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fonts/font1.fntdata" ContentType="application/x-fontdata"/>
  <Override PartName="/ppt/fonts/font2.fntdata" ContentType="application/x-fontdata"/>
  <Override PartName="/ppt/fonts/font3.fntdata" ContentType="application/x-fontdata"/>
  <Override PartName="/ppt/fonts/font4.fntdata" ContentType="application/x-fontdata"/>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notesMasterIdLst>
    <p:notesMasterId r:id="rId4"/>
  </p:notesMasterIdLst>
  <p:handoutMasterIdLst>
    <p:handoutMasterId r:id="rId9"/>
  </p:handoutMasterIdLst>
  <p:sldIdLst>
    <p:sldId id="256" r:id="rId3"/>
    <p:sldId id="257" r:id="rId5"/>
    <p:sldId id="258" r:id="rId6"/>
    <p:sldId id="259" r:id="rId7"/>
    <p:sldId id="260" r:id="rId8"/>
  </p:sldIdLst>
  <p:sldSz cx="14630400" cy="26009600"/>
  <p:notesSz cx="26009600" cy="14630400"/>
  <p:embeddedFontLst>
    <p:embeddedFont>
      <p:font typeface="Calibri" panose="020F0502020204030204" charset="0"/>
      <p:regular r:id="rId13"/>
      <p:bold r:id="rId14"/>
      <p:italic r:id="rId15"/>
      <p:boldItalic r:id="rId16"/>
    </p:embeddedFont>
  </p:embeddedFontLst>
  <p:defaultTex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4610"/>
  </p:normalViewPr>
  <p:slideViewPr>
    <p:cSldViewPr snapToGrid="0" snapToObjects="1">
      <p:cViewPr varScale="1">
        <p:scale>
          <a:sx n="136" d="100"/>
          <a:sy n="136" d="100"/>
        </p:scale>
        <p:origin x="216" y="31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handoutMaster" Target="handoutMasters/handoutMaster1.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notesMaster" Target="notesMasters/notesMaster1.xml"/><Relationship Id="rId3" Type="http://schemas.openxmlformats.org/officeDocument/2006/relationships/slide" Target="slides/slide1.xml"/><Relationship Id="rId2" Type="http://schemas.openxmlformats.org/officeDocument/2006/relationships/theme" Target="theme/theme1.xml"/><Relationship Id="rId16" Type="http://schemas.openxmlformats.org/officeDocument/2006/relationships/font" Target="fonts/font4.fntdata"/><Relationship Id="rId15" Type="http://schemas.openxmlformats.org/officeDocument/2006/relationships/font" Target="fonts/font3.fntdata"/><Relationship Id="rId14" Type="http://schemas.openxmlformats.org/officeDocument/2006/relationships/font" Target="fonts/font2.fntdata"/><Relationship Id="rId13" Type="http://schemas.openxmlformats.org/officeDocument/2006/relationships/font" Target="fonts/font1.fntdata"/><Relationship Id="rId12" Type="http://schemas.openxmlformats.org/officeDocument/2006/relationships/tableStyles" Target="tableStyles.xml"/><Relationship Id="rId11" Type="http://schemas.openxmlformats.org/officeDocument/2006/relationships/viewProps" Target="viewProps.xml"/><Relationship Id="rId10" Type="http://schemas.openxmlformats.org/officeDocument/2006/relationships/presProps" Target="presProps.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11270827" cy="734061"/>
          </a:xfrm>
          <a:prstGeom prst="rect">
            <a:avLst/>
          </a:prstGeom>
        </p:spPr>
        <p:txBody>
          <a:bodyPr vert="horz" lIns="91440" tIns="45720" rIns="91440" bIns="45720" rtlCol="0"/>
          <a:lstStyle>
            <a:lvl1pPr algn="l">
              <a:defRPr sz="1920"/>
            </a:lvl1pPr>
          </a:lstStyle>
          <a:p>
            <a:endParaRPr lang="zh-CN" altLang="en-US"/>
          </a:p>
        </p:txBody>
      </p:sp>
      <p:sp>
        <p:nvSpPr>
          <p:cNvPr id="3" name="日期占位符 2"/>
          <p:cNvSpPr>
            <a:spLocks noGrp="1"/>
          </p:cNvSpPr>
          <p:nvPr>
            <p:ph type="dt" sz="quarter" idx="1"/>
          </p:nvPr>
        </p:nvSpPr>
        <p:spPr>
          <a:xfrm>
            <a:off x="14732754" y="0"/>
            <a:ext cx="11270827" cy="734061"/>
          </a:xfrm>
          <a:prstGeom prst="rect">
            <a:avLst/>
          </a:prstGeom>
        </p:spPr>
        <p:txBody>
          <a:bodyPr vert="horz" lIns="91440" tIns="45720" rIns="91440" bIns="45720" rtlCol="0"/>
          <a:lstStyle>
            <a:lvl1pPr algn="r">
              <a:defRPr sz="1920"/>
            </a:lvl1pPr>
          </a:lstStyle>
          <a:p>
            <a:fld id="{0F9B84EA-7D68-4D60-9CB1-D50884785D1C}" type="datetimeFigureOut">
              <a:rPr lang="zh-CN" altLang="en-US" smtClean="0"/>
            </a:fld>
            <a:endParaRPr lang="zh-CN" altLang="en-US"/>
          </a:p>
        </p:txBody>
      </p:sp>
      <p:sp>
        <p:nvSpPr>
          <p:cNvPr id="4" name="页脚占位符 3"/>
          <p:cNvSpPr>
            <a:spLocks noGrp="1"/>
          </p:cNvSpPr>
          <p:nvPr>
            <p:ph type="ftr" sz="quarter" idx="2"/>
          </p:nvPr>
        </p:nvSpPr>
        <p:spPr>
          <a:xfrm>
            <a:off x="0" y="13896341"/>
            <a:ext cx="11270827" cy="734059"/>
          </a:xfrm>
          <a:prstGeom prst="rect">
            <a:avLst/>
          </a:prstGeom>
        </p:spPr>
        <p:txBody>
          <a:bodyPr vert="horz" lIns="91440" tIns="45720" rIns="91440" bIns="45720" rtlCol="0" anchor="b"/>
          <a:lstStyle>
            <a:lvl1pPr algn="l">
              <a:defRPr sz="1920"/>
            </a:lvl1pPr>
          </a:lstStyle>
          <a:p>
            <a:endParaRPr lang="zh-CN" altLang="en-US"/>
          </a:p>
        </p:txBody>
      </p:sp>
      <p:sp>
        <p:nvSpPr>
          <p:cNvPr id="5" name="灯片编号占位符 4"/>
          <p:cNvSpPr>
            <a:spLocks noGrp="1"/>
          </p:cNvSpPr>
          <p:nvPr>
            <p:ph type="sldNum" sz="quarter" idx="3"/>
          </p:nvPr>
        </p:nvSpPr>
        <p:spPr>
          <a:xfrm>
            <a:off x="14732754" y="13896341"/>
            <a:ext cx="11270827" cy="734059"/>
          </a:xfrm>
          <a:prstGeom prst="rect">
            <a:avLst/>
          </a:prstGeom>
        </p:spPr>
        <p:txBody>
          <a:bodyPr vert="horz" lIns="91440" tIns="45720" rIns="91440" bIns="45720" rtlCol="0" anchor="b"/>
          <a:lstStyle>
            <a:lvl1pPr algn="r">
              <a:defRPr sz="1920"/>
            </a:lvl1pPr>
          </a:lstStyle>
          <a:p>
            <a:fld id="{8D4E0FC9-F1F8-4FAE-9988-3BA365CFD46F}"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82F153-3F37-0F45-9E97-73ACFA13230C}" type="datetimeFigureOut">
              <a:rPr lang="en-US"/>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E5E9CC1-C706-0F49-92D6-E571CC5EEA8F}" type="slidenum">
              <a:rPr lang="en-US"/>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lide 1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714" y="0"/>
            <a:ext cx="14628971" cy="26009600"/>
          </a:xfrm>
          <a:prstGeom prst="rect">
            <a:avLst/>
          </a:prstGeom>
        </p:spPr>
      </p:pic>
      <p:sp>
        <p:nvSpPr>
          <p:cNvPr id="3" name="Shape 0"/>
          <p:cNvSpPr/>
          <p:nvPr/>
        </p:nvSpPr>
        <p:spPr>
          <a:xfrm>
            <a:off x="714" y="0"/>
            <a:ext cx="14628971" cy="26009600"/>
          </a:xfrm>
          <a:prstGeom prst="rect">
            <a:avLst/>
          </a:prstGeom>
          <a:solidFill>
            <a:srgbClr val="FFFFFF">
              <a:alpha val="95000"/>
            </a:srgbClr>
          </a:solidFill>
        </p:spPr>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lide 2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714" y="0"/>
            <a:ext cx="14628971" cy="26009600"/>
          </a:xfrm>
          <a:prstGeom prst="rect">
            <a:avLst/>
          </a:prstGeom>
        </p:spPr>
      </p:pic>
      <p:sp>
        <p:nvSpPr>
          <p:cNvPr id="3" name="Shape 0"/>
          <p:cNvSpPr/>
          <p:nvPr/>
        </p:nvSpPr>
        <p:spPr>
          <a:xfrm>
            <a:off x="714" y="0"/>
            <a:ext cx="14628971" cy="26009600"/>
          </a:xfrm>
          <a:prstGeom prst="rect">
            <a:avLst/>
          </a:prstGeom>
          <a:solidFill>
            <a:srgbClr val="FFFFFF">
              <a:alpha val="95000"/>
            </a:srgbClr>
          </a:solidFill>
        </p:spPr>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lide 3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714" y="0"/>
            <a:ext cx="14628971" cy="26009600"/>
          </a:xfrm>
          <a:prstGeom prst="rect">
            <a:avLst/>
          </a:prstGeom>
        </p:spPr>
      </p:pic>
      <p:sp>
        <p:nvSpPr>
          <p:cNvPr id="3" name="Shape 0"/>
          <p:cNvSpPr/>
          <p:nvPr/>
        </p:nvSpPr>
        <p:spPr>
          <a:xfrm>
            <a:off x="714" y="0"/>
            <a:ext cx="14628971" cy="26009600"/>
          </a:xfrm>
          <a:prstGeom prst="rect">
            <a:avLst/>
          </a:prstGeom>
          <a:solidFill>
            <a:srgbClr val="FFFFFF">
              <a:alpha val="95000"/>
            </a:srgbClr>
          </a:solidFill>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lide 4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714" y="0"/>
            <a:ext cx="14628971" cy="26009600"/>
          </a:xfrm>
          <a:prstGeom prst="rect">
            <a:avLst/>
          </a:prstGeom>
        </p:spPr>
      </p:pic>
      <p:sp>
        <p:nvSpPr>
          <p:cNvPr id="3" name="Shape 0"/>
          <p:cNvSpPr/>
          <p:nvPr/>
        </p:nvSpPr>
        <p:spPr>
          <a:xfrm>
            <a:off x="714" y="0"/>
            <a:ext cx="14628971" cy="26009600"/>
          </a:xfrm>
          <a:prstGeom prst="rect">
            <a:avLst/>
          </a:prstGeom>
          <a:solidFill>
            <a:srgbClr val="FFFFFF">
              <a:alpha val="95000"/>
            </a:srgbClr>
          </a:solidFill>
        </p:spPr>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lide 5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714" y="0"/>
            <a:ext cx="14628971" cy="26009600"/>
          </a:xfrm>
          <a:prstGeom prst="rect">
            <a:avLst/>
          </a:prstGeom>
        </p:spPr>
      </p:pic>
      <p:sp>
        <p:nvSpPr>
          <p:cNvPr id="3" name="Shape 0"/>
          <p:cNvSpPr/>
          <p:nvPr/>
        </p:nvSpPr>
        <p:spPr>
          <a:xfrm>
            <a:off x="714" y="0"/>
            <a:ext cx="14628971" cy="26009600"/>
          </a:xfrm>
          <a:prstGeom prst="rect">
            <a:avLst/>
          </a:prstGeom>
          <a:solidFill>
            <a:srgbClr val="FFFFFF">
              <a:alpha val="95000"/>
            </a:srgbClr>
          </a:solidFill>
        </p:spPr>
      </p:sp>
    </p:spTree>
  </p:cSld>
  <p:clrMapOvr>
    <a:masterClrMapping/>
  </p:clrMapOvr>
</p:sldLayout>
</file>

<file path=ppt/slideMasters/_rels/slideMaster1.xml.rels><?xml version="1.0" encoding="UTF-8" standalone="yes"?>
<Relationships xmlns="http://schemas.openxmlformats.org/package/2006/relationships"><Relationship Id="rId7" Type="http://schemas.openxmlformats.org/officeDocument/2006/relationships/theme" Target="../theme/theme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image" Target="../media/image2.png"/></Relationships>
</file>

<file path=ppt/slides/_rels/slide2.xml.rels><?xml version="1.0" encoding="UTF-8" standalone="yes"?>
<Relationships xmlns="http://schemas.openxmlformats.org/package/2006/relationships"><Relationship Id="rId6" Type="http://schemas.openxmlformats.org/officeDocument/2006/relationships/notesSlide" Target="../notesSlides/notesSlide2.xml"/><Relationship Id="rId5" Type="http://schemas.openxmlformats.org/officeDocument/2006/relationships/slideLayout" Target="../slideLayouts/slideLayout3.xml"/><Relationship Id="rId4" Type="http://schemas.openxmlformats.org/officeDocument/2006/relationships/image" Target="../media/image6.png"/><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image" Target="../media/image3.png"/></Relationships>
</file>

<file path=ppt/slides/_rels/slide3.xml.rels><?xml version="1.0" encoding="UTF-8" standalone="yes"?>
<Relationships xmlns="http://schemas.openxmlformats.org/package/2006/relationships"><Relationship Id="rId6" Type="http://schemas.openxmlformats.org/officeDocument/2006/relationships/notesSlide" Target="../notesSlides/notesSlide3.xml"/><Relationship Id="rId5" Type="http://schemas.openxmlformats.org/officeDocument/2006/relationships/slideLayout" Target="../slideLayouts/slideLayout4.xml"/><Relationship Id="rId4" Type="http://schemas.openxmlformats.org/officeDocument/2006/relationships/image" Target="../media/image10.png"/><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5.xml"/><Relationship Id="rId1" Type="http://schemas.openxmlformats.org/officeDocument/2006/relationships/image" Target="../media/image11.png"/></Relationships>
</file>

<file path=ppt/slides/_rels/slide5.xml.rels><?xml version="1.0" encoding="UTF-8" standalone="yes"?>
<Relationships xmlns="http://schemas.openxmlformats.org/package/2006/relationships"><Relationship Id="rId9" Type="http://schemas.openxmlformats.org/officeDocument/2006/relationships/tags" Target="../tags/tag8.xml"/><Relationship Id="rId8" Type="http://schemas.openxmlformats.org/officeDocument/2006/relationships/tags" Target="../tags/tag7.xml"/><Relationship Id="rId7" Type="http://schemas.openxmlformats.org/officeDocument/2006/relationships/tags" Target="../tags/tag6.xml"/><Relationship Id="rId6" Type="http://schemas.openxmlformats.org/officeDocument/2006/relationships/tags" Target="../tags/tag5.xml"/><Relationship Id="rId5" Type="http://schemas.openxmlformats.org/officeDocument/2006/relationships/image" Target="../media/image12.png"/><Relationship Id="rId4" Type="http://schemas.openxmlformats.org/officeDocument/2006/relationships/tags" Target="../tags/tag4.xml"/><Relationship Id="rId31" Type="http://schemas.openxmlformats.org/officeDocument/2006/relationships/notesSlide" Target="../notesSlides/notesSlide5.xml"/><Relationship Id="rId30" Type="http://schemas.openxmlformats.org/officeDocument/2006/relationships/slideLayout" Target="../slideLayouts/slideLayout6.xml"/><Relationship Id="rId3" Type="http://schemas.openxmlformats.org/officeDocument/2006/relationships/tags" Target="../tags/tag3.xml"/><Relationship Id="rId29" Type="http://schemas.openxmlformats.org/officeDocument/2006/relationships/image" Target="../media/image16.png"/><Relationship Id="rId28" Type="http://schemas.openxmlformats.org/officeDocument/2006/relationships/tags" Target="../tags/tag24.xml"/><Relationship Id="rId27" Type="http://schemas.openxmlformats.org/officeDocument/2006/relationships/tags" Target="../tags/tag23.xml"/><Relationship Id="rId26" Type="http://schemas.openxmlformats.org/officeDocument/2006/relationships/image" Target="../media/image15.png"/><Relationship Id="rId25" Type="http://schemas.openxmlformats.org/officeDocument/2006/relationships/tags" Target="../tags/tag22.xml"/><Relationship Id="rId24" Type="http://schemas.openxmlformats.org/officeDocument/2006/relationships/tags" Target="../tags/tag21.xml"/><Relationship Id="rId23" Type="http://schemas.openxmlformats.org/officeDocument/2006/relationships/tags" Target="../tags/tag20.xml"/><Relationship Id="rId22" Type="http://schemas.openxmlformats.org/officeDocument/2006/relationships/tags" Target="../tags/tag19.xml"/><Relationship Id="rId21" Type="http://schemas.openxmlformats.org/officeDocument/2006/relationships/tags" Target="../tags/tag18.xml"/><Relationship Id="rId20" Type="http://schemas.openxmlformats.org/officeDocument/2006/relationships/tags" Target="../tags/tag17.xml"/><Relationship Id="rId2" Type="http://schemas.openxmlformats.org/officeDocument/2006/relationships/tags" Target="../tags/tag2.xml"/><Relationship Id="rId19" Type="http://schemas.openxmlformats.org/officeDocument/2006/relationships/image" Target="../media/image14.png"/><Relationship Id="rId18" Type="http://schemas.openxmlformats.org/officeDocument/2006/relationships/tags" Target="../tags/tag16.xml"/><Relationship Id="rId17" Type="http://schemas.openxmlformats.org/officeDocument/2006/relationships/tags" Target="../tags/tag15.xml"/><Relationship Id="rId16" Type="http://schemas.openxmlformats.org/officeDocument/2006/relationships/tags" Target="../tags/tag14.xml"/><Relationship Id="rId15" Type="http://schemas.openxmlformats.org/officeDocument/2006/relationships/tags" Target="../tags/tag13.xml"/><Relationship Id="rId14" Type="http://schemas.openxmlformats.org/officeDocument/2006/relationships/tags" Target="../tags/tag12.xml"/><Relationship Id="rId13" Type="http://schemas.openxmlformats.org/officeDocument/2006/relationships/tags" Target="../tags/tag11.xml"/><Relationship Id="rId12" Type="http://schemas.openxmlformats.org/officeDocument/2006/relationships/image" Target="../media/image13.png"/><Relationship Id="rId11" Type="http://schemas.openxmlformats.org/officeDocument/2006/relationships/tags" Target="../tags/tag10.xml"/><Relationship Id="rId10" Type="http://schemas.openxmlformats.org/officeDocument/2006/relationships/tags" Target="../tags/tag9.xml"/><Relationship Id="rId1" Type="http://schemas.openxmlformats.org/officeDocument/2006/relationships/tags" Target="../tags/tag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1"/>
          <a:stretch>
            <a:fillRect/>
          </a:stretch>
        </p:blipFill>
        <p:spPr>
          <a:xfrm>
            <a:off x="714" y="0"/>
            <a:ext cx="14628971" cy="26009600"/>
          </a:xfrm>
          <a:prstGeom prst="rect">
            <a:avLst/>
          </a:prstGeom>
        </p:spPr>
      </p:pic>
      <p:sp>
        <p:nvSpPr>
          <p:cNvPr id="3" name="Shape 0"/>
          <p:cNvSpPr/>
          <p:nvPr/>
        </p:nvSpPr>
        <p:spPr>
          <a:xfrm>
            <a:off x="714" y="0"/>
            <a:ext cx="14628971" cy="26009600"/>
          </a:xfrm>
          <a:prstGeom prst="rect">
            <a:avLst/>
          </a:prstGeom>
          <a:solidFill>
            <a:srgbClr val="FFFFFF">
              <a:alpha val="5000"/>
            </a:srgbClr>
          </a:solidFill>
        </p:spPr>
      </p:sp>
      <p:sp>
        <p:nvSpPr>
          <p:cNvPr id="4" name="Text 1"/>
          <p:cNvSpPr/>
          <p:nvPr/>
        </p:nvSpPr>
        <p:spPr>
          <a:xfrm>
            <a:off x="838438" y="822802"/>
            <a:ext cx="7039928" cy="880077"/>
          </a:xfrm>
          <a:prstGeom prst="rect">
            <a:avLst/>
          </a:prstGeom>
          <a:noFill/>
        </p:spPr>
        <p:txBody>
          <a:bodyPr wrap="none" lIns="0" tIns="0" rIns="0" bIns="0" rtlCol="0" anchor="t"/>
          <a:lstStyle/>
          <a:p>
            <a:pPr marL="0" indent="0" algn="l">
              <a:lnSpc>
                <a:spcPts val="6900"/>
              </a:lnSpc>
              <a:buNone/>
            </a:pPr>
            <a:endParaRPr lang="en-US" sz="5500" dirty="0"/>
          </a:p>
        </p:txBody>
      </p:sp>
      <p:sp>
        <p:nvSpPr>
          <p:cNvPr id="5" name="Text 2"/>
          <p:cNvSpPr/>
          <p:nvPr/>
        </p:nvSpPr>
        <p:spPr>
          <a:xfrm>
            <a:off x="1546225" y="3463925"/>
            <a:ext cx="11537950" cy="5280660"/>
          </a:xfrm>
          <a:prstGeom prst="rect">
            <a:avLst/>
          </a:prstGeom>
          <a:noFill/>
        </p:spPr>
        <p:txBody>
          <a:bodyPr wrap="square" lIns="0" tIns="0" rIns="0" bIns="0" rtlCol="0" anchor="t"/>
          <a:lstStyle/>
          <a:p>
            <a:pPr marL="0" indent="0" algn="ctr">
              <a:lnSpc>
                <a:spcPct val="80000"/>
              </a:lnSpc>
              <a:buNone/>
            </a:pPr>
            <a:r>
              <a:rPr lang="en-US" sz="9600" b="1" dirty="0">
                <a:solidFill>
                  <a:srgbClr val="000000"/>
                </a:solidFill>
                <a:latin typeface="Arial" panose="020B0604020202020204" pitchFamily="34" charset="0"/>
                <a:ea typeface="Arial" panose="020B0604020202020204" pitchFamily="34" charset="0"/>
                <a:cs typeface="Arial" panose="020B0604020202020204" pitchFamily="34" charset="0"/>
              </a:rPr>
              <a:t>Welcome to our school community! </a:t>
            </a:r>
            <a:endParaRPr lang="en-US" sz="9600" b="1" dirty="0">
              <a:solidFill>
                <a:srgbClr val="000000"/>
              </a:solidFill>
              <a:latin typeface="Arial" panose="020B0604020202020204" pitchFamily="34" charset="0"/>
              <a:ea typeface="Arial" panose="020B0604020202020204" pitchFamily="34" charset="0"/>
              <a:cs typeface="Arial" panose="020B0604020202020204" pitchFamily="34" charset="0"/>
            </a:endParaRPr>
          </a:p>
        </p:txBody>
      </p:sp>
      <p:sp>
        <p:nvSpPr>
          <p:cNvPr id="6" name="Text 3"/>
          <p:cNvSpPr/>
          <p:nvPr/>
        </p:nvSpPr>
        <p:spPr>
          <a:xfrm>
            <a:off x="1857375" y="6326505"/>
            <a:ext cx="10915650" cy="2112645"/>
          </a:xfrm>
          <a:prstGeom prst="rect">
            <a:avLst/>
          </a:prstGeom>
          <a:noFill/>
        </p:spPr>
        <p:txBody>
          <a:bodyPr wrap="square" lIns="0" tIns="0" rIns="0" bIns="0" rtlCol="0" anchor="t"/>
          <a:lstStyle/>
          <a:p>
            <a:pPr marL="0" indent="0" algn="ctr">
              <a:lnSpc>
                <a:spcPct val="100000"/>
              </a:lnSpc>
              <a:buNone/>
            </a:pPr>
            <a:r>
              <a:rPr lang="en-US" sz="4000" dirty="0">
                <a:solidFill>
                  <a:srgbClr val="000000"/>
                </a:solidFill>
                <a:latin typeface="Arial" panose="020B0604020202020204" pitchFamily="34" charset="0"/>
                <a:ea typeface="Arial" panose="020B0604020202020204" pitchFamily="34" charset="0"/>
                <a:cs typeface="Arial" panose="020B0604020202020204" pitchFamily="34" charset="0"/>
              </a:rPr>
              <a:t>We're excited to partner with you in your child's educational journey. Today's session covers everything you need to know about campus life, student support, and how we work together for your child's success.</a:t>
            </a:r>
            <a:endParaRPr lang="en-US" sz="4000" dirty="0">
              <a:solidFill>
                <a:srgbClr val="000000"/>
              </a:solidFill>
              <a:latin typeface="Arial" panose="020B0604020202020204" pitchFamily="34" charset="0"/>
              <a:ea typeface="Arial" panose="020B0604020202020204" pitchFamily="34" charset="0"/>
              <a:cs typeface="Arial" panose="020B0604020202020204" pitchFamily="34" charset="0"/>
            </a:endParaRPr>
          </a:p>
        </p:txBody>
      </p:sp>
      <p:grpSp>
        <p:nvGrpSpPr>
          <p:cNvPr id="9" name="组合 8"/>
          <p:cNvGrpSpPr/>
          <p:nvPr/>
        </p:nvGrpSpPr>
        <p:grpSpPr>
          <a:xfrm>
            <a:off x="3702685" y="16470630"/>
            <a:ext cx="7293610" cy="14954250"/>
            <a:chOff x="5831" y="25938"/>
            <a:chExt cx="11486" cy="23550"/>
          </a:xfrm>
          <a:solidFill>
            <a:srgbClr val="FAFAFA">
              <a:alpha val="38000"/>
            </a:srgbClr>
          </a:solidFill>
        </p:grpSpPr>
        <p:sp>
          <p:nvSpPr>
            <p:cNvPr id="7" name="椭圆 6"/>
            <p:cNvSpPr/>
            <p:nvPr/>
          </p:nvSpPr>
          <p:spPr>
            <a:xfrm>
              <a:off x="5831" y="31522"/>
              <a:ext cx="11487" cy="17967"/>
            </a:xfrm>
            <a:prstGeom prst="ellipse">
              <a:avLst/>
            </a:prstGeom>
            <a:grpFill/>
            <a:ln w="25400">
              <a:solidFill>
                <a:schemeClr val="bg1"/>
              </a:solidFill>
              <a:prstDash val="sysDash"/>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0" name="椭圆 9"/>
            <p:cNvSpPr/>
            <p:nvPr/>
          </p:nvSpPr>
          <p:spPr>
            <a:xfrm>
              <a:off x="8783" y="25938"/>
              <a:ext cx="5584" cy="5584"/>
            </a:xfrm>
            <a:prstGeom prst="ellipse">
              <a:avLst/>
            </a:prstGeom>
            <a:grpFill/>
            <a:ln w="25400">
              <a:solidFill>
                <a:schemeClr val="bg1"/>
              </a:solidFill>
              <a:prstDash val="sysDash"/>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grpSp>
      <p:sp>
        <p:nvSpPr>
          <p:cNvPr id="11" name="Text 2"/>
          <p:cNvSpPr/>
          <p:nvPr/>
        </p:nvSpPr>
        <p:spPr>
          <a:xfrm>
            <a:off x="5828665" y="21404580"/>
            <a:ext cx="3042920" cy="877570"/>
          </a:xfrm>
          <a:prstGeom prst="rect">
            <a:avLst/>
          </a:prstGeom>
          <a:noFill/>
        </p:spPr>
        <p:txBody>
          <a:bodyPr wrap="square" lIns="0" tIns="0" rIns="0" bIns="0" rtlCol="0" anchor="t"/>
          <a:p>
            <a:pPr marL="0" indent="0" algn="ctr">
              <a:lnSpc>
                <a:spcPct val="100000"/>
              </a:lnSpc>
              <a:buNone/>
            </a:pPr>
            <a:r>
              <a:rPr lang="en-US" altLang="zh-CN" sz="4000" dirty="0">
                <a:solidFill>
                  <a:schemeClr val="bg1"/>
                </a:solidFill>
                <a:latin typeface="Arial" panose="020B0604020202020204" pitchFamily="34" charset="0"/>
                <a:ea typeface="Arial" panose="020B0604020202020204" pitchFamily="34" charset="0"/>
                <a:cs typeface="Arial" panose="020B0604020202020204" pitchFamily="34" charset="0"/>
              </a:rPr>
              <a:t>3D AVATAR</a:t>
            </a:r>
            <a:endParaRPr lang="en-US" altLang="zh-CN" sz="4000" dirty="0">
              <a:solidFill>
                <a:schemeClr val="bg1"/>
              </a:solidFill>
              <a:latin typeface="Arial" panose="020B0604020202020204" pitchFamily="34" charset="0"/>
              <a:ea typeface="Arial" panose="020B0604020202020204" pitchFamily="34" charset="0"/>
              <a:cs typeface="Arial" panose="020B0604020202020204" pitchFamily="34"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1"/>
          <a:stretch>
            <a:fillRect/>
          </a:stretch>
        </p:blipFill>
        <p:spPr>
          <a:xfrm>
            <a:off x="714" y="0"/>
            <a:ext cx="14628971" cy="3740237"/>
          </a:xfrm>
          <a:prstGeom prst="rect">
            <a:avLst/>
          </a:prstGeom>
        </p:spPr>
      </p:pic>
      <p:sp>
        <p:nvSpPr>
          <p:cNvPr id="3" name="Text 0"/>
          <p:cNvSpPr/>
          <p:nvPr/>
        </p:nvSpPr>
        <p:spPr>
          <a:xfrm>
            <a:off x="838438" y="4563040"/>
            <a:ext cx="8691086" cy="880077"/>
          </a:xfrm>
          <a:prstGeom prst="rect">
            <a:avLst/>
          </a:prstGeom>
          <a:noFill/>
        </p:spPr>
        <p:txBody>
          <a:bodyPr wrap="none" lIns="0" tIns="0" rIns="0" bIns="0" rtlCol="0" anchor="t"/>
          <a:lstStyle/>
          <a:p>
            <a:pPr marL="0" indent="0" algn="l">
              <a:lnSpc>
                <a:spcPts val="6900"/>
              </a:lnSpc>
              <a:buNone/>
            </a:pPr>
            <a:r>
              <a:rPr lang="en-US" sz="5500" b="1" dirty="0">
                <a:solidFill>
                  <a:srgbClr val="000000"/>
                </a:solidFill>
                <a:latin typeface="Arial" panose="020B0604020202020204" pitchFamily="34" charset="0"/>
                <a:ea typeface="Arial" panose="020B0604020202020204" pitchFamily="34" charset="0"/>
                <a:cs typeface="Arial" panose="020B0604020202020204" pitchFamily="34" charset="0"/>
              </a:rPr>
              <a:t>Campus Safety &amp; Security</a:t>
            </a:r>
            <a:endParaRPr lang="en-US" sz="5500" b="1" dirty="0"/>
          </a:p>
        </p:txBody>
      </p:sp>
      <p:sp>
        <p:nvSpPr>
          <p:cNvPr id="4" name="Text 1"/>
          <p:cNvSpPr/>
          <p:nvPr/>
        </p:nvSpPr>
        <p:spPr>
          <a:xfrm>
            <a:off x="838200" y="5624830"/>
            <a:ext cx="13023215" cy="957580"/>
          </a:xfrm>
          <a:prstGeom prst="rect">
            <a:avLst/>
          </a:prstGeom>
          <a:noFill/>
        </p:spPr>
        <p:txBody>
          <a:bodyPr wrap="square" lIns="0" tIns="0" rIns="0" bIns="0" rtlCol="0" anchor="t"/>
          <a:lstStyle/>
          <a:p>
            <a:pPr marL="0" indent="0" algn="l">
              <a:lnSpc>
                <a:spcPct val="100000"/>
              </a:lnSpc>
              <a:buNone/>
            </a:pPr>
            <a:r>
              <a:rPr lang="en-US" sz="3200" dirty="0">
                <a:solidFill>
                  <a:srgbClr val="272525"/>
                </a:solidFill>
                <a:latin typeface="Arial" panose="020B0604020202020204" pitchFamily="34" charset="0"/>
                <a:ea typeface="Arial" panose="020B0604020202020204" pitchFamily="34" charset="0"/>
                <a:cs typeface="Arial" panose="020B0604020202020204" pitchFamily="34" charset="0"/>
              </a:rPr>
              <a:t>Your child's safety is our top priority. We've implemented comprehensive security measures and support systems to create a secure, nurturing environment where students can focus on learning and growth.</a:t>
            </a:r>
            <a:endParaRPr lang="en-US" sz="3200" dirty="0">
              <a:solidFill>
                <a:srgbClr val="272525"/>
              </a:solidFill>
              <a:latin typeface="Arial" panose="020B0604020202020204" pitchFamily="34" charset="0"/>
              <a:ea typeface="Arial" panose="020B0604020202020204" pitchFamily="34" charset="0"/>
              <a:cs typeface="Arial" panose="020B0604020202020204" pitchFamily="34" charset="0"/>
            </a:endParaRPr>
          </a:p>
        </p:txBody>
      </p:sp>
      <p:sp>
        <p:nvSpPr>
          <p:cNvPr id="5" name="Shape 2"/>
          <p:cNvSpPr/>
          <p:nvPr/>
        </p:nvSpPr>
        <p:spPr>
          <a:xfrm>
            <a:off x="838200" y="7662545"/>
            <a:ext cx="4118610" cy="6102350"/>
          </a:xfrm>
          <a:prstGeom prst="roundRect">
            <a:avLst>
              <a:gd name="adj" fmla="val 3051"/>
            </a:avLst>
          </a:prstGeom>
          <a:solidFill>
            <a:srgbClr val="F0D4F7"/>
          </a:solidFill>
          <a:ln w="15240">
            <a:solidFill>
              <a:srgbClr val="BE49DF"/>
            </a:solidFill>
            <a:prstDash val="solid"/>
          </a:ln>
        </p:spPr>
      </p:sp>
      <p:sp>
        <p:nvSpPr>
          <p:cNvPr id="6" name="Shape 3"/>
          <p:cNvSpPr/>
          <p:nvPr/>
        </p:nvSpPr>
        <p:spPr>
          <a:xfrm>
            <a:off x="1152763" y="7977126"/>
            <a:ext cx="897493" cy="897581"/>
          </a:xfrm>
          <a:prstGeom prst="roundRect">
            <a:avLst>
              <a:gd name="adj" fmla="val 10187361"/>
            </a:avLst>
          </a:prstGeom>
          <a:solidFill>
            <a:srgbClr val="BE49DF"/>
          </a:solidFill>
        </p:spPr>
      </p:sp>
      <p:pic>
        <p:nvPicPr>
          <p:cNvPr id="7" name="Image 1" descr="preencoded.png"/>
          <p:cNvPicPr>
            <a:picLocks noChangeAspect="1"/>
          </p:cNvPicPr>
          <p:nvPr/>
        </p:nvPicPr>
        <p:blipFill>
          <a:blip r:embed="rId2"/>
          <a:stretch>
            <a:fillRect/>
          </a:stretch>
        </p:blipFill>
        <p:spPr>
          <a:xfrm>
            <a:off x="1399580" y="8173479"/>
            <a:ext cx="403860" cy="504874"/>
          </a:xfrm>
          <a:prstGeom prst="rect">
            <a:avLst/>
          </a:prstGeom>
        </p:spPr>
      </p:pic>
      <p:sp>
        <p:nvSpPr>
          <p:cNvPr id="8" name="Text 4"/>
          <p:cNvSpPr/>
          <p:nvPr/>
        </p:nvSpPr>
        <p:spPr>
          <a:xfrm>
            <a:off x="1152763" y="9173821"/>
            <a:ext cx="3489722" cy="439979"/>
          </a:xfrm>
          <a:prstGeom prst="rect">
            <a:avLst/>
          </a:prstGeom>
          <a:noFill/>
        </p:spPr>
        <p:txBody>
          <a:bodyPr wrap="none" lIns="0" tIns="0" rIns="0" bIns="0" rtlCol="0" anchor="t"/>
          <a:lstStyle/>
          <a:p>
            <a:pPr marL="0" indent="0" algn="l">
              <a:lnSpc>
                <a:spcPct val="100000"/>
              </a:lnSpc>
              <a:buNone/>
            </a:pPr>
            <a:r>
              <a:rPr lang="en-US" sz="3200" b="1" dirty="0">
                <a:solidFill>
                  <a:srgbClr val="272525"/>
                </a:solidFill>
                <a:latin typeface="Arial" panose="020B0604020202020204" pitchFamily="34" charset="0"/>
                <a:ea typeface="Arial" panose="020B0604020202020204" pitchFamily="34" charset="0"/>
                <a:cs typeface="Arial" panose="020B0604020202020204" pitchFamily="34" charset="0"/>
              </a:rPr>
              <a:t>24/7 Security</a:t>
            </a:r>
            <a:endParaRPr lang="en-US" sz="3200" b="1" dirty="0">
              <a:solidFill>
                <a:srgbClr val="272525"/>
              </a:solidFill>
              <a:latin typeface="Arial" panose="020B0604020202020204" pitchFamily="34" charset="0"/>
              <a:ea typeface="Arial" panose="020B0604020202020204" pitchFamily="34" charset="0"/>
              <a:cs typeface="Arial" panose="020B0604020202020204" pitchFamily="34" charset="0"/>
            </a:endParaRPr>
          </a:p>
        </p:txBody>
      </p:sp>
      <p:sp>
        <p:nvSpPr>
          <p:cNvPr id="9" name="Text 5"/>
          <p:cNvSpPr/>
          <p:nvPr/>
        </p:nvSpPr>
        <p:spPr>
          <a:xfrm>
            <a:off x="1152763" y="9793245"/>
            <a:ext cx="3489722" cy="2393390"/>
          </a:xfrm>
          <a:prstGeom prst="rect">
            <a:avLst/>
          </a:prstGeom>
          <a:noFill/>
        </p:spPr>
        <p:txBody>
          <a:bodyPr wrap="square" lIns="0" tIns="0" rIns="0" bIns="0" rtlCol="0" anchor="t"/>
          <a:lstStyle/>
          <a:p>
            <a:pPr marL="0" indent="0" algn="l">
              <a:lnSpc>
                <a:spcPct val="100000"/>
              </a:lnSpc>
              <a:buNone/>
            </a:pPr>
            <a:r>
              <a:rPr lang="en-US" sz="2800" dirty="0">
                <a:solidFill>
                  <a:srgbClr val="272525"/>
                </a:solidFill>
                <a:latin typeface="Arial" panose="020B0604020202020204" pitchFamily="34" charset="0"/>
                <a:ea typeface="Arial" panose="020B0604020202020204" pitchFamily="34" charset="0"/>
                <a:cs typeface="Arial" panose="020B0604020202020204" pitchFamily="34" charset="0"/>
              </a:rPr>
              <a:t>Professional security staff, surveillance systems, and controlled campus access ensure round-the-clock safety monitoring.</a:t>
            </a:r>
            <a:endParaRPr lang="en-US" sz="2800" dirty="0">
              <a:solidFill>
                <a:srgbClr val="272525"/>
              </a:solidFill>
              <a:latin typeface="Arial" panose="020B0604020202020204" pitchFamily="34" charset="0"/>
              <a:ea typeface="Arial" panose="020B0604020202020204" pitchFamily="34" charset="0"/>
              <a:cs typeface="Arial" panose="020B0604020202020204" pitchFamily="34" charset="0"/>
            </a:endParaRPr>
          </a:p>
        </p:txBody>
      </p:sp>
      <p:sp>
        <p:nvSpPr>
          <p:cNvPr id="10" name="Shape 6"/>
          <p:cNvSpPr/>
          <p:nvPr/>
        </p:nvSpPr>
        <p:spPr>
          <a:xfrm>
            <a:off x="5255895" y="7662545"/>
            <a:ext cx="4118610" cy="6102350"/>
          </a:xfrm>
          <a:prstGeom prst="roundRect">
            <a:avLst>
              <a:gd name="adj" fmla="val 3051"/>
            </a:avLst>
          </a:prstGeom>
          <a:solidFill>
            <a:srgbClr val="F0D4F7"/>
          </a:solidFill>
          <a:ln w="15240">
            <a:solidFill>
              <a:srgbClr val="BE49DF"/>
            </a:solidFill>
            <a:prstDash val="solid"/>
          </a:ln>
        </p:spPr>
      </p:sp>
      <p:sp>
        <p:nvSpPr>
          <p:cNvPr id="11" name="Shape 7"/>
          <p:cNvSpPr/>
          <p:nvPr/>
        </p:nvSpPr>
        <p:spPr>
          <a:xfrm>
            <a:off x="5570220" y="7977126"/>
            <a:ext cx="897493" cy="897581"/>
          </a:xfrm>
          <a:prstGeom prst="roundRect">
            <a:avLst>
              <a:gd name="adj" fmla="val 10187361"/>
            </a:avLst>
          </a:prstGeom>
          <a:solidFill>
            <a:srgbClr val="BE49DF"/>
          </a:solidFill>
        </p:spPr>
      </p:sp>
      <p:pic>
        <p:nvPicPr>
          <p:cNvPr id="12" name="Image 2" descr="preencoded.png"/>
          <p:cNvPicPr>
            <a:picLocks noChangeAspect="1"/>
          </p:cNvPicPr>
          <p:nvPr/>
        </p:nvPicPr>
        <p:blipFill>
          <a:blip r:embed="rId3"/>
          <a:stretch>
            <a:fillRect/>
          </a:stretch>
        </p:blipFill>
        <p:spPr>
          <a:xfrm>
            <a:off x="5817037" y="8173479"/>
            <a:ext cx="403860" cy="504874"/>
          </a:xfrm>
          <a:prstGeom prst="rect">
            <a:avLst/>
          </a:prstGeom>
        </p:spPr>
      </p:pic>
      <p:sp>
        <p:nvSpPr>
          <p:cNvPr id="13" name="Text 8"/>
          <p:cNvSpPr/>
          <p:nvPr/>
        </p:nvSpPr>
        <p:spPr>
          <a:xfrm>
            <a:off x="5570220" y="9173821"/>
            <a:ext cx="3489841" cy="439979"/>
          </a:xfrm>
          <a:prstGeom prst="rect">
            <a:avLst/>
          </a:prstGeom>
          <a:noFill/>
        </p:spPr>
        <p:txBody>
          <a:bodyPr wrap="none" lIns="0" tIns="0" rIns="0" bIns="0" rtlCol="0" anchor="t"/>
          <a:lstStyle/>
          <a:p>
            <a:pPr marL="0" indent="0" algn="l">
              <a:lnSpc>
                <a:spcPct val="100000"/>
              </a:lnSpc>
              <a:buNone/>
            </a:pPr>
            <a:r>
              <a:rPr lang="en-US" sz="3200" b="1" dirty="0">
                <a:solidFill>
                  <a:srgbClr val="272525"/>
                </a:solidFill>
                <a:latin typeface="Arial" panose="020B0604020202020204" pitchFamily="34" charset="0"/>
                <a:ea typeface="Arial" panose="020B0604020202020204" pitchFamily="34" charset="0"/>
                <a:cs typeface="Arial" panose="020B0604020202020204" pitchFamily="34" charset="0"/>
              </a:rPr>
              <a:t>Dorm Management</a:t>
            </a:r>
            <a:endParaRPr lang="en-US" sz="3200" b="1" dirty="0">
              <a:solidFill>
                <a:srgbClr val="272525"/>
              </a:solidFill>
              <a:latin typeface="Arial" panose="020B0604020202020204" pitchFamily="34" charset="0"/>
              <a:ea typeface="Arial" panose="020B0604020202020204" pitchFamily="34" charset="0"/>
              <a:cs typeface="Arial" panose="020B0604020202020204" pitchFamily="34" charset="0"/>
            </a:endParaRPr>
          </a:p>
        </p:txBody>
      </p:sp>
      <p:sp>
        <p:nvSpPr>
          <p:cNvPr id="14" name="Text 9"/>
          <p:cNvSpPr/>
          <p:nvPr/>
        </p:nvSpPr>
        <p:spPr>
          <a:xfrm>
            <a:off x="5570220" y="9793245"/>
            <a:ext cx="3489841" cy="2393390"/>
          </a:xfrm>
          <a:prstGeom prst="rect">
            <a:avLst/>
          </a:prstGeom>
          <a:noFill/>
        </p:spPr>
        <p:txBody>
          <a:bodyPr wrap="square" lIns="0" tIns="0" rIns="0" bIns="0" rtlCol="0" anchor="t"/>
          <a:lstStyle/>
          <a:p>
            <a:pPr marL="0" indent="0" algn="l">
              <a:lnSpc>
                <a:spcPct val="100000"/>
              </a:lnSpc>
              <a:buNone/>
            </a:pPr>
            <a:r>
              <a:rPr lang="en-US" sz="2800" dirty="0">
                <a:solidFill>
                  <a:srgbClr val="272525"/>
                </a:solidFill>
                <a:latin typeface="Arial" panose="020B0604020202020204" pitchFamily="34" charset="0"/>
                <a:ea typeface="Arial" panose="020B0604020202020204" pitchFamily="34" charset="0"/>
                <a:cs typeface="Arial" panose="020B0604020202020204" pitchFamily="34" charset="0"/>
              </a:rPr>
              <a:t>Trained resident advisors provide supervision, support, and emergency response in all dormitory facilities.</a:t>
            </a:r>
            <a:endParaRPr lang="en-US" sz="2800" dirty="0">
              <a:solidFill>
                <a:srgbClr val="272525"/>
              </a:solidFill>
              <a:latin typeface="Arial" panose="020B0604020202020204" pitchFamily="34" charset="0"/>
              <a:ea typeface="Arial" panose="020B0604020202020204" pitchFamily="34" charset="0"/>
              <a:cs typeface="Arial" panose="020B0604020202020204" pitchFamily="34" charset="0"/>
            </a:endParaRPr>
          </a:p>
        </p:txBody>
      </p:sp>
      <p:sp>
        <p:nvSpPr>
          <p:cNvPr id="15" name="Shape 10"/>
          <p:cNvSpPr/>
          <p:nvPr/>
        </p:nvSpPr>
        <p:spPr>
          <a:xfrm>
            <a:off x="9673590" y="7662545"/>
            <a:ext cx="4118610" cy="6102350"/>
          </a:xfrm>
          <a:prstGeom prst="roundRect">
            <a:avLst>
              <a:gd name="adj" fmla="val 3051"/>
            </a:avLst>
          </a:prstGeom>
          <a:solidFill>
            <a:srgbClr val="F0D4F7"/>
          </a:solidFill>
          <a:ln w="15240">
            <a:solidFill>
              <a:srgbClr val="BE49DF"/>
            </a:solidFill>
            <a:prstDash val="solid"/>
          </a:ln>
        </p:spPr>
      </p:sp>
      <p:sp>
        <p:nvSpPr>
          <p:cNvPr id="16" name="Shape 11"/>
          <p:cNvSpPr/>
          <p:nvPr/>
        </p:nvSpPr>
        <p:spPr>
          <a:xfrm>
            <a:off x="9987796" y="7977126"/>
            <a:ext cx="897493" cy="897581"/>
          </a:xfrm>
          <a:prstGeom prst="roundRect">
            <a:avLst>
              <a:gd name="adj" fmla="val 10187361"/>
            </a:avLst>
          </a:prstGeom>
          <a:solidFill>
            <a:srgbClr val="BE49DF"/>
          </a:solidFill>
        </p:spPr>
      </p:sp>
      <p:pic>
        <p:nvPicPr>
          <p:cNvPr id="17" name="Image 3" descr="preencoded.png"/>
          <p:cNvPicPr>
            <a:picLocks noChangeAspect="1"/>
          </p:cNvPicPr>
          <p:nvPr/>
        </p:nvPicPr>
        <p:blipFill>
          <a:blip r:embed="rId4"/>
          <a:stretch>
            <a:fillRect/>
          </a:stretch>
        </p:blipFill>
        <p:spPr>
          <a:xfrm>
            <a:off x="10234612" y="8173479"/>
            <a:ext cx="403860" cy="504874"/>
          </a:xfrm>
          <a:prstGeom prst="rect">
            <a:avLst/>
          </a:prstGeom>
        </p:spPr>
      </p:pic>
      <p:sp>
        <p:nvSpPr>
          <p:cNvPr id="18" name="Text 12"/>
          <p:cNvSpPr/>
          <p:nvPr/>
        </p:nvSpPr>
        <p:spPr>
          <a:xfrm>
            <a:off x="9987796" y="9173821"/>
            <a:ext cx="3489841" cy="879958"/>
          </a:xfrm>
          <a:prstGeom prst="rect">
            <a:avLst/>
          </a:prstGeom>
          <a:noFill/>
        </p:spPr>
        <p:txBody>
          <a:bodyPr wrap="square" lIns="0" tIns="0" rIns="0" bIns="0" rtlCol="0" anchor="t"/>
          <a:lstStyle/>
          <a:p>
            <a:pPr marL="0" indent="0" algn="l">
              <a:lnSpc>
                <a:spcPct val="100000"/>
              </a:lnSpc>
              <a:buNone/>
            </a:pPr>
            <a:r>
              <a:rPr lang="en-US" sz="3200" b="1" dirty="0">
                <a:solidFill>
                  <a:srgbClr val="272525"/>
                </a:solidFill>
                <a:latin typeface="Arial" panose="020B0604020202020204" pitchFamily="34" charset="0"/>
                <a:ea typeface="Arial" panose="020B0604020202020204" pitchFamily="34" charset="0"/>
                <a:cs typeface="Arial" panose="020B0604020202020204" pitchFamily="34" charset="0"/>
              </a:rPr>
              <a:t>Emergency Protocols</a:t>
            </a:r>
            <a:endParaRPr lang="en-US" sz="3200" b="1" dirty="0">
              <a:solidFill>
                <a:srgbClr val="272525"/>
              </a:solidFill>
              <a:latin typeface="Arial" panose="020B0604020202020204" pitchFamily="34" charset="0"/>
              <a:ea typeface="Arial" panose="020B0604020202020204" pitchFamily="34" charset="0"/>
              <a:cs typeface="Arial" panose="020B0604020202020204" pitchFamily="34" charset="0"/>
            </a:endParaRPr>
          </a:p>
        </p:txBody>
      </p:sp>
      <p:sp>
        <p:nvSpPr>
          <p:cNvPr id="19" name="Text 13"/>
          <p:cNvSpPr/>
          <p:nvPr/>
        </p:nvSpPr>
        <p:spPr>
          <a:xfrm>
            <a:off x="9987796" y="10233224"/>
            <a:ext cx="3489841" cy="2872068"/>
          </a:xfrm>
          <a:prstGeom prst="rect">
            <a:avLst/>
          </a:prstGeom>
          <a:noFill/>
        </p:spPr>
        <p:txBody>
          <a:bodyPr wrap="square" lIns="0" tIns="0" rIns="0" bIns="0" rtlCol="0" anchor="t"/>
          <a:lstStyle/>
          <a:p>
            <a:pPr marL="0" indent="0" algn="l">
              <a:lnSpc>
                <a:spcPct val="100000"/>
              </a:lnSpc>
              <a:buNone/>
            </a:pPr>
            <a:r>
              <a:rPr lang="en-US" sz="2800" dirty="0">
                <a:solidFill>
                  <a:srgbClr val="272525"/>
                </a:solidFill>
                <a:latin typeface="Arial" panose="020B0604020202020204" pitchFamily="34" charset="0"/>
                <a:ea typeface="Arial" panose="020B0604020202020204" pitchFamily="34" charset="0"/>
                <a:cs typeface="Arial" panose="020B0604020202020204" pitchFamily="34" charset="0"/>
              </a:rPr>
              <a:t>Clear emergency procedures, communication systems, and regular safety drills prepare everyone for any situation.</a:t>
            </a:r>
            <a:endParaRPr lang="en-US" sz="2800" dirty="0">
              <a:solidFill>
                <a:srgbClr val="272525"/>
              </a:solidFill>
              <a:latin typeface="Arial" panose="020B0604020202020204" pitchFamily="34" charset="0"/>
              <a:ea typeface="Arial" panose="020B0604020202020204" pitchFamily="34" charset="0"/>
              <a:cs typeface="Arial" panose="020B0604020202020204" pitchFamily="34" charset="0"/>
            </a:endParaRPr>
          </a:p>
        </p:txBody>
      </p:sp>
      <p:grpSp>
        <p:nvGrpSpPr>
          <p:cNvPr id="28" name="组合 27"/>
          <p:cNvGrpSpPr/>
          <p:nvPr/>
        </p:nvGrpSpPr>
        <p:grpSpPr>
          <a:xfrm>
            <a:off x="3702685" y="16470630"/>
            <a:ext cx="7293610" cy="14954250"/>
            <a:chOff x="5831" y="25938"/>
            <a:chExt cx="11486" cy="23550"/>
          </a:xfrm>
        </p:grpSpPr>
        <p:sp>
          <p:nvSpPr>
            <p:cNvPr id="29" name="椭圆 28"/>
            <p:cNvSpPr/>
            <p:nvPr/>
          </p:nvSpPr>
          <p:spPr>
            <a:xfrm>
              <a:off x="5831" y="31522"/>
              <a:ext cx="11487" cy="17967"/>
            </a:xfrm>
            <a:prstGeom prst="ellipse">
              <a:avLst/>
            </a:prstGeom>
            <a:noFill/>
            <a:ln>
              <a:solidFill>
                <a:schemeClr val="bg1">
                  <a:lumMod val="75000"/>
                </a:schemeClr>
              </a:solidFill>
              <a:prstDash val="sysDash"/>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0" name="椭圆 29"/>
            <p:cNvSpPr/>
            <p:nvPr/>
          </p:nvSpPr>
          <p:spPr>
            <a:xfrm>
              <a:off x="8783" y="25938"/>
              <a:ext cx="5584" cy="5584"/>
            </a:xfrm>
            <a:prstGeom prst="ellipse">
              <a:avLst/>
            </a:prstGeom>
            <a:noFill/>
            <a:ln>
              <a:solidFill>
                <a:schemeClr val="bg1">
                  <a:lumMod val="75000"/>
                </a:schemeClr>
              </a:solidFill>
              <a:prstDash val="sysDash"/>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gr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1"/>
          <a:stretch>
            <a:fillRect/>
          </a:stretch>
        </p:blipFill>
        <p:spPr>
          <a:xfrm>
            <a:off x="714" y="0"/>
            <a:ext cx="14628971" cy="3740237"/>
          </a:xfrm>
          <a:prstGeom prst="rect">
            <a:avLst/>
          </a:prstGeom>
        </p:spPr>
      </p:pic>
      <p:sp>
        <p:nvSpPr>
          <p:cNvPr id="3" name="Text 0"/>
          <p:cNvSpPr/>
          <p:nvPr/>
        </p:nvSpPr>
        <p:spPr>
          <a:xfrm>
            <a:off x="838438" y="4307135"/>
            <a:ext cx="12953524" cy="1760154"/>
          </a:xfrm>
          <a:prstGeom prst="rect">
            <a:avLst/>
          </a:prstGeom>
          <a:noFill/>
        </p:spPr>
        <p:txBody>
          <a:bodyPr wrap="square" lIns="0" tIns="0" rIns="0" bIns="0" rtlCol="0" anchor="t"/>
          <a:lstStyle/>
          <a:p>
            <a:pPr marL="0" indent="0" algn="l">
              <a:lnSpc>
                <a:spcPts val="6900"/>
              </a:lnSpc>
              <a:buNone/>
            </a:pPr>
            <a:r>
              <a:rPr lang="en-US" sz="5400" b="1" dirty="0">
                <a:solidFill>
                  <a:srgbClr val="000000"/>
                </a:solidFill>
                <a:latin typeface="Arial" panose="020B0604020202020204" pitchFamily="34" charset="0"/>
                <a:ea typeface="Arial" panose="020B0604020202020204" pitchFamily="34" charset="0"/>
                <a:cs typeface="Arial" panose="020B0604020202020204" pitchFamily="34" charset="0"/>
              </a:rPr>
              <a:t>Student Growth &amp; Development Pathways</a:t>
            </a:r>
            <a:endParaRPr lang="en-US" sz="5400" b="1" dirty="0">
              <a:solidFill>
                <a:srgbClr val="000000"/>
              </a:solidFill>
              <a:latin typeface="Arial" panose="020B0604020202020204" pitchFamily="34" charset="0"/>
              <a:ea typeface="Arial" panose="020B0604020202020204" pitchFamily="34" charset="0"/>
              <a:cs typeface="Arial" panose="020B0604020202020204" pitchFamily="34" charset="0"/>
            </a:endParaRPr>
          </a:p>
        </p:txBody>
      </p:sp>
      <p:sp>
        <p:nvSpPr>
          <p:cNvPr id="4" name="Text 1"/>
          <p:cNvSpPr/>
          <p:nvPr/>
        </p:nvSpPr>
        <p:spPr>
          <a:xfrm>
            <a:off x="838438" y="6378919"/>
            <a:ext cx="12953524" cy="957356"/>
          </a:xfrm>
          <a:prstGeom prst="rect">
            <a:avLst/>
          </a:prstGeom>
          <a:noFill/>
        </p:spPr>
        <p:txBody>
          <a:bodyPr wrap="square" lIns="0" tIns="0" rIns="0" bIns="0" rtlCol="0" anchor="t"/>
          <a:lstStyle/>
          <a:p>
            <a:pPr marL="0" indent="0" algn="l">
              <a:lnSpc>
                <a:spcPct val="100000"/>
              </a:lnSpc>
              <a:buNone/>
            </a:pPr>
            <a:r>
              <a:rPr lang="en-US" sz="3200" dirty="0">
                <a:solidFill>
                  <a:srgbClr val="272525"/>
                </a:solidFill>
                <a:latin typeface="Arial" panose="020B0604020202020204" pitchFamily="34" charset="0"/>
                <a:ea typeface="Arial" panose="020B0604020202020204" pitchFamily="34" charset="0"/>
                <a:cs typeface="Arial" panose="020B0604020202020204" pitchFamily="34" charset="0"/>
              </a:rPr>
              <a:t>We believe every student has unique potential. Our comprehensive development programs support academic excellence, personal growth, and character building throughout their educational journey.</a:t>
            </a:r>
            <a:endParaRPr lang="en-US" sz="3200" dirty="0">
              <a:solidFill>
                <a:srgbClr val="272525"/>
              </a:solidFill>
              <a:latin typeface="Arial" panose="020B0604020202020204" pitchFamily="34" charset="0"/>
              <a:ea typeface="Arial" panose="020B0604020202020204" pitchFamily="34" charset="0"/>
              <a:cs typeface="Arial" panose="020B0604020202020204" pitchFamily="34" charset="0"/>
            </a:endParaRPr>
          </a:p>
        </p:txBody>
      </p:sp>
      <p:sp>
        <p:nvSpPr>
          <p:cNvPr id="5" name="Shape 2"/>
          <p:cNvSpPr/>
          <p:nvPr/>
        </p:nvSpPr>
        <p:spPr>
          <a:xfrm>
            <a:off x="1137642" y="8756688"/>
            <a:ext cx="299085" cy="1726099"/>
          </a:xfrm>
          <a:prstGeom prst="roundRect">
            <a:avLst>
              <a:gd name="adj" fmla="val 42016"/>
            </a:avLst>
          </a:prstGeom>
          <a:solidFill>
            <a:srgbClr val="F0D4F7"/>
          </a:solidFill>
          <a:ln w="15240">
            <a:solidFill>
              <a:srgbClr val="D6BADD"/>
            </a:solidFill>
            <a:prstDash val="solid"/>
          </a:ln>
        </p:spPr>
      </p:sp>
      <p:sp>
        <p:nvSpPr>
          <p:cNvPr id="6" name="Shape 3"/>
          <p:cNvSpPr/>
          <p:nvPr/>
        </p:nvSpPr>
        <p:spPr>
          <a:xfrm>
            <a:off x="838438" y="8318400"/>
            <a:ext cx="897493" cy="897581"/>
          </a:xfrm>
          <a:prstGeom prst="roundRect">
            <a:avLst>
              <a:gd name="adj" fmla="val 50942"/>
            </a:avLst>
          </a:prstGeom>
          <a:solidFill>
            <a:srgbClr val="F0D4F7"/>
          </a:solidFill>
          <a:ln w="15240">
            <a:solidFill>
              <a:srgbClr val="D6BADD"/>
            </a:solidFill>
            <a:prstDash val="solid"/>
          </a:ln>
        </p:spPr>
      </p:sp>
      <p:pic>
        <p:nvPicPr>
          <p:cNvPr id="7" name="Image 1" descr="preencoded.png"/>
          <p:cNvPicPr>
            <a:picLocks noChangeAspect="1"/>
          </p:cNvPicPr>
          <p:nvPr/>
        </p:nvPicPr>
        <p:blipFill>
          <a:blip r:embed="rId2"/>
          <a:stretch>
            <a:fillRect/>
          </a:stretch>
        </p:blipFill>
        <p:spPr>
          <a:xfrm>
            <a:off x="1062752" y="8488675"/>
            <a:ext cx="448747" cy="560958"/>
          </a:xfrm>
          <a:prstGeom prst="rect">
            <a:avLst/>
          </a:prstGeom>
        </p:spPr>
      </p:pic>
      <p:sp>
        <p:nvSpPr>
          <p:cNvPr id="8" name="Text 4"/>
          <p:cNvSpPr/>
          <p:nvPr/>
        </p:nvSpPr>
        <p:spPr>
          <a:xfrm>
            <a:off x="2035016" y="8607012"/>
            <a:ext cx="3713083" cy="439979"/>
          </a:xfrm>
          <a:prstGeom prst="rect">
            <a:avLst/>
          </a:prstGeom>
          <a:noFill/>
        </p:spPr>
        <p:txBody>
          <a:bodyPr wrap="none" lIns="0" tIns="0" rIns="0" bIns="0" rtlCol="0" anchor="t"/>
          <a:lstStyle/>
          <a:p>
            <a:pPr marL="0" indent="0" algn="l">
              <a:lnSpc>
                <a:spcPts val="3450"/>
              </a:lnSpc>
              <a:buNone/>
            </a:pPr>
            <a:r>
              <a:rPr lang="en-US" sz="3600" b="1" i="1" dirty="0">
                <a:solidFill>
                  <a:srgbClr val="272525"/>
                </a:solidFill>
                <a:latin typeface="Arial" panose="020B0604020202020204" pitchFamily="34" charset="0"/>
                <a:ea typeface="Arial" panose="020B0604020202020204" pitchFamily="34" charset="0"/>
                <a:cs typeface="Arial" panose="020B0604020202020204" pitchFamily="34" charset="0"/>
              </a:rPr>
              <a:t>Academic Foundation</a:t>
            </a:r>
            <a:endParaRPr lang="en-US" sz="3600" b="1" i="1" dirty="0">
              <a:solidFill>
                <a:srgbClr val="272525"/>
              </a:solidFill>
              <a:latin typeface="Arial" panose="020B0604020202020204" pitchFamily="34" charset="0"/>
              <a:ea typeface="Arial" panose="020B0604020202020204" pitchFamily="34" charset="0"/>
              <a:cs typeface="Arial" panose="020B0604020202020204" pitchFamily="34" charset="0"/>
            </a:endParaRPr>
          </a:p>
        </p:txBody>
      </p:sp>
      <p:sp>
        <p:nvSpPr>
          <p:cNvPr id="9" name="Text 5"/>
          <p:cNvSpPr/>
          <p:nvPr/>
        </p:nvSpPr>
        <p:spPr>
          <a:xfrm>
            <a:off x="2035016" y="9226435"/>
            <a:ext cx="11756946" cy="957356"/>
          </a:xfrm>
          <a:prstGeom prst="rect">
            <a:avLst/>
          </a:prstGeom>
          <a:noFill/>
        </p:spPr>
        <p:txBody>
          <a:bodyPr wrap="square" lIns="0" tIns="0" rIns="0" bIns="0" rtlCol="0" anchor="t"/>
          <a:lstStyle/>
          <a:p>
            <a:pPr marL="0" indent="0" algn="l">
              <a:lnSpc>
                <a:spcPct val="100000"/>
              </a:lnSpc>
              <a:buNone/>
            </a:pPr>
            <a:r>
              <a:rPr lang="en-US" sz="2800" dirty="0">
                <a:solidFill>
                  <a:srgbClr val="272525"/>
                </a:solidFill>
                <a:latin typeface="Arial" panose="020B0604020202020204" pitchFamily="34" charset="0"/>
                <a:ea typeface="Arial" panose="020B0604020202020204" pitchFamily="34" charset="0"/>
                <a:cs typeface="Arial" panose="020B0604020202020204" pitchFamily="34" charset="0"/>
              </a:rPr>
              <a:t>Strong core curriculum with personalized support to ensure every student masters essential skills and knowledge.</a:t>
            </a:r>
            <a:endParaRPr lang="en-US" sz="2800" dirty="0">
              <a:solidFill>
                <a:srgbClr val="272525"/>
              </a:solidFill>
              <a:latin typeface="Arial" panose="020B0604020202020204" pitchFamily="34" charset="0"/>
              <a:ea typeface="Arial" panose="020B0604020202020204" pitchFamily="34" charset="0"/>
              <a:cs typeface="Arial" panose="020B0604020202020204" pitchFamily="34" charset="0"/>
            </a:endParaRPr>
          </a:p>
        </p:txBody>
      </p:sp>
      <p:sp>
        <p:nvSpPr>
          <p:cNvPr id="10" name="Shape 6"/>
          <p:cNvSpPr/>
          <p:nvPr/>
        </p:nvSpPr>
        <p:spPr>
          <a:xfrm>
            <a:off x="1586389" y="11230810"/>
            <a:ext cx="299085" cy="1726099"/>
          </a:xfrm>
          <a:prstGeom prst="roundRect">
            <a:avLst>
              <a:gd name="adj" fmla="val 42016"/>
            </a:avLst>
          </a:prstGeom>
          <a:solidFill>
            <a:srgbClr val="F0D4F7"/>
          </a:solidFill>
          <a:ln w="15240">
            <a:solidFill>
              <a:srgbClr val="D6BADD"/>
            </a:solidFill>
            <a:prstDash val="solid"/>
          </a:ln>
        </p:spPr>
      </p:sp>
      <p:sp>
        <p:nvSpPr>
          <p:cNvPr id="11" name="Shape 7"/>
          <p:cNvSpPr/>
          <p:nvPr/>
        </p:nvSpPr>
        <p:spPr>
          <a:xfrm>
            <a:off x="1287185" y="11034457"/>
            <a:ext cx="897493" cy="897581"/>
          </a:xfrm>
          <a:prstGeom prst="roundRect">
            <a:avLst>
              <a:gd name="adj" fmla="val 50942"/>
            </a:avLst>
          </a:prstGeom>
          <a:solidFill>
            <a:srgbClr val="F0D4F7"/>
          </a:solidFill>
          <a:ln w="15240">
            <a:solidFill>
              <a:srgbClr val="D6BADD"/>
            </a:solidFill>
            <a:prstDash val="solid"/>
          </a:ln>
        </p:spPr>
      </p:sp>
      <p:pic>
        <p:nvPicPr>
          <p:cNvPr id="12" name="Image 2" descr="preencoded.png"/>
          <p:cNvPicPr>
            <a:picLocks noChangeAspect="1"/>
          </p:cNvPicPr>
          <p:nvPr/>
        </p:nvPicPr>
        <p:blipFill>
          <a:blip r:embed="rId3"/>
          <a:stretch>
            <a:fillRect/>
          </a:stretch>
        </p:blipFill>
        <p:spPr>
          <a:xfrm>
            <a:off x="1511498" y="11202828"/>
            <a:ext cx="448747" cy="560958"/>
          </a:xfrm>
          <a:prstGeom prst="rect">
            <a:avLst/>
          </a:prstGeom>
        </p:spPr>
      </p:pic>
      <p:sp>
        <p:nvSpPr>
          <p:cNvPr id="13" name="Text 8"/>
          <p:cNvSpPr/>
          <p:nvPr/>
        </p:nvSpPr>
        <p:spPr>
          <a:xfrm>
            <a:off x="2483763" y="11081134"/>
            <a:ext cx="4245650" cy="439979"/>
          </a:xfrm>
          <a:prstGeom prst="rect">
            <a:avLst/>
          </a:prstGeom>
          <a:noFill/>
        </p:spPr>
        <p:txBody>
          <a:bodyPr wrap="none" lIns="0" tIns="0" rIns="0" bIns="0" rtlCol="0" anchor="t"/>
          <a:lstStyle/>
          <a:p>
            <a:pPr marL="0" indent="0" algn="l">
              <a:lnSpc>
                <a:spcPts val="3450"/>
              </a:lnSpc>
              <a:buNone/>
            </a:pPr>
            <a:r>
              <a:rPr lang="en-US" sz="3600" b="1" i="1" dirty="0">
                <a:solidFill>
                  <a:srgbClr val="272525"/>
                </a:solidFill>
                <a:latin typeface="Arial" panose="020B0604020202020204" pitchFamily="34" charset="0"/>
                <a:ea typeface="Arial" panose="020B0604020202020204" pitchFamily="34" charset="0"/>
                <a:cs typeface="Arial" panose="020B0604020202020204" pitchFamily="34" charset="0"/>
              </a:rPr>
              <a:t>Leadership Development</a:t>
            </a:r>
            <a:endParaRPr lang="en-US" sz="3600" b="1" i="1" dirty="0">
              <a:solidFill>
                <a:srgbClr val="272525"/>
              </a:solidFill>
              <a:latin typeface="Arial" panose="020B0604020202020204" pitchFamily="34" charset="0"/>
              <a:ea typeface="Arial" panose="020B0604020202020204" pitchFamily="34" charset="0"/>
              <a:cs typeface="Arial" panose="020B0604020202020204" pitchFamily="34" charset="0"/>
            </a:endParaRPr>
          </a:p>
        </p:txBody>
      </p:sp>
      <p:sp>
        <p:nvSpPr>
          <p:cNvPr id="14" name="Text 9"/>
          <p:cNvSpPr/>
          <p:nvPr/>
        </p:nvSpPr>
        <p:spPr>
          <a:xfrm>
            <a:off x="2483763" y="11700557"/>
            <a:ext cx="11308199" cy="957356"/>
          </a:xfrm>
          <a:prstGeom prst="rect">
            <a:avLst/>
          </a:prstGeom>
          <a:noFill/>
        </p:spPr>
        <p:txBody>
          <a:bodyPr wrap="square" lIns="0" tIns="0" rIns="0" bIns="0" rtlCol="0" anchor="t"/>
          <a:lstStyle/>
          <a:p>
            <a:pPr marL="0" indent="0" algn="l">
              <a:lnSpc>
                <a:spcPct val="100000"/>
              </a:lnSpc>
              <a:buNone/>
            </a:pPr>
            <a:r>
              <a:rPr lang="en-US" sz="2800" dirty="0">
                <a:solidFill>
                  <a:srgbClr val="272525"/>
                </a:solidFill>
                <a:latin typeface="Arial" panose="020B0604020202020204" pitchFamily="34" charset="0"/>
                <a:ea typeface="Arial" panose="020B0604020202020204" pitchFamily="34" charset="0"/>
                <a:cs typeface="Arial" panose="020B0604020202020204" pitchFamily="34" charset="0"/>
              </a:rPr>
              <a:t>Student government, clubs, and mentorship programs build confidence, communication skills, and leadership abilities.</a:t>
            </a:r>
            <a:endParaRPr lang="en-US" sz="2800" dirty="0">
              <a:solidFill>
                <a:srgbClr val="272525"/>
              </a:solidFill>
              <a:latin typeface="Arial" panose="020B0604020202020204" pitchFamily="34" charset="0"/>
              <a:ea typeface="Arial" panose="020B0604020202020204" pitchFamily="34" charset="0"/>
              <a:cs typeface="Arial" panose="020B0604020202020204" pitchFamily="34" charset="0"/>
            </a:endParaRPr>
          </a:p>
        </p:txBody>
      </p:sp>
      <p:sp>
        <p:nvSpPr>
          <p:cNvPr id="15" name="Shape 10"/>
          <p:cNvSpPr/>
          <p:nvPr/>
        </p:nvSpPr>
        <p:spPr>
          <a:xfrm>
            <a:off x="2035135" y="13704932"/>
            <a:ext cx="299085" cy="1726099"/>
          </a:xfrm>
          <a:prstGeom prst="roundRect">
            <a:avLst>
              <a:gd name="adj" fmla="val 42016"/>
            </a:avLst>
          </a:prstGeom>
          <a:solidFill>
            <a:srgbClr val="F0D4F7"/>
          </a:solidFill>
          <a:ln w="15240">
            <a:solidFill>
              <a:srgbClr val="D6BADD"/>
            </a:solidFill>
            <a:prstDash val="solid"/>
          </a:ln>
        </p:spPr>
      </p:sp>
      <p:sp>
        <p:nvSpPr>
          <p:cNvPr id="16" name="Shape 11"/>
          <p:cNvSpPr/>
          <p:nvPr/>
        </p:nvSpPr>
        <p:spPr>
          <a:xfrm>
            <a:off x="1735931" y="13508579"/>
            <a:ext cx="897493" cy="897581"/>
          </a:xfrm>
          <a:prstGeom prst="roundRect">
            <a:avLst>
              <a:gd name="adj" fmla="val 50942"/>
            </a:avLst>
          </a:prstGeom>
          <a:solidFill>
            <a:srgbClr val="F0D4F7"/>
          </a:solidFill>
          <a:ln w="15240">
            <a:solidFill>
              <a:srgbClr val="D6BADD"/>
            </a:solidFill>
            <a:prstDash val="solid"/>
          </a:ln>
        </p:spPr>
      </p:sp>
      <p:pic>
        <p:nvPicPr>
          <p:cNvPr id="17" name="Image 3" descr="preencoded.png"/>
          <p:cNvPicPr>
            <a:picLocks noChangeAspect="1"/>
          </p:cNvPicPr>
          <p:nvPr/>
        </p:nvPicPr>
        <p:blipFill>
          <a:blip r:embed="rId4"/>
          <a:stretch>
            <a:fillRect/>
          </a:stretch>
        </p:blipFill>
        <p:spPr>
          <a:xfrm>
            <a:off x="1960245" y="13676950"/>
            <a:ext cx="448747" cy="560958"/>
          </a:xfrm>
          <a:prstGeom prst="rect">
            <a:avLst/>
          </a:prstGeom>
        </p:spPr>
      </p:pic>
      <p:sp>
        <p:nvSpPr>
          <p:cNvPr id="18" name="Text 12"/>
          <p:cNvSpPr/>
          <p:nvPr/>
        </p:nvSpPr>
        <p:spPr>
          <a:xfrm>
            <a:off x="2932509" y="13555256"/>
            <a:ext cx="3519964" cy="439979"/>
          </a:xfrm>
          <a:prstGeom prst="rect">
            <a:avLst/>
          </a:prstGeom>
          <a:noFill/>
        </p:spPr>
        <p:txBody>
          <a:bodyPr wrap="none" lIns="0" tIns="0" rIns="0" bIns="0" rtlCol="0" anchor="t"/>
          <a:lstStyle/>
          <a:p>
            <a:pPr marL="0" indent="0" algn="l">
              <a:lnSpc>
                <a:spcPts val="3450"/>
              </a:lnSpc>
              <a:buNone/>
            </a:pPr>
            <a:r>
              <a:rPr lang="en-US" sz="3600" b="1" i="1" dirty="0">
                <a:solidFill>
                  <a:srgbClr val="272525"/>
                </a:solidFill>
                <a:latin typeface="Arial" panose="020B0604020202020204" pitchFamily="34" charset="0"/>
                <a:ea typeface="Arial" panose="020B0604020202020204" pitchFamily="34" charset="0"/>
                <a:cs typeface="Arial" panose="020B0604020202020204" pitchFamily="34" charset="0"/>
              </a:rPr>
              <a:t>Future Preparation</a:t>
            </a:r>
            <a:endParaRPr lang="en-US" sz="3600" b="1" i="1" dirty="0">
              <a:solidFill>
                <a:srgbClr val="272525"/>
              </a:solidFill>
              <a:latin typeface="Arial" panose="020B0604020202020204" pitchFamily="34" charset="0"/>
              <a:ea typeface="Arial" panose="020B0604020202020204" pitchFamily="34" charset="0"/>
              <a:cs typeface="Arial" panose="020B0604020202020204" pitchFamily="34" charset="0"/>
            </a:endParaRPr>
          </a:p>
        </p:txBody>
      </p:sp>
      <p:sp>
        <p:nvSpPr>
          <p:cNvPr id="19" name="Text 13"/>
          <p:cNvSpPr/>
          <p:nvPr/>
        </p:nvSpPr>
        <p:spPr>
          <a:xfrm>
            <a:off x="2932509" y="14174680"/>
            <a:ext cx="10859453" cy="957356"/>
          </a:xfrm>
          <a:prstGeom prst="rect">
            <a:avLst/>
          </a:prstGeom>
          <a:noFill/>
        </p:spPr>
        <p:txBody>
          <a:bodyPr wrap="square" lIns="0" tIns="0" rIns="0" bIns="0" rtlCol="0" anchor="t"/>
          <a:lstStyle/>
          <a:p>
            <a:pPr marL="0" indent="0" algn="l">
              <a:lnSpc>
                <a:spcPct val="100000"/>
              </a:lnSpc>
              <a:buNone/>
            </a:pPr>
            <a:r>
              <a:rPr lang="en-US" sz="2800" dirty="0">
                <a:solidFill>
                  <a:srgbClr val="272525"/>
                </a:solidFill>
                <a:latin typeface="Arial" panose="020B0604020202020204" pitchFamily="34" charset="0"/>
                <a:ea typeface="Arial" panose="020B0604020202020204" pitchFamily="34" charset="0"/>
                <a:cs typeface="Arial" panose="020B0604020202020204" pitchFamily="34" charset="0"/>
              </a:rPr>
              <a:t>College readiness programs, life skills training, and career exploration prepare students for success beyond our walls.</a:t>
            </a:r>
            <a:endParaRPr lang="en-US" sz="2800" dirty="0">
              <a:solidFill>
                <a:srgbClr val="272525"/>
              </a:solidFill>
              <a:latin typeface="Arial" panose="020B0604020202020204" pitchFamily="34" charset="0"/>
              <a:ea typeface="Arial" panose="020B0604020202020204" pitchFamily="34" charset="0"/>
              <a:cs typeface="Arial" panose="020B0604020202020204" pitchFamily="34" charset="0"/>
            </a:endParaRPr>
          </a:p>
        </p:txBody>
      </p:sp>
      <p:grpSp>
        <p:nvGrpSpPr>
          <p:cNvPr id="28" name="组合 27"/>
          <p:cNvGrpSpPr/>
          <p:nvPr/>
        </p:nvGrpSpPr>
        <p:grpSpPr>
          <a:xfrm>
            <a:off x="3702685" y="16470630"/>
            <a:ext cx="7293610" cy="14954250"/>
            <a:chOff x="5831" y="25938"/>
            <a:chExt cx="11486" cy="23550"/>
          </a:xfrm>
        </p:grpSpPr>
        <p:sp>
          <p:nvSpPr>
            <p:cNvPr id="29" name="椭圆 28"/>
            <p:cNvSpPr/>
            <p:nvPr/>
          </p:nvSpPr>
          <p:spPr>
            <a:xfrm>
              <a:off x="5831" y="31522"/>
              <a:ext cx="11487" cy="17967"/>
            </a:xfrm>
            <a:prstGeom prst="ellipse">
              <a:avLst/>
            </a:prstGeom>
            <a:noFill/>
            <a:ln>
              <a:solidFill>
                <a:schemeClr val="bg1">
                  <a:lumMod val="75000"/>
                </a:schemeClr>
              </a:solidFill>
              <a:prstDash val="sysDash"/>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0" name="椭圆 29"/>
            <p:cNvSpPr/>
            <p:nvPr/>
          </p:nvSpPr>
          <p:spPr>
            <a:xfrm>
              <a:off x="8783" y="25938"/>
              <a:ext cx="5584" cy="5584"/>
            </a:xfrm>
            <a:prstGeom prst="ellipse">
              <a:avLst/>
            </a:prstGeom>
            <a:noFill/>
            <a:ln>
              <a:solidFill>
                <a:schemeClr val="bg1">
                  <a:lumMod val="75000"/>
                </a:schemeClr>
              </a:solidFill>
              <a:prstDash val="sysDash"/>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gr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838438" y="822802"/>
            <a:ext cx="12953524" cy="1760154"/>
          </a:xfrm>
          <a:prstGeom prst="rect">
            <a:avLst/>
          </a:prstGeom>
          <a:noFill/>
        </p:spPr>
        <p:txBody>
          <a:bodyPr wrap="square" lIns="0" tIns="0" rIns="0" bIns="0" rtlCol="0" anchor="t"/>
          <a:lstStyle/>
          <a:p>
            <a:pPr marL="0" indent="0" algn="l">
              <a:lnSpc>
                <a:spcPct val="100000"/>
              </a:lnSpc>
              <a:buNone/>
            </a:pPr>
            <a:r>
              <a:rPr lang="en-US" sz="5500" b="1" dirty="0">
                <a:solidFill>
                  <a:srgbClr val="000000"/>
                </a:solidFill>
                <a:latin typeface="Arial" panose="020B0604020202020204" pitchFamily="34" charset="0"/>
                <a:ea typeface="Arial" panose="020B0604020202020204" pitchFamily="34" charset="0"/>
                <a:cs typeface="Arial" panose="020B0604020202020204" pitchFamily="34" charset="0"/>
              </a:rPr>
              <a:t>Career Planning &amp; Graduate Study Support</a:t>
            </a:r>
            <a:endParaRPr lang="en-US" sz="5500" b="1" dirty="0"/>
          </a:p>
        </p:txBody>
      </p:sp>
      <p:sp>
        <p:nvSpPr>
          <p:cNvPr id="3" name="Text 1"/>
          <p:cNvSpPr/>
          <p:nvPr/>
        </p:nvSpPr>
        <p:spPr>
          <a:xfrm>
            <a:off x="838438" y="3330861"/>
            <a:ext cx="5569268" cy="439979"/>
          </a:xfrm>
          <a:prstGeom prst="rect">
            <a:avLst/>
          </a:prstGeom>
          <a:noFill/>
        </p:spPr>
        <p:txBody>
          <a:bodyPr wrap="none" lIns="0" tIns="0" rIns="0" bIns="0" rtlCol="0" anchor="t"/>
          <a:lstStyle/>
          <a:p>
            <a:pPr marL="0" indent="0" algn="l">
              <a:lnSpc>
                <a:spcPct val="100000"/>
              </a:lnSpc>
              <a:buNone/>
            </a:pPr>
            <a:r>
              <a:rPr lang="en-US" sz="3200" b="1" dirty="0">
                <a:solidFill>
                  <a:srgbClr val="000000"/>
                </a:solidFill>
                <a:latin typeface="Arial" panose="020B0604020202020204" pitchFamily="34" charset="0"/>
                <a:ea typeface="Arial" panose="020B0604020202020204" pitchFamily="34" charset="0"/>
                <a:cs typeface="Arial" panose="020B0604020202020204" pitchFamily="34" charset="0"/>
              </a:rPr>
              <a:t>Comprehensive Career Guidance</a:t>
            </a:r>
            <a:endParaRPr lang="en-US" sz="3200" b="1" dirty="0">
              <a:solidFill>
                <a:srgbClr val="000000"/>
              </a:solidFill>
              <a:latin typeface="Arial" panose="020B0604020202020204" pitchFamily="34" charset="0"/>
              <a:ea typeface="Arial" panose="020B0604020202020204" pitchFamily="34" charset="0"/>
              <a:cs typeface="Arial" panose="020B0604020202020204" pitchFamily="34" charset="0"/>
            </a:endParaRPr>
          </a:p>
        </p:txBody>
      </p:sp>
      <p:sp>
        <p:nvSpPr>
          <p:cNvPr id="4" name="Text 2"/>
          <p:cNvSpPr/>
          <p:nvPr/>
        </p:nvSpPr>
        <p:spPr>
          <a:xfrm>
            <a:off x="838438" y="4069954"/>
            <a:ext cx="7480102" cy="1436034"/>
          </a:xfrm>
          <a:prstGeom prst="rect">
            <a:avLst/>
          </a:prstGeom>
          <a:noFill/>
        </p:spPr>
        <p:txBody>
          <a:bodyPr wrap="square" lIns="0" tIns="0" rIns="0" bIns="0" rtlCol="0" anchor="t"/>
          <a:lstStyle/>
          <a:p>
            <a:pPr marL="0" indent="0" algn="l">
              <a:lnSpc>
                <a:spcPct val="100000"/>
              </a:lnSpc>
              <a:buNone/>
            </a:pPr>
            <a:r>
              <a:rPr lang="en-US" sz="3200" dirty="0">
                <a:solidFill>
                  <a:srgbClr val="272525"/>
                </a:solidFill>
                <a:latin typeface="Arial" panose="020B0604020202020204" pitchFamily="34" charset="0"/>
                <a:ea typeface="Arial" panose="020B0604020202020204" pitchFamily="34" charset="0"/>
                <a:cs typeface="Arial" panose="020B0604020202020204" pitchFamily="34" charset="0"/>
              </a:rPr>
              <a:t>Our dedicated counselors work closely with students to explore career interests, develop professional skills, and create pathways to success.</a:t>
            </a:r>
            <a:endParaRPr lang="en-US" sz="3200" dirty="0">
              <a:solidFill>
                <a:srgbClr val="272525"/>
              </a:solidFill>
              <a:latin typeface="Arial" panose="020B0604020202020204" pitchFamily="34" charset="0"/>
              <a:ea typeface="Arial" panose="020B0604020202020204" pitchFamily="34" charset="0"/>
              <a:cs typeface="Arial" panose="020B0604020202020204" pitchFamily="34" charset="0"/>
            </a:endParaRPr>
          </a:p>
        </p:txBody>
      </p:sp>
      <p:sp>
        <p:nvSpPr>
          <p:cNvPr id="5" name="Text 3"/>
          <p:cNvSpPr/>
          <p:nvPr/>
        </p:nvSpPr>
        <p:spPr>
          <a:xfrm>
            <a:off x="838438" y="6698504"/>
            <a:ext cx="7480102" cy="478678"/>
          </a:xfrm>
          <a:prstGeom prst="rect">
            <a:avLst/>
          </a:prstGeom>
          <a:noFill/>
        </p:spPr>
        <p:txBody>
          <a:bodyPr wrap="none" lIns="0" tIns="0" rIns="0" bIns="0" rtlCol="0" anchor="t"/>
          <a:lstStyle/>
          <a:p>
            <a:pPr marL="342900" indent="-342900" algn="l">
              <a:lnSpc>
                <a:spcPct val="100000"/>
              </a:lnSpc>
              <a:buSzPct val="100000"/>
              <a:buChar char="•"/>
            </a:pPr>
            <a:r>
              <a:rPr lang="en-US" sz="3200" dirty="0">
                <a:solidFill>
                  <a:srgbClr val="272525"/>
                </a:solidFill>
                <a:latin typeface="Arial" panose="020B0604020202020204" pitchFamily="34" charset="0"/>
                <a:ea typeface="Arial" panose="020B0604020202020204" pitchFamily="34" charset="0"/>
                <a:cs typeface="Arial" panose="020B0604020202020204" pitchFamily="34" charset="0"/>
              </a:rPr>
              <a:t>Individual career counseling sessions</a:t>
            </a:r>
            <a:endParaRPr lang="en-US" sz="3200" dirty="0">
              <a:solidFill>
                <a:srgbClr val="272525"/>
              </a:solidFill>
              <a:latin typeface="Arial" panose="020B0604020202020204" pitchFamily="34" charset="0"/>
              <a:ea typeface="Arial" panose="020B0604020202020204" pitchFamily="34" charset="0"/>
              <a:cs typeface="Arial" panose="020B0604020202020204" pitchFamily="34" charset="0"/>
            </a:endParaRPr>
          </a:p>
        </p:txBody>
      </p:sp>
      <p:sp>
        <p:nvSpPr>
          <p:cNvPr id="6" name="Text 4"/>
          <p:cNvSpPr/>
          <p:nvPr/>
        </p:nvSpPr>
        <p:spPr>
          <a:xfrm>
            <a:off x="838438" y="7457108"/>
            <a:ext cx="7480102" cy="478678"/>
          </a:xfrm>
          <a:prstGeom prst="rect">
            <a:avLst/>
          </a:prstGeom>
          <a:noFill/>
        </p:spPr>
        <p:txBody>
          <a:bodyPr wrap="none" lIns="0" tIns="0" rIns="0" bIns="0" rtlCol="0" anchor="t"/>
          <a:lstStyle/>
          <a:p>
            <a:pPr marL="342900" indent="-342900" algn="l">
              <a:lnSpc>
                <a:spcPct val="100000"/>
              </a:lnSpc>
              <a:buSzPct val="100000"/>
              <a:buChar char="•"/>
            </a:pPr>
            <a:r>
              <a:rPr lang="en-US" sz="3200" dirty="0">
                <a:solidFill>
                  <a:srgbClr val="272525"/>
                </a:solidFill>
                <a:latin typeface="Arial" panose="020B0604020202020204" pitchFamily="34" charset="0"/>
                <a:ea typeface="Arial" panose="020B0604020202020204" pitchFamily="34" charset="0"/>
                <a:cs typeface="Arial" panose="020B0604020202020204" pitchFamily="34" charset="0"/>
              </a:rPr>
              <a:t>Industry mentorship programs</a:t>
            </a:r>
            <a:endParaRPr lang="en-US" sz="3200" dirty="0">
              <a:solidFill>
                <a:srgbClr val="272525"/>
              </a:solidFill>
              <a:latin typeface="Arial" panose="020B0604020202020204" pitchFamily="34" charset="0"/>
              <a:ea typeface="Arial" panose="020B0604020202020204" pitchFamily="34" charset="0"/>
              <a:cs typeface="Arial" panose="020B0604020202020204" pitchFamily="34" charset="0"/>
            </a:endParaRPr>
          </a:p>
        </p:txBody>
      </p:sp>
      <p:sp>
        <p:nvSpPr>
          <p:cNvPr id="7" name="Text 5"/>
          <p:cNvSpPr/>
          <p:nvPr/>
        </p:nvSpPr>
        <p:spPr>
          <a:xfrm>
            <a:off x="838438" y="8215713"/>
            <a:ext cx="7480102" cy="478678"/>
          </a:xfrm>
          <a:prstGeom prst="rect">
            <a:avLst/>
          </a:prstGeom>
          <a:noFill/>
        </p:spPr>
        <p:txBody>
          <a:bodyPr wrap="none" lIns="0" tIns="0" rIns="0" bIns="0" rtlCol="0" anchor="t"/>
          <a:lstStyle/>
          <a:p>
            <a:pPr marL="342900" indent="-342900" algn="l">
              <a:lnSpc>
                <a:spcPct val="100000"/>
              </a:lnSpc>
              <a:buSzPct val="100000"/>
              <a:buChar char="•"/>
            </a:pPr>
            <a:r>
              <a:rPr lang="en-US" sz="3200" dirty="0">
                <a:solidFill>
                  <a:srgbClr val="272525"/>
                </a:solidFill>
                <a:latin typeface="Arial" panose="020B0604020202020204" pitchFamily="34" charset="0"/>
                <a:ea typeface="Arial" panose="020B0604020202020204" pitchFamily="34" charset="0"/>
                <a:cs typeface="Arial" panose="020B0604020202020204" pitchFamily="34" charset="0"/>
              </a:rPr>
              <a:t>Internship and job placement assistance</a:t>
            </a:r>
            <a:endParaRPr lang="en-US" sz="3200" dirty="0">
              <a:solidFill>
                <a:srgbClr val="272525"/>
              </a:solidFill>
              <a:latin typeface="Arial" panose="020B0604020202020204" pitchFamily="34" charset="0"/>
              <a:ea typeface="Arial" panose="020B0604020202020204" pitchFamily="34" charset="0"/>
              <a:cs typeface="Arial" panose="020B0604020202020204" pitchFamily="34" charset="0"/>
            </a:endParaRPr>
          </a:p>
        </p:txBody>
      </p:sp>
      <p:sp>
        <p:nvSpPr>
          <p:cNvPr id="8" name="Text 6"/>
          <p:cNvSpPr/>
          <p:nvPr/>
        </p:nvSpPr>
        <p:spPr>
          <a:xfrm>
            <a:off x="838438" y="8974317"/>
            <a:ext cx="7480102" cy="478678"/>
          </a:xfrm>
          <a:prstGeom prst="rect">
            <a:avLst/>
          </a:prstGeom>
          <a:noFill/>
        </p:spPr>
        <p:txBody>
          <a:bodyPr wrap="none" lIns="0" tIns="0" rIns="0" bIns="0" rtlCol="0" anchor="t"/>
          <a:lstStyle/>
          <a:p>
            <a:pPr marL="342900" indent="-342900" algn="l">
              <a:lnSpc>
                <a:spcPct val="100000"/>
              </a:lnSpc>
              <a:buSzPct val="100000"/>
              <a:buChar char="•"/>
            </a:pPr>
            <a:r>
              <a:rPr lang="en-US" sz="3200" dirty="0">
                <a:solidFill>
                  <a:srgbClr val="272525"/>
                </a:solidFill>
                <a:latin typeface="Arial" panose="020B0604020202020204" pitchFamily="34" charset="0"/>
                <a:ea typeface="Arial" panose="020B0604020202020204" pitchFamily="34" charset="0"/>
                <a:cs typeface="Arial" panose="020B0604020202020204" pitchFamily="34" charset="0"/>
              </a:rPr>
              <a:t>Graduate school application support</a:t>
            </a:r>
            <a:endParaRPr lang="en-US" sz="3200" dirty="0">
              <a:solidFill>
                <a:srgbClr val="272525"/>
              </a:solidFill>
              <a:latin typeface="Arial" panose="020B0604020202020204" pitchFamily="34" charset="0"/>
              <a:ea typeface="Arial" panose="020B0604020202020204" pitchFamily="34" charset="0"/>
              <a:cs typeface="Arial" panose="020B0604020202020204" pitchFamily="34" charset="0"/>
            </a:endParaRPr>
          </a:p>
        </p:txBody>
      </p:sp>
      <p:sp>
        <p:nvSpPr>
          <p:cNvPr id="9" name="Text 7"/>
          <p:cNvSpPr/>
          <p:nvPr/>
        </p:nvSpPr>
        <p:spPr>
          <a:xfrm>
            <a:off x="838438" y="9732921"/>
            <a:ext cx="7480102" cy="478678"/>
          </a:xfrm>
          <a:prstGeom prst="rect">
            <a:avLst/>
          </a:prstGeom>
          <a:noFill/>
        </p:spPr>
        <p:txBody>
          <a:bodyPr wrap="none" lIns="0" tIns="0" rIns="0" bIns="0" rtlCol="0" anchor="t"/>
          <a:lstStyle/>
          <a:p>
            <a:pPr marL="342900" indent="-342900" algn="l">
              <a:lnSpc>
                <a:spcPct val="100000"/>
              </a:lnSpc>
              <a:buSzPct val="100000"/>
              <a:buChar char="•"/>
            </a:pPr>
            <a:r>
              <a:rPr lang="en-US" sz="3200" dirty="0">
                <a:solidFill>
                  <a:srgbClr val="272525"/>
                </a:solidFill>
                <a:latin typeface="Arial" panose="020B0604020202020204" pitchFamily="34" charset="0"/>
                <a:ea typeface="Arial" panose="020B0604020202020204" pitchFamily="34" charset="0"/>
                <a:cs typeface="Arial" panose="020B0604020202020204" pitchFamily="34" charset="0"/>
              </a:rPr>
              <a:t>Scholarship and financial aid guidance</a:t>
            </a:r>
            <a:endParaRPr lang="en-US" sz="3200" dirty="0">
              <a:solidFill>
                <a:srgbClr val="272525"/>
              </a:solidFill>
              <a:latin typeface="Arial" panose="020B0604020202020204" pitchFamily="34" charset="0"/>
              <a:ea typeface="Arial" panose="020B0604020202020204" pitchFamily="34" charset="0"/>
              <a:cs typeface="Arial" panose="020B0604020202020204" pitchFamily="34" charset="0"/>
            </a:endParaRPr>
          </a:p>
        </p:txBody>
      </p:sp>
      <p:pic>
        <p:nvPicPr>
          <p:cNvPr id="10" name="Image 0" descr="preencoded.png"/>
          <p:cNvPicPr>
            <a:picLocks noChangeAspect="1"/>
          </p:cNvPicPr>
          <p:nvPr/>
        </p:nvPicPr>
        <p:blipFill>
          <a:blip r:embed="rId1"/>
          <a:stretch>
            <a:fillRect/>
          </a:stretch>
        </p:blipFill>
        <p:spPr>
          <a:xfrm>
            <a:off x="9056013" y="3368369"/>
            <a:ext cx="4743450" cy="4743913"/>
          </a:xfrm>
          <a:prstGeom prst="rect">
            <a:avLst/>
          </a:prstGeom>
        </p:spPr>
      </p:pic>
      <p:sp>
        <p:nvSpPr>
          <p:cNvPr id="11" name="Text 8"/>
          <p:cNvSpPr/>
          <p:nvPr/>
        </p:nvSpPr>
        <p:spPr>
          <a:xfrm>
            <a:off x="9056013" y="8448905"/>
            <a:ext cx="4743450" cy="1914712"/>
          </a:xfrm>
          <a:prstGeom prst="rect">
            <a:avLst/>
          </a:prstGeom>
          <a:noFill/>
        </p:spPr>
        <p:txBody>
          <a:bodyPr wrap="square" lIns="0" tIns="0" rIns="0" bIns="0" rtlCol="0" anchor="t"/>
          <a:lstStyle/>
          <a:p>
            <a:pPr marL="0" indent="0" algn="l">
              <a:lnSpc>
                <a:spcPct val="100000"/>
              </a:lnSpc>
              <a:buNone/>
            </a:pPr>
            <a:r>
              <a:rPr lang="en-US" sz="2800" dirty="0">
                <a:solidFill>
                  <a:srgbClr val="272525"/>
                </a:solidFill>
                <a:latin typeface="Arial" panose="020B0604020202020204" pitchFamily="34" charset="0"/>
                <a:ea typeface="Arial" panose="020B0604020202020204" pitchFamily="34" charset="0"/>
                <a:cs typeface="Arial" panose="020B0604020202020204" pitchFamily="34" charset="0"/>
              </a:rPr>
              <a:t>From college applications to career exploration, we provide the resources and support your child needs to pursue their dreams with confidence.</a:t>
            </a:r>
            <a:endParaRPr lang="en-US" sz="2800" dirty="0">
              <a:solidFill>
                <a:srgbClr val="272525"/>
              </a:solidFill>
              <a:latin typeface="Arial" panose="020B0604020202020204" pitchFamily="34" charset="0"/>
              <a:ea typeface="Arial" panose="020B0604020202020204" pitchFamily="34" charset="0"/>
              <a:cs typeface="Arial" panose="020B0604020202020204" pitchFamily="34" charset="0"/>
            </a:endParaRPr>
          </a:p>
        </p:txBody>
      </p:sp>
      <p:grpSp>
        <p:nvGrpSpPr>
          <p:cNvPr id="28" name="组合 27"/>
          <p:cNvGrpSpPr/>
          <p:nvPr/>
        </p:nvGrpSpPr>
        <p:grpSpPr>
          <a:xfrm>
            <a:off x="3702685" y="16470630"/>
            <a:ext cx="7293610" cy="14954250"/>
            <a:chOff x="5831" y="25938"/>
            <a:chExt cx="11486" cy="23550"/>
          </a:xfrm>
        </p:grpSpPr>
        <p:sp>
          <p:nvSpPr>
            <p:cNvPr id="29" name="椭圆 28"/>
            <p:cNvSpPr/>
            <p:nvPr/>
          </p:nvSpPr>
          <p:spPr>
            <a:xfrm>
              <a:off x="5831" y="31522"/>
              <a:ext cx="11487" cy="17967"/>
            </a:xfrm>
            <a:prstGeom prst="ellipse">
              <a:avLst/>
            </a:prstGeom>
            <a:noFill/>
            <a:ln>
              <a:solidFill>
                <a:schemeClr val="bg1">
                  <a:lumMod val="75000"/>
                </a:schemeClr>
              </a:solidFill>
              <a:prstDash val="sysDash"/>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0" name="椭圆 29"/>
            <p:cNvSpPr/>
            <p:nvPr/>
          </p:nvSpPr>
          <p:spPr>
            <a:xfrm>
              <a:off x="8783" y="25938"/>
              <a:ext cx="5584" cy="5584"/>
            </a:xfrm>
            <a:prstGeom prst="ellipse">
              <a:avLst/>
            </a:prstGeom>
            <a:noFill/>
            <a:ln>
              <a:solidFill>
                <a:schemeClr val="bg1">
                  <a:lumMod val="75000"/>
                </a:schemeClr>
              </a:solidFill>
              <a:prstDash val="sysDash"/>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gr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838438" y="822802"/>
            <a:ext cx="12953524" cy="1760154"/>
          </a:xfrm>
          <a:prstGeom prst="rect">
            <a:avLst/>
          </a:prstGeom>
          <a:noFill/>
        </p:spPr>
        <p:txBody>
          <a:bodyPr wrap="square" lIns="0" tIns="0" rIns="0" bIns="0" rtlCol="0" anchor="t"/>
          <a:lstStyle/>
          <a:p>
            <a:pPr marL="0" indent="0" algn="l">
              <a:lnSpc>
                <a:spcPts val="6900"/>
              </a:lnSpc>
              <a:buNone/>
            </a:pPr>
            <a:r>
              <a:rPr lang="en-US" sz="5500" b="1" dirty="0">
                <a:solidFill>
                  <a:srgbClr val="000000"/>
                </a:solidFill>
                <a:latin typeface="Arial" panose="020B0604020202020204" pitchFamily="34" charset="0"/>
                <a:ea typeface="Arial" panose="020B0604020202020204" pitchFamily="34" charset="0"/>
                <a:cs typeface="Arial" panose="020B0604020202020204" pitchFamily="34" charset="0"/>
              </a:rPr>
              <a:t>Parent–School Communication Channels</a:t>
            </a:r>
            <a:endParaRPr lang="en-US" sz="5500" b="1" dirty="0"/>
          </a:p>
        </p:txBody>
      </p:sp>
      <p:sp>
        <p:nvSpPr>
          <p:cNvPr id="3" name="Text 1"/>
          <p:cNvSpPr/>
          <p:nvPr/>
        </p:nvSpPr>
        <p:spPr>
          <a:xfrm>
            <a:off x="838438" y="2812368"/>
            <a:ext cx="12953524" cy="957356"/>
          </a:xfrm>
          <a:prstGeom prst="rect">
            <a:avLst/>
          </a:prstGeom>
          <a:noFill/>
        </p:spPr>
        <p:txBody>
          <a:bodyPr wrap="square" lIns="0" tIns="0" rIns="0" bIns="0" rtlCol="0" anchor="t"/>
          <a:lstStyle/>
          <a:p>
            <a:pPr marL="0" indent="0" algn="l">
              <a:lnSpc>
                <a:spcPct val="100000"/>
              </a:lnSpc>
              <a:buNone/>
            </a:pPr>
            <a:r>
              <a:rPr lang="en-US" sz="3200" dirty="0">
                <a:solidFill>
                  <a:srgbClr val="272525"/>
                </a:solidFill>
                <a:latin typeface="Arial" panose="020B0604020202020204" pitchFamily="34" charset="0"/>
                <a:ea typeface="Arial" panose="020B0604020202020204" pitchFamily="34" charset="0"/>
                <a:cs typeface="Arial" panose="020B0604020202020204" pitchFamily="34" charset="0"/>
              </a:rPr>
              <a:t>Strong partnerships between parents and school create the best outcomes for students. We've established multiple ways to stay connected and involved in your child's education.</a:t>
            </a:r>
            <a:endParaRPr lang="en-US" sz="3200" dirty="0">
              <a:solidFill>
                <a:srgbClr val="272525"/>
              </a:solidFill>
              <a:latin typeface="Arial" panose="020B0604020202020204" pitchFamily="34" charset="0"/>
              <a:ea typeface="Arial" panose="020B0604020202020204" pitchFamily="34" charset="0"/>
              <a:cs typeface="Arial" panose="020B0604020202020204" pitchFamily="34" charset="0"/>
            </a:endParaRPr>
          </a:p>
        </p:txBody>
      </p:sp>
      <p:sp>
        <p:nvSpPr>
          <p:cNvPr id="4" name="Shape 2"/>
          <p:cNvSpPr/>
          <p:nvPr>
            <p:custDataLst>
              <p:tags r:id="rId1"/>
            </p:custDataLst>
          </p:nvPr>
        </p:nvSpPr>
        <p:spPr>
          <a:xfrm>
            <a:off x="838438" y="4924072"/>
            <a:ext cx="6327219" cy="3619377"/>
          </a:xfrm>
          <a:prstGeom prst="roundRect">
            <a:avLst>
              <a:gd name="adj" fmla="val 5053"/>
            </a:avLst>
          </a:prstGeom>
          <a:solidFill>
            <a:srgbClr val="FFFFFF">
              <a:alpha val="95000"/>
            </a:srgbClr>
          </a:solidFill>
        </p:spPr>
      </p:sp>
      <p:sp>
        <p:nvSpPr>
          <p:cNvPr id="5" name="Shape 3"/>
          <p:cNvSpPr/>
          <p:nvPr>
            <p:custDataLst>
              <p:tags r:id="rId2"/>
            </p:custDataLst>
          </p:nvPr>
        </p:nvSpPr>
        <p:spPr>
          <a:xfrm>
            <a:off x="838438" y="4885969"/>
            <a:ext cx="6327219" cy="152415"/>
          </a:xfrm>
          <a:prstGeom prst="roundRect">
            <a:avLst>
              <a:gd name="adj" fmla="val 82447"/>
            </a:avLst>
          </a:prstGeom>
          <a:solidFill>
            <a:srgbClr val="BE49DF"/>
          </a:solidFill>
        </p:spPr>
      </p:sp>
      <p:sp>
        <p:nvSpPr>
          <p:cNvPr id="6" name="Shape 4"/>
          <p:cNvSpPr/>
          <p:nvPr>
            <p:custDataLst>
              <p:tags r:id="rId3"/>
            </p:custDataLst>
          </p:nvPr>
        </p:nvSpPr>
        <p:spPr>
          <a:xfrm>
            <a:off x="3553301" y="4475282"/>
            <a:ext cx="897493" cy="897581"/>
          </a:xfrm>
          <a:prstGeom prst="roundRect">
            <a:avLst>
              <a:gd name="adj" fmla="val 101884"/>
            </a:avLst>
          </a:prstGeom>
          <a:solidFill>
            <a:srgbClr val="BE49DF"/>
          </a:solidFill>
        </p:spPr>
      </p:sp>
      <p:pic>
        <p:nvPicPr>
          <p:cNvPr id="7" name="Image 0" descr="preencoded.png"/>
          <p:cNvPicPr>
            <a:picLocks noChangeAspect="1"/>
          </p:cNvPicPr>
          <p:nvPr>
            <p:custDataLst>
              <p:tags r:id="rId4"/>
            </p:custDataLst>
          </p:nvPr>
        </p:nvPicPr>
        <p:blipFill>
          <a:blip r:embed="rId5"/>
          <a:stretch>
            <a:fillRect/>
          </a:stretch>
        </p:blipFill>
        <p:spPr>
          <a:xfrm>
            <a:off x="3822502" y="4699618"/>
            <a:ext cx="358973" cy="448790"/>
          </a:xfrm>
          <a:prstGeom prst="rect">
            <a:avLst/>
          </a:prstGeom>
        </p:spPr>
      </p:pic>
      <p:sp>
        <p:nvSpPr>
          <p:cNvPr id="8" name="Text 5"/>
          <p:cNvSpPr/>
          <p:nvPr>
            <p:custDataLst>
              <p:tags r:id="rId6"/>
            </p:custDataLst>
          </p:nvPr>
        </p:nvSpPr>
        <p:spPr>
          <a:xfrm>
            <a:off x="1175623" y="5672096"/>
            <a:ext cx="3519964" cy="439979"/>
          </a:xfrm>
          <a:prstGeom prst="rect">
            <a:avLst/>
          </a:prstGeom>
          <a:noFill/>
        </p:spPr>
        <p:txBody>
          <a:bodyPr wrap="none" lIns="0" tIns="0" rIns="0" bIns="0" rtlCol="0" anchor="t"/>
          <a:lstStyle/>
          <a:p>
            <a:pPr marL="0" indent="0" algn="l">
              <a:lnSpc>
                <a:spcPts val="3450"/>
              </a:lnSpc>
              <a:buNone/>
            </a:pPr>
            <a:r>
              <a:rPr lang="en-US" sz="3200" b="1" dirty="0">
                <a:solidFill>
                  <a:srgbClr val="272525"/>
                </a:solidFill>
                <a:latin typeface="Arial" panose="020B0604020202020204" pitchFamily="34" charset="0"/>
                <a:ea typeface="Arial" panose="020B0604020202020204" pitchFamily="34" charset="0"/>
                <a:cs typeface="Arial" panose="020B0604020202020204" pitchFamily="34" charset="0"/>
              </a:rPr>
              <a:t>Online Parent Portal</a:t>
            </a:r>
            <a:endParaRPr lang="en-US" sz="3200" b="1" dirty="0">
              <a:solidFill>
                <a:srgbClr val="272525"/>
              </a:solidFill>
              <a:latin typeface="Arial" panose="020B0604020202020204" pitchFamily="34" charset="0"/>
              <a:ea typeface="Arial" panose="020B0604020202020204" pitchFamily="34" charset="0"/>
              <a:cs typeface="Arial" panose="020B0604020202020204" pitchFamily="34" charset="0"/>
            </a:endParaRPr>
          </a:p>
        </p:txBody>
      </p:sp>
      <p:sp>
        <p:nvSpPr>
          <p:cNvPr id="9" name="Text 6"/>
          <p:cNvSpPr/>
          <p:nvPr>
            <p:custDataLst>
              <p:tags r:id="rId7"/>
            </p:custDataLst>
          </p:nvPr>
        </p:nvSpPr>
        <p:spPr>
          <a:xfrm>
            <a:off x="1175623" y="6291520"/>
            <a:ext cx="5652849" cy="1436034"/>
          </a:xfrm>
          <a:prstGeom prst="rect">
            <a:avLst/>
          </a:prstGeom>
          <a:noFill/>
        </p:spPr>
        <p:txBody>
          <a:bodyPr wrap="square" lIns="0" tIns="0" rIns="0" bIns="0" rtlCol="0" anchor="t"/>
          <a:lstStyle/>
          <a:p>
            <a:pPr marL="0" indent="0" algn="l">
              <a:lnSpc>
                <a:spcPct val="100000"/>
              </a:lnSpc>
              <a:buNone/>
            </a:pPr>
            <a:r>
              <a:rPr lang="en-US" sz="2800" dirty="0">
                <a:solidFill>
                  <a:srgbClr val="272525"/>
                </a:solidFill>
                <a:latin typeface="Arial" panose="020B0604020202020204" pitchFamily="34" charset="0"/>
                <a:ea typeface="Arial" panose="020B0604020202020204" pitchFamily="34" charset="0"/>
                <a:cs typeface="Arial" panose="020B0604020202020204" pitchFamily="34" charset="0"/>
              </a:rPr>
              <a:t>Access grades, attendance, assignments, and school announcements 24/7 through our secure online platform.</a:t>
            </a:r>
            <a:endParaRPr lang="en-US" sz="2800" dirty="0">
              <a:solidFill>
                <a:srgbClr val="272525"/>
              </a:solidFill>
              <a:latin typeface="Arial" panose="020B0604020202020204" pitchFamily="34" charset="0"/>
              <a:ea typeface="Arial" panose="020B0604020202020204" pitchFamily="34" charset="0"/>
              <a:cs typeface="Arial" panose="020B0604020202020204" pitchFamily="34" charset="0"/>
            </a:endParaRPr>
          </a:p>
        </p:txBody>
      </p:sp>
      <p:sp>
        <p:nvSpPr>
          <p:cNvPr id="10" name="Shape 7"/>
          <p:cNvSpPr/>
          <p:nvPr>
            <p:custDataLst>
              <p:tags r:id="rId8"/>
            </p:custDataLst>
          </p:nvPr>
        </p:nvSpPr>
        <p:spPr>
          <a:xfrm>
            <a:off x="7464743" y="4924072"/>
            <a:ext cx="6327219" cy="3619377"/>
          </a:xfrm>
          <a:prstGeom prst="roundRect">
            <a:avLst>
              <a:gd name="adj" fmla="val 5053"/>
            </a:avLst>
          </a:prstGeom>
          <a:solidFill>
            <a:srgbClr val="FFFFFF">
              <a:alpha val="95000"/>
            </a:srgbClr>
          </a:solidFill>
        </p:spPr>
      </p:sp>
      <p:sp>
        <p:nvSpPr>
          <p:cNvPr id="11" name="Shape 8"/>
          <p:cNvSpPr/>
          <p:nvPr>
            <p:custDataLst>
              <p:tags r:id="rId9"/>
            </p:custDataLst>
          </p:nvPr>
        </p:nvSpPr>
        <p:spPr>
          <a:xfrm>
            <a:off x="7464743" y="4885969"/>
            <a:ext cx="6327219" cy="152415"/>
          </a:xfrm>
          <a:prstGeom prst="roundRect">
            <a:avLst>
              <a:gd name="adj" fmla="val 82447"/>
            </a:avLst>
          </a:prstGeom>
          <a:solidFill>
            <a:srgbClr val="BE49DF"/>
          </a:solidFill>
        </p:spPr>
      </p:sp>
      <p:sp>
        <p:nvSpPr>
          <p:cNvPr id="12" name="Shape 9"/>
          <p:cNvSpPr/>
          <p:nvPr>
            <p:custDataLst>
              <p:tags r:id="rId10"/>
            </p:custDataLst>
          </p:nvPr>
        </p:nvSpPr>
        <p:spPr>
          <a:xfrm>
            <a:off x="10179606" y="4475282"/>
            <a:ext cx="897493" cy="897581"/>
          </a:xfrm>
          <a:prstGeom prst="roundRect">
            <a:avLst>
              <a:gd name="adj" fmla="val 101884"/>
            </a:avLst>
          </a:prstGeom>
          <a:solidFill>
            <a:srgbClr val="BE49DF"/>
          </a:solidFill>
        </p:spPr>
      </p:sp>
      <p:pic>
        <p:nvPicPr>
          <p:cNvPr id="13" name="Image 1" descr="preencoded.png"/>
          <p:cNvPicPr>
            <a:picLocks noChangeAspect="1"/>
          </p:cNvPicPr>
          <p:nvPr>
            <p:custDataLst>
              <p:tags r:id="rId11"/>
            </p:custDataLst>
          </p:nvPr>
        </p:nvPicPr>
        <p:blipFill>
          <a:blip r:embed="rId12"/>
          <a:stretch>
            <a:fillRect/>
          </a:stretch>
        </p:blipFill>
        <p:spPr>
          <a:xfrm>
            <a:off x="10448806" y="4699618"/>
            <a:ext cx="358973" cy="448790"/>
          </a:xfrm>
          <a:prstGeom prst="rect">
            <a:avLst/>
          </a:prstGeom>
        </p:spPr>
      </p:pic>
      <p:sp>
        <p:nvSpPr>
          <p:cNvPr id="14" name="Text 10"/>
          <p:cNvSpPr/>
          <p:nvPr>
            <p:custDataLst>
              <p:tags r:id="rId13"/>
            </p:custDataLst>
          </p:nvPr>
        </p:nvSpPr>
        <p:spPr>
          <a:xfrm>
            <a:off x="7801927" y="5672096"/>
            <a:ext cx="3531870" cy="439979"/>
          </a:xfrm>
          <a:prstGeom prst="rect">
            <a:avLst/>
          </a:prstGeom>
          <a:noFill/>
        </p:spPr>
        <p:txBody>
          <a:bodyPr wrap="none" lIns="0" tIns="0" rIns="0" bIns="0" rtlCol="0" anchor="t"/>
          <a:lstStyle/>
          <a:p>
            <a:pPr marL="0" indent="0" algn="l">
              <a:lnSpc>
                <a:spcPts val="3450"/>
              </a:lnSpc>
              <a:buNone/>
            </a:pPr>
            <a:r>
              <a:rPr lang="en-US" sz="3200" b="1" dirty="0">
                <a:solidFill>
                  <a:srgbClr val="272525"/>
                </a:solidFill>
                <a:latin typeface="Arial" panose="020B0604020202020204" pitchFamily="34" charset="0"/>
                <a:ea typeface="Arial" panose="020B0604020202020204" pitchFamily="34" charset="0"/>
                <a:cs typeface="Arial" panose="020B0604020202020204" pitchFamily="34" charset="0"/>
              </a:rPr>
              <a:t>Regular Conferences</a:t>
            </a:r>
            <a:endParaRPr lang="en-US" sz="3200" b="1" dirty="0">
              <a:solidFill>
                <a:srgbClr val="272525"/>
              </a:solidFill>
              <a:latin typeface="Arial" panose="020B0604020202020204" pitchFamily="34" charset="0"/>
              <a:ea typeface="Arial" panose="020B0604020202020204" pitchFamily="34" charset="0"/>
              <a:cs typeface="Arial" panose="020B0604020202020204" pitchFamily="34" charset="0"/>
            </a:endParaRPr>
          </a:p>
        </p:txBody>
      </p:sp>
      <p:sp>
        <p:nvSpPr>
          <p:cNvPr id="15" name="Text 11"/>
          <p:cNvSpPr/>
          <p:nvPr>
            <p:custDataLst>
              <p:tags r:id="rId14"/>
            </p:custDataLst>
          </p:nvPr>
        </p:nvSpPr>
        <p:spPr>
          <a:xfrm>
            <a:off x="7801927" y="6291520"/>
            <a:ext cx="5652849" cy="1914712"/>
          </a:xfrm>
          <a:prstGeom prst="rect">
            <a:avLst/>
          </a:prstGeom>
          <a:noFill/>
        </p:spPr>
        <p:txBody>
          <a:bodyPr wrap="square" lIns="0" tIns="0" rIns="0" bIns="0" rtlCol="0" anchor="t"/>
          <a:lstStyle/>
          <a:p>
            <a:pPr marL="0" indent="0" algn="l">
              <a:lnSpc>
                <a:spcPct val="100000"/>
              </a:lnSpc>
              <a:buNone/>
            </a:pPr>
            <a:r>
              <a:rPr lang="en-US" sz="2800" dirty="0">
                <a:solidFill>
                  <a:srgbClr val="272525"/>
                </a:solidFill>
                <a:latin typeface="Arial" panose="020B0604020202020204" pitchFamily="34" charset="0"/>
                <a:ea typeface="Arial" panose="020B0604020202020204" pitchFamily="34" charset="0"/>
                <a:cs typeface="Arial" panose="020B0604020202020204" pitchFamily="34" charset="0"/>
              </a:rPr>
              <a:t>Scheduled parent-teacher meetings, progress reports, and open communication about your child's academic and social development.</a:t>
            </a:r>
            <a:endParaRPr lang="en-US" sz="2800" dirty="0">
              <a:solidFill>
                <a:srgbClr val="272525"/>
              </a:solidFill>
              <a:latin typeface="Arial" panose="020B0604020202020204" pitchFamily="34" charset="0"/>
              <a:ea typeface="Arial" panose="020B0604020202020204" pitchFamily="34" charset="0"/>
              <a:cs typeface="Arial" panose="020B0604020202020204" pitchFamily="34" charset="0"/>
            </a:endParaRPr>
          </a:p>
        </p:txBody>
      </p:sp>
      <p:sp>
        <p:nvSpPr>
          <p:cNvPr id="16" name="Shape 12"/>
          <p:cNvSpPr/>
          <p:nvPr>
            <p:custDataLst>
              <p:tags r:id="rId15"/>
            </p:custDataLst>
          </p:nvPr>
        </p:nvSpPr>
        <p:spPr>
          <a:xfrm>
            <a:off x="838200" y="9291320"/>
            <a:ext cx="6327140" cy="3585845"/>
          </a:xfrm>
          <a:prstGeom prst="roundRect">
            <a:avLst>
              <a:gd name="adj" fmla="val 5823"/>
            </a:avLst>
          </a:prstGeom>
          <a:solidFill>
            <a:srgbClr val="FFFFFF">
              <a:alpha val="95000"/>
            </a:srgbClr>
          </a:solidFill>
        </p:spPr>
      </p:sp>
      <p:sp>
        <p:nvSpPr>
          <p:cNvPr id="17" name="Shape 13"/>
          <p:cNvSpPr/>
          <p:nvPr>
            <p:custDataLst>
              <p:tags r:id="rId16"/>
            </p:custDataLst>
          </p:nvPr>
        </p:nvSpPr>
        <p:spPr>
          <a:xfrm>
            <a:off x="838438" y="9253251"/>
            <a:ext cx="6327219" cy="152415"/>
          </a:xfrm>
          <a:prstGeom prst="roundRect">
            <a:avLst>
              <a:gd name="adj" fmla="val 82447"/>
            </a:avLst>
          </a:prstGeom>
          <a:solidFill>
            <a:srgbClr val="BE49DF"/>
          </a:solidFill>
        </p:spPr>
      </p:sp>
      <p:sp>
        <p:nvSpPr>
          <p:cNvPr id="18" name="Shape 14"/>
          <p:cNvSpPr/>
          <p:nvPr>
            <p:custDataLst>
              <p:tags r:id="rId17"/>
            </p:custDataLst>
          </p:nvPr>
        </p:nvSpPr>
        <p:spPr>
          <a:xfrm>
            <a:off x="3553301" y="8842564"/>
            <a:ext cx="897493" cy="897581"/>
          </a:xfrm>
          <a:prstGeom prst="roundRect">
            <a:avLst>
              <a:gd name="adj" fmla="val 101884"/>
            </a:avLst>
          </a:prstGeom>
          <a:solidFill>
            <a:srgbClr val="BE49DF"/>
          </a:solidFill>
        </p:spPr>
      </p:sp>
      <p:pic>
        <p:nvPicPr>
          <p:cNvPr id="19" name="Image 2" descr="preencoded.png"/>
          <p:cNvPicPr>
            <a:picLocks noChangeAspect="1"/>
          </p:cNvPicPr>
          <p:nvPr>
            <p:custDataLst>
              <p:tags r:id="rId18"/>
            </p:custDataLst>
          </p:nvPr>
        </p:nvPicPr>
        <p:blipFill>
          <a:blip r:embed="rId19"/>
          <a:stretch>
            <a:fillRect/>
          </a:stretch>
        </p:blipFill>
        <p:spPr>
          <a:xfrm>
            <a:off x="3822502" y="9066900"/>
            <a:ext cx="358973" cy="448790"/>
          </a:xfrm>
          <a:prstGeom prst="rect">
            <a:avLst/>
          </a:prstGeom>
        </p:spPr>
      </p:pic>
      <p:sp>
        <p:nvSpPr>
          <p:cNvPr id="20" name="Text 15"/>
          <p:cNvSpPr/>
          <p:nvPr>
            <p:custDataLst>
              <p:tags r:id="rId20"/>
            </p:custDataLst>
          </p:nvPr>
        </p:nvSpPr>
        <p:spPr>
          <a:xfrm>
            <a:off x="1175623" y="10039378"/>
            <a:ext cx="3519964" cy="439979"/>
          </a:xfrm>
          <a:prstGeom prst="rect">
            <a:avLst/>
          </a:prstGeom>
          <a:noFill/>
        </p:spPr>
        <p:txBody>
          <a:bodyPr wrap="none" lIns="0" tIns="0" rIns="0" bIns="0" rtlCol="0" anchor="t"/>
          <a:lstStyle/>
          <a:p>
            <a:pPr marL="0" indent="0" algn="l">
              <a:lnSpc>
                <a:spcPts val="3450"/>
              </a:lnSpc>
              <a:buNone/>
            </a:pPr>
            <a:r>
              <a:rPr lang="en-US" sz="3200" b="1" dirty="0">
                <a:solidFill>
                  <a:srgbClr val="272525"/>
                </a:solidFill>
                <a:latin typeface="Arial" panose="020B0604020202020204" pitchFamily="34" charset="0"/>
                <a:ea typeface="Arial" panose="020B0604020202020204" pitchFamily="34" charset="0"/>
                <a:cs typeface="Arial" panose="020B0604020202020204" pitchFamily="34" charset="0"/>
              </a:rPr>
              <a:t>Weekly Updates</a:t>
            </a:r>
            <a:endParaRPr lang="en-US" sz="3200" b="1" dirty="0">
              <a:solidFill>
                <a:srgbClr val="272525"/>
              </a:solidFill>
              <a:latin typeface="Arial" panose="020B0604020202020204" pitchFamily="34" charset="0"/>
              <a:ea typeface="Arial" panose="020B0604020202020204" pitchFamily="34" charset="0"/>
              <a:cs typeface="Arial" panose="020B0604020202020204" pitchFamily="34" charset="0"/>
            </a:endParaRPr>
          </a:p>
        </p:txBody>
      </p:sp>
      <p:sp>
        <p:nvSpPr>
          <p:cNvPr id="21" name="Text 16"/>
          <p:cNvSpPr/>
          <p:nvPr>
            <p:custDataLst>
              <p:tags r:id="rId21"/>
            </p:custDataLst>
          </p:nvPr>
        </p:nvSpPr>
        <p:spPr>
          <a:xfrm>
            <a:off x="1175623" y="10658802"/>
            <a:ext cx="5652849" cy="1436034"/>
          </a:xfrm>
          <a:prstGeom prst="rect">
            <a:avLst/>
          </a:prstGeom>
          <a:noFill/>
        </p:spPr>
        <p:txBody>
          <a:bodyPr wrap="square" lIns="0" tIns="0" rIns="0" bIns="0" rtlCol="0" anchor="t"/>
          <a:lstStyle/>
          <a:p>
            <a:pPr marL="0" indent="0" algn="l">
              <a:lnSpc>
                <a:spcPct val="100000"/>
              </a:lnSpc>
              <a:buNone/>
            </a:pPr>
            <a:r>
              <a:rPr lang="en-US" sz="2800" dirty="0">
                <a:solidFill>
                  <a:srgbClr val="272525"/>
                </a:solidFill>
                <a:latin typeface="Arial" panose="020B0604020202020204" pitchFamily="34" charset="0"/>
                <a:ea typeface="Arial" panose="020B0604020202020204" pitchFamily="34" charset="0"/>
                <a:cs typeface="Arial" panose="020B0604020202020204" pitchFamily="34" charset="0"/>
              </a:rPr>
              <a:t>Newsletters, emails, and text alerts keep you informed about school events, important dates, and student achievements.</a:t>
            </a:r>
            <a:endParaRPr lang="en-US" sz="2800" dirty="0">
              <a:solidFill>
                <a:srgbClr val="272525"/>
              </a:solidFill>
              <a:latin typeface="Arial" panose="020B0604020202020204" pitchFamily="34" charset="0"/>
              <a:ea typeface="Arial" panose="020B0604020202020204" pitchFamily="34" charset="0"/>
              <a:cs typeface="Arial" panose="020B0604020202020204" pitchFamily="34" charset="0"/>
            </a:endParaRPr>
          </a:p>
        </p:txBody>
      </p:sp>
      <p:sp>
        <p:nvSpPr>
          <p:cNvPr id="22" name="Shape 17"/>
          <p:cNvSpPr/>
          <p:nvPr>
            <p:custDataLst>
              <p:tags r:id="rId22"/>
            </p:custDataLst>
          </p:nvPr>
        </p:nvSpPr>
        <p:spPr>
          <a:xfrm>
            <a:off x="7465060" y="9291320"/>
            <a:ext cx="6327140" cy="3585845"/>
          </a:xfrm>
          <a:prstGeom prst="roundRect">
            <a:avLst>
              <a:gd name="adj" fmla="val 5823"/>
            </a:avLst>
          </a:prstGeom>
          <a:solidFill>
            <a:srgbClr val="FFFFFF">
              <a:alpha val="95000"/>
            </a:srgbClr>
          </a:solidFill>
        </p:spPr>
      </p:sp>
      <p:sp>
        <p:nvSpPr>
          <p:cNvPr id="23" name="Shape 18"/>
          <p:cNvSpPr/>
          <p:nvPr>
            <p:custDataLst>
              <p:tags r:id="rId23"/>
            </p:custDataLst>
          </p:nvPr>
        </p:nvSpPr>
        <p:spPr>
          <a:xfrm>
            <a:off x="7464743" y="9253251"/>
            <a:ext cx="6327219" cy="152415"/>
          </a:xfrm>
          <a:prstGeom prst="roundRect">
            <a:avLst>
              <a:gd name="adj" fmla="val 82447"/>
            </a:avLst>
          </a:prstGeom>
          <a:solidFill>
            <a:srgbClr val="BE49DF"/>
          </a:solidFill>
        </p:spPr>
      </p:sp>
      <p:sp>
        <p:nvSpPr>
          <p:cNvPr id="24" name="Shape 19"/>
          <p:cNvSpPr/>
          <p:nvPr>
            <p:custDataLst>
              <p:tags r:id="rId24"/>
            </p:custDataLst>
          </p:nvPr>
        </p:nvSpPr>
        <p:spPr>
          <a:xfrm>
            <a:off x="10179606" y="8842564"/>
            <a:ext cx="897493" cy="897581"/>
          </a:xfrm>
          <a:prstGeom prst="roundRect">
            <a:avLst>
              <a:gd name="adj" fmla="val 101884"/>
            </a:avLst>
          </a:prstGeom>
          <a:solidFill>
            <a:srgbClr val="BE49DF"/>
          </a:solidFill>
        </p:spPr>
      </p:sp>
      <p:pic>
        <p:nvPicPr>
          <p:cNvPr id="25" name="Image 3" descr="preencoded.png"/>
          <p:cNvPicPr>
            <a:picLocks noChangeAspect="1"/>
          </p:cNvPicPr>
          <p:nvPr>
            <p:custDataLst>
              <p:tags r:id="rId25"/>
            </p:custDataLst>
          </p:nvPr>
        </p:nvPicPr>
        <p:blipFill>
          <a:blip r:embed="rId26"/>
          <a:stretch>
            <a:fillRect/>
          </a:stretch>
        </p:blipFill>
        <p:spPr>
          <a:xfrm>
            <a:off x="10448806" y="9066900"/>
            <a:ext cx="358973" cy="448790"/>
          </a:xfrm>
          <a:prstGeom prst="rect">
            <a:avLst/>
          </a:prstGeom>
        </p:spPr>
      </p:pic>
      <p:sp>
        <p:nvSpPr>
          <p:cNvPr id="26" name="Text 20"/>
          <p:cNvSpPr/>
          <p:nvPr>
            <p:custDataLst>
              <p:tags r:id="rId27"/>
            </p:custDataLst>
          </p:nvPr>
        </p:nvSpPr>
        <p:spPr>
          <a:xfrm>
            <a:off x="7801927" y="10039378"/>
            <a:ext cx="4608433" cy="439979"/>
          </a:xfrm>
          <a:prstGeom prst="rect">
            <a:avLst/>
          </a:prstGeom>
          <a:noFill/>
        </p:spPr>
        <p:txBody>
          <a:bodyPr wrap="none" lIns="0" tIns="0" rIns="0" bIns="0" rtlCol="0" anchor="t"/>
          <a:lstStyle/>
          <a:p>
            <a:pPr marL="0" indent="0" algn="l">
              <a:lnSpc>
                <a:spcPts val="3450"/>
              </a:lnSpc>
              <a:buNone/>
            </a:pPr>
            <a:r>
              <a:rPr lang="en-US" sz="3200" b="1" dirty="0">
                <a:solidFill>
                  <a:srgbClr val="272525"/>
                </a:solidFill>
                <a:latin typeface="Arial" panose="020B0604020202020204" pitchFamily="34" charset="0"/>
                <a:ea typeface="Arial" panose="020B0604020202020204" pitchFamily="34" charset="0"/>
                <a:cs typeface="Arial" panose="020B0604020202020204" pitchFamily="34" charset="0"/>
              </a:rPr>
              <a:t>Involvement Opportunities</a:t>
            </a:r>
            <a:endParaRPr lang="en-US" sz="3200" b="1" dirty="0">
              <a:solidFill>
                <a:srgbClr val="272525"/>
              </a:solidFill>
              <a:latin typeface="Arial" panose="020B0604020202020204" pitchFamily="34" charset="0"/>
              <a:ea typeface="Arial" panose="020B0604020202020204" pitchFamily="34" charset="0"/>
              <a:cs typeface="Arial" panose="020B0604020202020204" pitchFamily="34" charset="0"/>
            </a:endParaRPr>
          </a:p>
        </p:txBody>
      </p:sp>
      <p:sp>
        <p:nvSpPr>
          <p:cNvPr id="27" name="Text 21"/>
          <p:cNvSpPr/>
          <p:nvPr>
            <p:custDataLst>
              <p:tags r:id="rId28"/>
            </p:custDataLst>
          </p:nvPr>
        </p:nvSpPr>
        <p:spPr>
          <a:xfrm>
            <a:off x="7801927" y="10658802"/>
            <a:ext cx="5652849" cy="1436034"/>
          </a:xfrm>
          <a:prstGeom prst="rect">
            <a:avLst/>
          </a:prstGeom>
          <a:noFill/>
        </p:spPr>
        <p:txBody>
          <a:bodyPr wrap="square" lIns="0" tIns="0" rIns="0" bIns="0" rtlCol="0" anchor="t"/>
          <a:lstStyle/>
          <a:p>
            <a:pPr marL="0" indent="0" algn="l">
              <a:lnSpc>
                <a:spcPct val="100000"/>
              </a:lnSpc>
              <a:buNone/>
            </a:pPr>
            <a:r>
              <a:rPr lang="en-US" sz="2800" dirty="0">
                <a:solidFill>
                  <a:srgbClr val="272525"/>
                </a:solidFill>
                <a:latin typeface="Arial" panose="020B0604020202020204" pitchFamily="34" charset="0"/>
                <a:ea typeface="Arial" panose="020B0604020202020204" pitchFamily="34" charset="0"/>
                <a:cs typeface="Arial" panose="020B0604020202020204" pitchFamily="34" charset="0"/>
              </a:rPr>
              <a:t>Parent committees, volunteer programs, and school events provide meaningful ways to participate in the school community.</a:t>
            </a:r>
            <a:endParaRPr lang="en-US" sz="2800" dirty="0">
              <a:solidFill>
                <a:srgbClr val="272525"/>
              </a:solidFill>
              <a:latin typeface="Arial" panose="020B0604020202020204" pitchFamily="34" charset="0"/>
              <a:ea typeface="Arial" panose="020B0604020202020204" pitchFamily="34" charset="0"/>
              <a:cs typeface="Arial" panose="020B0604020202020204" pitchFamily="34" charset="0"/>
            </a:endParaRPr>
          </a:p>
        </p:txBody>
      </p:sp>
      <p:sp>
        <p:nvSpPr>
          <p:cNvPr id="28" name="Shape 22"/>
          <p:cNvSpPr/>
          <p:nvPr/>
        </p:nvSpPr>
        <p:spPr>
          <a:xfrm>
            <a:off x="838200" y="13622020"/>
            <a:ext cx="12953365" cy="1718310"/>
          </a:xfrm>
          <a:prstGeom prst="roundRect">
            <a:avLst>
              <a:gd name="adj" fmla="val 9884"/>
            </a:avLst>
          </a:prstGeom>
          <a:solidFill>
            <a:srgbClr val="BE49DF"/>
          </a:solidFill>
        </p:spPr>
      </p:sp>
      <p:pic>
        <p:nvPicPr>
          <p:cNvPr id="29" name="Image 4" descr="preencoded.png"/>
          <p:cNvPicPr>
            <a:picLocks noChangeAspect="1"/>
          </p:cNvPicPr>
          <p:nvPr/>
        </p:nvPicPr>
        <p:blipFill>
          <a:blip r:embed="rId29"/>
          <a:stretch>
            <a:fillRect/>
          </a:stretch>
        </p:blipFill>
        <p:spPr>
          <a:xfrm>
            <a:off x="1137523" y="14061976"/>
            <a:ext cx="373975" cy="299114"/>
          </a:xfrm>
          <a:prstGeom prst="rect">
            <a:avLst/>
          </a:prstGeom>
        </p:spPr>
      </p:pic>
      <p:sp>
        <p:nvSpPr>
          <p:cNvPr id="30" name="Text 23"/>
          <p:cNvSpPr/>
          <p:nvPr/>
        </p:nvSpPr>
        <p:spPr>
          <a:xfrm>
            <a:off x="1810583" y="13996009"/>
            <a:ext cx="11682293" cy="478678"/>
          </a:xfrm>
          <a:prstGeom prst="rect">
            <a:avLst/>
          </a:prstGeom>
          <a:noFill/>
        </p:spPr>
        <p:txBody>
          <a:bodyPr wrap="none" lIns="0" tIns="0" rIns="0" bIns="0" rtlCol="0" anchor="t"/>
          <a:lstStyle/>
          <a:p>
            <a:pPr marL="0" indent="0" algn="l">
              <a:lnSpc>
                <a:spcPct val="100000"/>
              </a:lnSpc>
              <a:buNone/>
            </a:pPr>
            <a:r>
              <a:rPr lang="en-US" sz="3200" dirty="0">
                <a:solidFill>
                  <a:srgbClr val="FFFFFF"/>
                </a:solidFill>
                <a:latin typeface="Arial" panose="020B0604020202020204" pitchFamily="34" charset="0"/>
                <a:ea typeface="Arial" panose="020B0604020202020204" pitchFamily="34" charset="0"/>
                <a:cs typeface="Arial" panose="020B0604020202020204" pitchFamily="34" charset="0"/>
              </a:rPr>
              <a:t>Questions? Our main office is open Monday-Friday, 8 AM-4 PM.</a:t>
            </a:r>
            <a:endParaRPr lang="en-US" sz="3200" dirty="0">
              <a:solidFill>
                <a:srgbClr val="FFFFFF"/>
              </a:solidFill>
              <a:latin typeface="Arial" panose="020B0604020202020204" pitchFamily="34" charset="0"/>
              <a:ea typeface="Arial" panose="020B0604020202020204" pitchFamily="34" charset="0"/>
              <a:cs typeface="Arial" panose="020B0604020202020204" pitchFamily="34" charset="0"/>
            </a:endParaRPr>
          </a:p>
          <a:p>
            <a:pPr marL="0" indent="0" algn="l">
              <a:lnSpc>
                <a:spcPct val="100000"/>
              </a:lnSpc>
              <a:buNone/>
            </a:pPr>
            <a:r>
              <a:rPr lang="en-US" sz="3200" dirty="0">
                <a:solidFill>
                  <a:srgbClr val="FFFFFF"/>
                </a:solidFill>
                <a:latin typeface="Arial" panose="020B0604020202020204" pitchFamily="34" charset="0"/>
                <a:ea typeface="Arial" panose="020B0604020202020204" pitchFamily="34" charset="0"/>
                <a:cs typeface="Arial" panose="020B0604020202020204" pitchFamily="34" charset="0"/>
              </a:rPr>
              <a:t> We're here to help!</a:t>
            </a:r>
            <a:endParaRPr lang="en-US" sz="3200" dirty="0">
              <a:solidFill>
                <a:srgbClr val="FFFFFF"/>
              </a:solidFill>
              <a:latin typeface="Arial" panose="020B0604020202020204" pitchFamily="34" charset="0"/>
              <a:ea typeface="Arial" panose="020B0604020202020204" pitchFamily="34" charset="0"/>
              <a:cs typeface="Arial" panose="020B0604020202020204" pitchFamily="34" charset="0"/>
            </a:endParaRPr>
          </a:p>
        </p:txBody>
      </p:sp>
      <p:grpSp>
        <p:nvGrpSpPr>
          <p:cNvPr id="31" name="组合 30"/>
          <p:cNvGrpSpPr/>
          <p:nvPr/>
        </p:nvGrpSpPr>
        <p:grpSpPr>
          <a:xfrm>
            <a:off x="3702685" y="16470630"/>
            <a:ext cx="7293610" cy="14954250"/>
            <a:chOff x="5831" y="25938"/>
            <a:chExt cx="11486" cy="23550"/>
          </a:xfrm>
        </p:grpSpPr>
        <p:sp>
          <p:nvSpPr>
            <p:cNvPr id="32" name="椭圆 31"/>
            <p:cNvSpPr/>
            <p:nvPr/>
          </p:nvSpPr>
          <p:spPr>
            <a:xfrm>
              <a:off x="5831" y="31522"/>
              <a:ext cx="11487" cy="17967"/>
            </a:xfrm>
            <a:prstGeom prst="ellipse">
              <a:avLst/>
            </a:prstGeom>
            <a:noFill/>
            <a:ln>
              <a:solidFill>
                <a:schemeClr val="bg1">
                  <a:lumMod val="75000"/>
                </a:schemeClr>
              </a:solidFill>
              <a:prstDash val="sysDash"/>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3" name="椭圆 32"/>
            <p:cNvSpPr/>
            <p:nvPr/>
          </p:nvSpPr>
          <p:spPr>
            <a:xfrm>
              <a:off x="8783" y="25938"/>
              <a:ext cx="5584" cy="5584"/>
            </a:xfrm>
            <a:prstGeom prst="ellipse">
              <a:avLst/>
            </a:prstGeom>
            <a:noFill/>
            <a:ln>
              <a:solidFill>
                <a:schemeClr val="bg1">
                  <a:lumMod val="75000"/>
                </a:schemeClr>
              </a:solidFill>
              <a:prstDash val="sysDash"/>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grpSp>
    </p:spTree>
  </p:cSld>
  <p:clrMapOvr>
    <a:masterClrMapping/>
  </p:clrMapOvr>
</p:sld>
</file>

<file path=ppt/tags/tag1.xml><?xml version="1.0" encoding="utf-8"?>
<p:tagLst xmlns:p="http://schemas.openxmlformats.org/presentationml/2006/main">
  <p:tag name="KSO_WM_DIAGRAM_VIRTUALLY_FRAME" val="{&quot;height&quot;:661.565590551181,&quot;left&quot;:66,&quot;top&quot;:352.38440944881893,&quot;width&quot;:1020}"/>
</p:tagLst>
</file>

<file path=ppt/tags/tag10.xml><?xml version="1.0" encoding="utf-8"?>
<p:tagLst xmlns:p="http://schemas.openxmlformats.org/presentationml/2006/main">
  <p:tag name="KSO_WM_DIAGRAM_VIRTUALLY_FRAME" val="{&quot;height&quot;:661.565590551181,&quot;left&quot;:66,&quot;top&quot;:352.38440944881893,&quot;width&quot;:1020}"/>
</p:tagLst>
</file>

<file path=ppt/tags/tag11.xml><?xml version="1.0" encoding="utf-8"?>
<p:tagLst xmlns:p="http://schemas.openxmlformats.org/presentationml/2006/main">
  <p:tag name="KSO_WM_DIAGRAM_VIRTUALLY_FRAME" val="{&quot;height&quot;:661.565590551181,&quot;left&quot;:66,&quot;top&quot;:352.38440944881893,&quot;width&quot;:1020}"/>
</p:tagLst>
</file>

<file path=ppt/tags/tag12.xml><?xml version="1.0" encoding="utf-8"?>
<p:tagLst xmlns:p="http://schemas.openxmlformats.org/presentationml/2006/main">
  <p:tag name="KSO_WM_DIAGRAM_VIRTUALLY_FRAME" val="{&quot;height&quot;:661.565590551181,&quot;left&quot;:66,&quot;top&quot;:352.38440944881893,&quot;width&quot;:1020}"/>
</p:tagLst>
</file>

<file path=ppt/tags/tag13.xml><?xml version="1.0" encoding="utf-8"?>
<p:tagLst xmlns:p="http://schemas.openxmlformats.org/presentationml/2006/main">
  <p:tag name="KSO_WM_DIAGRAM_VIRTUALLY_FRAME" val="{&quot;height&quot;:661.565590551181,&quot;left&quot;:66,&quot;top&quot;:352.38440944881893,&quot;width&quot;:1020}"/>
</p:tagLst>
</file>

<file path=ppt/tags/tag14.xml><?xml version="1.0" encoding="utf-8"?>
<p:tagLst xmlns:p="http://schemas.openxmlformats.org/presentationml/2006/main">
  <p:tag name="KSO_WM_DIAGRAM_VIRTUALLY_FRAME" val="{&quot;height&quot;:661.565590551181,&quot;left&quot;:66,&quot;top&quot;:352.38440944881893,&quot;width&quot;:1020}"/>
</p:tagLst>
</file>

<file path=ppt/tags/tag15.xml><?xml version="1.0" encoding="utf-8"?>
<p:tagLst xmlns:p="http://schemas.openxmlformats.org/presentationml/2006/main">
  <p:tag name="KSO_WM_DIAGRAM_VIRTUALLY_FRAME" val="{&quot;height&quot;:661.565590551181,&quot;left&quot;:66,&quot;top&quot;:352.38440944881893,&quot;width&quot;:1020}"/>
</p:tagLst>
</file>

<file path=ppt/tags/tag16.xml><?xml version="1.0" encoding="utf-8"?>
<p:tagLst xmlns:p="http://schemas.openxmlformats.org/presentationml/2006/main">
  <p:tag name="KSO_WM_DIAGRAM_VIRTUALLY_FRAME" val="{&quot;height&quot;:661.565590551181,&quot;left&quot;:66,&quot;top&quot;:352.38440944881893,&quot;width&quot;:1020}"/>
</p:tagLst>
</file>

<file path=ppt/tags/tag17.xml><?xml version="1.0" encoding="utf-8"?>
<p:tagLst xmlns:p="http://schemas.openxmlformats.org/presentationml/2006/main">
  <p:tag name="KSO_WM_DIAGRAM_VIRTUALLY_FRAME" val="{&quot;height&quot;:661.565590551181,&quot;left&quot;:66,&quot;top&quot;:352.38440944881893,&quot;width&quot;:1020}"/>
</p:tagLst>
</file>

<file path=ppt/tags/tag18.xml><?xml version="1.0" encoding="utf-8"?>
<p:tagLst xmlns:p="http://schemas.openxmlformats.org/presentationml/2006/main">
  <p:tag name="KSO_WM_DIAGRAM_VIRTUALLY_FRAME" val="{&quot;height&quot;:661.565590551181,&quot;left&quot;:66,&quot;top&quot;:352.38440944881893,&quot;width&quot;:1020}"/>
</p:tagLst>
</file>

<file path=ppt/tags/tag19.xml><?xml version="1.0" encoding="utf-8"?>
<p:tagLst xmlns:p="http://schemas.openxmlformats.org/presentationml/2006/main">
  <p:tag name="KSO_WM_DIAGRAM_VIRTUALLY_FRAME" val="{&quot;height&quot;:661.565590551181,&quot;left&quot;:66,&quot;top&quot;:352.38440944881893,&quot;width&quot;:1020}"/>
</p:tagLst>
</file>

<file path=ppt/tags/tag2.xml><?xml version="1.0" encoding="utf-8"?>
<p:tagLst xmlns:p="http://schemas.openxmlformats.org/presentationml/2006/main">
  <p:tag name="KSO_WM_DIAGRAM_VIRTUALLY_FRAME" val="{&quot;height&quot;:661.565590551181,&quot;left&quot;:66,&quot;top&quot;:352.38440944881893,&quot;width&quot;:1020}"/>
</p:tagLst>
</file>

<file path=ppt/tags/tag20.xml><?xml version="1.0" encoding="utf-8"?>
<p:tagLst xmlns:p="http://schemas.openxmlformats.org/presentationml/2006/main">
  <p:tag name="KSO_WM_DIAGRAM_VIRTUALLY_FRAME" val="{&quot;height&quot;:661.565590551181,&quot;left&quot;:66,&quot;top&quot;:352.38440944881893,&quot;width&quot;:1020}"/>
</p:tagLst>
</file>

<file path=ppt/tags/tag21.xml><?xml version="1.0" encoding="utf-8"?>
<p:tagLst xmlns:p="http://schemas.openxmlformats.org/presentationml/2006/main">
  <p:tag name="KSO_WM_DIAGRAM_VIRTUALLY_FRAME" val="{&quot;height&quot;:661.565590551181,&quot;left&quot;:66,&quot;top&quot;:352.38440944881893,&quot;width&quot;:1020}"/>
</p:tagLst>
</file>

<file path=ppt/tags/tag22.xml><?xml version="1.0" encoding="utf-8"?>
<p:tagLst xmlns:p="http://schemas.openxmlformats.org/presentationml/2006/main">
  <p:tag name="KSO_WM_DIAGRAM_VIRTUALLY_FRAME" val="{&quot;height&quot;:661.565590551181,&quot;left&quot;:66,&quot;top&quot;:352.38440944881893,&quot;width&quot;:1020}"/>
</p:tagLst>
</file>

<file path=ppt/tags/tag23.xml><?xml version="1.0" encoding="utf-8"?>
<p:tagLst xmlns:p="http://schemas.openxmlformats.org/presentationml/2006/main">
  <p:tag name="KSO_WM_DIAGRAM_VIRTUALLY_FRAME" val="{&quot;height&quot;:661.565590551181,&quot;left&quot;:66,&quot;top&quot;:352.38440944881893,&quot;width&quot;:1020}"/>
</p:tagLst>
</file>

<file path=ppt/tags/tag24.xml><?xml version="1.0" encoding="utf-8"?>
<p:tagLst xmlns:p="http://schemas.openxmlformats.org/presentationml/2006/main">
  <p:tag name="KSO_WM_DIAGRAM_VIRTUALLY_FRAME" val="{&quot;height&quot;:661.565590551181,&quot;left&quot;:66,&quot;top&quot;:352.38440944881893,&quot;width&quot;:1020}"/>
</p:tagLst>
</file>

<file path=ppt/tags/tag3.xml><?xml version="1.0" encoding="utf-8"?>
<p:tagLst xmlns:p="http://schemas.openxmlformats.org/presentationml/2006/main">
  <p:tag name="KSO_WM_DIAGRAM_VIRTUALLY_FRAME" val="{&quot;height&quot;:661.565590551181,&quot;left&quot;:66,&quot;top&quot;:352.38440944881893,&quot;width&quot;:1020}"/>
</p:tagLst>
</file>

<file path=ppt/tags/tag4.xml><?xml version="1.0" encoding="utf-8"?>
<p:tagLst xmlns:p="http://schemas.openxmlformats.org/presentationml/2006/main">
  <p:tag name="KSO_WM_DIAGRAM_VIRTUALLY_FRAME" val="{&quot;height&quot;:661.565590551181,&quot;left&quot;:66,&quot;top&quot;:352.38440944881893,&quot;width&quot;:1020}"/>
</p:tagLst>
</file>

<file path=ppt/tags/tag5.xml><?xml version="1.0" encoding="utf-8"?>
<p:tagLst xmlns:p="http://schemas.openxmlformats.org/presentationml/2006/main">
  <p:tag name="KSO_WM_DIAGRAM_VIRTUALLY_FRAME" val="{&quot;height&quot;:661.565590551181,&quot;left&quot;:66,&quot;top&quot;:352.38440944881893,&quot;width&quot;:1020}"/>
</p:tagLst>
</file>

<file path=ppt/tags/tag6.xml><?xml version="1.0" encoding="utf-8"?>
<p:tagLst xmlns:p="http://schemas.openxmlformats.org/presentationml/2006/main">
  <p:tag name="KSO_WM_DIAGRAM_VIRTUALLY_FRAME" val="{&quot;height&quot;:661.565590551181,&quot;left&quot;:66,&quot;top&quot;:352.38440944881893,&quot;width&quot;:1020}"/>
</p:tagLst>
</file>

<file path=ppt/tags/tag7.xml><?xml version="1.0" encoding="utf-8"?>
<p:tagLst xmlns:p="http://schemas.openxmlformats.org/presentationml/2006/main">
  <p:tag name="KSO_WM_DIAGRAM_VIRTUALLY_FRAME" val="{&quot;height&quot;:661.565590551181,&quot;left&quot;:66,&quot;top&quot;:352.38440944881893,&quot;width&quot;:1020}"/>
</p:tagLst>
</file>

<file path=ppt/tags/tag8.xml><?xml version="1.0" encoding="utf-8"?>
<p:tagLst xmlns:p="http://schemas.openxmlformats.org/presentationml/2006/main">
  <p:tag name="KSO_WM_DIAGRAM_VIRTUALLY_FRAME" val="{&quot;height&quot;:661.565590551181,&quot;left&quot;:66,&quot;top&quot;:352.38440944881893,&quot;width&quot;:1020}"/>
</p:tagLst>
</file>

<file path=ppt/tags/tag9.xml><?xml version="1.0" encoding="utf-8"?>
<p:tagLst xmlns:p="http://schemas.openxmlformats.org/presentationml/2006/main">
  <p:tag name="KSO_WM_DIAGRAM_VIRTUALLY_FRAME" val="{&quot;height&quot;:661.565590551181,&quot;left&quot;:66,&quot;top&quot;:352.38440944881893,&quot;width&quot;:102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2865</Words>
  <Application>WPS 演示</Application>
  <PresentationFormat>On-screen Show (16:9)</PresentationFormat>
  <Paragraphs>79</Paragraphs>
  <Slides>5</Slides>
  <Notes>5</Notes>
  <HiddenSlides>0</HiddenSlides>
  <MMClips>0</MMClips>
  <ScaleCrop>false</ScaleCrop>
  <HeadingPairs>
    <vt:vector size="6" baseType="variant">
      <vt:variant>
        <vt:lpstr>已用的字体</vt:lpstr>
      </vt:variant>
      <vt:variant>
        <vt:i4>13</vt:i4>
      </vt:variant>
      <vt:variant>
        <vt:lpstr>主题</vt:lpstr>
      </vt:variant>
      <vt:variant>
        <vt:i4>1</vt:i4>
      </vt:variant>
      <vt:variant>
        <vt:lpstr>幻灯片标题</vt:lpstr>
      </vt:variant>
      <vt:variant>
        <vt:i4>5</vt:i4>
      </vt:variant>
    </vt:vector>
  </HeadingPairs>
  <TitlesOfParts>
    <vt:vector size="19" baseType="lpstr">
      <vt:lpstr>Arial</vt:lpstr>
      <vt:lpstr>宋体</vt:lpstr>
      <vt:lpstr>Wingdings</vt:lpstr>
      <vt:lpstr>Source Serif 4 Semi Bold</vt:lpstr>
      <vt:lpstr>Source Serif 4 Semi Bold</vt:lpstr>
      <vt:lpstr>Source Serif 4 Semi Bold</vt:lpstr>
      <vt:lpstr>Source Sans 3</vt:lpstr>
      <vt:lpstr>Source Sans 3</vt:lpstr>
      <vt:lpstr>Source Sans 3</vt:lpstr>
      <vt:lpstr>Calibri</vt:lpstr>
      <vt:lpstr>微软雅黑</vt:lpstr>
      <vt:lpstr>Arial Unicode MS</vt:lpstr>
      <vt:lpstr>等线</vt:lpstr>
      <vt:lpstr>Office Theme</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Z。</cp:lastModifiedBy>
  <cp:revision>2</cp:revision>
  <dcterms:created xsi:type="dcterms:W3CDTF">2025-09-03T08:43:00Z</dcterms:created>
  <dcterms:modified xsi:type="dcterms:W3CDTF">2025-09-04T06:03:00Z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72A81B0833354106A63F49463C3330A1_12</vt:lpwstr>
  </property>
  <property fmtid="{D5CDD505-2E9C-101B-9397-08002B2CF9AE}" pid="3" name="KSOProductBuildVer">
    <vt:lpwstr>2052-12.1.0.22529</vt:lpwstr>
  </property>
</Properties>
</file>