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0963D-6F8F-4BD0-95F4-B7992CFE0F04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2BF0B-861B-4D86-8462-9191D54F4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20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02AA25-3AF2-46DD-A139-B445D2E147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17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96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41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82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07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8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74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7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952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2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7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9465D-00E5-4D4C-9155-3F0495BD5D00}" type="datetimeFigureOut">
              <a:rPr lang="en-US" smtClean="0"/>
              <a:t>18/2/2025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66423-86DD-4EE5-8159-3B91B5AE3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71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>
            <a:extLst>
              <a:ext uri="{FF2B5EF4-FFF2-40B4-BE49-F238E27FC236}">
                <a16:creationId xmlns:a16="http://schemas.microsoft.com/office/drawing/2014/main" id="{06732DC5-3828-DD67-6E17-230FB4C4EAF2}"/>
              </a:ext>
            </a:extLst>
          </p:cNvPr>
          <p:cNvSpPr/>
          <p:nvPr/>
        </p:nvSpPr>
        <p:spPr>
          <a:xfrm>
            <a:off x="2490280" y="2500009"/>
            <a:ext cx="2354094" cy="2110902"/>
          </a:xfrm>
          <a:prstGeom prst="diamon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55B5BE9E-9146-55F1-1489-307860502F7D}"/>
              </a:ext>
            </a:extLst>
          </p:cNvPr>
          <p:cNvSpPr/>
          <p:nvPr/>
        </p:nvSpPr>
        <p:spPr>
          <a:xfrm>
            <a:off x="3667327" y="2500009"/>
            <a:ext cx="2354094" cy="2110902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id="{373D3803-4B3F-A379-4302-1A5E5BE4D786}"/>
              </a:ext>
            </a:extLst>
          </p:cNvPr>
          <p:cNvSpPr/>
          <p:nvPr/>
        </p:nvSpPr>
        <p:spPr>
          <a:xfrm>
            <a:off x="7347626" y="2500009"/>
            <a:ext cx="2354094" cy="2110902"/>
          </a:xfrm>
          <a:prstGeom prst="diamon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6C29C70C-A77E-9738-A265-84E61153C8E2}"/>
              </a:ext>
            </a:extLst>
          </p:cNvPr>
          <p:cNvSpPr/>
          <p:nvPr/>
        </p:nvSpPr>
        <p:spPr>
          <a:xfrm>
            <a:off x="6096000" y="2500009"/>
            <a:ext cx="2354094" cy="2110902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id="{55809DCD-769A-F3DC-452D-F1816E0A5AAD}"/>
              </a:ext>
            </a:extLst>
          </p:cNvPr>
          <p:cNvSpPr/>
          <p:nvPr/>
        </p:nvSpPr>
        <p:spPr>
          <a:xfrm>
            <a:off x="5144310" y="2733473"/>
            <a:ext cx="1754221" cy="1643974"/>
          </a:xfrm>
          <a:prstGeom prst="diamond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solidFill>
                    <a:srgbClr val="156082">
                      <a:shade val="15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Yêu</a:t>
            </a:r>
            <a:r>
              <a:rPr kumimoji="0" lang="en-US" sz="3200" b="1" i="0" u="none" strike="noStrike" kern="1200" cap="none" spc="0" normalizeH="0" baseline="0" noProof="0" dirty="0">
                <a:ln>
                  <a:solidFill>
                    <a:srgbClr val="156082">
                      <a:shade val="15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solidFill>
                    <a:srgbClr val="156082">
                      <a:shade val="15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cầu</a:t>
            </a:r>
            <a:endParaRPr kumimoji="0" lang="en-US" sz="3200" b="1" i="0" u="none" strike="noStrike" kern="1200" cap="none" spc="0" normalizeH="0" baseline="0" noProof="0" dirty="0">
              <a:ln>
                <a:solidFill>
                  <a:srgbClr val="156082">
                    <a:shade val="15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0203D4-C507-C011-1293-6E9207CC9FD3}"/>
              </a:ext>
            </a:extLst>
          </p:cNvPr>
          <p:cNvSpPr txBox="1"/>
          <p:nvPr/>
        </p:nvSpPr>
        <p:spPr>
          <a:xfrm rot="19089189">
            <a:off x="3014035" y="2904549"/>
            <a:ext cx="759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20B8D7-C1F7-3556-DCA6-2FA0FE5E6A3B}"/>
              </a:ext>
            </a:extLst>
          </p:cNvPr>
          <p:cNvSpPr txBox="1"/>
          <p:nvPr/>
        </p:nvSpPr>
        <p:spPr>
          <a:xfrm rot="19089189">
            <a:off x="4175800" y="2904548"/>
            <a:ext cx="759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DA5A79-4D61-CB75-A093-5926C3CAE94D}"/>
              </a:ext>
            </a:extLst>
          </p:cNvPr>
          <p:cNvSpPr txBox="1"/>
          <p:nvPr/>
        </p:nvSpPr>
        <p:spPr>
          <a:xfrm rot="2558834">
            <a:off x="8462513" y="2914431"/>
            <a:ext cx="759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187B6C-630D-079E-7BF2-5DEB63139CDD}"/>
              </a:ext>
            </a:extLst>
          </p:cNvPr>
          <p:cNvSpPr txBox="1"/>
          <p:nvPr/>
        </p:nvSpPr>
        <p:spPr>
          <a:xfrm rot="2592309">
            <a:off x="7271950" y="2913866"/>
            <a:ext cx="759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1174C9-79FF-484D-6AD6-377AAE386719}"/>
              </a:ext>
            </a:extLst>
          </p:cNvPr>
          <p:cNvSpPr txBox="1"/>
          <p:nvPr/>
        </p:nvSpPr>
        <p:spPr>
          <a:xfrm>
            <a:off x="622569" y="816963"/>
            <a:ext cx="30447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Nêu được vấn đề văn học có những ý kiến khác nhau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6555DC-7A59-890E-5B34-BB8FBFD71146}"/>
              </a:ext>
            </a:extLst>
          </p:cNvPr>
          <p:cNvSpPr txBox="1"/>
          <p:nvPr/>
        </p:nvSpPr>
        <p:spPr>
          <a:xfrm>
            <a:off x="6669324" y="1001627"/>
            <a:ext cx="37832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thuận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cực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B917EB-2008-A8C6-F10F-6AFE3EF3D52D}"/>
              </a:ext>
            </a:extLst>
          </p:cNvPr>
          <p:cNvSpPr txBox="1"/>
          <p:nvPr/>
        </p:nvSpPr>
        <p:spPr>
          <a:xfrm>
            <a:off x="2298327" y="5147407"/>
            <a:ext cx="34095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ưu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khác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nhau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B9C2D8-184D-380D-868E-D347DB08708C}"/>
              </a:ext>
            </a:extLst>
          </p:cNvPr>
          <p:cNvSpPr txBox="1"/>
          <p:nvPr/>
        </p:nvSpPr>
        <p:spPr>
          <a:xfrm>
            <a:off x="7000671" y="5404786"/>
            <a:ext cx="34095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vấn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396CF1-399B-43D3-E416-D40BEF1EF8D0}"/>
              </a:ext>
            </a:extLst>
          </p:cNvPr>
          <p:cNvSpPr/>
          <p:nvPr/>
        </p:nvSpPr>
        <p:spPr>
          <a:xfrm>
            <a:off x="6445587" y="1001628"/>
            <a:ext cx="7782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970EF3-3589-DEFC-B0A1-678A6D5AC960}"/>
              </a:ext>
            </a:extLst>
          </p:cNvPr>
          <p:cNvSpPr/>
          <p:nvPr/>
        </p:nvSpPr>
        <p:spPr>
          <a:xfrm>
            <a:off x="3624566" y="1001628"/>
            <a:ext cx="7782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53829D-686E-1302-D506-259882627465}"/>
              </a:ext>
            </a:extLst>
          </p:cNvPr>
          <p:cNvSpPr/>
          <p:nvPr/>
        </p:nvSpPr>
        <p:spPr>
          <a:xfrm>
            <a:off x="6842431" y="5404786"/>
            <a:ext cx="7782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69EC44-1538-3844-E0CD-225DF5059BB5}"/>
              </a:ext>
            </a:extLst>
          </p:cNvPr>
          <p:cNvSpPr/>
          <p:nvPr/>
        </p:nvSpPr>
        <p:spPr>
          <a:xfrm>
            <a:off x="2140087" y="5404785"/>
            <a:ext cx="7782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55AB64F7-C17E-648E-2478-F5242CBEA2E3}"/>
              </a:ext>
            </a:extLst>
          </p:cNvPr>
          <p:cNvCxnSpPr>
            <a:cxnSpLocks/>
            <a:stCxn id="2" idx="1"/>
          </p:cNvCxnSpPr>
          <p:nvPr/>
        </p:nvCxnSpPr>
        <p:spPr>
          <a:xfrm rot="10800000">
            <a:off x="1936126" y="2250756"/>
            <a:ext cx="554154" cy="1304705"/>
          </a:xfrm>
          <a:prstGeom prst="curvedConnector2">
            <a:avLst/>
          </a:prstGeom>
          <a:ln w="19050" cap="flat" cmpd="sng" algn="ctr">
            <a:solidFill>
              <a:schemeClr val="accent4"/>
            </a:solidFill>
            <a:prstDash val="lg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2B72EBA4-0A57-F43B-A546-54C2EA62ECDE}"/>
              </a:ext>
            </a:extLst>
          </p:cNvPr>
          <p:cNvCxnSpPr>
            <a:stCxn id="6" idx="3"/>
          </p:cNvCxnSpPr>
          <p:nvPr/>
        </p:nvCxnSpPr>
        <p:spPr>
          <a:xfrm flipV="1">
            <a:off x="9701720" y="2017292"/>
            <a:ext cx="366408" cy="1538168"/>
          </a:xfrm>
          <a:prstGeom prst="curvedConnector2">
            <a:avLst/>
          </a:prstGeom>
          <a:ln w="19050" cap="flat" cmpd="sng" algn="ctr">
            <a:solidFill>
              <a:schemeClr val="accent4"/>
            </a:solidFill>
            <a:prstDash val="lg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9CEF81A0-0B0F-BD9B-E56B-D8CF282548A9}"/>
              </a:ext>
            </a:extLst>
          </p:cNvPr>
          <p:cNvCxnSpPr>
            <a:cxnSpLocks/>
          </p:cNvCxnSpPr>
          <p:nvPr/>
        </p:nvCxnSpPr>
        <p:spPr>
          <a:xfrm rot="16920000" flipH="1">
            <a:off x="4803498" y="4606045"/>
            <a:ext cx="1173253" cy="476655"/>
          </a:xfrm>
          <a:prstGeom prst="curvedConnector3">
            <a:avLst>
              <a:gd name="adj1" fmla="val -4249"/>
            </a:avLst>
          </a:prstGeom>
          <a:ln w="19050" cap="flat" cmpd="sng" algn="ctr">
            <a:solidFill>
              <a:schemeClr val="accent3"/>
            </a:solidFill>
            <a:prstDash val="lg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1" name="Connector: Curved 70">
            <a:extLst>
              <a:ext uri="{FF2B5EF4-FFF2-40B4-BE49-F238E27FC236}">
                <a16:creationId xmlns:a16="http://schemas.microsoft.com/office/drawing/2014/main" id="{004DA518-7AD3-F56C-3B1E-6EBF1DD6E48C}"/>
              </a:ext>
            </a:extLst>
          </p:cNvPr>
          <p:cNvCxnSpPr>
            <a:cxnSpLocks/>
          </p:cNvCxnSpPr>
          <p:nvPr/>
        </p:nvCxnSpPr>
        <p:spPr>
          <a:xfrm rot="4680000">
            <a:off x="6119592" y="4606045"/>
            <a:ext cx="1173253" cy="476655"/>
          </a:xfrm>
          <a:prstGeom prst="curvedConnector3">
            <a:avLst>
              <a:gd name="adj1" fmla="val -4249"/>
            </a:avLst>
          </a:prstGeom>
          <a:ln w="19050" cap="flat" cmpd="sng" algn="ctr">
            <a:solidFill>
              <a:schemeClr val="accent3"/>
            </a:solidFill>
            <a:prstDash val="lg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395529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62938" y="2688494"/>
            <a:ext cx="1864458" cy="15173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CHUẨN BỊ NÓI</a:t>
            </a:r>
            <a:endParaRPr kumimoji="0" lang="en-SG" sz="2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>
            <a:stCxn id="15" idx="3"/>
            <a:endCxn id="32" idx="1"/>
          </p:cNvCxnSpPr>
          <p:nvPr/>
        </p:nvCxnSpPr>
        <p:spPr>
          <a:xfrm flipV="1">
            <a:off x="2127396" y="1411593"/>
            <a:ext cx="311935" cy="20355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3"/>
            <a:endCxn id="31" idx="1"/>
          </p:cNvCxnSpPr>
          <p:nvPr/>
        </p:nvCxnSpPr>
        <p:spPr>
          <a:xfrm flipV="1">
            <a:off x="2127396" y="3438951"/>
            <a:ext cx="311935" cy="82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5" idx="3"/>
            <a:endCxn id="33" idx="1"/>
          </p:cNvCxnSpPr>
          <p:nvPr/>
        </p:nvCxnSpPr>
        <p:spPr>
          <a:xfrm>
            <a:off x="2127396" y="3447181"/>
            <a:ext cx="353004" cy="24515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233004" y="5644040"/>
            <a:ext cx="4540025" cy="5533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dụng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cụm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hợp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Arrow Connector 21"/>
          <p:cNvCxnSpPr>
            <a:stCxn id="33" idx="3"/>
            <a:endCxn id="21" idx="1"/>
          </p:cNvCxnSpPr>
          <p:nvPr/>
        </p:nvCxnSpPr>
        <p:spPr>
          <a:xfrm>
            <a:off x="5849762" y="5898681"/>
            <a:ext cx="383242" cy="2203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773644" y="333649"/>
            <a:ext cx="4086440" cy="553357"/>
          </a:xfrm>
          <a:prstGeom prst="rect">
            <a:avLst/>
          </a:prstGeom>
          <a:solidFill>
            <a:srgbClr val="0000CC"/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I. CHUẨN BỊ </a:t>
            </a:r>
            <a:r>
              <a:rPr lang="vi-VN" sz="2800" b="1" noProof="0" dirty="0" smtClean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THẢO LUẬN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86330" y="30778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215269" y="509143"/>
            <a:ext cx="5459895" cy="519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định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hiểu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giải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215271" y="1342254"/>
            <a:ext cx="5459894" cy="1475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ý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đáng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thuyết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phục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sắc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bén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bằng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chứng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biểu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233004" y="3110181"/>
            <a:ext cx="5442161" cy="10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dụng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hỏi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tìm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ý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hỏi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khoa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215270" y="4325615"/>
            <a:ext cx="5459895" cy="10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Sắp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xếp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ý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thành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hệ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thống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chặt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39331" y="2931761"/>
            <a:ext cx="3027188" cy="10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Tìm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ý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sắp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xếp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ý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439331" y="1134914"/>
            <a:ext cx="3062057" cy="5533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Lựa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chọn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đề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tài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480400" y="5391491"/>
            <a:ext cx="3369362" cy="10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Xác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định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ngữ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then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chốt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Straight Arrow Connector 33"/>
          <p:cNvCxnSpPr>
            <a:stCxn id="31" idx="3"/>
            <a:endCxn id="25" idx="1"/>
          </p:cNvCxnSpPr>
          <p:nvPr/>
        </p:nvCxnSpPr>
        <p:spPr>
          <a:xfrm flipV="1">
            <a:off x="5466519" y="769022"/>
            <a:ext cx="748750" cy="2669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31" idx="3"/>
            <a:endCxn id="27" idx="1"/>
          </p:cNvCxnSpPr>
          <p:nvPr/>
        </p:nvCxnSpPr>
        <p:spPr>
          <a:xfrm flipV="1">
            <a:off x="5466519" y="2079956"/>
            <a:ext cx="748752" cy="13589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3"/>
            <a:endCxn id="29" idx="1"/>
          </p:cNvCxnSpPr>
          <p:nvPr/>
        </p:nvCxnSpPr>
        <p:spPr>
          <a:xfrm>
            <a:off x="5466519" y="3438951"/>
            <a:ext cx="766485" cy="178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30" idx="1"/>
          </p:cNvCxnSpPr>
          <p:nvPr/>
        </p:nvCxnSpPr>
        <p:spPr>
          <a:xfrm>
            <a:off x="5466519" y="3430512"/>
            <a:ext cx="748751" cy="14022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78391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5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656822" y="2701081"/>
            <a:ext cx="1961322" cy="1895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CHUẨN BỊ NGHE</a:t>
            </a:r>
            <a:endParaRPr kumimoji="0" lang="en-SG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Arrow Connector 14"/>
          <p:cNvCxnSpPr>
            <a:stCxn id="13" idx="3"/>
            <a:endCxn id="19" idx="1"/>
          </p:cNvCxnSpPr>
          <p:nvPr/>
        </p:nvCxnSpPr>
        <p:spPr>
          <a:xfrm flipV="1">
            <a:off x="2618144" y="1600071"/>
            <a:ext cx="641891" cy="2048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3" idx="3"/>
            <a:endCxn id="21" idx="1"/>
          </p:cNvCxnSpPr>
          <p:nvPr/>
        </p:nvCxnSpPr>
        <p:spPr>
          <a:xfrm>
            <a:off x="2618144" y="3648612"/>
            <a:ext cx="6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3" idx="3"/>
            <a:endCxn id="20" idx="1"/>
          </p:cNvCxnSpPr>
          <p:nvPr/>
        </p:nvCxnSpPr>
        <p:spPr>
          <a:xfrm>
            <a:off x="2618144" y="3648612"/>
            <a:ext cx="641891" cy="1903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260035" y="862369"/>
            <a:ext cx="4003834" cy="14754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Tìm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hiểu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tin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xung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vấn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luận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60035" y="4860079"/>
            <a:ext cx="4003834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Sẵn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sàng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luận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hiểu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thỏa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đáng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vấn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60035" y="2910910"/>
            <a:ext cx="4003834" cy="14754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vắn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ý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kiến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bản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thân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vấn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luận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33253" y="457668"/>
            <a:ext cx="3631096" cy="14754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+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Hoàn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cảnh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huống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nhân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33253" y="2457827"/>
            <a:ext cx="3631096" cy="10143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+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tưởng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Arrow Connector 23"/>
          <p:cNvCxnSpPr>
            <a:stCxn id="19" idx="3"/>
            <a:endCxn id="22" idx="1"/>
          </p:cNvCxnSpPr>
          <p:nvPr/>
        </p:nvCxnSpPr>
        <p:spPr>
          <a:xfrm flipV="1">
            <a:off x="7263869" y="1195370"/>
            <a:ext cx="369384" cy="404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9" idx="3"/>
            <a:endCxn id="23" idx="1"/>
          </p:cNvCxnSpPr>
          <p:nvPr/>
        </p:nvCxnSpPr>
        <p:spPr>
          <a:xfrm>
            <a:off x="7263869" y="1600071"/>
            <a:ext cx="369384" cy="1364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47817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51373" y="392350"/>
            <a:ext cx="5501218" cy="5197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II. </a:t>
            </a:r>
            <a:r>
              <a:rPr kumimoji="0" lang="vi-V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THẢO LUẬN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NÓI VÀ NGHE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lowchart: Preparation 10"/>
          <p:cNvSpPr/>
          <p:nvPr/>
        </p:nvSpPr>
        <p:spPr>
          <a:xfrm>
            <a:off x="733647" y="2652884"/>
            <a:ext cx="2314353" cy="1974574"/>
          </a:xfrm>
          <a:prstGeom prst="flowChartPreparati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Người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endParaRPr kumimoji="0" lang="en-SG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2" name="Straight Arrow Connector 11"/>
          <p:cNvCxnSpPr>
            <a:stCxn id="11" idx="3"/>
            <a:endCxn id="17" idx="1"/>
          </p:cNvCxnSpPr>
          <p:nvPr/>
        </p:nvCxnSpPr>
        <p:spPr>
          <a:xfrm flipV="1">
            <a:off x="3048000" y="1757262"/>
            <a:ext cx="1242087" cy="18829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3"/>
            <a:endCxn id="18" idx="1"/>
          </p:cNvCxnSpPr>
          <p:nvPr/>
        </p:nvCxnSpPr>
        <p:spPr>
          <a:xfrm flipV="1">
            <a:off x="3048000" y="3306520"/>
            <a:ext cx="1242087" cy="3336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048000" y="3611485"/>
            <a:ext cx="1242087" cy="15551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290087" y="1250072"/>
            <a:ext cx="6934502" cy="101438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hưởng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ứng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với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tài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cuộc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luận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90087" y="2568818"/>
            <a:ext cx="6934503" cy="1475404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Tóm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đánh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ý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kiến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vấn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đề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nhìn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riêng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rõ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căn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cứ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nhìn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90087" y="4474148"/>
            <a:ext cx="6934502" cy="138499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Tóm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kiến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bản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thân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thuận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nhấn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mạnh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bổ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ích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cuộc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luận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11040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Preparation 10"/>
          <p:cNvSpPr/>
          <p:nvPr/>
        </p:nvSpPr>
        <p:spPr>
          <a:xfrm>
            <a:off x="689113" y="1937265"/>
            <a:ext cx="2263068" cy="1974574"/>
          </a:xfrm>
          <a:prstGeom prst="flowChartPreparati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Người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nghe</a:t>
            </a:r>
            <a:endParaRPr kumimoji="0" lang="en-SG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2" name="Straight Arrow Connector 11"/>
          <p:cNvCxnSpPr>
            <a:stCxn id="11" idx="3"/>
            <a:endCxn id="14" idx="1"/>
          </p:cNvCxnSpPr>
          <p:nvPr/>
        </p:nvCxnSpPr>
        <p:spPr>
          <a:xfrm flipV="1">
            <a:off x="2952181" y="1937265"/>
            <a:ext cx="431264" cy="9872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15" idx="1"/>
          </p:cNvCxnSpPr>
          <p:nvPr/>
        </p:nvCxnSpPr>
        <p:spPr>
          <a:xfrm>
            <a:off x="3021495" y="2924552"/>
            <a:ext cx="361950" cy="12147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383445" y="1199563"/>
            <a:ext cx="7788139" cy="1475404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chuẩn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bị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đưa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ý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kiến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hồi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đáp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thúc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đẩy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luận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đạt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cực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83445" y="3662254"/>
            <a:ext cx="7788139" cy="95410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vắn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sổ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hay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chép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luận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người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kumimoji="0" lang="en-SG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40677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361</Words>
  <Application>Microsoft Office PowerPoint</Application>
  <PresentationFormat>Widescreen</PresentationFormat>
  <Paragraphs>34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</cp:revision>
  <dcterms:created xsi:type="dcterms:W3CDTF">2025-02-18T08:19:21Z</dcterms:created>
  <dcterms:modified xsi:type="dcterms:W3CDTF">2025-02-18T08:24:05Z</dcterms:modified>
</cp:coreProperties>
</file>