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7" r:id="rId4"/>
    <p:sldId id="258" r:id="rId5"/>
    <p:sldId id="259" r:id="rId6"/>
    <p:sldId id="262" r:id="rId7"/>
    <p:sldId id="260"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155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daralmehrab.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09511"/>
            <a:ext cx="7772400" cy="1557867"/>
          </a:xfrm>
        </p:spPr>
        <p:txBody>
          <a:bodyPr/>
          <a:lstStyle/>
          <a:p>
            <a:r>
              <a:rPr dirty="0"/>
              <a:t>Dar Al Mehrab for Hotels Investment</a:t>
            </a:r>
          </a:p>
        </p:txBody>
      </p:sp>
      <p:sp>
        <p:nvSpPr>
          <p:cNvPr id="3" name="Subtitle 2"/>
          <p:cNvSpPr>
            <a:spLocks noGrp="1"/>
          </p:cNvSpPr>
          <p:nvPr>
            <p:ph type="subTitle" idx="1"/>
          </p:nvPr>
        </p:nvSpPr>
        <p:spPr>
          <a:xfrm>
            <a:off x="1371600" y="3093156"/>
            <a:ext cx="6400800" cy="1536325"/>
          </a:xfrm>
        </p:spPr>
        <p:txBody>
          <a:bodyPr/>
          <a:lstStyle/>
          <a:p>
            <a:r>
              <a:rPr dirty="0">
                <a:solidFill>
                  <a:schemeClr val="tx1"/>
                </a:solidFill>
              </a:rPr>
              <a:t>Your Trusted Partner in Hospitality Development</a:t>
            </a:r>
          </a:p>
        </p:txBody>
      </p:sp>
      <p:pic>
        <p:nvPicPr>
          <p:cNvPr id="7" name="Picture 6">
            <a:extLst>
              <a:ext uri="{FF2B5EF4-FFF2-40B4-BE49-F238E27FC236}">
                <a16:creationId xmlns:a16="http://schemas.microsoft.com/office/drawing/2014/main" id="{E12BEBE6-1482-4B0D-AD7D-4A3B5A364ABF}"/>
              </a:ext>
            </a:extLst>
          </p:cNvPr>
          <p:cNvPicPr>
            <a:picLocks noChangeAspect="1"/>
          </p:cNvPicPr>
          <p:nvPr/>
        </p:nvPicPr>
        <p:blipFill>
          <a:blip r:embed="rId2"/>
          <a:stretch>
            <a:fillRect/>
          </a:stretch>
        </p:blipFill>
        <p:spPr>
          <a:xfrm>
            <a:off x="2347912" y="4275137"/>
            <a:ext cx="4448175" cy="23717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9760E7-7D39-4293-A940-A8F438F907FA}"/>
              </a:ext>
            </a:extLst>
          </p:cNvPr>
          <p:cNvSpPr txBox="1"/>
          <p:nvPr/>
        </p:nvSpPr>
        <p:spPr>
          <a:xfrm>
            <a:off x="237067" y="1940848"/>
            <a:ext cx="8827911" cy="4708981"/>
          </a:xfrm>
          <a:prstGeom prst="rect">
            <a:avLst/>
          </a:prstGeom>
          <a:noFill/>
        </p:spPr>
        <p:txBody>
          <a:bodyPr wrap="square">
            <a:spAutoFit/>
          </a:bodyPr>
          <a:lstStyle/>
          <a:p>
            <a:r>
              <a:rPr lang="en-US" sz="2000" dirty="0"/>
              <a:t>Daralmehrab Company—Pioneering Hospitality Investment</a:t>
            </a:r>
          </a:p>
          <a:p>
            <a:r>
              <a:rPr lang="en-US" sz="2000" dirty="0"/>
              <a:t>Daralmehrab is a premier investment company specializing in the development, acquisition, and management of high-value hotel and hospitality assets across strategic locations. Dar Almehrab's forward-looking vision and deep understanding of global tourism trends drive its commitment to transforming opportunities into landmark hospitality destinations.</a:t>
            </a:r>
          </a:p>
          <a:p>
            <a:r>
              <a:rPr lang="en-US" sz="2000" dirty="0"/>
              <a:t>Our expertise spans the full investment lifecycle—from feasibility studies and financial structuring to project development and operational optimization. We partner with international hotel brands that deliver long-term value for investors and unforgettable experiences for guests.</a:t>
            </a:r>
          </a:p>
          <a:p>
            <a:r>
              <a:rPr lang="en-US" sz="2000" dirty="0"/>
              <a:t>At the heart of Daralmehrab strategy lies a commitment to innovation, sustainability, and excellence. Whether revitalizing heritage hotels , we prioritize quality, location, and guest-centric design to ensure every asset achieves its highest potential.</a:t>
            </a:r>
          </a:p>
          <a:p>
            <a:r>
              <a:rPr lang="en-US" sz="2000" dirty="0"/>
              <a:t>Daralmehrab – Investing in Hospitality, Building Legacies.</a:t>
            </a:r>
          </a:p>
        </p:txBody>
      </p:sp>
      <p:pic>
        <p:nvPicPr>
          <p:cNvPr id="7" name="Picture 6">
            <a:extLst>
              <a:ext uri="{FF2B5EF4-FFF2-40B4-BE49-F238E27FC236}">
                <a16:creationId xmlns:a16="http://schemas.microsoft.com/office/drawing/2014/main" id="{D3F2245D-090B-4838-BF96-304047417C2C}"/>
              </a:ext>
            </a:extLst>
          </p:cNvPr>
          <p:cNvPicPr>
            <a:picLocks noChangeAspect="1"/>
          </p:cNvPicPr>
          <p:nvPr/>
        </p:nvPicPr>
        <p:blipFill>
          <a:blip r:embed="rId2"/>
          <a:stretch>
            <a:fillRect/>
          </a:stretch>
        </p:blipFill>
        <p:spPr>
          <a:xfrm>
            <a:off x="6841067" y="137049"/>
            <a:ext cx="1625600" cy="1567574"/>
          </a:xfrm>
          <a:prstGeom prst="rect">
            <a:avLst/>
          </a:prstGeom>
        </p:spPr>
      </p:pic>
      <p:pic>
        <p:nvPicPr>
          <p:cNvPr id="8" name="Picture 7">
            <a:extLst>
              <a:ext uri="{FF2B5EF4-FFF2-40B4-BE49-F238E27FC236}">
                <a16:creationId xmlns:a16="http://schemas.microsoft.com/office/drawing/2014/main" id="{21CAFF18-4E88-41BA-B508-95A6197BD3D6}"/>
              </a:ext>
            </a:extLst>
          </p:cNvPr>
          <p:cNvPicPr>
            <a:picLocks noChangeAspect="1"/>
          </p:cNvPicPr>
          <p:nvPr/>
        </p:nvPicPr>
        <p:blipFill>
          <a:blip r:embed="rId3"/>
          <a:stretch>
            <a:fillRect/>
          </a:stretch>
        </p:blipFill>
        <p:spPr>
          <a:xfrm>
            <a:off x="733777" y="136276"/>
            <a:ext cx="1963082" cy="1804572"/>
          </a:xfrm>
          <a:prstGeom prst="rect">
            <a:avLst/>
          </a:prstGeom>
        </p:spPr>
      </p:pic>
    </p:spTree>
    <p:extLst>
      <p:ext uri="{BB962C8B-B14F-4D97-AF65-F5344CB8AC3E}">
        <p14:creationId xmlns:p14="http://schemas.microsoft.com/office/powerpoint/2010/main" val="3223812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Who We Are</a:t>
            </a:r>
          </a:p>
        </p:txBody>
      </p:sp>
      <p:sp>
        <p:nvSpPr>
          <p:cNvPr id="3" name="Content Placeholder 2"/>
          <p:cNvSpPr>
            <a:spLocks noGrp="1"/>
          </p:cNvSpPr>
          <p:nvPr>
            <p:ph idx="1"/>
          </p:nvPr>
        </p:nvSpPr>
        <p:spPr/>
        <p:txBody>
          <a:bodyPr/>
          <a:lstStyle/>
          <a:p>
            <a:r>
              <a:t>Dar Al Mehrab for Hotels Investment is a visionary company dedicated to pioneering luxury, comfort, and innovation in the hospitality sector. We specialize in hotel investment, development, and consultancy, creating opportunities that redefine the travel experience in Egypt and beyond.</a:t>
            </a:r>
          </a:p>
        </p:txBody>
      </p:sp>
      <p:pic>
        <p:nvPicPr>
          <p:cNvPr id="7" name="Picture 6">
            <a:extLst>
              <a:ext uri="{FF2B5EF4-FFF2-40B4-BE49-F238E27FC236}">
                <a16:creationId xmlns:a16="http://schemas.microsoft.com/office/drawing/2014/main" id="{02F6AABA-B677-4603-9CB2-E64D76FB347D}"/>
              </a:ext>
            </a:extLst>
          </p:cNvPr>
          <p:cNvPicPr>
            <a:picLocks noChangeAspect="1"/>
          </p:cNvPicPr>
          <p:nvPr/>
        </p:nvPicPr>
        <p:blipFill rotWithShape="1">
          <a:blip r:embed="rId2"/>
          <a:srcRect t="15570"/>
          <a:stretch/>
        </p:blipFill>
        <p:spPr>
          <a:xfrm>
            <a:off x="2268890" y="5257800"/>
            <a:ext cx="4448175" cy="1600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We Do</a:t>
            </a:r>
          </a:p>
        </p:txBody>
      </p:sp>
      <p:sp>
        <p:nvSpPr>
          <p:cNvPr id="3" name="Content Placeholder 2"/>
          <p:cNvSpPr>
            <a:spLocks noGrp="1"/>
          </p:cNvSpPr>
          <p:nvPr>
            <p:ph idx="1"/>
          </p:nvPr>
        </p:nvSpPr>
        <p:spPr/>
        <p:txBody>
          <a:bodyPr/>
          <a:lstStyle/>
          <a:p>
            <a:r>
              <a:rPr dirty="0"/>
              <a:t>- Hotel Investment &amp; Financing</a:t>
            </a:r>
          </a:p>
          <a:p>
            <a:r>
              <a:rPr dirty="0"/>
              <a:t>- Strategic Hospitality Consulting</a:t>
            </a:r>
          </a:p>
          <a:p>
            <a:r>
              <a:rPr dirty="0"/>
              <a:t>- Market Feasibility &amp; Research</a:t>
            </a:r>
          </a:p>
          <a:p>
            <a:r>
              <a:rPr dirty="0"/>
              <a:t>- Brand Partnerships</a:t>
            </a:r>
          </a:p>
        </p:txBody>
      </p:sp>
      <p:pic>
        <p:nvPicPr>
          <p:cNvPr id="7" name="Picture 6">
            <a:extLst>
              <a:ext uri="{FF2B5EF4-FFF2-40B4-BE49-F238E27FC236}">
                <a16:creationId xmlns:a16="http://schemas.microsoft.com/office/drawing/2014/main" id="{70CA9430-F9D2-4D0D-A469-A5A679F7F81E}"/>
              </a:ext>
            </a:extLst>
          </p:cNvPr>
          <p:cNvPicPr>
            <a:picLocks noChangeAspect="1"/>
          </p:cNvPicPr>
          <p:nvPr/>
        </p:nvPicPr>
        <p:blipFill>
          <a:blip r:embed="rId2"/>
          <a:stretch>
            <a:fillRect/>
          </a:stretch>
        </p:blipFill>
        <p:spPr>
          <a:xfrm>
            <a:off x="2167290" y="4071937"/>
            <a:ext cx="4448175" cy="23717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Choose Us</a:t>
            </a:r>
          </a:p>
        </p:txBody>
      </p:sp>
      <p:sp>
        <p:nvSpPr>
          <p:cNvPr id="3" name="Content Placeholder 2"/>
          <p:cNvSpPr>
            <a:spLocks noGrp="1"/>
          </p:cNvSpPr>
          <p:nvPr>
            <p:ph idx="1"/>
          </p:nvPr>
        </p:nvSpPr>
        <p:spPr/>
        <p:txBody>
          <a:bodyPr/>
          <a:lstStyle/>
          <a:p>
            <a:r>
              <a:rPr dirty="0"/>
              <a:t>- Proven track record in hotel ventures</a:t>
            </a:r>
          </a:p>
          <a:p>
            <a:r>
              <a:rPr dirty="0"/>
              <a:t>- Deep market insight &amp; strategic foresight</a:t>
            </a:r>
          </a:p>
          <a:p>
            <a:r>
              <a:rPr dirty="0"/>
              <a:t>- Commitment to excellence and long-term growth</a:t>
            </a:r>
          </a:p>
          <a:p>
            <a:r>
              <a:rPr dirty="0"/>
              <a:t>- Strong local and international partnerships</a:t>
            </a:r>
          </a:p>
        </p:txBody>
      </p:sp>
      <p:pic>
        <p:nvPicPr>
          <p:cNvPr id="8" name="Picture 7">
            <a:extLst>
              <a:ext uri="{FF2B5EF4-FFF2-40B4-BE49-F238E27FC236}">
                <a16:creationId xmlns:a16="http://schemas.microsoft.com/office/drawing/2014/main" id="{D0B71BC5-5A73-4B7F-BEA6-D57F56507047}"/>
              </a:ext>
            </a:extLst>
          </p:cNvPr>
          <p:cNvPicPr>
            <a:picLocks noChangeAspect="1"/>
          </p:cNvPicPr>
          <p:nvPr/>
        </p:nvPicPr>
        <p:blipFill>
          <a:blip r:embed="rId2"/>
          <a:stretch>
            <a:fillRect/>
          </a:stretch>
        </p:blipFill>
        <p:spPr>
          <a:xfrm>
            <a:off x="2347912" y="4354159"/>
            <a:ext cx="4448175" cy="23717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9721AC-9C50-48EB-8A45-3DF0A7228868}"/>
              </a:ext>
            </a:extLst>
          </p:cNvPr>
          <p:cNvPicPr>
            <a:picLocks noChangeAspect="1"/>
          </p:cNvPicPr>
          <p:nvPr/>
        </p:nvPicPr>
        <p:blipFill>
          <a:blip r:embed="rId2"/>
          <a:stretch>
            <a:fillRect/>
          </a:stretch>
        </p:blipFill>
        <p:spPr>
          <a:xfrm>
            <a:off x="2549967" y="4320380"/>
            <a:ext cx="4450466" cy="2371550"/>
          </a:xfrm>
          <a:prstGeom prst="rect">
            <a:avLst/>
          </a:prstGeom>
        </p:spPr>
      </p:pic>
    </p:spTree>
    <p:extLst>
      <p:ext uri="{BB962C8B-B14F-4D97-AF65-F5344CB8AC3E}">
        <p14:creationId xmlns:p14="http://schemas.microsoft.com/office/powerpoint/2010/main" val="3535168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Contact Us</a:t>
            </a:r>
          </a:p>
        </p:txBody>
      </p:sp>
      <p:sp>
        <p:nvSpPr>
          <p:cNvPr id="3" name="Content Placeholder 2"/>
          <p:cNvSpPr>
            <a:spLocks noGrp="1"/>
          </p:cNvSpPr>
          <p:nvPr>
            <p:ph idx="1"/>
          </p:nvPr>
        </p:nvSpPr>
        <p:spPr>
          <a:xfrm>
            <a:off x="457200" y="1600200"/>
            <a:ext cx="8229600" cy="3491089"/>
          </a:xfrm>
        </p:spPr>
        <p:txBody>
          <a:bodyPr>
            <a:normAutofit lnSpcReduction="10000"/>
          </a:bodyPr>
          <a:lstStyle/>
          <a:p>
            <a:r>
              <a:rPr dirty="0"/>
              <a:t>Address:</a:t>
            </a:r>
          </a:p>
          <a:p>
            <a:r>
              <a:rPr dirty="0"/>
              <a:t>13 Al </a:t>
            </a:r>
            <a:r>
              <a:rPr lang="en-US" dirty="0"/>
              <a:t>Obour</a:t>
            </a:r>
            <a:r>
              <a:rPr dirty="0"/>
              <a:t> Building, Salah Salem Street,</a:t>
            </a:r>
          </a:p>
          <a:p>
            <a:r>
              <a:rPr dirty="0"/>
              <a:t>Second Floor, Flat No. 5, Cairo, Egypt</a:t>
            </a:r>
          </a:p>
          <a:p>
            <a:r>
              <a:rPr dirty="0"/>
              <a:t>Mobile: 01111119250</a:t>
            </a:r>
          </a:p>
          <a:p>
            <a:r>
              <a:rPr dirty="0"/>
              <a:t>Website: </a:t>
            </a:r>
            <a:r>
              <a:rPr dirty="0">
                <a:hlinkClick r:id="rId2"/>
              </a:rPr>
              <a:t>www.daralmehrab.com</a:t>
            </a:r>
            <a:endParaRPr lang="en-US" dirty="0"/>
          </a:p>
          <a:p>
            <a:r>
              <a:rPr lang="en-US" dirty="0"/>
              <a:t>Email:info@daralmehrab.com</a:t>
            </a:r>
          </a:p>
        </p:txBody>
      </p:sp>
      <p:pic>
        <p:nvPicPr>
          <p:cNvPr id="7" name="Picture 6">
            <a:extLst>
              <a:ext uri="{FF2B5EF4-FFF2-40B4-BE49-F238E27FC236}">
                <a16:creationId xmlns:a16="http://schemas.microsoft.com/office/drawing/2014/main" id="{CCDC9718-2EE9-43B4-AFFD-7F2CF90A09AC}"/>
              </a:ext>
            </a:extLst>
          </p:cNvPr>
          <p:cNvPicPr>
            <a:picLocks noChangeAspect="1"/>
          </p:cNvPicPr>
          <p:nvPr/>
        </p:nvPicPr>
        <p:blipFill>
          <a:blip r:embed="rId3"/>
          <a:stretch>
            <a:fillRect/>
          </a:stretch>
        </p:blipFill>
        <p:spPr>
          <a:xfrm>
            <a:off x="2110845" y="4854575"/>
            <a:ext cx="4448175" cy="172878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TotalTime>
  <Words>294</Words>
  <Application>Microsoft Office PowerPoint</Application>
  <PresentationFormat>On-screen Show (4:3)</PresentationFormat>
  <Paragraphs>26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Dar Al Mehrab for Hotels Investment</vt:lpstr>
      <vt:lpstr>PowerPoint Presentation</vt:lpstr>
      <vt:lpstr>Who We Are</vt:lpstr>
      <vt:lpstr>What We Do</vt:lpstr>
      <vt:lpstr>Why Choose Us</vt:lpstr>
      <vt:lpstr>PowerPoint Presentation</vt:lpstr>
      <vt:lpstr>Contact Us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 Al Mehrab for Hotels Investment</dc:title>
  <dc:subject/>
  <dc:creator>IT</dc:creator>
  <cp:keywords/>
  <dc:description>generated using python-pptx</dc:description>
  <cp:lastModifiedBy>Hamdy Debes</cp:lastModifiedBy>
  <cp:revision>6</cp:revision>
  <dcterms:created xsi:type="dcterms:W3CDTF">2013-01-27T09:14:16Z</dcterms:created>
  <dcterms:modified xsi:type="dcterms:W3CDTF">2025-04-10T15:27:48Z</dcterms:modified>
  <cp:category/>
</cp:coreProperties>
</file>