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2"/>
    <p:sldMasterId id="2147483654" r:id="rId3"/>
  </p:sldMasterIdLst>
  <p:notesMasterIdLst>
    <p:notesMasterId r:id="rId17"/>
  </p:notes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Merriweather Light" panose="00000400000000000000" pitchFamily="2" charset="0"/>
      <p:regular r:id="rId22"/>
      <p:italic r:id="rId23"/>
    </p:embeddedFont>
    <p:embeddedFont>
      <p:font typeface="Merriweather Sans" pitchFamily="2" charset="0"/>
      <p:regular r:id="rId24"/>
    </p:embeddedFont>
    <p:embeddedFont>
      <p:font typeface="Merriweather Sans ExtraBold" pitchFamily="2" charset="0"/>
      <p:bold r:id="rId25"/>
      <p:italic r:id="rId26"/>
      <p:boldItalic r:id="rId27"/>
    </p:embeddedFont>
    <p:embeddedFont>
      <p:font typeface="Merriweather Sans Light" pitchFamily="2" charset="0"/>
      <p:regular r:id="rId28"/>
      <p:italic r:id="rId29"/>
    </p:embeddedFont>
    <p:embeddedFont>
      <p:font typeface="Montserrat" panose="00000500000000000000" pitchFamily="2" charset="0"/>
      <p:regular r:id="rId30"/>
      <p:bold r:id="rId31"/>
      <p:italic r:id="rId32"/>
      <p:boldItalic r:id="rId33"/>
    </p:embeddedFont>
    <p:embeddedFont>
      <p:font typeface="Montserrat Light" panose="00000400000000000000" pitchFamily="2" charset="0"/>
      <p:regular r:id="rId34"/>
      <p:italic r:id="rId35"/>
    </p:embeddedFont>
  </p:embeddedFontLst>
  <p:defaultTextStyle>
    <a:defPPr>
      <a:defRPr lang="en-US"/>
    </a:defPPr>
    <a:lvl1pPr marL="0" algn="l" defTabSz="914400" rtl="0">
      <a:defRPr sz="1800" kern="1200">
        <a:solidFill>
          <a:schemeClr val="tx1"/>
        </a:solidFill>
        <a:latin typeface="+mn-lt"/>
        <a:ea typeface="+mn-ea"/>
        <a:cs typeface="+mn-cs"/>
      </a:defRPr>
    </a:lvl1pPr>
    <a:lvl2pPr marL="457200" algn="l" defTabSz="914400" rtl="0">
      <a:defRPr sz="1800" kern="1200">
        <a:solidFill>
          <a:schemeClr val="tx1"/>
        </a:solidFill>
        <a:latin typeface="+mn-lt"/>
        <a:ea typeface="+mn-ea"/>
        <a:cs typeface="+mn-cs"/>
      </a:defRPr>
    </a:lvl2pPr>
    <a:lvl3pPr marL="914400" algn="l" defTabSz="914400" rtl="0">
      <a:defRPr sz="1800" kern="1200">
        <a:solidFill>
          <a:schemeClr val="tx1"/>
        </a:solidFill>
        <a:latin typeface="+mn-lt"/>
        <a:ea typeface="+mn-ea"/>
        <a:cs typeface="+mn-cs"/>
      </a:defRPr>
    </a:lvl3pPr>
    <a:lvl4pPr marL="1371600" algn="l" defTabSz="914400" rtl="0">
      <a:defRPr sz="1800" kern="1200">
        <a:solidFill>
          <a:schemeClr val="tx1"/>
        </a:solidFill>
        <a:latin typeface="+mn-lt"/>
        <a:ea typeface="+mn-ea"/>
        <a:cs typeface="+mn-cs"/>
      </a:defRPr>
    </a:lvl4pPr>
    <a:lvl5pPr marL="1828800" algn="l" defTabSz="914400" rtl="0">
      <a:defRPr sz="1800" kern="1200">
        <a:solidFill>
          <a:schemeClr val="tx1"/>
        </a:solidFill>
        <a:latin typeface="+mn-lt"/>
        <a:ea typeface="+mn-ea"/>
        <a:cs typeface="+mn-cs"/>
      </a:defRPr>
    </a:lvl5pPr>
    <a:lvl6pPr marL="2286000" algn="l" defTabSz="914400" rtl="0">
      <a:defRPr sz="1800" kern="1200">
        <a:solidFill>
          <a:schemeClr val="tx1"/>
        </a:solidFill>
        <a:latin typeface="+mn-lt"/>
        <a:ea typeface="+mn-ea"/>
        <a:cs typeface="+mn-cs"/>
      </a:defRPr>
    </a:lvl6pPr>
    <a:lvl7pPr marL="2743200" algn="l" defTabSz="914400" rtl="0">
      <a:defRPr sz="1800" kern="1200">
        <a:solidFill>
          <a:schemeClr val="tx1"/>
        </a:solidFill>
        <a:latin typeface="+mn-lt"/>
        <a:ea typeface="+mn-ea"/>
        <a:cs typeface="+mn-cs"/>
      </a:defRPr>
    </a:lvl7pPr>
    <a:lvl8pPr marL="3200400" algn="l" defTabSz="914400" rtl="0">
      <a:defRPr sz="1800" kern="1200">
        <a:solidFill>
          <a:schemeClr val="tx1"/>
        </a:solidFill>
        <a:latin typeface="+mn-lt"/>
        <a:ea typeface="+mn-ea"/>
        <a:cs typeface="+mn-cs"/>
      </a:defRPr>
    </a:lvl8pPr>
    <a:lvl9pPr marL="3657600" algn="l" defTabSz="914400" rtl="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 Mazin" initials="LM" lastIdx="1" clrIdx="0">
    <p:extLst>
      <p:ext uri="{19B8F6BF-5375-455C-9EA6-DF929625EA0E}">
        <p15:presenceInfo xmlns:p15="http://schemas.microsoft.com/office/powerpoint/2012/main" userId="Lev Maz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right>
            <a:ln>
              <a:noFill/>
            </a:ln>
          </a:right>
        </a:tcBdr>
      </a:tcStyle>
    </a:seCell>
    <a:swCell>
      <a:tcStyle>
        <a:tcBdr>
          <a:left>
            <a:ln>
              <a:noFill/>
            </a:ln>
          </a:left>
        </a:tcBdr>
      </a:tcStyle>
    </a:swCell>
    <a:firstRow>
      <a:tcTxStyle b="on"/>
      <a:tcStyle>
        <a:tcBdr>
          <a:bottom>
            <a:ln w="25400" cmpd="sng">
              <a:solidFill>
                <a:schemeClr val="lt1"/>
              </a:solidFill>
            </a:ln>
          </a:bottom>
        </a:tcBdr>
        <a:fill>
          <a:solidFill>
            <a:schemeClr val="dk1"/>
          </a:solidFill>
        </a:fill>
      </a:tcStyle>
    </a:firstRow>
    <a:neCell>
      <a:tcStyle>
        <a:tcBdr>
          <a:right>
            <a:ln>
              <a:noFill/>
            </a:ln>
          </a:right>
        </a:tcBdr>
      </a:tcStyle>
    </a:neCell>
    <a:nwCell>
      <a:tcStyle>
        <a:tcBdr>
          <a:left>
            <a:ln>
              <a:noFill/>
            </a:ln>
          </a:lef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right>
            <a:ln>
              <a:noFill/>
            </a:ln>
          </a:right>
        </a:tcBdr>
      </a:tcStyle>
    </a:seCell>
    <a:swCell>
      <a:tcStyle>
        <a:tcBdr>
          <a:left>
            <a:ln>
              <a:noFill/>
            </a:ln>
          </a:left>
        </a:tcBdr>
      </a:tcStyle>
    </a:swCell>
    <a:firstRow>
      <a:tcTxStyle b="on"/>
      <a:tcStyle>
        <a:tcBdr>
          <a:bottom>
            <a:ln w="25400" cmpd="sng">
              <a:solidFill>
                <a:schemeClr val="lt1"/>
              </a:solidFill>
            </a:ln>
          </a:bottom>
        </a:tcBdr>
        <a:fill>
          <a:solidFill>
            <a:schemeClr val="dk1"/>
          </a:solidFill>
        </a:fill>
      </a:tcStyle>
    </a:firstRow>
    <a:neCell>
      <a:tcStyle>
        <a:tcBdr>
          <a:right>
            <a:ln>
              <a:noFill/>
            </a:ln>
          </a:right>
        </a:tcBdr>
      </a:tcStyle>
    </a:neCell>
    <a:nwCell>
      <a:tcStyle>
        <a:tcBdr>
          <a:left>
            <a:ln>
              <a:noFill/>
            </a:ln>
          </a:lef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right>
            <a:ln>
              <a:noFill/>
            </a:ln>
          </a:right>
        </a:tcBdr>
      </a:tcStyle>
    </a:seCell>
    <a:swCell>
      <a:tcStyle>
        <a:tcBdr>
          <a:left>
            <a:ln>
              <a:noFill/>
            </a:ln>
          </a:left>
        </a:tcBdr>
      </a:tcStyle>
    </a:swCell>
    <a:firstRow>
      <a:tcTxStyle b="on"/>
      <a:tcStyle>
        <a:tcBdr>
          <a:bottom>
            <a:ln w="25400" cmpd="sng">
              <a:solidFill>
                <a:schemeClr val="lt1"/>
              </a:solidFill>
            </a:ln>
          </a:bottom>
        </a:tcBdr>
        <a:fill>
          <a:solidFill>
            <a:schemeClr val="dk1"/>
          </a:solidFill>
        </a:fill>
      </a:tcStyle>
    </a:firstRow>
    <a:neCell>
      <a:tcStyle>
        <a:tcBdr>
          <a:right>
            <a:ln>
              <a:noFill/>
            </a:ln>
          </a:right>
        </a:tcBdr>
      </a:tcStyle>
    </a:neCell>
    <a:nwCell>
      <a:tcStyle>
        <a:tcBdr>
          <a:left>
            <a:ln>
              <a:noFill/>
            </a:ln>
          </a:lef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right>
            <a:ln>
              <a:noFill/>
            </a:ln>
          </a:right>
        </a:tcBdr>
      </a:tcStyle>
    </a:seCell>
    <a:swCell>
      <a:tcStyle>
        <a:tcBdr>
          <a:left>
            <a:ln>
              <a:noFill/>
            </a:ln>
          </a:left>
        </a:tcBdr>
      </a:tcStyle>
    </a:swCell>
    <a:firstRow>
      <a:tcTxStyle b="on"/>
      <a:tcStyle>
        <a:tcBdr>
          <a:bottom>
            <a:ln w="25400" cmpd="sng">
              <a:solidFill>
                <a:schemeClr val="lt1"/>
              </a:solidFill>
            </a:ln>
          </a:bottom>
        </a:tcBdr>
        <a:fill>
          <a:solidFill>
            <a:schemeClr val="dk1"/>
          </a:solidFill>
        </a:fill>
      </a:tcStyle>
    </a:firstRow>
    <a:neCell>
      <a:tcStyle>
        <a:tcBdr>
          <a:right>
            <a:ln>
              <a:noFill/>
            </a:ln>
          </a:right>
        </a:tcBdr>
      </a:tcStyle>
    </a:neCell>
    <a:nwCell>
      <a:tcStyle>
        <a:tcBdr>
          <a:left>
            <a:ln>
              <a:noFill/>
            </a:ln>
          </a:lef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right>
            <a:ln>
              <a:noFill/>
            </a:ln>
          </a:right>
        </a:tcBdr>
      </a:tcStyle>
    </a:seCell>
    <a:swCell>
      <a:tcStyle>
        <a:tcBdr>
          <a:left>
            <a:ln>
              <a:noFill/>
            </a:ln>
          </a:left>
        </a:tcBdr>
      </a:tcStyle>
    </a:swCell>
    <a:firstRow>
      <a:tcTxStyle b="on"/>
      <a:tcStyle>
        <a:tcBdr>
          <a:bottom>
            <a:ln w="25400" cmpd="sng">
              <a:solidFill>
                <a:schemeClr val="lt1"/>
              </a:solidFill>
            </a:ln>
          </a:bottom>
        </a:tcBdr>
        <a:fill>
          <a:solidFill>
            <a:schemeClr val="dk1"/>
          </a:solidFill>
        </a:fill>
      </a:tcStyle>
    </a:firstRow>
    <a:neCell>
      <a:tcStyle>
        <a:tcBdr>
          <a:right>
            <a:ln>
              <a:noFill/>
            </a:ln>
          </a:right>
        </a:tcBdr>
      </a:tcStyle>
    </a:neCell>
    <a:nwCell>
      <a:tcStyle>
        <a:tcBdr>
          <a:left>
            <a:ln>
              <a:noFill/>
            </a:ln>
          </a:lef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right>
            <a:ln>
              <a:noFill/>
            </a:ln>
          </a:right>
        </a:tcBdr>
      </a:tcStyle>
    </a:seCell>
    <a:swCell>
      <a:tcStyle>
        <a:tcBdr>
          <a:left>
            <a:ln>
              <a:noFill/>
            </a:ln>
          </a:left>
        </a:tcBdr>
      </a:tcStyle>
    </a:swCell>
    <a:firstRow>
      <a:tcTxStyle b="on"/>
      <a:tcStyle>
        <a:tcBdr>
          <a:bottom>
            <a:ln w="25400" cmpd="sng">
              <a:solidFill>
                <a:schemeClr val="lt1"/>
              </a:solidFill>
            </a:ln>
          </a:bottom>
        </a:tcBdr>
        <a:fill>
          <a:solidFill>
            <a:schemeClr val="dk1"/>
          </a:solidFill>
        </a:fill>
      </a:tcStyle>
    </a:firstRow>
    <a:neCell>
      <a:tcStyle>
        <a:tcBdr>
          <a:right>
            <a:ln>
              <a:noFill/>
            </a:ln>
          </a:right>
        </a:tcBdr>
      </a:tcStyle>
    </a:neCell>
    <a:nwCell>
      <a:tcStyle>
        <a:tcBdr>
          <a:left>
            <a:ln>
              <a:noFill/>
            </a:ln>
          </a:lef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06799F8-075E-4A3A-A7F6-7FBC6576F1A4}" styleName="Themed Style 2 - Accent 3">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right>
            <a:ln>
              <a:noFill/>
            </a:ln>
          </a:right>
          <a:top>
            <a:ln>
              <a:noFill/>
            </a:ln>
          </a:top>
        </a:tcBdr>
      </a:tcStyle>
    </a:seCell>
    <a:swCell>
      <a:tcStyle>
        <a:tcBdr>
          <a:left>
            <a:ln>
              <a:noFill/>
            </a:ln>
          </a:left>
          <a:top>
            <a:ln>
              <a:noFill/>
            </a:ln>
          </a:top>
        </a:tcBdr>
      </a:tcStyle>
    </a:swCell>
    <a:firstRow>
      <a:tcTxStyle b="on"/>
      <a:tcStyle>
        <a:tcBdr>
          <a:bottom>
            <a:lnRef idx="3">
              <a:schemeClr val="lt1"/>
            </a:lnRef>
          </a:bottom>
        </a:tcBdr>
        <a:fill>
          <a:noFill/>
        </a:fill>
      </a:tcStyle>
    </a:firstRow>
    <a:nwCell>
      <a:tcStyle>
        <a:tcBdr>
          <a:bottom>
            <a:ln>
              <a:noFill/>
            </a:ln>
          </a:bottom>
        </a:tcBdr>
      </a:tcStyle>
    </a:nwCell>
  </a:tblStyle>
  <a:tblStyle styleId="{638B1855-1B75-4FBE-930C-398BA8C253C6}" styleName="Themed Style 2 - Accent 6">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right>
            <a:ln>
              <a:noFill/>
            </a:ln>
          </a:right>
          <a:top>
            <a:ln>
              <a:noFill/>
            </a:ln>
          </a:top>
        </a:tcBdr>
      </a:tcStyle>
    </a:seCell>
    <a:swCell>
      <a:tcStyle>
        <a:tcBdr>
          <a:left>
            <a:ln>
              <a:noFill/>
            </a:ln>
          </a:left>
          <a:top>
            <a:ln>
              <a:noFill/>
            </a:ln>
          </a:top>
        </a:tcBdr>
      </a:tcStyle>
    </a:swCell>
    <a:firstRow>
      <a:tcTxStyle b="on"/>
      <a:tcStyle>
        <a:tcBdr>
          <a:bottom>
            <a:lnRef idx="3">
              <a:schemeClr val="lt1"/>
            </a:lnRef>
          </a:bottom>
        </a:tcBdr>
        <a:fill>
          <a:noFill/>
        </a:fill>
      </a:tcStyle>
    </a:firstRow>
    <a:nwCell>
      <a:tcStyle>
        <a:tcBdr>
          <a:bottom>
            <a:ln>
              <a:noFill/>
            </a:ln>
          </a:bottom>
        </a:tcBdr>
      </a:tcStyle>
    </a:nwCell>
  </a:tblStyle>
  <a:tblStyle styleId="{18603FDC-E32A-4AB5-989C-0864C3EAD2B8}" styleName="Themed Style 2 - Accent 2">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right>
            <a:ln>
              <a:noFill/>
            </a:ln>
          </a:right>
          <a:top>
            <a:ln>
              <a:noFill/>
            </a:ln>
          </a:top>
        </a:tcBdr>
      </a:tcStyle>
    </a:seCell>
    <a:swCell>
      <a:tcStyle>
        <a:tcBdr>
          <a:left>
            <a:ln>
              <a:noFill/>
            </a:ln>
          </a:left>
          <a:top>
            <a:ln>
              <a:noFill/>
            </a:ln>
          </a:top>
        </a:tcBdr>
      </a:tcStyle>
    </a:swCell>
    <a:firstRow>
      <a:tcTxStyle b="on"/>
      <a:tcStyle>
        <a:tcBdr>
          <a:bottom>
            <a:lnRef idx="3">
              <a:schemeClr val="lt1"/>
            </a:lnRef>
          </a:bottom>
        </a:tcBdr>
        <a:fill>
          <a:noFill/>
        </a:fill>
      </a:tcStyle>
    </a:firstRow>
    <a:nwCell>
      <a:tcStyle>
        <a:tcBdr>
          <a:bottom>
            <a:ln>
              <a:noFill/>
            </a:ln>
          </a:bottom>
        </a:tcBdr>
      </a:tcStyle>
    </a:nwCell>
  </a:tblStyle>
  <a:tblStyle styleId="{E269D01E-BC32-4049-B463-5C60D7B0CCD2}" styleName="Themed Style 2 - Accent 4">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right>
            <a:ln>
              <a:noFill/>
            </a:ln>
          </a:right>
          <a:top>
            <a:ln>
              <a:noFill/>
            </a:ln>
          </a:top>
        </a:tcBdr>
      </a:tcStyle>
    </a:seCell>
    <a:swCell>
      <a:tcStyle>
        <a:tcBdr>
          <a:left>
            <a:ln>
              <a:noFill/>
            </a:ln>
          </a:left>
          <a:top>
            <a:ln>
              <a:noFill/>
            </a:ln>
          </a:top>
        </a:tcBdr>
      </a:tcStyle>
    </a:swCell>
    <a:firstRow>
      <a:tcTxStyle b="on"/>
      <a:tcStyle>
        <a:tcBdr>
          <a:bottom>
            <a:lnRef idx="3">
              <a:schemeClr val="lt1"/>
            </a:lnRef>
          </a:bottom>
        </a:tcBdr>
        <a:fill>
          <a:noFill/>
        </a:fill>
      </a:tcStyle>
    </a:firstRow>
    <a:nwCell>
      <a:tcStyle>
        <a:tcBdr>
          <a:bottom>
            <a:ln>
              <a:noFill/>
            </a:ln>
          </a:bottom>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3" autoAdjust="0"/>
    <p:restoredTop sz="94962" autoAdjust="0"/>
  </p:normalViewPr>
  <p:slideViewPr>
    <p:cSldViewPr snapToGrid="0">
      <p:cViewPr varScale="1">
        <p:scale>
          <a:sx n="104" d="100"/>
          <a:sy n="104" d="100"/>
        </p:scale>
        <p:origin x="852"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4" d="100"/>
          <a:sy n="114" d="100"/>
        </p:scale>
        <p:origin x="416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col"/>
        <c:grouping val="percentStacked"/>
        <c:varyColors val="0"/>
        <c:ser>
          <c:idx val="0"/>
          <c:order val="0"/>
          <c:tx>
            <c:strRef>
              <c:f>Sheet1!$B$1</c:f>
              <c:strCache>
                <c:ptCount val="1"/>
                <c:pt idx="0">
                  <c:v>Strongly disagree</c:v>
                </c:pt>
              </c:strCache>
            </c:strRef>
          </c:tx>
          <c:spPr>
            <a:solidFill>
              <a:schemeClr val="accent1"/>
            </a:solidFill>
            <a:ln>
              <a:noFill/>
            </a:ln>
          </c:spPr>
          <c:invertIfNegative val="1"/>
          <c:dLbls>
            <c:dLbl>
              <c:idx val="0"/>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no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C81-4D69-953E-C83024F5E438}"/>
                </c:ext>
              </c:extLst>
            </c:dLbl>
            <c:dLbl>
              <c:idx val="1"/>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no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C81-4D69-953E-C83024F5E438}"/>
                </c:ext>
              </c:extLst>
            </c:dLbl>
            <c:dLbl>
              <c:idx val="2"/>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no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AC81-4D69-953E-C83024F5E438}"/>
                </c:ext>
              </c:extLst>
            </c:dLbl>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This product is new and different</c:v>
                </c:pt>
                <c:pt idx="1">
                  <c:v>The product benefits are believable</c:v>
                </c:pt>
                <c:pt idx="2">
                  <c:v>The product benefits are important to me</c:v>
                </c:pt>
              </c:strCache>
            </c:strRef>
          </c:cat>
          <c:val>
            <c:numRef>
              <c:f>Sheet1!$B$2:$B$4</c:f>
              <c:numCache>
                <c:formatCode>0%</c:formatCode>
                <c:ptCount val="3"/>
                <c:pt idx="0">
                  <c:v>0.02</c:v>
                </c:pt>
                <c:pt idx="1">
                  <c:v>1.7999999999999999E-2</c:v>
                </c:pt>
                <c:pt idx="2">
                  <c:v>3.4000000000000002E-2</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3-AC81-4D69-953E-C83024F5E438}"/>
            </c:ext>
          </c:extLst>
        </c:ser>
        <c:ser>
          <c:idx val="1"/>
          <c:order val="1"/>
          <c:tx>
            <c:strRef>
              <c:f>Sheet1!$C$1</c:f>
              <c:strCache>
                <c:ptCount val="1"/>
                <c:pt idx="0">
                  <c:v>Disagree</c:v>
                </c:pt>
              </c:strCache>
            </c:strRef>
          </c:tx>
          <c:spPr>
            <a:solidFill>
              <a:schemeClr val="accent2"/>
            </a:solidFill>
            <a:ln>
              <a:noFill/>
            </a:ln>
          </c:spPr>
          <c:invertIfNegative val="1"/>
          <c:dLbls>
            <c:dLbl>
              <c:idx val="0"/>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AC81-4D69-953E-C83024F5E438}"/>
                </c:ext>
              </c:extLst>
            </c:dLbl>
            <c:dLbl>
              <c:idx val="1"/>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AC81-4D69-953E-C83024F5E438}"/>
                </c:ext>
              </c:extLst>
            </c:dLbl>
            <c:dLbl>
              <c:idx val="2"/>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AC81-4D69-953E-C83024F5E438}"/>
                </c:ext>
              </c:extLst>
            </c:dLbl>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This product is new and different</c:v>
                </c:pt>
                <c:pt idx="1">
                  <c:v>The product benefits are believable</c:v>
                </c:pt>
                <c:pt idx="2">
                  <c:v>The product benefits are important to me</c:v>
                </c:pt>
              </c:strCache>
            </c:strRef>
          </c:cat>
          <c:val>
            <c:numRef>
              <c:f>Sheet1!$C$2:$C$4</c:f>
              <c:numCache>
                <c:formatCode>0%</c:formatCode>
                <c:ptCount val="3"/>
                <c:pt idx="0">
                  <c:v>9.1999999999999998E-2</c:v>
                </c:pt>
                <c:pt idx="1">
                  <c:v>5.6000000000000001E-2</c:v>
                </c:pt>
                <c:pt idx="2">
                  <c:v>7.5999999999999998E-2</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7-AC81-4D69-953E-C83024F5E438}"/>
            </c:ext>
          </c:extLst>
        </c:ser>
        <c:ser>
          <c:idx val="2"/>
          <c:order val="2"/>
          <c:tx>
            <c:strRef>
              <c:f>Sheet1!$D$1</c:f>
              <c:strCache>
                <c:ptCount val="1"/>
                <c:pt idx="0">
                  <c:v>Neither agree nor disagree</c:v>
                </c:pt>
              </c:strCache>
            </c:strRef>
          </c:tx>
          <c:spPr>
            <a:solidFill>
              <a:schemeClr val="accent3"/>
            </a:solidFill>
            <a:ln>
              <a:noFill/>
            </a:ln>
          </c:spPr>
          <c:invertIfNegative val="1"/>
          <c:dLbls>
            <c:dLbl>
              <c:idx val="0"/>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AC81-4D69-953E-C83024F5E438}"/>
                </c:ext>
              </c:extLst>
            </c:dLbl>
            <c:dLbl>
              <c:idx val="1"/>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AC81-4D69-953E-C83024F5E438}"/>
                </c:ext>
              </c:extLst>
            </c:dLbl>
            <c:dLbl>
              <c:idx val="2"/>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AC81-4D69-953E-C83024F5E438}"/>
                </c:ext>
              </c:extLst>
            </c:dLbl>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This product is new and different</c:v>
                </c:pt>
                <c:pt idx="1">
                  <c:v>The product benefits are believable</c:v>
                </c:pt>
                <c:pt idx="2">
                  <c:v>The product benefits are important to me</c:v>
                </c:pt>
              </c:strCache>
            </c:strRef>
          </c:cat>
          <c:val>
            <c:numRef>
              <c:f>Sheet1!$D$2:$D$4</c:f>
              <c:numCache>
                <c:formatCode>0%</c:formatCode>
                <c:ptCount val="3"/>
                <c:pt idx="0">
                  <c:v>0.34</c:v>
                </c:pt>
                <c:pt idx="1">
                  <c:v>0.39600000000000002</c:v>
                </c:pt>
                <c:pt idx="2">
                  <c:v>0.33400000000000002</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B-AC81-4D69-953E-C83024F5E438}"/>
            </c:ext>
          </c:extLst>
        </c:ser>
        <c:ser>
          <c:idx val="3"/>
          <c:order val="3"/>
          <c:tx>
            <c:strRef>
              <c:f>Sheet1!$E$1</c:f>
              <c:strCache>
                <c:ptCount val="1"/>
                <c:pt idx="0">
                  <c:v>Agree</c:v>
                </c:pt>
              </c:strCache>
            </c:strRef>
          </c:tx>
          <c:spPr>
            <a:solidFill>
              <a:schemeClr val="accent4"/>
            </a:solidFill>
            <a:ln>
              <a:noFill/>
            </a:ln>
          </c:spPr>
          <c:invertIfNegative val="1"/>
          <c:dLbls>
            <c:dLbl>
              <c:idx val="0"/>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AC81-4D69-953E-C83024F5E438}"/>
                </c:ext>
              </c:extLst>
            </c:dLbl>
            <c:dLbl>
              <c:idx val="1"/>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AC81-4D69-953E-C83024F5E438}"/>
                </c:ext>
              </c:extLst>
            </c:dLbl>
            <c:dLbl>
              <c:idx val="2"/>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AC81-4D69-953E-C83024F5E438}"/>
                </c:ext>
              </c:extLst>
            </c:dLbl>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This product is new and different</c:v>
                </c:pt>
                <c:pt idx="1">
                  <c:v>The product benefits are believable</c:v>
                </c:pt>
                <c:pt idx="2">
                  <c:v>The product benefits are important to me</c:v>
                </c:pt>
              </c:strCache>
            </c:strRef>
          </c:cat>
          <c:val>
            <c:numRef>
              <c:f>Sheet1!$E$2:$E$4</c:f>
              <c:numCache>
                <c:formatCode>0%</c:formatCode>
                <c:ptCount val="3"/>
                <c:pt idx="0">
                  <c:v>0.372</c:v>
                </c:pt>
                <c:pt idx="1">
                  <c:v>0.40799999999999997</c:v>
                </c:pt>
                <c:pt idx="2">
                  <c:v>0.35599999999999998</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F-AC81-4D69-953E-C83024F5E438}"/>
            </c:ext>
          </c:extLst>
        </c:ser>
        <c:ser>
          <c:idx val="4"/>
          <c:order val="4"/>
          <c:tx>
            <c:strRef>
              <c:f>Sheet1!$F$1</c:f>
              <c:strCache>
                <c:ptCount val="1"/>
                <c:pt idx="0">
                  <c:v>Strongly agree</c:v>
                </c:pt>
              </c:strCache>
            </c:strRef>
          </c:tx>
          <c:spPr>
            <a:solidFill>
              <a:schemeClr val="accent5"/>
            </a:solidFill>
            <a:ln>
              <a:noFill/>
            </a:ln>
          </c:spPr>
          <c:invertIfNegative val="1"/>
          <c:dLbls>
            <c:dLbl>
              <c:idx val="0"/>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0-AC81-4D69-953E-C83024F5E438}"/>
                </c:ext>
              </c:extLst>
            </c:dLbl>
            <c:dLbl>
              <c:idx val="1"/>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1-AC81-4D69-953E-C83024F5E438}"/>
                </c:ext>
              </c:extLst>
            </c:dLbl>
            <c:dLbl>
              <c:idx val="2"/>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F5F5F5"/>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2-AC81-4D69-953E-C83024F5E438}"/>
                </c:ext>
              </c:extLst>
            </c:dLbl>
            <c:numFmt formatCode="0%"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This product is new and different</c:v>
                </c:pt>
                <c:pt idx="1">
                  <c:v>The product benefits are believable</c:v>
                </c:pt>
                <c:pt idx="2">
                  <c:v>The product benefits are important to me</c:v>
                </c:pt>
              </c:strCache>
            </c:strRef>
          </c:cat>
          <c:val>
            <c:numRef>
              <c:f>Sheet1!$F$2:$F$4</c:f>
              <c:numCache>
                <c:formatCode>0%</c:formatCode>
                <c:ptCount val="3"/>
                <c:pt idx="0">
                  <c:v>0.17599999999999999</c:v>
                </c:pt>
                <c:pt idx="1">
                  <c:v>0.122</c:v>
                </c:pt>
                <c:pt idx="2">
                  <c:v>0.2</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13-AC81-4D69-953E-C83024F5E438}"/>
            </c:ext>
          </c:extLst>
        </c:ser>
        <c:dLbls>
          <c:dLblPos val="ctr"/>
          <c:showLegendKey val="0"/>
          <c:showVal val="1"/>
          <c:showCatName val="0"/>
          <c:showSerName val="0"/>
          <c:showPercent val="0"/>
          <c:showBubbleSize val="0"/>
        </c:dLbls>
        <c:gapWidth val="150"/>
        <c:overlap val="100"/>
        <c:axId val="2"/>
        <c:axId val="1"/>
      </c:barChart>
      <c:catAx>
        <c:axId val="2"/>
        <c:scaling>
          <c:orientation val="minMax"/>
        </c:scaling>
        <c:delete val="0"/>
        <c:axPos val="b"/>
        <c:numFmt formatCode="General" sourceLinked="0"/>
        <c:majorTickMark val="none"/>
        <c:minorTickMark val="none"/>
        <c:tickLblPos val="nextTo"/>
        <c:spPr>
          <a:ln w="9525" cap="flat" cmpd="sng" algn="ctr">
            <a:solidFill>
              <a:schemeClr val="tx1">
                <a:lumMod val="15000"/>
                <a:lumOff val="85000"/>
              </a:schemeClr>
            </a:solidFill>
            <a:round/>
          </a:ln>
        </c:spPr>
        <c:txPr>
          <a:bodyPr/>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
          <c:min val="0"/>
        </c:scaling>
        <c:delete val="0"/>
        <c:axPos val="l"/>
        <c:majorGridlines>
          <c:spPr>
            <a:ln w="9525" cap="flat" cmpd="sng" algn="ctr">
              <a:solidFill>
                <a:schemeClr val="tx1">
                  <a:lumMod val="15000"/>
                  <a:lumOff val="85000"/>
                </a:schemeClr>
              </a:solidFill>
              <a:round/>
            </a:ln>
          </c:spPr>
        </c:majorGridlines>
        <c:minorGridlines>
          <c:spPr>
            <a:ln>
              <a:solidFill>
                <a:srgbClr val="F5F6F8"/>
              </a:solidFill>
            </a:ln>
          </c:spPr>
        </c:minorGridlines>
        <c:numFmt formatCode="0%" sourceLinked="0"/>
        <c:majorTickMark val="none"/>
        <c:minorTickMark val="none"/>
        <c:tickLblPos val="nextTo"/>
        <c:spPr>
          <a:noFill/>
          <a:ln>
            <a:noFill/>
          </a:ln>
        </c:spPr>
        <c:txPr>
          <a:bodyPr/>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crossBetween val="between"/>
      </c:valAx>
    </c:plotArea>
    <c:legend>
      <c:legendPos val="b"/>
      <c:overlay val="0"/>
      <c:txPr>
        <a:bodyPr/>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1"/>
  </c:chart>
  <c:spPr>
    <a:noFill/>
    <a:ln w="9525" cap="flat" cmpd="sng" algn="ctr">
      <a:noFill/>
      <a:roun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col"/>
        <c:grouping val="clustered"/>
        <c:varyColors val="0"/>
        <c:ser>
          <c:idx val="0"/>
          <c:order val="0"/>
          <c:tx>
            <c:strRef>
              <c:f>Sheet1!$B$1</c:f>
              <c:strCache>
                <c:ptCount val="1"/>
                <c:pt idx="0">
                  <c:v>S0</c:v>
                </c:pt>
              </c:strCache>
            </c:strRef>
          </c:tx>
          <c:spPr>
            <a:solidFill>
              <a:schemeClr val="accent1"/>
            </a:solidFill>
            <a:ln>
              <a:noFill/>
            </a:ln>
          </c:spPr>
          <c:invertIfNegative val="1"/>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1-41E1-4959-A68F-D13D6997B05E}"/>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3-41E1-4959-A68F-D13D6997B05E}"/>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5-41E1-4959-A68F-D13D6997B05E}"/>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7-41E1-4959-A68F-D13D6997B05E}"/>
              </c:ext>
            </c:extLst>
          </c:dPt>
          <c:dPt>
            <c:idx val="4"/>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9-41E1-4959-A68F-D13D6997B05E}"/>
              </c:ext>
            </c:extLst>
          </c:dPt>
          <c:dLbls>
            <c:dLbl>
              <c:idx val="0"/>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1E1-4959-A68F-D13D6997B05E}"/>
                </c:ext>
              </c:extLst>
            </c:dLbl>
            <c:dLbl>
              <c:idx val="1"/>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1E1-4959-A68F-D13D6997B05E}"/>
                </c:ext>
              </c:extLst>
            </c:dLbl>
            <c:dLbl>
              <c:idx val="2"/>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1E1-4959-A68F-D13D6997B05E}"/>
                </c:ext>
              </c:extLst>
            </c:dLbl>
            <c:dLbl>
              <c:idx val="3"/>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1E1-4959-A68F-D13D6997B05E}"/>
                </c:ext>
              </c:extLst>
            </c:dLbl>
            <c:dLbl>
              <c:idx val="4"/>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41E1-4959-A68F-D13D6997B05E}"/>
                </c:ext>
              </c:extLst>
            </c:dLbl>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Neither agree nor disagree</c:v>
                </c:pt>
                <c:pt idx="3">
                  <c:v>Agree</c:v>
                </c:pt>
                <c:pt idx="4">
                  <c:v>Strongly agree</c:v>
                </c:pt>
              </c:strCache>
            </c:strRef>
          </c:cat>
          <c:val>
            <c:numRef>
              <c:f>Sheet1!$B$2:$B$6</c:f>
              <c:numCache>
                <c:formatCode>####</c:formatCode>
                <c:ptCount val="5"/>
                <c:pt idx="0">
                  <c:v>10</c:v>
                </c:pt>
                <c:pt idx="1">
                  <c:v>46</c:v>
                </c:pt>
                <c:pt idx="2">
                  <c:v>170</c:v>
                </c:pt>
                <c:pt idx="3">
                  <c:v>186</c:v>
                </c:pt>
                <c:pt idx="4">
                  <c:v>88</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A-41E1-4959-A68F-D13D6997B05E}"/>
            </c:ext>
          </c:extLst>
        </c:ser>
        <c:dLbls>
          <c:dLblPos val="outEnd"/>
          <c:showLegendKey val="0"/>
          <c:showVal val="1"/>
          <c:showCatName val="0"/>
          <c:showSerName val="0"/>
          <c:showPercent val="0"/>
          <c:showBubbleSize val="0"/>
        </c:dLbls>
        <c:gapWidth val="219"/>
        <c:overlap val="-27"/>
        <c:axId val="2"/>
        <c:axId val="1"/>
      </c:barChart>
      <c:catAx>
        <c:axId val="2"/>
        <c:scaling>
          <c:orientation val="minMax"/>
        </c:scaling>
        <c:delete val="0"/>
        <c:axPos val="b"/>
        <c:numFmt formatCode="General" sourceLinked="0"/>
        <c:majorTickMark val="none"/>
        <c:minorTickMark val="none"/>
        <c:tickLblPos val="nextTo"/>
        <c:spPr>
          <a:ln w="9525" cap="flat" cmpd="sng" algn="ctr">
            <a:solidFill>
              <a:schemeClr val="tx1">
                <a:lumMod val="15000"/>
                <a:lumOff val="85000"/>
              </a:schemeClr>
            </a:solidFill>
            <a:round/>
          </a:ln>
        </c:spPr>
        <c:txPr>
          <a:bodyPr/>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204.6"/>
          <c:min val="0"/>
        </c:scaling>
        <c:delete val="0"/>
        <c:axPos val="l"/>
        <c:majorGridlines>
          <c:spPr>
            <a:ln w="9525" cap="flat" cmpd="sng" algn="ctr">
              <a:solidFill>
                <a:schemeClr val="tx1">
                  <a:lumMod val="15000"/>
                  <a:lumOff val="85000"/>
                </a:schemeClr>
              </a:solidFill>
              <a:round/>
            </a:ln>
          </c:spPr>
        </c:majorGridlines>
        <c:minorGridlines>
          <c:spPr>
            <a:ln>
              <a:solidFill>
                <a:srgbClr val="F5F6F8"/>
              </a:solidFill>
            </a:ln>
          </c:spPr>
        </c:minorGridlines>
        <c:numFmt formatCode="General" sourceLinked="0"/>
        <c:majorTickMark val="none"/>
        <c:minorTickMark val="none"/>
        <c:tickLblPos val="nextTo"/>
        <c:spPr>
          <a:noFill/>
          <a:ln>
            <a:noFill/>
          </a:ln>
        </c:spPr>
        <c:txPr>
          <a:bodyPr/>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crossBetween val="between"/>
      </c:valAx>
    </c:plotArea>
    <c:plotVisOnly val="1"/>
    <c:dispBlanksAs val="gap"/>
    <c:showDLblsOverMax val="1"/>
  </c:chart>
  <c:spPr>
    <a:noFill/>
    <a:ln w="9525" cap="flat" cmpd="sng" algn="ctr">
      <a:noFill/>
      <a:round/>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col"/>
        <c:grouping val="clustered"/>
        <c:varyColors val="0"/>
        <c:ser>
          <c:idx val="0"/>
          <c:order val="0"/>
          <c:tx>
            <c:strRef>
              <c:f>Sheet1!$B$1</c:f>
              <c:strCache>
                <c:ptCount val="1"/>
                <c:pt idx="0">
                  <c:v>S0</c:v>
                </c:pt>
              </c:strCache>
            </c:strRef>
          </c:tx>
          <c:spPr>
            <a:solidFill>
              <a:schemeClr val="accent1"/>
            </a:solidFill>
            <a:ln>
              <a:noFill/>
            </a:ln>
          </c:spPr>
          <c:invertIfNegative val="1"/>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1-8287-4933-A161-164D1B67B4BD}"/>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3-8287-4933-A161-164D1B67B4BD}"/>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5-8287-4933-A161-164D1B67B4BD}"/>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7-8287-4933-A161-164D1B67B4BD}"/>
              </c:ext>
            </c:extLst>
          </c:dPt>
          <c:dPt>
            <c:idx val="4"/>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9-8287-4933-A161-164D1B67B4BD}"/>
              </c:ext>
            </c:extLst>
          </c:dPt>
          <c:dLbls>
            <c:dLbl>
              <c:idx val="0"/>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287-4933-A161-164D1B67B4BD}"/>
                </c:ext>
              </c:extLst>
            </c:dLbl>
            <c:dLbl>
              <c:idx val="1"/>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8287-4933-A161-164D1B67B4BD}"/>
                </c:ext>
              </c:extLst>
            </c:dLbl>
            <c:dLbl>
              <c:idx val="2"/>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8287-4933-A161-164D1B67B4BD}"/>
                </c:ext>
              </c:extLst>
            </c:dLbl>
            <c:dLbl>
              <c:idx val="3"/>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8287-4933-A161-164D1B67B4BD}"/>
                </c:ext>
              </c:extLst>
            </c:dLbl>
            <c:dLbl>
              <c:idx val="4"/>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8287-4933-A161-164D1B67B4BD}"/>
                </c:ext>
              </c:extLst>
            </c:dLbl>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Neither agree nor disagree</c:v>
                </c:pt>
                <c:pt idx="3">
                  <c:v>Agree</c:v>
                </c:pt>
                <c:pt idx="4">
                  <c:v>Strongly agree</c:v>
                </c:pt>
              </c:strCache>
            </c:strRef>
          </c:cat>
          <c:val>
            <c:numRef>
              <c:f>Sheet1!$B$2:$B$6</c:f>
              <c:numCache>
                <c:formatCode>####</c:formatCode>
                <c:ptCount val="5"/>
                <c:pt idx="0">
                  <c:v>9</c:v>
                </c:pt>
                <c:pt idx="1">
                  <c:v>28</c:v>
                </c:pt>
                <c:pt idx="2">
                  <c:v>198</c:v>
                </c:pt>
                <c:pt idx="3">
                  <c:v>204</c:v>
                </c:pt>
                <c:pt idx="4">
                  <c:v>61</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A-8287-4933-A161-164D1B67B4BD}"/>
            </c:ext>
          </c:extLst>
        </c:ser>
        <c:dLbls>
          <c:dLblPos val="outEnd"/>
          <c:showLegendKey val="0"/>
          <c:showVal val="1"/>
          <c:showCatName val="0"/>
          <c:showSerName val="0"/>
          <c:showPercent val="0"/>
          <c:showBubbleSize val="0"/>
        </c:dLbls>
        <c:gapWidth val="219"/>
        <c:overlap val="-27"/>
        <c:axId val="2"/>
        <c:axId val="1"/>
      </c:barChart>
      <c:catAx>
        <c:axId val="2"/>
        <c:scaling>
          <c:orientation val="minMax"/>
        </c:scaling>
        <c:delete val="0"/>
        <c:axPos val="b"/>
        <c:numFmt formatCode="General" sourceLinked="0"/>
        <c:majorTickMark val="none"/>
        <c:minorTickMark val="none"/>
        <c:tickLblPos val="nextTo"/>
        <c:spPr>
          <a:ln w="9525" cap="flat" cmpd="sng" algn="ctr">
            <a:solidFill>
              <a:schemeClr val="tx1">
                <a:lumMod val="15000"/>
                <a:lumOff val="85000"/>
              </a:schemeClr>
            </a:solidFill>
            <a:round/>
          </a:ln>
        </c:spPr>
        <c:txPr>
          <a:bodyPr/>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224.4"/>
          <c:min val="0"/>
        </c:scaling>
        <c:delete val="0"/>
        <c:axPos val="l"/>
        <c:majorGridlines>
          <c:spPr>
            <a:ln w="9525" cap="flat" cmpd="sng" algn="ctr">
              <a:solidFill>
                <a:schemeClr val="tx1">
                  <a:lumMod val="15000"/>
                  <a:lumOff val="85000"/>
                </a:schemeClr>
              </a:solidFill>
              <a:round/>
            </a:ln>
          </c:spPr>
        </c:majorGridlines>
        <c:minorGridlines>
          <c:spPr>
            <a:ln>
              <a:solidFill>
                <a:srgbClr val="F5F6F8"/>
              </a:solidFill>
            </a:ln>
          </c:spPr>
        </c:minorGridlines>
        <c:numFmt formatCode="General" sourceLinked="0"/>
        <c:majorTickMark val="none"/>
        <c:minorTickMark val="none"/>
        <c:tickLblPos val="nextTo"/>
        <c:spPr>
          <a:noFill/>
          <a:ln>
            <a:noFill/>
          </a:ln>
        </c:spPr>
        <c:txPr>
          <a:bodyPr/>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crossBetween val="between"/>
      </c:valAx>
    </c:plotArea>
    <c:plotVisOnly val="1"/>
    <c:dispBlanksAs val="gap"/>
    <c:showDLblsOverMax val="1"/>
  </c:chart>
  <c:spPr>
    <a:noFill/>
    <a:ln w="9525" cap="flat" cmpd="sng" algn="ctr">
      <a:noFill/>
      <a:round/>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col"/>
        <c:grouping val="clustered"/>
        <c:varyColors val="0"/>
        <c:ser>
          <c:idx val="0"/>
          <c:order val="0"/>
          <c:tx>
            <c:strRef>
              <c:f>Sheet1!$B$1</c:f>
              <c:strCache>
                <c:ptCount val="1"/>
                <c:pt idx="0">
                  <c:v>S0</c:v>
                </c:pt>
              </c:strCache>
            </c:strRef>
          </c:tx>
          <c:spPr>
            <a:solidFill>
              <a:schemeClr val="accent1"/>
            </a:solidFill>
            <a:ln>
              <a:noFill/>
            </a:ln>
          </c:spPr>
          <c:invertIfNegative val="1"/>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1-E065-4549-9807-20909C85DDAB}"/>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3-E065-4549-9807-20909C85DDAB}"/>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5-E065-4549-9807-20909C85DDAB}"/>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7-E065-4549-9807-20909C85DDAB}"/>
              </c:ext>
            </c:extLst>
          </c:dPt>
          <c:dPt>
            <c:idx val="4"/>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63500" dist="38100" dir="2700000" sx="98000" sy="98000" algn="tl" rotWithShape="0">
                  <a:prstClr val="black">
                    <a:alpha val="10000"/>
                  </a:prstClr>
                </a:outerShdw>
              </a:effectLst>
            </c:spPr>
            <c:extLst>
              <c:ext xmlns:c16="http://schemas.microsoft.com/office/drawing/2014/chart" uri="{C3380CC4-5D6E-409C-BE32-E72D297353CC}">
                <c16:uniqueId val="{00000009-E065-4549-9807-20909C85DDAB}"/>
              </c:ext>
            </c:extLst>
          </c:dPt>
          <c:dLbls>
            <c:dLbl>
              <c:idx val="0"/>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E065-4549-9807-20909C85DDAB}"/>
                </c:ext>
              </c:extLst>
            </c:dLbl>
            <c:dLbl>
              <c:idx val="1"/>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E065-4549-9807-20909C85DDAB}"/>
                </c:ext>
              </c:extLst>
            </c:dLbl>
            <c:dLbl>
              <c:idx val="2"/>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E065-4549-9807-20909C85DDAB}"/>
                </c:ext>
              </c:extLst>
            </c:dLbl>
            <c:dLbl>
              <c:idx val="3"/>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E065-4549-9807-20909C85DDAB}"/>
                </c:ext>
              </c:extLst>
            </c:dLbl>
            <c:dLbl>
              <c:idx val="4"/>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rgbClr val="264B7B"/>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E065-4549-9807-20909C85DDAB}"/>
                </c:ext>
              </c:extLst>
            </c:dLbl>
            <c:numFmt formatCode="####" sourceLinked="0"/>
            <c:spPr>
              <a:noFill/>
              <a:ln>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Neither agree nor disagree</c:v>
                </c:pt>
                <c:pt idx="3">
                  <c:v>Agree</c:v>
                </c:pt>
                <c:pt idx="4">
                  <c:v>Strongly agree</c:v>
                </c:pt>
              </c:strCache>
            </c:strRef>
          </c:cat>
          <c:val>
            <c:numRef>
              <c:f>Sheet1!$B$2:$B$6</c:f>
              <c:numCache>
                <c:formatCode>####</c:formatCode>
                <c:ptCount val="5"/>
                <c:pt idx="0">
                  <c:v>17</c:v>
                </c:pt>
                <c:pt idx="1">
                  <c:v>38</c:v>
                </c:pt>
                <c:pt idx="2">
                  <c:v>167</c:v>
                </c:pt>
                <c:pt idx="3">
                  <c:v>178</c:v>
                </c:pt>
                <c:pt idx="4">
                  <c:v>100</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A-E065-4549-9807-20909C85DDAB}"/>
            </c:ext>
          </c:extLst>
        </c:ser>
        <c:dLbls>
          <c:dLblPos val="outEnd"/>
          <c:showLegendKey val="0"/>
          <c:showVal val="1"/>
          <c:showCatName val="0"/>
          <c:showSerName val="0"/>
          <c:showPercent val="0"/>
          <c:showBubbleSize val="0"/>
        </c:dLbls>
        <c:gapWidth val="219"/>
        <c:overlap val="-27"/>
        <c:axId val="2"/>
        <c:axId val="1"/>
      </c:barChart>
      <c:catAx>
        <c:axId val="2"/>
        <c:scaling>
          <c:orientation val="minMax"/>
        </c:scaling>
        <c:delete val="0"/>
        <c:axPos val="b"/>
        <c:numFmt formatCode="General" sourceLinked="0"/>
        <c:majorTickMark val="none"/>
        <c:minorTickMark val="none"/>
        <c:tickLblPos val="nextTo"/>
        <c:spPr>
          <a:ln w="9525" cap="flat" cmpd="sng" algn="ctr">
            <a:solidFill>
              <a:schemeClr val="tx1">
                <a:lumMod val="15000"/>
                <a:lumOff val="85000"/>
              </a:schemeClr>
            </a:solidFill>
            <a:round/>
          </a:ln>
        </c:spPr>
        <c:txPr>
          <a:bodyPr/>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95.8"/>
          <c:min val="0"/>
        </c:scaling>
        <c:delete val="0"/>
        <c:axPos val="l"/>
        <c:majorGridlines>
          <c:spPr>
            <a:ln w="9525" cap="flat" cmpd="sng" algn="ctr">
              <a:solidFill>
                <a:schemeClr val="tx1">
                  <a:lumMod val="15000"/>
                  <a:lumOff val="85000"/>
                </a:schemeClr>
              </a:solidFill>
              <a:round/>
            </a:ln>
          </c:spPr>
        </c:majorGridlines>
        <c:minorGridlines>
          <c:spPr>
            <a:ln>
              <a:solidFill>
                <a:srgbClr val="F5F6F8"/>
              </a:solidFill>
            </a:ln>
          </c:spPr>
        </c:minorGridlines>
        <c:numFmt formatCode="General" sourceLinked="0"/>
        <c:majorTickMark val="none"/>
        <c:minorTickMark val="none"/>
        <c:tickLblPos val="nextTo"/>
        <c:spPr>
          <a:noFill/>
          <a:ln>
            <a:noFill/>
          </a:ln>
        </c:spPr>
        <c:txPr>
          <a:bodyPr/>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crossBetween val="between"/>
      </c:valAx>
    </c:plotArea>
    <c:plotVisOnly val="1"/>
    <c:dispBlanksAs val="gap"/>
    <c:showDLblsOverMax val="1"/>
  </c:chart>
  <c:spPr>
    <a:noFill/>
    <a:ln w="9525" cap="flat" cmpd="sng" algn="ctr">
      <a:noFill/>
      <a:round/>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ontserrat Light"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ontserrat Light" pitchFamily="2" charset="77"/>
              </a:defRPr>
            </a:lvl1pPr>
          </a:lstStyle>
          <a:p>
            <a:fld id="{471DC741-D10A-4516-BD6D-8A0B8680A7FE}" type="datetimeFigureOut">
              <a:rPr lang="en-US" smtClean="0"/>
              <a:t>11/17/2022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ontserrat 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ontserrat Light" pitchFamily="2" charset="77"/>
              </a:defRPr>
            </a:lvl1pPr>
          </a:lstStyle>
          <a:p>
            <a:fld id="{20687C05-51DD-4667-820E-7171E3C65496}"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Light" pitchFamily="2" charset="77"/>
        <a:ea typeface="+mn-ea"/>
        <a:cs typeface="+mn-cs"/>
      </a:defRPr>
    </a:lvl1pPr>
    <a:lvl2pPr marL="457200" algn="l" defTabSz="914400" rtl="0" eaLnBrk="1" latinLnBrk="0" hangingPunct="1">
      <a:defRPr sz="1200" b="0" i="0" kern="1200">
        <a:solidFill>
          <a:schemeClr val="tx1"/>
        </a:solidFill>
        <a:latin typeface="Montserrat Light" pitchFamily="2" charset="77"/>
        <a:ea typeface="+mn-ea"/>
        <a:cs typeface="+mn-cs"/>
      </a:defRPr>
    </a:lvl2pPr>
    <a:lvl3pPr marL="914400" algn="l" defTabSz="914400" rtl="0" eaLnBrk="1" latinLnBrk="0" hangingPunct="1">
      <a:defRPr sz="1200" b="0" i="0" kern="1200">
        <a:solidFill>
          <a:schemeClr val="tx1"/>
        </a:solidFill>
        <a:latin typeface="Montserrat Light" pitchFamily="2" charset="77"/>
        <a:ea typeface="+mn-ea"/>
        <a:cs typeface="+mn-cs"/>
      </a:defRPr>
    </a:lvl3pPr>
    <a:lvl4pPr marL="1371600" algn="l" defTabSz="914400" rtl="0" eaLnBrk="1" latinLnBrk="0" hangingPunct="1">
      <a:defRPr sz="1200" b="0" i="0" kern="1200">
        <a:solidFill>
          <a:schemeClr val="tx1"/>
        </a:solidFill>
        <a:latin typeface="Montserrat Light" pitchFamily="2" charset="77"/>
        <a:ea typeface="+mn-ea"/>
        <a:cs typeface="+mn-cs"/>
      </a:defRPr>
    </a:lvl4pPr>
    <a:lvl5pPr marL="1828800" algn="l" defTabSz="914400" rtl="0" eaLnBrk="1" latinLnBrk="0" hangingPunct="1">
      <a:defRPr sz="1200" b="0" i="0" kern="1200">
        <a:solidFill>
          <a:schemeClr val="tx1"/>
        </a:solidFill>
        <a:latin typeface="Montserrat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aytm.com/" TargetMode="External"/><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hyperlink" Target="https://aytm.com/surveys/new"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hyperlink" Target="https://aytm.com/surveys/654321/stat/0247368038cbfa4a33964dd3b7c2088c" TargetMode="Externa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aytm.com/" TargetMode="External"/><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hyperlink" Target="https://aytm.com/surveys/new"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hyperlink" Target="https://aytm.com/surveys/654321/stat/0247368038cbfa4a33964dd3b7c2088c" TargetMode="Externa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aytm.com/" TargetMode="External"/><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hyperlink" Target="https://aytm.com/surveys/new"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hyperlink" Target="https://aytm.com/surveys/654321/stat/0247368038cbfa4a33964dd3b7c2088c" TargetMode="Externa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aytm.com/" TargetMode="External"/><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hyperlink" Target="https://aytm.com/surveys/new"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hyperlink" Target="https://aytm.com/surveys/654321/stat/0247368038cbfa4a33964dd3b7c2088c" TargetMode="Externa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aytm.com/" TargetMode="External"/><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hyperlink" Target="https://aytm.com/surveys/new"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hyperlink" Target="https://aytm.com/surveys/654321/stat/0247368038cbfa4a33964dd3b7c2088c" TargetMode="Externa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aytm_preview_exercise/"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hyperlink" Target="http://aytm_methodolog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a:stretch/>
        </p:blipFill>
        <p:spPr>
          <a:xfrm rot="10800000" flipH="1" flipV="1">
            <a:off x="-3646" y="0"/>
            <a:ext cx="12192000" cy="6858000"/>
          </a:xfrm>
          <a:prstGeom prst="rect">
            <a:avLst/>
          </a:prstGeom>
        </p:spPr>
      </p:pic>
      <p:pic>
        <p:nvPicPr>
          <p:cNvPr id="22" name="Google Shape;223;p44"/>
          <p:cNvPicPr/>
          <p:nvPr userDrawn="1"/>
        </p:nvPicPr>
        <p:blipFill>
          <a:blip r:embed="rId3"/>
          <a:stretch>
            <a:fillRect/>
          </a:stretch>
        </p:blipFill>
        <p:spPr>
          <a:xfrm>
            <a:off x="3646" y="0"/>
            <a:ext cx="12192000" cy="6858000"/>
          </a:xfrm>
          <a:prstGeom prst="rect">
            <a:avLst/>
          </a:prstGeom>
          <a:noFill/>
          <a:ln>
            <a:noFill/>
          </a:ln>
        </p:spPr>
      </p:pic>
      <p:pic>
        <p:nvPicPr>
          <p:cNvPr id="23" name="Google Shape;224;p44"/>
          <p:cNvPicPr/>
          <p:nvPr userDrawn="1"/>
        </p:nvPicPr>
        <p:blipFill>
          <a:blip r:embed="rId3">
            <a:alphaModFix amt="50000"/>
          </a:blip>
          <a:stretch>
            <a:fillRect/>
          </a:stretch>
        </p:blipFill>
        <p:spPr>
          <a:xfrm>
            <a:off x="-3646" y="0"/>
            <a:ext cx="12192000" cy="6858000"/>
          </a:xfrm>
          <a:prstGeom prst="rect">
            <a:avLst/>
          </a:prstGeom>
          <a:noFill/>
          <a:ln>
            <a:noFill/>
          </a:ln>
        </p:spPr>
      </p:pic>
      <p:pic>
        <p:nvPicPr>
          <p:cNvPr id="19" name="Picture 18"/>
          <p:cNvPicPr>
            <a:picLocks noChangeAspect="1"/>
          </p:cNvPicPr>
          <p:nvPr userDrawn="1"/>
        </p:nvPicPr>
        <p:blipFill>
          <a:blip r:embed="rId4" cstate="print"/>
          <a:srcRect/>
          <a:stretch/>
        </p:blipFill>
        <p:spPr>
          <a:xfrm>
            <a:off x="438392" y="461243"/>
            <a:ext cx="2061921" cy="687307"/>
          </a:xfrm>
          <a:prstGeom prst="rect">
            <a:avLst/>
          </a:prstGeom>
        </p:spPr>
      </p:pic>
      <p:sp>
        <p:nvSpPr>
          <p:cNvPr id="5" name="Title 1"/>
          <p:cNvSpPr>
            <a:spLocks noGrp="1"/>
          </p:cNvSpPr>
          <p:nvPr>
            <p:ph type="title" hasCustomPrompt="1"/>
          </p:nvPr>
        </p:nvSpPr>
        <p:spPr>
          <a:xfrm>
            <a:off x="343659" y="2331894"/>
            <a:ext cx="10479388" cy="1325563"/>
          </a:xfrm>
          <a:prstGeom prst="rect">
            <a:avLst/>
          </a:prstGeom>
        </p:spPr>
        <p:txBody>
          <a:bodyPr anchor="b">
            <a:normAutofit/>
          </a:bodyPr>
          <a:lstStyle>
            <a:lvl1pPr>
              <a:defRPr sz="4800">
                <a:solidFill>
                  <a:schemeClr val="bg1"/>
                </a:solidFill>
              </a:defRPr>
            </a:lvl1pPr>
          </a:lstStyle>
          <a:p>
            <a:r>
              <a:rPr lang="en-US" dirty="0" err="1">
                <a:latin typeface="Merriweather Light" panose="00000400000000000000" pitchFamily="2" charset="0"/>
              </a:rPr>
              <a:t>Title_aytm</a:t>
            </a:r>
            <a:endParaRPr lang="en-US" dirty="0">
              <a:latin typeface="Merriweather Light" panose="00000400000000000000" pitchFamily="2" charset="0"/>
            </a:endParaRPr>
          </a:p>
        </p:txBody>
      </p:sp>
      <p:sp>
        <p:nvSpPr>
          <p:cNvPr id="6" name="Text Placeholder 5"/>
          <p:cNvSpPr>
            <a:spLocks noGrp="1"/>
          </p:cNvSpPr>
          <p:nvPr>
            <p:ph type="body" sz="quarter" idx="10" hasCustomPrompt="1"/>
          </p:nvPr>
        </p:nvSpPr>
        <p:spPr>
          <a:xfrm>
            <a:off x="343452" y="4053476"/>
            <a:ext cx="10517188" cy="438150"/>
          </a:xfrm>
          <a:prstGeom prst="rect">
            <a:avLst/>
          </a:prstGeom>
        </p:spPr>
        <p:txBody>
          <a:bodyPr/>
          <a:lstStyle>
            <a:lvl1pPr marL="0" indent="0">
              <a:buNone/>
              <a:defRPr sz="1800">
                <a:solidFill>
                  <a:srgbClr val="5CCBC5"/>
                </a:solidFill>
                <a:latin typeface="Merriweather Light" panose="00000400000000000000" pitchFamily="2" charset="0"/>
              </a:defRPr>
            </a:lvl1pPr>
            <a:lvl2pPr>
              <a:defRPr>
                <a:solidFill>
                  <a:srgbClr val="5CCBC5"/>
                </a:solidFill>
                <a:latin typeface="Merriweather Light" panose="00000400000000000000" pitchFamily="2" charset="0"/>
              </a:defRPr>
            </a:lvl2pPr>
            <a:lvl3pPr>
              <a:defRPr>
                <a:solidFill>
                  <a:srgbClr val="5CCBC5"/>
                </a:solidFill>
                <a:latin typeface="Merriweather Light" panose="00000400000000000000" pitchFamily="2" charset="0"/>
              </a:defRPr>
            </a:lvl3pPr>
            <a:lvl4pPr>
              <a:defRPr>
                <a:solidFill>
                  <a:srgbClr val="5CCBC5"/>
                </a:solidFill>
                <a:latin typeface="Merriweather Light" panose="00000400000000000000" pitchFamily="2" charset="0"/>
              </a:defRPr>
            </a:lvl4pPr>
            <a:lvl5pPr>
              <a:defRPr>
                <a:solidFill>
                  <a:srgbClr val="5CCBC5"/>
                </a:solidFill>
                <a:latin typeface="Merriweather Light" panose="00000400000000000000" pitchFamily="2" charset="0"/>
              </a:defRPr>
            </a:lvl5pPr>
          </a:lstStyle>
          <a:p>
            <a:pPr lvl="0"/>
            <a:r>
              <a:rPr lang="en-US" dirty="0" err="1"/>
              <a:t>Author_aytm</a:t>
            </a:r>
            <a:endParaRPr lang="en-US" dirty="0"/>
          </a:p>
        </p:txBody>
      </p:sp>
      <p:sp>
        <p:nvSpPr>
          <p:cNvPr id="9" name="Text Placeholder 8"/>
          <p:cNvSpPr>
            <a:spLocks noGrp="1"/>
          </p:cNvSpPr>
          <p:nvPr>
            <p:ph type="body" sz="quarter" idx="11" hasCustomPrompt="1"/>
          </p:nvPr>
        </p:nvSpPr>
        <p:spPr>
          <a:xfrm>
            <a:off x="355600" y="6341023"/>
            <a:ext cx="10517188" cy="438150"/>
          </a:xfrm>
          <a:prstGeom prst="rect">
            <a:avLst/>
          </a:prstGeom>
        </p:spPr>
        <p:txBody>
          <a:bodyPr/>
          <a:lstStyle>
            <a:lvl1pPr marL="0" indent="0">
              <a:buNone/>
              <a:defRPr sz="1800">
                <a:solidFill>
                  <a:srgbClr val="5CCBC5"/>
                </a:solidFill>
                <a:latin typeface="Merriweather Light" panose="00000400000000000000" pitchFamily="2" charset="0"/>
              </a:defRPr>
            </a:lvl1pPr>
            <a:lvl2pPr>
              <a:defRPr sz="1800">
                <a:solidFill>
                  <a:srgbClr val="5CCBC5"/>
                </a:solidFill>
                <a:latin typeface="Merriweather Light" panose="00000400000000000000" pitchFamily="2" charset="0"/>
              </a:defRPr>
            </a:lvl2pPr>
            <a:lvl3pPr>
              <a:defRPr sz="1800">
                <a:solidFill>
                  <a:srgbClr val="5CCBC5"/>
                </a:solidFill>
                <a:latin typeface="Merriweather Light" panose="00000400000000000000" pitchFamily="2" charset="0"/>
              </a:defRPr>
            </a:lvl3pPr>
            <a:lvl4pPr>
              <a:defRPr sz="1800">
                <a:solidFill>
                  <a:srgbClr val="5CCBC5"/>
                </a:solidFill>
                <a:latin typeface="Merriweather Light" panose="00000400000000000000" pitchFamily="2" charset="0"/>
              </a:defRPr>
            </a:lvl4pPr>
            <a:lvl5pPr>
              <a:defRPr sz="1800">
                <a:solidFill>
                  <a:srgbClr val="5CCBC5"/>
                </a:solidFill>
                <a:latin typeface="Merriweather Light" panose="00000400000000000000" pitchFamily="2" charset="0"/>
              </a:defRPr>
            </a:lvl5pPr>
          </a:lstStyle>
          <a:p>
            <a:pPr lvl="0"/>
            <a:r>
              <a:rPr lang="en-US" dirty="0" err="1"/>
              <a:t>Date_aytm</a:t>
            </a:r>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ultipurposeImage">
    <p:spTree>
      <p:nvGrpSpPr>
        <p:cNvPr id="1" name=""/>
        <p:cNvGrpSpPr/>
        <p:nvPr/>
      </p:nvGrpSpPr>
      <p:grpSpPr>
        <a:xfrm>
          <a:off x="0" y="0"/>
          <a:ext cx="0" cy="0"/>
          <a:chOff x="0" y="0"/>
          <a:chExt cx="0" cy="0"/>
        </a:xfrm>
      </p:grpSpPr>
      <p:sp>
        <p:nvSpPr>
          <p:cNvPr id="13" name="Text Placeholder 8"/>
          <p:cNvSpPr>
            <a:spLocks noGrp="1"/>
          </p:cNvSpPr>
          <p:nvPr>
            <p:ph type="body" sz="quarter" idx="14" hasCustomPrompt="1"/>
          </p:nvPr>
        </p:nvSpPr>
        <p:spPr>
          <a:xfrm>
            <a:off x="723600" y="0"/>
            <a:ext cx="9929091" cy="748145"/>
          </a:xfrm>
          <a:prstGeom prst="rect">
            <a:avLst/>
          </a:prstGeom>
        </p:spPr>
        <p:txBody>
          <a:bodyPr lIns="0" tIns="0" rIns="0" bIns="0" anchor="ctr">
            <a:normAutofit/>
          </a:bodyPr>
          <a:lstStyle>
            <a:lvl1pPr marL="0" indent="0" algn="l">
              <a:buNone/>
              <a:defRPr sz="1400" b="0" i="0" cap="none" baseline="0">
                <a:solidFill>
                  <a:srgbClr val="30363C"/>
                </a:solidFill>
                <a:latin typeface="Montserrat Light" pitchFamily="2" charset="77"/>
                <a:ea typeface="Montserrat Light" pitchFamily="2" charset="77"/>
              </a:defRPr>
            </a:lvl1pPr>
          </a:lstStyle>
          <a:p>
            <a:pPr lvl="0"/>
            <a:r>
              <a:rPr lang="en-US" dirty="0"/>
              <a:t>Slide overview</a:t>
            </a:r>
          </a:p>
        </p:txBody>
      </p:sp>
      <p:sp>
        <p:nvSpPr>
          <p:cNvPr id="6" name="Rectangle 5"/>
          <p:cNvSpPr/>
          <p:nvPr userDrawn="1"/>
        </p:nvSpPr>
        <p:spPr>
          <a:xfrm>
            <a:off x="9329339" y="823865"/>
            <a:ext cx="2862662" cy="5509557"/>
          </a:xfrm>
          <a:prstGeom prst="rect">
            <a:avLst/>
          </a:prstGeom>
          <a:solidFill>
            <a:schemeClr val="bg1"/>
          </a:solidFill>
          <a:ln>
            <a:noFill/>
          </a:ln>
          <a:effectLst>
            <a:outerShdw blurRad="914400" dist="177800" dir="8640000" sx="108000" sy="108000" algn="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sp>
        <p:nvSpPr>
          <p:cNvPr id="7" name="Rectangle 6"/>
          <p:cNvSpPr/>
          <p:nvPr userDrawn="1"/>
        </p:nvSpPr>
        <p:spPr>
          <a:xfrm>
            <a:off x="9519385" y="1224000"/>
            <a:ext cx="2479575" cy="344450"/>
          </a:xfrm>
          <a:prstGeom prst="rect">
            <a:avLst/>
          </a:prstGeom>
        </p:spPr>
        <p:txBody>
          <a:bodyPr>
            <a:normAutofit/>
          </a:bodyPr>
          <a:lstStyle/>
          <a:p>
            <a:pPr>
              <a:lnSpc>
                <a:spcPct val="100000"/>
              </a:lnSpc>
              <a:spcBef>
                <a:spcPts val="500"/>
              </a:spcBef>
            </a:pPr>
            <a:r>
              <a:rPr lang="en-US" sz="1500" dirty="0">
                <a:solidFill>
                  <a:schemeClr val="accent1"/>
                </a:solidFill>
                <a:latin typeface="Montserrat" panose="02000505000000020004" pitchFamily="2" charset="0"/>
                <a:ea typeface="Calibri" panose="02000000000000000000" pitchFamily="2" charset="0"/>
              </a:rPr>
              <a:t>Comments</a:t>
            </a:r>
          </a:p>
          <a:p>
            <a:pPr>
              <a:lnSpc>
                <a:spcPct val="150000"/>
              </a:lnSpc>
              <a:spcBef>
                <a:spcPts val="500"/>
              </a:spcBef>
            </a:pPr>
            <a:endParaRPr lang="en-US" sz="1000" dirty="0">
              <a:solidFill>
                <a:schemeClr val="tx2"/>
              </a:solidFill>
              <a:latin typeface="Merriweather Sans Light" pitchFamily="2" charset="0"/>
              <a:ea typeface="Calibri" panose="02000000000000000000" pitchFamily="2" charset="0"/>
              <a:cs typeface="ZWAdobeF" pitchFamily="2" charset="0"/>
            </a:endParaRPr>
          </a:p>
          <a:p>
            <a:pPr>
              <a:lnSpc>
                <a:spcPct val="150000"/>
              </a:lnSpc>
              <a:spcBef>
                <a:spcPts val="500"/>
              </a:spcBef>
            </a:pPr>
            <a:endParaRPr lang="en-US" sz="1000" dirty="0">
              <a:solidFill>
                <a:schemeClr val="tx2"/>
              </a:solidFill>
              <a:latin typeface="Merriweather Sans Light" pitchFamily="2" charset="0"/>
              <a:ea typeface="Calibri" panose="02000000000000000000" pitchFamily="2" charset="0"/>
              <a:cs typeface="ZWAdobeF" pitchFamily="2" charset="0"/>
            </a:endParaRPr>
          </a:p>
          <a:p>
            <a:pPr>
              <a:lnSpc>
                <a:spcPct val="100000"/>
              </a:lnSpc>
              <a:spcBef>
                <a:spcPts val="500"/>
              </a:spcBef>
            </a:pPr>
            <a:endParaRPr lang="en-US" sz="1500" dirty="0">
              <a:solidFill>
                <a:srgbClr val="5CCBC5"/>
              </a:solidFill>
              <a:latin typeface="Merriweather Sans Light" pitchFamily="2" charset="0"/>
              <a:ea typeface="Calibri" panose="02000000000000000000" pitchFamily="2" charset="0"/>
              <a:cs typeface="ZWAdobeF" pitchFamily="2" charset="0"/>
            </a:endParaRPr>
          </a:p>
        </p:txBody>
      </p:sp>
      <p:sp>
        <p:nvSpPr>
          <p:cNvPr id="8" name="Text Placeholder 11"/>
          <p:cNvSpPr>
            <a:spLocks noGrp="1"/>
          </p:cNvSpPr>
          <p:nvPr>
            <p:ph type="body" sz="quarter" idx="24"/>
          </p:nvPr>
        </p:nvSpPr>
        <p:spPr>
          <a:xfrm>
            <a:off x="9579600" y="1655076"/>
            <a:ext cx="2275200" cy="4678345"/>
          </a:xfrm>
          <a:prstGeom prst="rect">
            <a:avLst/>
          </a:prstGeom>
        </p:spPr>
        <p:txBody>
          <a:bodyPr/>
          <a:lstStyle>
            <a:lvl1pPr marL="0" indent="0">
              <a:lnSpc>
                <a:spcPct val="150000"/>
              </a:lnSpc>
              <a:spcBef>
                <a:spcPts val="500"/>
              </a:spcBef>
              <a:buNone/>
              <a:defRPr sz="1000" b="0" i="0">
                <a:latin typeface="Montserrat Light" pitchFamily="2" charset="77"/>
              </a:defRPr>
            </a:lvl1pPr>
          </a:lstStyle>
          <a:p>
            <a:pPr lvl="0"/>
            <a:endParaRPr lang="en-RU" dirty="0"/>
          </a:p>
        </p:txBody>
      </p:sp>
      <p:sp>
        <p:nvSpPr>
          <p:cNvPr id="4" name="Chart Placeholder 3"/>
          <p:cNvSpPr>
            <a:spLocks noGrp="1"/>
          </p:cNvSpPr>
          <p:nvPr>
            <p:ph type="chart" sz="quarter" idx="25"/>
          </p:nvPr>
        </p:nvSpPr>
        <p:spPr>
          <a:xfrm>
            <a:off x="1321199" y="1260000"/>
            <a:ext cx="7785929" cy="5073421"/>
          </a:xfrm>
          <a:prstGeom prst="rect">
            <a:avLst/>
          </a:prstGeom>
        </p:spPr>
        <p:txBody>
          <a:bodyPr/>
          <a:lstStyle>
            <a:lvl1pPr marL="0" indent="0">
              <a:buNone/>
              <a:defRPr b="0" i="0">
                <a:latin typeface="Montserrat" pitchFamily="2" charset="77"/>
              </a:defRPr>
            </a:lvl1pPr>
          </a:lstStyle>
          <a:p>
            <a:endParaRPr lang="en-RU" dirty="0"/>
          </a:p>
        </p:txBody>
      </p:sp>
      <p:pic>
        <p:nvPicPr>
          <p:cNvPr id="9" name="Graphic 8">
            <a:hlinkClick r:id="rId2"/>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6530" y="6484451"/>
            <a:ext cx="206990" cy="204496"/>
          </a:xfrm>
          <a:prstGeom prst="rect">
            <a:avLst/>
          </a:prstGeom>
        </p:spPr>
      </p:pic>
      <p:pic>
        <p:nvPicPr>
          <p:cNvPr id="11" name="Graphic 10">
            <a:hlinkClick r:id="rId5"/>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9439" y="6529545"/>
            <a:ext cx="211311" cy="150936"/>
          </a:xfrm>
          <a:prstGeom prst="rect">
            <a:avLst/>
          </a:prstGeom>
        </p:spPr>
      </p:pic>
      <p:sp>
        <p:nvSpPr>
          <p:cNvPr id="12" name="Text Placeholder 8"/>
          <p:cNvSpPr txBox="1"/>
          <p:nvPr userDrawn="1"/>
        </p:nvSpPr>
        <p:spPr>
          <a:xfrm>
            <a:off x="1902843" y="6504685"/>
            <a:ext cx="1502328" cy="228297"/>
          </a:xfrm>
          <a:prstGeom prst="rect">
            <a:avLst/>
          </a:prstGeom>
          <a:noFill/>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algn="l"/>
            <a:r>
              <a:rPr lang="en-US" sz="1000" b="0" i="0" dirty="0">
                <a:solidFill>
                  <a:schemeClr val="tx2"/>
                </a:solidFill>
                <a:latin typeface="Merriweather Sans Light" pitchFamily="2" charset="0"/>
                <a:ea typeface="Calibri" panose="02000000000000000000" pitchFamily="2" charset="0"/>
              </a:rPr>
              <a:t>ID: </a:t>
            </a:r>
            <a:r>
              <a:rPr lang="en-US" sz="1000" b="0" i="0" dirty="0">
                <a:solidFill>
                  <a:schemeClr val="tx2"/>
                </a:solidFill>
                <a:latin typeface="Merriweather Sans Light" pitchFamily="2" charset="77"/>
                <a:ea typeface="Calibri" panose="02000000000000000000" pitchFamily="2" charset="0"/>
              </a:rPr>
              <a:t>654321</a:t>
            </a:r>
          </a:p>
        </p:txBody>
      </p:sp>
      <p:sp>
        <p:nvSpPr>
          <p:cNvPr id="14" name="TextBox 13">
            <a:hlinkClick r:id="rId8"/>
          </p:cNvPr>
          <p:cNvSpPr txBox="1"/>
          <p:nvPr userDrawn="1"/>
        </p:nvSpPr>
        <p:spPr>
          <a:xfrm>
            <a:off x="221673" y="6486761"/>
            <a:ext cx="1531188" cy="246221"/>
          </a:xfrm>
          <a:prstGeom prst="rect">
            <a:avLst/>
          </a:prstGeom>
          <a:noFill/>
        </p:spPr>
        <p:txBody>
          <a:bodyPr wrap="none" rtlCol="0">
            <a:spAutoFit/>
          </a:bodyPr>
          <a:lstStyle/>
          <a:p>
            <a:pPr algn="l"/>
            <a:r>
              <a:rPr lang="en-US" sz="1000" b="0" i="0" dirty="0">
                <a:solidFill>
                  <a:schemeClr val="bg1">
                    <a:lumMod val="75000"/>
                  </a:schemeClr>
                </a:solidFill>
                <a:latin typeface="Merriweather Sans Light" pitchFamily="2" charset="77"/>
              </a:rPr>
              <a:t>powered by </a:t>
            </a:r>
            <a:r>
              <a:rPr lang="en-US" sz="1000" b="1" i="0" u="dotted" baseline="0" dirty="0">
                <a:solidFill>
                  <a:srgbClr val="1D83A2"/>
                </a:solidFill>
                <a:uFill>
                  <a:solidFill>
                    <a:schemeClr val="accent4">
                      <a:lumMod val="40000"/>
                      <a:lumOff val="60000"/>
                    </a:schemeClr>
                  </a:solidFill>
                </a:uFill>
                <a:latin typeface="Merriweather Sans Light" pitchFamily="2" charset="77"/>
              </a:rPr>
              <a:t>aytm.com</a:t>
            </a:r>
          </a:p>
        </p:txBody>
      </p:sp>
      <p:sp>
        <p:nvSpPr>
          <p:cNvPr id="15" name="Slide Number Placeholder 1"/>
          <p:cNvSpPr>
            <a:spLocks noGrp="1"/>
          </p:cNvSpPr>
          <p:nvPr>
            <p:ph type="sldNum" sz="quarter" idx="23"/>
          </p:nvPr>
        </p:nvSpPr>
        <p:spPr>
          <a:xfrm>
            <a:off x="8682273" y="6437423"/>
            <a:ext cx="424856" cy="365125"/>
          </a:xfrm>
          <a:prstGeom prst="rect">
            <a:avLst/>
          </a:prstGeom>
        </p:spPr>
        <p:txBody>
          <a:bodyPr/>
          <a:lstStyle>
            <a:lvl1pPr algn="l">
              <a:defRPr>
                <a:solidFill>
                  <a:srgbClr val="264B7B"/>
                </a:solidFill>
              </a:defRPr>
            </a:lvl1pPr>
          </a:lstStyle>
          <a:p>
            <a:fld id="{F251928C-2A8C-4686-B613-32A8382EA952}" type="slidenum">
              <a:rPr lang="en-US" smtClean="0"/>
              <a:t>‹#›</a:t>
            </a:fld>
            <a:endParaRPr lang="en-US" dirty="0"/>
          </a:p>
        </p:txBody>
      </p:sp>
      <p:sp>
        <p:nvSpPr>
          <p:cNvPr id="16" name="TextBox 15"/>
          <p:cNvSpPr txBox="1"/>
          <p:nvPr userDrawn="1"/>
        </p:nvSpPr>
        <p:spPr>
          <a:xfrm>
            <a:off x="8291781" y="6502794"/>
            <a:ext cx="390492" cy="246221"/>
          </a:xfrm>
          <a:prstGeom prst="rect">
            <a:avLst/>
          </a:prstGeom>
          <a:noFill/>
        </p:spPr>
        <p:txBody>
          <a:bodyPr wrap="none" rIns="0" rtlCol="0">
            <a:spAutoFit/>
          </a:bodyPr>
          <a:lstStyle/>
          <a:p>
            <a:pPr algn="r"/>
            <a:r>
              <a:rPr lang="en-US" sz="1000" b="0" i="0" dirty="0">
                <a:solidFill>
                  <a:srgbClr val="264B7B"/>
                </a:solidFill>
                <a:latin typeface="Merriweather Sans Light" pitchFamily="2" charset="77"/>
              </a:rPr>
              <a:t>Page</a:t>
            </a:r>
            <a:endParaRPr lang="en-RU" sz="1000" b="0" i="0" dirty="0">
              <a:solidFill>
                <a:srgbClr val="264B7B"/>
              </a:solidFill>
              <a:latin typeface="Merriweather Sans Light" pitchFamily="2" charset="77"/>
            </a:endParaRPr>
          </a:p>
        </p:txBody>
      </p:sp>
      <p:sp>
        <p:nvSpPr>
          <p:cNvPr id="3" name="Table Placeholder 2"/>
          <p:cNvSpPr>
            <a:spLocks noGrp="1"/>
          </p:cNvSpPr>
          <p:nvPr>
            <p:ph type="tbl" sz="quarter" idx="26"/>
          </p:nvPr>
        </p:nvSpPr>
        <p:spPr>
          <a:xfrm>
            <a:off x="9519385" y="1260475"/>
            <a:ext cx="2401153" cy="5072946"/>
          </a:xfrm>
          <a:prstGeom prst="rect">
            <a:avLst/>
          </a:prstGeom>
        </p:spPr>
        <p:txBody>
          <a:bodyPr/>
          <a:lstStyle>
            <a:lvl1pPr marL="0" indent="0">
              <a:buNone/>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ended">
    <p:spTree>
      <p:nvGrpSpPr>
        <p:cNvPr id="1" name=""/>
        <p:cNvGrpSpPr/>
        <p:nvPr/>
      </p:nvGrpSpPr>
      <p:grpSpPr>
        <a:xfrm>
          <a:off x="0" y="0"/>
          <a:ext cx="0" cy="0"/>
          <a:chOff x="0" y="0"/>
          <a:chExt cx="0" cy="0"/>
        </a:xfrm>
      </p:grpSpPr>
      <p:sp>
        <p:nvSpPr>
          <p:cNvPr id="4" name="Text Placeholder 3"/>
          <p:cNvSpPr>
            <a:spLocks noGrp="1"/>
          </p:cNvSpPr>
          <p:nvPr>
            <p:ph type="body" sz="quarter" idx="24" hasCustomPrompt="1"/>
          </p:nvPr>
        </p:nvSpPr>
        <p:spPr>
          <a:xfrm>
            <a:off x="76200" y="1762125"/>
            <a:ext cx="2124075" cy="4457700"/>
          </a:xfrm>
          <a:prstGeom prst="rect">
            <a:avLst/>
          </a:prstGeom>
        </p:spPr>
        <p:txBody>
          <a:bodyPr/>
          <a:lstStyle>
            <a:lvl1pPr marL="182880" indent="-365760">
              <a:lnSpc>
                <a:spcPct val="113000"/>
              </a:lnSpc>
              <a:buNone/>
              <a:defRPr sz="1000" b="0" i="0" baseline="0">
                <a:latin typeface="Montserrat Light" pitchFamily="2" charset="77"/>
                <a:ea typeface="Montserrat Light" pitchFamily="2" charset="77"/>
              </a:defRPr>
            </a:lvl1pPr>
          </a:lstStyle>
          <a:p>
            <a:pPr lvl="0"/>
            <a:r>
              <a:rPr lang="en-US" dirty="0"/>
              <a:t>Longest comments</a:t>
            </a:r>
          </a:p>
        </p:txBody>
      </p:sp>
      <p:sp>
        <p:nvSpPr>
          <p:cNvPr id="5" name="Text Placeholder 8"/>
          <p:cNvSpPr>
            <a:spLocks noGrp="1"/>
          </p:cNvSpPr>
          <p:nvPr>
            <p:ph type="body" sz="quarter" idx="14" hasCustomPrompt="1"/>
          </p:nvPr>
        </p:nvSpPr>
        <p:spPr>
          <a:xfrm>
            <a:off x="723600" y="0"/>
            <a:ext cx="9929091" cy="748145"/>
          </a:xfrm>
          <a:prstGeom prst="rect">
            <a:avLst/>
          </a:prstGeom>
        </p:spPr>
        <p:txBody>
          <a:bodyPr lIns="0" tIns="0" rIns="0" bIns="0" anchor="ctr">
            <a:normAutofit/>
          </a:bodyPr>
          <a:lstStyle>
            <a:lvl1pPr marL="0" indent="0" algn="l">
              <a:buNone/>
              <a:defRPr sz="1400" b="0" i="0" cap="none" baseline="0">
                <a:solidFill>
                  <a:srgbClr val="30363C"/>
                </a:solidFill>
                <a:latin typeface="Montserrat Light" pitchFamily="2" charset="77"/>
                <a:ea typeface="Montserrat Light" pitchFamily="2" charset="77"/>
              </a:defRPr>
            </a:lvl1pPr>
          </a:lstStyle>
          <a:p>
            <a:pPr lvl="0"/>
            <a:r>
              <a:rPr lang="en-US" dirty="0"/>
              <a:t>slide overview</a:t>
            </a:r>
          </a:p>
        </p:txBody>
      </p:sp>
      <p:pic>
        <p:nvPicPr>
          <p:cNvPr id="6" name="Graphic 5">
            <a:hlinkClick r:id="rId2"/>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6530" y="6484451"/>
            <a:ext cx="206990" cy="204496"/>
          </a:xfrm>
          <a:prstGeom prst="rect">
            <a:avLst/>
          </a:prstGeom>
        </p:spPr>
      </p:pic>
      <p:pic>
        <p:nvPicPr>
          <p:cNvPr id="8" name="Graphic 7">
            <a:hlinkClick r:id="rId5"/>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9439" y="6529545"/>
            <a:ext cx="211311" cy="150936"/>
          </a:xfrm>
          <a:prstGeom prst="rect">
            <a:avLst/>
          </a:prstGeom>
        </p:spPr>
      </p:pic>
      <p:sp>
        <p:nvSpPr>
          <p:cNvPr id="10" name="TextBox 9">
            <a:hlinkClick r:id="rId8"/>
          </p:cNvPr>
          <p:cNvSpPr txBox="1"/>
          <p:nvPr userDrawn="1"/>
        </p:nvSpPr>
        <p:spPr>
          <a:xfrm>
            <a:off x="221673" y="6486761"/>
            <a:ext cx="1531188" cy="246221"/>
          </a:xfrm>
          <a:prstGeom prst="rect">
            <a:avLst/>
          </a:prstGeom>
          <a:noFill/>
        </p:spPr>
        <p:txBody>
          <a:bodyPr wrap="none" rtlCol="0">
            <a:spAutoFit/>
          </a:bodyPr>
          <a:lstStyle/>
          <a:p>
            <a:pPr algn="l"/>
            <a:r>
              <a:rPr lang="en-US" sz="1000" b="0" i="0" dirty="0">
                <a:solidFill>
                  <a:schemeClr val="bg1">
                    <a:lumMod val="75000"/>
                  </a:schemeClr>
                </a:solidFill>
                <a:latin typeface="Merriweather Sans Light" pitchFamily="2" charset="77"/>
              </a:rPr>
              <a:t>powered by </a:t>
            </a:r>
            <a:r>
              <a:rPr lang="en-US" sz="1000" b="1" i="0" u="dotted" baseline="0" dirty="0">
                <a:solidFill>
                  <a:srgbClr val="1D83A2"/>
                </a:solidFill>
                <a:uFill>
                  <a:solidFill>
                    <a:schemeClr val="accent4">
                      <a:lumMod val="40000"/>
                      <a:lumOff val="60000"/>
                    </a:schemeClr>
                  </a:solidFill>
                </a:uFill>
                <a:latin typeface="Merriweather Sans Light" pitchFamily="2" charset="77"/>
              </a:rPr>
              <a:t>aytm.com</a:t>
            </a:r>
          </a:p>
        </p:txBody>
      </p:sp>
      <p:sp>
        <p:nvSpPr>
          <p:cNvPr id="17" name="Slide Number Placeholder 1"/>
          <p:cNvSpPr>
            <a:spLocks noGrp="1"/>
          </p:cNvSpPr>
          <p:nvPr>
            <p:ph type="sldNum" sz="quarter" idx="23"/>
          </p:nvPr>
        </p:nvSpPr>
        <p:spPr>
          <a:xfrm>
            <a:off x="8682273" y="6437423"/>
            <a:ext cx="424856" cy="365125"/>
          </a:xfrm>
          <a:prstGeom prst="rect">
            <a:avLst/>
          </a:prstGeom>
        </p:spPr>
        <p:txBody>
          <a:bodyPr/>
          <a:lstStyle>
            <a:lvl1pPr algn="l">
              <a:defRPr>
                <a:solidFill>
                  <a:srgbClr val="264B7B"/>
                </a:solidFill>
              </a:defRPr>
            </a:lvl1pPr>
          </a:lstStyle>
          <a:p>
            <a:fld id="{F251928C-2A8C-4686-B613-32A8382EA952}" type="slidenum">
              <a:rPr lang="en-US" smtClean="0"/>
              <a:t>‹#›</a:t>
            </a:fld>
            <a:endParaRPr lang="en-US" dirty="0"/>
          </a:p>
        </p:txBody>
      </p:sp>
      <p:sp>
        <p:nvSpPr>
          <p:cNvPr id="18" name="TextBox 17"/>
          <p:cNvSpPr txBox="1"/>
          <p:nvPr userDrawn="1"/>
        </p:nvSpPr>
        <p:spPr>
          <a:xfrm>
            <a:off x="8291781" y="6502794"/>
            <a:ext cx="390492" cy="246221"/>
          </a:xfrm>
          <a:prstGeom prst="rect">
            <a:avLst/>
          </a:prstGeom>
          <a:noFill/>
        </p:spPr>
        <p:txBody>
          <a:bodyPr wrap="none" rIns="0" rtlCol="0">
            <a:spAutoFit/>
          </a:bodyPr>
          <a:lstStyle/>
          <a:p>
            <a:pPr algn="r"/>
            <a:r>
              <a:rPr lang="en-US" sz="1000" b="0" i="0" dirty="0">
                <a:solidFill>
                  <a:srgbClr val="264B7B"/>
                </a:solidFill>
                <a:latin typeface="Merriweather Sans Light" pitchFamily="2" charset="77"/>
              </a:rPr>
              <a:t>Page</a:t>
            </a:r>
            <a:endParaRPr lang="en-RU" sz="1000" b="0" i="0" dirty="0">
              <a:solidFill>
                <a:srgbClr val="264B7B"/>
              </a:solidFill>
              <a:latin typeface="Merriweather Sans Light" pitchFamily="2" charset="77"/>
            </a:endParaRPr>
          </a:p>
        </p:txBody>
      </p:sp>
      <p:sp>
        <p:nvSpPr>
          <p:cNvPr id="15" name="Text Placeholder 8"/>
          <p:cNvSpPr txBox="1"/>
          <p:nvPr userDrawn="1"/>
        </p:nvSpPr>
        <p:spPr>
          <a:xfrm>
            <a:off x="1902843" y="6504685"/>
            <a:ext cx="1502328" cy="228297"/>
          </a:xfrm>
          <a:prstGeom prst="rect">
            <a:avLst/>
          </a:prstGeom>
          <a:noFill/>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algn="l"/>
            <a:r>
              <a:rPr lang="en-US" sz="1000" b="0" i="0" dirty="0">
                <a:solidFill>
                  <a:schemeClr val="tx2"/>
                </a:solidFill>
                <a:latin typeface="Merriweather Sans Light" pitchFamily="2" charset="0"/>
                <a:ea typeface="Calibri" panose="02000000000000000000" pitchFamily="2" charset="0"/>
              </a:rPr>
              <a:t>ID: </a:t>
            </a:r>
            <a:r>
              <a:rPr lang="en-US" sz="1000" b="0" i="0" dirty="0">
                <a:solidFill>
                  <a:schemeClr val="tx2"/>
                </a:solidFill>
                <a:latin typeface="Merriweather Sans Light" pitchFamily="2" charset="77"/>
                <a:ea typeface="Calibri" panose="02000000000000000000" pitchFamily="2" charset="0"/>
              </a:rPr>
              <a:t>654321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Graphic 1">
            <a:hlinkClick r:id="rId2"/>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6530" y="6484451"/>
            <a:ext cx="206990" cy="204496"/>
          </a:xfrm>
          <a:prstGeom prst="rect">
            <a:avLst/>
          </a:prstGeom>
        </p:spPr>
      </p:pic>
      <p:pic>
        <p:nvPicPr>
          <p:cNvPr id="4" name="Graphic 3">
            <a:hlinkClick r:id="rId5"/>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9439" y="6529545"/>
            <a:ext cx="211311" cy="150936"/>
          </a:xfrm>
          <a:prstGeom prst="rect">
            <a:avLst/>
          </a:prstGeom>
        </p:spPr>
      </p:pic>
      <p:sp>
        <p:nvSpPr>
          <p:cNvPr id="6" name="TextBox 5">
            <a:hlinkClick r:id="rId8"/>
          </p:cNvPr>
          <p:cNvSpPr txBox="1"/>
          <p:nvPr userDrawn="1"/>
        </p:nvSpPr>
        <p:spPr>
          <a:xfrm>
            <a:off x="221673" y="6486761"/>
            <a:ext cx="1531188" cy="246221"/>
          </a:xfrm>
          <a:prstGeom prst="rect">
            <a:avLst/>
          </a:prstGeom>
          <a:noFill/>
        </p:spPr>
        <p:txBody>
          <a:bodyPr wrap="none" rtlCol="0">
            <a:spAutoFit/>
          </a:bodyPr>
          <a:lstStyle/>
          <a:p>
            <a:pPr algn="l"/>
            <a:r>
              <a:rPr lang="en-US" sz="1000" b="0" i="0" dirty="0">
                <a:solidFill>
                  <a:schemeClr val="bg1">
                    <a:lumMod val="75000"/>
                  </a:schemeClr>
                </a:solidFill>
                <a:latin typeface="Merriweather Sans Light" pitchFamily="2" charset="77"/>
              </a:rPr>
              <a:t>powered by </a:t>
            </a:r>
            <a:r>
              <a:rPr lang="en-US" sz="1000" b="1" i="0" u="dotted" baseline="0" dirty="0">
                <a:solidFill>
                  <a:srgbClr val="1D83A2"/>
                </a:solidFill>
                <a:uFill>
                  <a:solidFill>
                    <a:schemeClr val="accent4">
                      <a:lumMod val="40000"/>
                      <a:lumOff val="60000"/>
                    </a:schemeClr>
                  </a:solidFill>
                </a:uFill>
                <a:latin typeface="Merriweather Sans Light" pitchFamily="2" charset="77"/>
              </a:rPr>
              <a:t>aytm.com</a:t>
            </a:r>
          </a:p>
        </p:txBody>
      </p:sp>
      <p:sp>
        <p:nvSpPr>
          <p:cNvPr id="13" name="Slide Number Placeholder 1"/>
          <p:cNvSpPr>
            <a:spLocks noGrp="1"/>
          </p:cNvSpPr>
          <p:nvPr>
            <p:ph type="sldNum" sz="quarter" idx="23"/>
          </p:nvPr>
        </p:nvSpPr>
        <p:spPr>
          <a:xfrm>
            <a:off x="8682273" y="6437423"/>
            <a:ext cx="424856" cy="365125"/>
          </a:xfrm>
          <a:prstGeom prst="rect">
            <a:avLst/>
          </a:prstGeom>
        </p:spPr>
        <p:txBody>
          <a:bodyPr/>
          <a:lstStyle>
            <a:lvl1pPr algn="l">
              <a:defRPr>
                <a:solidFill>
                  <a:srgbClr val="264B7B"/>
                </a:solidFill>
              </a:defRPr>
            </a:lvl1pPr>
          </a:lstStyle>
          <a:p>
            <a:fld id="{F251928C-2A8C-4686-B613-32A8382EA952}" type="slidenum">
              <a:rPr lang="en-US" smtClean="0"/>
              <a:t>‹#›</a:t>
            </a:fld>
            <a:endParaRPr lang="en-US" dirty="0"/>
          </a:p>
        </p:txBody>
      </p:sp>
      <p:sp>
        <p:nvSpPr>
          <p:cNvPr id="14" name="TextBox 13"/>
          <p:cNvSpPr txBox="1"/>
          <p:nvPr userDrawn="1"/>
        </p:nvSpPr>
        <p:spPr>
          <a:xfrm>
            <a:off x="8291781" y="6502794"/>
            <a:ext cx="390492" cy="246221"/>
          </a:xfrm>
          <a:prstGeom prst="rect">
            <a:avLst/>
          </a:prstGeom>
          <a:noFill/>
        </p:spPr>
        <p:txBody>
          <a:bodyPr wrap="none" rIns="0" rtlCol="0">
            <a:spAutoFit/>
          </a:bodyPr>
          <a:lstStyle/>
          <a:p>
            <a:pPr algn="r"/>
            <a:r>
              <a:rPr lang="en-US" sz="1000" b="0" i="0" dirty="0">
                <a:solidFill>
                  <a:srgbClr val="264B7B"/>
                </a:solidFill>
                <a:latin typeface="Merriweather Sans Light" pitchFamily="2" charset="77"/>
              </a:rPr>
              <a:t>Page</a:t>
            </a:r>
            <a:endParaRPr lang="en-RU" sz="1000" b="0" i="0" dirty="0">
              <a:solidFill>
                <a:srgbClr val="264B7B"/>
              </a:solidFill>
              <a:latin typeface="Merriweather Sans Light" pitchFamily="2" charset="77"/>
            </a:endParaRPr>
          </a:p>
        </p:txBody>
      </p:sp>
      <p:sp>
        <p:nvSpPr>
          <p:cNvPr id="12" name="Text Placeholder 8"/>
          <p:cNvSpPr txBox="1"/>
          <p:nvPr userDrawn="1"/>
        </p:nvSpPr>
        <p:spPr>
          <a:xfrm>
            <a:off x="1902843" y="6504685"/>
            <a:ext cx="1502328" cy="228297"/>
          </a:xfrm>
          <a:prstGeom prst="rect">
            <a:avLst/>
          </a:prstGeom>
          <a:noFill/>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algn="l"/>
            <a:r>
              <a:rPr lang="en-US" sz="1000" b="0" i="0" dirty="0">
                <a:solidFill>
                  <a:schemeClr val="tx2"/>
                </a:solidFill>
                <a:latin typeface="Merriweather Sans Light" pitchFamily="2" charset="0"/>
                <a:ea typeface="Calibri" panose="02000000000000000000" pitchFamily="2" charset="0"/>
              </a:rPr>
              <a:t>ID: </a:t>
            </a:r>
            <a:r>
              <a:rPr lang="en-US" sz="1000" b="0" i="0" dirty="0">
                <a:solidFill>
                  <a:schemeClr val="tx2"/>
                </a:solidFill>
                <a:latin typeface="Merriweather Sans Light" pitchFamily="2" charset="77"/>
                <a:ea typeface="Calibri" panose="02000000000000000000" pitchFamily="2" charset="0"/>
              </a:rPr>
              <a:t>654321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ultipurpose">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323273" y="0"/>
            <a:ext cx="10270836" cy="748145"/>
          </a:xfrm>
          <a:prstGeom prst="rect">
            <a:avLst/>
          </a:prstGeom>
          <a:solidFill>
            <a:schemeClr val="bg1"/>
          </a:solidFill>
        </p:spPr>
        <p:txBody>
          <a:bodyPr lIns="0" tIns="0" rIns="0" bIns="0" anchor="ctr">
            <a:normAutofit/>
          </a:bodyPr>
          <a:lstStyle>
            <a:lvl1pPr marL="0" indent="0" algn="l">
              <a:buNone/>
              <a:defRPr sz="1400" b="0" i="0" cap="none" baseline="0">
                <a:solidFill>
                  <a:srgbClr val="30363C"/>
                </a:solidFill>
                <a:latin typeface="Montserrat Light" pitchFamily="2" charset="77"/>
                <a:ea typeface="Montserrat Light" pitchFamily="2" charset="77"/>
              </a:defRPr>
            </a:lvl1pPr>
          </a:lstStyle>
          <a:p>
            <a:pPr lvl="0"/>
            <a:r>
              <a:rPr lang="en-US" dirty="0"/>
              <a:t>slide overview</a:t>
            </a:r>
          </a:p>
        </p:txBody>
      </p:sp>
      <p:pic>
        <p:nvPicPr>
          <p:cNvPr id="4" name="Graphic 3">
            <a:hlinkClick r:id="rId2"/>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6530" y="6484451"/>
            <a:ext cx="206990" cy="204496"/>
          </a:xfrm>
          <a:prstGeom prst="rect">
            <a:avLst/>
          </a:prstGeom>
        </p:spPr>
      </p:pic>
      <p:pic>
        <p:nvPicPr>
          <p:cNvPr id="6" name="Graphic 5">
            <a:hlinkClick r:id="rId5"/>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9439" y="6529545"/>
            <a:ext cx="211311" cy="150936"/>
          </a:xfrm>
          <a:prstGeom prst="rect">
            <a:avLst/>
          </a:prstGeom>
        </p:spPr>
      </p:pic>
      <p:sp>
        <p:nvSpPr>
          <p:cNvPr id="8" name="TextBox 7">
            <a:hlinkClick r:id="rId8"/>
          </p:cNvPr>
          <p:cNvSpPr txBox="1"/>
          <p:nvPr userDrawn="1"/>
        </p:nvSpPr>
        <p:spPr>
          <a:xfrm>
            <a:off x="221673" y="6486761"/>
            <a:ext cx="1531188" cy="246221"/>
          </a:xfrm>
          <a:prstGeom prst="rect">
            <a:avLst/>
          </a:prstGeom>
          <a:noFill/>
        </p:spPr>
        <p:txBody>
          <a:bodyPr wrap="none" rtlCol="0">
            <a:spAutoFit/>
          </a:bodyPr>
          <a:lstStyle/>
          <a:p>
            <a:pPr algn="l"/>
            <a:r>
              <a:rPr lang="en-US" sz="1000" b="0" i="0" dirty="0">
                <a:solidFill>
                  <a:schemeClr val="bg1">
                    <a:lumMod val="75000"/>
                  </a:schemeClr>
                </a:solidFill>
                <a:latin typeface="Merriweather Sans Light" pitchFamily="2" charset="77"/>
              </a:rPr>
              <a:t>powered by </a:t>
            </a:r>
            <a:r>
              <a:rPr lang="en-US" sz="1000" b="1" i="0" u="dotted" baseline="0" dirty="0">
                <a:solidFill>
                  <a:srgbClr val="1D83A2"/>
                </a:solidFill>
                <a:uFill>
                  <a:solidFill>
                    <a:schemeClr val="accent4">
                      <a:lumMod val="40000"/>
                      <a:lumOff val="60000"/>
                    </a:schemeClr>
                  </a:solidFill>
                </a:uFill>
                <a:latin typeface="Merriweather Sans Light" pitchFamily="2" charset="77"/>
              </a:rPr>
              <a:t>aytm.com</a:t>
            </a:r>
          </a:p>
        </p:txBody>
      </p:sp>
      <p:sp>
        <p:nvSpPr>
          <p:cNvPr id="13" name="Slide Number Placeholder 1"/>
          <p:cNvSpPr>
            <a:spLocks noGrp="1"/>
          </p:cNvSpPr>
          <p:nvPr>
            <p:ph type="sldNum" sz="quarter" idx="23"/>
          </p:nvPr>
        </p:nvSpPr>
        <p:spPr>
          <a:xfrm>
            <a:off x="8682273" y="6437423"/>
            <a:ext cx="424856" cy="365125"/>
          </a:xfrm>
          <a:prstGeom prst="rect">
            <a:avLst/>
          </a:prstGeom>
        </p:spPr>
        <p:txBody>
          <a:bodyPr/>
          <a:lstStyle>
            <a:lvl1pPr algn="l">
              <a:defRPr>
                <a:solidFill>
                  <a:srgbClr val="264B7B"/>
                </a:solidFill>
              </a:defRPr>
            </a:lvl1pPr>
          </a:lstStyle>
          <a:p>
            <a:fld id="{F251928C-2A8C-4686-B613-32A8382EA952}" type="slidenum">
              <a:rPr lang="en-US" smtClean="0"/>
              <a:t>‹#›</a:t>
            </a:fld>
            <a:endParaRPr lang="en-US" dirty="0"/>
          </a:p>
        </p:txBody>
      </p:sp>
      <p:sp>
        <p:nvSpPr>
          <p:cNvPr id="14" name="TextBox 13"/>
          <p:cNvSpPr txBox="1"/>
          <p:nvPr userDrawn="1"/>
        </p:nvSpPr>
        <p:spPr>
          <a:xfrm>
            <a:off x="8291781" y="6502794"/>
            <a:ext cx="390492" cy="246221"/>
          </a:xfrm>
          <a:prstGeom prst="rect">
            <a:avLst/>
          </a:prstGeom>
          <a:noFill/>
        </p:spPr>
        <p:txBody>
          <a:bodyPr wrap="none" rIns="0" rtlCol="0">
            <a:spAutoFit/>
          </a:bodyPr>
          <a:lstStyle/>
          <a:p>
            <a:pPr algn="r"/>
            <a:r>
              <a:rPr lang="en-US" sz="1000" b="0" i="0" dirty="0">
                <a:solidFill>
                  <a:srgbClr val="264B7B"/>
                </a:solidFill>
                <a:latin typeface="Merriweather Sans Light" pitchFamily="2" charset="77"/>
              </a:rPr>
              <a:t>Page</a:t>
            </a:r>
            <a:endParaRPr lang="en-RU" sz="1000" b="0" i="0" dirty="0">
              <a:solidFill>
                <a:srgbClr val="264B7B"/>
              </a:solidFill>
              <a:latin typeface="Merriweather Sans Light" pitchFamily="2" charset="77"/>
            </a:endParaRPr>
          </a:p>
        </p:txBody>
      </p:sp>
      <p:sp>
        <p:nvSpPr>
          <p:cNvPr id="15" name="Text Placeholder 8"/>
          <p:cNvSpPr txBox="1"/>
          <p:nvPr userDrawn="1"/>
        </p:nvSpPr>
        <p:spPr>
          <a:xfrm>
            <a:off x="1902843" y="6504685"/>
            <a:ext cx="1502328" cy="228297"/>
          </a:xfrm>
          <a:prstGeom prst="rect">
            <a:avLst/>
          </a:prstGeom>
          <a:noFill/>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algn="l"/>
            <a:r>
              <a:rPr lang="en-US" sz="1000" b="0" i="0" dirty="0">
                <a:solidFill>
                  <a:schemeClr val="tx2"/>
                </a:solidFill>
                <a:latin typeface="Merriweather Sans Light" pitchFamily="2" charset="0"/>
                <a:ea typeface="Calibri" panose="02000000000000000000" pitchFamily="2" charset="0"/>
              </a:rPr>
              <a:t>ID: </a:t>
            </a:r>
            <a:r>
              <a:rPr lang="en-US" sz="1000" b="0" i="0" dirty="0">
                <a:solidFill>
                  <a:schemeClr val="tx2"/>
                </a:solidFill>
                <a:latin typeface="Merriweather Sans Light" pitchFamily="2" charset="77"/>
                <a:ea typeface="Calibri" panose="02000000000000000000" pitchFamily="2" charset="0"/>
              </a:rPr>
              <a:t>654321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Graphic 1">
            <a:hlinkClick r:id="rId2"/>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6530" y="6484451"/>
            <a:ext cx="206990" cy="204496"/>
          </a:xfrm>
          <a:prstGeom prst="rect">
            <a:avLst/>
          </a:prstGeom>
        </p:spPr>
      </p:pic>
      <p:pic>
        <p:nvPicPr>
          <p:cNvPr id="4" name="Graphic 3">
            <a:hlinkClick r:id="rId5"/>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9439" y="6529545"/>
            <a:ext cx="211311" cy="150936"/>
          </a:xfrm>
          <a:prstGeom prst="rect">
            <a:avLst/>
          </a:prstGeom>
        </p:spPr>
      </p:pic>
      <p:sp>
        <p:nvSpPr>
          <p:cNvPr id="6" name="TextBox 5">
            <a:hlinkClick r:id="rId8"/>
          </p:cNvPr>
          <p:cNvSpPr txBox="1"/>
          <p:nvPr userDrawn="1"/>
        </p:nvSpPr>
        <p:spPr>
          <a:xfrm>
            <a:off x="221673" y="6486761"/>
            <a:ext cx="1531188" cy="246221"/>
          </a:xfrm>
          <a:prstGeom prst="rect">
            <a:avLst/>
          </a:prstGeom>
          <a:noFill/>
        </p:spPr>
        <p:txBody>
          <a:bodyPr wrap="none" rtlCol="0">
            <a:spAutoFit/>
          </a:bodyPr>
          <a:lstStyle/>
          <a:p>
            <a:pPr algn="l"/>
            <a:r>
              <a:rPr lang="en-US" sz="1000" b="0" i="0" dirty="0">
                <a:solidFill>
                  <a:schemeClr val="bg1">
                    <a:lumMod val="75000"/>
                  </a:schemeClr>
                </a:solidFill>
                <a:latin typeface="Merriweather Sans Light" pitchFamily="2" charset="77"/>
              </a:rPr>
              <a:t>powered by </a:t>
            </a:r>
            <a:r>
              <a:rPr lang="en-US" sz="1000" b="1" i="0" u="dotted" baseline="0" dirty="0">
                <a:solidFill>
                  <a:srgbClr val="1D83A2"/>
                </a:solidFill>
                <a:uFill>
                  <a:solidFill>
                    <a:schemeClr val="accent4">
                      <a:lumMod val="40000"/>
                      <a:lumOff val="60000"/>
                    </a:schemeClr>
                  </a:solidFill>
                </a:uFill>
                <a:latin typeface="Merriweather Sans Light" pitchFamily="2" charset="77"/>
              </a:rPr>
              <a:t>aytm.com</a:t>
            </a:r>
          </a:p>
        </p:txBody>
      </p:sp>
      <p:sp>
        <p:nvSpPr>
          <p:cNvPr id="9" name="Slide Number Placeholder 1"/>
          <p:cNvSpPr>
            <a:spLocks noGrp="1"/>
          </p:cNvSpPr>
          <p:nvPr>
            <p:ph type="sldNum" sz="quarter" idx="23"/>
          </p:nvPr>
        </p:nvSpPr>
        <p:spPr>
          <a:xfrm>
            <a:off x="8682273" y="6437423"/>
            <a:ext cx="424856" cy="365125"/>
          </a:xfrm>
          <a:prstGeom prst="rect">
            <a:avLst/>
          </a:prstGeom>
        </p:spPr>
        <p:txBody>
          <a:bodyPr/>
          <a:lstStyle>
            <a:lvl1pPr algn="l">
              <a:defRPr>
                <a:solidFill>
                  <a:srgbClr val="264B7B"/>
                </a:solidFill>
              </a:defRPr>
            </a:lvl1pPr>
          </a:lstStyle>
          <a:p>
            <a:fld id="{F251928C-2A8C-4686-B613-32A8382EA952}" type="slidenum">
              <a:rPr lang="en-US" smtClean="0"/>
              <a:t>‹#›</a:t>
            </a:fld>
            <a:endParaRPr lang="en-US" dirty="0"/>
          </a:p>
        </p:txBody>
      </p:sp>
      <p:sp>
        <p:nvSpPr>
          <p:cNvPr id="10" name="TextBox 9"/>
          <p:cNvSpPr txBox="1"/>
          <p:nvPr userDrawn="1"/>
        </p:nvSpPr>
        <p:spPr>
          <a:xfrm>
            <a:off x="8291781" y="6502794"/>
            <a:ext cx="390492" cy="246221"/>
          </a:xfrm>
          <a:prstGeom prst="rect">
            <a:avLst/>
          </a:prstGeom>
          <a:noFill/>
        </p:spPr>
        <p:txBody>
          <a:bodyPr wrap="none" rIns="0" rtlCol="0">
            <a:spAutoFit/>
          </a:bodyPr>
          <a:lstStyle/>
          <a:p>
            <a:pPr algn="r"/>
            <a:r>
              <a:rPr lang="en-US" sz="1000" b="0" i="0" dirty="0">
                <a:solidFill>
                  <a:srgbClr val="264B7B"/>
                </a:solidFill>
                <a:latin typeface="Merriweather Sans Light" pitchFamily="2" charset="77"/>
              </a:rPr>
              <a:t>Page</a:t>
            </a:r>
            <a:endParaRPr lang="en-RU" sz="1000" b="0" i="0" dirty="0">
              <a:solidFill>
                <a:srgbClr val="264B7B"/>
              </a:solidFill>
              <a:latin typeface="Merriweather Sans Light" pitchFamily="2" charset="77"/>
            </a:endParaRPr>
          </a:p>
        </p:txBody>
      </p:sp>
      <p:sp>
        <p:nvSpPr>
          <p:cNvPr id="14" name="Text Placeholder 8"/>
          <p:cNvSpPr txBox="1"/>
          <p:nvPr userDrawn="1"/>
        </p:nvSpPr>
        <p:spPr>
          <a:xfrm>
            <a:off x="1902843" y="6504685"/>
            <a:ext cx="1502328" cy="228297"/>
          </a:xfrm>
          <a:prstGeom prst="rect">
            <a:avLst/>
          </a:prstGeom>
          <a:noFill/>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algn="l"/>
            <a:r>
              <a:rPr lang="en-US" sz="1000" b="0" i="0" dirty="0">
                <a:solidFill>
                  <a:schemeClr val="tx2"/>
                </a:solidFill>
                <a:latin typeface="Merriweather Sans Light" pitchFamily="2" charset="0"/>
                <a:ea typeface="Calibri" panose="02000000000000000000" pitchFamily="2" charset="0"/>
              </a:rPr>
              <a:t>ID: </a:t>
            </a:r>
            <a:r>
              <a:rPr lang="en-US" sz="1000" b="0" i="0" dirty="0">
                <a:solidFill>
                  <a:schemeClr val="tx2"/>
                </a:solidFill>
                <a:latin typeface="Merriweather Sans Light" pitchFamily="2" charset="77"/>
                <a:ea typeface="Calibri" panose="02000000000000000000" pitchFamily="2" charset="0"/>
              </a:rPr>
              <a:t>654321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p:spTree>
      <p:nvGrpSpPr>
        <p:cNvPr id="1" name="Shape 206"/>
        <p:cNvGrpSpPr/>
        <p:nvPr/>
      </p:nvGrpSpPr>
      <p:grpSpPr>
        <a:xfrm>
          <a:off x="0" y="0"/>
          <a:ext cx="0" cy="0"/>
          <a:chOff x="0" y="0"/>
          <a:chExt cx="0" cy="0"/>
        </a:xfrm>
      </p:grpSpPr>
      <p:pic>
        <p:nvPicPr>
          <p:cNvPr id="207" name="Google Shape;207;p41"/>
          <p:cNvPicPr/>
          <p:nvPr/>
        </p:nvPicPr>
        <p:blipFill rotWithShape="1">
          <a:blip r:embed="rId2"/>
          <a:srcRect/>
          <a:stretch/>
        </p:blipFill>
        <p:spPr>
          <a:xfrm>
            <a:off x="1" y="1"/>
            <a:ext cx="12192004" cy="6858001"/>
          </a:xfrm>
          <a:prstGeom prst="rect">
            <a:avLst/>
          </a:prstGeom>
          <a:noFill/>
          <a:ln>
            <a:noFill/>
          </a:ln>
        </p:spPr>
      </p:pic>
      <p:pic>
        <p:nvPicPr>
          <p:cNvPr id="208" name="Google Shape;208;p41"/>
          <p:cNvPicPr/>
          <p:nvPr/>
        </p:nvPicPr>
        <p:blipFill>
          <a:blip r:embed="rId3"/>
          <a:stretch>
            <a:fillRect/>
          </a:stretch>
        </p:blipFill>
        <p:spPr>
          <a:xfrm>
            <a:off x="0" y="0"/>
            <a:ext cx="12192000" cy="6858000"/>
          </a:xfrm>
          <a:prstGeom prst="rect">
            <a:avLst/>
          </a:prstGeom>
          <a:noFill/>
          <a:ln>
            <a:noFill/>
          </a:ln>
        </p:spPr>
      </p:pic>
      <p:pic>
        <p:nvPicPr>
          <p:cNvPr id="209" name="Google Shape;209;p41"/>
          <p:cNvPicPr/>
          <p:nvPr/>
        </p:nvPicPr>
        <p:blipFill>
          <a:blip r:embed="rId3">
            <a:alphaModFix amt="70000"/>
          </a:blip>
          <a:stretch>
            <a:fillRect/>
          </a:stretch>
        </p:blipFill>
        <p:spPr>
          <a:xfrm>
            <a:off x="0" y="0"/>
            <a:ext cx="12192000" cy="6858000"/>
          </a:xfrm>
          <a:prstGeom prst="rect">
            <a:avLst/>
          </a:prstGeom>
          <a:noFill/>
          <a:ln>
            <a:noFill/>
          </a:ln>
        </p:spPr>
      </p:pic>
      <p:sp>
        <p:nvSpPr>
          <p:cNvPr id="210" name="Google Shape;210;p41"/>
          <p:cNvSpPr txBox="1">
            <a:spLocks noGrp="1"/>
          </p:cNvSpPr>
          <p:nvPr>
            <p:ph type="title"/>
          </p:nvPr>
        </p:nvSpPr>
        <p:spPr>
          <a:xfrm>
            <a:off x="843623" y="2846149"/>
            <a:ext cx="9387600" cy="1625702"/>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3000"/>
              <a:buFont typeface="Montserrat Light"/>
              <a:buNone/>
              <a:defRPr sz="3200">
                <a:solidFill>
                  <a:srgbClr val="FFFFFF"/>
                </a:solidFill>
                <a:latin typeface="Merriweather Light" panose="00000400000000000000" pitchFamily="2" charset="0"/>
                <a:ea typeface="Merriweather Light" panose="00000400000000000000" pitchFamily="2" charset="0"/>
                <a:cs typeface="Merriweather Light" panose="00000400000000000000" pitchFamily="2" charset="0"/>
                <a:sym typeface="Montserrat Light"/>
              </a:defRPr>
            </a:lvl1pPr>
            <a:lvl2pPr lvl="1"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2pPr>
            <a:lvl3pPr lvl="2"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3pPr>
            <a:lvl4pPr lvl="3"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4pPr>
            <a:lvl5pPr lvl="4"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5pPr>
            <a:lvl6pPr lvl="5"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6pPr>
            <a:lvl7pPr lvl="6"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7pPr>
            <a:lvl8pPr lvl="7"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8pPr>
            <a:lvl9pPr lvl="8"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ppendixDivider">
    <p:spTree>
      <p:nvGrpSpPr>
        <p:cNvPr id="1" name="Shape 138"/>
        <p:cNvGrpSpPr/>
        <p:nvPr/>
      </p:nvGrpSpPr>
      <p:grpSpPr>
        <a:xfrm>
          <a:off x="0" y="0"/>
          <a:ext cx="0" cy="0"/>
          <a:chOff x="0" y="0"/>
          <a:chExt cx="0" cy="0"/>
        </a:xfrm>
      </p:grpSpPr>
      <p:pic>
        <p:nvPicPr>
          <p:cNvPr id="139" name="Google Shape;139;p24"/>
          <p:cNvPicPr/>
          <p:nvPr/>
        </p:nvPicPr>
        <p:blipFill rotWithShape="1">
          <a:blip r:embed="rId2"/>
          <a:srcRect t="39390" r="457" b="15833"/>
          <a:stretch/>
        </p:blipFill>
        <p:spPr>
          <a:xfrm>
            <a:off x="0" y="1"/>
            <a:ext cx="12192000" cy="6858001"/>
          </a:xfrm>
          <a:prstGeom prst="rect">
            <a:avLst/>
          </a:prstGeom>
          <a:noFill/>
          <a:ln>
            <a:noFill/>
          </a:ln>
        </p:spPr>
      </p:pic>
      <p:pic>
        <p:nvPicPr>
          <p:cNvPr id="140" name="Google Shape;140;p24"/>
          <p:cNvPicPr/>
          <p:nvPr/>
        </p:nvPicPr>
        <p:blipFill>
          <a:blip r:embed="rId3"/>
          <a:stretch>
            <a:fillRect/>
          </a:stretch>
        </p:blipFill>
        <p:spPr>
          <a:xfrm>
            <a:off x="0" y="0"/>
            <a:ext cx="12192000" cy="6858000"/>
          </a:xfrm>
          <a:prstGeom prst="rect">
            <a:avLst/>
          </a:prstGeom>
          <a:noFill/>
          <a:ln>
            <a:noFill/>
          </a:ln>
        </p:spPr>
      </p:pic>
      <p:sp>
        <p:nvSpPr>
          <p:cNvPr id="6" name="Google Shape;210;p41"/>
          <p:cNvSpPr txBox="1">
            <a:spLocks noGrp="1"/>
          </p:cNvSpPr>
          <p:nvPr>
            <p:ph type="title" hasCustomPrompt="1"/>
          </p:nvPr>
        </p:nvSpPr>
        <p:spPr>
          <a:xfrm>
            <a:off x="843623" y="2846149"/>
            <a:ext cx="9387600" cy="1625702"/>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3000"/>
              <a:buFont typeface="Montserrat Light"/>
              <a:buNone/>
              <a:defRPr sz="3200">
                <a:solidFill>
                  <a:srgbClr val="FFFFFF"/>
                </a:solidFill>
                <a:latin typeface="Merriweather Light" panose="00000400000000000000" pitchFamily="2" charset="0"/>
                <a:ea typeface="Merriweather Light" panose="00000400000000000000" pitchFamily="2" charset="0"/>
                <a:cs typeface="Merriweather Light" panose="00000400000000000000" pitchFamily="2" charset="0"/>
                <a:sym typeface="Montserrat Light"/>
              </a:defRPr>
            </a:lvl1pPr>
            <a:lvl2pPr lvl="1"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2pPr>
            <a:lvl3pPr lvl="2"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3pPr>
            <a:lvl4pPr lvl="3"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4pPr>
            <a:lvl5pPr lvl="4"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5pPr>
            <a:lvl6pPr lvl="5"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6pPr>
            <a:lvl7pPr lvl="6"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7pPr>
            <a:lvl8pPr lvl="7"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8pPr>
            <a:lvl9pPr lvl="8" rtl="0">
              <a:spcBef>
                <a:spcPts val="0"/>
              </a:spcBef>
              <a:spcAft>
                <a:spcPts val="0"/>
              </a:spcAft>
              <a:buClr>
                <a:srgbClr val="FFFFFF"/>
              </a:buClr>
              <a:buSzPts val="3000"/>
              <a:buFont typeface="Montserrat Light"/>
              <a:buNone/>
              <a:defRPr sz="4000">
                <a:solidFill>
                  <a:srgbClr val="FFFFFF"/>
                </a:solidFill>
                <a:latin typeface="Montserrat Light"/>
                <a:ea typeface="Montserrat Light"/>
                <a:cs typeface="Montserrat Light"/>
                <a:sym typeface="Montserrat Light"/>
              </a:defRPr>
            </a:lvl9pPr>
          </a:lstStyle>
          <a:p>
            <a:r>
              <a:rPr lang="en-US" sz="3200" dirty="0"/>
              <a:t>Appendix</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2">
    <p:spTree>
      <p:nvGrpSpPr>
        <p:cNvPr id="1" name=""/>
        <p:cNvGrpSpPr/>
        <p:nvPr/>
      </p:nvGrpSpPr>
      <p:grpSpPr>
        <a:xfrm>
          <a:off x="0" y="0"/>
          <a:ext cx="0" cy="0"/>
          <a:chOff x="0" y="0"/>
          <a:chExt cx="0" cy="0"/>
        </a:xfrm>
      </p:grpSpPr>
      <p:pic>
        <p:nvPicPr>
          <p:cNvPr id="5" name="Picture 4" descr="A picture containing person, nature&#10;&#10;Description automatically generated"/>
          <p:cNvPicPr>
            <a:picLocks noChangeAspect="1"/>
          </p:cNvPicPr>
          <p:nvPr userDrawn="1"/>
        </p:nvPicPr>
        <p:blipFill rotWithShape="1">
          <a:blip r:embed="rId2" cstate="print"/>
          <a:srcRect l="9827" t="21099" b="11272"/>
          <a:stretch/>
        </p:blipFill>
        <p:spPr>
          <a:xfrm flipH="1">
            <a:off x="0" y="0"/>
            <a:ext cx="12192000" cy="6858000"/>
          </a:xfrm>
          <a:prstGeom prst="rect">
            <a:avLst/>
          </a:prstGeom>
        </p:spPr>
      </p:pic>
      <p:pic>
        <p:nvPicPr>
          <p:cNvPr id="7" name="Picture 6" descr="Background pattern&#10;&#10;Description automatically generated"/>
          <p:cNvPicPr>
            <a:picLocks noChangeAspect="1"/>
          </p:cNvPicPr>
          <p:nvPr userDrawn="1"/>
        </p:nvPicPr>
        <p:blipFill>
          <a:blip r:embed="rId3" cstate="print"/>
          <a:stretch>
            <a:fillRect/>
          </a:stretch>
        </p:blipFill>
        <p:spPr>
          <a:xfrm flipH="1">
            <a:off x="0" y="-14981"/>
            <a:ext cx="12192000" cy="6858000"/>
          </a:xfrm>
          <a:prstGeom prst="rect">
            <a:avLst/>
          </a:prstGeom>
        </p:spPr>
      </p:pic>
      <p:sp>
        <p:nvSpPr>
          <p:cNvPr id="9" name="Text Placeholder 8"/>
          <p:cNvSpPr txBox="1"/>
          <p:nvPr userDrawn="1"/>
        </p:nvSpPr>
        <p:spPr>
          <a:xfrm>
            <a:off x="9292255" y="2298614"/>
            <a:ext cx="1530792" cy="354651"/>
          </a:xfrm>
          <a:prstGeom prst="rect">
            <a:avLst/>
          </a:prstGeom>
        </p:spPr>
        <p:txBody>
          <a:bodyPr lIns="0" tIns="0" rIns="0" bIns="0" anchor="t"/>
          <a:lstStyle>
            <a:lvl1pPr marL="0" indent="0" algn="l" defTabSz="914400" rtl="0">
              <a:lnSpc>
                <a:spcPct val="90000"/>
              </a:lnSpc>
              <a:spcBef>
                <a:spcPts val="1000"/>
              </a:spcBef>
              <a:buFont typeface="Calibri" panose="020B0604020202020204" pitchFamily="34" charset="0"/>
              <a:buNone/>
              <a:defRPr sz="20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r>
              <a:rPr lang="en-US" sz="1800" b="0" i="0" dirty="0">
                <a:latin typeface="Montserrat Light" pitchFamily="2" charset="77"/>
                <a:ea typeface="Calibri" panose="02000000000000000000" pitchFamily="2" charset="0"/>
              </a:rPr>
              <a:t> </a:t>
            </a:r>
            <a:endParaRPr lang="en-US" sz="1800" b="0" i="0" dirty="0">
              <a:latin typeface="Montserrat Light" pitchFamily="2" charset="77"/>
            </a:endParaRPr>
          </a:p>
        </p:txBody>
      </p:sp>
      <p:pic>
        <p:nvPicPr>
          <p:cNvPr id="12" name="Picture 11"/>
          <p:cNvPicPr>
            <a:picLocks noChangeAspect="1"/>
          </p:cNvPicPr>
          <p:nvPr userDrawn="1"/>
        </p:nvPicPr>
        <p:blipFill>
          <a:blip r:embed="rId4" cstate="print"/>
          <a:srcRect/>
          <a:stretch/>
        </p:blipFill>
        <p:spPr>
          <a:xfrm>
            <a:off x="438392" y="461243"/>
            <a:ext cx="2061921" cy="687307"/>
          </a:xfrm>
          <a:prstGeom prst="rect">
            <a:avLst/>
          </a:prstGeom>
        </p:spPr>
      </p:pic>
      <p:sp>
        <p:nvSpPr>
          <p:cNvPr id="8" name="Title 1"/>
          <p:cNvSpPr>
            <a:spLocks noGrp="1"/>
          </p:cNvSpPr>
          <p:nvPr>
            <p:ph type="title" hasCustomPrompt="1"/>
          </p:nvPr>
        </p:nvSpPr>
        <p:spPr>
          <a:xfrm>
            <a:off x="343659" y="2331894"/>
            <a:ext cx="10479388" cy="1325563"/>
          </a:xfrm>
          <a:prstGeom prst="rect">
            <a:avLst/>
          </a:prstGeom>
        </p:spPr>
        <p:txBody>
          <a:bodyPr anchor="b">
            <a:normAutofit/>
          </a:bodyPr>
          <a:lstStyle>
            <a:lvl1pPr>
              <a:defRPr sz="4800">
                <a:solidFill>
                  <a:schemeClr val="bg1"/>
                </a:solidFill>
              </a:defRPr>
            </a:lvl1pPr>
          </a:lstStyle>
          <a:p>
            <a:r>
              <a:rPr lang="en-US" dirty="0" err="1">
                <a:latin typeface="Merriweather Light" panose="00000400000000000000" pitchFamily="2" charset="0"/>
              </a:rPr>
              <a:t>Title_aytm</a:t>
            </a:r>
            <a:endParaRPr lang="en-US" dirty="0">
              <a:latin typeface="Merriweather Light" panose="00000400000000000000" pitchFamily="2" charset="0"/>
            </a:endParaRPr>
          </a:p>
        </p:txBody>
      </p:sp>
      <p:sp>
        <p:nvSpPr>
          <p:cNvPr id="2" name="Text Placeholder 5"/>
          <p:cNvSpPr>
            <a:spLocks noGrp="1"/>
          </p:cNvSpPr>
          <p:nvPr>
            <p:ph type="body" sz="quarter" idx="10" hasCustomPrompt="1"/>
          </p:nvPr>
        </p:nvSpPr>
        <p:spPr>
          <a:xfrm>
            <a:off x="343452" y="4053476"/>
            <a:ext cx="10517188" cy="438150"/>
          </a:xfrm>
          <a:prstGeom prst="rect">
            <a:avLst/>
          </a:prstGeom>
        </p:spPr>
        <p:txBody>
          <a:bodyPr/>
          <a:lstStyle>
            <a:lvl1pPr marL="0" indent="0">
              <a:buNone/>
              <a:defRPr sz="1800">
                <a:solidFill>
                  <a:srgbClr val="5CCBC5"/>
                </a:solidFill>
                <a:latin typeface="Merriweather Light" panose="00000400000000000000" pitchFamily="2" charset="0"/>
              </a:defRPr>
            </a:lvl1pPr>
            <a:lvl2pPr>
              <a:defRPr>
                <a:solidFill>
                  <a:srgbClr val="5CCBC5"/>
                </a:solidFill>
                <a:latin typeface="Merriweather Light" panose="00000400000000000000" pitchFamily="2" charset="0"/>
              </a:defRPr>
            </a:lvl2pPr>
            <a:lvl3pPr>
              <a:defRPr>
                <a:solidFill>
                  <a:srgbClr val="5CCBC5"/>
                </a:solidFill>
                <a:latin typeface="Merriweather Light" panose="00000400000000000000" pitchFamily="2" charset="0"/>
              </a:defRPr>
            </a:lvl3pPr>
            <a:lvl4pPr>
              <a:defRPr>
                <a:solidFill>
                  <a:srgbClr val="5CCBC5"/>
                </a:solidFill>
                <a:latin typeface="Merriweather Light" panose="00000400000000000000" pitchFamily="2" charset="0"/>
              </a:defRPr>
            </a:lvl4pPr>
            <a:lvl5pPr>
              <a:defRPr>
                <a:solidFill>
                  <a:srgbClr val="5CCBC5"/>
                </a:solidFill>
                <a:latin typeface="Merriweather Light" panose="00000400000000000000" pitchFamily="2" charset="0"/>
              </a:defRPr>
            </a:lvl5pPr>
          </a:lstStyle>
          <a:p>
            <a:pPr lvl="0"/>
            <a:r>
              <a:rPr lang="en-US" dirty="0" err="1"/>
              <a:t>Author_aytm</a:t>
            </a:r>
            <a:endParaRPr lang="en-US" dirty="0"/>
          </a:p>
        </p:txBody>
      </p:sp>
      <p:sp>
        <p:nvSpPr>
          <p:cNvPr id="3" name="Text Placeholder 8"/>
          <p:cNvSpPr>
            <a:spLocks noGrp="1"/>
          </p:cNvSpPr>
          <p:nvPr>
            <p:ph type="body" sz="quarter" idx="11" hasCustomPrompt="1"/>
          </p:nvPr>
        </p:nvSpPr>
        <p:spPr>
          <a:xfrm>
            <a:off x="355600" y="6341023"/>
            <a:ext cx="10517188" cy="438150"/>
          </a:xfrm>
          <a:prstGeom prst="rect">
            <a:avLst/>
          </a:prstGeom>
        </p:spPr>
        <p:txBody>
          <a:bodyPr/>
          <a:lstStyle>
            <a:lvl1pPr marL="0" indent="0">
              <a:buNone/>
              <a:defRPr sz="1800">
                <a:solidFill>
                  <a:srgbClr val="5CCBC5"/>
                </a:solidFill>
                <a:latin typeface="Merriweather Light" panose="00000400000000000000" pitchFamily="2" charset="0"/>
              </a:defRPr>
            </a:lvl1pPr>
            <a:lvl2pPr>
              <a:defRPr sz="1800">
                <a:solidFill>
                  <a:srgbClr val="5CCBC5"/>
                </a:solidFill>
                <a:latin typeface="Merriweather Light" panose="00000400000000000000" pitchFamily="2" charset="0"/>
              </a:defRPr>
            </a:lvl2pPr>
            <a:lvl3pPr>
              <a:defRPr sz="1800">
                <a:solidFill>
                  <a:srgbClr val="5CCBC5"/>
                </a:solidFill>
                <a:latin typeface="Merriweather Light" panose="00000400000000000000" pitchFamily="2" charset="0"/>
              </a:defRPr>
            </a:lvl3pPr>
            <a:lvl4pPr>
              <a:defRPr sz="1800">
                <a:solidFill>
                  <a:srgbClr val="5CCBC5"/>
                </a:solidFill>
                <a:latin typeface="Merriweather Light" panose="00000400000000000000" pitchFamily="2" charset="0"/>
              </a:defRPr>
            </a:lvl4pPr>
            <a:lvl5pPr>
              <a:defRPr sz="1800">
                <a:solidFill>
                  <a:srgbClr val="5CCBC5"/>
                </a:solidFill>
                <a:latin typeface="Merriweather Light" panose="00000400000000000000" pitchFamily="2" charset="0"/>
              </a:defRPr>
            </a:lvl5pPr>
          </a:lstStyle>
          <a:p>
            <a:pPr lvl="0"/>
            <a:r>
              <a:rPr lang="en-US" dirty="0" err="1"/>
              <a:t>Date_aytm</a:t>
            </a:r>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1">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a:stretch/>
        </p:blipFill>
        <p:spPr>
          <a:xfrm flipH="1">
            <a:off x="0" y="0"/>
            <a:ext cx="12192000" cy="6858000"/>
          </a:xfrm>
          <a:prstGeom prst="rect">
            <a:avLst/>
          </a:prstGeom>
        </p:spPr>
      </p:pic>
      <p:pic>
        <p:nvPicPr>
          <p:cNvPr id="9" name="Google Shape;223;p44"/>
          <p:cNvPicPr/>
          <p:nvPr userDrawn="1"/>
        </p:nvPicPr>
        <p:blipFill>
          <a:blip r:embed="rId3"/>
          <a:stretch>
            <a:fillRect/>
          </a:stretch>
        </p:blipFill>
        <p:spPr>
          <a:xfrm>
            <a:off x="3646" y="0"/>
            <a:ext cx="12192000" cy="6858000"/>
          </a:xfrm>
          <a:prstGeom prst="rect">
            <a:avLst/>
          </a:prstGeom>
          <a:noFill/>
          <a:ln>
            <a:noFill/>
          </a:ln>
        </p:spPr>
      </p:pic>
      <p:pic>
        <p:nvPicPr>
          <p:cNvPr id="10" name="Google Shape;224;p44"/>
          <p:cNvPicPr/>
          <p:nvPr userDrawn="1"/>
        </p:nvPicPr>
        <p:blipFill>
          <a:blip r:embed="rId3">
            <a:alphaModFix amt="50000"/>
          </a:blip>
          <a:stretch>
            <a:fillRect/>
          </a:stretch>
        </p:blipFill>
        <p:spPr>
          <a:xfrm>
            <a:off x="3646" y="0"/>
            <a:ext cx="12192000" cy="6858000"/>
          </a:xfrm>
          <a:prstGeom prst="rect">
            <a:avLst/>
          </a:prstGeom>
          <a:noFill/>
          <a:ln>
            <a:noFill/>
          </a:ln>
        </p:spPr>
      </p:pic>
      <p:sp>
        <p:nvSpPr>
          <p:cNvPr id="15" name="Text Placeholder 8"/>
          <p:cNvSpPr txBox="1"/>
          <p:nvPr userDrawn="1"/>
        </p:nvSpPr>
        <p:spPr>
          <a:xfrm>
            <a:off x="9292255" y="2298614"/>
            <a:ext cx="1530792" cy="354651"/>
          </a:xfrm>
          <a:prstGeom prst="rect">
            <a:avLst/>
          </a:prstGeom>
        </p:spPr>
        <p:txBody>
          <a:bodyPr lIns="0" tIns="0" rIns="0" bIns="0" anchor="t"/>
          <a:lstStyle>
            <a:lvl1pPr marL="0" indent="0" algn="l" defTabSz="914400" rtl="0">
              <a:lnSpc>
                <a:spcPct val="90000"/>
              </a:lnSpc>
              <a:spcBef>
                <a:spcPts val="1000"/>
              </a:spcBef>
              <a:buFont typeface="Calibri" panose="020B0604020202020204" pitchFamily="34" charset="0"/>
              <a:buNone/>
              <a:defRPr sz="20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r>
              <a:rPr lang="en-US" sz="1800" b="0" i="0" dirty="0">
                <a:latin typeface="Montserrat Light" pitchFamily="2" charset="77"/>
                <a:ea typeface="Calibri" panose="02000000000000000000" pitchFamily="2" charset="0"/>
              </a:rPr>
              <a:t> </a:t>
            </a:r>
            <a:endParaRPr lang="en-US" sz="1800" b="0" i="0" dirty="0">
              <a:latin typeface="Montserrat Light" pitchFamily="2" charset="77"/>
            </a:endParaRPr>
          </a:p>
        </p:txBody>
      </p:sp>
      <p:pic>
        <p:nvPicPr>
          <p:cNvPr id="19" name="Picture 18"/>
          <p:cNvPicPr>
            <a:picLocks noChangeAspect="1"/>
          </p:cNvPicPr>
          <p:nvPr userDrawn="1"/>
        </p:nvPicPr>
        <p:blipFill>
          <a:blip r:embed="rId4" cstate="print"/>
          <a:srcRect/>
          <a:stretch/>
        </p:blipFill>
        <p:spPr>
          <a:xfrm>
            <a:off x="438392" y="461243"/>
            <a:ext cx="2061921" cy="687307"/>
          </a:xfrm>
          <a:prstGeom prst="rect">
            <a:avLst/>
          </a:prstGeom>
        </p:spPr>
      </p:pic>
      <p:sp>
        <p:nvSpPr>
          <p:cNvPr id="16" name="Title 1"/>
          <p:cNvSpPr>
            <a:spLocks noGrp="1"/>
          </p:cNvSpPr>
          <p:nvPr>
            <p:ph type="title" hasCustomPrompt="1"/>
          </p:nvPr>
        </p:nvSpPr>
        <p:spPr>
          <a:xfrm>
            <a:off x="343659" y="2331894"/>
            <a:ext cx="10479388" cy="1325563"/>
          </a:xfrm>
          <a:prstGeom prst="rect">
            <a:avLst/>
          </a:prstGeom>
        </p:spPr>
        <p:txBody>
          <a:bodyPr anchor="b">
            <a:normAutofit/>
          </a:bodyPr>
          <a:lstStyle>
            <a:lvl1pPr>
              <a:defRPr sz="4800">
                <a:solidFill>
                  <a:schemeClr val="bg1"/>
                </a:solidFill>
              </a:defRPr>
            </a:lvl1pPr>
          </a:lstStyle>
          <a:p>
            <a:r>
              <a:rPr lang="en-US" dirty="0" err="1">
                <a:latin typeface="Merriweather Light" panose="00000400000000000000" pitchFamily="2" charset="0"/>
              </a:rPr>
              <a:t>Title_aytm</a:t>
            </a:r>
            <a:endParaRPr lang="en-US" dirty="0">
              <a:latin typeface="Merriweather Light" panose="00000400000000000000" pitchFamily="2" charset="0"/>
            </a:endParaRPr>
          </a:p>
        </p:txBody>
      </p:sp>
      <p:sp>
        <p:nvSpPr>
          <p:cNvPr id="4" name="Text Placeholder 5"/>
          <p:cNvSpPr>
            <a:spLocks noGrp="1"/>
          </p:cNvSpPr>
          <p:nvPr>
            <p:ph type="body" sz="quarter" idx="10" hasCustomPrompt="1"/>
          </p:nvPr>
        </p:nvSpPr>
        <p:spPr>
          <a:xfrm>
            <a:off x="343452" y="4053476"/>
            <a:ext cx="10517188" cy="438150"/>
          </a:xfrm>
          <a:prstGeom prst="rect">
            <a:avLst/>
          </a:prstGeom>
        </p:spPr>
        <p:txBody>
          <a:bodyPr/>
          <a:lstStyle>
            <a:lvl1pPr marL="0" indent="0">
              <a:buNone/>
              <a:defRPr sz="1800">
                <a:solidFill>
                  <a:srgbClr val="5CCBC5"/>
                </a:solidFill>
                <a:latin typeface="Merriweather Light" panose="00000400000000000000" pitchFamily="2" charset="0"/>
              </a:defRPr>
            </a:lvl1pPr>
            <a:lvl2pPr>
              <a:defRPr>
                <a:solidFill>
                  <a:srgbClr val="5CCBC5"/>
                </a:solidFill>
                <a:latin typeface="Merriweather Light" panose="00000400000000000000" pitchFamily="2" charset="0"/>
              </a:defRPr>
            </a:lvl2pPr>
            <a:lvl3pPr>
              <a:defRPr>
                <a:solidFill>
                  <a:srgbClr val="5CCBC5"/>
                </a:solidFill>
                <a:latin typeface="Merriweather Light" panose="00000400000000000000" pitchFamily="2" charset="0"/>
              </a:defRPr>
            </a:lvl3pPr>
            <a:lvl4pPr>
              <a:defRPr>
                <a:solidFill>
                  <a:srgbClr val="5CCBC5"/>
                </a:solidFill>
                <a:latin typeface="Merriweather Light" panose="00000400000000000000" pitchFamily="2" charset="0"/>
              </a:defRPr>
            </a:lvl4pPr>
            <a:lvl5pPr>
              <a:defRPr>
                <a:solidFill>
                  <a:srgbClr val="5CCBC5"/>
                </a:solidFill>
                <a:latin typeface="Merriweather Light" panose="00000400000000000000" pitchFamily="2" charset="0"/>
              </a:defRPr>
            </a:lvl5pPr>
          </a:lstStyle>
          <a:p>
            <a:pPr lvl="0"/>
            <a:r>
              <a:rPr lang="en-US" dirty="0" err="1"/>
              <a:t>Author_aytm</a:t>
            </a:r>
            <a:endParaRPr lang="en-US" dirty="0"/>
          </a:p>
        </p:txBody>
      </p:sp>
      <p:sp>
        <p:nvSpPr>
          <p:cNvPr id="5" name="Text Placeholder 8"/>
          <p:cNvSpPr>
            <a:spLocks noGrp="1"/>
          </p:cNvSpPr>
          <p:nvPr>
            <p:ph type="body" sz="quarter" idx="11" hasCustomPrompt="1"/>
          </p:nvPr>
        </p:nvSpPr>
        <p:spPr>
          <a:xfrm>
            <a:off x="355600" y="6341023"/>
            <a:ext cx="10517188" cy="438150"/>
          </a:xfrm>
          <a:prstGeom prst="rect">
            <a:avLst/>
          </a:prstGeom>
        </p:spPr>
        <p:txBody>
          <a:bodyPr/>
          <a:lstStyle>
            <a:lvl1pPr marL="0" indent="0">
              <a:buNone/>
              <a:defRPr sz="1800">
                <a:solidFill>
                  <a:srgbClr val="5CCBC5"/>
                </a:solidFill>
                <a:latin typeface="Merriweather Light" panose="00000400000000000000" pitchFamily="2" charset="0"/>
              </a:defRPr>
            </a:lvl1pPr>
            <a:lvl2pPr>
              <a:defRPr sz="1800">
                <a:solidFill>
                  <a:srgbClr val="5CCBC5"/>
                </a:solidFill>
                <a:latin typeface="Merriweather Light" panose="00000400000000000000" pitchFamily="2" charset="0"/>
              </a:defRPr>
            </a:lvl2pPr>
            <a:lvl3pPr>
              <a:defRPr sz="1800">
                <a:solidFill>
                  <a:srgbClr val="5CCBC5"/>
                </a:solidFill>
                <a:latin typeface="Merriweather Light" panose="00000400000000000000" pitchFamily="2" charset="0"/>
              </a:defRPr>
            </a:lvl3pPr>
            <a:lvl4pPr>
              <a:defRPr sz="1800">
                <a:solidFill>
                  <a:srgbClr val="5CCBC5"/>
                </a:solidFill>
                <a:latin typeface="Merriweather Light" panose="00000400000000000000" pitchFamily="2" charset="0"/>
              </a:defRPr>
            </a:lvl4pPr>
            <a:lvl5pPr>
              <a:defRPr sz="1800">
                <a:solidFill>
                  <a:srgbClr val="5CCBC5"/>
                </a:solidFill>
                <a:latin typeface="Merriweather Light" panose="00000400000000000000" pitchFamily="2" charset="0"/>
              </a:defRPr>
            </a:lvl5pPr>
          </a:lstStyle>
          <a:p>
            <a:pPr lvl="0"/>
            <a:r>
              <a:rPr lang="en-US" dirty="0" err="1"/>
              <a:t>Date_aytm</a:t>
            </a:r>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3" name="Picture 2" descr="Icon&#10;&#10;Description automatically generated"/>
          <p:cNvPicPr>
            <a:picLocks noChangeAspect="1"/>
          </p:cNvPicPr>
          <p:nvPr userDrawn="1"/>
        </p:nvPicPr>
        <p:blipFill>
          <a:blip r:embed="rId2" cstate="print"/>
          <a:stretch>
            <a:fillRect/>
          </a:stretch>
        </p:blipFill>
        <p:spPr>
          <a:xfrm>
            <a:off x="4764087" y="2085638"/>
            <a:ext cx="2663825" cy="2686723"/>
          </a:xfrm>
          <a:prstGeom prst="rect">
            <a:avLst/>
          </a:prstGeom>
        </p:spPr>
      </p:pic>
      <p:pic>
        <p:nvPicPr>
          <p:cNvPr id="5" name="Picture 4" descr="Logo, icon&#10;&#10;Description automatically generated"/>
          <p:cNvPicPr>
            <a:picLocks noChangeAspect="1"/>
          </p:cNvPicPr>
          <p:nvPr userDrawn="1"/>
        </p:nvPicPr>
        <p:blipFill>
          <a:blip r:embed="rId3" cstate="print"/>
          <a:stretch>
            <a:fillRect/>
          </a:stretch>
        </p:blipFill>
        <p:spPr>
          <a:xfrm>
            <a:off x="5917802" y="5803538"/>
            <a:ext cx="356395" cy="314004"/>
          </a:xfrm>
          <a:prstGeom prst="rect">
            <a:avLst/>
          </a:prstGeom>
        </p:spPr>
      </p:pic>
      <p:sp>
        <p:nvSpPr>
          <p:cNvPr id="2" name="TextBox 1"/>
          <p:cNvSpPr txBox="1"/>
          <p:nvPr userDrawn="1"/>
        </p:nvSpPr>
        <p:spPr>
          <a:xfrm>
            <a:off x="4798101" y="6288018"/>
            <a:ext cx="2664512" cy="369332"/>
          </a:xfrm>
          <a:prstGeom prst="rect">
            <a:avLst/>
          </a:prstGeom>
          <a:noFill/>
        </p:spPr>
        <p:txBody>
          <a:bodyPr wrap="none" rtlCol="0">
            <a:spAutoFit/>
          </a:bodyPr>
          <a:lstStyle/>
          <a:p>
            <a:pPr marL="0" marR="0" lvl="0" indent="0" algn="l" defTabSz="914400" rtl="0">
              <a:lnSpc>
                <a:spcPct val="100000"/>
              </a:lnSpc>
              <a:spcBef>
                <a:spcPts val="0"/>
              </a:spcBef>
              <a:spcAft>
                <a:spcPts val="0"/>
              </a:spcAft>
              <a:buClrTx/>
              <a:buSzTx/>
              <a:buFontTx/>
              <a:buNone/>
              <a:tabLst/>
            </a:pPr>
            <a:r>
              <a:rPr lang="en-US" sz="900" dirty="0">
                <a:solidFill>
                  <a:srgbClr val="999999"/>
                </a:solidFill>
                <a:latin typeface="Montserrat Light" pitchFamily="2" charset="77"/>
                <a:ea typeface="Calibri" panose="02000000000000000000" pitchFamily="2" charset="0"/>
              </a:rPr>
              <a:t>©20</a:t>
            </a:r>
            <a:r>
              <a:rPr lang="ru-RU" sz="900" dirty="0">
                <a:solidFill>
                  <a:srgbClr val="999999"/>
                </a:solidFill>
                <a:latin typeface="Montserrat Light" pitchFamily="2" charset="77"/>
                <a:ea typeface="Calibri" panose="02000000000000000000" pitchFamily="2" charset="0"/>
              </a:rPr>
              <a:t>22</a:t>
            </a:r>
            <a:r>
              <a:rPr lang="en-US" sz="900" dirty="0">
                <a:solidFill>
                  <a:srgbClr val="999999"/>
                </a:solidFill>
                <a:latin typeface="Montserrat Light" pitchFamily="2" charset="77"/>
                <a:ea typeface="Calibri" panose="02000000000000000000" pitchFamily="2" charset="0"/>
              </a:rPr>
              <a:t>, Umongous, Inc. All Rights Reserved </a:t>
            </a:r>
          </a:p>
          <a:p>
            <a:endParaRPr lang="en-RU" sz="900"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2">
    <p:spTree>
      <p:nvGrpSpPr>
        <p:cNvPr id="1" name=""/>
        <p:cNvGrpSpPr/>
        <p:nvPr/>
      </p:nvGrpSpPr>
      <p:grpSpPr>
        <a:xfrm>
          <a:off x="0" y="0"/>
          <a:ext cx="0" cy="0"/>
          <a:chOff x="0" y="0"/>
          <a:chExt cx="0" cy="0"/>
        </a:xfrm>
      </p:grpSpPr>
      <p:pic>
        <p:nvPicPr>
          <p:cNvPr id="5" name="Picture 4" descr="A picture containing person, nature&#10;&#10;Description automatically generated"/>
          <p:cNvPicPr>
            <a:picLocks noChangeAspect="1"/>
          </p:cNvPicPr>
          <p:nvPr userDrawn="1"/>
        </p:nvPicPr>
        <p:blipFill rotWithShape="1">
          <a:blip r:embed="rId2" cstate="print"/>
          <a:srcRect l="9827" t="21099" b="11272"/>
          <a:stretch/>
        </p:blipFill>
        <p:spPr>
          <a:xfrm flipH="1">
            <a:off x="0" y="0"/>
            <a:ext cx="12192000" cy="6858000"/>
          </a:xfrm>
          <a:prstGeom prst="rect">
            <a:avLst/>
          </a:prstGeom>
        </p:spPr>
      </p:pic>
      <p:pic>
        <p:nvPicPr>
          <p:cNvPr id="7" name="Picture 6" descr="Background pattern&#10;&#10;Description automatically generated"/>
          <p:cNvPicPr>
            <a:picLocks noChangeAspect="1"/>
          </p:cNvPicPr>
          <p:nvPr userDrawn="1"/>
        </p:nvPicPr>
        <p:blipFill>
          <a:blip r:embed="rId3" cstate="print"/>
          <a:stretch>
            <a:fillRect/>
          </a:stretch>
        </p:blipFill>
        <p:spPr>
          <a:xfrm flipH="1">
            <a:off x="15240" y="0"/>
            <a:ext cx="12192000" cy="6858000"/>
          </a:xfrm>
          <a:prstGeom prst="rect">
            <a:avLst/>
          </a:prstGeom>
        </p:spPr>
      </p:pic>
      <p:sp>
        <p:nvSpPr>
          <p:cNvPr id="9" name="Text Placeholder 8"/>
          <p:cNvSpPr txBox="1"/>
          <p:nvPr userDrawn="1"/>
        </p:nvSpPr>
        <p:spPr>
          <a:xfrm>
            <a:off x="9292255" y="2298614"/>
            <a:ext cx="1530792" cy="354651"/>
          </a:xfrm>
          <a:prstGeom prst="rect">
            <a:avLst/>
          </a:prstGeom>
        </p:spPr>
        <p:txBody>
          <a:bodyPr lIns="0" tIns="0" rIns="0" bIns="0" anchor="t"/>
          <a:lstStyle>
            <a:lvl1pPr marL="0" indent="0" algn="l" defTabSz="914400" rtl="0">
              <a:lnSpc>
                <a:spcPct val="90000"/>
              </a:lnSpc>
              <a:spcBef>
                <a:spcPts val="1000"/>
              </a:spcBef>
              <a:buFont typeface="Calibri" panose="020B0604020202020204" pitchFamily="34" charset="0"/>
              <a:buNone/>
              <a:defRPr sz="20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r>
              <a:rPr lang="en-US" sz="1800" b="0" i="0" dirty="0">
                <a:latin typeface="Montserrat Light" pitchFamily="2" charset="77"/>
                <a:ea typeface="Calibri" panose="02000000000000000000" pitchFamily="2" charset="0"/>
              </a:rPr>
              <a:t> </a:t>
            </a:r>
            <a:endParaRPr lang="en-US" sz="1800" b="0" i="0" dirty="0">
              <a:latin typeface="Montserrat Light" pitchFamily="2" charset="77"/>
            </a:endParaRPr>
          </a:p>
        </p:txBody>
      </p:sp>
      <p:pic>
        <p:nvPicPr>
          <p:cNvPr id="12" name="Picture 11"/>
          <p:cNvPicPr>
            <a:picLocks noChangeAspect="1"/>
          </p:cNvPicPr>
          <p:nvPr userDrawn="1"/>
        </p:nvPicPr>
        <p:blipFill>
          <a:blip r:embed="rId4" cstate="print"/>
          <a:srcRect/>
          <a:stretch/>
        </p:blipFill>
        <p:spPr>
          <a:xfrm>
            <a:off x="438392" y="461243"/>
            <a:ext cx="2061921" cy="687307"/>
          </a:xfrm>
          <a:prstGeom prst="rect">
            <a:avLst/>
          </a:prstGeom>
        </p:spPr>
      </p:pic>
      <p:sp>
        <p:nvSpPr>
          <p:cNvPr id="10" name="Title 1"/>
          <p:cNvSpPr>
            <a:spLocks noGrp="1"/>
          </p:cNvSpPr>
          <p:nvPr>
            <p:ph type="title" hasCustomPrompt="1"/>
          </p:nvPr>
        </p:nvSpPr>
        <p:spPr>
          <a:xfrm>
            <a:off x="343659" y="2331894"/>
            <a:ext cx="10479388" cy="1325563"/>
          </a:xfrm>
          <a:prstGeom prst="rect">
            <a:avLst/>
          </a:prstGeom>
        </p:spPr>
        <p:txBody>
          <a:bodyPr anchor="b">
            <a:normAutofit/>
          </a:bodyPr>
          <a:lstStyle>
            <a:lvl1pPr>
              <a:defRPr sz="4800">
                <a:solidFill>
                  <a:schemeClr val="bg1"/>
                </a:solidFill>
              </a:defRPr>
            </a:lvl1pPr>
          </a:lstStyle>
          <a:p>
            <a:r>
              <a:rPr lang="en-US" dirty="0" err="1">
                <a:latin typeface="Merriweather Light" panose="00000400000000000000" pitchFamily="2" charset="0"/>
              </a:rPr>
              <a:t>Title_aytm</a:t>
            </a:r>
            <a:endParaRPr lang="en-US" dirty="0">
              <a:latin typeface="Merriweather Light" panose="00000400000000000000" pitchFamily="2" charset="0"/>
            </a:endParaRPr>
          </a:p>
        </p:txBody>
      </p:sp>
      <p:sp>
        <p:nvSpPr>
          <p:cNvPr id="4" name="Text Placeholder 5"/>
          <p:cNvSpPr>
            <a:spLocks noGrp="1"/>
          </p:cNvSpPr>
          <p:nvPr>
            <p:ph type="body" sz="quarter" idx="10" hasCustomPrompt="1"/>
          </p:nvPr>
        </p:nvSpPr>
        <p:spPr>
          <a:xfrm>
            <a:off x="343452" y="4053476"/>
            <a:ext cx="10517188" cy="438150"/>
          </a:xfrm>
          <a:prstGeom prst="rect">
            <a:avLst/>
          </a:prstGeom>
        </p:spPr>
        <p:txBody>
          <a:bodyPr/>
          <a:lstStyle>
            <a:lvl1pPr marL="0" indent="0">
              <a:buNone/>
              <a:defRPr sz="1800">
                <a:solidFill>
                  <a:srgbClr val="5CCBC5"/>
                </a:solidFill>
                <a:latin typeface="Merriweather Light" panose="00000400000000000000" pitchFamily="2" charset="0"/>
              </a:defRPr>
            </a:lvl1pPr>
            <a:lvl2pPr>
              <a:defRPr>
                <a:solidFill>
                  <a:srgbClr val="5CCBC5"/>
                </a:solidFill>
                <a:latin typeface="Merriweather Light" panose="00000400000000000000" pitchFamily="2" charset="0"/>
              </a:defRPr>
            </a:lvl2pPr>
            <a:lvl3pPr>
              <a:defRPr>
                <a:solidFill>
                  <a:srgbClr val="5CCBC5"/>
                </a:solidFill>
                <a:latin typeface="Merriweather Light" panose="00000400000000000000" pitchFamily="2" charset="0"/>
              </a:defRPr>
            </a:lvl3pPr>
            <a:lvl4pPr>
              <a:defRPr>
                <a:solidFill>
                  <a:srgbClr val="5CCBC5"/>
                </a:solidFill>
                <a:latin typeface="Merriweather Light" panose="00000400000000000000" pitchFamily="2" charset="0"/>
              </a:defRPr>
            </a:lvl4pPr>
            <a:lvl5pPr>
              <a:defRPr>
                <a:solidFill>
                  <a:srgbClr val="5CCBC5"/>
                </a:solidFill>
                <a:latin typeface="Merriweather Light" panose="00000400000000000000" pitchFamily="2" charset="0"/>
              </a:defRPr>
            </a:lvl5pPr>
          </a:lstStyle>
          <a:p>
            <a:pPr lvl="0"/>
            <a:r>
              <a:rPr lang="en-US" dirty="0" err="1"/>
              <a:t>Author_aytm</a:t>
            </a:r>
            <a:endParaRPr lang="en-US" dirty="0"/>
          </a:p>
        </p:txBody>
      </p:sp>
      <p:sp>
        <p:nvSpPr>
          <p:cNvPr id="6" name="Text Placeholder 8"/>
          <p:cNvSpPr>
            <a:spLocks noGrp="1"/>
          </p:cNvSpPr>
          <p:nvPr>
            <p:ph type="body" sz="quarter" idx="11" hasCustomPrompt="1"/>
          </p:nvPr>
        </p:nvSpPr>
        <p:spPr>
          <a:xfrm>
            <a:off x="355600" y="6341023"/>
            <a:ext cx="10517188" cy="438150"/>
          </a:xfrm>
          <a:prstGeom prst="rect">
            <a:avLst/>
          </a:prstGeom>
        </p:spPr>
        <p:txBody>
          <a:bodyPr/>
          <a:lstStyle>
            <a:lvl1pPr marL="0" indent="0">
              <a:buNone/>
              <a:defRPr sz="1800">
                <a:solidFill>
                  <a:srgbClr val="5CCBC5"/>
                </a:solidFill>
                <a:latin typeface="Merriweather Light" panose="00000400000000000000" pitchFamily="2" charset="0"/>
              </a:defRPr>
            </a:lvl1pPr>
            <a:lvl2pPr>
              <a:defRPr sz="1800">
                <a:solidFill>
                  <a:srgbClr val="5CCBC5"/>
                </a:solidFill>
                <a:latin typeface="Merriweather Light" panose="00000400000000000000" pitchFamily="2" charset="0"/>
              </a:defRPr>
            </a:lvl2pPr>
            <a:lvl3pPr>
              <a:defRPr sz="1800">
                <a:solidFill>
                  <a:srgbClr val="5CCBC5"/>
                </a:solidFill>
                <a:latin typeface="Merriweather Light" panose="00000400000000000000" pitchFamily="2" charset="0"/>
              </a:defRPr>
            </a:lvl3pPr>
            <a:lvl4pPr>
              <a:defRPr sz="1800">
                <a:solidFill>
                  <a:srgbClr val="5CCBC5"/>
                </a:solidFill>
                <a:latin typeface="Merriweather Light" panose="00000400000000000000" pitchFamily="2" charset="0"/>
              </a:defRPr>
            </a:lvl4pPr>
            <a:lvl5pPr>
              <a:defRPr sz="1800">
                <a:solidFill>
                  <a:srgbClr val="5CCBC5"/>
                </a:solidFill>
                <a:latin typeface="Merriweather Light" panose="00000400000000000000" pitchFamily="2" charset="0"/>
              </a:defRPr>
            </a:lvl5pPr>
          </a:lstStyle>
          <a:p>
            <a:pPr lvl="0"/>
            <a:r>
              <a:rPr lang="en-US" dirty="0" err="1"/>
              <a:t>Date_aytm</a:t>
            </a:r>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xec_summary">
    <p:bg>
      <p:bgRef idx="1001">
        <a:schemeClr val="bg1"/>
      </p:bgRef>
    </p:bg>
    <p:spTree>
      <p:nvGrpSpPr>
        <p:cNvPr id="1" name=""/>
        <p:cNvGrpSpPr/>
        <p:nvPr/>
      </p:nvGrpSpPr>
      <p:grpSpPr>
        <a:xfrm>
          <a:off x="0" y="0"/>
          <a:ext cx="0" cy="0"/>
          <a:chOff x="0" y="0"/>
          <a:chExt cx="0" cy="0"/>
        </a:xfrm>
      </p:grpSpPr>
      <p:sp>
        <p:nvSpPr>
          <p:cNvPr id="53" name="Rectangle 52"/>
          <p:cNvSpPr/>
          <p:nvPr userDrawn="1"/>
        </p:nvSpPr>
        <p:spPr>
          <a:xfrm>
            <a:off x="9317851" y="785933"/>
            <a:ext cx="2887259" cy="6063755"/>
          </a:xfrm>
          <a:prstGeom prst="rect">
            <a:avLst/>
          </a:prstGeom>
          <a:solidFill>
            <a:schemeClr val="bg1"/>
          </a:solidFill>
          <a:ln>
            <a:noFill/>
          </a:ln>
          <a:effectLst>
            <a:outerShdw blurRad="914400" dist="177800" dir="8640000" sx="108000" sy="108000" algn="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sp>
        <p:nvSpPr>
          <p:cNvPr id="5" name="Text Placeholder 8"/>
          <p:cNvSpPr>
            <a:spLocks noGrp="1"/>
          </p:cNvSpPr>
          <p:nvPr>
            <p:ph type="body" sz="quarter" idx="12" hasCustomPrompt="1"/>
          </p:nvPr>
        </p:nvSpPr>
        <p:spPr>
          <a:xfrm>
            <a:off x="2666706" y="2005900"/>
            <a:ext cx="5948974" cy="4176754"/>
          </a:xfrm>
          <a:prstGeom prst="rect">
            <a:avLst/>
          </a:prstGeom>
        </p:spPr>
        <p:txBody>
          <a:bodyPr anchor="t">
            <a:normAutofit/>
          </a:bodyPr>
          <a:lstStyle>
            <a:lvl1pPr marL="0" indent="0" algn="l">
              <a:buSzPct val="100000"/>
              <a:buFont typeface="Calibri"/>
              <a:buNone/>
              <a:defRPr lang="en-US" dirty="0"/>
            </a:lvl1pPr>
          </a:lstStyle>
          <a:p>
            <a:pPr>
              <a:lnSpc>
                <a:spcPct val="150000"/>
              </a:lnSpc>
              <a:spcBef>
                <a:spcPts val="500"/>
              </a:spcBef>
            </a:pPr>
            <a:r>
              <a:rPr lang="en-US" sz="1100" dirty="0">
                <a:solidFill>
                  <a:schemeClr val="tx2"/>
                </a:solidFill>
                <a:latin typeface="Merriweather Sans Light" pitchFamily="2" charset="0"/>
                <a:ea typeface="Calibri" panose="02000000000000000000" pitchFamily="2" charset="0"/>
                <a:cs typeface="ZWAdobeF" pitchFamily="2" charset="0"/>
              </a:rPr>
              <a:t>Results of this survey will be published as a demo survey to help showcase the thoughtfulness of our community and quality of the aytm survey platform. </a:t>
            </a:r>
            <a:br>
              <a:rPr lang="en-US" sz="1100" dirty="0">
                <a:solidFill>
                  <a:schemeClr val="tx2"/>
                </a:solidFill>
                <a:latin typeface="Merriweather Sans Light" pitchFamily="2" charset="0"/>
                <a:ea typeface="Calibri" panose="02000000000000000000" pitchFamily="2" charset="0"/>
                <a:cs typeface="ZWAdobeF" pitchFamily="2" charset="0"/>
              </a:rPr>
            </a:br>
            <a:r>
              <a:rPr lang="en-US" sz="1100" dirty="0">
                <a:solidFill>
                  <a:schemeClr val="tx2"/>
                </a:solidFill>
                <a:latin typeface="Merriweather Sans Light" pitchFamily="2" charset="0"/>
                <a:ea typeface="Calibri" panose="02000000000000000000" pitchFamily="2" charset="0"/>
                <a:cs typeface="ZWAdobeF" pitchFamily="2" charset="0"/>
              </a:rPr>
              <a:t>We'll use it to show our clients different question types by 87%  and attract more business to provide you with more survey taking opportunities. </a:t>
            </a:r>
          </a:p>
          <a:p>
            <a:pPr marL="0" marR="0" lvl="0" indent="0" algn="l" defTabSz="914400" rtl="0">
              <a:lnSpc>
                <a:spcPct val="150000"/>
              </a:lnSpc>
              <a:spcBef>
                <a:spcPts val="500"/>
              </a:spcBef>
              <a:spcAft>
                <a:spcPts val="0"/>
              </a:spcAft>
              <a:buClrTx/>
              <a:buSzPct val="100000"/>
              <a:buFont typeface="Calibri"/>
              <a:buNone/>
              <a:tabLst/>
            </a:pPr>
            <a:endParaRPr lang="en-US" sz="1100" dirty="0">
              <a:solidFill>
                <a:schemeClr val="tx2"/>
              </a:solidFill>
              <a:latin typeface="Merriweather Sans Light" pitchFamily="2" charset="0"/>
              <a:ea typeface="Calibri" panose="02000000000000000000" pitchFamily="2" charset="0"/>
              <a:cs typeface="ZWAdobeF" pitchFamily="2" charset="0"/>
            </a:endParaRPr>
          </a:p>
          <a:p>
            <a:pPr marL="0" marR="0" lvl="0" indent="0" algn="l" defTabSz="914400" rtl="0">
              <a:lnSpc>
                <a:spcPct val="150000"/>
              </a:lnSpc>
              <a:spcBef>
                <a:spcPts val="500"/>
              </a:spcBef>
              <a:spcAft>
                <a:spcPts val="0"/>
              </a:spcAft>
              <a:buClrTx/>
              <a:buSzPct val="100000"/>
              <a:buFont typeface="Calibri"/>
              <a:buNone/>
              <a:tabLst/>
            </a:pPr>
            <a:r>
              <a:rPr lang="en-US" sz="1100" dirty="0">
                <a:solidFill>
                  <a:schemeClr val="tx2"/>
                </a:solidFill>
                <a:latin typeface="Merriweather Sans Light" pitchFamily="2" charset="0"/>
                <a:ea typeface="Calibri" panose="02000000000000000000" pitchFamily="2" charset="0"/>
                <a:cs typeface="ZWAdobeF" pitchFamily="2" charset="0"/>
              </a:rPr>
              <a:t>Results of this survey will be published as a demo survey to help showcase the thoughtfulness of our community and quality of the aytm survey platform. We'll use it to show our clients different question types and attract more business to provide you with more survey taking opportunities. Results of this survey will be published as a demo survey to help showcase the thoughtfulness of our community and quality of the aytm survey platform. We'll use it to show our clients different question types and attract more business to provide you with more survey taking opportunities. </a:t>
            </a:r>
            <a:endParaRPr lang="en-US" dirty="0"/>
          </a:p>
        </p:txBody>
      </p:sp>
      <p:sp>
        <p:nvSpPr>
          <p:cNvPr id="11" name="Text Placeholder 8"/>
          <p:cNvSpPr txBox="1"/>
          <p:nvPr userDrawn="1"/>
        </p:nvSpPr>
        <p:spPr>
          <a:xfrm>
            <a:off x="2540928" y="1132787"/>
            <a:ext cx="5274709" cy="556312"/>
          </a:xfrm>
          <a:prstGeom prst="rect">
            <a:avLst/>
          </a:prstGeom>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marL="0" indent="0" algn="l" defTabSz="914400" rtl="0">
              <a:lnSpc>
                <a:spcPct val="90000"/>
              </a:lnSpc>
              <a:spcBef>
                <a:spcPts val="1000"/>
              </a:spcBef>
              <a:buFont typeface="Calibri" panose="020B0604020202020204" pitchFamily="34" charset="0"/>
              <a:buNone/>
            </a:pPr>
            <a:r>
              <a:rPr lang="en-US" sz="2800" b="0" i="0" kern="1200" baseline="0" dirty="0">
                <a:solidFill>
                  <a:srgbClr val="1C67AA"/>
                </a:solidFill>
                <a:latin typeface="Merriweather Light" panose="00000400000000000000" pitchFamily="2" charset="0"/>
                <a:ea typeface="Calibri" panose="02000000000000000000" pitchFamily="2" charset="0"/>
                <a:cs typeface="Calibri"/>
              </a:rPr>
              <a:t>Executive Summary</a:t>
            </a:r>
          </a:p>
        </p:txBody>
      </p:sp>
      <p:sp>
        <p:nvSpPr>
          <p:cNvPr id="2" name="Title 1"/>
          <p:cNvSpPr>
            <a:spLocks noGrp="1"/>
          </p:cNvSpPr>
          <p:nvPr>
            <p:ph type="title" hasCustomPrompt="1"/>
          </p:nvPr>
        </p:nvSpPr>
        <p:spPr>
          <a:xfrm>
            <a:off x="300308" y="3272"/>
            <a:ext cx="10144171" cy="767865"/>
          </a:xfrm>
          <a:prstGeom prst="rect">
            <a:avLst/>
          </a:prstGeom>
        </p:spPr>
        <p:txBody>
          <a:bodyPr lIns="0" anchor="b"/>
          <a:lstStyle>
            <a:lvl1pPr marL="0" marR="0" indent="0" algn="l" defTabSz="914400" rtl="0">
              <a:lnSpc>
                <a:spcPct val="90000"/>
              </a:lnSpc>
              <a:spcBef>
                <a:spcPct val="0"/>
              </a:spcBef>
              <a:spcAft>
                <a:spcPts val="0"/>
              </a:spcAft>
              <a:buClrTx/>
              <a:buSzTx/>
              <a:buFontTx/>
              <a:buNone/>
              <a:tabLst/>
              <a:defRPr sz="3200">
                <a:solidFill>
                  <a:srgbClr val="233D64"/>
                </a:solidFill>
                <a:latin typeface="Montserrat" pitchFamily="2" charset="77"/>
              </a:defRPr>
            </a:lvl1pPr>
          </a:lstStyle>
          <a:p>
            <a:pPr marL="0" marR="0" lvl="0" indent="0" algn="l" defTabSz="914400" rtl="0">
              <a:lnSpc>
                <a:spcPct val="90000"/>
              </a:lnSpc>
              <a:spcBef>
                <a:spcPct val="0"/>
              </a:spcBef>
              <a:spcAft>
                <a:spcPts val="0"/>
              </a:spcAft>
              <a:buClrTx/>
              <a:buSzTx/>
              <a:buFontTx/>
              <a:buNone/>
              <a:tabLst/>
            </a:pPr>
            <a:r>
              <a:rPr lang="en-US" dirty="0" err="1"/>
              <a:t>Title_aytm</a:t>
            </a:r>
            <a:endParaRPr lang="en-US" dirty="0"/>
          </a:p>
        </p:txBody>
      </p:sp>
      <p:sp>
        <p:nvSpPr>
          <p:cNvPr id="3" name="TextBox 2"/>
          <p:cNvSpPr txBox="1"/>
          <p:nvPr userDrawn="1"/>
        </p:nvSpPr>
        <p:spPr>
          <a:xfrm>
            <a:off x="622800" y="1220400"/>
            <a:ext cx="1580400" cy="246221"/>
          </a:xfrm>
          <a:prstGeom prst="rect">
            <a:avLst/>
          </a:prstGeom>
          <a:noFill/>
        </p:spPr>
        <p:txBody>
          <a:bodyPr wrap="square" rtlCol="0">
            <a:spAutoFit/>
          </a:bodyPr>
          <a:lstStyle/>
          <a:p>
            <a:pPr algn="l"/>
            <a:r>
              <a:rPr lang="en-US" sz="1000" dirty="0">
                <a:solidFill>
                  <a:srgbClr val="44546A"/>
                </a:solidFill>
                <a:latin typeface="Merriweather Sans Light"/>
              </a:rPr>
              <a:t>Author_aytm</a:t>
            </a:r>
            <a:endParaRPr sz="1000" dirty="0">
              <a:solidFill>
                <a:srgbClr val="8CC63F"/>
              </a:solidFill>
              <a:latin typeface="Merriweather Sans Light"/>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mmary1">
    <p:bg>
      <p:bgRef idx="1001">
        <a:schemeClr val="bg1"/>
      </p:bgRef>
    </p:bg>
    <p:spTree>
      <p:nvGrpSpPr>
        <p:cNvPr id="1" name=""/>
        <p:cNvGrpSpPr/>
        <p:nvPr/>
      </p:nvGrpSpPr>
      <p:grpSpPr>
        <a:xfrm>
          <a:off x="0" y="0"/>
          <a:ext cx="0" cy="0"/>
          <a:chOff x="0" y="0"/>
          <a:chExt cx="0" cy="0"/>
        </a:xfrm>
      </p:grpSpPr>
      <p:sp>
        <p:nvSpPr>
          <p:cNvPr id="53" name="Rectangle 52"/>
          <p:cNvSpPr/>
          <p:nvPr userDrawn="1"/>
        </p:nvSpPr>
        <p:spPr>
          <a:xfrm>
            <a:off x="9304741" y="785933"/>
            <a:ext cx="2887259" cy="6072067"/>
          </a:xfrm>
          <a:prstGeom prst="rect">
            <a:avLst/>
          </a:prstGeom>
          <a:solidFill>
            <a:schemeClr val="bg1"/>
          </a:solidFill>
          <a:ln>
            <a:noFill/>
          </a:ln>
          <a:effectLst>
            <a:outerShdw blurRad="914400" dist="177800" dir="8640000" sx="108000" sy="108000" algn="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sp>
        <p:nvSpPr>
          <p:cNvPr id="5" name="Text Placeholder 8"/>
          <p:cNvSpPr>
            <a:spLocks noGrp="1"/>
          </p:cNvSpPr>
          <p:nvPr>
            <p:ph type="body" sz="quarter" idx="12" hasCustomPrompt="1"/>
          </p:nvPr>
        </p:nvSpPr>
        <p:spPr>
          <a:xfrm>
            <a:off x="2666706" y="2005900"/>
            <a:ext cx="5948974" cy="4176754"/>
          </a:xfrm>
          <a:prstGeom prst="rect">
            <a:avLst/>
          </a:prstGeom>
        </p:spPr>
        <p:txBody>
          <a:bodyPr anchor="t">
            <a:normAutofit/>
          </a:bodyPr>
          <a:lstStyle>
            <a:lvl1pPr marL="0" indent="0" algn="l">
              <a:buSzPct val="100000"/>
              <a:buFont typeface="Calibri"/>
              <a:buNone/>
              <a:defRPr lang="en-US" dirty="0"/>
            </a:lvl1pPr>
          </a:lstStyle>
          <a:p>
            <a:pPr>
              <a:lnSpc>
                <a:spcPct val="150000"/>
              </a:lnSpc>
              <a:spcBef>
                <a:spcPts val="500"/>
              </a:spcBef>
            </a:pPr>
            <a:r>
              <a:rPr lang="en-US" sz="1100" dirty="0">
                <a:solidFill>
                  <a:schemeClr val="tx2"/>
                </a:solidFill>
                <a:latin typeface="Merriweather Sans Light" pitchFamily="2" charset="0"/>
                <a:ea typeface="Calibri" panose="02000000000000000000" pitchFamily="2" charset="0"/>
                <a:cs typeface="ZWAdobeF" pitchFamily="2" charset="0"/>
              </a:rPr>
              <a:t>Results of this survey will be published as a demo survey to help showcase the thoughtfulness of our community and quality of the aytm survey platform. </a:t>
            </a:r>
            <a:br>
              <a:rPr lang="en-US" sz="1100" dirty="0">
                <a:solidFill>
                  <a:schemeClr val="tx2"/>
                </a:solidFill>
                <a:latin typeface="Merriweather Sans Light" pitchFamily="2" charset="0"/>
                <a:ea typeface="Calibri" panose="02000000000000000000" pitchFamily="2" charset="0"/>
                <a:cs typeface="ZWAdobeF" pitchFamily="2" charset="0"/>
              </a:rPr>
            </a:br>
            <a:r>
              <a:rPr lang="en-US" sz="1100" dirty="0">
                <a:solidFill>
                  <a:schemeClr val="tx2"/>
                </a:solidFill>
                <a:latin typeface="Merriweather Sans Light" pitchFamily="2" charset="0"/>
                <a:ea typeface="Calibri" panose="02000000000000000000" pitchFamily="2" charset="0"/>
                <a:cs typeface="ZWAdobeF" pitchFamily="2" charset="0"/>
              </a:rPr>
              <a:t>We'll use it to show our clients different question types by 87%  and attract more business to provide you with more survey taking opportunities. </a:t>
            </a:r>
          </a:p>
          <a:p>
            <a:pPr marL="0" marR="0" lvl="0" indent="0" algn="l" defTabSz="914400" rtl="0">
              <a:lnSpc>
                <a:spcPct val="150000"/>
              </a:lnSpc>
              <a:spcBef>
                <a:spcPts val="500"/>
              </a:spcBef>
              <a:spcAft>
                <a:spcPts val="0"/>
              </a:spcAft>
              <a:buClrTx/>
              <a:buSzPct val="100000"/>
              <a:buFont typeface="Calibri"/>
              <a:buNone/>
              <a:tabLst/>
            </a:pPr>
            <a:endParaRPr lang="en-US" sz="1100" dirty="0">
              <a:solidFill>
                <a:schemeClr val="tx2"/>
              </a:solidFill>
              <a:latin typeface="Merriweather Sans Light" pitchFamily="2" charset="0"/>
              <a:ea typeface="Calibri" panose="02000000000000000000" pitchFamily="2" charset="0"/>
              <a:cs typeface="ZWAdobeF" pitchFamily="2" charset="0"/>
            </a:endParaRPr>
          </a:p>
          <a:p>
            <a:pPr marL="0" marR="0" lvl="0" indent="0" algn="l" defTabSz="914400" rtl="0">
              <a:lnSpc>
                <a:spcPct val="150000"/>
              </a:lnSpc>
              <a:spcBef>
                <a:spcPts val="500"/>
              </a:spcBef>
              <a:spcAft>
                <a:spcPts val="0"/>
              </a:spcAft>
              <a:buClrTx/>
              <a:buSzPct val="100000"/>
              <a:buFont typeface="Calibri"/>
              <a:buNone/>
              <a:tabLst/>
            </a:pPr>
            <a:r>
              <a:rPr lang="en-US" sz="1100" dirty="0">
                <a:solidFill>
                  <a:schemeClr val="tx2"/>
                </a:solidFill>
                <a:latin typeface="Merriweather Sans Light" pitchFamily="2" charset="0"/>
                <a:ea typeface="Calibri" panose="02000000000000000000" pitchFamily="2" charset="0"/>
                <a:cs typeface="ZWAdobeF" pitchFamily="2" charset="0"/>
              </a:rPr>
              <a:t>Results of this survey will be published as a demo survey to help showcase the thoughtfulness of our community and quality of the aytm survey platform. We'll use it to show our clients different question types and attract more business to provide you with more survey taking opportunities. Results of this survey will be published as a demo survey to help showcase the thoughtfulness of our community and quality of the aytm survey platform. We'll use it to show our clients different question types and attract more business to provide you with more survey taking opportunities. </a:t>
            </a:r>
            <a:endParaRPr lang="en-US" dirty="0"/>
          </a:p>
        </p:txBody>
      </p:sp>
      <p:sp>
        <p:nvSpPr>
          <p:cNvPr id="11" name="Text Placeholder 8"/>
          <p:cNvSpPr txBox="1"/>
          <p:nvPr userDrawn="1"/>
        </p:nvSpPr>
        <p:spPr>
          <a:xfrm>
            <a:off x="2540928" y="1132787"/>
            <a:ext cx="5274709" cy="556312"/>
          </a:xfrm>
          <a:prstGeom prst="rect">
            <a:avLst/>
          </a:prstGeom>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marL="0" indent="0" algn="l" defTabSz="914400" rtl="0">
              <a:lnSpc>
                <a:spcPct val="90000"/>
              </a:lnSpc>
              <a:spcBef>
                <a:spcPts val="1000"/>
              </a:spcBef>
              <a:buFont typeface="Calibri" panose="020B0604020202020204" pitchFamily="34" charset="0"/>
              <a:buNone/>
            </a:pPr>
            <a:r>
              <a:rPr lang="en-US" sz="2800" b="0" i="0" kern="1200" baseline="0" dirty="0">
                <a:solidFill>
                  <a:srgbClr val="1C67AA"/>
                </a:solidFill>
                <a:latin typeface="Merriweather Light" panose="00000400000000000000" pitchFamily="2" charset="0"/>
                <a:ea typeface="Calibri" panose="02000000000000000000" pitchFamily="2" charset="0"/>
                <a:cs typeface="Calibri"/>
              </a:rPr>
              <a:t>Executive Summary</a:t>
            </a:r>
          </a:p>
        </p:txBody>
      </p:sp>
      <p:sp>
        <p:nvSpPr>
          <p:cNvPr id="32" name="Title 1"/>
          <p:cNvSpPr>
            <a:spLocks noGrp="1"/>
          </p:cNvSpPr>
          <p:nvPr>
            <p:ph type="title" hasCustomPrompt="1"/>
          </p:nvPr>
        </p:nvSpPr>
        <p:spPr>
          <a:xfrm>
            <a:off x="300308" y="3272"/>
            <a:ext cx="10144171" cy="767865"/>
          </a:xfrm>
          <a:prstGeom prst="rect">
            <a:avLst/>
          </a:prstGeom>
        </p:spPr>
        <p:txBody>
          <a:bodyPr lIns="0" anchor="b"/>
          <a:lstStyle>
            <a:lvl1pPr marL="0" marR="0" indent="0" algn="l" defTabSz="914400" rtl="0">
              <a:lnSpc>
                <a:spcPct val="90000"/>
              </a:lnSpc>
              <a:spcBef>
                <a:spcPct val="0"/>
              </a:spcBef>
              <a:spcAft>
                <a:spcPts val="0"/>
              </a:spcAft>
              <a:buClrTx/>
              <a:buSzTx/>
              <a:buFontTx/>
              <a:buNone/>
              <a:tabLst/>
              <a:defRPr sz="3200">
                <a:solidFill>
                  <a:srgbClr val="233D64"/>
                </a:solidFill>
                <a:latin typeface="Montserrat" pitchFamily="2" charset="77"/>
              </a:defRPr>
            </a:lvl1pPr>
          </a:lstStyle>
          <a:p>
            <a:pPr marL="0" marR="0" lvl="0" indent="0" algn="l" defTabSz="914400" rtl="0">
              <a:lnSpc>
                <a:spcPct val="90000"/>
              </a:lnSpc>
              <a:spcBef>
                <a:spcPct val="0"/>
              </a:spcBef>
              <a:spcAft>
                <a:spcPts val="0"/>
              </a:spcAft>
              <a:buClrTx/>
              <a:buSzTx/>
              <a:buFontTx/>
              <a:buNone/>
              <a:tabLst/>
            </a:pPr>
            <a:r>
              <a:rPr lang="en-US" dirty="0" err="1"/>
              <a:t>Title_aytm</a:t>
            </a:r>
            <a:endParaRPr lang="en-US" dirty="0"/>
          </a:p>
        </p:txBody>
      </p:sp>
      <p:sp>
        <p:nvSpPr>
          <p:cNvPr id="2" name="TextBox 1"/>
          <p:cNvSpPr txBox="1"/>
          <p:nvPr userDrawn="1"/>
        </p:nvSpPr>
        <p:spPr>
          <a:xfrm>
            <a:off x="622800" y="1220400"/>
            <a:ext cx="1580400" cy="246221"/>
          </a:xfrm>
          <a:prstGeom prst="rect">
            <a:avLst/>
          </a:prstGeom>
          <a:noFill/>
        </p:spPr>
        <p:txBody>
          <a:bodyPr wrap="square" rtlCol="0">
            <a:spAutoFit/>
          </a:bodyPr>
          <a:lstStyle/>
          <a:p>
            <a:pPr algn="l"/>
            <a:r>
              <a:rPr lang="en-US" sz="1000" dirty="0">
                <a:solidFill>
                  <a:srgbClr val="44546A"/>
                </a:solidFill>
                <a:latin typeface="Merriweather Sans Light"/>
              </a:rPr>
              <a:t>Author_aytm</a:t>
            </a:r>
            <a:endParaRPr sz="1000" dirty="0">
              <a:solidFill>
                <a:srgbClr val="8CC63F"/>
              </a:solidFill>
              <a:latin typeface="Merriweather Sans Light"/>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_findings">
    <p:bg>
      <p:bgRef idx="1001">
        <a:schemeClr val="bg1"/>
      </p:bgRef>
    </p:bg>
    <p:spTree>
      <p:nvGrpSpPr>
        <p:cNvPr id="1" name=""/>
        <p:cNvGrpSpPr/>
        <p:nvPr/>
      </p:nvGrpSpPr>
      <p:grpSpPr>
        <a:xfrm>
          <a:off x="0" y="0"/>
          <a:ext cx="0" cy="0"/>
          <a:chOff x="0" y="0"/>
          <a:chExt cx="0" cy="0"/>
        </a:xfrm>
      </p:grpSpPr>
      <p:sp>
        <p:nvSpPr>
          <p:cNvPr id="53" name="Rectangle 52"/>
          <p:cNvSpPr/>
          <p:nvPr userDrawn="1"/>
        </p:nvSpPr>
        <p:spPr>
          <a:xfrm>
            <a:off x="9304741" y="771137"/>
            <a:ext cx="2887259" cy="6086863"/>
          </a:xfrm>
          <a:prstGeom prst="rect">
            <a:avLst/>
          </a:prstGeom>
          <a:solidFill>
            <a:schemeClr val="bg1"/>
          </a:solidFill>
          <a:ln>
            <a:noFill/>
          </a:ln>
          <a:effectLst>
            <a:outerShdw blurRad="914400" dist="177800" dir="8640000" sx="108000" sy="108000" algn="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sp>
        <p:nvSpPr>
          <p:cNvPr id="5" name="Text Placeholder 8"/>
          <p:cNvSpPr>
            <a:spLocks noGrp="1"/>
          </p:cNvSpPr>
          <p:nvPr>
            <p:ph type="body" sz="quarter" idx="12" hasCustomPrompt="1"/>
          </p:nvPr>
        </p:nvSpPr>
        <p:spPr>
          <a:xfrm>
            <a:off x="2666706" y="2005900"/>
            <a:ext cx="5948974" cy="4176754"/>
          </a:xfrm>
          <a:prstGeom prst="rect">
            <a:avLst/>
          </a:prstGeom>
        </p:spPr>
        <p:txBody>
          <a:bodyPr anchor="t">
            <a:normAutofit/>
          </a:bodyPr>
          <a:lstStyle>
            <a:lvl1pPr marL="0" indent="0" algn="l">
              <a:buSzPct val="100000"/>
              <a:buFont typeface="Calibri"/>
              <a:buNone/>
              <a:defRPr lang="en-US" dirty="0"/>
            </a:lvl1pPr>
          </a:lstStyle>
          <a:p>
            <a:pPr>
              <a:lnSpc>
                <a:spcPct val="150000"/>
              </a:lnSpc>
              <a:spcBef>
                <a:spcPts val="500"/>
              </a:spcBef>
            </a:pPr>
            <a:r>
              <a:rPr lang="en-US" sz="1100" dirty="0">
                <a:solidFill>
                  <a:schemeClr val="tx2"/>
                </a:solidFill>
                <a:latin typeface="Merriweather Sans Light" pitchFamily="2" charset="0"/>
                <a:ea typeface="Calibri" panose="02000000000000000000" pitchFamily="2" charset="0"/>
                <a:cs typeface="ZWAdobeF" pitchFamily="2" charset="0"/>
              </a:rPr>
              <a:t>Results of this survey will be published as a demo survey to help showcase the thoughtfulness of our community and quality of the aytm survey platform. </a:t>
            </a:r>
            <a:br>
              <a:rPr lang="en-US" sz="1100" dirty="0">
                <a:solidFill>
                  <a:schemeClr val="tx2"/>
                </a:solidFill>
                <a:latin typeface="Merriweather Sans Light" pitchFamily="2" charset="0"/>
                <a:ea typeface="Calibri" panose="02000000000000000000" pitchFamily="2" charset="0"/>
                <a:cs typeface="ZWAdobeF" pitchFamily="2" charset="0"/>
              </a:rPr>
            </a:br>
            <a:r>
              <a:rPr lang="en-US" sz="1100" dirty="0">
                <a:solidFill>
                  <a:schemeClr val="tx2"/>
                </a:solidFill>
                <a:latin typeface="Merriweather Sans Light" pitchFamily="2" charset="0"/>
                <a:ea typeface="Calibri" panose="02000000000000000000" pitchFamily="2" charset="0"/>
                <a:cs typeface="ZWAdobeF" pitchFamily="2" charset="0"/>
              </a:rPr>
              <a:t>We'll use it to show our clients different question types by 87%  and attract more business to provide you with more survey taking opportunities. </a:t>
            </a:r>
          </a:p>
          <a:p>
            <a:pPr marL="0" marR="0" lvl="0" indent="0" algn="l" defTabSz="914400" rtl="0">
              <a:lnSpc>
                <a:spcPct val="150000"/>
              </a:lnSpc>
              <a:spcBef>
                <a:spcPts val="500"/>
              </a:spcBef>
              <a:spcAft>
                <a:spcPts val="0"/>
              </a:spcAft>
              <a:buClrTx/>
              <a:buSzPct val="100000"/>
              <a:buFont typeface="Calibri"/>
              <a:buNone/>
              <a:tabLst/>
            </a:pPr>
            <a:endParaRPr lang="en-US" sz="1100" dirty="0">
              <a:solidFill>
                <a:schemeClr val="tx2"/>
              </a:solidFill>
              <a:latin typeface="Merriweather Sans Light" pitchFamily="2" charset="0"/>
              <a:ea typeface="Calibri" panose="02000000000000000000" pitchFamily="2" charset="0"/>
              <a:cs typeface="ZWAdobeF" pitchFamily="2" charset="0"/>
            </a:endParaRPr>
          </a:p>
          <a:p>
            <a:pPr marL="0" marR="0" lvl="0" indent="0" algn="l" defTabSz="914400" rtl="0">
              <a:lnSpc>
                <a:spcPct val="150000"/>
              </a:lnSpc>
              <a:spcBef>
                <a:spcPts val="500"/>
              </a:spcBef>
              <a:spcAft>
                <a:spcPts val="0"/>
              </a:spcAft>
              <a:buClrTx/>
              <a:buSzPct val="100000"/>
              <a:buFont typeface="Calibri"/>
              <a:buNone/>
              <a:tabLst/>
            </a:pPr>
            <a:r>
              <a:rPr lang="en-US" sz="1100" dirty="0">
                <a:solidFill>
                  <a:schemeClr val="tx2"/>
                </a:solidFill>
                <a:latin typeface="Merriweather Sans Light" pitchFamily="2" charset="0"/>
                <a:ea typeface="Calibri" panose="02000000000000000000" pitchFamily="2" charset="0"/>
                <a:cs typeface="ZWAdobeF" pitchFamily="2" charset="0"/>
              </a:rPr>
              <a:t>Results of this survey will be published as a demo survey to help showcase the thoughtfulness of our community and quality of the aytm survey platform. We'll use it to show our clients different question types and attract more business to provide you with more survey taking opportunities. Results of this survey will be published as a demo survey to help showcase the thoughtfulness of our community and quality of the aytm survey platform. We'll use it to show our clients different question types and attract more business to provide you with more survey taking opportunities. </a:t>
            </a:r>
            <a:endParaRPr lang="en-US" dirty="0"/>
          </a:p>
        </p:txBody>
      </p:sp>
      <p:sp>
        <p:nvSpPr>
          <p:cNvPr id="10" name="Text Placeholder 8"/>
          <p:cNvSpPr txBox="1"/>
          <p:nvPr userDrawn="1"/>
        </p:nvSpPr>
        <p:spPr>
          <a:xfrm>
            <a:off x="2540928" y="1132787"/>
            <a:ext cx="5274709" cy="556312"/>
          </a:xfrm>
          <a:prstGeom prst="rect">
            <a:avLst/>
          </a:prstGeom>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marL="0" indent="0" algn="l" defTabSz="914400" rtl="0">
              <a:lnSpc>
                <a:spcPct val="90000"/>
              </a:lnSpc>
              <a:spcBef>
                <a:spcPts val="1000"/>
              </a:spcBef>
              <a:buFont typeface="Calibri" panose="020B0604020202020204" pitchFamily="34" charset="0"/>
              <a:buNone/>
            </a:pPr>
            <a:r>
              <a:rPr lang="en-US" sz="2800" b="0" i="0" kern="1200" baseline="0" dirty="0">
                <a:solidFill>
                  <a:srgbClr val="1C67AA"/>
                </a:solidFill>
                <a:latin typeface="Merriweather Light" panose="00000400000000000000" pitchFamily="2" charset="0"/>
                <a:ea typeface="Calibri" panose="02000000000000000000" pitchFamily="2" charset="0"/>
                <a:cs typeface="Calibri"/>
              </a:rPr>
              <a:t>01. Key findings</a:t>
            </a:r>
          </a:p>
        </p:txBody>
      </p:sp>
      <p:sp>
        <p:nvSpPr>
          <p:cNvPr id="9" name="Title 1"/>
          <p:cNvSpPr>
            <a:spLocks noGrp="1"/>
          </p:cNvSpPr>
          <p:nvPr>
            <p:ph type="title" hasCustomPrompt="1"/>
          </p:nvPr>
        </p:nvSpPr>
        <p:spPr>
          <a:xfrm>
            <a:off x="300308" y="3272"/>
            <a:ext cx="10144171" cy="767865"/>
          </a:xfrm>
          <a:prstGeom prst="rect">
            <a:avLst/>
          </a:prstGeom>
        </p:spPr>
        <p:txBody>
          <a:bodyPr lIns="0" anchor="b"/>
          <a:lstStyle>
            <a:lvl1pPr marL="0" marR="0" indent="0" algn="l" defTabSz="914400" rtl="0">
              <a:lnSpc>
                <a:spcPct val="90000"/>
              </a:lnSpc>
              <a:spcBef>
                <a:spcPct val="0"/>
              </a:spcBef>
              <a:spcAft>
                <a:spcPts val="0"/>
              </a:spcAft>
              <a:buClrTx/>
              <a:buSzTx/>
              <a:buFontTx/>
              <a:buNone/>
              <a:tabLst/>
              <a:defRPr sz="3200">
                <a:solidFill>
                  <a:srgbClr val="233D64"/>
                </a:solidFill>
                <a:latin typeface="Montserrat" pitchFamily="2" charset="77"/>
              </a:defRPr>
            </a:lvl1pPr>
          </a:lstStyle>
          <a:p>
            <a:pPr marL="0" marR="0" lvl="0" indent="0" algn="l" defTabSz="914400" rtl="0">
              <a:lnSpc>
                <a:spcPct val="90000"/>
              </a:lnSpc>
              <a:spcBef>
                <a:spcPct val="0"/>
              </a:spcBef>
              <a:spcAft>
                <a:spcPts val="0"/>
              </a:spcAft>
              <a:buClrTx/>
              <a:buSzTx/>
              <a:buFontTx/>
              <a:buNone/>
              <a:tabLst/>
            </a:pPr>
            <a:r>
              <a:rPr lang="en-US" dirty="0" err="1"/>
              <a:t>Title_aytm</a:t>
            </a:r>
            <a:endParaRPr lang="en-US" dirty="0"/>
          </a:p>
        </p:txBody>
      </p:sp>
      <p:sp>
        <p:nvSpPr>
          <p:cNvPr id="7" name="Oval 6"/>
          <p:cNvSpPr/>
          <p:nvPr userDrawn="1"/>
        </p:nvSpPr>
        <p:spPr>
          <a:xfrm rot="840000">
            <a:off x="282616" y="1087900"/>
            <a:ext cx="1538415" cy="1836000"/>
          </a:xfrm>
          <a:prstGeom prst="ellipse">
            <a:avLst/>
          </a:prstGeom>
          <a:solidFill>
            <a:srgbClr val="FFFFFF"/>
          </a:solidFill>
          <a:ln>
            <a:noFill/>
          </a:ln>
          <a:effectLst>
            <a:outerShdw blurRad="644530" sx="111129" sy="111129" algn="ctr" rotWithShape="0">
              <a:prstClr val="black">
                <a:alpha val="90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a:defRPr sz="1800" kern="1200">
                <a:solidFill>
                  <a:schemeClr val="lt1"/>
                </a:solidFill>
                <a:latin typeface="+mn-lt"/>
                <a:ea typeface="+mn-ea"/>
                <a:cs typeface="+mn-cs"/>
              </a:defRPr>
            </a:lvl1pPr>
            <a:lvl2pPr marL="457200" algn="l" defTabSz="914400" rtl="0">
              <a:defRPr sz="1800" kern="1200">
                <a:solidFill>
                  <a:schemeClr val="lt1"/>
                </a:solidFill>
                <a:latin typeface="+mn-lt"/>
                <a:ea typeface="+mn-ea"/>
                <a:cs typeface="+mn-cs"/>
              </a:defRPr>
            </a:lvl2pPr>
            <a:lvl3pPr marL="914400" algn="l" defTabSz="914400" rtl="0">
              <a:defRPr sz="1800" kern="1200">
                <a:solidFill>
                  <a:schemeClr val="lt1"/>
                </a:solidFill>
                <a:latin typeface="+mn-lt"/>
                <a:ea typeface="+mn-ea"/>
                <a:cs typeface="+mn-cs"/>
              </a:defRPr>
            </a:lvl3pPr>
            <a:lvl4pPr marL="1371600" algn="l" defTabSz="914400" rtl="0">
              <a:defRPr sz="1800" kern="1200">
                <a:solidFill>
                  <a:schemeClr val="lt1"/>
                </a:solidFill>
                <a:latin typeface="+mn-lt"/>
                <a:ea typeface="+mn-ea"/>
                <a:cs typeface="+mn-cs"/>
              </a:defRPr>
            </a:lvl4pPr>
            <a:lvl5pPr marL="1828800" algn="l" defTabSz="914400" rtl="0">
              <a:defRPr sz="1800" kern="1200">
                <a:solidFill>
                  <a:schemeClr val="lt1"/>
                </a:solidFill>
                <a:latin typeface="+mn-lt"/>
                <a:ea typeface="+mn-ea"/>
                <a:cs typeface="+mn-cs"/>
              </a:defRPr>
            </a:lvl5pPr>
            <a:lvl6pPr marL="2286000" algn="l" defTabSz="914400" rtl="0">
              <a:defRPr sz="1800" kern="1200">
                <a:solidFill>
                  <a:schemeClr val="lt1"/>
                </a:solidFill>
                <a:latin typeface="+mn-lt"/>
                <a:ea typeface="+mn-ea"/>
                <a:cs typeface="+mn-cs"/>
              </a:defRPr>
            </a:lvl6pPr>
            <a:lvl7pPr marL="2743200" algn="l" defTabSz="914400" rtl="0">
              <a:defRPr sz="1800" kern="1200">
                <a:solidFill>
                  <a:schemeClr val="lt1"/>
                </a:solidFill>
                <a:latin typeface="+mn-lt"/>
                <a:ea typeface="+mn-ea"/>
                <a:cs typeface="+mn-cs"/>
              </a:defRPr>
            </a:lvl7pPr>
            <a:lvl8pPr marL="3200400" algn="l" defTabSz="914400" rtl="0">
              <a:defRPr sz="1800" kern="1200">
                <a:solidFill>
                  <a:schemeClr val="lt1"/>
                </a:solidFill>
                <a:latin typeface="+mn-lt"/>
                <a:ea typeface="+mn-ea"/>
                <a:cs typeface="+mn-cs"/>
              </a:defRPr>
            </a:lvl8pPr>
            <a:lvl9pPr marL="3657600" algn="l" defTabSz="914400" rtl="0">
              <a:defRPr sz="1800" kern="1200">
                <a:solidFill>
                  <a:schemeClr val="lt1"/>
                </a:solidFill>
                <a:latin typeface="+mn-lt"/>
                <a:ea typeface="+mn-ea"/>
                <a:cs typeface="+mn-cs"/>
              </a:defRPr>
            </a:lvl9pPr>
          </a:lstStyle>
          <a:p>
            <a:pPr algn="ctr"/>
            <a:endParaRPr dirty="0"/>
          </a:p>
        </p:txBody>
      </p:sp>
      <p:sp>
        <p:nvSpPr>
          <p:cNvPr id="2" name="TextBox 1"/>
          <p:cNvSpPr txBox="1"/>
          <p:nvPr userDrawn="1"/>
        </p:nvSpPr>
        <p:spPr>
          <a:xfrm>
            <a:off x="575387" y="3117552"/>
            <a:ext cx="1580400" cy="246221"/>
          </a:xfrm>
          <a:prstGeom prst="rect">
            <a:avLst/>
          </a:prstGeom>
          <a:noFill/>
        </p:spPr>
        <p:txBody>
          <a:bodyPr wrap="square" rtlCol="0">
            <a:spAutoFit/>
          </a:bodyPr>
          <a:lstStyle/>
          <a:p>
            <a:pPr algn="l"/>
            <a:r>
              <a:rPr lang="en-US" sz="1000" dirty="0">
                <a:solidFill>
                  <a:srgbClr val="44546A"/>
                </a:solidFill>
                <a:latin typeface="Merriweather Sans Light"/>
              </a:rPr>
              <a:t>Author_aytm</a:t>
            </a:r>
            <a:endParaRPr sz="1000" dirty="0">
              <a:solidFill>
                <a:srgbClr val="8CC63F"/>
              </a:solidFill>
              <a:latin typeface="Merriweather Sans Light"/>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thodology">
    <p:bg>
      <p:bgRef idx="1001">
        <a:schemeClr val="bg1"/>
      </p:bgRef>
    </p:bg>
    <p:spTree>
      <p:nvGrpSpPr>
        <p:cNvPr id="1" name=""/>
        <p:cNvGrpSpPr/>
        <p:nvPr/>
      </p:nvGrpSpPr>
      <p:grpSpPr>
        <a:xfrm>
          <a:off x="0" y="0"/>
          <a:ext cx="0" cy="0"/>
          <a:chOff x="0" y="0"/>
          <a:chExt cx="0" cy="0"/>
        </a:xfrm>
      </p:grpSpPr>
      <p:sp>
        <p:nvSpPr>
          <p:cNvPr id="53" name="Rectangle 52"/>
          <p:cNvSpPr/>
          <p:nvPr userDrawn="1"/>
        </p:nvSpPr>
        <p:spPr>
          <a:xfrm>
            <a:off x="9304741" y="771137"/>
            <a:ext cx="2887259" cy="6086863"/>
          </a:xfrm>
          <a:prstGeom prst="rect">
            <a:avLst/>
          </a:prstGeom>
          <a:solidFill>
            <a:schemeClr val="bg1"/>
          </a:solidFill>
          <a:ln>
            <a:noFill/>
          </a:ln>
          <a:effectLst>
            <a:outerShdw blurRad="914400" dist="177800" dir="8640000" sx="108000" sy="108000" algn="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sp>
        <p:nvSpPr>
          <p:cNvPr id="5" name="Text Placeholder 8"/>
          <p:cNvSpPr>
            <a:spLocks noGrp="1"/>
          </p:cNvSpPr>
          <p:nvPr>
            <p:ph type="body" sz="quarter" idx="12" hasCustomPrompt="1"/>
          </p:nvPr>
        </p:nvSpPr>
        <p:spPr>
          <a:xfrm>
            <a:off x="2666706" y="2005900"/>
            <a:ext cx="5948974" cy="4176754"/>
          </a:xfrm>
          <a:prstGeom prst="rect">
            <a:avLst/>
          </a:prstGeom>
        </p:spPr>
        <p:txBody>
          <a:bodyPr anchor="t">
            <a:normAutofit/>
          </a:bodyPr>
          <a:lstStyle>
            <a:lvl1pPr marL="0" indent="0" algn="l">
              <a:buSzPct val="100000"/>
              <a:buFont typeface="Calibri"/>
              <a:buNone/>
              <a:defRPr lang="en-US" dirty="0"/>
            </a:lvl1pPr>
          </a:lstStyle>
          <a:p>
            <a:pPr>
              <a:lnSpc>
                <a:spcPct val="150000"/>
              </a:lnSpc>
              <a:spcBef>
                <a:spcPts val="500"/>
              </a:spcBef>
            </a:pPr>
            <a:r>
              <a:rPr lang="en-US" sz="1100" dirty="0">
                <a:solidFill>
                  <a:schemeClr val="tx2"/>
                </a:solidFill>
                <a:latin typeface="Merriweather Sans Light" pitchFamily="2" charset="0"/>
                <a:ea typeface="Calibri" panose="02000000000000000000" pitchFamily="2" charset="0"/>
                <a:cs typeface="ZWAdobeF" pitchFamily="2" charset="0"/>
              </a:rPr>
              <a:t>Results of this survey will be published as a demo survey to help showcase the thoughtfulness of our community and quality of the aytm survey platform. </a:t>
            </a:r>
            <a:br>
              <a:rPr lang="en-US" sz="1100" dirty="0">
                <a:solidFill>
                  <a:schemeClr val="tx2"/>
                </a:solidFill>
                <a:latin typeface="Merriweather Sans Light" pitchFamily="2" charset="0"/>
                <a:ea typeface="Calibri" panose="02000000000000000000" pitchFamily="2" charset="0"/>
                <a:cs typeface="ZWAdobeF" pitchFamily="2" charset="0"/>
              </a:rPr>
            </a:br>
            <a:r>
              <a:rPr lang="en-US" sz="1100" dirty="0">
                <a:solidFill>
                  <a:schemeClr val="tx2"/>
                </a:solidFill>
                <a:latin typeface="Merriweather Sans Light" pitchFamily="2" charset="0"/>
                <a:ea typeface="Calibri" panose="02000000000000000000" pitchFamily="2" charset="0"/>
                <a:cs typeface="ZWAdobeF" pitchFamily="2" charset="0"/>
              </a:rPr>
              <a:t>We'll use it to show our clients different question types by 87%  and attract more business to provide you with more survey taking opportunities. </a:t>
            </a:r>
          </a:p>
          <a:p>
            <a:pPr marL="0" marR="0" lvl="0" indent="0" algn="l" defTabSz="914400" rtl="0">
              <a:lnSpc>
                <a:spcPct val="150000"/>
              </a:lnSpc>
              <a:spcBef>
                <a:spcPts val="500"/>
              </a:spcBef>
              <a:spcAft>
                <a:spcPts val="0"/>
              </a:spcAft>
              <a:buClrTx/>
              <a:buSzPct val="100000"/>
              <a:buFont typeface="Calibri"/>
              <a:buNone/>
              <a:tabLst/>
            </a:pPr>
            <a:endParaRPr lang="en-US" sz="1100" dirty="0">
              <a:solidFill>
                <a:schemeClr val="tx2"/>
              </a:solidFill>
              <a:latin typeface="Merriweather Sans Light" pitchFamily="2" charset="0"/>
              <a:ea typeface="Calibri" panose="02000000000000000000" pitchFamily="2" charset="0"/>
              <a:cs typeface="ZWAdobeF" pitchFamily="2" charset="0"/>
            </a:endParaRPr>
          </a:p>
          <a:p>
            <a:pPr marL="0" marR="0" lvl="0" indent="0" algn="l" defTabSz="914400" rtl="0">
              <a:lnSpc>
                <a:spcPct val="150000"/>
              </a:lnSpc>
              <a:spcBef>
                <a:spcPts val="500"/>
              </a:spcBef>
              <a:spcAft>
                <a:spcPts val="0"/>
              </a:spcAft>
              <a:buClrTx/>
              <a:buSzPct val="100000"/>
              <a:buFont typeface="Calibri"/>
              <a:buNone/>
              <a:tabLst/>
            </a:pPr>
            <a:r>
              <a:rPr lang="en-US" sz="1100" dirty="0">
                <a:solidFill>
                  <a:schemeClr val="tx2"/>
                </a:solidFill>
                <a:latin typeface="Merriweather Sans Light" pitchFamily="2" charset="0"/>
                <a:ea typeface="Calibri" panose="02000000000000000000" pitchFamily="2" charset="0"/>
                <a:cs typeface="ZWAdobeF" pitchFamily="2" charset="0"/>
              </a:rPr>
              <a:t>Results of this survey will be published as a demo survey to help showcase the thoughtfulness of our community and quality of the aytm survey platform. We'll use it to show our clients different question types and attract more business to provide you with more survey taking opportunities. Results of this survey will be published as a demo survey to help showcase the thoughtfulness of our community and quality of the aytm survey platform. We'll use it to show our clients different question types and attract more business to provide you with more survey taking opportunities. </a:t>
            </a:r>
            <a:endParaRPr lang="en-US" dirty="0"/>
          </a:p>
        </p:txBody>
      </p:sp>
      <p:sp>
        <p:nvSpPr>
          <p:cNvPr id="9" name="Title 1"/>
          <p:cNvSpPr>
            <a:spLocks noGrp="1"/>
          </p:cNvSpPr>
          <p:nvPr>
            <p:ph type="title" hasCustomPrompt="1"/>
          </p:nvPr>
        </p:nvSpPr>
        <p:spPr>
          <a:xfrm>
            <a:off x="300308" y="3272"/>
            <a:ext cx="10144171" cy="767865"/>
          </a:xfrm>
          <a:prstGeom prst="rect">
            <a:avLst/>
          </a:prstGeom>
        </p:spPr>
        <p:txBody>
          <a:bodyPr lIns="0" anchor="b">
            <a:normAutofit/>
          </a:bodyPr>
          <a:lstStyle>
            <a:lvl1pPr marL="0" marR="0" indent="0" algn="l" defTabSz="914400" rtl="0">
              <a:lnSpc>
                <a:spcPct val="90000"/>
              </a:lnSpc>
              <a:spcBef>
                <a:spcPct val="0"/>
              </a:spcBef>
              <a:spcAft>
                <a:spcPts val="0"/>
              </a:spcAft>
              <a:buClrTx/>
              <a:buSzTx/>
              <a:buFontTx/>
              <a:buNone/>
              <a:tabLst/>
              <a:defRPr sz="3200">
                <a:solidFill>
                  <a:srgbClr val="233D64"/>
                </a:solidFill>
                <a:latin typeface="Montserrat" pitchFamily="2" charset="77"/>
              </a:defRPr>
            </a:lvl1pPr>
          </a:lstStyle>
          <a:p>
            <a:pPr marL="0" marR="0" lvl="0" indent="0" algn="l" defTabSz="914400" rtl="0">
              <a:lnSpc>
                <a:spcPct val="90000"/>
              </a:lnSpc>
              <a:spcBef>
                <a:spcPct val="0"/>
              </a:spcBef>
              <a:spcAft>
                <a:spcPts val="0"/>
              </a:spcAft>
              <a:buClrTx/>
              <a:buSzTx/>
              <a:buFontTx/>
              <a:buNone/>
              <a:tabLst/>
            </a:pPr>
            <a:r>
              <a:rPr lang="en-US" dirty="0" err="1"/>
              <a:t>Title_aytm</a:t>
            </a:r>
            <a:endParaRPr lang="en-US" dirty="0"/>
          </a:p>
        </p:txBody>
      </p:sp>
      <p:sp>
        <p:nvSpPr>
          <p:cNvPr id="14" name="TextBox 13">
            <a:hlinkClick r:id="rId2"/>
          </p:cNvPr>
          <p:cNvSpPr txBox="1"/>
          <p:nvPr userDrawn="1"/>
        </p:nvSpPr>
        <p:spPr>
          <a:xfrm>
            <a:off x="10124335" y="5760751"/>
            <a:ext cx="1351803" cy="230832"/>
          </a:xfrm>
          <a:prstGeom prst="rect">
            <a:avLst/>
          </a:prstGeom>
          <a:noFill/>
        </p:spPr>
        <p:txBody>
          <a:bodyPr wrap="square" rtlCol="0">
            <a:spAutoFit/>
          </a:bodyPr>
          <a:lstStyle/>
          <a:p>
            <a:pPr marL="0" marR="0" lvl="0" indent="0" algn="l" defTabSz="914400" rtl="0">
              <a:lnSpc>
                <a:spcPct val="100000"/>
              </a:lnSpc>
              <a:spcBef>
                <a:spcPts val="0"/>
              </a:spcBef>
              <a:spcAft>
                <a:spcPts val="0"/>
              </a:spcAft>
              <a:buClrTx/>
              <a:buSzTx/>
              <a:buFontTx/>
              <a:buNone/>
              <a:tabLst/>
            </a:pPr>
            <a:r>
              <a:rPr kumimoji="0" lang="en-US" sz="900" b="0" i="0" u="none" strike="noStrike" kern="1200" cap="none" spc="0" normalizeH="0" baseline="0" noProof="0" dirty="0">
                <a:ln>
                  <a:noFill/>
                </a:ln>
                <a:solidFill>
                  <a:srgbClr val="FFFFFF"/>
                </a:solidFill>
                <a:effectLst/>
                <a:uLnTx/>
                <a:uFillTx/>
                <a:latin typeface="Montserrat" panose="02000505000000020004" pitchFamily="2" charset="0"/>
                <a:cs typeface="Calibri"/>
              </a:rPr>
              <a:t>PREVIEW EXERCISE</a:t>
            </a:r>
          </a:p>
        </p:txBody>
      </p:sp>
      <p:pic>
        <p:nvPicPr>
          <p:cNvPr id="12" name="Picture 11">
            <a:hlinkClick r:id="rId2"/>
          </p:cNvPr>
          <p:cNvPicPr>
            <a:picLocks noChangeAspect="1"/>
          </p:cNvPicPr>
          <p:nvPr userDrawn="1"/>
        </p:nvPicPr>
        <p:blipFill>
          <a:blip r:embed="rId3" cstate="print"/>
          <a:stretch>
            <a:fillRect/>
          </a:stretch>
        </p:blipFill>
        <p:spPr>
          <a:xfrm>
            <a:off x="9838908" y="5800841"/>
            <a:ext cx="281590" cy="150852"/>
          </a:xfrm>
          <a:prstGeom prst="rect">
            <a:avLst/>
          </a:prstGeom>
        </p:spPr>
      </p:pic>
      <p:sp>
        <p:nvSpPr>
          <p:cNvPr id="19" name="TextBox 18">
            <a:hlinkClick r:id="rId4"/>
          </p:cNvPr>
          <p:cNvSpPr txBox="1"/>
          <p:nvPr userDrawn="1"/>
        </p:nvSpPr>
        <p:spPr>
          <a:xfrm>
            <a:off x="10124334" y="6247276"/>
            <a:ext cx="1351804" cy="230832"/>
          </a:xfrm>
          <a:prstGeom prst="rect">
            <a:avLst/>
          </a:prstGeom>
          <a:noFill/>
        </p:spPr>
        <p:txBody>
          <a:bodyPr wrap="square" rtlCol="0">
            <a:spAutoFit/>
          </a:bodyPr>
          <a:lstStyle/>
          <a:p>
            <a:pPr marL="0" marR="0" lvl="0" indent="0" algn="l" defTabSz="914400" rtl="0">
              <a:lnSpc>
                <a:spcPct val="100000"/>
              </a:lnSpc>
              <a:spcBef>
                <a:spcPts val="0"/>
              </a:spcBef>
              <a:spcAft>
                <a:spcPts val="0"/>
              </a:spcAft>
              <a:buClrTx/>
              <a:buSzTx/>
              <a:buFontTx/>
              <a:buNone/>
              <a:tabLst/>
            </a:pPr>
            <a:r>
              <a:rPr kumimoji="0" lang="en-US" sz="900" b="0" i="0" u="none" strike="noStrike" kern="1200" cap="none" spc="0" normalizeH="0" baseline="0" noProof="0" dirty="0">
                <a:ln>
                  <a:noFill/>
                </a:ln>
                <a:solidFill>
                  <a:srgbClr val="FFFFFF"/>
                </a:solidFill>
                <a:effectLst/>
                <a:uLnTx/>
                <a:uFillTx/>
                <a:latin typeface="Montserrat" panose="02000505000000020004" pitchFamily="2" charset="0"/>
                <a:cs typeface="Calibri"/>
              </a:rPr>
              <a:t>METHODOLOGY</a:t>
            </a:r>
          </a:p>
        </p:txBody>
      </p:sp>
      <p:pic>
        <p:nvPicPr>
          <p:cNvPr id="17" name="Picture 16" descr="Icon&#10;&#10;Description automatically generated">
            <a:hlinkClick r:id="rId4"/>
          </p:cNvPr>
          <p:cNvPicPr>
            <a:picLocks noChangeAspect="1"/>
          </p:cNvPicPr>
          <p:nvPr/>
        </p:nvPicPr>
        <p:blipFill>
          <a:blip r:embed="rId5" cstate="print"/>
          <a:stretch>
            <a:fillRect/>
          </a:stretch>
        </p:blipFill>
        <p:spPr>
          <a:xfrm>
            <a:off x="9864272" y="6268820"/>
            <a:ext cx="230861" cy="192719"/>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67" r:id="rId3"/>
    <p:sldLayoutId id="2147483669" r:id="rId4"/>
    <p:sldLayoutId id="2147483711" r:id="rId5"/>
  </p:sldLayoutIdLst>
  <p:hf sldNum="0" hdr="0" ftr="0" dt="0"/>
  <p:txStyles>
    <p:titleStyle>
      <a:lvl1pPr algn="l" defTabSz="914400" rtl="0">
        <a:lnSpc>
          <a:spcPct val="90000"/>
        </a:lnSpc>
        <a:spcBef>
          <a:spcPct val="0"/>
        </a:spcBef>
        <a:buNone/>
        <a:defRPr sz="4400" kern="1200">
          <a:solidFill>
            <a:schemeClr val="tx1"/>
          </a:solidFill>
          <a:latin typeface="Calibri"/>
          <a:ea typeface="Calibri"/>
          <a:cs typeface="Calibri"/>
        </a:defRPr>
      </a:lvl1pPr>
    </p:titleStyle>
    <p:bodyStyle>
      <a:lvl1pPr marL="228600" indent="-228600" algn="l" defTabSz="914400" rtl="0">
        <a:lnSpc>
          <a:spcPct val="90000"/>
        </a:lnSpc>
        <a:spcBef>
          <a:spcPts val="1000"/>
        </a:spcBef>
        <a:buFont typeface="Calibri" panose="020B0604020202020204" pitchFamily="34" charset="0"/>
        <a:buChar char="•"/>
        <a:defRPr sz="2800" kern="1200">
          <a:solidFill>
            <a:schemeClr val="tx1"/>
          </a:solidFill>
          <a:latin typeface="Calibri"/>
          <a:ea typeface="Calibri"/>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p:bodyStyle>
    <p:otherStyle>
      <a:defPPr>
        <a:defRPr lang="en-US"/>
      </a:defPPr>
      <a:lvl1pPr marL="0" algn="l" defTabSz="914400" rtl="0">
        <a:defRPr sz="1800" kern="1200">
          <a:solidFill>
            <a:schemeClr val="tx1"/>
          </a:solidFill>
          <a:latin typeface="Calibri"/>
          <a:ea typeface="Calibri"/>
          <a:cs typeface="Calibri"/>
        </a:defRPr>
      </a:lvl1pPr>
      <a:lvl2pPr marL="457200" algn="l" defTabSz="914400" rtl="0">
        <a:defRPr sz="1800" kern="1200">
          <a:solidFill>
            <a:schemeClr val="tx1"/>
          </a:solidFill>
          <a:latin typeface="Calibri"/>
          <a:ea typeface="Calibri"/>
          <a:cs typeface="Calibri"/>
        </a:defRPr>
      </a:lvl2pPr>
      <a:lvl3pPr marL="914400" algn="l" defTabSz="914400" rtl="0">
        <a:defRPr sz="1800" kern="1200">
          <a:solidFill>
            <a:schemeClr val="tx1"/>
          </a:solidFill>
          <a:latin typeface="Calibri"/>
          <a:ea typeface="Calibri"/>
          <a:cs typeface="Calibri"/>
        </a:defRPr>
      </a:lvl3pPr>
      <a:lvl4pPr marL="1371600" algn="l" defTabSz="914400" rtl="0">
        <a:defRPr sz="1800" kern="1200">
          <a:solidFill>
            <a:schemeClr val="tx1"/>
          </a:solidFill>
          <a:latin typeface="Calibri"/>
          <a:ea typeface="Calibri"/>
          <a:cs typeface="Calibri"/>
        </a:defRPr>
      </a:lvl4pPr>
      <a:lvl5pPr marL="1828800" algn="l" defTabSz="914400" rtl="0">
        <a:defRPr sz="1800" kern="1200">
          <a:solidFill>
            <a:schemeClr val="tx1"/>
          </a:solidFill>
          <a:latin typeface="Calibri"/>
          <a:ea typeface="Calibri"/>
          <a:cs typeface="Calibri"/>
        </a:defRPr>
      </a:lvl5pPr>
      <a:lvl6pPr marL="2286000" algn="l" defTabSz="914400" rtl="0">
        <a:defRPr sz="1800" kern="1200">
          <a:solidFill>
            <a:schemeClr val="tx1"/>
          </a:solidFill>
          <a:latin typeface="Calibri"/>
          <a:ea typeface="Calibri"/>
          <a:cs typeface="Calibri"/>
        </a:defRPr>
      </a:lvl6pPr>
      <a:lvl7pPr marL="2743200" algn="l" defTabSz="914400" rtl="0">
        <a:defRPr sz="1800" kern="1200">
          <a:solidFill>
            <a:schemeClr val="tx1"/>
          </a:solidFill>
          <a:latin typeface="Calibri"/>
          <a:ea typeface="Calibri"/>
          <a:cs typeface="Calibri"/>
        </a:defRPr>
      </a:lvl7pPr>
      <a:lvl8pPr marL="3200400" algn="l" defTabSz="914400" rtl="0">
        <a:defRPr sz="1800" kern="1200">
          <a:solidFill>
            <a:schemeClr val="tx1"/>
          </a:solidFill>
          <a:latin typeface="Calibri"/>
          <a:ea typeface="Calibri"/>
          <a:cs typeface="Calibri"/>
        </a:defRPr>
      </a:lvl8pPr>
      <a:lvl9pPr marL="3657600" algn="l" defTabSz="914400" rtl="0">
        <a:defRPr sz="18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9326879" y="1234440"/>
            <a:ext cx="2865121" cy="562356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sp>
        <p:nvSpPr>
          <p:cNvPr id="29" name="Text Placeholder 8"/>
          <p:cNvSpPr txBox="1"/>
          <p:nvPr userDrawn="1"/>
        </p:nvSpPr>
        <p:spPr>
          <a:xfrm>
            <a:off x="5657850" y="5748445"/>
            <a:ext cx="1437894" cy="556312"/>
          </a:xfrm>
          <a:prstGeom prst="rect">
            <a:avLst/>
          </a:prstGeom>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algn="l"/>
            <a:endParaRPr lang="en-US" sz="1800" b="0" i="0" dirty="0">
              <a:solidFill>
                <a:schemeClr val="bg1"/>
              </a:solidFill>
              <a:latin typeface="Montserrat Light" pitchFamily="2" charset="77"/>
              <a:ea typeface="Calibri" panose="02000000000000000000" pitchFamily="2" charset="0"/>
            </a:endParaRPr>
          </a:p>
        </p:txBody>
      </p:sp>
      <p:pic>
        <p:nvPicPr>
          <p:cNvPr id="23" name="Picture 22"/>
          <p:cNvPicPr>
            <a:picLocks noChangeAspect="1"/>
          </p:cNvPicPr>
          <p:nvPr userDrawn="1"/>
        </p:nvPicPr>
        <p:blipFill>
          <a:blip r:embed="rId6" cstate="print"/>
          <a:srcRect/>
          <a:stretch/>
        </p:blipFill>
        <p:spPr>
          <a:xfrm>
            <a:off x="10759439" y="240072"/>
            <a:ext cx="1117031" cy="372344"/>
          </a:xfrm>
          <a:prstGeom prst="rect">
            <a:avLst/>
          </a:prstGeom>
        </p:spPr>
      </p:pic>
      <p:cxnSp>
        <p:nvCxnSpPr>
          <p:cNvPr id="11" name="Straight Connector 10"/>
          <p:cNvCxnSpPr/>
          <p:nvPr userDrawn="1"/>
        </p:nvCxnSpPr>
        <p:spPr>
          <a:xfrm>
            <a:off x="300309" y="762658"/>
            <a:ext cx="11591382" cy="0"/>
          </a:xfrm>
          <a:prstGeom prst="line">
            <a:avLst/>
          </a:prstGeom>
          <a:ln>
            <a:solidFill>
              <a:schemeClr val="accent2"/>
            </a:solidFill>
          </a:ln>
          <a:effectLst>
            <a:glow rad="50800">
              <a:schemeClr val="accent1">
                <a:satMod val="175000"/>
                <a:alpha val="2000"/>
              </a:schemeClr>
            </a:glo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72" r:id="rId2"/>
    <p:sldLayoutId id="2147483668" r:id="rId3"/>
    <p:sldLayoutId id="2147483673" r:id="rId4"/>
  </p:sldLayoutIdLst>
  <p:hf sldNum="0" hdr="0" ftr="0" dt="0"/>
  <p:txStyles>
    <p:titleStyle>
      <a:lvl1pPr algn="l" defTabSz="914400" rtl="0">
        <a:lnSpc>
          <a:spcPct val="90000"/>
        </a:lnSpc>
        <a:spcBef>
          <a:spcPct val="0"/>
        </a:spcBef>
        <a:buNone/>
        <a:defRPr sz="4400" kern="1200">
          <a:solidFill>
            <a:schemeClr val="tx1"/>
          </a:solidFill>
          <a:latin typeface="Calibri"/>
          <a:ea typeface="Calibri"/>
          <a:cs typeface="Calibri"/>
        </a:defRPr>
      </a:lvl1pPr>
    </p:titleStyle>
    <p:bodyStyle>
      <a:lvl1pPr marL="228600" indent="-228600" algn="l" defTabSz="914400" rtl="0">
        <a:lnSpc>
          <a:spcPct val="90000"/>
        </a:lnSpc>
        <a:spcBef>
          <a:spcPts val="1000"/>
        </a:spcBef>
        <a:buFont typeface="Calibri" panose="020B0604020202020204" pitchFamily="34" charset="0"/>
        <a:buChar char="•"/>
        <a:defRPr sz="2800" kern="1200">
          <a:solidFill>
            <a:schemeClr val="tx1"/>
          </a:solidFill>
          <a:latin typeface="Calibri"/>
          <a:ea typeface="Calibri"/>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p:bodyStyle>
    <p:otherStyle>
      <a:defPPr>
        <a:defRPr lang="en-US"/>
      </a:defPPr>
      <a:lvl1pPr marL="0" algn="l" defTabSz="914400" rtl="0">
        <a:defRPr sz="1800" kern="1200">
          <a:solidFill>
            <a:schemeClr val="tx1"/>
          </a:solidFill>
          <a:latin typeface="Calibri"/>
          <a:ea typeface="Calibri"/>
          <a:cs typeface="Calibri"/>
        </a:defRPr>
      </a:lvl1pPr>
      <a:lvl2pPr marL="457200" algn="l" defTabSz="914400" rtl="0">
        <a:defRPr sz="1800" kern="1200">
          <a:solidFill>
            <a:schemeClr val="tx1"/>
          </a:solidFill>
          <a:latin typeface="Calibri"/>
          <a:ea typeface="Calibri"/>
          <a:cs typeface="Calibri"/>
        </a:defRPr>
      </a:lvl2pPr>
      <a:lvl3pPr marL="914400" algn="l" defTabSz="914400" rtl="0">
        <a:defRPr sz="1800" kern="1200">
          <a:solidFill>
            <a:schemeClr val="tx1"/>
          </a:solidFill>
          <a:latin typeface="Calibri"/>
          <a:ea typeface="Calibri"/>
          <a:cs typeface="Calibri"/>
        </a:defRPr>
      </a:lvl3pPr>
      <a:lvl4pPr marL="1371600" algn="l" defTabSz="914400" rtl="0">
        <a:defRPr sz="1800" kern="1200">
          <a:solidFill>
            <a:schemeClr val="tx1"/>
          </a:solidFill>
          <a:latin typeface="Calibri"/>
          <a:ea typeface="Calibri"/>
          <a:cs typeface="Calibri"/>
        </a:defRPr>
      </a:lvl4pPr>
      <a:lvl5pPr marL="1828800" algn="l" defTabSz="914400" rtl="0">
        <a:defRPr sz="1800" kern="1200">
          <a:solidFill>
            <a:schemeClr val="tx1"/>
          </a:solidFill>
          <a:latin typeface="Calibri"/>
          <a:ea typeface="Calibri"/>
          <a:cs typeface="Calibri"/>
        </a:defRPr>
      </a:lvl5pPr>
      <a:lvl6pPr marL="2286000" algn="l" defTabSz="914400" rtl="0">
        <a:defRPr sz="1800" kern="1200">
          <a:solidFill>
            <a:schemeClr val="tx1"/>
          </a:solidFill>
          <a:latin typeface="Calibri"/>
          <a:ea typeface="Calibri"/>
          <a:cs typeface="Calibri"/>
        </a:defRPr>
      </a:lvl6pPr>
      <a:lvl7pPr marL="2743200" algn="l" defTabSz="914400" rtl="0">
        <a:defRPr sz="1800" kern="1200">
          <a:solidFill>
            <a:schemeClr val="tx1"/>
          </a:solidFill>
          <a:latin typeface="Calibri"/>
          <a:ea typeface="Calibri"/>
          <a:cs typeface="Calibri"/>
        </a:defRPr>
      </a:lvl7pPr>
      <a:lvl8pPr marL="3200400" algn="l" defTabSz="914400" rtl="0">
        <a:defRPr sz="1800" kern="1200">
          <a:solidFill>
            <a:schemeClr val="tx1"/>
          </a:solidFill>
          <a:latin typeface="Calibri"/>
          <a:ea typeface="Calibri"/>
          <a:cs typeface="Calibri"/>
        </a:defRPr>
      </a:lvl8pPr>
      <a:lvl9pPr marL="3657600" algn="l" defTabSz="914400" rtl="0">
        <a:defRPr sz="18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300309" y="6348556"/>
            <a:ext cx="1189169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a:xfrm>
            <a:off x="1" y="6345649"/>
            <a:ext cx="12192000" cy="512352"/>
          </a:xfrm>
          <a:prstGeom prst="rect">
            <a:avLst/>
          </a:prstGeom>
          <a:gradFill>
            <a:gsLst>
              <a:gs pos="0">
                <a:schemeClr val="bg1">
                  <a:lumMod val="95000"/>
                </a:schemeClr>
              </a:gs>
              <a:gs pos="3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pitchFamily="2" charset="77"/>
            </a:endParaRPr>
          </a:p>
        </p:txBody>
      </p:sp>
      <p:pic>
        <p:nvPicPr>
          <p:cNvPr id="22" name="Picture 21"/>
          <p:cNvPicPr>
            <a:picLocks noChangeAspect="1"/>
          </p:cNvPicPr>
          <p:nvPr userDrawn="1"/>
        </p:nvPicPr>
        <p:blipFill>
          <a:blip r:embed="rId9" cstate="print"/>
          <a:srcRect/>
          <a:stretch/>
        </p:blipFill>
        <p:spPr>
          <a:xfrm>
            <a:off x="10759439" y="205957"/>
            <a:ext cx="1117031" cy="372344"/>
          </a:xfrm>
          <a:prstGeom prst="rect">
            <a:avLst/>
          </a:prstGeom>
        </p:spPr>
      </p:pic>
      <p:cxnSp>
        <p:nvCxnSpPr>
          <p:cNvPr id="24" name="Straight Connector 23"/>
          <p:cNvCxnSpPr/>
          <p:nvPr userDrawn="1"/>
        </p:nvCxnSpPr>
        <p:spPr>
          <a:xfrm>
            <a:off x="300309" y="762658"/>
            <a:ext cx="11591382" cy="0"/>
          </a:xfrm>
          <a:prstGeom prst="line">
            <a:avLst/>
          </a:prstGeom>
          <a:ln>
            <a:solidFill>
              <a:schemeClr val="accent2"/>
            </a:solidFill>
          </a:ln>
          <a:effectLst>
            <a:glow rad="50800">
              <a:schemeClr val="accent1">
                <a:satMod val="175000"/>
                <a:alpha val="2000"/>
              </a:schemeClr>
            </a:glow>
          </a:effectLst>
        </p:spPr>
        <p:style>
          <a:lnRef idx="1">
            <a:schemeClr val="accent1"/>
          </a:lnRef>
          <a:fillRef idx="0">
            <a:schemeClr val="accent1"/>
          </a:fillRef>
          <a:effectRef idx="0">
            <a:schemeClr val="accent1"/>
          </a:effectRef>
          <a:fontRef idx="minor">
            <a:schemeClr val="tx1"/>
          </a:fontRef>
        </p:style>
      </p:cxnSp>
      <p:sp>
        <p:nvSpPr>
          <p:cNvPr id="18" name="Text Placeholder 8"/>
          <p:cNvSpPr txBox="1"/>
          <p:nvPr userDrawn="1"/>
        </p:nvSpPr>
        <p:spPr>
          <a:xfrm>
            <a:off x="9459204" y="6513107"/>
            <a:ext cx="1145773" cy="230599"/>
          </a:xfrm>
          <a:prstGeom prst="rect">
            <a:avLst/>
          </a:prstGeom>
          <a:noFill/>
        </p:spPr>
        <p:txBody>
          <a:bodyPr anchor="ctr"/>
          <a:lstStyle>
            <a:lvl1pPr marL="0" indent="0" algn="l" defTabSz="914400" rtl="0">
              <a:lnSpc>
                <a:spcPct val="90000"/>
              </a:lnSpc>
              <a:spcBef>
                <a:spcPts val="1000"/>
              </a:spcBef>
              <a:buFont typeface="Calibri" panose="020B0604020202020204" pitchFamily="34" charset="0"/>
              <a:buNone/>
              <a:defRPr sz="1400" kern="1200" baseline="0">
                <a:solidFill>
                  <a:schemeClr val="tx1"/>
                </a:solidFill>
                <a:latin typeface="Calibri" panose="02000000000000000000" pitchFamily="2" charset="0"/>
                <a:ea typeface="Calibri" panose="02000000000000000000" pitchFamily="2" charset="0"/>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a:lstStyle>
          <a:p>
            <a:pPr algn="r"/>
            <a:r>
              <a:rPr lang="en-US" sz="1000" b="0" i="0" dirty="0">
                <a:solidFill>
                  <a:schemeClr val="tx2"/>
                </a:solidFill>
                <a:latin typeface="Merriweather Sans ExtraBold" pitchFamily="2" charset="0"/>
                <a:ea typeface="Calibri" panose="02000000000000000000" pitchFamily="2" charset="0"/>
              </a:rPr>
              <a:t>N=</a:t>
            </a:r>
            <a:r>
              <a:rPr lang="en-US" sz="1000" b="0" i="0" dirty="0">
                <a:solidFill>
                  <a:schemeClr val="tx2"/>
                </a:solidFill>
                <a:latin typeface="Merriweather Sans Light" pitchFamily="2" charset="77"/>
                <a:ea typeface="Calibri" panose="02000000000000000000" pitchFamily="2" charset="0"/>
              </a:rPr>
              <a:t>500</a:t>
            </a:r>
          </a:p>
        </p:txBody>
      </p:sp>
      <p:sp>
        <p:nvSpPr>
          <p:cNvPr id="9" name="Slide Number Placeholder 1"/>
          <p:cNvSpPr>
            <a:spLocks noGrp="1"/>
          </p:cNvSpPr>
          <p:nvPr>
            <p:ph type="sldNum" sz="quarter" idx="4"/>
          </p:nvPr>
        </p:nvSpPr>
        <p:spPr>
          <a:xfrm>
            <a:off x="7605703" y="6437423"/>
            <a:ext cx="1501426" cy="365125"/>
          </a:xfrm>
          <a:prstGeom prst="rect">
            <a:avLst/>
          </a:prstGeom>
        </p:spPr>
        <p:txBody>
          <a:bodyPr vert="horz" lIns="91440" tIns="45720" rIns="91440" bIns="45720" rtlCol="0" anchor="ctr"/>
          <a:lstStyle>
            <a:lvl1pPr algn="r">
              <a:defRPr sz="1000" b="0" i="0">
                <a:solidFill>
                  <a:srgbClr val="264B7B"/>
                </a:solidFill>
                <a:latin typeface="Merriweather Sans Light" pitchFamily="2" charset="77"/>
                <a:ea typeface="Merriweather Sans Light" pitchFamily="2" charset="77"/>
              </a:defRPr>
            </a:lvl1pPr>
          </a:lstStyle>
          <a:p>
            <a:r>
              <a:rPr lang="en-US" dirty="0"/>
              <a:t>page # </a:t>
            </a:r>
            <a:fld id="{F251928C-2A8C-4686-B613-32A8382EA95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718" r:id="rId3"/>
    <p:sldLayoutId id="2147483663" r:id="rId4"/>
    <p:sldLayoutId id="2147483730" r:id="rId5"/>
    <p:sldLayoutId id="2147483723" r:id="rId6"/>
    <p:sldLayoutId id="2147483735" r:id="rId7"/>
  </p:sldLayoutIdLst>
  <p:hf hdr="0" ftr="0" dt="0"/>
  <p:txStyles>
    <p:titleStyle>
      <a:lvl1pPr algn="l" defTabSz="914400" rtl="0">
        <a:lnSpc>
          <a:spcPct val="90000"/>
        </a:lnSpc>
        <a:spcBef>
          <a:spcPct val="0"/>
        </a:spcBef>
        <a:buNone/>
        <a:defRPr sz="4400" kern="1200">
          <a:solidFill>
            <a:schemeClr val="tx1"/>
          </a:solidFill>
          <a:latin typeface="Calibri"/>
          <a:ea typeface="Calibri"/>
          <a:cs typeface="Calibri"/>
        </a:defRPr>
      </a:lvl1pPr>
    </p:titleStyle>
    <p:bodyStyle>
      <a:lvl1pPr marL="228600" indent="-228600" algn="l" defTabSz="914400" rtl="0">
        <a:lnSpc>
          <a:spcPct val="90000"/>
        </a:lnSpc>
        <a:spcBef>
          <a:spcPts val="1000"/>
        </a:spcBef>
        <a:buFont typeface="Calibri" panose="020B0604020202020204" pitchFamily="34" charset="0"/>
        <a:buChar char="•"/>
        <a:defRPr sz="2800" kern="1200">
          <a:solidFill>
            <a:schemeClr val="tx1"/>
          </a:solidFill>
          <a:latin typeface="Calibri"/>
          <a:ea typeface="Calibri"/>
          <a:cs typeface="Calibri"/>
        </a:defRPr>
      </a:lvl1pPr>
      <a:lvl2pPr marL="685800" indent="-228600" algn="l" defTabSz="914400" rtl="0">
        <a:lnSpc>
          <a:spcPct val="90000"/>
        </a:lnSpc>
        <a:spcBef>
          <a:spcPts val="500"/>
        </a:spcBef>
        <a:buFont typeface="Calibri" panose="020B0604020202020204" pitchFamily="34" charset="0"/>
        <a:buChar char="•"/>
        <a:defRPr sz="2400" kern="1200">
          <a:solidFill>
            <a:schemeClr val="tx1"/>
          </a:solidFill>
          <a:latin typeface="Calibri"/>
          <a:ea typeface="Calibri"/>
          <a:cs typeface="Calibri"/>
        </a:defRPr>
      </a:lvl2pPr>
      <a:lvl3pPr marL="1143000" indent="-228600" algn="l" defTabSz="914400" rtl="0">
        <a:lnSpc>
          <a:spcPct val="90000"/>
        </a:lnSpc>
        <a:spcBef>
          <a:spcPts val="500"/>
        </a:spcBef>
        <a:buFont typeface="Calibri" panose="020B0604020202020204" pitchFamily="34" charset="0"/>
        <a:buChar char="•"/>
        <a:defRPr sz="2000" kern="1200">
          <a:solidFill>
            <a:schemeClr val="tx1"/>
          </a:solidFill>
          <a:latin typeface="Calibri"/>
          <a:ea typeface="Calibri"/>
          <a:cs typeface="Calibri"/>
        </a:defRPr>
      </a:lvl3pPr>
      <a:lvl4pPr marL="1600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4pPr>
      <a:lvl5pPr marL="20574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5pPr>
      <a:lvl6pPr marL="25146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6pPr>
      <a:lvl7pPr marL="29718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7pPr>
      <a:lvl8pPr marL="34290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8pPr>
      <a:lvl9pPr marL="3886200" indent="-228600" algn="l" defTabSz="914400" rtl="0">
        <a:lnSpc>
          <a:spcPct val="90000"/>
        </a:lnSpc>
        <a:spcBef>
          <a:spcPts val="500"/>
        </a:spcBef>
        <a:buFont typeface="Calibri" panose="020B0604020202020204" pitchFamily="34" charset="0"/>
        <a:buChar char="•"/>
        <a:defRPr sz="1800" kern="1200">
          <a:solidFill>
            <a:schemeClr val="tx1"/>
          </a:solidFill>
          <a:latin typeface="Calibri"/>
          <a:ea typeface="Calibri"/>
          <a:cs typeface="Calibri"/>
        </a:defRPr>
      </a:lvl9pPr>
    </p:bodyStyle>
    <p:otherStyle>
      <a:defPPr>
        <a:defRPr lang="en-US"/>
      </a:defPPr>
      <a:lvl1pPr marL="0" algn="l" defTabSz="914400" rtl="0">
        <a:defRPr sz="1800" kern="1200">
          <a:solidFill>
            <a:schemeClr val="tx1"/>
          </a:solidFill>
          <a:latin typeface="Calibri"/>
          <a:ea typeface="Calibri"/>
          <a:cs typeface="Calibri"/>
        </a:defRPr>
      </a:lvl1pPr>
      <a:lvl2pPr marL="457200" algn="l" defTabSz="914400" rtl="0">
        <a:defRPr sz="1800" kern="1200">
          <a:solidFill>
            <a:schemeClr val="tx1"/>
          </a:solidFill>
          <a:latin typeface="Calibri"/>
          <a:ea typeface="Calibri"/>
          <a:cs typeface="Calibri"/>
        </a:defRPr>
      </a:lvl2pPr>
      <a:lvl3pPr marL="914400" algn="l" defTabSz="914400" rtl="0">
        <a:defRPr sz="1800" kern="1200">
          <a:solidFill>
            <a:schemeClr val="tx1"/>
          </a:solidFill>
          <a:latin typeface="Calibri"/>
          <a:ea typeface="Calibri"/>
          <a:cs typeface="Calibri"/>
        </a:defRPr>
      </a:lvl3pPr>
      <a:lvl4pPr marL="1371600" algn="l" defTabSz="914400" rtl="0">
        <a:defRPr sz="1800" kern="1200">
          <a:solidFill>
            <a:schemeClr val="tx1"/>
          </a:solidFill>
          <a:latin typeface="Calibri"/>
          <a:ea typeface="Calibri"/>
          <a:cs typeface="Calibri"/>
        </a:defRPr>
      </a:lvl4pPr>
      <a:lvl5pPr marL="1828800" algn="l" defTabSz="914400" rtl="0">
        <a:defRPr sz="1800" kern="1200">
          <a:solidFill>
            <a:schemeClr val="tx1"/>
          </a:solidFill>
          <a:latin typeface="Calibri"/>
          <a:ea typeface="Calibri"/>
          <a:cs typeface="Calibri"/>
        </a:defRPr>
      </a:lvl5pPr>
      <a:lvl6pPr marL="2286000" algn="l" defTabSz="914400" rtl="0">
        <a:defRPr sz="1800" kern="1200">
          <a:solidFill>
            <a:schemeClr val="tx1"/>
          </a:solidFill>
          <a:latin typeface="Calibri"/>
          <a:ea typeface="Calibri"/>
          <a:cs typeface="Calibri"/>
        </a:defRPr>
      </a:lvl6pPr>
      <a:lvl7pPr marL="2743200" algn="l" defTabSz="914400" rtl="0">
        <a:defRPr sz="1800" kern="1200">
          <a:solidFill>
            <a:schemeClr val="tx1"/>
          </a:solidFill>
          <a:latin typeface="Calibri"/>
          <a:ea typeface="Calibri"/>
          <a:cs typeface="Calibri"/>
        </a:defRPr>
      </a:lvl7pPr>
      <a:lvl8pPr marL="3200400" algn="l" defTabSz="914400" rtl="0">
        <a:defRPr sz="1800" kern="1200">
          <a:solidFill>
            <a:schemeClr val="tx1"/>
          </a:solidFill>
          <a:latin typeface="Calibri"/>
          <a:ea typeface="Calibri"/>
          <a:cs typeface="Calibri"/>
        </a:defRPr>
      </a:lvl8pPr>
      <a:lvl9pPr marL="3657600" algn="l" defTabSz="914400" rtl="0">
        <a:defRPr sz="18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aytm.com/surveys/new" TargetMode="External"/><Relationship Id="rId3" Type="http://schemas.openxmlformats.org/officeDocument/2006/relationships/image" Target="../media/image20.sv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hyperlink" Target="https://aytm.com/surveys/654321/stat/0247368038cbfa4a33964dd3b7c2088c" TargetMode="External"/><Relationship Id="rId4" Type="http://schemas.openxmlformats.org/officeDocument/2006/relationships/image" Target="../media/image21.jp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Merriweather Light"/>
              </a:rPr>
              <a:t>Xpert Monadic Price - Demo</a:t>
            </a:r>
            <a:endParaRPr lang="en-US"/>
          </a:p>
        </p:txBody>
      </p:sp>
      <p:sp>
        <p:nvSpPr>
          <p:cNvPr id="3" name="Text Placeholder 2"/>
          <p:cNvSpPr>
            <a:spLocks noGrp="1"/>
          </p:cNvSpPr>
          <p:nvPr>
            <p:ph type="body" sz="quarter" idx="10"/>
          </p:nvPr>
        </p:nvSpPr>
        <p:spPr/>
        <p:txBody>
          <a:bodyPr/>
          <a:lstStyle/>
          <a:p>
            <a:r>
              <a:rPr lang="en-US"/>
              <a:t>Prepared by Julia Maier</a:t>
            </a:r>
          </a:p>
        </p:txBody>
      </p:sp>
      <p:sp>
        <p:nvSpPr>
          <p:cNvPr id="4" name="Text Placeholder 3"/>
          <p:cNvSpPr>
            <a:spLocks noGrp="1"/>
          </p:cNvSpPr>
          <p:nvPr>
            <p:ph type="body" sz="quarter" idx="11"/>
          </p:nvPr>
        </p:nvSpPr>
        <p:spPr/>
        <p:txBody>
          <a:bodyPr/>
          <a:lstStyle/>
          <a:p>
            <a:r>
              <a:rPr lang="en-US"/>
              <a:t>November 17, 2022</a:t>
            </a:r>
          </a:p>
        </p:txBody>
      </p:sp>
      <p:pic>
        <p:nvPicPr>
          <p:cNvPr id="5" name="Picture 4"/>
          <p:cNvPicPr>
            <a:picLocks noChangeAspect="1"/>
          </p:cNvPicPr>
          <p:nvPr/>
        </p:nvPicPr>
        <p:blipFill>
          <a:blip r:embed="rId2" cstate="print"/>
          <a:stretch>
            <a:fillRect/>
          </a:stretch>
        </p:blipFill>
        <p:spPr>
          <a:xfrm>
            <a:off x="11001600" y="129600"/>
            <a:ext cx="1022400" cy="102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Light"/>
              </a:rPr>
              <a:t>. SQ1. This product is new and different</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DD131E00-DA0E-45C6-8439-DE0D7E7DF989}" type="slidenum">
              <a:rPr lang="en-US" smtClean="0"/>
              <a:t>10</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graphicFrame>
        <p:nvGraphicFramePr>
          <p:cNvPr id="6" name="Frame 7"/>
          <p:cNvGraphicFramePr/>
          <p:nvPr/>
        </p:nvGraphicFramePr>
        <p:xfrm>
          <a:off x="9519385" y="1260475"/>
          <a:ext cx="2401152" cy="2134320"/>
        </p:xfrm>
        <a:graphic>
          <a:graphicData uri="http://schemas.openxmlformats.org/drawingml/2006/table">
            <a:tbl>
              <a:tblPr>
                <a:solidFill>
                  <a:srgbClr val="FFFFFF"/>
                </a:solidFill>
                <a:tableStyleId>{9D7B26C5-4107-4FEC-AEDC-1716B250A1EF}</a:tableStyleId>
              </a:tblPr>
              <a:tblGrid>
                <a:gridCol w="408196">
                  <a:extLst>
                    <a:ext uri="{9D8B030D-6E8A-4147-A177-3AD203B41FA5}">
                      <a16:colId xmlns:a16="http://schemas.microsoft.com/office/drawing/2014/main" val="20000"/>
                    </a:ext>
                  </a:extLst>
                </a:gridCol>
                <a:gridCol w="792380">
                  <a:extLst>
                    <a:ext uri="{9D8B030D-6E8A-4147-A177-3AD203B41FA5}">
                      <a16:colId xmlns:a16="http://schemas.microsoft.com/office/drawing/2014/main" val="20001"/>
                    </a:ext>
                  </a:extLst>
                </a:gridCol>
                <a:gridCol w="600288">
                  <a:extLst>
                    <a:ext uri="{9D8B030D-6E8A-4147-A177-3AD203B41FA5}">
                      <a16:colId xmlns:a16="http://schemas.microsoft.com/office/drawing/2014/main" val="20002"/>
                    </a:ext>
                  </a:extLst>
                </a:gridCol>
                <a:gridCol w="600288">
                  <a:extLst>
                    <a:ext uri="{9D8B030D-6E8A-4147-A177-3AD203B41FA5}">
                      <a16:colId xmlns:a16="http://schemas.microsoft.com/office/drawing/2014/main" val="20003"/>
                    </a:ext>
                  </a:extLst>
                </a:gridCol>
              </a:tblGrid>
              <a:tr h="320400">
                <a:tc>
                  <a:txBody>
                    <a:bodyPr/>
                    <a:lstStyle/>
                    <a:p>
                      <a:endParaRP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Answer</a:t>
                      </a: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a:t>
                      </a: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N</a:t>
                      </a:r>
                    </a:p>
                  </a:txBody>
                  <a:tcPr anchor="ctr">
                    <a:lnL>
                      <a:solidFill>
                        <a:srgbClr val="FFFFFF"/>
                      </a:solidFill>
                    </a:lnL>
                    <a:lnR>
                      <a:solidFill>
                        <a:srgbClr val="FFFFFF"/>
                      </a:solidFill>
                    </a:lnR>
                    <a:lnT>
                      <a:solidFill>
                        <a:prstClr val="ltGray"/>
                      </a:solidFill>
                    </a:lnT>
                    <a:lnB w="9525">
                      <a:solidFill>
                        <a:prstClr val="ltGray"/>
                      </a:solidFill>
                    </a:lnB>
                    <a:noFill/>
                  </a:tcPr>
                </a:tc>
                <a:extLst>
                  <a:ext uri="{0D108BD9-81ED-4DB2-BD59-A6C34878D82A}">
                    <a16:rowId xmlns:a16="http://schemas.microsoft.com/office/drawing/2014/main" val="10000"/>
                  </a:ext>
                </a:extLst>
              </a:tr>
              <a:tr h="320400">
                <a:tc>
                  <a:txBody>
                    <a:bodyPr/>
                    <a:lstStyle/>
                    <a:p>
                      <a:pPr>
                        <a:defRPr sz="800">
                          <a:latin typeface="Merriweather Sans"/>
                        </a:defRPr>
                      </a:pPr>
                      <a:r>
                        <a:rPr sz="800">
                          <a:latin typeface="Merriweather Sans"/>
                        </a:rPr>
                        <a:t>A1</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Strongly 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2.00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1"/>
                  </a:ext>
                </a:extLst>
              </a:tr>
              <a:tr h="320400">
                <a:tc>
                  <a:txBody>
                    <a:bodyPr/>
                    <a:lstStyle/>
                    <a:p>
                      <a:pPr>
                        <a:defRPr sz="800">
                          <a:latin typeface="Merriweather Sans"/>
                        </a:defRPr>
                      </a:pPr>
                      <a:r>
                        <a:rPr sz="800">
                          <a:latin typeface="Merriweather Sans"/>
                        </a:rPr>
                        <a:t>A2</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9.20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46</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2"/>
                  </a:ext>
                </a:extLst>
              </a:tr>
              <a:tr h="320400">
                <a:tc>
                  <a:txBody>
                    <a:bodyPr/>
                    <a:lstStyle/>
                    <a:p>
                      <a:pPr>
                        <a:defRPr sz="800">
                          <a:latin typeface="Merriweather Sans"/>
                        </a:defRPr>
                      </a:pPr>
                      <a:r>
                        <a:rPr sz="800">
                          <a:latin typeface="Merriweather Sans"/>
                        </a:rPr>
                        <a:t>A3</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Neither agree nor 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34.00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170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3"/>
                  </a:ext>
                </a:extLst>
              </a:tr>
              <a:tr h="320400">
                <a:tc>
                  <a:txBody>
                    <a:bodyPr/>
                    <a:lstStyle/>
                    <a:p>
                      <a:pPr>
                        <a:defRPr sz="800">
                          <a:latin typeface="Merriweather Sans"/>
                        </a:defRPr>
                      </a:pPr>
                      <a:r>
                        <a:rPr sz="800">
                          <a:latin typeface="Merriweather Sans"/>
                        </a:rPr>
                        <a:t>A4</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37.20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186</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4"/>
                  </a:ext>
                </a:extLst>
              </a:tr>
              <a:tr h="320400">
                <a:tc>
                  <a:txBody>
                    <a:bodyPr/>
                    <a:lstStyle/>
                    <a:p>
                      <a:pPr>
                        <a:defRPr sz="800">
                          <a:latin typeface="Merriweather Sans"/>
                        </a:defRPr>
                      </a:pPr>
                      <a:r>
                        <a:rPr sz="800">
                          <a:latin typeface="Merriweather Sans"/>
                        </a:rPr>
                        <a:t>A5</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Strongly 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17.60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88</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5"/>
                  </a:ext>
                </a:extLst>
              </a:tr>
            </a:tbl>
          </a:graphicData>
        </a:graphic>
      </p:graphicFrame>
      <p:graphicFrame>
        <p:nvGraphicFramePr>
          <p:cNvPr id="7" name="Frame 8"/>
          <p:cNvGraphicFramePr/>
          <p:nvPr/>
        </p:nvGraphicFramePr>
        <p:xfrm>
          <a:off x="302400" y="1260000"/>
          <a:ext cx="8804728" cy="50734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Light"/>
              </a:rPr>
              <a:t>. SQ2. The product benefits are believable</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600AEC44-F5CE-4C07-B4B9-9EED34A2B323}" type="slidenum">
              <a:rPr lang="en-US" smtClean="0"/>
              <a:t>11</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graphicFrame>
        <p:nvGraphicFramePr>
          <p:cNvPr id="6" name="Frame 7"/>
          <p:cNvGraphicFramePr/>
          <p:nvPr/>
        </p:nvGraphicFramePr>
        <p:xfrm>
          <a:off x="9519385" y="1260475"/>
          <a:ext cx="2401152" cy="2134320"/>
        </p:xfrm>
        <a:graphic>
          <a:graphicData uri="http://schemas.openxmlformats.org/drawingml/2006/table">
            <a:tbl>
              <a:tblPr>
                <a:solidFill>
                  <a:srgbClr val="FFFFFF"/>
                </a:solidFill>
                <a:tableStyleId>{9D7B26C5-4107-4FEC-AEDC-1716B250A1EF}</a:tableStyleId>
              </a:tblPr>
              <a:tblGrid>
                <a:gridCol w="408196">
                  <a:extLst>
                    <a:ext uri="{9D8B030D-6E8A-4147-A177-3AD203B41FA5}">
                      <a16:colId xmlns:a16="http://schemas.microsoft.com/office/drawing/2014/main" val="20000"/>
                    </a:ext>
                  </a:extLst>
                </a:gridCol>
                <a:gridCol w="792380">
                  <a:extLst>
                    <a:ext uri="{9D8B030D-6E8A-4147-A177-3AD203B41FA5}">
                      <a16:colId xmlns:a16="http://schemas.microsoft.com/office/drawing/2014/main" val="20001"/>
                    </a:ext>
                  </a:extLst>
                </a:gridCol>
                <a:gridCol w="600288">
                  <a:extLst>
                    <a:ext uri="{9D8B030D-6E8A-4147-A177-3AD203B41FA5}">
                      <a16:colId xmlns:a16="http://schemas.microsoft.com/office/drawing/2014/main" val="20002"/>
                    </a:ext>
                  </a:extLst>
                </a:gridCol>
                <a:gridCol w="600288">
                  <a:extLst>
                    <a:ext uri="{9D8B030D-6E8A-4147-A177-3AD203B41FA5}">
                      <a16:colId xmlns:a16="http://schemas.microsoft.com/office/drawing/2014/main" val="20003"/>
                    </a:ext>
                  </a:extLst>
                </a:gridCol>
              </a:tblGrid>
              <a:tr h="320400">
                <a:tc>
                  <a:txBody>
                    <a:bodyPr/>
                    <a:lstStyle/>
                    <a:p>
                      <a:endParaRP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Answer</a:t>
                      </a: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a:t>
                      </a: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N</a:t>
                      </a:r>
                    </a:p>
                  </a:txBody>
                  <a:tcPr anchor="ctr">
                    <a:lnL>
                      <a:solidFill>
                        <a:srgbClr val="FFFFFF"/>
                      </a:solidFill>
                    </a:lnL>
                    <a:lnR>
                      <a:solidFill>
                        <a:srgbClr val="FFFFFF"/>
                      </a:solidFill>
                    </a:lnR>
                    <a:lnT>
                      <a:solidFill>
                        <a:prstClr val="ltGray"/>
                      </a:solidFill>
                    </a:lnT>
                    <a:lnB w="9525">
                      <a:solidFill>
                        <a:prstClr val="ltGray"/>
                      </a:solidFill>
                    </a:lnB>
                    <a:noFill/>
                  </a:tcPr>
                </a:tc>
                <a:extLst>
                  <a:ext uri="{0D108BD9-81ED-4DB2-BD59-A6C34878D82A}">
                    <a16:rowId xmlns:a16="http://schemas.microsoft.com/office/drawing/2014/main" val="10000"/>
                  </a:ext>
                </a:extLst>
              </a:tr>
              <a:tr h="320400">
                <a:tc>
                  <a:txBody>
                    <a:bodyPr/>
                    <a:lstStyle/>
                    <a:p>
                      <a:pPr>
                        <a:defRPr sz="800">
                          <a:latin typeface="Merriweather Sans"/>
                        </a:defRPr>
                      </a:pPr>
                      <a:r>
                        <a:rPr sz="800">
                          <a:latin typeface="Merriweather Sans"/>
                        </a:rPr>
                        <a:t>A1</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Strongly 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1.80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9</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1"/>
                  </a:ext>
                </a:extLst>
              </a:tr>
              <a:tr h="320400">
                <a:tc>
                  <a:txBody>
                    <a:bodyPr/>
                    <a:lstStyle/>
                    <a:p>
                      <a:pPr>
                        <a:defRPr sz="800">
                          <a:latin typeface="Merriweather Sans"/>
                        </a:defRPr>
                      </a:pPr>
                      <a:r>
                        <a:rPr sz="800">
                          <a:latin typeface="Merriweather Sans"/>
                        </a:rPr>
                        <a:t>A2</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5.60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28</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2"/>
                  </a:ext>
                </a:extLst>
              </a:tr>
              <a:tr h="320400">
                <a:tc>
                  <a:txBody>
                    <a:bodyPr/>
                    <a:lstStyle/>
                    <a:p>
                      <a:pPr>
                        <a:defRPr sz="800">
                          <a:latin typeface="Merriweather Sans"/>
                        </a:defRPr>
                      </a:pPr>
                      <a:r>
                        <a:rPr sz="800">
                          <a:latin typeface="Merriweather Sans"/>
                        </a:rPr>
                        <a:t>A3</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Neither agree nor 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39.60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198</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3"/>
                  </a:ext>
                </a:extLst>
              </a:tr>
              <a:tr h="320400">
                <a:tc>
                  <a:txBody>
                    <a:bodyPr/>
                    <a:lstStyle/>
                    <a:p>
                      <a:pPr>
                        <a:defRPr sz="800">
                          <a:latin typeface="Merriweather Sans"/>
                        </a:defRPr>
                      </a:pPr>
                      <a:r>
                        <a:rPr sz="800">
                          <a:latin typeface="Merriweather Sans"/>
                        </a:rPr>
                        <a:t>A4</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40.80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204</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4"/>
                  </a:ext>
                </a:extLst>
              </a:tr>
              <a:tr h="320400">
                <a:tc>
                  <a:txBody>
                    <a:bodyPr/>
                    <a:lstStyle/>
                    <a:p>
                      <a:pPr>
                        <a:defRPr sz="800">
                          <a:latin typeface="Merriweather Sans"/>
                        </a:defRPr>
                      </a:pPr>
                      <a:r>
                        <a:rPr sz="800">
                          <a:latin typeface="Merriweather Sans"/>
                        </a:rPr>
                        <a:t>A5</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Strongly 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12.20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61</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5"/>
                  </a:ext>
                </a:extLst>
              </a:tr>
            </a:tbl>
          </a:graphicData>
        </a:graphic>
      </p:graphicFrame>
      <p:graphicFrame>
        <p:nvGraphicFramePr>
          <p:cNvPr id="7" name="Frame 8"/>
          <p:cNvGraphicFramePr/>
          <p:nvPr/>
        </p:nvGraphicFramePr>
        <p:xfrm>
          <a:off x="302400" y="1260000"/>
          <a:ext cx="8804728" cy="50734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Light"/>
              </a:rPr>
              <a:t>. SQ3. The product benefits are important to me</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63A519AC-C08C-468E-BCDB-34924C9DC438}" type="slidenum">
              <a:rPr lang="en-US" smtClean="0"/>
              <a:t>12</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graphicFrame>
        <p:nvGraphicFramePr>
          <p:cNvPr id="6" name="Frame 7"/>
          <p:cNvGraphicFramePr/>
          <p:nvPr/>
        </p:nvGraphicFramePr>
        <p:xfrm>
          <a:off x="9519385" y="1260475"/>
          <a:ext cx="2401152" cy="2134320"/>
        </p:xfrm>
        <a:graphic>
          <a:graphicData uri="http://schemas.openxmlformats.org/drawingml/2006/table">
            <a:tbl>
              <a:tblPr>
                <a:solidFill>
                  <a:srgbClr val="FFFFFF"/>
                </a:solidFill>
                <a:tableStyleId>{9D7B26C5-4107-4FEC-AEDC-1716B250A1EF}</a:tableStyleId>
              </a:tblPr>
              <a:tblGrid>
                <a:gridCol w="408196">
                  <a:extLst>
                    <a:ext uri="{9D8B030D-6E8A-4147-A177-3AD203B41FA5}">
                      <a16:colId xmlns:a16="http://schemas.microsoft.com/office/drawing/2014/main" val="20000"/>
                    </a:ext>
                  </a:extLst>
                </a:gridCol>
                <a:gridCol w="792380">
                  <a:extLst>
                    <a:ext uri="{9D8B030D-6E8A-4147-A177-3AD203B41FA5}">
                      <a16:colId xmlns:a16="http://schemas.microsoft.com/office/drawing/2014/main" val="20001"/>
                    </a:ext>
                  </a:extLst>
                </a:gridCol>
                <a:gridCol w="600288">
                  <a:extLst>
                    <a:ext uri="{9D8B030D-6E8A-4147-A177-3AD203B41FA5}">
                      <a16:colId xmlns:a16="http://schemas.microsoft.com/office/drawing/2014/main" val="20002"/>
                    </a:ext>
                  </a:extLst>
                </a:gridCol>
                <a:gridCol w="600288">
                  <a:extLst>
                    <a:ext uri="{9D8B030D-6E8A-4147-A177-3AD203B41FA5}">
                      <a16:colId xmlns:a16="http://schemas.microsoft.com/office/drawing/2014/main" val="20003"/>
                    </a:ext>
                  </a:extLst>
                </a:gridCol>
              </a:tblGrid>
              <a:tr h="320400">
                <a:tc>
                  <a:txBody>
                    <a:bodyPr/>
                    <a:lstStyle/>
                    <a:p>
                      <a:endParaRP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Answer</a:t>
                      </a: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a:t>
                      </a:r>
                    </a:p>
                  </a:txBody>
                  <a:tcPr anchor="ctr">
                    <a:lnL>
                      <a:solidFill>
                        <a:srgbClr val="FFFFFF"/>
                      </a:solidFill>
                    </a:lnL>
                    <a:lnR>
                      <a:solidFill>
                        <a:srgbClr val="FFFFFF"/>
                      </a:solidFill>
                    </a:lnR>
                    <a:lnT>
                      <a:solidFill>
                        <a:prstClr val="ltGray"/>
                      </a:solidFill>
                    </a:lnT>
                    <a:lnB w="9525">
                      <a:solidFill>
                        <a:prstClr val="ltGray"/>
                      </a:solidFill>
                    </a:lnB>
                    <a:noFill/>
                  </a:tcPr>
                </a:tc>
                <a:tc>
                  <a:txBody>
                    <a:bodyPr/>
                    <a:lstStyle/>
                    <a:p>
                      <a:r>
                        <a:rPr sz="800">
                          <a:latin typeface="Merriweather Sans"/>
                        </a:rPr>
                        <a:t>N</a:t>
                      </a:r>
                    </a:p>
                  </a:txBody>
                  <a:tcPr anchor="ctr">
                    <a:lnL>
                      <a:solidFill>
                        <a:srgbClr val="FFFFFF"/>
                      </a:solidFill>
                    </a:lnL>
                    <a:lnR>
                      <a:solidFill>
                        <a:srgbClr val="FFFFFF"/>
                      </a:solidFill>
                    </a:lnR>
                    <a:lnT>
                      <a:solidFill>
                        <a:prstClr val="ltGray"/>
                      </a:solidFill>
                    </a:lnT>
                    <a:lnB w="9525">
                      <a:solidFill>
                        <a:prstClr val="ltGray"/>
                      </a:solidFill>
                    </a:lnB>
                    <a:noFill/>
                  </a:tcPr>
                </a:tc>
                <a:extLst>
                  <a:ext uri="{0D108BD9-81ED-4DB2-BD59-A6C34878D82A}">
                    <a16:rowId xmlns:a16="http://schemas.microsoft.com/office/drawing/2014/main" val="10000"/>
                  </a:ext>
                </a:extLst>
              </a:tr>
              <a:tr h="320400">
                <a:tc>
                  <a:txBody>
                    <a:bodyPr/>
                    <a:lstStyle/>
                    <a:p>
                      <a:pPr>
                        <a:defRPr sz="800">
                          <a:latin typeface="Merriweather Sans"/>
                        </a:defRPr>
                      </a:pPr>
                      <a:r>
                        <a:rPr sz="800">
                          <a:latin typeface="Merriweather Sans"/>
                        </a:rPr>
                        <a:t>A1</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Strongly 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3.40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17</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1"/>
                  </a:ext>
                </a:extLst>
              </a:tr>
              <a:tr h="320400">
                <a:tc>
                  <a:txBody>
                    <a:bodyPr/>
                    <a:lstStyle/>
                    <a:p>
                      <a:pPr>
                        <a:defRPr sz="800">
                          <a:latin typeface="Merriweather Sans"/>
                        </a:defRPr>
                      </a:pPr>
                      <a:r>
                        <a:rPr sz="800">
                          <a:latin typeface="Merriweather Sans"/>
                        </a:rPr>
                        <a:t>A2</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7.60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38</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2"/>
                  </a:ext>
                </a:extLst>
              </a:tr>
              <a:tr h="320400">
                <a:tc>
                  <a:txBody>
                    <a:bodyPr/>
                    <a:lstStyle/>
                    <a:p>
                      <a:pPr>
                        <a:defRPr sz="800">
                          <a:latin typeface="Merriweather Sans"/>
                        </a:defRPr>
                      </a:pPr>
                      <a:r>
                        <a:rPr sz="800">
                          <a:latin typeface="Merriweather Sans"/>
                        </a:rPr>
                        <a:t>A3</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Neither agree nor disagree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33.40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167</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3"/>
                  </a:ext>
                </a:extLst>
              </a:tr>
              <a:tr h="320400">
                <a:tc>
                  <a:txBody>
                    <a:bodyPr/>
                    <a:lstStyle/>
                    <a:p>
                      <a:pPr>
                        <a:defRPr sz="800">
                          <a:latin typeface="Merriweather Sans"/>
                        </a:defRPr>
                      </a:pPr>
                      <a:r>
                        <a:rPr sz="800">
                          <a:latin typeface="Merriweather Sans"/>
                        </a:rPr>
                        <a:t>A4</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35.60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178</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4"/>
                  </a:ext>
                </a:extLst>
              </a:tr>
              <a:tr h="320400">
                <a:tc>
                  <a:txBody>
                    <a:bodyPr/>
                    <a:lstStyle/>
                    <a:p>
                      <a:pPr>
                        <a:defRPr sz="800">
                          <a:latin typeface="Merriweather Sans"/>
                        </a:defRPr>
                      </a:pPr>
                      <a:r>
                        <a:rPr sz="800">
                          <a:latin typeface="Merriweather Sans"/>
                        </a:rPr>
                        <a:t>A5</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Strongly agree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20.00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100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5"/>
                  </a:ext>
                </a:extLst>
              </a:tr>
            </a:tbl>
          </a:graphicData>
        </a:graphic>
      </p:graphicFrame>
      <p:graphicFrame>
        <p:nvGraphicFramePr>
          <p:cNvPr id="7" name="Frame 8"/>
          <p:cNvGraphicFramePr/>
          <p:nvPr/>
        </p:nvGraphicFramePr>
        <p:xfrm>
          <a:off x="302400" y="1260000"/>
          <a:ext cx="8804728" cy="50734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l">
              <a:lnSpc>
                <a:spcPct val="150000"/>
              </a:lnSpc>
              <a:defRPr>
                <a:solidFill>
                  <a:srgbClr val="44546A"/>
                </a:solidFill>
              </a:defRPr>
            </a:pPr>
            <a:r>
              <a:rPr lang="en-US" sz="1100">
                <a:latin typeface="Merriweather Sans Light"/>
              </a:rPr>
              <a:t>
</a:t>
            </a:r>
            <a:r>
              <a:rPr lang="en-US" sz="1100">
                <a:latin typeface="Merriweather Sans"/>
              </a:rPr>
              <a:t>The key findings from this price test are:</a:t>
            </a:r>
            <a:r>
              <a:rPr lang="en-US" sz="1100">
                <a:latin typeface="Merriweather Sans Light"/>
              </a:rPr>
              <a:t>
-Revenue is maximized at the $15.99 price point, resulting in projected revenue of $266.1k.
-At $15.99, an estimated 24% would be interested in purchasing, and intenders would purchase 16k per year on average.
</a:t>
            </a:r>
            <a:endParaRPr lang="en-US"/>
          </a:p>
        </p:txBody>
      </p:sp>
      <p:sp>
        <p:nvSpPr>
          <p:cNvPr id="3" name="Title 2"/>
          <p:cNvSpPr>
            <a:spLocks noGrp="1"/>
          </p:cNvSpPr>
          <p:nvPr>
            <p:ph type="title"/>
          </p:nvPr>
        </p:nvSpPr>
        <p:spPr>
          <a:xfrm>
            <a:off x="923108" y="3272"/>
            <a:ext cx="10144171" cy="767865"/>
          </a:xfrm>
        </p:spPr>
        <p:txBody>
          <a:bodyPr/>
          <a:lstStyle/>
          <a:p>
            <a:r>
              <a:rPr lang="en-US"/>
              <a:t>XPERT MONADIC PRICE - DEMO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400" y="230400"/>
            <a:ext cx="471600" cy="471600"/>
          </a:xfrm>
          <a:prstGeom prst="rect">
            <a:avLst/>
          </a:prstGeom>
        </p:spPr>
      </p:pic>
      <p:pic>
        <p:nvPicPr>
          <p:cNvPr id="5" name="Picture 4"/>
          <p:cNvPicPr>
            <a:picLocks noChangeAspect="1"/>
          </p:cNvPicPr>
          <p:nvPr/>
        </p:nvPicPr>
        <p:blipFill>
          <a:blip r:embed="rId4" cstate="print"/>
          <a:stretch>
            <a:fillRect/>
          </a:stretch>
        </p:blipFill>
        <p:spPr>
          <a:xfrm>
            <a:off x="302400" y="1220400"/>
            <a:ext cx="1519200" cy="1580400"/>
          </a:xfrm>
          <a:prstGeom prst="ellipse">
            <a:avLst/>
          </a:prstGeom>
        </p:spPr>
      </p:pic>
      <p:sp>
        <p:nvSpPr>
          <p:cNvPr id="6" name="TextBox 5"/>
          <p:cNvSpPr txBox="1"/>
          <p:nvPr/>
        </p:nvSpPr>
        <p:spPr>
          <a:xfrm>
            <a:off x="622800" y="3380400"/>
            <a:ext cx="1580400" cy="709200"/>
          </a:xfrm>
          <a:prstGeom prst="rect">
            <a:avLst/>
          </a:prstGeom>
          <a:noFill/>
        </p:spPr>
        <p:txBody>
          <a:bodyPr wrap="square" rtlCol="0">
            <a:spAutoFit/>
          </a:bodyPr>
          <a:lstStyle/>
          <a:p>
            <a:pPr algn="l"/>
            <a:r>
              <a:rPr sz="1000">
                <a:solidFill>
                  <a:srgbClr val="44546A"/>
                </a:solidFill>
                <a:latin typeface="Merriweather Sans Light"/>
              </a:rPr>
              <a:t>Prepared by</a:t>
            </a:r>
          </a:p>
          <a:p>
            <a:pPr algn="l"/>
            <a:r>
              <a:rPr sz="1000" b="0">
                <a:solidFill>
                  <a:srgbClr val="44546A"/>
                </a:solidFill>
                <a:latin typeface="Merriweather Sans"/>
              </a:rPr>
              <a:t>Dale Gilliam</a:t>
            </a:r>
          </a:p>
        </p:txBody>
      </p:sp>
      <p:sp>
        <p:nvSpPr>
          <p:cNvPr id="7" name="TextBox 6"/>
          <p:cNvSpPr txBox="1"/>
          <p:nvPr/>
        </p:nvSpPr>
        <p:spPr>
          <a:xfrm>
            <a:off x="9651600" y="1227600"/>
            <a:ext cx="2134800" cy="3513600"/>
          </a:xfrm>
          <a:prstGeom prst="rect">
            <a:avLst/>
          </a:prstGeom>
          <a:noFill/>
        </p:spPr>
        <p:txBody>
          <a:bodyPr wrap="square" rtlCol="0">
            <a:spAutoFit/>
          </a:bodyPr>
          <a:lstStyle/>
          <a:p>
            <a:r>
              <a:rPr sz="1400">
                <a:solidFill>
                  <a:srgbClr val="1C9AC4"/>
                </a:solidFill>
                <a:latin typeface="Merriweather Light"/>
              </a:rPr>
              <a:t>Objective</a:t>
            </a:r>
          </a:p>
          <a:p>
            <a:pPr>
              <a:defRPr>
                <a:solidFill>
                  <a:srgbClr val="44546A"/>
                </a:solidFill>
              </a:defRPr>
            </a:pPr>
            <a:r>
              <a:rPr sz="900">
                <a:latin typeface="Merriweather Sans Light"/>
              </a:rPr>
              <a:t>The purpose of this study is to better understand buyers' price sensitivity for this product concept, and to identify the optimal price point that maximizes revenue.
To provide a holistic view of the perceptions of the concept, the following have also been assessed:
</a:t>
            </a:r>
          </a:p>
        </p:txBody>
      </p:sp>
      <p:sp>
        <p:nvSpPr>
          <p:cNvPr id="8" name="Rounded Rectangle 7">
            <a:hlinkClick r:id="rId5"/>
          </p:cNvPr>
          <p:cNvSpPr/>
          <p:nvPr/>
        </p:nvSpPr>
        <p:spPr>
          <a:xfrm>
            <a:off x="9692640" y="5340096"/>
            <a:ext cx="2130552" cy="329184"/>
          </a:xfrm>
          <a:prstGeom prst="roundRect">
            <a:avLst>
              <a:gd name="adj" fmla="val 100000"/>
            </a:avLst>
          </a:prstGeom>
          <a:gradFill>
            <a:gsLst>
              <a:gs pos="0">
                <a:srgbClr val="8C3375"/>
              </a:gs>
              <a:gs pos="100000">
                <a:srgbClr val="233D63"/>
              </a:gs>
            </a:gsLst>
            <a:lin/>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320" algn="l"/>
            <a:r>
              <a:rPr sz="900">
                <a:solidFill>
                  <a:srgbClr val="FFFFFF"/>
                </a:solidFill>
                <a:latin typeface="Montserrat"/>
              </a:rPr>
              <a:t>OPEN LIVE REPORT</a:t>
            </a:r>
          </a:p>
        </p:txBody>
      </p:sp>
      <p:pic>
        <p:nvPicPr>
          <p:cNvPr id="9" name="Picture 8">
            <a:hlinkClick r:id="rId5"/>
          </p:cNvPr>
          <p:cNvPicPr>
            <a:picLocks noChangeAspect="1"/>
          </p:cNvPicPr>
          <p:nvPr/>
        </p:nvPicPr>
        <p:blipFill>
          <a:blip r:embed="rId6" cstate="print"/>
          <a:stretch>
            <a:fillRect/>
          </a:stretch>
        </p:blipFill>
        <p:spPr>
          <a:xfrm>
            <a:off x="9848088" y="5440680"/>
            <a:ext cx="210312" cy="128016"/>
          </a:xfrm>
          <a:prstGeom prst="rect">
            <a:avLst/>
          </a:prstGeom>
        </p:spPr>
      </p:pic>
      <p:sp>
        <p:nvSpPr>
          <p:cNvPr id="10" name="Rounded Rectangle 9"/>
          <p:cNvSpPr/>
          <p:nvPr/>
        </p:nvSpPr>
        <p:spPr>
          <a:xfrm>
            <a:off x="9692640" y="5779080"/>
            <a:ext cx="2130552" cy="329184"/>
          </a:xfrm>
          <a:prstGeom prst="roundRect">
            <a:avLst>
              <a:gd name="adj" fmla="val 100000"/>
            </a:avLst>
          </a:prstGeom>
          <a:gradFill>
            <a:gsLst>
              <a:gs pos="0">
                <a:srgbClr val="8C3375"/>
              </a:gs>
              <a:gs pos="100000">
                <a:srgbClr val="233D63"/>
              </a:gs>
            </a:gsLst>
            <a:lin/>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320" algn="l"/>
            <a:r>
              <a:rPr sz="900">
                <a:solidFill>
                  <a:srgbClr val="FFFFFF"/>
                </a:solidFill>
                <a:latin typeface="Montserrat"/>
              </a:rPr>
              <a:t>PREVIEW SURVEY</a:t>
            </a:r>
          </a:p>
        </p:txBody>
      </p:sp>
      <p:pic>
        <p:nvPicPr>
          <p:cNvPr id="11" name="Picture 10"/>
          <p:cNvPicPr>
            <a:picLocks noChangeAspect="1"/>
          </p:cNvPicPr>
          <p:nvPr/>
        </p:nvPicPr>
        <p:blipFill>
          <a:blip r:embed="rId7" cstate="print"/>
          <a:stretch>
            <a:fillRect/>
          </a:stretch>
        </p:blipFill>
        <p:spPr>
          <a:xfrm>
            <a:off x="9834372" y="5875092"/>
            <a:ext cx="237744" cy="137160"/>
          </a:xfrm>
          <a:prstGeom prst="rect">
            <a:avLst/>
          </a:prstGeom>
        </p:spPr>
      </p:pic>
      <p:sp>
        <p:nvSpPr>
          <p:cNvPr id="12" name="Rounded Rectangle 11">
            <a:hlinkClick r:id="rId8"/>
          </p:cNvPr>
          <p:cNvSpPr/>
          <p:nvPr/>
        </p:nvSpPr>
        <p:spPr>
          <a:xfrm>
            <a:off x="9692640" y="6218064"/>
            <a:ext cx="2130552" cy="329184"/>
          </a:xfrm>
          <a:prstGeom prst="roundRect">
            <a:avLst>
              <a:gd name="adj" fmla="val 100000"/>
            </a:avLst>
          </a:prstGeom>
          <a:gradFill>
            <a:gsLst>
              <a:gs pos="0">
                <a:srgbClr val="8C3375"/>
              </a:gs>
              <a:gs pos="100000">
                <a:srgbClr val="233D63"/>
              </a:gs>
            </a:gsLst>
            <a:lin/>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6320" algn="l"/>
            <a:r>
              <a:rPr sz="900">
                <a:solidFill>
                  <a:srgbClr val="FFFFFF"/>
                </a:solidFill>
                <a:latin typeface="Montserrat"/>
              </a:rPr>
              <a:t>NEW SURVEY</a:t>
            </a:r>
          </a:p>
        </p:txBody>
      </p:sp>
      <p:pic>
        <p:nvPicPr>
          <p:cNvPr id="13" name="Picture 12">
            <a:hlinkClick r:id="rId8"/>
          </p:cNvPr>
          <p:cNvPicPr>
            <a:picLocks noChangeAspect="1"/>
          </p:cNvPicPr>
          <p:nvPr/>
        </p:nvPicPr>
        <p:blipFill>
          <a:blip r:embed="rId9" cstate="print"/>
          <a:stretch>
            <a:fillRect/>
          </a:stretch>
        </p:blipFill>
        <p:spPr>
          <a:xfrm>
            <a:off x="9848088" y="6282072"/>
            <a:ext cx="210312" cy="2011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a:rPr>
              <a:t>XQ2.</a:t>
            </a:r>
            <a:r>
              <a:rPr lang="en-US" sz="1400">
                <a:latin typeface="Montserrat Light"/>
              </a:rPr>
              <a:t> Methodology</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24504D84-0409-44F8-AF2A-238425B8C4F8}" type="slidenum">
              <a:rPr lang="en-US" smtClean="0"/>
              <a:t>3</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endParaRPr/>
          </a:p>
        </p:txBody>
      </p:sp>
      <p:sp>
        <p:nvSpPr>
          <p:cNvPr id="6" name="TextBox 7"/>
          <p:cNvSpPr txBox="1"/>
          <p:nvPr/>
        </p:nvSpPr>
        <p:spPr>
          <a:xfrm>
            <a:off x="302400" y="1206000"/>
            <a:ext cx="9002400" cy="5140800"/>
          </a:xfrm>
          <a:noFill/>
        </p:spPr>
        <p:txBody>
          <a:bodyPr wrap="square" rtlCol="0">
            <a:spAutoFit/>
          </a:bodyPr>
          <a:lstStyle/>
          <a:p>
            <a:r>
              <a:rPr sz="1400">
                <a:latin typeface="Montserrat Light"/>
              </a:rPr>
              <a:t>The study was conducted online among 500 respondents. Respondents underwent a Monadic exercise, where </a:t>
            </a:r>
            <a:r>
              <a:rPr sz="1400" u="sng">
                <a:latin typeface="Montserrat Light"/>
              </a:rPr>
              <a:t>one of the five price points</a:t>
            </a:r>
            <a:r>
              <a:rPr sz="1400">
                <a:latin typeface="Montserrat Light"/>
              </a:rPr>
              <a:t> was shown to each participant, resulting in a sample of about </a:t>
            </a:r>
            <a:r>
              <a:rPr sz="1400" u="sng">
                <a:latin typeface="Montserrat Light"/>
              </a:rPr>
              <a:t>100</a:t>
            </a:r>
            <a:r>
              <a:rPr sz="1400">
                <a:latin typeface="Montserrat Light"/>
              </a:rPr>
              <a:t> per price point.
The </a:t>
            </a:r>
            <a:r>
              <a:rPr sz="1400" u="sng">
                <a:latin typeface="Montserrat Light"/>
              </a:rPr>
              <a:t>maximum margin of error</a:t>
            </a:r>
            <a:r>
              <a:rPr sz="1400">
                <a:latin typeface="Montserrat Light"/>
              </a:rPr>
              <a:t> on proportions was </a:t>
            </a:r>
            <a:r>
              <a:rPr sz="1400" u="sng">
                <a:latin typeface="Montserrat Light"/>
              </a:rPr>
              <a:t>4.39%</a:t>
            </a:r>
            <a:r>
              <a:rPr sz="1400">
                <a:latin typeface="Montserrat Light"/>
              </a:rPr>
              <a:t> at a </a:t>
            </a:r>
            <a:r>
              <a:rPr sz="1400" u="sng">
                <a:latin typeface="Montserrat Light"/>
              </a:rPr>
              <a:t>95% confidence level</a:t>
            </a:r>
            <a:r>
              <a:rPr sz="1400">
                <a:latin typeface="Montserrat Light"/>
              </a:rPr>
              <a:t>.
To obtain Purchase Probability estimates for the entire range of prices a logistic regression was used. Binary Intender, defined by the Top 2 Box, is the independent variable, and it is explained by the four log-adjusted price points. Constraints are placed to ensure predicted curve never increases as the price is increasing.
Similarly, the purchase frequency estimations were smoothed using a linear regression to predict frequency based on the natural log of the price tested.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a:rPr>
              <a:t>XQ4.</a:t>
            </a:r>
            <a:r>
              <a:rPr lang="en-US" sz="1400">
                <a:latin typeface="Montserrat Light"/>
              </a:rPr>
              <a:t> Purchase probability</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0B27F24C-A649-4A06-87BE-61D9FA61108C}" type="slidenum">
              <a:rPr lang="en-US" smtClean="0"/>
              <a:t>4</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pic>
        <p:nvPicPr>
          <p:cNvPr id="6" name="Picture 7"/>
          <p:cNvPicPr>
            <a:picLocks noChangeAspect="1"/>
          </p:cNvPicPr>
          <p:nvPr/>
        </p:nvPicPr>
        <p:blipFill>
          <a:blip r:embed="rId2" cstate="print"/>
          <a:stretch>
            <a:fillRect/>
          </a:stretch>
        </p:blipFill>
        <p:spPr>
          <a:xfrm>
            <a:off x="302400" y="1206000"/>
            <a:ext cx="9002400" cy="51407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a:rPr>
              <a:t>XQ4.</a:t>
            </a:r>
            <a:r>
              <a:rPr lang="en-US" sz="1400">
                <a:latin typeface="Montserrat Light"/>
              </a:rPr>
              <a:t> Purchase frequency in 1 year</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F927A2B2-A9B5-4F0D-8C8F-34DCA1C05084}" type="slidenum">
              <a:rPr lang="en-US" smtClean="0"/>
              <a:t>5</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pic>
        <p:nvPicPr>
          <p:cNvPr id="6" name="Picture 7"/>
          <p:cNvPicPr>
            <a:picLocks noChangeAspect="1"/>
          </p:cNvPicPr>
          <p:nvPr/>
        </p:nvPicPr>
        <p:blipFill>
          <a:blip r:embed="rId2" cstate="print"/>
          <a:stretch>
            <a:fillRect/>
          </a:stretch>
        </p:blipFill>
        <p:spPr>
          <a:xfrm>
            <a:off x="302400" y="1206000"/>
            <a:ext cx="9002400" cy="51407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a:rPr>
              <a:t>XQ4.</a:t>
            </a:r>
            <a:r>
              <a:rPr lang="en-US" sz="1400">
                <a:latin typeface="Montserrat Light"/>
              </a:rPr>
              <a:t> Maximum Revenues in 1 year</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F84E1DC7-B10B-45B5-8D95-DF1C022EA206}" type="slidenum">
              <a:rPr lang="en-US" smtClean="0"/>
              <a:t>6</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pic>
        <p:nvPicPr>
          <p:cNvPr id="6" name="Picture 7"/>
          <p:cNvPicPr>
            <a:picLocks noChangeAspect="1"/>
          </p:cNvPicPr>
          <p:nvPr/>
        </p:nvPicPr>
        <p:blipFill>
          <a:blip r:embed="rId2" cstate="print"/>
          <a:stretch>
            <a:fillRect/>
          </a:stretch>
        </p:blipFill>
        <p:spPr>
          <a:xfrm>
            <a:off x="302400" y="1206000"/>
            <a:ext cx="9002400" cy="51407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a:rPr>
              <a:t>XQ4.</a:t>
            </a:r>
            <a:r>
              <a:rPr lang="en-US" sz="1400">
                <a:latin typeface="Montserrat Light"/>
              </a:rPr>
              <a:t> Takeaway points</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28E5D190-26F5-4C3A-A27E-6A667F5A6E78}" type="slidenum">
              <a:rPr lang="en-US" smtClean="0"/>
              <a:t>7</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sp>
        <p:nvSpPr>
          <p:cNvPr id="6" name="TextBox 7"/>
          <p:cNvSpPr txBox="1"/>
          <p:nvPr/>
        </p:nvSpPr>
        <p:spPr>
          <a:xfrm>
            <a:off x="302400" y="1206000"/>
            <a:ext cx="9002400" cy="5140800"/>
          </a:xfrm>
          <a:noFill/>
        </p:spPr>
        <p:txBody>
          <a:bodyPr wrap="square" rtlCol="0">
            <a:spAutoFit/>
          </a:bodyPr>
          <a:lstStyle/>
          <a:p>
            <a:r>
              <a:rPr sz="1400">
                <a:latin typeface="Montserrat Light"/>
              </a:rPr>
              <a:t>Under assumptions about costs and total addressable market size, combined with the collected price preferences, probabilities, and frequencies, the optimal price point to maximize REVENUE is $15.99 per product. Assuming no pressure from competitors, ideal marketing, no cancellation/returns, etc. (or that everything is embedded into the TAM and cost), projected revenues are expected to be $266k per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a:rPr>
              <a:t>XQ4.</a:t>
            </a:r>
            <a:r>
              <a:rPr lang="en-US" sz="1400">
                <a:latin typeface="Montserrat Light"/>
              </a:rPr>
              <a:t> Takeaway points</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2FEA9328-C474-4869-B76C-B00CB0F5CB38}" type="slidenum">
              <a:rPr lang="en-US" smtClean="0"/>
              <a:t>8</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graphicFrame>
        <p:nvGraphicFramePr>
          <p:cNvPr id="6" name="Frame 7"/>
          <p:cNvGraphicFramePr/>
          <p:nvPr/>
        </p:nvGraphicFramePr>
        <p:xfrm>
          <a:off x="302400" y="1332000"/>
          <a:ext cx="8804726" cy="2257680"/>
        </p:xfrm>
        <a:graphic>
          <a:graphicData uri="http://schemas.openxmlformats.org/drawingml/2006/table">
            <a:tbl>
              <a:tblPr>
                <a:solidFill>
                  <a:srgbClr val="FFFFFF"/>
                </a:solidFill>
                <a:tableStyleId>{9D7B26C5-4107-4FEC-AEDC-1716B250A1EF}</a:tableStyleId>
              </a:tblPr>
              <a:tblGrid>
                <a:gridCol w="1257818">
                  <a:extLst>
                    <a:ext uri="{9D8B030D-6E8A-4147-A177-3AD203B41FA5}">
                      <a16:colId xmlns:a16="http://schemas.microsoft.com/office/drawing/2014/main" val="20000"/>
                    </a:ext>
                  </a:extLst>
                </a:gridCol>
                <a:gridCol w="1257818">
                  <a:extLst>
                    <a:ext uri="{9D8B030D-6E8A-4147-A177-3AD203B41FA5}">
                      <a16:colId xmlns:a16="http://schemas.microsoft.com/office/drawing/2014/main" val="20001"/>
                    </a:ext>
                  </a:extLst>
                </a:gridCol>
                <a:gridCol w="1257818">
                  <a:extLst>
                    <a:ext uri="{9D8B030D-6E8A-4147-A177-3AD203B41FA5}">
                      <a16:colId xmlns:a16="http://schemas.microsoft.com/office/drawing/2014/main" val="20002"/>
                    </a:ext>
                  </a:extLst>
                </a:gridCol>
                <a:gridCol w="1257818">
                  <a:extLst>
                    <a:ext uri="{9D8B030D-6E8A-4147-A177-3AD203B41FA5}">
                      <a16:colId xmlns:a16="http://schemas.microsoft.com/office/drawing/2014/main" val="20003"/>
                    </a:ext>
                  </a:extLst>
                </a:gridCol>
                <a:gridCol w="1257818">
                  <a:extLst>
                    <a:ext uri="{9D8B030D-6E8A-4147-A177-3AD203B41FA5}">
                      <a16:colId xmlns:a16="http://schemas.microsoft.com/office/drawing/2014/main" val="20004"/>
                    </a:ext>
                  </a:extLst>
                </a:gridCol>
                <a:gridCol w="1257818">
                  <a:extLst>
                    <a:ext uri="{9D8B030D-6E8A-4147-A177-3AD203B41FA5}">
                      <a16:colId xmlns:a16="http://schemas.microsoft.com/office/drawing/2014/main" val="20005"/>
                    </a:ext>
                  </a:extLst>
                </a:gridCol>
                <a:gridCol w="1257818">
                  <a:extLst>
                    <a:ext uri="{9D8B030D-6E8A-4147-A177-3AD203B41FA5}">
                      <a16:colId xmlns:a16="http://schemas.microsoft.com/office/drawing/2014/main" val="20006"/>
                    </a:ext>
                  </a:extLst>
                </a:gridCol>
              </a:tblGrid>
              <a:tr h="320400">
                <a:tc>
                  <a:txBody>
                    <a:bodyPr/>
                    <a:lstStyle/>
                    <a:p>
                      <a:r>
                        <a:rPr sz="800">
                          <a:latin typeface="Merriweather Sans"/>
                        </a:rPr>
                        <a:t>Price Sensitivity Meter Results</a:t>
                      </a:r>
                    </a:p>
                  </a:txBody>
                  <a:tcPr anchor="ctr">
                    <a:lnL>
                      <a:solidFill>
                        <a:srgbClr val="FFFFFF"/>
                      </a:solidFill>
                    </a:lnL>
                    <a:lnR>
                      <a:solidFill>
                        <a:srgbClr val="FFFFFF"/>
                      </a:solidFill>
                    </a:lnR>
                    <a:lnT>
                      <a:solidFill>
                        <a:srgbClr val="000000"/>
                      </a:solidFill>
                    </a:lnT>
                    <a:lnB w="9525">
                      <a:solidFill>
                        <a:srgbClr val="000000"/>
                      </a:solidFill>
                    </a:lnB>
                    <a:noFill/>
                  </a:tcPr>
                </a:tc>
                <a:tc>
                  <a:txBody>
                    <a:bodyPr/>
                    <a:lstStyle/>
                    <a:p>
                      <a:r>
                        <a:rPr sz="800">
                          <a:latin typeface="Merriweather Sans"/>
                        </a:rPr>
                        <a:t>PRICE.POINTS</a:t>
                      </a:r>
                    </a:p>
                  </a:txBody>
                  <a:tcPr anchor="ctr">
                    <a:lnL>
                      <a:solidFill>
                        <a:srgbClr val="FFFFFF"/>
                      </a:solidFill>
                    </a:lnL>
                    <a:lnR>
                      <a:solidFill>
                        <a:srgbClr val="FFFFFF"/>
                      </a:solidFill>
                    </a:lnR>
                    <a:lnT>
                      <a:solidFill>
                        <a:srgbClr val="000000"/>
                      </a:solidFill>
                    </a:lnT>
                    <a:lnB w="9525">
                      <a:solidFill>
                        <a:srgbClr val="000000"/>
                      </a:solidFill>
                    </a:lnB>
                    <a:noFill/>
                  </a:tcPr>
                </a:tc>
                <a:tc>
                  <a:txBody>
                    <a:bodyPr/>
                    <a:lstStyle/>
                    <a:p>
                      <a:r>
                        <a:rPr sz="800">
                          <a:latin typeface="Merriweather Sans"/>
                        </a:rPr>
                        <a:t>UNIT.PRICE</a:t>
                      </a:r>
                    </a:p>
                  </a:txBody>
                  <a:tcPr anchor="ctr">
                    <a:lnL>
                      <a:solidFill>
                        <a:srgbClr val="FFFFFF"/>
                      </a:solidFill>
                    </a:lnL>
                    <a:lnR>
                      <a:solidFill>
                        <a:srgbClr val="FFFFFF"/>
                      </a:solidFill>
                    </a:lnR>
                    <a:lnT>
                      <a:solidFill>
                        <a:srgbClr val="000000"/>
                      </a:solidFill>
                    </a:lnT>
                    <a:lnB w="9525">
                      <a:solidFill>
                        <a:srgbClr val="000000"/>
                      </a:solidFill>
                    </a:lnB>
                    <a:noFill/>
                  </a:tcPr>
                </a:tc>
                <a:tc>
                  <a:txBody>
                    <a:bodyPr/>
                    <a:lstStyle/>
                    <a:p>
                      <a:r>
                        <a:rPr sz="800">
                          <a:latin typeface="Merriweather Sans"/>
                        </a:rPr>
                        <a:t>BUYERS</a:t>
                      </a:r>
                    </a:p>
                  </a:txBody>
                  <a:tcPr anchor="ctr">
                    <a:lnL>
                      <a:solidFill>
                        <a:srgbClr val="FFFFFF"/>
                      </a:solidFill>
                    </a:lnL>
                    <a:lnR>
                      <a:solidFill>
                        <a:srgbClr val="FFFFFF"/>
                      </a:solidFill>
                    </a:lnR>
                    <a:lnT>
                      <a:solidFill>
                        <a:srgbClr val="000000"/>
                      </a:solidFill>
                    </a:lnT>
                    <a:lnB w="9525">
                      <a:solidFill>
                        <a:srgbClr val="000000"/>
                      </a:solidFill>
                    </a:lnB>
                    <a:noFill/>
                  </a:tcPr>
                </a:tc>
                <a:tc>
                  <a:txBody>
                    <a:bodyPr/>
                    <a:lstStyle/>
                    <a:p>
                      <a:r>
                        <a:rPr sz="800">
                          <a:latin typeface="Merriweather Sans"/>
                        </a:rPr>
                        <a:t>REVENUE</a:t>
                      </a:r>
                    </a:p>
                  </a:txBody>
                  <a:tcPr anchor="ctr">
                    <a:lnL>
                      <a:solidFill>
                        <a:srgbClr val="FFFFFF"/>
                      </a:solidFill>
                    </a:lnL>
                    <a:lnR>
                      <a:solidFill>
                        <a:srgbClr val="FFFFFF"/>
                      </a:solidFill>
                    </a:lnR>
                    <a:lnT>
                      <a:solidFill>
                        <a:srgbClr val="000000"/>
                      </a:solidFill>
                    </a:lnT>
                    <a:lnB w="9525">
                      <a:solidFill>
                        <a:srgbClr val="000000"/>
                      </a:solidFill>
                    </a:lnB>
                    <a:noFill/>
                  </a:tcPr>
                </a:tc>
                <a:tc>
                  <a:txBody>
                    <a:bodyPr/>
                    <a:lstStyle/>
                    <a:p>
                      <a:r>
                        <a:rPr sz="800">
                          <a:latin typeface="Merriweather Sans"/>
                        </a:rPr>
                        <a:t>SALES</a:t>
                      </a:r>
                    </a:p>
                  </a:txBody>
                  <a:tcPr anchor="ctr">
                    <a:lnL>
                      <a:solidFill>
                        <a:srgbClr val="FFFFFF"/>
                      </a:solidFill>
                    </a:lnL>
                    <a:lnR>
                      <a:solidFill>
                        <a:srgbClr val="FFFFFF"/>
                      </a:solidFill>
                    </a:lnR>
                    <a:lnT>
                      <a:solidFill>
                        <a:srgbClr val="000000"/>
                      </a:solidFill>
                    </a:lnT>
                    <a:lnB w="9525">
                      <a:solidFill>
                        <a:srgbClr val="000000"/>
                      </a:solidFill>
                    </a:lnB>
                    <a:noFill/>
                  </a:tcPr>
                </a:tc>
                <a:tc>
                  <a:txBody>
                    <a:bodyPr/>
                    <a:lstStyle/>
                    <a:p>
                      <a:r>
                        <a:rPr sz="800">
                          <a:latin typeface="Merriweather Sans"/>
                        </a:rPr>
                        <a:t>FREQUENCY</a:t>
                      </a:r>
                    </a:p>
                  </a:txBody>
                  <a:tcPr anchor="ctr">
                    <a:lnL>
                      <a:solidFill>
                        <a:srgbClr val="FFFFFF"/>
                      </a:solidFill>
                    </a:lnL>
                    <a:lnR>
                      <a:solidFill>
                        <a:srgbClr val="FFFFFF"/>
                      </a:solidFill>
                    </a:lnR>
                    <a:lnT>
                      <a:solidFill>
                        <a:srgbClr val="000000"/>
                      </a:solidFill>
                    </a:lnT>
                    <a:lnB w="9525">
                      <a:solidFill>
                        <a:srgbClr val="000000"/>
                      </a:solidFill>
                    </a:lnB>
                    <a:noFill/>
                  </a:tcPr>
                </a:tc>
                <a:extLst>
                  <a:ext uri="{0D108BD9-81ED-4DB2-BD59-A6C34878D82A}">
                    <a16:rowId xmlns:a16="http://schemas.microsoft.com/office/drawing/2014/main" val="10000"/>
                  </a:ext>
                </a:extLst>
              </a:tr>
              <a:tr h="320400">
                <a:tc>
                  <a:txBody>
                    <a:bodyPr/>
                    <a:lstStyle/>
                    <a:p>
                      <a:pPr>
                        <a:defRPr sz="800">
                          <a:latin typeface="Merriweather Sans"/>
                        </a:defRPr>
                      </a:pPr>
                      <a:r>
                        <a:rPr sz="800">
                          <a:latin typeface="Merriweather Sans Light"/>
                        </a:rPr>
                        <a:t>PRICE POINT #P1</a:t>
                      </a:r>
                    </a:p>
                  </a:txBody>
                  <a:tcPr anchor="ctr">
                    <a:lnL w="9525">
                      <a:solidFill>
                        <a:srgbClr val="FFFFFF"/>
                      </a:solidFill>
                    </a:lnL>
                    <a:lnR w="9525">
                      <a:solidFill>
                        <a:srgbClr val="FFFFFF"/>
                      </a:solidFill>
                    </a:lnR>
                    <a:lnT w="9525" cap="flat" cmpd="sng" algn="ctr">
                      <a:solidFill>
                        <a:srgbClr val="000000"/>
                      </a:solidFill>
                      <a:prstDash val="solid"/>
                      <a:round/>
                      <a:headEnd type="none" w="med" len="med"/>
                      <a:tailEnd type="none" w="med" len="med"/>
                    </a:lnT>
                    <a:lnB w="9525">
                      <a:solidFill>
                        <a:prstClr val="ltGray"/>
                      </a:solidFill>
                    </a:lnB>
                    <a:noFill/>
                  </a:tcPr>
                </a:tc>
                <a:tc>
                  <a:txBody>
                    <a:bodyPr/>
                    <a:lstStyle/>
                    <a:p>
                      <a:pPr>
                        <a:defRPr sz="800">
                          <a:latin typeface="Merriweather Sans"/>
                        </a:defRPr>
                      </a:pPr>
                      <a:r>
                        <a:rPr sz="800">
                          <a:latin typeface="Merriweather Sans Light"/>
                        </a:rPr>
                        <a:t>PRICE POINT #P1</a:t>
                      </a:r>
                    </a:p>
                  </a:txBody>
                  <a:tcPr anchor="ctr">
                    <a:lnL w="9525">
                      <a:solidFill>
                        <a:srgbClr val="FFFFFF"/>
                      </a:solidFill>
                    </a:lnL>
                    <a:lnR w="9525">
                      <a:solidFill>
                        <a:srgbClr val="FFFFFF"/>
                      </a:solidFill>
                    </a:lnR>
                    <a:lnT w="9525" cap="flat" cmpd="sng" algn="ctr">
                      <a:solidFill>
                        <a:srgbClr val="000000"/>
                      </a:solidFill>
                      <a:prstDash val="solid"/>
                      <a:round/>
                      <a:headEnd type="none" w="med" len="med"/>
                      <a:tailEnd type="none" w="med" len="med"/>
                    </a:lnT>
                    <a:lnB w="9525">
                      <a:solidFill>
                        <a:prstClr val="ltGray"/>
                      </a:solidFill>
                    </a:lnB>
                    <a:noFill/>
                  </a:tcPr>
                </a:tc>
                <a:tc>
                  <a:txBody>
                    <a:bodyPr/>
                    <a:lstStyle/>
                    <a:p>
                      <a:pPr>
                        <a:defRPr sz="800">
                          <a:latin typeface="Merriweather Sans"/>
                        </a:defRPr>
                      </a:pPr>
                      <a:r>
                        <a:rPr sz="800">
                          <a:latin typeface="Merriweather Sans Light"/>
                        </a:rPr>
                        <a:t>$7.99</a:t>
                      </a:r>
                    </a:p>
                  </a:txBody>
                  <a:tcPr anchor="ctr">
                    <a:lnL w="9525">
                      <a:solidFill>
                        <a:srgbClr val="FFFFFF"/>
                      </a:solidFill>
                    </a:lnL>
                    <a:lnR w="9525">
                      <a:solidFill>
                        <a:srgbClr val="FFFFFF"/>
                      </a:solidFill>
                    </a:lnR>
                    <a:lnT w="9525" cap="flat" cmpd="sng" algn="ctr">
                      <a:solidFill>
                        <a:srgbClr val="000000"/>
                      </a:solidFill>
                      <a:prstDash val="solid"/>
                      <a:round/>
                      <a:headEnd type="none" w="med" len="med"/>
                      <a:tailEnd type="none" w="med" len="med"/>
                    </a:lnT>
                    <a:lnB w="9525">
                      <a:solidFill>
                        <a:prstClr val="ltGray"/>
                      </a:solidFill>
                    </a:lnB>
                    <a:noFill/>
                  </a:tcPr>
                </a:tc>
                <a:tc>
                  <a:txBody>
                    <a:bodyPr/>
                    <a:lstStyle/>
                    <a:p>
                      <a:pPr>
                        <a:defRPr sz="800">
                          <a:latin typeface="Merriweather Sans"/>
                        </a:defRPr>
                      </a:pPr>
                      <a:r>
                        <a:rPr sz="800">
                          <a:latin typeface="Merriweather Sans Light"/>
                        </a:rPr>
                        <a:t>300 (30.0%)</a:t>
                      </a:r>
                    </a:p>
                  </a:txBody>
                  <a:tcPr anchor="ctr">
                    <a:lnL w="9525">
                      <a:solidFill>
                        <a:srgbClr val="FFFFFF"/>
                      </a:solidFill>
                    </a:lnL>
                    <a:lnR w="9525">
                      <a:solidFill>
                        <a:srgbClr val="FFFFFF"/>
                      </a:solidFill>
                    </a:lnR>
                    <a:lnT w="9525" cap="flat" cmpd="sng" algn="ctr">
                      <a:solidFill>
                        <a:srgbClr val="000000"/>
                      </a:solidFill>
                      <a:prstDash val="solid"/>
                      <a:round/>
                      <a:headEnd type="none" w="med" len="med"/>
                      <a:tailEnd type="none" w="med" len="med"/>
                    </a:lnT>
                    <a:lnB w="9525">
                      <a:solidFill>
                        <a:prstClr val="ltGray"/>
                      </a:solidFill>
                    </a:lnB>
                    <a:noFill/>
                  </a:tcPr>
                </a:tc>
                <a:tc>
                  <a:txBody>
                    <a:bodyPr/>
                    <a:lstStyle/>
                    <a:p>
                      <a:pPr>
                        <a:defRPr sz="800">
                          <a:latin typeface="Merriweather Sans"/>
                        </a:defRPr>
                      </a:pPr>
                      <a:r>
                        <a:rPr sz="800">
                          <a:latin typeface="Merriweather Sans Light"/>
                        </a:rPr>
                        <a:t>$165k</a:t>
                      </a:r>
                    </a:p>
                  </a:txBody>
                  <a:tcPr anchor="ctr">
                    <a:lnL w="9525">
                      <a:solidFill>
                        <a:srgbClr val="FFFFFF"/>
                      </a:solidFill>
                    </a:lnL>
                    <a:lnR w="9525">
                      <a:solidFill>
                        <a:srgbClr val="FFFFFF"/>
                      </a:solidFill>
                    </a:lnR>
                    <a:lnT w="9525" cap="flat" cmpd="sng" algn="ctr">
                      <a:solidFill>
                        <a:srgbClr val="000000"/>
                      </a:solidFill>
                      <a:prstDash val="solid"/>
                      <a:round/>
                      <a:headEnd type="none" w="med" len="med"/>
                      <a:tailEnd type="none" w="med" len="med"/>
                    </a:lnT>
                    <a:lnB w="9525">
                      <a:solidFill>
                        <a:prstClr val="ltGray"/>
                      </a:solidFill>
                    </a:lnB>
                    <a:noFill/>
                  </a:tcPr>
                </a:tc>
                <a:tc>
                  <a:txBody>
                    <a:bodyPr/>
                    <a:lstStyle/>
                    <a:p>
                      <a:pPr>
                        <a:defRPr sz="800">
                          <a:latin typeface="Merriweather Sans"/>
                        </a:defRPr>
                      </a:pPr>
                      <a:r>
                        <a:rPr sz="800">
                          <a:latin typeface="Merriweather Sans Light"/>
                        </a:rPr>
                        <a:t>20k</a:t>
                      </a:r>
                    </a:p>
                  </a:txBody>
                  <a:tcPr anchor="ctr">
                    <a:lnL w="9525">
                      <a:solidFill>
                        <a:srgbClr val="FFFFFF"/>
                      </a:solidFill>
                    </a:lnL>
                    <a:lnR w="9525">
                      <a:solidFill>
                        <a:srgbClr val="FFFFFF"/>
                      </a:solidFill>
                    </a:lnR>
                    <a:lnT w="9525" cap="flat" cmpd="sng" algn="ctr">
                      <a:solidFill>
                        <a:srgbClr val="000000"/>
                      </a:solidFill>
                      <a:prstDash val="solid"/>
                      <a:round/>
                      <a:headEnd type="none" w="med" len="med"/>
                      <a:tailEnd type="none" w="med" len="med"/>
                    </a:lnT>
                    <a:lnB w="9525">
                      <a:solidFill>
                        <a:prstClr val="ltGray"/>
                      </a:solidFill>
                    </a:lnB>
                    <a:noFill/>
                  </a:tcPr>
                </a:tc>
                <a:tc>
                  <a:txBody>
                    <a:bodyPr/>
                    <a:lstStyle/>
                    <a:p>
                      <a:pPr>
                        <a:defRPr sz="800">
                          <a:latin typeface="Merriweather Sans"/>
                        </a:defRPr>
                      </a:pPr>
                      <a:r>
                        <a:rPr sz="800">
                          <a:latin typeface="Merriweather Sans Light"/>
                        </a:rPr>
                        <a:t>69.2/year</a:t>
                      </a:r>
                    </a:p>
                  </a:txBody>
                  <a:tcPr anchor="ctr">
                    <a:lnL w="9525">
                      <a:solidFill>
                        <a:srgbClr val="FFFFFF"/>
                      </a:solidFill>
                    </a:lnL>
                    <a:lnR w="9525">
                      <a:solidFill>
                        <a:srgbClr val="FFFFFF"/>
                      </a:solidFill>
                    </a:lnR>
                    <a:lnT w="9525" cap="flat" cmpd="sng" algn="ctr">
                      <a:solidFill>
                        <a:srgbClr val="000000"/>
                      </a:solidFill>
                      <a:prstDash val="solid"/>
                      <a:round/>
                      <a:headEnd type="none" w="med" len="med"/>
                      <a:tailEnd type="none" w="med" len="med"/>
                    </a:lnT>
                    <a:lnB w="9525">
                      <a:solidFill>
                        <a:prstClr val="ltGray"/>
                      </a:solidFill>
                    </a:lnB>
                    <a:noFill/>
                  </a:tcPr>
                </a:tc>
                <a:extLst>
                  <a:ext uri="{0D108BD9-81ED-4DB2-BD59-A6C34878D82A}">
                    <a16:rowId xmlns:a16="http://schemas.microsoft.com/office/drawing/2014/main" val="10001"/>
                  </a:ext>
                </a:extLst>
              </a:tr>
              <a:tr h="320400">
                <a:tc>
                  <a:txBody>
                    <a:bodyPr/>
                    <a:lstStyle/>
                    <a:p>
                      <a:pPr>
                        <a:defRPr sz="800">
                          <a:latin typeface="Merriweather Sans"/>
                        </a:defRPr>
                      </a:pPr>
                      <a:r>
                        <a:rPr sz="800">
                          <a:latin typeface="Merriweather Sans Light"/>
                        </a:rPr>
                        <a:t>PRICE POINT #P2</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PRICE POINT #P2</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$9.99</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280 (28.0%)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$193k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19k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69.2/year</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2"/>
                  </a:ext>
                </a:extLst>
              </a:tr>
              <a:tr h="320400">
                <a:tc>
                  <a:txBody>
                    <a:bodyPr/>
                    <a:lstStyle/>
                    <a:p>
                      <a:pPr>
                        <a:defRPr sz="800">
                          <a:latin typeface="Merriweather Sans"/>
                        </a:defRPr>
                      </a:pPr>
                      <a:r>
                        <a:rPr sz="800">
                          <a:latin typeface="Merriweather Sans Light"/>
                        </a:rPr>
                        <a:t>PRICE POINT #P3</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PRICE POINT #P3</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$11.99</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264 (26.4%)</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$219k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18k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69.2/year</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3"/>
                  </a:ext>
                </a:extLst>
              </a:tr>
              <a:tr h="320400">
                <a:tc>
                  <a:txBody>
                    <a:bodyPr/>
                    <a:lstStyle/>
                    <a:p>
                      <a:pPr>
                        <a:defRPr sz="800">
                          <a:latin typeface="Merriweather Sans"/>
                        </a:defRPr>
                      </a:pPr>
                      <a:r>
                        <a:rPr sz="800">
                          <a:latin typeface="Merriweather Sans Light"/>
                        </a:rPr>
                        <a:t>PRICE POINT #P4</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PRICE POINT #P4</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$13.99</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251 (25.1%)</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$243k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17k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69.2/year</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4"/>
                  </a:ext>
                </a:extLst>
              </a:tr>
              <a:tr h="320400">
                <a:tc>
                  <a:txBody>
                    <a:bodyPr/>
                    <a:lstStyle/>
                    <a:p>
                      <a:pPr>
                        <a:defRPr sz="800">
                          <a:latin typeface="Merriweather Sans"/>
                        </a:defRPr>
                      </a:pPr>
                      <a:r>
                        <a:rPr sz="800">
                          <a:latin typeface="Merriweather Sans Light"/>
                        </a:rPr>
                        <a:t>PRICE POINT #P5</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PRICE POINT #P5</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$15.99</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240 (24.0%)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$266k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16k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69.2/year</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5"/>
                  </a:ext>
                </a:extLst>
              </a:tr>
              <a:tr h="320400">
                <a:tc>
                  <a:txBody>
                    <a:bodyPr/>
                    <a:lstStyle/>
                    <a:p>
                      <a:pPr>
                        <a:defRPr sz="800">
                          <a:latin typeface="Merriweather Sans"/>
                        </a:defRPr>
                      </a:pPr>
                      <a:r>
                        <a:rPr sz="800">
                          <a:latin typeface="Merriweather Sans Light"/>
                        </a:rPr>
                        <a:t>MAX REVENUE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MAX REVENUE</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$15.99</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240 (24.0%)</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$266k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16k</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tc>
                  <a:txBody>
                    <a:bodyPr/>
                    <a:lstStyle/>
                    <a:p>
                      <a:pPr>
                        <a:defRPr sz="800">
                          <a:latin typeface="Merriweather Sans"/>
                        </a:defRPr>
                      </a:pPr>
                      <a:r>
                        <a:rPr sz="800">
                          <a:latin typeface="Merriweather Sans Light"/>
                        </a:rPr>
                        <a:t>69.2/year</a:t>
                      </a:r>
                    </a:p>
                  </a:txBody>
                  <a:tcPr anchor="ctr">
                    <a:lnL w="9525">
                      <a:solidFill>
                        <a:srgbClr val="FFFFFF"/>
                      </a:solidFill>
                    </a:lnL>
                    <a:lnR w="9525">
                      <a:solidFill>
                        <a:srgbClr val="FFFFFF"/>
                      </a:solidFill>
                    </a:lnR>
                    <a:lnT w="9525">
                      <a:solidFill>
                        <a:prstClr val="ltGray"/>
                      </a:solidFill>
                    </a:lnT>
                    <a:lnB w="9525">
                      <a:solidFill>
                        <a:prstClr val="ltGray"/>
                      </a:solidFill>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02400" y="0"/>
            <a:ext cx="9929091" cy="748145"/>
          </a:xfrm>
        </p:spPr>
        <p:txBody>
          <a:bodyPr anchor="b"/>
          <a:lstStyle/>
          <a:p>
            <a:pPr algn="l"/>
            <a:r>
              <a:rPr lang="en-US" sz="1400">
                <a:latin typeface="Montserrat"/>
              </a:rPr>
              <a:t>XQ5</a:t>
            </a:r>
            <a:r>
              <a:rPr lang="en-US" sz="1400">
                <a:latin typeface="Montserrat Light"/>
              </a:rPr>
              <a:t>. Additional Sentiments About the Concept | Stacked Percents</a:t>
            </a:r>
            <a:endParaRPr lang="en-US"/>
          </a:p>
        </p:txBody>
      </p:sp>
      <p:sp>
        <p:nvSpPr>
          <p:cNvPr id="3" name="Text Placeholder 2"/>
          <p:cNvSpPr>
            <a:spLocks noGrp="1"/>
          </p:cNvSpPr>
          <p:nvPr>
            <p:ph type="body" sz="quarter" idx="24"/>
          </p:nvPr>
        </p:nvSpPr>
        <p:spPr/>
        <p:txBody>
          <a:bodyPr/>
          <a:lstStyle/>
          <a:p>
            <a:pPr algn="l">
              <a:lnSpc>
                <a:spcPct val="150000"/>
              </a:lnSpc>
              <a:defRPr>
                <a:solidFill>
                  <a:srgbClr val="44546A"/>
                </a:solidFill>
              </a:defRPr>
            </a:pPr>
            <a:endParaRPr lang="en-US"/>
          </a:p>
        </p:txBody>
      </p:sp>
      <p:sp>
        <p:nvSpPr>
          <p:cNvPr id="4" name="Slide Number Placeholder 4"/>
          <p:cNvSpPr>
            <a:spLocks noGrp="1"/>
          </p:cNvSpPr>
          <p:nvPr>
            <p:ph type="sldNum" sz="quarter" idx="23"/>
          </p:nvPr>
        </p:nvSpPr>
        <p:spPr/>
        <p:txBody>
          <a:bodyPr/>
          <a:lstStyle/>
          <a:p>
            <a:fld id="{061F8D5C-DDB3-4650-A1B2-5A4A7E2C3164}" type="slidenum">
              <a:rPr lang="en-US" smtClean="0"/>
              <a:t>9</a:t>
            </a:fld>
            <a:endParaRPr lang="en-US"/>
          </a:p>
        </p:txBody>
      </p:sp>
      <p:sp>
        <p:nvSpPr>
          <p:cNvPr id="5" name="TextBox 6"/>
          <p:cNvSpPr txBox="1"/>
          <p:nvPr/>
        </p:nvSpPr>
        <p:spPr>
          <a:xfrm>
            <a:off x="10886400" y="882000"/>
            <a:ext cx="745200" cy="216000"/>
          </a:xfrm>
          <a:prstGeom prst="rect">
            <a:avLst/>
          </a:prstGeom>
          <a:noFill/>
        </p:spPr>
        <p:txBody>
          <a:bodyPr wrap="square" rtlCol="0">
            <a:spAutoFit/>
          </a:bodyPr>
          <a:lstStyle/>
          <a:p>
            <a:pPr algn="r">
              <a:defRPr>
                <a:solidFill>
                  <a:srgbClr val="30363C"/>
                </a:solidFill>
              </a:defRPr>
            </a:pPr>
            <a:r>
              <a:rPr sz="900">
                <a:latin typeface="Montserrat"/>
              </a:rPr>
              <a:t>N</a:t>
            </a:r>
            <a:r>
              <a:rPr sz="900">
                <a:latin typeface="Montserrat Light"/>
              </a:rPr>
              <a:t>=500</a:t>
            </a:r>
          </a:p>
        </p:txBody>
      </p:sp>
      <p:graphicFrame>
        <p:nvGraphicFramePr>
          <p:cNvPr id="6" name="Frame 7"/>
          <p:cNvGraphicFramePr/>
          <p:nvPr/>
        </p:nvGraphicFramePr>
        <p:xfrm>
          <a:off x="302400" y="1260000"/>
          <a:ext cx="8804728" cy="50734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Titles">
  <a:themeElements>
    <a:clrScheme name="Custom 1">
      <a:dk1>
        <a:srgbClr val="000000"/>
      </a:dk1>
      <a:lt1>
        <a:srgbClr val="FFFFFF"/>
      </a:lt1>
      <a:dk2>
        <a:srgbClr val="44546A"/>
      </a:dk2>
      <a:lt2>
        <a:srgbClr val="E7E6E6"/>
      </a:lt2>
      <a:accent1>
        <a:srgbClr val="8CC63F"/>
      </a:accent1>
      <a:accent2>
        <a:srgbClr val="60AC66"/>
      </a:accent2>
      <a:accent3>
        <a:srgbClr val="419982"/>
      </a:accent3>
      <a:accent4>
        <a:srgbClr val="1D83A2"/>
      </a:accent4>
      <a:accent5>
        <a:srgbClr val="1868A6"/>
      </a:accent5>
      <a:accent6>
        <a:srgbClr val="135182"/>
      </a:accent6>
      <a:hlink>
        <a:srgbClr val="0563C1"/>
      </a:hlink>
      <a:folHlink>
        <a:srgbClr val="954F72"/>
      </a:folHlink>
    </a:clrScheme>
    <a:fontScheme name="Office">
      <a:majorFont>
        <a:latin typeface="Calibri" panose="020F03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ajorFont>
      <a:minorFont>
        <a:latin typeface="Calibri" panose="020F05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verviews">
  <a:themeElements>
    <a:clrScheme name="Custom 3">
      <a:dk1>
        <a:srgbClr val="000000"/>
      </a:dk1>
      <a:lt1>
        <a:srgbClr val="FFFFFF"/>
      </a:lt1>
      <a:dk2>
        <a:srgbClr val="44546A"/>
      </a:dk2>
      <a:lt2>
        <a:srgbClr val="E7E6E6"/>
      </a:lt2>
      <a:accent1>
        <a:srgbClr val="8CC63F"/>
      </a:accent1>
      <a:accent2>
        <a:srgbClr val="60AC66"/>
      </a:accent2>
      <a:accent3>
        <a:srgbClr val="419982"/>
      </a:accent3>
      <a:accent4>
        <a:srgbClr val="1D83A2"/>
      </a:accent4>
      <a:accent5>
        <a:srgbClr val="1868A6"/>
      </a:accent5>
      <a:accent6>
        <a:srgbClr val="135182"/>
      </a:accent6>
      <a:hlink>
        <a:srgbClr val="FFFFFF"/>
      </a:hlink>
      <a:folHlink>
        <a:srgbClr val="FFFFFF"/>
      </a:folHlink>
    </a:clrScheme>
    <a:fontScheme name="Office">
      <a:majorFont>
        <a:latin typeface="Calibri" panose="020F03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ajorFont>
      <a:minorFont>
        <a:latin typeface="Calibri" panose="020F05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ta">
  <a:themeElements>
    <a:clrScheme name="Custom 1">
      <a:dk1>
        <a:srgbClr val="000000"/>
      </a:dk1>
      <a:lt1>
        <a:srgbClr val="FFFFFF"/>
      </a:lt1>
      <a:dk2>
        <a:srgbClr val="44546A"/>
      </a:dk2>
      <a:lt2>
        <a:srgbClr val="E7E6E6"/>
      </a:lt2>
      <a:accent1>
        <a:srgbClr val="8CC63F"/>
      </a:accent1>
      <a:accent2>
        <a:srgbClr val="60AC66"/>
      </a:accent2>
      <a:accent3>
        <a:srgbClr val="419982"/>
      </a:accent3>
      <a:accent4>
        <a:srgbClr val="1D83A2"/>
      </a:accent4>
      <a:accent5>
        <a:srgbClr val="1868A6"/>
      </a:accent5>
      <a:accent6>
        <a:srgbClr val="135182"/>
      </a:accent6>
      <a:hlink>
        <a:srgbClr val="0563C1"/>
      </a:hlink>
      <a:folHlink>
        <a:srgbClr val="954F72"/>
      </a:folHlink>
    </a:clrScheme>
    <a:fontScheme name="Office">
      <a:majorFont>
        <a:latin typeface="Calibri" panose="020F03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ajorFont>
      <a:minorFont>
        <a:latin typeface="Calibri" panose="020F05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8CC63F"/>
      </a:accent1>
      <a:accent2>
        <a:srgbClr val="60AC66"/>
      </a:accent2>
      <a:accent3>
        <a:srgbClr val="419982"/>
      </a:accent3>
      <a:accent4>
        <a:srgbClr val="1D83A2"/>
      </a:accent4>
      <a:accent5>
        <a:srgbClr val="1868A6"/>
      </a:accent5>
      <a:accent6>
        <a:srgbClr val="135182"/>
      </a:accent6>
      <a:hlink>
        <a:srgbClr val="0563C1"/>
      </a:hlink>
      <a:folHlink>
        <a:srgbClr val="954F72"/>
      </a:folHlink>
    </a:clrScheme>
    <a:fontScheme name="Office">
      <a:majorFont>
        <a:latin typeface="Calibri" panose="020F03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ajorFont>
      <a:minorFont>
        <a:latin typeface="Calibri" panose="020F0502020204030204"/>
        <a:ea typeface="Calibri"/>
        <a:cs typeface="Calibri"/>
        <a:font script="Jpan" typeface="Calibri"/>
        <a:font script="Hang" typeface="Calibri"/>
        <a:font script="Hans" typeface="Calibri"/>
        <a:font script="Hant" typeface="Calibri"/>
        <a:font script="Arab" typeface="Calibri"/>
        <a:font script="Hebr" typeface="Calibri"/>
        <a:font script="Thai" typeface="Calibri"/>
        <a:font script="Ethi" typeface="Calibri"/>
        <a:font script="Beng" typeface="Calibri"/>
        <a:font script="Gujr" typeface="Calibri"/>
        <a:font script="Khmr" typeface="Calibri"/>
        <a:font script="Knda" typeface="Calibri"/>
        <a:font script="Guru" typeface="Calibri"/>
        <a:font script="Cans" typeface="Calibri"/>
        <a:font script="Cher" typeface="Calibri"/>
        <a:font script="Yiii" typeface="Calibri"/>
        <a:font script="Tibt" typeface="Calibri"/>
        <a:font script="Thaa" typeface="Calibri"/>
        <a:font script="Deva" typeface="Calibri"/>
        <a:font script="Telu" typeface="Calibri"/>
        <a:font script="Taml" typeface="Calibri"/>
        <a:font script="Syrc" typeface="Calibri"/>
        <a:font script="Orya" typeface="Calibri"/>
        <a:font script="Mlym" typeface="Calibri"/>
        <a:font script="Laoo" typeface="Calibri"/>
        <a:font script="Sinh" typeface="Calibri"/>
        <a:font script="Mong" typeface="Calibri"/>
        <a:font script="Viet" typeface="Calibri"/>
        <a:font script="Uigh" typeface="Calibri"/>
        <a:font script="Geor"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Widescreen</PresentationFormat>
  <Paragraphs>191</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Montserrat</vt:lpstr>
      <vt:lpstr>Merriweather Sans Light</vt:lpstr>
      <vt:lpstr>Merriweather Light</vt:lpstr>
      <vt:lpstr>Merriweather Sans ExtraBold</vt:lpstr>
      <vt:lpstr>Montserrat Light</vt:lpstr>
      <vt:lpstr>Calibri</vt:lpstr>
      <vt:lpstr>Merriweather Sans</vt:lpstr>
      <vt:lpstr>Titles</vt:lpstr>
      <vt:lpstr>Overviews</vt:lpstr>
      <vt:lpstr>Data</vt:lpstr>
      <vt:lpstr>Xpert Monadic Price - Demo</vt:lpstr>
      <vt:lpstr>XPERT MONADIC PRICE -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dc:title>
  <dc:subject>Demo Pet survey  (final)</dc:subject>
  <dc:creator>AYTM Team</dc:creator>
  <cp:lastModifiedBy>Julia Maier</cp:lastModifiedBy>
  <cp:revision>1</cp:revision>
  <dcterms:created xsi:type="dcterms:W3CDTF">2017-01-10T20:34:26Z</dcterms:created>
  <dcterms:modified xsi:type="dcterms:W3CDTF">2022-11-17T20:22:53Z</dcterms:modified>
</cp:coreProperties>
</file>