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14.xml.rels" ContentType="application/vnd.openxmlformats-package.relationships+xml"/>
  <Override PartName="/ppt/slides/_rels/slide11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119983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99040" y="464688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9904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14880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26096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2324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9904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26096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2324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99040" y="1828800"/>
            <a:ext cx="10830960" cy="539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4000" spc="-1" strike="noStrike">
              <a:solidFill>
                <a:srgbClr val="04617b"/>
              </a:solidFill>
              <a:latin typeface="Noto Sans Black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108309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99040" y="301320"/>
            <a:ext cx="10798560" cy="585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4000" spc="-1" strike="noStrike">
              <a:solidFill>
                <a:srgbClr val="04617b"/>
              </a:solidFill>
              <a:latin typeface="Noto Sans Black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9904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99040" y="1828800"/>
            <a:ext cx="10830960" cy="539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4000" spc="-1" strike="noStrike">
              <a:solidFill>
                <a:srgbClr val="04617b"/>
              </a:solidFill>
              <a:latin typeface="Noto Sans Black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14880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99040" y="464688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99040" y="464688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9904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14880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26096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2324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9904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26096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2324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599040" y="1828800"/>
            <a:ext cx="10830960" cy="539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4000" spc="-1" strike="noStrike">
              <a:solidFill>
                <a:srgbClr val="04617b"/>
              </a:solidFill>
              <a:latin typeface="Noto Sans Black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108309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108309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599040" y="301320"/>
            <a:ext cx="10798560" cy="585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4000" spc="-1" strike="noStrike">
              <a:solidFill>
                <a:srgbClr val="04617b"/>
              </a:solidFill>
              <a:latin typeface="Noto Sans Black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9904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14880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599040" y="464688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599040" y="464688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59904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14880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26096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7923240" y="182880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59904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426096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7923240" y="4646880"/>
            <a:ext cx="348732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99040" y="301320"/>
            <a:ext cx="10798560" cy="585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1" lang="en-US" sz="4000" spc="-1" strike="noStrike">
              <a:solidFill>
                <a:srgbClr val="04617b"/>
              </a:solidFill>
              <a:latin typeface="Noto Sans Black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9904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148800" y="464688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148800" y="1828800"/>
            <a:ext cx="52851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99040" y="4646880"/>
            <a:ext cx="10830960" cy="2573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Noto Sans Regular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563040" y="6887160"/>
            <a:ext cx="2795400" cy="521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400" spc="-1" strike="noStrike">
                <a:solidFill>
                  <a:srgbClr val="dbf5f9"/>
                </a:solidFill>
                <a:latin typeface="Noto Sans Regular"/>
              </a:rPr>
              <a:t>&lt;date/time&gt;</a:t>
            </a:r>
            <a:endParaRPr b="0" lang="en-US" sz="2400" spc="-1" strike="noStrike">
              <a:solidFill>
                <a:srgbClr val="dbf5f9"/>
              </a:solidFill>
              <a:latin typeface="Noto Sans Regular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4066560" y="6887160"/>
            <a:ext cx="3803040" cy="521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2400" spc="-1" strike="noStrike">
                <a:solidFill>
                  <a:srgbClr val="dbf5f9"/>
                </a:solidFill>
                <a:latin typeface="Noto Sans Regular"/>
              </a:rPr>
              <a:t>&lt;footer&gt;</a:t>
            </a:r>
            <a:endParaRPr b="0" lang="en-US" sz="2400" spc="-1" strike="noStrike">
              <a:solidFill>
                <a:srgbClr val="dbf5f9"/>
              </a:solidFill>
              <a:latin typeface="Noto Sans Regular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566200" y="6887160"/>
            <a:ext cx="2795400" cy="521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F7C334C3-3BD3-40D1-8C62-EEC3C252C70E}" type="slidenum">
              <a:rPr b="0" lang="en-US" sz="2400" spc="-1" strike="noStrike">
                <a:solidFill>
                  <a:srgbClr val="dbf5f9"/>
                </a:solidFill>
                <a:latin typeface="Noto Sans Regular"/>
              </a:rPr>
              <a:t>&lt;number&gt;</a:t>
            </a:fld>
            <a:endParaRPr b="0" lang="en-US" sz="2400" spc="-1" strike="noStrike">
              <a:solidFill>
                <a:srgbClr val="dbf5f9"/>
              </a:solidFill>
              <a:latin typeface="Noto Sans Regular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548640" y="301320"/>
            <a:ext cx="10798560" cy="4453560"/>
          </a:xfrm>
          <a:prstGeom prst="rect">
            <a:avLst/>
          </a:prstGeom>
        </p:spPr>
        <p:txBody>
          <a:bodyPr lIns="0" rIns="0" tIns="0" bIns="0" anchor="b">
            <a:normAutofit/>
          </a:bodyPr>
          <a:p>
            <a:r>
              <a:rPr b="0" lang="en-US" sz="8000" spc="-1" strike="noStrike">
                <a:solidFill>
                  <a:srgbClr val="04617b"/>
                </a:solidFill>
                <a:latin typeface="Noto Sans Light"/>
              </a:rPr>
              <a:t>Click to edit the title text format</a:t>
            </a:r>
            <a:endParaRPr b="0" lang="en-US" sz="8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52960" y="5216400"/>
            <a:ext cx="10789920" cy="1550160"/>
          </a:xfrm>
          <a:prstGeom prst="rect">
            <a:avLst/>
          </a:prstGeom>
        </p:spPr>
        <p:txBody>
          <a:bodyPr lIns="0" rIns="0" tIns="0" bIns="0">
            <a:normAutofit fontScale="39000"/>
          </a:bodyPr>
          <a:p>
            <a:pPr marL="432000" indent="-324000">
              <a:spcAft>
                <a:spcPts val="1233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dbf5f9"/>
                </a:solidFill>
                <a:latin typeface="Noto Sans Regular"/>
              </a:rPr>
              <a:t>Click to edit the outline text format</a:t>
            </a:r>
            <a:endParaRPr b="0" lang="en-US" sz="2800" spc="-1" strike="noStrike">
              <a:solidFill>
                <a:srgbClr val="dbf5f9"/>
              </a:solidFill>
              <a:latin typeface="Noto Sans Regular"/>
            </a:endParaRPr>
          </a:p>
          <a:p>
            <a:pPr lvl="1" marL="864000" indent="-324000">
              <a:spcAft>
                <a:spcPts val="1123"/>
              </a:spcAft>
              <a:buClr>
                <a:srgbClr val="f49100"/>
              </a:buClr>
              <a:buSzPct val="75000"/>
              <a:buFont typeface="Symbol" charset="2"/>
              <a:buChar char=""/>
            </a:pPr>
            <a:r>
              <a:rPr b="0" lang="en-US" sz="2200" spc="-1" strike="noStrike">
                <a:solidFill>
                  <a:srgbClr val="dbf5f9"/>
                </a:solidFill>
                <a:latin typeface="Noto Sans Regular"/>
              </a:rPr>
              <a:t>Second Outline Level</a:t>
            </a:r>
            <a:endParaRPr b="0" lang="en-US" sz="2200" spc="-1" strike="noStrike">
              <a:solidFill>
                <a:srgbClr val="dbf5f9"/>
              </a:solidFill>
              <a:latin typeface="Noto Sans Regular"/>
            </a:endParaRPr>
          </a:p>
          <a:p>
            <a:pPr lvl="2" marL="1296000" indent="-288000">
              <a:spcAft>
                <a:spcPts val="850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dbf5f9"/>
                </a:solidFill>
                <a:latin typeface="Noto Sans Regular"/>
              </a:rPr>
              <a:t>Third Outline Level</a:t>
            </a:r>
            <a:endParaRPr b="0" lang="en-US" sz="2400" spc="-1" strike="noStrike">
              <a:solidFill>
                <a:srgbClr val="dbf5f9"/>
              </a:solidFill>
              <a:latin typeface="Noto Sans Regular"/>
            </a:endParaRPr>
          </a:p>
          <a:p>
            <a:pPr lvl="3" marL="1728000" indent="-216000">
              <a:spcAft>
                <a:spcPts val="567"/>
              </a:spcAft>
              <a:buClr>
                <a:srgbClr val="f491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dbf5f9"/>
                </a:solidFill>
                <a:latin typeface="Noto Sans Regular"/>
              </a:rPr>
              <a:t>Fourth Outline Level</a:t>
            </a:r>
            <a:endParaRPr b="0" lang="en-US" sz="2000" spc="-1" strike="noStrike">
              <a:solidFill>
                <a:srgbClr val="dbf5f9"/>
              </a:solidFill>
              <a:latin typeface="Noto Sans Regular"/>
            </a:endParaRPr>
          </a:p>
          <a:p>
            <a:pPr lvl="4" marL="2160000" indent="-216000">
              <a:spcAft>
                <a:spcPts val="283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dbf5f9"/>
                </a:solidFill>
                <a:latin typeface="Noto Sans Regular"/>
              </a:rPr>
              <a:t>Fifth Outline Level</a:t>
            </a:r>
            <a:endParaRPr b="0" lang="en-US" sz="2000" spc="-1" strike="noStrike">
              <a:solidFill>
                <a:srgbClr val="dbf5f9"/>
              </a:solidFill>
              <a:latin typeface="Noto Sans Regular"/>
            </a:endParaRPr>
          </a:p>
          <a:p>
            <a:pPr lvl="5" marL="2592000" indent="-216000">
              <a:spcAft>
                <a:spcPts val="283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dbf5f9"/>
                </a:solidFill>
                <a:latin typeface="Noto Sans Regular"/>
              </a:rPr>
              <a:t>Sixth Outline Level</a:t>
            </a:r>
            <a:endParaRPr b="0" lang="en-US" sz="2000" spc="-1" strike="noStrike">
              <a:solidFill>
                <a:srgbClr val="dbf5f9"/>
              </a:solidFill>
              <a:latin typeface="Noto Sans Regular"/>
            </a:endParaRPr>
          </a:p>
          <a:p>
            <a:pPr lvl="6" marL="3024000" indent="-216000">
              <a:spcAft>
                <a:spcPts val="283"/>
              </a:spcAft>
              <a:buClr>
                <a:srgbClr val="f491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dbf5f9"/>
                </a:solidFill>
                <a:latin typeface="Noto Sans Regular"/>
              </a:rPr>
              <a:t>Seventh Outline Level</a:t>
            </a:r>
            <a:endParaRPr b="0" lang="en-US" sz="2000" spc="-1" strike="noStrike">
              <a:solidFill>
                <a:srgbClr val="dbf5f9"/>
              </a:solidFill>
              <a:latin typeface="Noto Sans Regular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99040" y="121320"/>
            <a:ext cx="10798560" cy="1262160"/>
          </a:xfrm>
          <a:prstGeom prst="rect">
            <a:avLst/>
          </a:prstGeom>
        </p:spPr>
        <p:txBody>
          <a:bodyPr lIns="0" rIns="0" tIns="0" bIns="0" anchor="b">
            <a:normAutofit fontScale="59000"/>
          </a:bodyPr>
          <a:p>
            <a:r>
              <a:rPr b="0" lang="en-US" sz="6000" spc="-1" strike="noStrike">
                <a:solidFill>
                  <a:srgbClr val="ffffff"/>
                </a:solidFill>
                <a:latin typeface="Noto Sans Light"/>
              </a:rPr>
              <a:t>Click to edit the title text format</a:t>
            </a:r>
            <a:endParaRPr b="0" lang="en-US" sz="6000" spc="-1" strike="noStrike">
              <a:solidFill>
                <a:srgbClr val="ffffff"/>
              </a:solidFill>
              <a:latin typeface="Noto Sans Light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99040" y="1920240"/>
            <a:ext cx="10739520" cy="4663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Click to edit the outline text format</a:t>
            </a:r>
            <a:endParaRPr b="0" lang="en-US" sz="3200" spc="-1" strike="noStrike">
              <a:latin typeface="Noto Sans Regular"/>
            </a:endParaRPr>
          </a:p>
          <a:p>
            <a:pPr lvl="1" marL="864000" indent="-324000">
              <a:spcAft>
                <a:spcPts val="1123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Noto Sans Regular"/>
              </a:rPr>
              <a:t>Second Outline Level</a:t>
            </a:r>
            <a:endParaRPr b="0" lang="en-US" sz="2800" spc="-1" strike="noStrike">
              <a:latin typeface="Noto Sans Regular"/>
            </a:endParaRPr>
          </a:p>
          <a:p>
            <a:pPr lvl="2" marL="1296000" indent="-288000">
              <a:spcAft>
                <a:spcPts val="850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Noto Sans Regular"/>
              </a:rPr>
              <a:t>Third Outline Level</a:t>
            </a:r>
            <a:endParaRPr b="0" lang="en-US" sz="2400" spc="-1" strike="noStrike">
              <a:latin typeface="Noto Sans Regular"/>
            </a:endParaRPr>
          </a:p>
          <a:p>
            <a:pPr lvl="3" marL="1728000" indent="-216000">
              <a:spcAft>
                <a:spcPts val="567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latin typeface="Noto Sans Regular"/>
              </a:rPr>
              <a:t>Fourth Outline Level</a:t>
            </a:r>
            <a:endParaRPr b="0" lang="en-US" sz="2400" spc="-1" strike="noStrike">
              <a:latin typeface="Noto Sans Regular"/>
            </a:endParaRPr>
          </a:p>
          <a:p>
            <a:pPr lvl="4" marL="2160000" indent="-216000">
              <a:spcAft>
                <a:spcPts val="283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Noto Sans Regular"/>
              </a:rPr>
              <a:t>Fifth Outline Level</a:t>
            </a:r>
            <a:endParaRPr b="0" lang="en-US" sz="2400" spc="-1" strike="noStrike">
              <a:latin typeface="Noto Sans Regular"/>
            </a:endParaRPr>
          </a:p>
          <a:p>
            <a:pPr lvl="5" marL="2592000" indent="-216000">
              <a:spcAft>
                <a:spcPts val="283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Noto Sans Regular"/>
              </a:rPr>
              <a:t>Sixth Outline Level</a:t>
            </a:r>
            <a:endParaRPr b="0" lang="en-US" sz="2400" spc="-1" strike="noStrike">
              <a:latin typeface="Noto Sans Regular"/>
            </a:endParaRPr>
          </a:p>
          <a:p>
            <a:pPr lvl="6" marL="3024000" indent="-216000">
              <a:spcAft>
                <a:spcPts val="283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Noto Sans Regular"/>
              </a:rPr>
              <a:t>Seventh Outline Level</a:t>
            </a:r>
            <a:endParaRPr b="0" lang="en-US" sz="2400" spc="-1" strike="noStrike">
              <a:latin typeface="Noto Sans Regular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599040" y="6887160"/>
            <a:ext cx="2795400" cy="521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400" spc="-1" strike="noStrike">
                <a:solidFill>
                  <a:srgbClr val="484848"/>
                </a:solidFill>
                <a:latin typeface="Noto Sans Regular"/>
              </a:rPr>
              <a:t>&lt;date/time&gt;</a:t>
            </a:r>
            <a:endParaRPr b="0" lang="en-US" sz="2400" spc="-1" strike="noStrike">
              <a:solidFill>
                <a:srgbClr val="484848"/>
              </a:solidFill>
              <a:latin typeface="Noto Sans Regular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102560" y="6887160"/>
            <a:ext cx="3803040" cy="521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2400" spc="-1" strike="noStrike">
                <a:solidFill>
                  <a:srgbClr val="484848"/>
                </a:solidFill>
                <a:latin typeface="Noto Sans Regular"/>
              </a:rPr>
              <a:t>&lt;footer&gt;</a:t>
            </a:r>
            <a:endParaRPr b="0" lang="en-US" sz="2400" spc="-1" strike="noStrike">
              <a:solidFill>
                <a:srgbClr val="484848"/>
              </a:solidFill>
              <a:latin typeface="Noto Sans Regular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02200" y="6887160"/>
            <a:ext cx="2795400" cy="521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977A4AC0-6C0A-428A-8550-A75996DDB460}" type="slidenum">
              <a:rPr b="0" lang="en-US" sz="2400" spc="-1" strike="noStrike">
                <a:solidFill>
                  <a:srgbClr val="484848"/>
                </a:solidFill>
                <a:latin typeface="Noto Sans Regular"/>
              </a:rPr>
              <a:t>&lt;number&gt;</a:t>
            </a:fld>
            <a:endParaRPr b="0" lang="en-US" sz="2400" spc="-1" strike="noStrike">
              <a:solidFill>
                <a:srgbClr val="484848"/>
              </a:solidFill>
              <a:latin typeface="Noto Sans Regular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99040" y="301320"/>
            <a:ext cx="10798560" cy="1262160"/>
          </a:xfrm>
          <a:prstGeom prst="rect">
            <a:avLst/>
          </a:prstGeom>
        </p:spPr>
        <p:txBody>
          <a:bodyPr lIns="0" rIns="0" tIns="0" bIns="0" anchor="ctr">
            <a:normAutofit fontScale="59000"/>
          </a:bodyPr>
          <a:p>
            <a:r>
              <a:rPr b="0" lang="en-US" sz="6000" spc="-1" strike="noStrike">
                <a:solidFill>
                  <a:srgbClr val="04617b"/>
                </a:solidFill>
                <a:latin typeface="Noto Sans Light"/>
              </a:rPr>
              <a:t>Click to edit the title text format</a:t>
            </a:r>
            <a:endParaRPr b="0" lang="en-US" sz="6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99040" y="1828800"/>
            <a:ext cx="10830960" cy="5394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2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Click to edit the outline text format</a:t>
            </a:r>
            <a:endParaRPr b="0" lang="en-US" sz="3200" spc="-1" strike="noStrike">
              <a:latin typeface="Noto Sans Regular"/>
            </a:endParaRPr>
          </a:p>
          <a:p>
            <a:pPr lvl="1" marL="864000" indent="-324000">
              <a:spcAft>
                <a:spcPts val="1123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Noto Sans Regular"/>
              </a:rPr>
              <a:t>Second Outline Level</a:t>
            </a:r>
            <a:endParaRPr b="0" lang="en-US" sz="2800" spc="-1" strike="noStrike">
              <a:latin typeface="Noto Sans Regular"/>
            </a:endParaRPr>
          </a:p>
          <a:p>
            <a:pPr lvl="2" marL="1296000" indent="-288000">
              <a:spcAft>
                <a:spcPts val="850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Noto Sans Regular"/>
              </a:rPr>
              <a:t>Third Outline Level</a:t>
            </a:r>
            <a:endParaRPr b="0" lang="en-US" sz="2400" spc="-1" strike="noStrike">
              <a:latin typeface="Noto Sans Regular"/>
            </a:endParaRPr>
          </a:p>
          <a:p>
            <a:pPr lvl="3" marL="1728000" indent="-216000">
              <a:spcAft>
                <a:spcPts val="567"/>
              </a:spcAft>
              <a:buClr>
                <a:srgbClr val="04617b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latin typeface="Noto Sans Regular"/>
              </a:rPr>
              <a:t>Fourth Outline Level</a:t>
            </a:r>
            <a:endParaRPr b="0" lang="en-US" sz="2400" spc="-1" strike="noStrike">
              <a:latin typeface="Noto Sans Regular"/>
            </a:endParaRPr>
          </a:p>
          <a:p>
            <a:pPr lvl="4" marL="2160000" indent="-216000">
              <a:spcAft>
                <a:spcPts val="283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Noto Sans Regular"/>
              </a:rPr>
              <a:t>Fifth Outline Level</a:t>
            </a:r>
            <a:endParaRPr b="0" lang="en-US" sz="2400" spc="-1" strike="noStrike">
              <a:latin typeface="Noto Sans Regular"/>
            </a:endParaRPr>
          </a:p>
          <a:p>
            <a:pPr lvl="5" marL="2592000" indent="-216000">
              <a:spcAft>
                <a:spcPts val="283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Noto Sans Regular"/>
              </a:rPr>
              <a:t>Sixth Outline Level</a:t>
            </a:r>
            <a:endParaRPr b="0" lang="en-US" sz="2400" spc="-1" strike="noStrike">
              <a:latin typeface="Noto Sans Regular"/>
            </a:endParaRPr>
          </a:p>
          <a:p>
            <a:pPr lvl="6" marL="3024000" indent="-216000">
              <a:spcAft>
                <a:spcPts val="283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Noto Sans Regular"/>
              </a:rPr>
              <a:t>Seventh Outline Level</a:t>
            </a:r>
            <a:endParaRPr b="0" lang="en-US" sz="2400" spc="-1" strike="noStrike">
              <a:latin typeface="Noto Sans Regular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599040" y="6827760"/>
            <a:ext cx="2795400" cy="521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400" spc="-1" strike="noStrike">
                <a:solidFill>
                  <a:srgbClr val="484848"/>
                </a:solidFill>
                <a:latin typeface="Noto Sans Regular"/>
              </a:rPr>
              <a:t>&lt;date/time&gt;</a:t>
            </a:r>
            <a:endParaRPr b="0" lang="en-US" sz="2400" spc="-1" strike="noStrike">
              <a:solidFill>
                <a:srgbClr val="484848"/>
              </a:solidFill>
              <a:latin typeface="Noto Sans Regular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4102560" y="6827760"/>
            <a:ext cx="3803040" cy="521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2400" spc="-1" strike="noStrike">
                <a:solidFill>
                  <a:srgbClr val="484848"/>
                </a:solidFill>
                <a:latin typeface="Noto Sans Regular"/>
              </a:rPr>
              <a:t>&lt;footer&gt;</a:t>
            </a:r>
            <a:endParaRPr b="0" lang="en-US" sz="2400" spc="-1" strike="noStrike">
              <a:solidFill>
                <a:srgbClr val="484848"/>
              </a:solidFill>
              <a:latin typeface="Noto Sans Regular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9188640" y="6827760"/>
            <a:ext cx="2253600" cy="5216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FCC7CF58-41AD-4A65-BF9E-1B52A57029F1}" type="slidenum">
              <a:rPr b="0" lang="en-US" sz="2400" spc="-1" strike="noStrike">
                <a:solidFill>
                  <a:srgbClr val="484848"/>
                </a:solidFill>
                <a:latin typeface="Noto Sans Regular"/>
              </a:rPr>
              <a:t>&lt;number&gt;</a:t>
            </a:fld>
            <a:endParaRPr b="0" lang="en-US" sz="2400" spc="-1" strike="noStrike">
              <a:solidFill>
                <a:srgbClr val="484848"/>
              </a:solidFill>
              <a:latin typeface="Noto Sans Regular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548640" y="301320"/>
            <a:ext cx="10798560" cy="4453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n-US" sz="8000" spc="-1" strike="noStrike">
                <a:solidFill>
                  <a:srgbClr val="04617b"/>
                </a:solidFill>
                <a:latin typeface="Noto Sans Light"/>
              </a:rPr>
              <a:t>Raspberry Pi Zero as Wireless USB Hub</a:t>
            </a:r>
            <a:endParaRPr b="0" lang="en-US" sz="8000" spc="-1" strike="noStrike">
              <a:solidFill>
                <a:srgbClr val="04617b"/>
              </a:solidFill>
              <a:latin typeface="Noto Sans Light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552960" y="5216400"/>
            <a:ext cx="10789920" cy="1550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r>
              <a:rPr b="1" lang="en-US" sz="3600" spc="-1" strike="noStrike">
                <a:solidFill>
                  <a:srgbClr val="dbf5f9"/>
                </a:solidFill>
                <a:latin typeface="Noto Sans Regular"/>
              </a:rPr>
              <a:t>How to make a USB connection wireless using a low cost raspberry pi zero</a:t>
            </a:r>
            <a:endParaRPr b="1" lang="en-US" sz="3600" spc="-1" strike="noStrike">
              <a:solidFill>
                <a:srgbClr val="dbf5f9"/>
              </a:solidFill>
              <a:latin typeface="Noto Sans Regular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n-US" sz="6000" spc="-1" strike="noStrike">
                <a:solidFill>
                  <a:srgbClr val="ffffff"/>
                </a:solidFill>
                <a:latin typeface="Noto Sans Light"/>
              </a:rPr>
              <a:t>Step 1</a:t>
            </a:r>
            <a:endParaRPr b="0" lang="en-US" sz="6000" spc="-1" strike="noStrike">
              <a:solidFill>
                <a:srgbClr val="ffffff"/>
              </a:solidFill>
              <a:latin typeface="Noto Sans Light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Download the raspberry pi imager from the raspberry pi repository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Insert the sd card into the reader and pc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Using the imager, ‘burn’ the raspberry pi os lite to the sd card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You can setup the wifi credentials and SSH at this time to make it easier to setup the pi</a:t>
            </a:r>
            <a:endParaRPr b="0" lang="en-US" sz="3200" spc="-1" strike="noStrike">
              <a:latin typeface="Noto Sans Regular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n-US" sz="6000" spc="-1" strike="noStrike">
                <a:solidFill>
                  <a:srgbClr val="ffffff"/>
                </a:solidFill>
                <a:latin typeface="Noto Sans Light"/>
              </a:rPr>
              <a:t>Step 2</a:t>
            </a:r>
            <a:endParaRPr b="0" lang="en-US" sz="6000" spc="-1" strike="noStrike">
              <a:solidFill>
                <a:srgbClr val="ffffff"/>
              </a:solidFill>
              <a:latin typeface="Noto Sans Light"/>
            </a:endParaRPr>
          </a:p>
        </p:txBody>
      </p:sp>
      <p:sp>
        <p:nvSpPr>
          <p:cNvPr id="144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89000"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When the image is on the sd card, remove the card and insert it into the pi zero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Connect the OTG cable to the pi zero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Connect the power supply to the pi zero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Make sure you connect the cables to the correct ports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Give the pi zero time to boot up – it will automatically connect to the network and setup access through SSH</a:t>
            </a:r>
            <a:endParaRPr b="0" lang="en-US" sz="3200" spc="-1" strike="noStrike">
              <a:latin typeface="Noto Sans Regular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n-US" sz="6000" spc="-1" strike="noStrike">
                <a:solidFill>
                  <a:srgbClr val="ffffff"/>
                </a:solidFill>
                <a:latin typeface="Noto Sans Light"/>
              </a:rPr>
              <a:t>Step 3</a:t>
            </a:r>
            <a:endParaRPr b="0" lang="en-US" sz="6000" spc="-1" strike="noStrike">
              <a:solidFill>
                <a:srgbClr val="ffffff"/>
              </a:solidFill>
              <a:latin typeface="Noto Sans Light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61000"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As long as you setup SSH on the pi zero, you can use that to access the pi via the computer (that way you do not need a keyboard, mouse, or monitor for the pi zero)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You can telnet into the pi zero with your computer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Putty is a good client to use on the computer for this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You will need to know the IP address of the pi zero (you can get this in many ways but a common method is to access your router to get the IP)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You will need to use the user name and password that was setup when you burned the image</a:t>
            </a:r>
            <a:endParaRPr b="0" lang="en-US" sz="3200" spc="-1" strike="noStrike">
              <a:latin typeface="Noto Sans Regular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n-US" sz="6000" spc="-1" strike="noStrike">
                <a:solidFill>
                  <a:srgbClr val="ffffff"/>
                </a:solidFill>
                <a:latin typeface="Noto Sans Light"/>
              </a:rPr>
              <a:t>Step 4</a:t>
            </a:r>
            <a:endParaRPr b="0" lang="en-US" sz="6000" spc="-1" strike="noStrike">
              <a:solidFill>
                <a:srgbClr val="ffffff"/>
              </a:solidFill>
              <a:latin typeface="Noto Sans Light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731520" y="213912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You will need to type in the following command into the pi zero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latin typeface="Noto Sans Regular"/>
              </a:rPr>
              <a:t>wget https://virtualhere.com/sites/default/files/usbserver/vhusbdarm</a:t>
            </a:r>
            <a:endParaRPr b="0" lang="en-US" sz="2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After you execute the command you will need to enter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latin typeface="Noto Sans Regular"/>
              </a:rPr>
              <a:t>chmod +x vhusbdarm</a:t>
            </a:r>
            <a:endParaRPr b="0" lang="en-US" sz="2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latin typeface="Noto Sans Regular"/>
              </a:rPr>
              <a:t>After you execute this command you will want to make it load automatically at boot</a:t>
            </a:r>
            <a:endParaRPr b="0" lang="en-US" sz="2800" spc="-1" strike="noStrike">
              <a:latin typeface="Noto Sans Regular"/>
            </a:endParaRPr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n-US" sz="6000" spc="-1" strike="noStrike">
                <a:solidFill>
                  <a:srgbClr val="ffffff"/>
                </a:solidFill>
                <a:latin typeface="Noto Sans Light"/>
              </a:rPr>
              <a:t>Step 5</a:t>
            </a:r>
            <a:endParaRPr b="0" lang="en-US" sz="6000" spc="-1" strike="noStrike">
              <a:solidFill>
                <a:srgbClr val="ffffff"/>
              </a:solidFill>
              <a:latin typeface="Noto Sans Light"/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599040" y="1956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You need to edit a file in /etc named rc.local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You can use nano to edit the file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You want to insert the following line before exit line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latin typeface="Noto Sans Regular"/>
              </a:rPr>
              <a:t>/home/pi/vhusbdarm -b &amp;</a:t>
            </a:r>
            <a:endParaRPr b="0" lang="en-US" sz="2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latin typeface="Noto Sans Regular"/>
              </a:rPr>
              <a:t>After saving this file, you need to reboot the pi zero</a:t>
            </a:r>
            <a:endParaRPr b="0" lang="en-US" sz="28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latin typeface="Noto Sans Regular"/>
              </a:rPr>
              <a:t>This can be done by removing power from the pi zero and then reconnecting it</a:t>
            </a:r>
            <a:endParaRPr b="0" lang="en-US" sz="2800" spc="-1" strike="noStrike">
              <a:latin typeface="Noto Sans Regular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n-US" sz="6000" spc="-1" strike="noStrike">
                <a:solidFill>
                  <a:srgbClr val="ffffff"/>
                </a:solidFill>
                <a:latin typeface="Noto Sans Light"/>
              </a:rPr>
              <a:t>Step 6</a:t>
            </a:r>
            <a:endParaRPr b="0" lang="en-US" sz="6000" spc="-1" strike="noStrike">
              <a:solidFill>
                <a:srgbClr val="ffffff"/>
              </a:solidFill>
              <a:latin typeface="Noto Sans Light"/>
            </a:endParaRPr>
          </a:p>
        </p:txBody>
      </p:sp>
      <p:sp>
        <p:nvSpPr>
          <p:cNvPr id="152" name="TextShape 2"/>
          <p:cNvSpPr txBox="1"/>
          <p:nvPr/>
        </p:nvSpPr>
        <p:spPr>
          <a:xfrm>
            <a:off x="73152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94000"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You are now done with the raspberry pi zero!!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Now you need to setup the client on the pc you want to connect the USB device with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You will need to download the client software from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latin typeface="Noto Sans Regular"/>
              </a:rPr>
              <a:t>https://virtualhere.com/usb_client_software</a:t>
            </a:r>
            <a:endParaRPr b="0" lang="en-US" sz="2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latin typeface="Noto Sans Regular"/>
              </a:rPr>
              <a:t>You will need to select the correct client for your computer and operating system</a:t>
            </a:r>
            <a:endParaRPr b="0" lang="en-US" sz="28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latin typeface="Noto Sans Regular"/>
              </a:rPr>
              <a:t>Connect your device to the OTG cable and using the client, you can connect to the USB device over wifi</a:t>
            </a:r>
            <a:endParaRPr b="0" lang="en-US" sz="2800" spc="-1" strike="noStrike">
              <a:latin typeface="Noto Sans Regular"/>
            </a:endParaRPr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599040" y="841320"/>
            <a:ext cx="10798560" cy="585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en-US" sz="4000" spc="-1" strike="noStrike">
                <a:solidFill>
                  <a:srgbClr val="04617b"/>
                </a:solidFill>
                <a:latin typeface="Noto Sans Black"/>
              </a:rPr>
              <a:t>Presented on September 8, 2021</a:t>
            </a:r>
            <a:endParaRPr b="1" lang="en-US" sz="4000" spc="-1" strike="noStrike">
              <a:solidFill>
                <a:srgbClr val="04617b"/>
              </a:solidFill>
              <a:latin typeface="Noto Sans Black"/>
            </a:endParaRPr>
          </a:p>
          <a:p>
            <a:pPr algn="ctr"/>
            <a:r>
              <a:rPr b="1" lang="en-US" sz="4000" spc="-1" strike="noStrike">
                <a:solidFill>
                  <a:srgbClr val="04617b"/>
                </a:solidFill>
                <a:latin typeface="Noto Sans Black"/>
              </a:rPr>
              <a:t>By </a:t>
            </a:r>
            <a:endParaRPr b="1" lang="en-US" sz="4000" spc="-1" strike="noStrike">
              <a:solidFill>
                <a:srgbClr val="04617b"/>
              </a:solidFill>
              <a:latin typeface="Noto Sans Black"/>
            </a:endParaRPr>
          </a:p>
          <a:p>
            <a:pPr algn="ctr"/>
            <a:r>
              <a:rPr b="1" lang="en-US" sz="4000" spc="-1" strike="noStrike">
                <a:solidFill>
                  <a:srgbClr val="04617b"/>
                </a:solidFill>
                <a:latin typeface="Noto Sans Black"/>
              </a:rPr>
              <a:t>Louis Yurkovitch</a:t>
            </a:r>
            <a:endParaRPr b="1" lang="en-US" sz="4000" spc="-1" strike="noStrike">
              <a:solidFill>
                <a:srgbClr val="04617b"/>
              </a:solidFill>
              <a:latin typeface="Noto Sans Black"/>
            </a:endParaRPr>
          </a:p>
          <a:p>
            <a:pPr algn="ctr"/>
            <a:endParaRPr b="1" lang="en-US" sz="4000" spc="-1" strike="noStrike">
              <a:solidFill>
                <a:srgbClr val="04617b"/>
              </a:solidFill>
              <a:latin typeface="Noto Sans Black"/>
            </a:endParaRPr>
          </a:p>
          <a:p>
            <a:pPr algn="ctr"/>
            <a:r>
              <a:rPr b="1" lang="en-US" sz="4000" spc="-1" strike="noStrike">
                <a:solidFill>
                  <a:srgbClr val="04617b"/>
                </a:solidFill>
                <a:latin typeface="Noto Sans Black"/>
              </a:rPr>
              <a:t>The Greater Wheeling Chapter of CompTIA AITP</a:t>
            </a:r>
            <a:endParaRPr b="1" lang="en-US" sz="4000" spc="-1" strike="noStrike">
              <a:solidFill>
                <a:srgbClr val="04617b"/>
              </a:solidFill>
              <a:latin typeface="Noto Sans Black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n-US" sz="6000" spc="-1" strike="noStrike">
                <a:solidFill>
                  <a:srgbClr val="ffffff"/>
                </a:solidFill>
                <a:latin typeface="Noto Sans Light"/>
              </a:rPr>
              <a:t>Parts Needed</a:t>
            </a:r>
            <a:endParaRPr b="0" lang="en-US" sz="6000" spc="-1" strike="noStrike">
              <a:solidFill>
                <a:srgbClr val="ffffff"/>
              </a:solidFill>
              <a:latin typeface="Noto Sans Light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92000"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Raspberry Pi Zero Wireless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Micro SD Card (at least 1 gig in size)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Micro USB to USB 2.0 OTG Cable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Power Supply for Pi Zero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Case for Pi Zero (optional)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Micro SD Card Reader (or other way to access card)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Computer to Download Software</a:t>
            </a:r>
            <a:endParaRPr b="0" lang="en-US" sz="3200" spc="-1" strike="noStrike">
              <a:latin typeface="Noto Sans Regular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n-US" sz="6000" spc="-1" strike="noStrike">
                <a:solidFill>
                  <a:srgbClr val="ffffff"/>
                </a:solidFill>
                <a:latin typeface="Noto Sans Light"/>
              </a:rPr>
              <a:t>Raspberry Pi Zero </a:t>
            </a:r>
            <a:endParaRPr b="0" lang="en-US" sz="6000" spc="-1" strike="noStrike">
              <a:solidFill>
                <a:srgbClr val="ffffff"/>
              </a:solidFill>
              <a:latin typeface="Noto Sans Light"/>
            </a:endParaRPr>
          </a:p>
        </p:txBody>
      </p:sp>
      <p:sp>
        <p:nvSpPr>
          <p:cNvPr id="128" name="TextShape 2"/>
          <p:cNvSpPr txBox="1"/>
          <p:nvPr/>
        </p:nvSpPr>
        <p:spPr>
          <a:xfrm>
            <a:off x="599040" y="1920240"/>
            <a:ext cx="10739520" cy="4206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Any raspberry pi will work but the pi zero is low cost (about $10)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The wireless version is recommended so that no additional parts are needed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The header version is not needed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endParaRPr b="0" lang="en-US" sz="3200" spc="-1" strike="noStrike">
              <a:latin typeface="Noto Sans Regular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n-US" sz="6000" spc="-1" strike="noStrike">
                <a:solidFill>
                  <a:srgbClr val="ffffff"/>
                </a:solidFill>
                <a:latin typeface="Noto Sans Light"/>
              </a:rPr>
              <a:t>Micro SD Card</a:t>
            </a:r>
            <a:endParaRPr b="0" lang="en-US" sz="6000" spc="-1" strike="noStrike">
              <a:solidFill>
                <a:srgbClr val="ffffff"/>
              </a:solidFill>
              <a:latin typeface="Noto Sans Light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Any size will work greater than 1 gig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32 gig cards are available for about five to ten dollars at most stores (Walmart, MicroCenter, etc)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Recommend class 10 or higher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The card will be completely erased and not used for anything else</a:t>
            </a:r>
            <a:endParaRPr b="0" lang="en-US" sz="3200" spc="-1" strike="noStrike">
              <a:latin typeface="Noto Sans Regular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n-US" sz="6000" spc="-1" strike="noStrike">
                <a:solidFill>
                  <a:srgbClr val="ffffff"/>
                </a:solidFill>
                <a:latin typeface="Noto Sans Light"/>
              </a:rPr>
              <a:t>OTG Cable</a:t>
            </a:r>
            <a:r>
              <a:rPr b="0" lang="en-US" sz="6000" spc="-1" strike="noStrike">
                <a:solidFill>
                  <a:srgbClr val="ffffff"/>
                </a:solidFill>
                <a:latin typeface="Noto Sans Light"/>
              </a:rPr>
              <a:t>	</a:t>
            </a:r>
            <a:endParaRPr b="0" lang="en-US" sz="6000" spc="-1" strike="noStrike">
              <a:solidFill>
                <a:srgbClr val="ffffff"/>
              </a:solidFill>
              <a:latin typeface="Noto Sans Light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The OTG cable is required to connect the USB device you are trying to make wireless to the micro USB connection on the pi zero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These cables are inexpensive and can be found for about five to six dollars on Amazon</a:t>
            </a:r>
            <a:endParaRPr b="0" lang="en-US" sz="3200" spc="-1" strike="noStrike">
              <a:latin typeface="Noto Sans Regular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n-US" sz="6000" spc="-1" strike="noStrike">
                <a:solidFill>
                  <a:srgbClr val="ffffff"/>
                </a:solidFill>
                <a:latin typeface="Noto Sans Light"/>
              </a:rPr>
              <a:t>Pi Zero Power Supply</a:t>
            </a:r>
            <a:endParaRPr b="0" lang="en-US" sz="6000" spc="-1" strike="noStrike">
              <a:solidFill>
                <a:srgbClr val="ffffff"/>
              </a:solidFill>
              <a:latin typeface="Noto Sans Light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The power supply needed for the pi zero connects to the board via a micro USB connection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The power supply must supply 5 volts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If the item you are connecting via USB does not require power, then a 1 amp supply will work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That means that many cell phone chargers and cables will work</a:t>
            </a:r>
            <a:endParaRPr b="0" lang="en-US" sz="3200" spc="-1" strike="noStrike">
              <a:latin typeface="Noto Sans Regular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n-US" sz="6000" spc="-1" strike="noStrike">
                <a:solidFill>
                  <a:srgbClr val="ffffff"/>
                </a:solidFill>
                <a:latin typeface="Noto Sans Light"/>
              </a:rPr>
              <a:t>Case for Pi Zero</a:t>
            </a:r>
            <a:endParaRPr b="0" lang="en-US" sz="6000" spc="-1" strike="noStrike">
              <a:solidFill>
                <a:srgbClr val="ffffff"/>
              </a:solidFill>
              <a:latin typeface="Noto Sans Light"/>
            </a:endParaRPr>
          </a:p>
        </p:txBody>
      </p:sp>
      <p:sp>
        <p:nvSpPr>
          <p:cNvPr id="136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You will probably want a case for the pi zero but it is not required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Several cheap cases can be found for five to ten dollars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An expensive case will not change the functionality of the pi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You can also 3D print a case if you have a 3D printer available</a:t>
            </a:r>
            <a:endParaRPr b="0" lang="en-US" sz="3200" spc="-1" strike="noStrike">
              <a:latin typeface="Noto Sans Regular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/>
          </a:bodyPr>
          <a:p>
            <a:r>
              <a:rPr b="0" lang="en-US" sz="6000" spc="-1" strike="noStrike">
                <a:solidFill>
                  <a:srgbClr val="ffffff"/>
                </a:solidFill>
                <a:latin typeface="Noto Sans Light"/>
              </a:rPr>
              <a:t>Micro SD Card Reader</a:t>
            </a:r>
            <a:endParaRPr b="0" lang="en-US" sz="6000" spc="-1" strike="noStrike">
              <a:solidFill>
                <a:srgbClr val="ffffff"/>
              </a:solidFill>
              <a:latin typeface="Noto Sans Light"/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You will need some way to put the image and software on the micro sd card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Some computers have built in slots for micro sd cards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A standalone reader can be purchased if needed for about seven dollars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You can also get a friend to burn the image for you if you want</a:t>
            </a:r>
            <a:endParaRPr b="0" lang="en-US" sz="3200" spc="-1" strike="noStrike">
              <a:latin typeface="Noto Sans Regular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599040" y="121320"/>
            <a:ext cx="1079856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rmAutofit fontScale="59000"/>
          </a:bodyPr>
          <a:p>
            <a:r>
              <a:rPr b="0" lang="en-US" sz="6000" spc="-1" strike="noStrike">
                <a:solidFill>
                  <a:srgbClr val="ffffff"/>
                </a:solidFill>
                <a:latin typeface="Noto Sans Light"/>
              </a:rPr>
              <a:t>Computer to Download Software</a:t>
            </a:r>
            <a:endParaRPr b="0" lang="en-US" sz="6000" spc="-1" strike="noStrike">
              <a:solidFill>
                <a:srgbClr val="ffffff"/>
              </a:solidFill>
              <a:latin typeface="Noto Sans Light"/>
            </a:endParaRPr>
          </a:p>
        </p:txBody>
      </p:sp>
      <p:sp>
        <p:nvSpPr>
          <p:cNvPr id="140" name="TextShape 2"/>
          <p:cNvSpPr txBox="1"/>
          <p:nvPr/>
        </p:nvSpPr>
        <p:spPr>
          <a:xfrm>
            <a:off x="599040" y="1920240"/>
            <a:ext cx="10739520" cy="4663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A computer to download the software will be needed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It can be Windows, Linux, or MAC based</a:t>
            </a:r>
            <a:endParaRPr b="0" lang="en-US" sz="3200" spc="-1" strike="noStrike">
              <a:latin typeface="Noto Sans Regular"/>
            </a:endParaRPr>
          </a:p>
          <a:p>
            <a:pPr marL="432000" indent="-324000">
              <a:spcAft>
                <a:spcPts val="1409"/>
              </a:spcAft>
              <a:buClr>
                <a:srgbClr val="04617b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Noto Sans Regular"/>
              </a:rPr>
              <a:t>It will be used to ‘burn’ the sd card and then for setting up the pi zero</a:t>
            </a:r>
            <a:endParaRPr b="0" lang="en-US" sz="3200" spc="-1" strike="noStrike">
              <a:latin typeface="Noto Sans Regular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2021-09-08T02:58:41Z</dcterms:created>
  <dc:creator/>
  <dc:description/>
  <dc:language>en-US</dc:language>
  <cp:lastModifiedBy/>
  <dcterms:modified xsi:type="dcterms:W3CDTF">2021-09-08T04:09:16Z</dcterms:modified>
  <cp:revision>3</cp:revision>
  <dc:subject/>
  <dc:title>Vivid</dc:title>
</cp:coreProperties>
</file>