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109" r:id="rId1"/>
  </p:sldMasterIdLst>
  <p:sldIdLst>
    <p:sldId id="302" r:id="rId2"/>
    <p:sldId id="300" r:id="rId3"/>
    <p:sldId id="259" r:id="rId4"/>
    <p:sldId id="260" r:id="rId5"/>
    <p:sldId id="261" r:id="rId6"/>
    <p:sldId id="262" r:id="rId7"/>
    <p:sldId id="263" r:id="rId8"/>
    <p:sldId id="264" r:id="rId9"/>
    <p:sldId id="265" r:id="rId10"/>
    <p:sldId id="282" r:id="rId11"/>
    <p:sldId id="283" r:id="rId12"/>
    <p:sldId id="284" r:id="rId13"/>
    <p:sldId id="266" r:id="rId14"/>
    <p:sldId id="267" r:id="rId15"/>
    <p:sldId id="285" r:id="rId16"/>
    <p:sldId id="286" r:id="rId17"/>
    <p:sldId id="287" r:id="rId18"/>
    <p:sldId id="288" r:id="rId19"/>
    <p:sldId id="268" r:id="rId20"/>
    <p:sldId id="289" r:id="rId21"/>
    <p:sldId id="290" r:id="rId22"/>
    <p:sldId id="291" r:id="rId23"/>
    <p:sldId id="292" r:id="rId24"/>
    <p:sldId id="293" r:id="rId25"/>
    <p:sldId id="294" r:id="rId26"/>
    <p:sldId id="295" r:id="rId27"/>
    <p:sldId id="296" r:id="rId28"/>
    <p:sldId id="297" r:id="rId29"/>
    <p:sldId id="303" r:id="rId30"/>
    <p:sldId id="298" r:id="rId31"/>
    <p:sldId id="305" r:id="rId32"/>
    <p:sldId id="306" r:id="rId33"/>
    <p:sldId id="307" r:id="rId34"/>
    <p:sldId id="308" r:id="rId35"/>
    <p:sldId id="309" r:id="rId36"/>
    <p:sldId id="310" r:id="rId37"/>
    <p:sldId id="311" r:id="rId38"/>
    <p:sldId id="304" r:id="rId39"/>
    <p:sldId id="299" r:id="rId40"/>
    <p:sldId id="258" r:id="rId4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p:cViewPr varScale="1">
        <p:scale>
          <a:sx n="87" d="100"/>
          <a:sy n="87" d="100"/>
        </p:scale>
        <p:origin x="1358" y="58"/>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028020" y="1769541"/>
            <a:ext cx="7080026" cy="1828801"/>
          </a:xfrm>
        </p:spPr>
        <p:txBody>
          <a:bodyPr anchor="b">
            <a:normAutofit/>
          </a:bodyPr>
          <a:lstStyle>
            <a:lvl1pPr algn="ctr">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1028020" y="3598339"/>
            <a:ext cx="7080026" cy="1049867"/>
          </a:xfrm>
        </p:spPr>
        <p:txBody>
          <a:bodyPr anchor="t"/>
          <a:lstStyle>
            <a:lvl1pPr marL="0" indent="0" algn="ctr">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fld id="{232793C0-5C0E-449B-844C-7BBEB8FE0E6B}" type="slidenum">
              <a:rPr lang="en-US" altLang="en-US" smtClean="0"/>
              <a:pPr/>
              <a:t>‹#›</a:t>
            </a:fld>
            <a:endParaRPr lang="en-US" altLang="en-US"/>
          </a:p>
        </p:txBody>
      </p:sp>
    </p:spTree>
    <p:extLst>
      <p:ext uri="{BB962C8B-B14F-4D97-AF65-F5344CB8AC3E}">
        <p14:creationId xmlns:p14="http://schemas.microsoft.com/office/powerpoint/2010/main" val="381945054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pic>
        <p:nvPicPr>
          <p:cNvPr id="8" name="Picture 7" descr="Slate-V2-SD-panoPhotoInse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43995" y="540085"/>
            <a:ext cx="7656010" cy="3834374"/>
          </a:xfrm>
          <a:prstGeom prst="rect">
            <a:avLst/>
          </a:prstGeom>
        </p:spPr>
      </p:pic>
      <p:sp>
        <p:nvSpPr>
          <p:cNvPr id="2" name="Title 1"/>
          <p:cNvSpPr>
            <a:spLocks noGrp="1"/>
          </p:cNvSpPr>
          <p:nvPr>
            <p:ph type="title"/>
          </p:nvPr>
        </p:nvSpPr>
        <p:spPr>
          <a:xfrm>
            <a:off x="685354" y="4565255"/>
            <a:ext cx="7766495" cy="543472"/>
          </a:xfrm>
        </p:spPr>
        <p:txBody>
          <a:bodyPr anchor="b">
            <a:normAutofit/>
          </a:bodyPr>
          <a:lstStyle>
            <a:lvl1pPr algn="ctr">
              <a:defRPr sz="28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926217" y="695010"/>
            <a:ext cx="7285600" cy="3525671"/>
          </a:xfrm>
          <a:effectLst>
            <a:outerShdw blurRad="38100" dist="25400" dir="4440000">
              <a:srgbClr val="000000">
                <a:alpha val="36000"/>
              </a:srgbClr>
            </a:outerShdw>
          </a:effectLst>
        </p:spPr>
        <p:txBody>
          <a:bodyPr anchor="t">
            <a:normAutofit/>
          </a:bodyPr>
          <a:lstStyle>
            <a:lvl1pPr marL="0" indent="0" algn="ctr">
              <a:buNone/>
              <a:defRPr sz="2000"/>
            </a:lvl1pPr>
            <a:lvl2pPr marL="457200" indent="0">
              <a:buNone/>
              <a:defRPr sz="2000"/>
            </a:lvl2pPr>
            <a:lvl3pPr marL="914400" indent="0">
              <a:buNone/>
              <a:defRPr sz="20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685346" y="5108728"/>
            <a:ext cx="7765322" cy="682472"/>
          </a:xfrm>
        </p:spPr>
        <p:txBody>
          <a:bodyPr anchor="t"/>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pPr>
              <a:defRPr/>
            </a:pPr>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fld id="{F4327072-6E43-41D3-91C4-ACFA3832125E}" type="slidenum">
              <a:rPr lang="en-US" altLang="en-US" smtClean="0"/>
              <a:pPr/>
              <a:t>‹#›</a:t>
            </a:fld>
            <a:endParaRPr lang="en-US" altLang="en-US"/>
          </a:p>
        </p:txBody>
      </p:sp>
    </p:spTree>
    <p:extLst>
      <p:ext uri="{BB962C8B-B14F-4D97-AF65-F5344CB8AC3E}">
        <p14:creationId xmlns:p14="http://schemas.microsoft.com/office/powerpoint/2010/main" val="18775783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85346" y="608437"/>
            <a:ext cx="7765322" cy="3534344"/>
          </a:xfrm>
        </p:spPr>
        <p:txBody>
          <a:bodyPr anchor="ctr"/>
          <a:lstStyle>
            <a:lvl1pPr>
              <a:defRPr sz="3200"/>
            </a:lvl1pPr>
          </a:lstStyle>
          <a:p>
            <a:r>
              <a:rPr lang="en-US" smtClean="0"/>
              <a:t>Click to edit Master title style</a:t>
            </a:r>
            <a:endParaRPr lang="en-US" dirty="0"/>
          </a:p>
        </p:txBody>
      </p:sp>
      <p:sp>
        <p:nvSpPr>
          <p:cNvPr id="4" name="Text Placeholder 3"/>
          <p:cNvSpPr>
            <a:spLocks noGrp="1"/>
          </p:cNvSpPr>
          <p:nvPr>
            <p:ph type="body" sz="half" idx="2"/>
          </p:nvPr>
        </p:nvSpPr>
        <p:spPr>
          <a:xfrm>
            <a:off x="685346" y="4295180"/>
            <a:ext cx="7765322" cy="1501826"/>
          </a:xfrm>
        </p:spPr>
        <p:txBody>
          <a:bodyPr anchor="ct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pPr>
              <a:defRPr/>
            </a:pPr>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fld id="{F4327072-6E43-41D3-91C4-ACFA3832125E}" type="slidenum">
              <a:rPr lang="en-US" altLang="en-US" smtClean="0"/>
              <a:pPr/>
              <a:t>‹#›</a:t>
            </a:fld>
            <a:endParaRPr lang="en-US" altLang="en-US"/>
          </a:p>
        </p:txBody>
      </p:sp>
    </p:spTree>
    <p:extLst>
      <p:ext uri="{BB962C8B-B14F-4D97-AF65-F5344CB8AC3E}">
        <p14:creationId xmlns:p14="http://schemas.microsoft.com/office/powerpoint/2010/main" val="203278094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084659" y="609600"/>
            <a:ext cx="6977064" cy="2992904"/>
          </a:xfrm>
        </p:spPr>
        <p:txBody>
          <a:bodyPr anchor="ctr"/>
          <a:lstStyle>
            <a:lvl1pPr>
              <a:defRPr sz="3200"/>
            </a:lvl1pPr>
          </a:lstStyle>
          <a:p>
            <a:r>
              <a:rPr lang="en-US" smtClean="0"/>
              <a:t>Click to edit Master title style</a:t>
            </a:r>
            <a:endParaRPr lang="en-US" dirty="0"/>
          </a:p>
        </p:txBody>
      </p:sp>
      <p:sp>
        <p:nvSpPr>
          <p:cNvPr id="12" name="Text Placeholder 3"/>
          <p:cNvSpPr>
            <a:spLocks noGrp="1"/>
          </p:cNvSpPr>
          <p:nvPr>
            <p:ph type="body" sz="half" idx="13"/>
          </p:nvPr>
        </p:nvSpPr>
        <p:spPr>
          <a:xfrm>
            <a:off x="1290484" y="3610033"/>
            <a:ext cx="6564224" cy="532749"/>
          </a:xfrm>
        </p:spPr>
        <p:txBody>
          <a:bodyPr anchor="t">
            <a:normAutofit/>
          </a:bodyPr>
          <a:lstStyle>
            <a:lvl1pPr marL="0" indent="0" algn="r">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4" name="Text Placeholder 3"/>
          <p:cNvSpPr>
            <a:spLocks noGrp="1"/>
          </p:cNvSpPr>
          <p:nvPr>
            <p:ph type="body" sz="half" idx="2"/>
          </p:nvPr>
        </p:nvSpPr>
        <p:spPr>
          <a:xfrm>
            <a:off x="685346" y="4304353"/>
            <a:ext cx="7765322" cy="1489496"/>
          </a:xfrm>
        </p:spPr>
        <p:txBody>
          <a:bodyPr anchor="ctr">
            <a:normAutofit/>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pPr>
              <a:defRPr/>
            </a:pPr>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fld id="{F4327072-6E43-41D3-91C4-ACFA3832125E}" type="slidenum">
              <a:rPr lang="en-US" altLang="en-US" smtClean="0"/>
              <a:pPr/>
              <a:t>‹#›</a:t>
            </a:fld>
            <a:endParaRPr lang="en-US" altLang="en-US"/>
          </a:p>
        </p:txBody>
      </p:sp>
      <p:sp>
        <p:nvSpPr>
          <p:cNvPr id="11" name="TextBox 10"/>
          <p:cNvSpPr txBox="1"/>
          <p:nvPr/>
        </p:nvSpPr>
        <p:spPr>
          <a:xfrm>
            <a:off x="627459" y="873912"/>
            <a:ext cx="4572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3" name="TextBox 12"/>
          <p:cNvSpPr txBox="1"/>
          <p:nvPr/>
        </p:nvSpPr>
        <p:spPr>
          <a:xfrm>
            <a:off x="7828359" y="2933245"/>
            <a:ext cx="4572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extLst>
      <p:ext uri="{BB962C8B-B14F-4D97-AF65-F5344CB8AC3E}">
        <p14:creationId xmlns:p14="http://schemas.microsoft.com/office/powerpoint/2010/main" val="355355604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85346" y="2126943"/>
            <a:ext cx="7765322" cy="2511835"/>
          </a:xfrm>
        </p:spPr>
        <p:txBody>
          <a:bodyPr anchor="b"/>
          <a:lstStyle>
            <a:lvl1pPr>
              <a:defRPr sz="3200"/>
            </a:lvl1pPr>
          </a:lstStyle>
          <a:p>
            <a:r>
              <a:rPr lang="en-US" smtClean="0"/>
              <a:t>Click to edit Master title style</a:t>
            </a:r>
            <a:endParaRPr lang="en-US" dirty="0"/>
          </a:p>
        </p:txBody>
      </p:sp>
      <p:sp>
        <p:nvSpPr>
          <p:cNvPr id="4" name="Text Placeholder 3"/>
          <p:cNvSpPr>
            <a:spLocks noGrp="1"/>
          </p:cNvSpPr>
          <p:nvPr>
            <p:ph type="body" sz="half" idx="2"/>
          </p:nvPr>
        </p:nvSpPr>
        <p:spPr>
          <a:xfrm>
            <a:off x="685339" y="4650556"/>
            <a:ext cx="7764149" cy="1140644"/>
          </a:xfrm>
        </p:spPr>
        <p:txBody>
          <a:bodyPr anchor="t"/>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pPr>
              <a:defRPr/>
            </a:pPr>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fld id="{F4327072-6E43-41D3-91C4-ACFA3832125E}" type="slidenum">
              <a:rPr lang="en-US" altLang="en-US" smtClean="0"/>
              <a:pPr/>
              <a:t>‹#›</a:t>
            </a:fld>
            <a:endParaRPr lang="en-US" altLang="en-US"/>
          </a:p>
        </p:txBody>
      </p:sp>
    </p:spTree>
    <p:extLst>
      <p:ext uri="{BB962C8B-B14F-4D97-AF65-F5344CB8AC3E}">
        <p14:creationId xmlns:p14="http://schemas.microsoft.com/office/powerpoint/2010/main" val="214590900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15" name="Title 1"/>
          <p:cNvSpPr>
            <a:spLocks noGrp="1"/>
          </p:cNvSpPr>
          <p:nvPr>
            <p:ph type="title"/>
          </p:nvPr>
        </p:nvSpPr>
        <p:spPr>
          <a:xfrm>
            <a:off x="685346" y="609600"/>
            <a:ext cx="7765322" cy="970450"/>
          </a:xfrm>
        </p:spPr>
        <p:txBody>
          <a:bodyPr/>
          <a:lstStyle/>
          <a:p>
            <a:r>
              <a:rPr lang="en-US" smtClean="0"/>
              <a:t>Click to edit Master title style</a:t>
            </a:r>
            <a:endParaRPr lang="en-US" dirty="0"/>
          </a:p>
        </p:txBody>
      </p:sp>
      <p:sp>
        <p:nvSpPr>
          <p:cNvPr id="7" name="Text Placeholder 2"/>
          <p:cNvSpPr>
            <a:spLocks noGrp="1"/>
          </p:cNvSpPr>
          <p:nvPr>
            <p:ph type="body" idx="1"/>
          </p:nvPr>
        </p:nvSpPr>
        <p:spPr>
          <a:xfrm>
            <a:off x="685346" y="1885950"/>
            <a:ext cx="2475738" cy="576262"/>
          </a:xfrm>
        </p:spPr>
        <p:txBody>
          <a:bodyPr anchor="b">
            <a:noAutofit/>
          </a:bodyPr>
          <a:lstStyle>
            <a:lvl1pPr marL="0" indent="0" algn="ctr">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8" name="Text Placeholder 3"/>
          <p:cNvSpPr>
            <a:spLocks noGrp="1"/>
          </p:cNvSpPr>
          <p:nvPr>
            <p:ph type="body" sz="half" idx="15"/>
          </p:nvPr>
        </p:nvSpPr>
        <p:spPr>
          <a:xfrm>
            <a:off x="685346" y="2571750"/>
            <a:ext cx="2475738" cy="3219450"/>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9" name="Text Placeholder 4"/>
          <p:cNvSpPr>
            <a:spLocks noGrp="1"/>
          </p:cNvSpPr>
          <p:nvPr>
            <p:ph type="body" sz="quarter" idx="3"/>
          </p:nvPr>
        </p:nvSpPr>
        <p:spPr>
          <a:xfrm>
            <a:off x="3335033" y="1885950"/>
            <a:ext cx="2475738" cy="576262"/>
          </a:xfrm>
        </p:spPr>
        <p:txBody>
          <a:bodyPr anchor="b">
            <a:noAutofit/>
          </a:bodyPr>
          <a:lstStyle>
            <a:lvl1pPr marL="0" indent="0" algn="ctr">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10" name="Text Placeholder 3"/>
          <p:cNvSpPr>
            <a:spLocks noGrp="1"/>
          </p:cNvSpPr>
          <p:nvPr>
            <p:ph type="body" sz="half" idx="16"/>
          </p:nvPr>
        </p:nvSpPr>
        <p:spPr>
          <a:xfrm>
            <a:off x="3331076" y="2571750"/>
            <a:ext cx="2475738" cy="3219450"/>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11" name="Text Placeholder 4"/>
          <p:cNvSpPr>
            <a:spLocks noGrp="1"/>
          </p:cNvSpPr>
          <p:nvPr>
            <p:ph type="body" sz="quarter" idx="13"/>
          </p:nvPr>
        </p:nvSpPr>
        <p:spPr>
          <a:xfrm>
            <a:off x="5974929" y="1885950"/>
            <a:ext cx="2475738" cy="576262"/>
          </a:xfrm>
        </p:spPr>
        <p:txBody>
          <a:bodyPr anchor="b">
            <a:noAutofit/>
          </a:bodyPr>
          <a:lstStyle>
            <a:lvl1pPr marL="0" indent="0" algn="ctr">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12" name="Text Placeholder 3"/>
          <p:cNvSpPr>
            <a:spLocks noGrp="1"/>
          </p:cNvSpPr>
          <p:nvPr>
            <p:ph type="body" sz="half" idx="17"/>
          </p:nvPr>
        </p:nvSpPr>
        <p:spPr>
          <a:xfrm>
            <a:off x="5974929" y="2571750"/>
            <a:ext cx="2475738" cy="3219450"/>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3" name="Date Placeholder 2"/>
          <p:cNvSpPr>
            <a:spLocks noGrp="1"/>
          </p:cNvSpPr>
          <p:nvPr>
            <p:ph type="dt" sz="half" idx="10"/>
          </p:nvPr>
        </p:nvSpPr>
        <p:spPr/>
        <p:txBody>
          <a:bodyPr/>
          <a:lstStyle/>
          <a:p>
            <a:pPr>
              <a:defRPr/>
            </a:pPr>
            <a:endParaRPr lang="en-US"/>
          </a:p>
        </p:txBody>
      </p:sp>
      <p:sp>
        <p:nvSpPr>
          <p:cNvPr id="4" name="Footer Placeholder 3"/>
          <p:cNvSpPr>
            <a:spLocks noGrp="1"/>
          </p:cNvSpPr>
          <p:nvPr>
            <p:ph type="ftr" sz="quarter" idx="11"/>
          </p:nvPr>
        </p:nvSpPr>
        <p:spPr/>
        <p:txBody>
          <a:bodyPr/>
          <a:lstStyle/>
          <a:p>
            <a:pPr>
              <a:defRPr/>
            </a:pPr>
            <a:endParaRPr lang="en-US"/>
          </a:p>
        </p:txBody>
      </p:sp>
      <p:sp>
        <p:nvSpPr>
          <p:cNvPr id="5" name="Slide Number Placeholder 4"/>
          <p:cNvSpPr>
            <a:spLocks noGrp="1"/>
          </p:cNvSpPr>
          <p:nvPr>
            <p:ph type="sldNum" sz="quarter" idx="12"/>
          </p:nvPr>
        </p:nvSpPr>
        <p:spPr/>
        <p:txBody>
          <a:bodyPr/>
          <a:lstStyle/>
          <a:p>
            <a:fld id="{F4327072-6E43-41D3-91C4-ACFA3832125E}" type="slidenum">
              <a:rPr lang="en-US" altLang="en-US" smtClean="0"/>
              <a:pPr/>
              <a:t>‹#›</a:t>
            </a:fld>
            <a:endParaRPr lang="en-US" altLang="en-US"/>
          </a:p>
        </p:txBody>
      </p:sp>
    </p:spTree>
    <p:extLst>
      <p:ext uri="{BB962C8B-B14F-4D97-AF65-F5344CB8AC3E}">
        <p14:creationId xmlns:p14="http://schemas.microsoft.com/office/powerpoint/2010/main" val="228354012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pic>
        <p:nvPicPr>
          <p:cNvPr id="6" name="Picture 5" descr="Slate-V2-SD-3colPhotoInse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59239" y="1826045"/>
            <a:ext cx="2529046" cy="1833558"/>
          </a:xfrm>
          <a:prstGeom prst="rect">
            <a:avLst/>
          </a:prstGeom>
        </p:spPr>
      </p:pic>
      <p:pic>
        <p:nvPicPr>
          <p:cNvPr id="28" name="Picture 27" descr="Slate-V2-SD-3colPhotoInse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93813" y="1826045"/>
            <a:ext cx="2529046" cy="1833558"/>
          </a:xfrm>
          <a:prstGeom prst="rect">
            <a:avLst/>
          </a:prstGeom>
        </p:spPr>
      </p:pic>
      <p:pic>
        <p:nvPicPr>
          <p:cNvPr id="29" name="Picture 28" descr="Slate-V2-SD-3colPhotoInse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921715" y="1826045"/>
            <a:ext cx="2529046" cy="1833558"/>
          </a:xfrm>
          <a:prstGeom prst="rect">
            <a:avLst/>
          </a:prstGeom>
        </p:spPr>
      </p:pic>
      <p:sp>
        <p:nvSpPr>
          <p:cNvPr id="30" name="Title 1"/>
          <p:cNvSpPr>
            <a:spLocks noGrp="1"/>
          </p:cNvSpPr>
          <p:nvPr>
            <p:ph type="title"/>
          </p:nvPr>
        </p:nvSpPr>
        <p:spPr>
          <a:xfrm>
            <a:off x="685346" y="609600"/>
            <a:ext cx="7765322" cy="970450"/>
          </a:xfrm>
        </p:spPr>
        <p:txBody>
          <a:bodyPr/>
          <a:lstStyle/>
          <a:p>
            <a:r>
              <a:rPr lang="en-US" smtClean="0"/>
              <a:t>Click to edit Master title style</a:t>
            </a:r>
            <a:endParaRPr lang="en-US" dirty="0"/>
          </a:p>
        </p:txBody>
      </p:sp>
      <p:sp>
        <p:nvSpPr>
          <p:cNvPr id="19" name="Text Placeholder 2"/>
          <p:cNvSpPr>
            <a:spLocks noGrp="1"/>
          </p:cNvSpPr>
          <p:nvPr>
            <p:ph type="body" idx="1"/>
          </p:nvPr>
        </p:nvSpPr>
        <p:spPr>
          <a:xfrm>
            <a:off x="685346" y="3904106"/>
            <a:ext cx="2475738" cy="576262"/>
          </a:xfrm>
        </p:spPr>
        <p:txBody>
          <a:bodyPr anchor="b">
            <a:noAutofit/>
          </a:bodyPr>
          <a:lstStyle>
            <a:lvl1pPr marL="0" indent="0" algn="ctr">
              <a:buNone/>
              <a:defRPr sz="20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20" name="Picture Placeholder 2"/>
          <p:cNvSpPr>
            <a:spLocks noGrp="1" noChangeAspect="1"/>
          </p:cNvSpPr>
          <p:nvPr>
            <p:ph type="pic" idx="15"/>
          </p:nvPr>
        </p:nvSpPr>
        <p:spPr>
          <a:xfrm>
            <a:off x="763577" y="1938918"/>
            <a:ext cx="2319276" cy="1602954"/>
          </a:xfrm>
          <a:prstGeom prst="roundRect">
            <a:avLst>
              <a:gd name="adj" fmla="val 1858"/>
            </a:avLst>
          </a:prstGeom>
          <a:effectLst>
            <a:outerShdw blurRad="38100" dist="25400" dir="4440000">
              <a:srgbClr val="000000">
                <a:alpha val="36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1" name="Text Placeholder 3"/>
          <p:cNvSpPr>
            <a:spLocks noGrp="1"/>
          </p:cNvSpPr>
          <p:nvPr>
            <p:ph type="body" sz="half" idx="18"/>
          </p:nvPr>
        </p:nvSpPr>
        <p:spPr>
          <a:xfrm>
            <a:off x="685346" y="4480369"/>
            <a:ext cx="2475738" cy="1310833"/>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22" name="Text Placeholder 4"/>
          <p:cNvSpPr>
            <a:spLocks noGrp="1"/>
          </p:cNvSpPr>
          <p:nvPr>
            <p:ph type="body" sz="quarter" idx="3"/>
          </p:nvPr>
        </p:nvSpPr>
        <p:spPr>
          <a:xfrm>
            <a:off x="3332091" y="3904106"/>
            <a:ext cx="2475738" cy="576262"/>
          </a:xfrm>
        </p:spPr>
        <p:txBody>
          <a:bodyPr anchor="b">
            <a:noAutofit/>
          </a:bodyPr>
          <a:lstStyle>
            <a:lvl1pPr marL="0" indent="0" algn="ctr">
              <a:buNone/>
              <a:defRPr sz="20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23" name="Picture Placeholder 2"/>
          <p:cNvSpPr>
            <a:spLocks noGrp="1" noChangeAspect="1"/>
          </p:cNvSpPr>
          <p:nvPr>
            <p:ph type="pic" idx="21"/>
          </p:nvPr>
        </p:nvSpPr>
        <p:spPr>
          <a:xfrm>
            <a:off x="3409307" y="1939094"/>
            <a:ext cx="2319276" cy="1608164"/>
          </a:xfrm>
          <a:prstGeom prst="roundRect">
            <a:avLst>
              <a:gd name="adj" fmla="val 1858"/>
            </a:avLst>
          </a:prstGeom>
          <a:effectLst>
            <a:outerShdw blurRad="38100" dist="25400" dir="4440000">
              <a:srgbClr val="000000">
                <a:alpha val="36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4" name="Text Placeholder 3"/>
          <p:cNvSpPr>
            <a:spLocks noGrp="1"/>
          </p:cNvSpPr>
          <p:nvPr>
            <p:ph type="body" sz="half" idx="19"/>
          </p:nvPr>
        </p:nvSpPr>
        <p:spPr>
          <a:xfrm>
            <a:off x="3331075" y="4480368"/>
            <a:ext cx="2476753" cy="1310833"/>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25" name="Text Placeholder 4"/>
          <p:cNvSpPr>
            <a:spLocks noGrp="1"/>
          </p:cNvSpPr>
          <p:nvPr>
            <p:ph type="body" sz="quarter" idx="13"/>
          </p:nvPr>
        </p:nvSpPr>
        <p:spPr>
          <a:xfrm>
            <a:off x="5975023" y="3904106"/>
            <a:ext cx="2475738" cy="576262"/>
          </a:xfrm>
        </p:spPr>
        <p:txBody>
          <a:bodyPr anchor="b">
            <a:noAutofit/>
          </a:bodyPr>
          <a:lstStyle>
            <a:lvl1pPr marL="0" indent="0" algn="ctr">
              <a:buNone/>
              <a:defRPr sz="20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26" name="Picture Placeholder 2"/>
          <p:cNvSpPr>
            <a:spLocks noGrp="1" noChangeAspect="1"/>
          </p:cNvSpPr>
          <p:nvPr>
            <p:ph type="pic" idx="22"/>
          </p:nvPr>
        </p:nvSpPr>
        <p:spPr>
          <a:xfrm>
            <a:off x="6056774" y="1934432"/>
            <a:ext cx="2319276" cy="1607294"/>
          </a:xfrm>
          <a:prstGeom prst="roundRect">
            <a:avLst>
              <a:gd name="adj" fmla="val 1858"/>
            </a:avLst>
          </a:prstGeom>
          <a:effectLst>
            <a:outerShdw blurRad="38100" dist="25400" dir="4440000">
              <a:srgbClr val="000000">
                <a:alpha val="36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7" name="Text Placeholder 3"/>
          <p:cNvSpPr>
            <a:spLocks noGrp="1"/>
          </p:cNvSpPr>
          <p:nvPr>
            <p:ph type="body" sz="half" idx="20"/>
          </p:nvPr>
        </p:nvSpPr>
        <p:spPr>
          <a:xfrm>
            <a:off x="5974929" y="4480366"/>
            <a:ext cx="2475738" cy="131083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3" name="Date Placeholder 2"/>
          <p:cNvSpPr>
            <a:spLocks noGrp="1"/>
          </p:cNvSpPr>
          <p:nvPr>
            <p:ph type="dt" sz="half" idx="10"/>
          </p:nvPr>
        </p:nvSpPr>
        <p:spPr/>
        <p:txBody>
          <a:bodyPr/>
          <a:lstStyle/>
          <a:p>
            <a:pPr>
              <a:defRPr/>
            </a:pPr>
            <a:endParaRPr lang="en-US"/>
          </a:p>
        </p:txBody>
      </p:sp>
      <p:sp>
        <p:nvSpPr>
          <p:cNvPr id="4" name="Footer Placeholder 3"/>
          <p:cNvSpPr>
            <a:spLocks noGrp="1"/>
          </p:cNvSpPr>
          <p:nvPr>
            <p:ph type="ftr" sz="quarter" idx="11"/>
          </p:nvPr>
        </p:nvSpPr>
        <p:spPr/>
        <p:txBody>
          <a:bodyPr/>
          <a:lstStyle/>
          <a:p>
            <a:pPr>
              <a:defRPr/>
            </a:pPr>
            <a:endParaRPr lang="en-US"/>
          </a:p>
        </p:txBody>
      </p:sp>
      <p:sp>
        <p:nvSpPr>
          <p:cNvPr id="5" name="Slide Number Placeholder 4"/>
          <p:cNvSpPr>
            <a:spLocks noGrp="1"/>
          </p:cNvSpPr>
          <p:nvPr>
            <p:ph type="sldNum" sz="quarter" idx="12"/>
          </p:nvPr>
        </p:nvSpPr>
        <p:spPr/>
        <p:txBody>
          <a:bodyPr/>
          <a:lstStyle/>
          <a:p>
            <a:fld id="{F4327072-6E43-41D3-91C4-ACFA3832125E}" type="slidenum">
              <a:rPr lang="en-US" altLang="en-US" smtClean="0"/>
              <a:pPr/>
              <a:t>‹#›</a:t>
            </a:fld>
            <a:endParaRPr lang="en-US" altLang="en-US"/>
          </a:p>
        </p:txBody>
      </p:sp>
    </p:spTree>
    <p:extLst>
      <p:ext uri="{BB962C8B-B14F-4D97-AF65-F5344CB8AC3E}">
        <p14:creationId xmlns:p14="http://schemas.microsoft.com/office/powerpoint/2010/main" val="213148765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fld id="{F4327072-6E43-41D3-91C4-ACFA3832125E}" type="slidenum">
              <a:rPr lang="en-US" altLang="en-US" smtClean="0"/>
              <a:pPr/>
              <a:t>‹#›</a:t>
            </a:fld>
            <a:endParaRPr lang="en-US" altLang="en-US"/>
          </a:p>
        </p:txBody>
      </p:sp>
    </p:spTree>
    <p:extLst>
      <p:ext uri="{BB962C8B-B14F-4D97-AF65-F5344CB8AC3E}">
        <p14:creationId xmlns:p14="http://schemas.microsoft.com/office/powerpoint/2010/main" val="184579269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37302" y="609600"/>
            <a:ext cx="1713365" cy="5181601"/>
          </a:xfrm>
        </p:spPr>
        <p:txBody>
          <a:bodyPr vert="eaVert"/>
          <a:lstStyle>
            <a:lvl1pPr algn="l">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85347" y="609600"/>
            <a:ext cx="5937654" cy="5181601"/>
          </a:xfrm>
        </p:spPr>
        <p:txBody>
          <a:bodyPr vert="eaVert" ancho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fld id="{F4327072-6E43-41D3-91C4-ACFA3832125E}" type="slidenum">
              <a:rPr lang="en-US" altLang="en-US" smtClean="0"/>
              <a:pPr/>
              <a:t>‹#›</a:t>
            </a:fld>
            <a:endParaRPr lang="en-US" altLang="en-US"/>
          </a:p>
        </p:txBody>
      </p:sp>
    </p:spTree>
    <p:extLst>
      <p:ext uri="{BB962C8B-B14F-4D97-AF65-F5344CB8AC3E}">
        <p14:creationId xmlns:p14="http://schemas.microsoft.com/office/powerpoint/2010/main" val="39723801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fld id="{F4327072-6E43-41D3-91C4-ACFA3832125E}" type="slidenum">
              <a:rPr lang="en-US" altLang="en-US" smtClean="0"/>
              <a:pPr/>
              <a:t>‹#›</a:t>
            </a:fld>
            <a:endParaRPr lang="en-US" altLang="en-US"/>
          </a:p>
        </p:txBody>
      </p:sp>
    </p:spTree>
    <p:extLst>
      <p:ext uri="{BB962C8B-B14F-4D97-AF65-F5344CB8AC3E}">
        <p14:creationId xmlns:p14="http://schemas.microsoft.com/office/powerpoint/2010/main" val="144122543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71551" y="1761068"/>
            <a:ext cx="7192913" cy="1828813"/>
          </a:xfrm>
        </p:spPr>
        <p:txBody>
          <a:bodyPr anchor="b"/>
          <a:lstStyle>
            <a:lvl1pPr algn="ctr">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971551" y="3589879"/>
            <a:ext cx="7192913" cy="1507054"/>
          </a:xfrm>
        </p:spPr>
        <p:txBody>
          <a:bodyPr anchor="t"/>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fld id="{137ADC20-772B-4F55-89FE-72EDBFC6695C}" type="slidenum">
              <a:rPr lang="en-US" altLang="en-US" smtClean="0"/>
              <a:pPr/>
              <a:t>‹#›</a:t>
            </a:fld>
            <a:endParaRPr lang="en-US" altLang="en-US"/>
          </a:p>
        </p:txBody>
      </p:sp>
    </p:spTree>
    <p:extLst>
      <p:ext uri="{BB962C8B-B14F-4D97-AF65-F5344CB8AC3E}">
        <p14:creationId xmlns:p14="http://schemas.microsoft.com/office/powerpoint/2010/main" val="37419096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85347" y="1732449"/>
            <a:ext cx="3795373" cy="4058750"/>
          </a:xfrm>
        </p:spPr>
        <p:txBody>
          <a:bodyPr anchor="t">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52169" y="1732450"/>
            <a:ext cx="3798499" cy="4058751"/>
          </a:xfrm>
        </p:spPr>
        <p:txBody>
          <a:bodyPr anchor="t">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pPr>
              <a:defRPr/>
            </a:pPr>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fld id="{F4327072-6E43-41D3-91C4-ACFA3832125E}" type="slidenum">
              <a:rPr lang="en-US" altLang="en-US" smtClean="0"/>
              <a:pPr/>
              <a:t>‹#›</a:t>
            </a:fld>
            <a:endParaRPr lang="en-US" altLang="en-US"/>
          </a:p>
        </p:txBody>
      </p:sp>
    </p:spTree>
    <p:extLst>
      <p:ext uri="{BB962C8B-B14F-4D97-AF65-F5344CB8AC3E}">
        <p14:creationId xmlns:p14="http://schemas.microsoft.com/office/powerpoint/2010/main" val="9161038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pic>
        <p:nvPicPr>
          <p:cNvPr id="10" name="Picture 9" descr="Slate-V2-SD-compPhotoInse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85345" y="1770323"/>
            <a:ext cx="3787423" cy="4112953"/>
          </a:xfrm>
          <a:prstGeom prst="rect">
            <a:avLst/>
          </a:prstGeom>
        </p:spPr>
      </p:pic>
      <p:pic>
        <p:nvPicPr>
          <p:cNvPr id="14" name="Picture 13" descr="Slate-V2-SD-compPhotoInse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663245" y="1770323"/>
            <a:ext cx="3787423" cy="4112953"/>
          </a:xfrm>
          <a:prstGeom prst="rect">
            <a:avLst/>
          </a:prstGeom>
        </p:spPr>
      </p:pic>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754404" y="1835254"/>
            <a:ext cx="3657258" cy="544884"/>
          </a:xfrm>
        </p:spPr>
        <p:txBody>
          <a:bodyPr anchor="b">
            <a:noAutofit/>
          </a:bodyPr>
          <a:lstStyle>
            <a:lvl1pPr marL="0" indent="0" algn="ctr">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754404" y="2380138"/>
            <a:ext cx="3657258" cy="3411063"/>
          </a:xfrm>
        </p:spPr>
        <p:txBody>
          <a:bodyPr anchor="t">
            <a:normAutofit/>
          </a:bodyPr>
          <a:lstStyle>
            <a:lvl1pPr>
              <a:defRPr sz="1800"/>
            </a:lvl1pPr>
            <a:lvl2pPr>
              <a:defRPr sz="1600"/>
            </a:lvl2pPr>
            <a:lvl3pPr>
              <a:defRPr sz="1400"/>
            </a:lvl3pPr>
            <a:lvl4pPr>
              <a:defRPr sz="1200"/>
            </a:lvl4pPr>
            <a:lvl5pPr>
              <a:defRPr sz="1200"/>
            </a:lvl5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721225" y="1835255"/>
            <a:ext cx="3671498" cy="544883"/>
          </a:xfrm>
        </p:spPr>
        <p:txBody>
          <a:bodyPr anchor="b">
            <a:noAutofit/>
          </a:bodyPr>
          <a:lstStyle>
            <a:lvl1pPr marL="0" indent="0" algn="ctr">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4721225" y="2380138"/>
            <a:ext cx="3671498" cy="3411063"/>
          </a:xfrm>
        </p:spPr>
        <p:txBody>
          <a:bodyPr anchor="t">
            <a:normAutofit/>
          </a:bodyPr>
          <a:lstStyle>
            <a:lvl1pPr>
              <a:defRPr sz="1800"/>
            </a:lvl1pPr>
            <a:lvl2pPr>
              <a:defRPr sz="1600"/>
            </a:lvl2pPr>
            <a:lvl3pPr>
              <a:defRPr sz="1400"/>
            </a:lvl3pPr>
            <a:lvl4pPr>
              <a:defRPr sz="1200"/>
            </a:lvl4pPr>
            <a:lvl5pPr>
              <a:defRPr sz="1200"/>
            </a:lvl5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pPr>
              <a:defRPr/>
            </a:pPr>
            <a:endParaRPr lang="en-US"/>
          </a:p>
        </p:txBody>
      </p:sp>
      <p:sp>
        <p:nvSpPr>
          <p:cNvPr id="8" name="Footer Placeholder 7"/>
          <p:cNvSpPr>
            <a:spLocks noGrp="1"/>
          </p:cNvSpPr>
          <p:nvPr>
            <p:ph type="ftr" sz="quarter" idx="11"/>
          </p:nvPr>
        </p:nvSpPr>
        <p:spPr/>
        <p:txBody>
          <a:bodyPr/>
          <a:lstStyle/>
          <a:p>
            <a:pPr>
              <a:defRPr/>
            </a:pPr>
            <a:endParaRPr lang="en-US"/>
          </a:p>
        </p:txBody>
      </p:sp>
      <p:sp>
        <p:nvSpPr>
          <p:cNvPr id="9" name="Slide Number Placeholder 8"/>
          <p:cNvSpPr>
            <a:spLocks noGrp="1"/>
          </p:cNvSpPr>
          <p:nvPr>
            <p:ph type="sldNum" sz="quarter" idx="12"/>
          </p:nvPr>
        </p:nvSpPr>
        <p:spPr/>
        <p:txBody>
          <a:bodyPr/>
          <a:lstStyle/>
          <a:p>
            <a:fld id="{F4327072-6E43-41D3-91C4-ACFA3832125E}" type="slidenum">
              <a:rPr lang="en-US" altLang="en-US" smtClean="0"/>
              <a:pPr/>
              <a:t>‹#›</a:t>
            </a:fld>
            <a:endParaRPr lang="en-US" altLang="en-US"/>
          </a:p>
        </p:txBody>
      </p:sp>
    </p:spTree>
    <p:extLst>
      <p:ext uri="{BB962C8B-B14F-4D97-AF65-F5344CB8AC3E}">
        <p14:creationId xmlns:p14="http://schemas.microsoft.com/office/powerpoint/2010/main" val="314562958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pPr>
              <a:defRPr/>
            </a:pPr>
            <a:endParaRPr lang="en-US"/>
          </a:p>
        </p:txBody>
      </p:sp>
      <p:sp>
        <p:nvSpPr>
          <p:cNvPr id="4" name="Footer Placeholder 3"/>
          <p:cNvSpPr>
            <a:spLocks noGrp="1"/>
          </p:cNvSpPr>
          <p:nvPr>
            <p:ph type="ftr" sz="quarter" idx="11"/>
          </p:nvPr>
        </p:nvSpPr>
        <p:spPr/>
        <p:txBody>
          <a:bodyPr/>
          <a:lstStyle/>
          <a:p>
            <a:pPr>
              <a:defRPr/>
            </a:pPr>
            <a:endParaRPr lang="en-US"/>
          </a:p>
        </p:txBody>
      </p:sp>
      <p:sp>
        <p:nvSpPr>
          <p:cNvPr id="5" name="Slide Number Placeholder 4"/>
          <p:cNvSpPr>
            <a:spLocks noGrp="1"/>
          </p:cNvSpPr>
          <p:nvPr>
            <p:ph type="sldNum" sz="quarter" idx="12"/>
          </p:nvPr>
        </p:nvSpPr>
        <p:spPr/>
        <p:txBody>
          <a:bodyPr/>
          <a:lstStyle/>
          <a:p>
            <a:fld id="{EBE5F56A-5054-433A-B055-C641F4FE5D55}" type="slidenum">
              <a:rPr lang="en-US" altLang="en-US" smtClean="0"/>
              <a:pPr/>
              <a:t>‹#›</a:t>
            </a:fld>
            <a:endParaRPr lang="en-US" altLang="en-US"/>
          </a:p>
        </p:txBody>
      </p:sp>
    </p:spTree>
    <p:extLst>
      <p:ext uri="{BB962C8B-B14F-4D97-AF65-F5344CB8AC3E}">
        <p14:creationId xmlns:p14="http://schemas.microsoft.com/office/powerpoint/2010/main" val="427990787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endParaRPr lang="en-US"/>
          </a:p>
        </p:txBody>
      </p:sp>
      <p:sp>
        <p:nvSpPr>
          <p:cNvPr id="3" name="Footer Placeholder 2"/>
          <p:cNvSpPr>
            <a:spLocks noGrp="1"/>
          </p:cNvSpPr>
          <p:nvPr>
            <p:ph type="ftr" sz="quarter" idx="11"/>
          </p:nvPr>
        </p:nvSpPr>
        <p:spPr/>
        <p:txBody>
          <a:bodyPr/>
          <a:lstStyle/>
          <a:p>
            <a:pPr>
              <a:defRPr/>
            </a:pPr>
            <a:endParaRPr lang="en-US"/>
          </a:p>
        </p:txBody>
      </p:sp>
      <p:sp>
        <p:nvSpPr>
          <p:cNvPr id="4" name="Slide Number Placeholder 3"/>
          <p:cNvSpPr>
            <a:spLocks noGrp="1"/>
          </p:cNvSpPr>
          <p:nvPr>
            <p:ph type="sldNum" sz="quarter" idx="12"/>
          </p:nvPr>
        </p:nvSpPr>
        <p:spPr/>
        <p:txBody>
          <a:bodyPr/>
          <a:lstStyle/>
          <a:p>
            <a:fld id="{33F26F18-F5F3-4D38-87EB-7D621D8E2336}" type="slidenum">
              <a:rPr lang="en-US" altLang="en-US" smtClean="0"/>
              <a:pPr/>
              <a:t>‹#›</a:t>
            </a:fld>
            <a:endParaRPr lang="en-US" altLang="en-US"/>
          </a:p>
        </p:txBody>
      </p:sp>
    </p:spTree>
    <p:extLst>
      <p:ext uri="{BB962C8B-B14F-4D97-AF65-F5344CB8AC3E}">
        <p14:creationId xmlns:p14="http://schemas.microsoft.com/office/powerpoint/2010/main" val="196052255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347" y="609600"/>
            <a:ext cx="2780167" cy="1821918"/>
          </a:xfrm>
        </p:spPr>
        <p:txBody>
          <a:bodyPr anchor="b">
            <a:normAutofit/>
          </a:bodyPr>
          <a:lstStyle>
            <a:lvl1pPr algn="ctr">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3641725" y="609600"/>
            <a:ext cx="4808943" cy="5181600"/>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85347" y="2431518"/>
            <a:ext cx="2780167" cy="3359681"/>
          </a:xfrm>
        </p:spPr>
        <p:txBody>
          <a:bodyPr anchor="t">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pPr>
              <a:defRPr/>
            </a:pPr>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fld id="{F4327072-6E43-41D3-91C4-ACFA3832125E}" type="slidenum">
              <a:rPr lang="en-US" altLang="en-US" smtClean="0"/>
              <a:pPr/>
              <a:t>‹#›</a:t>
            </a:fld>
            <a:endParaRPr lang="en-US" altLang="en-US"/>
          </a:p>
        </p:txBody>
      </p:sp>
    </p:spTree>
    <p:extLst>
      <p:ext uri="{BB962C8B-B14F-4D97-AF65-F5344CB8AC3E}">
        <p14:creationId xmlns:p14="http://schemas.microsoft.com/office/powerpoint/2010/main" val="311066941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12" name="Picture 11" descr="Slate-V2-SD-vertPhotoInse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844987" y="609923"/>
            <a:ext cx="3428146" cy="5205472"/>
          </a:xfrm>
          <a:prstGeom prst="rect">
            <a:avLst/>
          </a:prstGeom>
        </p:spPr>
      </p:pic>
      <p:sp>
        <p:nvSpPr>
          <p:cNvPr id="2" name="Title 1"/>
          <p:cNvSpPr>
            <a:spLocks noGrp="1"/>
          </p:cNvSpPr>
          <p:nvPr>
            <p:ph type="title"/>
          </p:nvPr>
        </p:nvSpPr>
        <p:spPr>
          <a:xfrm>
            <a:off x="685347" y="609923"/>
            <a:ext cx="3924676" cy="1829338"/>
          </a:xfrm>
        </p:spPr>
        <p:txBody>
          <a:bodyPr anchor="b">
            <a:noAutofit/>
          </a:bodyPr>
          <a:lstStyle>
            <a:lvl1pPr algn="ctr">
              <a:defRPr sz="32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4976728" y="743989"/>
            <a:ext cx="3165375" cy="4912822"/>
          </a:xfrm>
          <a:effectLst>
            <a:outerShdw blurRad="38100" dist="25400" dir="4440000">
              <a:srgbClr val="000000">
                <a:alpha val="36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685347" y="2439261"/>
            <a:ext cx="3924676" cy="3376134"/>
          </a:xfrm>
        </p:spPr>
        <p:txBody>
          <a:bodyPr anchor="t">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pPr>
              <a:defRPr/>
            </a:pPr>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fld id="{E03B1F53-DB40-4E03-BFCB-E985211ADE37}" type="slidenum">
              <a:rPr lang="en-US" altLang="en-US" smtClean="0"/>
              <a:pPr/>
              <a:t>‹#›</a:t>
            </a:fld>
            <a:endParaRPr lang="en-US" altLang="en-US"/>
          </a:p>
        </p:txBody>
      </p:sp>
    </p:spTree>
    <p:extLst>
      <p:ext uri="{BB962C8B-B14F-4D97-AF65-F5344CB8AC3E}">
        <p14:creationId xmlns:p14="http://schemas.microsoft.com/office/powerpoint/2010/main" val="1306406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5346" y="609600"/>
            <a:ext cx="7765322" cy="970450"/>
          </a:xfrm>
          <a:prstGeom prst="rect">
            <a:avLst/>
          </a:prstGeom>
          <a:effectLst>
            <a:outerShdw blurRad="25400" dir="17880000">
              <a:srgbClr val="000000">
                <a:alpha val="46000"/>
              </a:srgbClr>
            </a:outerShdw>
          </a:effectLst>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85346" y="1732450"/>
            <a:ext cx="7765322" cy="4058751"/>
          </a:xfrm>
          <a:prstGeom prst="rect">
            <a:avLst/>
          </a:prstGeom>
          <a:effectLst>
            <a:outerShdw blurRad="25400" dir="17880000">
              <a:srgbClr val="000000">
                <a:alpha val="46000"/>
              </a:srgbClr>
            </a:outerShdw>
          </a:effectLst>
        </p:spPr>
        <p:txBody>
          <a:bodyPr vert="horz" lIns="91440" tIns="45720" rIns="91440" bIns="45720" rtlCol="0" anchor="t">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5759052" y="5883276"/>
            <a:ext cx="2057400" cy="365125"/>
          </a:xfrm>
          <a:prstGeom prst="rect">
            <a:avLst/>
          </a:prstGeom>
        </p:spPr>
        <p:txBody>
          <a:bodyPr vert="horz" lIns="91440" tIns="45720" rIns="91440" bIns="45720" rtlCol="0" anchor="ctr"/>
          <a:lstStyle>
            <a:lvl1pPr algn="r">
              <a:defRPr sz="1000">
                <a:solidFill>
                  <a:schemeClr val="tx1">
                    <a:lumMod val="95000"/>
                  </a:schemeClr>
                </a:solidFill>
                <a:effectLst>
                  <a:outerShdw blurRad="50800" dist="38100" dir="2700000" algn="tl" rotWithShape="0">
                    <a:schemeClr val="bg1">
                      <a:alpha val="43000"/>
                    </a:schemeClr>
                  </a:outerShdw>
                </a:effectLst>
              </a:defRPr>
            </a:lvl1pPr>
          </a:lstStyle>
          <a:p>
            <a:pPr>
              <a:defRPr/>
            </a:pPr>
            <a:endParaRPr lang="en-US"/>
          </a:p>
        </p:txBody>
      </p:sp>
      <p:sp>
        <p:nvSpPr>
          <p:cNvPr id="5" name="Footer Placeholder 4"/>
          <p:cNvSpPr>
            <a:spLocks noGrp="1"/>
          </p:cNvSpPr>
          <p:nvPr>
            <p:ph type="ftr" sz="quarter" idx="3"/>
          </p:nvPr>
        </p:nvSpPr>
        <p:spPr>
          <a:xfrm>
            <a:off x="685347" y="5883276"/>
            <a:ext cx="5004649" cy="365125"/>
          </a:xfrm>
          <a:prstGeom prst="rect">
            <a:avLst/>
          </a:prstGeom>
        </p:spPr>
        <p:txBody>
          <a:bodyPr vert="horz" lIns="91440" tIns="45720" rIns="91440" bIns="45720" rtlCol="0" anchor="ctr"/>
          <a:lstStyle>
            <a:lvl1pPr algn="l">
              <a:defRPr sz="1000">
                <a:solidFill>
                  <a:schemeClr val="tx1">
                    <a:lumMod val="95000"/>
                  </a:schemeClr>
                </a:solidFill>
                <a:effectLst>
                  <a:outerShdw blurRad="50800" dist="38100" dir="2700000" algn="tl" rotWithShape="0">
                    <a:schemeClr val="bg1">
                      <a:alpha val="43000"/>
                    </a:schemeClr>
                  </a:outerShdw>
                </a:effectLst>
              </a:defRPr>
            </a:lvl1pPr>
          </a:lstStyle>
          <a:p>
            <a:pPr>
              <a:defRPr/>
            </a:pPr>
            <a:endParaRPr lang="en-US"/>
          </a:p>
        </p:txBody>
      </p:sp>
      <p:sp>
        <p:nvSpPr>
          <p:cNvPr id="6" name="Slide Number Placeholder 5"/>
          <p:cNvSpPr>
            <a:spLocks noGrp="1"/>
          </p:cNvSpPr>
          <p:nvPr>
            <p:ph type="sldNum" sz="quarter" idx="4"/>
          </p:nvPr>
        </p:nvSpPr>
        <p:spPr>
          <a:xfrm>
            <a:off x="7885509" y="5883276"/>
            <a:ext cx="565159" cy="365125"/>
          </a:xfrm>
          <a:prstGeom prst="rect">
            <a:avLst/>
          </a:prstGeom>
        </p:spPr>
        <p:txBody>
          <a:bodyPr vert="horz" lIns="91440" tIns="45720" rIns="91440" bIns="45720" rtlCol="0" anchor="ctr"/>
          <a:lstStyle>
            <a:lvl1pPr algn="r">
              <a:defRPr sz="1000">
                <a:solidFill>
                  <a:schemeClr val="tx1">
                    <a:lumMod val="95000"/>
                  </a:schemeClr>
                </a:solidFill>
                <a:effectLst>
                  <a:outerShdw blurRad="50800" dist="38100" dir="2700000" algn="tl" rotWithShape="0">
                    <a:schemeClr val="bg1">
                      <a:alpha val="43000"/>
                    </a:schemeClr>
                  </a:outerShdw>
                </a:effectLst>
              </a:defRPr>
            </a:lvl1pPr>
          </a:lstStyle>
          <a:p>
            <a:fld id="{F4327072-6E43-41D3-91C4-ACFA3832125E}" type="slidenum">
              <a:rPr lang="en-US" altLang="en-US" smtClean="0"/>
              <a:pPr/>
              <a:t>‹#›</a:t>
            </a:fld>
            <a:endParaRPr lang="en-US" altLang="en-US"/>
          </a:p>
        </p:txBody>
      </p:sp>
    </p:spTree>
    <p:extLst>
      <p:ext uri="{BB962C8B-B14F-4D97-AF65-F5344CB8AC3E}">
        <p14:creationId xmlns:p14="http://schemas.microsoft.com/office/powerpoint/2010/main" val="447290546"/>
      </p:ext>
    </p:extLst>
  </p:cSld>
  <p:clrMap bg1="dk1" tx1="lt1" bg2="dk2" tx2="lt2" accent1="accent1" accent2="accent2" accent3="accent3" accent4="accent4" accent5="accent5" accent6="accent6" hlink="hlink" folHlink="folHlink"/>
  <p:sldLayoutIdLst>
    <p:sldLayoutId id="2147484110" r:id="rId1"/>
    <p:sldLayoutId id="2147484111" r:id="rId2"/>
    <p:sldLayoutId id="2147484112" r:id="rId3"/>
    <p:sldLayoutId id="2147484113" r:id="rId4"/>
    <p:sldLayoutId id="2147484114" r:id="rId5"/>
    <p:sldLayoutId id="2147484115" r:id="rId6"/>
    <p:sldLayoutId id="2147484116" r:id="rId7"/>
    <p:sldLayoutId id="2147484117" r:id="rId8"/>
    <p:sldLayoutId id="2147484118" r:id="rId9"/>
    <p:sldLayoutId id="2147484119" r:id="rId10"/>
    <p:sldLayoutId id="2147484120" r:id="rId11"/>
    <p:sldLayoutId id="2147484121" r:id="rId12"/>
    <p:sldLayoutId id="2147484122" r:id="rId13"/>
    <p:sldLayoutId id="2147484123" r:id="rId14"/>
    <p:sldLayoutId id="2147484124" r:id="rId15"/>
    <p:sldLayoutId id="2147484125" r:id="rId16"/>
    <p:sldLayoutId id="2147484126" r:id="rId17"/>
  </p:sldLayoutIdLst>
  <p:txStyles>
    <p:titleStyle>
      <a:lvl1pPr algn="ctr" defTabSz="457200" rtl="0" eaLnBrk="1" latinLnBrk="0" hangingPunct="1">
        <a:spcBef>
          <a:spcPct val="0"/>
        </a:spcBef>
        <a:buNone/>
        <a:defRPr sz="40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j-lt"/>
          <a:ea typeface="+mj-ea"/>
          <a:cs typeface="Trebuchet M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06000" algn="l" defTabSz="457200" rtl="0" eaLnBrk="1" latinLnBrk="0" hangingPunct="1">
        <a:spcBef>
          <a:spcPct val="20000"/>
        </a:spcBef>
        <a:spcAft>
          <a:spcPts val="600"/>
        </a:spcAft>
        <a:buClr>
          <a:schemeClr val="tx2"/>
        </a:buClr>
        <a:buSzPct val="70000"/>
        <a:buFont typeface="Wingdings 2" charset="2"/>
        <a:buChar char=""/>
        <a:defRPr sz="20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1pPr>
      <a:lvl2pPr marL="720000" indent="-270000" algn="l" defTabSz="457200" rtl="0" eaLnBrk="1" latinLnBrk="0" hangingPunct="1">
        <a:spcBef>
          <a:spcPct val="20000"/>
        </a:spcBef>
        <a:spcAft>
          <a:spcPts val="600"/>
        </a:spcAft>
        <a:buClr>
          <a:schemeClr val="tx2"/>
        </a:buClr>
        <a:buSzPct val="70000"/>
        <a:buFont typeface="Wingdings 2" charset="2"/>
        <a:buChar char=""/>
        <a:defRPr sz="18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2pPr>
      <a:lvl3pPr marL="1026000" indent="-216000" algn="l" defTabSz="457200" rtl="0" eaLnBrk="1" latinLnBrk="0" hangingPunct="1">
        <a:spcBef>
          <a:spcPct val="20000"/>
        </a:spcBef>
        <a:spcAft>
          <a:spcPts val="600"/>
        </a:spcAft>
        <a:buClr>
          <a:schemeClr val="tx2"/>
        </a:buClr>
        <a:buSzPct val="70000"/>
        <a:buFont typeface="Wingdings 2" charset="2"/>
        <a:buChar char=""/>
        <a:defRPr sz="16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3pPr>
      <a:lvl4pPr marL="1386000" indent="-216000" algn="l" defTabSz="457200" rtl="0" eaLnBrk="1" latinLnBrk="0" hangingPunct="1">
        <a:spcBef>
          <a:spcPct val="20000"/>
        </a:spcBef>
        <a:spcAft>
          <a:spcPts val="600"/>
        </a:spcAft>
        <a:buClr>
          <a:schemeClr val="tx2"/>
        </a:buClr>
        <a:buSzPct val="70000"/>
        <a:buFont typeface="Wingdings 2" charset="2"/>
        <a:buChar char=""/>
        <a:defRPr sz="14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4pPr>
      <a:lvl5pPr marL="1674000" indent="-216000" algn="l" defTabSz="457200" rtl="0" eaLnBrk="1" latinLnBrk="0" hangingPunct="1">
        <a:spcBef>
          <a:spcPct val="20000"/>
        </a:spcBef>
        <a:spcAft>
          <a:spcPts val="600"/>
        </a:spcAft>
        <a:buClr>
          <a:schemeClr val="tx2"/>
        </a:buClr>
        <a:buSzPct val="70000"/>
        <a:buFont typeface="Wingdings 2" charset="2"/>
        <a:buChar char=""/>
        <a:defRPr sz="14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5pPr>
      <a:lvl6pPr marL="2014600" indent="-228600" algn="l" defTabSz="457200" rtl="0" eaLnBrk="1" latinLnBrk="0" hangingPunct="1">
        <a:spcBef>
          <a:spcPct val="20000"/>
        </a:spcBef>
        <a:spcAft>
          <a:spcPts val="600"/>
        </a:spcAft>
        <a:buClr>
          <a:schemeClr val="tx2"/>
        </a:buClr>
        <a:buSzPct val="70000"/>
        <a:buFont typeface="Wingdings 2" charset="2"/>
        <a:buChar char=""/>
        <a:defRPr sz="14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6pPr>
      <a:lvl7pPr marL="2401800" indent="-228600" algn="l" defTabSz="457200" rtl="0" eaLnBrk="1" latinLnBrk="0" hangingPunct="1">
        <a:spcBef>
          <a:spcPct val="20000"/>
        </a:spcBef>
        <a:spcAft>
          <a:spcPts val="600"/>
        </a:spcAft>
        <a:buClr>
          <a:schemeClr val="tx2"/>
        </a:buClr>
        <a:buSzPct val="70000"/>
        <a:buFont typeface="Wingdings 2" charset="2"/>
        <a:buChar char=""/>
        <a:defRPr sz="14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7pPr>
      <a:lvl8pPr marL="2789000" indent="-228600" algn="l" defTabSz="457200" rtl="0" eaLnBrk="1" latinLnBrk="0" hangingPunct="1">
        <a:spcBef>
          <a:spcPct val="20000"/>
        </a:spcBef>
        <a:spcAft>
          <a:spcPts val="600"/>
        </a:spcAft>
        <a:buClr>
          <a:schemeClr val="tx2"/>
        </a:buClr>
        <a:buSzPct val="70000"/>
        <a:buFont typeface="Wingdings 2" charset="2"/>
        <a:buChar char=""/>
        <a:defRPr sz="14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8pPr>
      <a:lvl9pPr marL="3106200" indent="-228600" algn="l" defTabSz="457200" rtl="0" eaLnBrk="1" latinLnBrk="0" hangingPunct="1">
        <a:spcBef>
          <a:spcPct val="20000"/>
        </a:spcBef>
        <a:spcAft>
          <a:spcPts val="600"/>
        </a:spcAft>
        <a:buClr>
          <a:schemeClr val="tx2"/>
        </a:buClr>
        <a:buSzPct val="70000"/>
        <a:buFont typeface="Wingdings 2" charset="2"/>
        <a:buChar char=""/>
        <a:defRPr sz="14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hyperlink" Target="http://www.sedgwickcounty.org/da" TargetMode="External"/><Relationship Id="rId1" Type="http://schemas.openxmlformats.org/officeDocument/2006/relationships/slideLayout" Target="../slideLayouts/slideLayout6.xml"/><Relationship Id="rId4" Type="http://schemas.openxmlformats.org/officeDocument/2006/relationships/hyperlink" Target="mailto:mabennet@sedgwick.gov" TargetMode="Externa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685800" y="1371600"/>
            <a:ext cx="7772400" cy="914400"/>
          </a:xfrm>
          <a:extLst/>
        </p:spPr>
        <p:txBody>
          <a:bodyPr>
            <a:noAutofit/>
          </a:bodyPr>
          <a:lstStyle/>
          <a:p>
            <a:pPr algn="ctr" eaLnBrk="1" fontAlgn="auto" hangingPunct="1">
              <a:spcAft>
                <a:spcPts val="0"/>
              </a:spcAft>
              <a:defRPr/>
            </a:pPr>
            <a:r>
              <a:rPr lang="en-US" altLang="en-US" sz="2800" dirty="0" smtClean="0">
                <a:solidFill>
                  <a:schemeClr val="accent5">
                    <a:lumMod val="40000"/>
                    <a:lumOff val="60000"/>
                  </a:schemeClr>
                </a:solidFill>
                <a:effectLst/>
                <a:latin typeface="Cambria" panose="02040503050406030204" pitchFamily="18" charset="0"/>
                <a:ea typeface="Cambria" panose="02040503050406030204" pitchFamily="18" charset="0"/>
                <a:cs typeface="Arial" panose="020B0604020202020204" pitchFamily="34" charset="0"/>
              </a:rPr>
              <a:t>(I Can’t Get No) Justifiable Dissatisfaction</a:t>
            </a:r>
          </a:p>
        </p:txBody>
      </p:sp>
      <p:sp>
        <p:nvSpPr>
          <p:cNvPr id="5123" name="Rectangle 3"/>
          <p:cNvSpPr>
            <a:spLocks noGrp="1" noChangeArrowheads="1"/>
          </p:cNvSpPr>
          <p:nvPr>
            <p:ph type="subTitle" idx="1"/>
          </p:nvPr>
        </p:nvSpPr>
        <p:spPr>
          <a:xfrm>
            <a:off x="1646238" y="1905000"/>
            <a:ext cx="7497762" cy="4114800"/>
          </a:xfrm>
        </p:spPr>
        <p:txBody>
          <a:bodyPr/>
          <a:lstStyle/>
          <a:p>
            <a:pPr marR="0" eaLnBrk="1" hangingPunct="1"/>
            <a:endParaRPr lang="en-US" altLang="en-US" dirty="0" smtClean="0">
              <a:solidFill>
                <a:schemeClr val="bg2">
                  <a:lumMod val="20000"/>
                  <a:lumOff val="80000"/>
                </a:schemeClr>
              </a:solidFill>
            </a:endParaRPr>
          </a:p>
          <a:p>
            <a:pPr marR="0" eaLnBrk="1" hangingPunct="1"/>
            <a:r>
              <a:rPr lang="en-US" altLang="en-US" dirty="0" smtClean="0">
                <a:solidFill>
                  <a:schemeClr val="accent5">
                    <a:lumMod val="40000"/>
                    <a:lumOff val="60000"/>
                  </a:schemeClr>
                </a:solidFill>
                <a:latin typeface="Cambria" panose="02040503050406030204" pitchFamily="18" charset="0"/>
                <a:ea typeface="Cambria" panose="02040503050406030204" pitchFamily="18" charset="0"/>
              </a:rPr>
              <a:t>Presented By Matt Maloney and Kristi Allen</a:t>
            </a:r>
          </a:p>
          <a:p>
            <a:pPr marR="0" eaLnBrk="1" hangingPunct="1"/>
            <a:r>
              <a:rPr lang="en-US" altLang="en-US" dirty="0" smtClean="0">
                <a:solidFill>
                  <a:schemeClr val="accent5">
                    <a:lumMod val="40000"/>
                    <a:lumOff val="60000"/>
                  </a:schemeClr>
                </a:solidFill>
                <a:latin typeface="Cambria" panose="02040503050406030204" pitchFamily="18" charset="0"/>
                <a:ea typeface="Cambria" panose="02040503050406030204" pitchFamily="18" charset="0"/>
              </a:rPr>
              <a:t>Senior District Attorneys</a:t>
            </a:r>
          </a:p>
          <a:p>
            <a:pPr marR="0" eaLnBrk="1" hangingPunct="1"/>
            <a:endParaRPr lang="en-US" altLang="en-US" sz="2800" dirty="0" smtClean="0">
              <a:solidFill>
                <a:schemeClr val="accent5">
                  <a:lumMod val="40000"/>
                  <a:lumOff val="60000"/>
                </a:schemeClr>
              </a:solidFill>
              <a:latin typeface="Cambria" panose="02040503050406030204" pitchFamily="18" charset="0"/>
              <a:ea typeface="Cambria" panose="02040503050406030204" pitchFamily="18" charset="0"/>
            </a:endParaRPr>
          </a:p>
          <a:p>
            <a:pPr marR="0" eaLnBrk="1" hangingPunct="1"/>
            <a:r>
              <a:rPr lang="en-US" altLang="en-US" sz="2000" dirty="0" smtClean="0">
                <a:solidFill>
                  <a:schemeClr val="accent5">
                    <a:lumMod val="40000"/>
                    <a:lumOff val="60000"/>
                  </a:schemeClr>
                </a:solidFill>
                <a:latin typeface="Cambria" panose="02040503050406030204" pitchFamily="18" charset="0"/>
                <a:ea typeface="Cambria" panose="02040503050406030204" pitchFamily="18" charset="0"/>
              </a:rPr>
              <a:t>Office of District the District Attorney</a:t>
            </a:r>
          </a:p>
          <a:p>
            <a:pPr marR="0" eaLnBrk="1" hangingPunct="1"/>
            <a:r>
              <a:rPr lang="en-US" altLang="en-US" sz="2000" dirty="0" smtClean="0">
                <a:solidFill>
                  <a:schemeClr val="accent5">
                    <a:lumMod val="40000"/>
                    <a:lumOff val="60000"/>
                  </a:schemeClr>
                </a:solidFill>
                <a:latin typeface="Cambria" panose="02040503050406030204" pitchFamily="18" charset="0"/>
                <a:ea typeface="Cambria" panose="02040503050406030204" pitchFamily="18" charset="0"/>
              </a:rPr>
              <a:t>for the 18</a:t>
            </a:r>
            <a:r>
              <a:rPr lang="en-US" altLang="en-US" sz="2000" baseline="30000" dirty="0" smtClean="0">
                <a:solidFill>
                  <a:schemeClr val="accent5">
                    <a:lumMod val="40000"/>
                    <a:lumOff val="60000"/>
                  </a:schemeClr>
                </a:solidFill>
                <a:latin typeface="Cambria" panose="02040503050406030204" pitchFamily="18" charset="0"/>
                <a:ea typeface="Cambria" panose="02040503050406030204" pitchFamily="18" charset="0"/>
              </a:rPr>
              <a:t>th</a:t>
            </a:r>
            <a:r>
              <a:rPr lang="en-US" altLang="en-US" sz="2000" dirty="0" smtClean="0">
                <a:solidFill>
                  <a:schemeClr val="accent5">
                    <a:lumMod val="40000"/>
                    <a:lumOff val="60000"/>
                  </a:schemeClr>
                </a:solidFill>
                <a:latin typeface="Cambria" panose="02040503050406030204" pitchFamily="18" charset="0"/>
                <a:ea typeface="Cambria" panose="02040503050406030204" pitchFamily="18" charset="0"/>
              </a:rPr>
              <a:t> Judicial District</a:t>
            </a:r>
          </a:p>
          <a:p>
            <a:pPr marR="0" eaLnBrk="1" hangingPunct="1"/>
            <a:r>
              <a:rPr lang="en-US" altLang="en-US" sz="2000" dirty="0" smtClean="0">
                <a:solidFill>
                  <a:schemeClr val="accent5">
                    <a:lumMod val="40000"/>
                    <a:lumOff val="60000"/>
                  </a:schemeClr>
                </a:solidFill>
                <a:latin typeface="Cambria" panose="02040503050406030204" pitchFamily="18" charset="0"/>
                <a:ea typeface="Cambria" panose="02040503050406030204" pitchFamily="18" charset="0"/>
              </a:rPr>
              <a:t> Marc Bennett, District Attorney</a:t>
            </a:r>
            <a:endParaRPr lang="en-US" altLang="en-US" sz="2000" i="1" dirty="0" smtClean="0">
              <a:solidFill>
                <a:schemeClr val="accent5">
                  <a:lumMod val="40000"/>
                  <a:lumOff val="60000"/>
                </a:schemeClr>
              </a:solidFill>
              <a:latin typeface="Cambria" panose="02040503050406030204" pitchFamily="18" charset="0"/>
              <a:ea typeface="Cambria" panose="02040503050406030204" pitchFamily="18" charset="0"/>
            </a:endParaRPr>
          </a:p>
          <a:p>
            <a:pPr marR="0" eaLnBrk="1" hangingPunct="1"/>
            <a:endParaRPr lang="en-US" altLang="en-US" sz="2000" dirty="0" smtClean="0">
              <a:solidFill>
                <a:srgbClr val="FFC000"/>
              </a:solidFill>
            </a:endParaRPr>
          </a:p>
        </p:txBody>
      </p:sp>
      <p:pic>
        <p:nvPicPr>
          <p:cNvPr id="5124" name="Picture 4" descr="da logo transparent white"/>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81000" y="3733800"/>
            <a:ext cx="2057400" cy="2044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91036955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3400" y="76200"/>
            <a:ext cx="7851648" cy="1828800"/>
          </a:xfrm>
          <a:extLst/>
        </p:spPr>
        <p:txBody>
          <a:bodyPr>
            <a:normAutofit/>
          </a:bodyPr>
          <a:lstStyle/>
          <a:p>
            <a:pPr algn="ctr">
              <a:defRPr/>
            </a:pPr>
            <a:r>
              <a:rPr lang="en-US" sz="5400" dirty="0" smtClean="0">
                <a:solidFill>
                  <a:schemeClr val="accent5">
                    <a:lumMod val="40000"/>
                    <a:lumOff val="60000"/>
                  </a:schemeClr>
                </a:solidFill>
                <a:latin typeface="Cambria" panose="02040503050406030204" pitchFamily="18" charset="0"/>
                <a:ea typeface="Cambria" panose="02040503050406030204" pitchFamily="18" charset="0"/>
              </a:rPr>
              <a:t>District Court duty to inquire</a:t>
            </a:r>
            <a:endParaRPr lang="en-US" sz="5400" dirty="0">
              <a:solidFill>
                <a:schemeClr val="accent5">
                  <a:lumMod val="40000"/>
                  <a:lumOff val="60000"/>
                </a:schemeClr>
              </a:solidFill>
              <a:latin typeface="Cambria" panose="02040503050406030204" pitchFamily="18" charset="0"/>
              <a:ea typeface="Cambria" panose="02040503050406030204" pitchFamily="18" charset="0"/>
            </a:endParaRPr>
          </a:p>
        </p:txBody>
      </p:sp>
      <p:sp>
        <p:nvSpPr>
          <p:cNvPr id="3" name="Subtitle 2"/>
          <p:cNvSpPr>
            <a:spLocks noGrp="1"/>
          </p:cNvSpPr>
          <p:nvPr>
            <p:ph type="subTitle" idx="1"/>
          </p:nvPr>
        </p:nvSpPr>
        <p:spPr>
          <a:xfrm>
            <a:off x="457200" y="2514600"/>
            <a:ext cx="7854950" cy="3810000"/>
          </a:xfrm>
        </p:spPr>
        <p:txBody>
          <a:bodyPr>
            <a:normAutofit/>
          </a:bodyPr>
          <a:lstStyle/>
          <a:p>
            <a:pPr marL="457200" marR="0" indent="-457200" algn="l">
              <a:buFont typeface="Arial" panose="020B0604020202020204" pitchFamily="34" charset="0"/>
              <a:buChar char="•"/>
            </a:pPr>
            <a:r>
              <a:rPr lang="en-US" altLang="en-US" dirty="0" smtClean="0">
                <a:solidFill>
                  <a:schemeClr val="accent5">
                    <a:lumMod val="40000"/>
                    <a:lumOff val="60000"/>
                  </a:schemeClr>
                </a:solidFill>
                <a:latin typeface="Cambria" panose="02040503050406030204" pitchFamily="18" charset="0"/>
                <a:ea typeface="Cambria" panose="02040503050406030204" pitchFamily="18" charset="0"/>
              </a:rPr>
              <a:t>Appropriate inquiry requires fully investigating:</a:t>
            </a:r>
          </a:p>
          <a:p>
            <a:pPr marL="457200" marR="0" indent="-457200" algn="l">
              <a:buFont typeface="Arial" panose="020B0604020202020204" pitchFamily="34" charset="0"/>
              <a:buChar char="•"/>
            </a:pPr>
            <a:endParaRPr lang="en-US" altLang="en-US" dirty="0" smtClean="0">
              <a:solidFill>
                <a:schemeClr val="accent5">
                  <a:lumMod val="40000"/>
                  <a:lumOff val="60000"/>
                </a:schemeClr>
              </a:solidFill>
              <a:latin typeface="Cambria" panose="02040503050406030204" pitchFamily="18" charset="0"/>
              <a:ea typeface="Cambria" panose="02040503050406030204" pitchFamily="18" charset="0"/>
            </a:endParaRPr>
          </a:p>
          <a:p>
            <a:pPr marL="914400" lvl="1" indent="-457200" algn="l">
              <a:buFont typeface="Arial" panose="020B0604020202020204" pitchFamily="34" charset="0"/>
              <a:buChar char="•"/>
            </a:pPr>
            <a:r>
              <a:rPr lang="en-US" altLang="en-US" dirty="0" smtClean="0">
                <a:solidFill>
                  <a:schemeClr val="accent5">
                    <a:lumMod val="40000"/>
                    <a:lumOff val="60000"/>
                  </a:schemeClr>
                </a:solidFill>
                <a:latin typeface="Cambria" panose="02040503050406030204" pitchFamily="18" charset="0"/>
                <a:ea typeface="Cambria" panose="02040503050406030204" pitchFamily="18" charset="0"/>
              </a:rPr>
              <a:t>(1) the basis for the defendant’s dissatisfaction with counsel, and</a:t>
            </a:r>
          </a:p>
          <a:p>
            <a:pPr marL="914400" lvl="1" indent="-457200" algn="l">
              <a:buFont typeface="Arial" panose="020B0604020202020204" pitchFamily="34" charset="0"/>
              <a:buChar char="•"/>
            </a:pPr>
            <a:endParaRPr lang="en-US" altLang="en-US" dirty="0" smtClean="0">
              <a:solidFill>
                <a:schemeClr val="accent5">
                  <a:lumMod val="40000"/>
                  <a:lumOff val="60000"/>
                </a:schemeClr>
              </a:solidFill>
              <a:latin typeface="Cambria" panose="02040503050406030204" pitchFamily="18" charset="0"/>
              <a:ea typeface="Cambria" panose="02040503050406030204" pitchFamily="18" charset="0"/>
            </a:endParaRPr>
          </a:p>
          <a:p>
            <a:pPr marL="914400" lvl="1" indent="-457200" algn="l">
              <a:buFont typeface="Arial" panose="020B0604020202020204" pitchFamily="34" charset="0"/>
              <a:buChar char="•"/>
            </a:pPr>
            <a:r>
              <a:rPr lang="en-US" altLang="en-US" dirty="0" smtClean="0">
                <a:solidFill>
                  <a:schemeClr val="accent5">
                    <a:lumMod val="40000"/>
                    <a:lumOff val="60000"/>
                  </a:schemeClr>
                </a:solidFill>
                <a:latin typeface="Cambria" panose="02040503050406030204" pitchFamily="18" charset="0"/>
                <a:ea typeface="Cambria" panose="02040503050406030204" pitchFamily="18" charset="0"/>
              </a:rPr>
              <a:t>(2) the facts necessary for determining if that dissatisfaction warrants appointing  new counsel </a:t>
            </a:r>
          </a:p>
          <a:p>
            <a:pPr marL="914400" lvl="1" indent="-457200" algn="l">
              <a:buFont typeface="Arial" panose="020B0604020202020204" pitchFamily="34" charset="0"/>
              <a:buChar char="•"/>
            </a:pPr>
            <a:endParaRPr lang="en-US" altLang="en-US" dirty="0" smtClean="0">
              <a:solidFill>
                <a:schemeClr val="accent5">
                  <a:lumMod val="40000"/>
                  <a:lumOff val="60000"/>
                </a:schemeClr>
              </a:solidFill>
              <a:latin typeface="Cambria" panose="02040503050406030204" pitchFamily="18" charset="0"/>
              <a:ea typeface="Cambria" panose="02040503050406030204" pitchFamily="18" charset="0"/>
            </a:endParaRPr>
          </a:p>
          <a:p>
            <a:pPr marL="914400" lvl="1" indent="-457200" algn="l">
              <a:buFont typeface="Arial" panose="020B0604020202020204" pitchFamily="34" charset="0"/>
              <a:buChar char="•"/>
            </a:pPr>
            <a:r>
              <a:rPr lang="en-US" altLang="en-US" dirty="0" smtClean="0">
                <a:solidFill>
                  <a:schemeClr val="accent5">
                    <a:lumMod val="40000"/>
                    <a:lumOff val="60000"/>
                  </a:schemeClr>
                </a:solidFill>
                <a:latin typeface="Cambria" panose="02040503050406030204" pitchFamily="18" charset="0"/>
                <a:ea typeface="Cambria" panose="02040503050406030204" pitchFamily="18" charset="0"/>
              </a:rPr>
              <a:t>In other words, if the dissatisfaction is justifiable</a:t>
            </a:r>
          </a:p>
        </p:txBody>
      </p:sp>
    </p:spTree>
    <p:extLst>
      <p:ext uri="{BB962C8B-B14F-4D97-AF65-F5344CB8AC3E}">
        <p14:creationId xmlns:p14="http://schemas.microsoft.com/office/powerpoint/2010/main" val="359847152"/>
      </p:ext>
    </p:extLst>
  </p:cSld>
  <p:clrMapOvr>
    <a:masterClrMapping/>
  </p:clrMapOvr>
  <p:transition spd="slow">
    <p:wipe/>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24608" y="533400"/>
            <a:ext cx="7851648" cy="1828800"/>
          </a:xfrm>
          <a:extLst/>
        </p:spPr>
        <p:txBody>
          <a:bodyPr>
            <a:normAutofit/>
          </a:bodyPr>
          <a:lstStyle/>
          <a:p>
            <a:pPr algn="ctr">
              <a:defRPr/>
            </a:pPr>
            <a:r>
              <a:rPr lang="en-US" sz="5400" dirty="0" smtClean="0">
                <a:solidFill>
                  <a:schemeClr val="accent5">
                    <a:lumMod val="40000"/>
                    <a:lumOff val="60000"/>
                  </a:schemeClr>
                </a:solidFill>
                <a:latin typeface="Cambria" panose="02040503050406030204" pitchFamily="18" charset="0"/>
                <a:ea typeface="Cambria" panose="02040503050406030204" pitchFamily="18" charset="0"/>
              </a:rPr>
              <a:t>District Court duty to inquire</a:t>
            </a:r>
            <a:endParaRPr lang="en-US" sz="5400" dirty="0">
              <a:solidFill>
                <a:schemeClr val="accent5">
                  <a:lumMod val="40000"/>
                  <a:lumOff val="60000"/>
                </a:schemeClr>
              </a:solidFill>
              <a:latin typeface="Cambria" panose="02040503050406030204" pitchFamily="18" charset="0"/>
              <a:ea typeface="Cambria" panose="02040503050406030204" pitchFamily="18" charset="0"/>
            </a:endParaRPr>
          </a:p>
        </p:txBody>
      </p:sp>
      <p:sp>
        <p:nvSpPr>
          <p:cNvPr id="3" name="Subtitle 2"/>
          <p:cNvSpPr>
            <a:spLocks noGrp="1"/>
          </p:cNvSpPr>
          <p:nvPr>
            <p:ph type="subTitle" idx="1"/>
          </p:nvPr>
        </p:nvSpPr>
        <p:spPr>
          <a:xfrm>
            <a:off x="521306" y="3276600"/>
            <a:ext cx="7854950" cy="1524000"/>
          </a:xfrm>
        </p:spPr>
        <p:txBody>
          <a:bodyPr>
            <a:normAutofit/>
          </a:bodyPr>
          <a:lstStyle/>
          <a:p>
            <a:pPr marL="457200" marR="0" indent="-457200" algn="l">
              <a:buFont typeface="Arial" panose="020B0604020202020204" pitchFamily="34" charset="0"/>
              <a:buChar char="•"/>
            </a:pPr>
            <a:r>
              <a:rPr lang="en-US" altLang="en-US" dirty="0" smtClean="0">
                <a:solidFill>
                  <a:schemeClr val="accent5">
                    <a:lumMod val="40000"/>
                    <a:lumOff val="60000"/>
                  </a:schemeClr>
                </a:solidFill>
                <a:latin typeface="Cambria" panose="02040503050406030204" pitchFamily="18" charset="0"/>
                <a:ea typeface="Cambria" panose="02040503050406030204" pitchFamily="18" charset="0"/>
              </a:rPr>
              <a:t>Inquiry does not require a detailed examination of every nuance of the defendant’s claim of inadequacy of defense and conflict of interest</a:t>
            </a:r>
          </a:p>
          <a:p>
            <a:pPr marL="457200" marR="0" indent="-457200" algn="l">
              <a:buFont typeface="Arial" panose="020B0604020202020204" pitchFamily="34" charset="0"/>
              <a:buChar char="•"/>
            </a:pPr>
            <a:endParaRPr lang="en-US" altLang="en-US" dirty="0">
              <a:solidFill>
                <a:srgbClr val="00B050"/>
              </a:solidFill>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3709965262"/>
      </p:ext>
    </p:extLst>
  </p:cSld>
  <p:clrMapOvr>
    <a:masterClrMapping/>
  </p:clrMapOvr>
  <p:transition spd="slow">
    <p:wipe/>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24608" y="304800"/>
            <a:ext cx="7851648" cy="1828800"/>
          </a:xfrm>
          <a:extLst/>
        </p:spPr>
        <p:txBody>
          <a:bodyPr>
            <a:normAutofit/>
          </a:bodyPr>
          <a:lstStyle/>
          <a:p>
            <a:pPr algn="ctr">
              <a:defRPr/>
            </a:pPr>
            <a:r>
              <a:rPr lang="en-US" sz="5400" dirty="0" smtClean="0">
                <a:solidFill>
                  <a:schemeClr val="accent5">
                    <a:lumMod val="40000"/>
                    <a:lumOff val="60000"/>
                  </a:schemeClr>
                </a:solidFill>
                <a:latin typeface="Cambria" panose="02040503050406030204" pitchFamily="18" charset="0"/>
                <a:ea typeface="Cambria" panose="02040503050406030204" pitchFamily="18" charset="0"/>
              </a:rPr>
              <a:t>District Court duty to inquire</a:t>
            </a:r>
            <a:endParaRPr lang="en-US" sz="5400" dirty="0">
              <a:solidFill>
                <a:schemeClr val="accent5">
                  <a:lumMod val="40000"/>
                  <a:lumOff val="60000"/>
                </a:schemeClr>
              </a:solidFill>
              <a:latin typeface="Cambria" panose="02040503050406030204" pitchFamily="18" charset="0"/>
              <a:ea typeface="Cambria" panose="02040503050406030204" pitchFamily="18" charset="0"/>
            </a:endParaRPr>
          </a:p>
        </p:txBody>
      </p:sp>
      <p:sp>
        <p:nvSpPr>
          <p:cNvPr id="3" name="Subtitle 2"/>
          <p:cNvSpPr>
            <a:spLocks noGrp="1"/>
          </p:cNvSpPr>
          <p:nvPr>
            <p:ph type="subTitle" idx="1"/>
          </p:nvPr>
        </p:nvSpPr>
        <p:spPr>
          <a:xfrm>
            <a:off x="494929" y="2514600"/>
            <a:ext cx="7854950" cy="3733800"/>
          </a:xfrm>
        </p:spPr>
        <p:txBody>
          <a:bodyPr>
            <a:normAutofit/>
          </a:bodyPr>
          <a:lstStyle/>
          <a:p>
            <a:pPr marL="457200" marR="0" indent="-457200" algn="l">
              <a:buFont typeface="Arial" panose="020B0604020202020204" pitchFamily="34" charset="0"/>
              <a:buChar char="•"/>
            </a:pPr>
            <a:r>
              <a:rPr lang="en-US" altLang="en-US" dirty="0" smtClean="0">
                <a:solidFill>
                  <a:schemeClr val="accent5">
                    <a:lumMod val="40000"/>
                    <a:lumOff val="60000"/>
                  </a:schemeClr>
                </a:solidFill>
                <a:latin typeface="Cambria" panose="02040503050406030204" pitchFamily="18" charset="0"/>
                <a:ea typeface="Cambria" panose="02040503050406030204" pitchFamily="18" charset="0"/>
              </a:rPr>
              <a:t>Kansas Supreme Court has found that a single, open-ended question by the trial court may suffice </a:t>
            </a:r>
            <a:r>
              <a:rPr lang="en-US" altLang="en-US" b="1" i="1" u="sng" dirty="0" smtClean="0">
                <a:solidFill>
                  <a:schemeClr val="accent5">
                    <a:lumMod val="40000"/>
                    <a:lumOff val="60000"/>
                  </a:schemeClr>
                </a:solidFill>
                <a:latin typeface="Cambria" panose="02040503050406030204" pitchFamily="18" charset="0"/>
                <a:ea typeface="Cambria" panose="02040503050406030204" pitchFamily="18" charset="0"/>
              </a:rPr>
              <a:t>if:</a:t>
            </a:r>
            <a:endParaRPr lang="en-US" altLang="en-US" b="1" i="1" dirty="0" smtClean="0">
              <a:solidFill>
                <a:schemeClr val="accent5">
                  <a:lumMod val="40000"/>
                  <a:lumOff val="60000"/>
                </a:schemeClr>
              </a:solidFill>
              <a:latin typeface="Cambria" panose="02040503050406030204" pitchFamily="18" charset="0"/>
              <a:ea typeface="Cambria" panose="02040503050406030204" pitchFamily="18" charset="0"/>
            </a:endParaRPr>
          </a:p>
          <a:p>
            <a:pPr marL="914400" lvl="1" indent="-457200" algn="l">
              <a:buFont typeface="Arial" panose="020B0604020202020204" pitchFamily="34" charset="0"/>
              <a:buChar char="•"/>
            </a:pPr>
            <a:r>
              <a:rPr lang="en-US" altLang="en-US" sz="2000" b="1" i="1" dirty="0" smtClean="0">
                <a:solidFill>
                  <a:schemeClr val="accent5">
                    <a:lumMod val="40000"/>
                    <a:lumOff val="60000"/>
                  </a:schemeClr>
                </a:solidFill>
                <a:latin typeface="Cambria" panose="02040503050406030204" pitchFamily="18" charset="0"/>
                <a:ea typeface="Cambria" panose="02040503050406030204" pitchFamily="18" charset="0"/>
              </a:rPr>
              <a:t>the inquiry provides the defendant with the opportunity to explain</a:t>
            </a:r>
          </a:p>
          <a:p>
            <a:pPr marL="1371600" lvl="2" indent="-457200" algn="l">
              <a:buFont typeface="Arial" panose="020B0604020202020204" pitchFamily="34" charset="0"/>
              <a:buChar char="•"/>
            </a:pPr>
            <a:r>
              <a:rPr lang="en-US" altLang="en-US" sz="2000" dirty="0" smtClean="0">
                <a:solidFill>
                  <a:schemeClr val="accent5">
                    <a:lumMod val="40000"/>
                    <a:lumOff val="60000"/>
                  </a:schemeClr>
                </a:solidFill>
                <a:latin typeface="Cambria" panose="02040503050406030204" pitchFamily="18" charset="0"/>
                <a:ea typeface="Cambria" panose="02040503050406030204" pitchFamily="18" charset="0"/>
              </a:rPr>
              <a:t>a conflict of interest</a:t>
            </a:r>
          </a:p>
          <a:p>
            <a:pPr marL="1371600" lvl="2" indent="-457200" algn="l">
              <a:buFont typeface="Arial" panose="020B0604020202020204" pitchFamily="34" charset="0"/>
              <a:buChar char="•"/>
            </a:pPr>
            <a:r>
              <a:rPr lang="en-US" altLang="en-US" sz="2000" dirty="0" smtClean="0">
                <a:solidFill>
                  <a:schemeClr val="accent5">
                    <a:lumMod val="40000"/>
                    <a:lumOff val="60000"/>
                  </a:schemeClr>
                </a:solidFill>
                <a:latin typeface="Cambria" panose="02040503050406030204" pitchFamily="18" charset="0"/>
                <a:ea typeface="Cambria" panose="02040503050406030204" pitchFamily="18" charset="0"/>
              </a:rPr>
              <a:t>an irreconcilable disagreement</a:t>
            </a:r>
          </a:p>
          <a:p>
            <a:pPr marL="1371600" lvl="2" indent="-457200" algn="l">
              <a:buFont typeface="Arial" panose="020B0604020202020204" pitchFamily="34" charset="0"/>
              <a:buChar char="•"/>
            </a:pPr>
            <a:r>
              <a:rPr lang="en-US" altLang="en-US" sz="2000" dirty="0" smtClean="0">
                <a:solidFill>
                  <a:schemeClr val="accent5">
                    <a:lumMod val="40000"/>
                    <a:lumOff val="60000"/>
                  </a:schemeClr>
                </a:solidFill>
                <a:latin typeface="Cambria" panose="02040503050406030204" pitchFamily="18" charset="0"/>
                <a:ea typeface="Cambria" panose="02040503050406030204" pitchFamily="18" charset="0"/>
              </a:rPr>
              <a:t>an inability to communicate with counsel</a:t>
            </a:r>
          </a:p>
          <a:p>
            <a:pPr marL="457200" marR="0" indent="-457200" algn="l">
              <a:buFont typeface="Arial" panose="020B0604020202020204" pitchFamily="34" charset="0"/>
              <a:buChar char="•"/>
            </a:pPr>
            <a:endParaRPr lang="en-US" altLang="en-US" dirty="0">
              <a:solidFill>
                <a:srgbClr val="00B050"/>
              </a:solidFill>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3768226561"/>
      </p:ext>
    </p:extLst>
  </p:cSld>
  <p:clrMapOvr>
    <a:masterClrMapping/>
  </p:clrMapOvr>
  <p:transition spd="slow">
    <p:wipe/>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3400" y="76200"/>
            <a:ext cx="7851648" cy="1828800"/>
          </a:xfrm>
          <a:extLst/>
        </p:spPr>
        <p:txBody>
          <a:bodyPr>
            <a:normAutofit/>
          </a:bodyPr>
          <a:lstStyle/>
          <a:p>
            <a:pPr algn="ctr">
              <a:defRPr/>
            </a:pPr>
            <a:r>
              <a:rPr lang="en-US" dirty="0" smtClean="0">
                <a:solidFill>
                  <a:schemeClr val="accent5">
                    <a:lumMod val="40000"/>
                    <a:lumOff val="60000"/>
                  </a:schemeClr>
                </a:solidFill>
                <a:latin typeface="Cambria" panose="02040503050406030204" pitchFamily="18" charset="0"/>
                <a:ea typeface="Cambria" panose="02040503050406030204" pitchFamily="18" charset="0"/>
              </a:rPr>
              <a:t>Note:</a:t>
            </a:r>
            <a:endParaRPr lang="en-US" sz="5400" dirty="0">
              <a:solidFill>
                <a:schemeClr val="accent5">
                  <a:lumMod val="40000"/>
                  <a:lumOff val="60000"/>
                </a:schemeClr>
              </a:solidFill>
              <a:latin typeface="Cambria" panose="02040503050406030204" pitchFamily="18" charset="0"/>
              <a:ea typeface="Cambria" panose="02040503050406030204" pitchFamily="18" charset="0"/>
            </a:endParaRPr>
          </a:p>
        </p:txBody>
      </p:sp>
      <p:sp>
        <p:nvSpPr>
          <p:cNvPr id="3" name="Subtitle 2"/>
          <p:cNvSpPr>
            <a:spLocks noGrp="1"/>
          </p:cNvSpPr>
          <p:nvPr>
            <p:ph type="subTitle" idx="1"/>
          </p:nvPr>
        </p:nvSpPr>
        <p:spPr>
          <a:xfrm>
            <a:off x="457200" y="2743200"/>
            <a:ext cx="7854950" cy="1752600"/>
          </a:xfrm>
        </p:spPr>
        <p:txBody>
          <a:bodyPr>
            <a:normAutofit/>
          </a:bodyPr>
          <a:lstStyle/>
          <a:p>
            <a:pPr marL="457200" marR="0" indent="-457200" algn="l">
              <a:buFont typeface="Arial" panose="020B0604020202020204" pitchFamily="34" charset="0"/>
              <a:buChar char="•"/>
            </a:pPr>
            <a:r>
              <a:rPr lang="en-US" altLang="en-US" dirty="0" smtClean="0">
                <a:solidFill>
                  <a:schemeClr val="accent5">
                    <a:lumMod val="40000"/>
                    <a:lumOff val="60000"/>
                  </a:schemeClr>
                </a:solidFill>
                <a:latin typeface="Cambria" panose="02040503050406030204" pitchFamily="18" charset="0"/>
                <a:ea typeface="Cambria" panose="02040503050406030204" pitchFamily="18" charset="0"/>
              </a:rPr>
              <a:t>A district court abuses its discretion if it becomes aware of a potential conflict of interest between a defendant and his/her attorney but fails to conduct an inquiry</a:t>
            </a:r>
          </a:p>
        </p:txBody>
      </p:sp>
    </p:spTree>
  </p:cSld>
  <p:clrMapOvr>
    <a:masterClrMapping/>
  </p:clrMapOvr>
  <p:transition spd="slow">
    <p:wipe/>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3400" y="76200"/>
            <a:ext cx="7851648" cy="1828800"/>
          </a:xfrm>
          <a:extLst/>
        </p:spPr>
        <p:txBody>
          <a:bodyPr>
            <a:normAutofit/>
          </a:bodyPr>
          <a:lstStyle/>
          <a:p>
            <a:pPr algn="ctr">
              <a:defRPr/>
            </a:pPr>
            <a:r>
              <a:rPr lang="en-US" dirty="0" smtClean="0">
                <a:solidFill>
                  <a:schemeClr val="accent5">
                    <a:lumMod val="40000"/>
                    <a:lumOff val="60000"/>
                  </a:schemeClr>
                </a:solidFill>
                <a:latin typeface="Cambria" panose="02040503050406030204" pitchFamily="18" charset="0"/>
                <a:ea typeface="Cambria" panose="02040503050406030204" pitchFamily="18" charset="0"/>
              </a:rPr>
              <a:t>It is not enough</a:t>
            </a:r>
            <a:endParaRPr lang="en-US" sz="5400" dirty="0">
              <a:solidFill>
                <a:schemeClr val="accent5">
                  <a:lumMod val="40000"/>
                  <a:lumOff val="60000"/>
                </a:schemeClr>
              </a:solidFill>
              <a:latin typeface="Cambria" panose="02040503050406030204" pitchFamily="18" charset="0"/>
              <a:ea typeface="Cambria" panose="02040503050406030204" pitchFamily="18" charset="0"/>
            </a:endParaRPr>
          </a:p>
        </p:txBody>
      </p:sp>
      <p:sp>
        <p:nvSpPr>
          <p:cNvPr id="3" name="Subtitle 2"/>
          <p:cNvSpPr>
            <a:spLocks noGrp="1"/>
          </p:cNvSpPr>
          <p:nvPr>
            <p:ph type="subTitle" idx="1"/>
          </p:nvPr>
        </p:nvSpPr>
        <p:spPr>
          <a:xfrm>
            <a:off x="457200" y="2514600"/>
            <a:ext cx="7854950" cy="3962400"/>
          </a:xfrm>
        </p:spPr>
        <p:txBody>
          <a:bodyPr>
            <a:normAutofit/>
          </a:bodyPr>
          <a:lstStyle/>
          <a:p>
            <a:pPr marL="457200" marR="0" indent="-457200" algn="l">
              <a:buFont typeface="Arial" panose="020B0604020202020204" pitchFamily="34" charset="0"/>
              <a:buChar char="•"/>
            </a:pPr>
            <a:r>
              <a:rPr lang="en-US" altLang="en-US" dirty="0" smtClean="0">
                <a:solidFill>
                  <a:schemeClr val="accent5">
                    <a:lumMod val="40000"/>
                    <a:lumOff val="60000"/>
                  </a:schemeClr>
                </a:solidFill>
                <a:latin typeface="Cambria" panose="02040503050406030204" pitchFamily="18" charset="0"/>
                <a:ea typeface="Cambria" panose="02040503050406030204" pitchFamily="18" charset="0"/>
              </a:rPr>
              <a:t>Disagreements or lack of communication will not always rise to the level of justifiable dissatisfaction</a:t>
            </a:r>
          </a:p>
          <a:p>
            <a:pPr marL="457200" marR="0" indent="-457200" algn="l">
              <a:buFont typeface="Arial" panose="020B0604020202020204" pitchFamily="34" charset="0"/>
              <a:buChar char="•"/>
            </a:pPr>
            <a:endParaRPr lang="en-US" altLang="en-US" dirty="0" smtClean="0">
              <a:solidFill>
                <a:schemeClr val="accent5">
                  <a:lumMod val="40000"/>
                  <a:lumOff val="60000"/>
                </a:schemeClr>
              </a:solidFill>
              <a:latin typeface="Cambria" panose="02040503050406030204" pitchFamily="18" charset="0"/>
              <a:ea typeface="Cambria" panose="02040503050406030204" pitchFamily="18" charset="0"/>
            </a:endParaRPr>
          </a:p>
          <a:p>
            <a:pPr marL="914400" lvl="1" indent="-457200" algn="l">
              <a:buFont typeface="Arial" panose="020B0604020202020204" pitchFamily="34" charset="0"/>
              <a:buChar char="•"/>
            </a:pPr>
            <a:r>
              <a:rPr lang="en-US" altLang="en-US" sz="2000" dirty="0" smtClean="0">
                <a:solidFill>
                  <a:schemeClr val="accent5">
                    <a:lumMod val="40000"/>
                    <a:lumOff val="60000"/>
                  </a:schemeClr>
                </a:solidFill>
                <a:latin typeface="Cambria" panose="02040503050406030204" pitchFamily="18" charset="0"/>
                <a:ea typeface="Cambria" panose="02040503050406030204" pitchFamily="18" charset="0"/>
              </a:rPr>
              <a:t>A defendant’s refusal to communicate or inability to get along with counsel is not enough</a:t>
            </a:r>
          </a:p>
          <a:p>
            <a:pPr marL="1371600" lvl="2" indent="-457200" algn="l">
              <a:buFont typeface="Arial" panose="020B0604020202020204" pitchFamily="34" charset="0"/>
              <a:buChar char="•"/>
            </a:pPr>
            <a:r>
              <a:rPr lang="en-US" altLang="en-US" sz="2000" dirty="0" smtClean="0">
                <a:solidFill>
                  <a:schemeClr val="accent5">
                    <a:lumMod val="40000"/>
                    <a:lumOff val="60000"/>
                  </a:schemeClr>
                </a:solidFill>
                <a:latin typeface="Cambria" panose="02040503050406030204" pitchFamily="18" charset="0"/>
                <a:ea typeface="Cambria" panose="02040503050406030204" pitchFamily="18" charset="0"/>
              </a:rPr>
              <a:t>Especially when the record suggests the same issues would occur if the court appoints a new attorney</a:t>
            </a:r>
          </a:p>
          <a:p>
            <a:pPr marL="457200" marR="0" indent="-457200" algn="l">
              <a:buFont typeface="Arial" panose="020B0604020202020204" pitchFamily="34" charset="0"/>
              <a:buChar char="•"/>
            </a:pPr>
            <a:endParaRPr lang="en-US" altLang="en-US" dirty="0" smtClean="0">
              <a:solidFill>
                <a:srgbClr val="00B050"/>
              </a:solidFill>
              <a:latin typeface="Cambria" panose="02040503050406030204" pitchFamily="18" charset="0"/>
              <a:ea typeface="Cambria" panose="02040503050406030204" pitchFamily="18" charset="0"/>
            </a:endParaRPr>
          </a:p>
        </p:txBody>
      </p:sp>
    </p:spTree>
  </p:cSld>
  <p:clrMapOvr>
    <a:masterClrMapping/>
  </p:clrMapOvr>
  <p:transition spd="slow">
    <p:wipe/>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3400" y="76200"/>
            <a:ext cx="7851648" cy="1828800"/>
          </a:xfrm>
          <a:extLst/>
        </p:spPr>
        <p:txBody>
          <a:bodyPr>
            <a:normAutofit/>
          </a:bodyPr>
          <a:lstStyle/>
          <a:p>
            <a:pPr algn="ctr">
              <a:defRPr/>
            </a:pPr>
            <a:r>
              <a:rPr lang="en-US" dirty="0" smtClean="0">
                <a:solidFill>
                  <a:schemeClr val="accent5">
                    <a:lumMod val="40000"/>
                    <a:lumOff val="60000"/>
                  </a:schemeClr>
                </a:solidFill>
                <a:latin typeface="Cambria" panose="02040503050406030204" pitchFamily="18" charset="0"/>
                <a:ea typeface="Cambria" panose="02040503050406030204" pitchFamily="18" charset="0"/>
              </a:rPr>
              <a:t>It is not enough</a:t>
            </a:r>
            <a:endParaRPr lang="en-US" sz="5400" dirty="0">
              <a:solidFill>
                <a:schemeClr val="accent5">
                  <a:lumMod val="40000"/>
                  <a:lumOff val="60000"/>
                </a:schemeClr>
              </a:solidFill>
              <a:latin typeface="Cambria" panose="02040503050406030204" pitchFamily="18" charset="0"/>
              <a:ea typeface="Cambria" panose="02040503050406030204" pitchFamily="18" charset="0"/>
            </a:endParaRPr>
          </a:p>
        </p:txBody>
      </p:sp>
      <p:sp>
        <p:nvSpPr>
          <p:cNvPr id="3" name="Subtitle 2"/>
          <p:cNvSpPr>
            <a:spLocks noGrp="1"/>
          </p:cNvSpPr>
          <p:nvPr>
            <p:ph type="subTitle" idx="1"/>
          </p:nvPr>
        </p:nvSpPr>
        <p:spPr>
          <a:xfrm>
            <a:off x="381000" y="3048000"/>
            <a:ext cx="7854950" cy="1447800"/>
          </a:xfrm>
        </p:spPr>
        <p:txBody>
          <a:bodyPr>
            <a:normAutofit/>
          </a:bodyPr>
          <a:lstStyle/>
          <a:p>
            <a:pPr marL="457200" marR="0" indent="-457200" algn="l">
              <a:buFont typeface="Arial" panose="020B0604020202020204" pitchFamily="34" charset="0"/>
              <a:buChar char="•"/>
            </a:pPr>
            <a:r>
              <a:rPr lang="en-US" altLang="en-US" dirty="0" smtClean="0">
                <a:solidFill>
                  <a:schemeClr val="accent5">
                    <a:lumMod val="40000"/>
                    <a:lumOff val="60000"/>
                  </a:schemeClr>
                </a:solidFill>
                <a:latin typeface="Cambria" panose="02040503050406030204" pitchFamily="18" charset="0"/>
                <a:ea typeface="Cambria" panose="02040503050406030204" pitchFamily="18" charset="0"/>
              </a:rPr>
              <a:t>Likewise, a pending disciplinary case or ethical complaint (depending on the nature of the complaint) filed by a defendant against counsel does not automatically require appointment of new counsel </a:t>
            </a:r>
          </a:p>
          <a:p>
            <a:pPr marL="457200" marR="0" indent="-457200" algn="l">
              <a:buFont typeface="Arial" panose="020B0604020202020204" pitchFamily="34" charset="0"/>
              <a:buChar char="•"/>
            </a:pPr>
            <a:endParaRPr lang="en-US" altLang="en-US" sz="1800" dirty="0" smtClean="0">
              <a:solidFill>
                <a:srgbClr val="00B050"/>
              </a:solidFill>
              <a:latin typeface="Cambria" panose="02040503050406030204" pitchFamily="18" charset="0"/>
              <a:ea typeface="Cambria" panose="02040503050406030204" pitchFamily="18" charset="0"/>
            </a:endParaRPr>
          </a:p>
          <a:p>
            <a:pPr marL="457200" marR="0" indent="-457200" algn="l">
              <a:buFont typeface="Arial" panose="020B0604020202020204" pitchFamily="34" charset="0"/>
              <a:buChar char="•"/>
            </a:pPr>
            <a:endParaRPr lang="en-US" altLang="en-US" dirty="0" smtClean="0">
              <a:solidFill>
                <a:srgbClr val="00B050"/>
              </a:solidFill>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2982235127"/>
      </p:ext>
    </p:extLst>
  </p:cSld>
  <p:clrMapOvr>
    <a:masterClrMapping/>
  </p:clrMapOvr>
  <p:transition spd="slow">
    <p:wipe/>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3400" y="76200"/>
            <a:ext cx="7851648" cy="1828800"/>
          </a:xfrm>
          <a:extLst/>
        </p:spPr>
        <p:txBody>
          <a:bodyPr>
            <a:normAutofit/>
          </a:bodyPr>
          <a:lstStyle/>
          <a:p>
            <a:pPr algn="ctr">
              <a:defRPr/>
            </a:pPr>
            <a:r>
              <a:rPr lang="en-US" dirty="0" smtClean="0">
                <a:solidFill>
                  <a:schemeClr val="accent5">
                    <a:lumMod val="40000"/>
                    <a:lumOff val="60000"/>
                  </a:schemeClr>
                </a:solidFill>
                <a:latin typeface="Cambria" panose="02040503050406030204" pitchFamily="18" charset="0"/>
                <a:ea typeface="Cambria" panose="02040503050406030204" pitchFamily="18" charset="0"/>
              </a:rPr>
              <a:t>Additional Tips:</a:t>
            </a:r>
            <a:endParaRPr lang="en-US" sz="5400" dirty="0">
              <a:solidFill>
                <a:schemeClr val="accent5">
                  <a:lumMod val="40000"/>
                  <a:lumOff val="60000"/>
                </a:schemeClr>
              </a:solidFill>
              <a:latin typeface="Cambria" panose="02040503050406030204" pitchFamily="18" charset="0"/>
              <a:ea typeface="Cambria" panose="02040503050406030204" pitchFamily="18" charset="0"/>
            </a:endParaRPr>
          </a:p>
        </p:txBody>
      </p:sp>
      <p:sp>
        <p:nvSpPr>
          <p:cNvPr id="3" name="Subtitle 2"/>
          <p:cNvSpPr>
            <a:spLocks noGrp="1"/>
          </p:cNvSpPr>
          <p:nvPr>
            <p:ph type="subTitle" idx="1"/>
          </p:nvPr>
        </p:nvSpPr>
        <p:spPr>
          <a:xfrm>
            <a:off x="381000" y="3048000"/>
            <a:ext cx="7854950" cy="1447800"/>
          </a:xfrm>
        </p:spPr>
        <p:txBody>
          <a:bodyPr>
            <a:normAutofit/>
          </a:bodyPr>
          <a:lstStyle/>
          <a:p>
            <a:pPr marL="457200" marR="0" indent="-457200" algn="l">
              <a:buFont typeface="Arial" panose="020B0604020202020204" pitchFamily="34" charset="0"/>
              <a:buChar char="•"/>
            </a:pPr>
            <a:r>
              <a:rPr lang="en-US" altLang="en-US" dirty="0" smtClean="0">
                <a:solidFill>
                  <a:schemeClr val="accent5">
                    <a:lumMod val="40000"/>
                    <a:lumOff val="60000"/>
                  </a:schemeClr>
                </a:solidFill>
                <a:latin typeface="Cambria" panose="02040503050406030204" pitchFamily="18" charset="0"/>
                <a:ea typeface="Cambria" panose="02040503050406030204" pitchFamily="18" charset="0"/>
              </a:rPr>
              <a:t>Try to make sure the court does not get impatient. The judge needs to give the defendant a chance to articulate his/her concerns.</a:t>
            </a:r>
          </a:p>
          <a:p>
            <a:pPr marL="457200" marR="0" indent="-457200" algn="l">
              <a:buFont typeface="Arial" panose="020B0604020202020204" pitchFamily="34" charset="0"/>
              <a:buChar char="•"/>
            </a:pPr>
            <a:endParaRPr lang="en-US" altLang="en-US" sz="1800" dirty="0" smtClean="0">
              <a:solidFill>
                <a:srgbClr val="00B050"/>
              </a:solidFill>
              <a:latin typeface="Cambria" panose="02040503050406030204" pitchFamily="18" charset="0"/>
              <a:ea typeface="Cambria" panose="02040503050406030204" pitchFamily="18" charset="0"/>
            </a:endParaRPr>
          </a:p>
          <a:p>
            <a:pPr marL="457200" marR="0" indent="-457200" algn="l">
              <a:buFont typeface="Arial" panose="020B0604020202020204" pitchFamily="34" charset="0"/>
              <a:buChar char="•"/>
            </a:pPr>
            <a:endParaRPr lang="en-US" altLang="en-US" dirty="0" smtClean="0">
              <a:solidFill>
                <a:srgbClr val="00B050"/>
              </a:solidFill>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2721796477"/>
      </p:ext>
    </p:extLst>
  </p:cSld>
  <p:clrMapOvr>
    <a:masterClrMapping/>
  </p:clrMapOvr>
  <p:transition spd="slow">
    <p:wipe/>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3400" y="76200"/>
            <a:ext cx="7851648" cy="1828800"/>
          </a:xfrm>
          <a:extLst/>
        </p:spPr>
        <p:txBody>
          <a:bodyPr>
            <a:normAutofit/>
          </a:bodyPr>
          <a:lstStyle/>
          <a:p>
            <a:pPr algn="ctr">
              <a:defRPr/>
            </a:pPr>
            <a:r>
              <a:rPr lang="en-US" dirty="0" smtClean="0">
                <a:solidFill>
                  <a:schemeClr val="accent5">
                    <a:lumMod val="40000"/>
                    <a:lumOff val="60000"/>
                  </a:schemeClr>
                </a:solidFill>
                <a:latin typeface="Cambria" panose="02040503050406030204" pitchFamily="18" charset="0"/>
                <a:ea typeface="Cambria" panose="02040503050406030204" pitchFamily="18" charset="0"/>
              </a:rPr>
              <a:t>Additional Tips:</a:t>
            </a:r>
            <a:endParaRPr lang="en-US" sz="5400" dirty="0">
              <a:solidFill>
                <a:schemeClr val="accent5">
                  <a:lumMod val="40000"/>
                  <a:lumOff val="60000"/>
                </a:schemeClr>
              </a:solidFill>
              <a:latin typeface="Cambria" panose="02040503050406030204" pitchFamily="18" charset="0"/>
              <a:ea typeface="Cambria" panose="02040503050406030204" pitchFamily="18" charset="0"/>
            </a:endParaRPr>
          </a:p>
        </p:txBody>
      </p:sp>
      <p:sp>
        <p:nvSpPr>
          <p:cNvPr id="3" name="Subtitle 2"/>
          <p:cNvSpPr>
            <a:spLocks noGrp="1"/>
          </p:cNvSpPr>
          <p:nvPr>
            <p:ph type="subTitle" idx="1"/>
          </p:nvPr>
        </p:nvSpPr>
        <p:spPr>
          <a:xfrm>
            <a:off x="381000" y="3048000"/>
            <a:ext cx="7854950" cy="2667000"/>
          </a:xfrm>
        </p:spPr>
        <p:txBody>
          <a:bodyPr>
            <a:normAutofit/>
          </a:bodyPr>
          <a:lstStyle/>
          <a:p>
            <a:pPr marL="457200" marR="0" indent="-457200" algn="l">
              <a:buFont typeface="Arial" panose="020B0604020202020204" pitchFamily="34" charset="0"/>
              <a:buChar char="•"/>
            </a:pPr>
            <a:r>
              <a:rPr lang="en-US" altLang="en-US" dirty="0" smtClean="0">
                <a:solidFill>
                  <a:schemeClr val="accent5">
                    <a:lumMod val="40000"/>
                    <a:lumOff val="60000"/>
                  </a:schemeClr>
                </a:solidFill>
                <a:latin typeface="Cambria" panose="02040503050406030204" pitchFamily="18" charset="0"/>
                <a:ea typeface="Cambria" panose="02040503050406030204" pitchFamily="18" charset="0"/>
              </a:rPr>
              <a:t>The defendant does NOT have to file a written motion</a:t>
            </a:r>
          </a:p>
          <a:p>
            <a:pPr marL="457200" marR="0" indent="-457200" algn="l">
              <a:buFont typeface="Arial" panose="020B0604020202020204" pitchFamily="34" charset="0"/>
              <a:buChar char="•"/>
            </a:pPr>
            <a:endParaRPr lang="en-US" altLang="en-US" dirty="0" smtClean="0">
              <a:solidFill>
                <a:srgbClr val="00B050"/>
              </a:solidFill>
              <a:latin typeface="Cambria" panose="02040503050406030204" pitchFamily="18" charset="0"/>
              <a:ea typeface="Cambria" panose="02040503050406030204" pitchFamily="18" charset="0"/>
            </a:endParaRPr>
          </a:p>
          <a:p>
            <a:pPr marL="457200" marR="0" indent="-457200" algn="l">
              <a:buFont typeface="Arial" panose="020B0604020202020204" pitchFamily="34" charset="0"/>
              <a:buChar char="•"/>
            </a:pPr>
            <a:r>
              <a:rPr lang="en-US" altLang="en-US" dirty="0" smtClean="0">
                <a:solidFill>
                  <a:schemeClr val="accent5">
                    <a:lumMod val="40000"/>
                    <a:lumOff val="60000"/>
                  </a:schemeClr>
                </a:solidFill>
                <a:latin typeface="Cambria" panose="02040503050406030204" pitchFamily="18" charset="0"/>
                <a:ea typeface="Cambria" panose="02040503050406030204" pitchFamily="18" charset="0"/>
              </a:rPr>
              <a:t>If a statement is made in court that clues the judge to a potential issue, the court should address the issue before proceeding with the case</a:t>
            </a:r>
          </a:p>
          <a:p>
            <a:pPr marL="457200" marR="0" indent="-457200" algn="l">
              <a:buFont typeface="Arial" panose="020B0604020202020204" pitchFamily="34" charset="0"/>
              <a:buChar char="•"/>
            </a:pPr>
            <a:endParaRPr lang="en-US" altLang="en-US" sz="1800" dirty="0" smtClean="0">
              <a:solidFill>
                <a:srgbClr val="00B050"/>
              </a:solidFill>
              <a:latin typeface="Cambria" panose="02040503050406030204" pitchFamily="18" charset="0"/>
              <a:ea typeface="Cambria" panose="02040503050406030204" pitchFamily="18" charset="0"/>
            </a:endParaRPr>
          </a:p>
          <a:p>
            <a:pPr marL="457200" marR="0" indent="-457200" algn="l">
              <a:buFont typeface="Arial" panose="020B0604020202020204" pitchFamily="34" charset="0"/>
              <a:buChar char="•"/>
            </a:pPr>
            <a:endParaRPr lang="en-US" altLang="en-US" dirty="0" smtClean="0">
              <a:solidFill>
                <a:srgbClr val="00B050"/>
              </a:solidFill>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2760178881"/>
      </p:ext>
    </p:extLst>
  </p:cSld>
  <p:clrMapOvr>
    <a:masterClrMapping/>
  </p:clrMapOvr>
  <p:transition spd="slow">
    <p:wipe/>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3400" y="76200"/>
            <a:ext cx="7851648" cy="1828800"/>
          </a:xfrm>
          <a:extLst/>
        </p:spPr>
        <p:txBody>
          <a:bodyPr>
            <a:normAutofit/>
          </a:bodyPr>
          <a:lstStyle/>
          <a:p>
            <a:pPr algn="ctr">
              <a:defRPr/>
            </a:pPr>
            <a:r>
              <a:rPr lang="en-US" dirty="0" smtClean="0">
                <a:solidFill>
                  <a:schemeClr val="accent5">
                    <a:lumMod val="40000"/>
                    <a:lumOff val="60000"/>
                  </a:schemeClr>
                </a:solidFill>
                <a:latin typeface="Cambria" panose="02040503050406030204" pitchFamily="18" charset="0"/>
                <a:ea typeface="Cambria" panose="02040503050406030204" pitchFamily="18" charset="0"/>
              </a:rPr>
              <a:t>Additional Tips:</a:t>
            </a:r>
            <a:endParaRPr lang="en-US" sz="5400" dirty="0">
              <a:solidFill>
                <a:schemeClr val="accent5">
                  <a:lumMod val="40000"/>
                  <a:lumOff val="60000"/>
                </a:schemeClr>
              </a:solidFill>
              <a:latin typeface="Cambria" panose="02040503050406030204" pitchFamily="18" charset="0"/>
              <a:ea typeface="Cambria" panose="02040503050406030204" pitchFamily="18" charset="0"/>
            </a:endParaRPr>
          </a:p>
        </p:txBody>
      </p:sp>
      <p:sp>
        <p:nvSpPr>
          <p:cNvPr id="3" name="Subtitle 2"/>
          <p:cNvSpPr>
            <a:spLocks noGrp="1"/>
          </p:cNvSpPr>
          <p:nvPr>
            <p:ph type="subTitle" idx="1"/>
          </p:nvPr>
        </p:nvSpPr>
        <p:spPr>
          <a:xfrm>
            <a:off x="381000" y="3048000"/>
            <a:ext cx="7854950" cy="2667000"/>
          </a:xfrm>
        </p:spPr>
        <p:txBody>
          <a:bodyPr>
            <a:normAutofit/>
          </a:bodyPr>
          <a:lstStyle/>
          <a:p>
            <a:pPr marL="457200" marR="0" indent="-457200" algn="l">
              <a:buFont typeface="Arial" panose="020B0604020202020204" pitchFamily="34" charset="0"/>
              <a:buChar char="•"/>
            </a:pPr>
            <a:r>
              <a:rPr lang="en-US" altLang="en-US" dirty="0" smtClean="0">
                <a:solidFill>
                  <a:schemeClr val="accent5">
                    <a:lumMod val="40000"/>
                    <a:lumOff val="60000"/>
                  </a:schemeClr>
                </a:solidFill>
                <a:latin typeface="Cambria" panose="02040503050406030204" pitchFamily="18" charset="0"/>
                <a:ea typeface="Cambria" panose="02040503050406030204" pitchFamily="18" charset="0"/>
              </a:rPr>
              <a:t>The court should not just focus on the fact the attorney is a good lawyer with a good reputation</a:t>
            </a:r>
          </a:p>
          <a:p>
            <a:pPr marL="457200" marR="0" indent="-457200" algn="l">
              <a:buFont typeface="Arial" panose="020B0604020202020204" pitchFamily="34" charset="0"/>
              <a:buChar char="•"/>
            </a:pPr>
            <a:endParaRPr lang="en-US" altLang="en-US" dirty="0">
              <a:solidFill>
                <a:schemeClr val="accent5">
                  <a:lumMod val="40000"/>
                  <a:lumOff val="60000"/>
                </a:schemeClr>
              </a:solidFill>
              <a:latin typeface="Cambria" panose="02040503050406030204" pitchFamily="18" charset="0"/>
              <a:ea typeface="Cambria" panose="02040503050406030204" pitchFamily="18" charset="0"/>
            </a:endParaRPr>
          </a:p>
          <a:p>
            <a:pPr marL="457200" marR="0" indent="-457200" algn="l">
              <a:buFont typeface="Arial" panose="020B0604020202020204" pitchFamily="34" charset="0"/>
              <a:buChar char="•"/>
            </a:pPr>
            <a:r>
              <a:rPr lang="en-US" altLang="en-US" dirty="0" smtClean="0">
                <a:solidFill>
                  <a:schemeClr val="accent5">
                    <a:lumMod val="40000"/>
                    <a:lumOff val="60000"/>
                  </a:schemeClr>
                </a:solidFill>
                <a:latin typeface="Cambria" panose="02040503050406030204" pitchFamily="18" charset="0"/>
                <a:ea typeface="Cambria" panose="02040503050406030204" pitchFamily="18" charset="0"/>
              </a:rPr>
              <a:t>The inquiry needs to focus on the specific issue(s) the defendant brings to the court’s attention</a:t>
            </a:r>
          </a:p>
          <a:p>
            <a:pPr marL="457200" marR="0" indent="-457200" algn="l">
              <a:buFont typeface="Arial" panose="020B0604020202020204" pitchFamily="34" charset="0"/>
              <a:buChar char="•"/>
            </a:pPr>
            <a:endParaRPr lang="en-US" altLang="en-US" sz="1800" dirty="0" smtClean="0">
              <a:solidFill>
                <a:srgbClr val="00B050"/>
              </a:solidFill>
              <a:latin typeface="Cambria" panose="02040503050406030204" pitchFamily="18" charset="0"/>
              <a:ea typeface="Cambria" panose="02040503050406030204" pitchFamily="18" charset="0"/>
            </a:endParaRPr>
          </a:p>
          <a:p>
            <a:pPr marL="457200" marR="0" indent="-457200" algn="l">
              <a:buFont typeface="Arial" panose="020B0604020202020204" pitchFamily="34" charset="0"/>
              <a:buChar char="•"/>
            </a:pPr>
            <a:endParaRPr lang="en-US" altLang="en-US" dirty="0" smtClean="0">
              <a:solidFill>
                <a:srgbClr val="00B050"/>
              </a:solidFill>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1172809734"/>
      </p:ext>
    </p:extLst>
  </p:cSld>
  <p:clrMapOvr>
    <a:masterClrMapping/>
  </p:clrMapOvr>
  <p:transition spd="slow">
    <p:wipe/>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3400" y="76200"/>
            <a:ext cx="7851648" cy="1828800"/>
          </a:xfrm>
          <a:extLst/>
        </p:spPr>
        <p:txBody>
          <a:bodyPr>
            <a:normAutofit/>
          </a:bodyPr>
          <a:lstStyle/>
          <a:p>
            <a:pPr algn="ctr">
              <a:defRPr/>
            </a:pPr>
            <a:r>
              <a:rPr lang="en-US" sz="5400" dirty="0" smtClean="0">
                <a:solidFill>
                  <a:schemeClr val="accent5">
                    <a:lumMod val="40000"/>
                    <a:lumOff val="60000"/>
                  </a:schemeClr>
                </a:solidFill>
                <a:latin typeface="Cambria" panose="02040503050406030204" pitchFamily="18" charset="0"/>
                <a:ea typeface="Cambria" panose="02040503050406030204" pitchFamily="18" charset="0"/>
              </a:rPr>
              <a:t>Waterman’s next request</a:t>
            </a:r>
            <a:endParaRPr lang="en-US" sz="5400" dirty="0">
              <a:solidFill>
                <a:schemeClr val="accent5">
                  <a:lumMod val="40000"/>
                  <a:lumOff val="60000"/>
                </a:schemeClr>
              </a:solidFill>
              <a:latin typeface="Cambria" panose="02040503050406030204" pitchFamily="18" charset="0"/>
              <a:ea typeface="Cambria" panose="02040503050406030204" pitchFamily="18" charset="0"/>
            </a:endParaRPr>
          </a:p>
        </p:txBody>
      </p:sp>
      <p:sp>
        <p:nvSpPr>
          <p:cNvPr id="3" name="Subtitle 2"/>
          <p:cNvSpPr>
            <a:spLocks noGrp="1"/>
          </p:cNvSpPr>
          <p:nvPr>
            <p:ph type="subTitle" idx="1"/>
          </p:nvPr>
        </p:nvSpPr>
        <p:spPr>
          <a:xfrm>
            <a:off x="457200" y="3505200"/>
            <a:ext cx="7854950" cy="1752600"/>
          </a:xfrm>
        </p:spPr>
        <p:txBody>
          <a:bodyPr>
            <a:normAutofit/>
          </a:bodyPr>
          <a:lstStyle/>
          <a:p>
            <a:pPr marL="457200" marR="0" indent="-457200" algn="l">
              <a:buFont typeface="Arial" panose="020B0604020202020204" pitchFamily="34" charset="0"/>
              <a:buChar char="•"/>
            </a:pPr>
            <a:r>
              <a:rPr lang="en-US" altLang="en-US" dirty="0" smtClean="0">
                <a:solidFill>
                  <a:schemeClr val="accent5">
                    <a:lumMod val="40000"/>
                    <a:lumOff val="60000"/>
                  </a:schemeClr>
                </a:solidFill>
                <a:latin typeface="Cambria" panose="02040503050406030204" pitchFamily="18" charset="0"/>
                <a:ea typeface="Cambria" panose="02040503050406030204" pitchFamily="18" charset="0"/>
              </a:rPr>
              <a:t>Waterman filed a timely pro se, presentencing motion for a new trial alleging ineffective assistance of counsel</a:t>
            </a:r>
          </a:p>
        </p:txBody>
      </p:sp>
    </p:spTree>
  </p:cSld>
  <p:clrMapOvr>
    <a:masterClrMapping/>
  </p:clrMapOvr>
  <p:transition spd="slow">
    <p:wip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457200" y="914400"/>
            <a:ext cx="7851775" cy="838200"/>
          </a:xfrm>
          <a:extLst/>
        </p:spPr>
        <p:txBody>
          <a:bodyPr>
            <a:normAutofit fontScale="90000"/>
          </a:bodyPr>
          <a:lstStyle/>
          <a:p>
            <a:pPr algn="ctr" eaLnBrk="1" fontAlgn="auto" hangingPunct="1">
              <a:spcAft>
                <a:spcPts val="0"/>
              </a:spcAft>
              <a:defRPr/>
            </a:pPr>
            <a:r>
              <a:rPr lang="en-US" sz="2800" dirty="0" smtClean="0">
                <a:solidFill>
                  <a:srgbClr val="FFC000"/>
                </a:solidFill>
              </a:rPr>
              <a:t/>
            </a:r>
            <a:br>
              <a:rPr lang="en-US" sz="2800" dirty="0" smtClean="0">
                <a:solidFill>
                  <a:srgbClr val="FFC000"/>
                </a:solidFill>
              </a:rPr>
            </a:br>
            <a:r>
              <a:rPr lang="en-US" sz="4400" dirty="0" smtClean="0">
                <a:solidFill>
                  <a:schemeClr val="accent5">
                    <a:lumMod val="40000"/>
                    <a:lumOff val="60000"/>
                  </a:schemeClr>
                </a:solidFill>
                <a:latin typeface="Cambria" panose="02040503050406030204" pitchFamily="18" charset="0"/>
                <a:ea typeface="Cambria" panose="02040503050406030204" pitchFamily="18" charset="0"/>
              </a:rPr>
              <a:t>Right to Substitute Counsel</a:t>
            </a:r>
            <a:endParaRPr lang="en-US" sz="2800" dirty="0" smtClean="0">
              <a:solidFill>
                <a:schemeClr val="accent5">
                  <a:lumMod val="40000"/>
                  <a:lumOff val="60000"/>
                </a:schemeClr>
              </a:solidFill>
              <a:latin typeface="Cambria" panose="02040503050406030204" pitchFamily="18" charset="0"/>
              <a:ea typeface="Cambria" panose="02040503050406030204" pitchFamily="18" charset="0"/>
            </a:endParaRPr>
          </a:p>
        </p:txBody>
      </p:sp>
      <p:sp>
        <p:nvSpPr>
          <p:cNvPr id="6147" name="Rectangle 3"/>
          <p:cNvSpPr>
            <a:spLocks noGrp="1" noChangeArrowheads="1"/>
          </p:cNvSpPr>
          <p:nvPr>
            <p:ph type="subTitle" idx="1"/>
          </p:nvPr>
        </p:nvSpPr>
        <p:spPr>
          <a:xfrm>
            <a:off x="533400" y="2286000"/>
            <a:ext cx="7854950" cy="2590800"/>
          </a:xfrm>
        </p:spPr>
        <p:txBody>
          <a:bodyPr>
            <a:normAutofit/>
          </a:bodyPr>
          <a:lstStyle/>
          <a:p>
            <a:r>
              <a:rPr lang="en-US" sz="3600" dirty="0">
                <a:solidFill>
                  <a:schemeClr val="accent5">
                    <a:lumMod val="40000"/>
                    <a:lumOff val="60000"/>
                  </a:schemeClr>
                </a:solidFill>
                <a:latin typeface="Cambria" panose="02040503050406030204" pitchFamily="18" charset="0"/>
                <a:ea typeface="Cambria" panose="02040503050406030204" pitchFamily="18" charset="0"/>
              </a:rPr>
              <a:t>State v. Waterman</a:t>
            </a:r>
            <a:br>
              <a:rPr lang="en-US" sz="3600" dirty="0">
                <a:solidFill>
                  <a:schemeClr val="accent5">
                    <a:lumMod val="40000"/>
                    <a:lumOff val="60000"/>
                  </a:schemeClr>
                </a:solidFill>
                <a:latin typeface="Cambria" panose="02040503050406030204" pitchFamily="18" charset="0"/>
                <a:ea typeface="Cambria" panose="02040503050406030204" pitchFamily="18" charset="0"/>
              </a:rPr>
            </a:br>
            <a:r>
              <a:rPr lang="en-US" sz="3600" dirty="0">
                <a:solidFill>
                  <a:schemeClr val="accent5">
                    <a:lumMod val="40000"/>
                    <a:lumOff val="60000"/>
                  </a:schemeClr>
                </a:solidFill>
                <a:latin typeface="Cambria" panose="02040503050406030204" pitchFamily="18" charset="0"/>
                <a:ea typeface="Cambria" panose="02040503050406030204" pitchFamily="18" charset="0"/>
              </a:rPr>
              <a:t> 63 Kan. App. 2d 799</a:t>
            </a:r>
            <a:br>
              <a:rPr lang="en-US" sz="3600" dirty="0">
                <a:solidFill>
                  <a:schemeClr val="accent5">
                    <a:lumMod val="40000"/>
                    <a:lumOff val="60000"/>
                  </a:schemeClr>
                </a:solidFill>
                <a:latin typeface="Cambria" panose="02040503050406030204" pitchFamily="18" charset="0"/>
                <a:ea typeface="Cambria" panose="02040503050406030204" pitchFamily="18" charset="0"/>
              </a:rPr>
            </a:br>
            <a:r>
              <a:rPr lang="en-US" sz="3600" dirty="0">
                <a:solidFill>
                  <a:schemeClr val="accent5">
                    <a:lumMod val="40000"/>
                    <a:lumOff val="60000"/>
                  </a:schemeClr>
                </a:solidFill>
                <a:latin typeface="Cambria" panose="02040503050406030204" pitchFamily="18" charset="0"/>
                <a:ea typeface="Cambria" panose="02040503050406030204" pitchFamily="18" charset="0"/>
              </a:rPr>
              <a:t>540 P.3d 378</a:t>
            </a:r>
            <a:br>
              <a:rPr lang="en-US" sz="3600" dirty="0">
                <a:solidFill>
                  <a:schemeClr val="accent5">
                    <a:lumMod val="40000"/>
                    <a:lumOff val="60000"/>
                  </a:schemeClr>
                </a:solidFill>
                <a:latin typeface="Cambria" panose="02040503050406030204" pitchFamily="18" charset="0"/>
                <a:ea typeface="Cambria" panose="02040503050406030204" pitchFamily="18" charset="0"/>
              </a:rPr>
            </a:br>
            <a:r>
              <a:rPr lang="en-US" dirty="0">
                <a:solidFill>
                  <a:schemeClr val="accent5">
                    <a:lumMod val="40000"/>
                    <a:lumOff val="60000"/>
                  </a:schemeClr>
                </a:solidFill>
                <a:latin typeface="Cambria" panose="02040503050406030204" pitchFamily="18" charset="0"/>
                <a:ea typeface="Cambria" panose="02040503050406030204" pitchFamily="18" charset="0"/>
              </a:rPr>
              <a:t>Kansas Court of Appeals</a:t>
            </a:r>
            <a:br>
              <a:rPr lang="en-US" dirty="0">
                <a:solidFill>
                  <a:schemeClr val="accent5">
                    <a:lumMod val="40000"/>
                    <a:lumOff val="60000"/>
                  </a:schemeClr>
                </a:solidFill>
                <a:latin typeface="Cambria" panose="02040503050406030204" pitchFamily="18" charset="0"/>
                <a:ea typeface="Cambria" panose="02040503050406030204" pitchFamily="18" charset="0"/>
              </a:rPr>
            </a:br>
            <a:r>
              <a:rPr lang="en-US" dirty="0">
                <a:solidFill>
                  <a:schemeClr val="accent5">
                    <a:lumMod val="40000"/>
                    <a:lumOff val="60000"/>
                  </a:schemeClr>
                </a:solidFill>
                <a:latin typeface="Cambria" panose="02040503050406030204" pitchFamily="18" charset="0"/>
                <a:ea typeface="Cambria" panose="02040503050406030204" pitchFamily="18" charset="0"/>
              </a:rPr>
              <a:t>11/22/23</a:t>
            </a:r>
            <a:endParaRPr lang="en-US" altLang="en-US" dirty="0" smtClean="0">
              <a:solidFill>
                <a:schemeClr val="accent5">
                  <a:lumMod val="40000"/>
                  <a:lumOff val="60000"/>
                </a:schemeClr>
              </a:solidFill>
            </a:endParaRPr>
          </a:p>
        </p:txBody>
      </p:sp>
    </p:spTree>
    <p:extLst>
      <p:ext uri="{BB962C8B-B14F-4D97-AF65-F5344CB8AC3E}">
        <p14:creationId xmlns:p14="http://schemas.microsoft.com/office/powerpoint/2010/main" val="174572979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3400" y="76200"/>
            <a:ext cx="7851648" cy="1828800"/>
          </a:xfrm>
          <a:extLst/>
        </p:spPr>
        <p:txBody>
          <a:bodyPr>
            <a:normAutofit/>
          </a:bodyPr>
          <a:lstStyle/>
          <a:p>
            <a:pPr algn="ctr">
              <a:defRPr/>
            </a:pPr>
            <a:r>
              <a:rPr lang="en-US" sz="5400" dirty="0" smtClean="0">
                <a:solidFill>
                  <a:schemeClr val="accent5">
                    <a:lumMod val="40000"/>
                    <a:lumOff val="60000"/>
                  </a:schemeClr>
                </a:solidFill>
                <a:latin typeface="Cambria" panose="02040503050406030204" pitchFamily="18" charset="0"/>
                <a:ea typeface="Cambria" panose="02040503050406030204" pitchFamily="18" charset="0"/>
              </a:rPr>
              <a:t>District Court</a:t>
            </a:r>
            <a:endParaRPr lang="en-US" sz="5400" dirty="0">
              <a:solidFill>
                <a:schemeClr val="accent5">
                  <a:lumMod val="40000"/>
                  <a:lumOff val="60000"/>
                </a:schemeClr>
              </a:solidFill>
              <a:latin typeface="Cambria" panose="02040503050406030204" pitchFamily="18" charset="0"/>
              <a:ea typeface="Cambria" panose="02040503050406030204" pitchFamily="18" charset="0"/>
            </a:endParaRPr>
          </a:p>
        </p:txBody>
      </p:sp>
      <p:sp>
        <p:nvSpPr>
          <p:cNvPr id="3" name="Subtitle 2"/>
          <p:cNvSpPr>
            <a:spLocks noGrp="1"/>
          </p:cNvSpPr>
          <p:nvPr>
            <p:ph type="subTitle" idx="1"/>
          </p:nvPr>
        </p:nvSpPr>
        <p:spPr>
          <a:xfrm>
            <a:off x="457200" y="3200400"/>
            <a:ext cx="7854950" cy="1752600"/>
          </a:xfrm>
        </p:spPr>
        <p:txBody>
          <a:bodyPr>
            <a:normAutofit/>
          </a:bodyPr>
          <a:lstStyle/>
          <a:p>
            <a:pPr marL="457200" marR="0" indent="-457200" algn="l">
              <a:buFont typeface="Arial" panose="020B0604020202020204" pitchFamily="34" charset="0"/>
              <a:buChar char="•"/>
            </a:pPr>
            <a:r>
              <a:rPr lang="en-US" altLang="en-US" dirty="0" smtClean="0">
                <a:solidFill>
                  <a:schemeClr val="accent5">
                    <a:lumMod val="40000"/>
                    <a:lumOff val="60000"/>
                  </a:schemeClr>
                </a:solidFill>
                <a:latin typeface="Cambria" panose="02040503050406030204" pitchFamily="18" charset="0"/>
                <a:ea typeface="Cambria" panose="02040503050406030204" pitchFamily="18" charset="0"/>
              </a:rPr>
              <a:t>Without asking Waterman’s current counsel whether he could argue the motion on Waterman’s behalf, the court asked Waterman to address the motion</a:t>
            </a:r>
          </a:p>
        </p:txBody>
      </p:sp>
    </p:spTree>
    <p:extLst>
      <p:ext uri="{BB962C8B-B14F-4D97-AF65-F5344CB8AC3E}">
        <p14:creationId xmlns:p14="http://schemas.microsoft.com/office/powerpoint/2010/main" val="4009567096"/>
      </p:ext>
    </p:extLst>
  </p:cSld>
  <p:clrMapOvr>
    <a:masterClrMapping/>
  </p:clrMapOvr>
  <p:transition spd="slow">
    <p:wipe/>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3400" y="76200"/>
            <a:ext cx="7851648" cy="1828800"/>
          </a:xfrm>
          <a:extLst/>
        </p:spPr>
        <p:txBody>
          <a:bodyPr>
            <a:normAutofit/>
          </a:bodyPr>
          <a:lstStyle/>
          <a:p>
            <a:pPr algn="ctr">
              <a:defRPr/>
            </a:pPr>
            <a:r>
              <a:rPr lang="en-US" sz="5400" dirty="0" smtClean="0">
                <a:solidFill>
                  <a:schemeClr val="accent5">
                    <a:lumMod val="40000"/>
                    <a:lumOff val="60000"/>
                  </a:schemeClr>
                </a:solidFill>
                <a:latin typeface="Cambria" panose="02040503050406030204" pitchFamily="18" charset="0"/>
                <a:ea typeface="Cambria" panose="02040503050406030204" pitchFamily="18" charset="0"/>
              </a:rPr>
              <a:t>District Court</a:t>
            </a:r>
            <a:endParaRPr lang="en-US" sz="5400" dirty="0">
              <a:solidFill>
                <a:schemeClr val="accent5">
                  <a:lumMod val="40000"/>
                  <a:lumOff val="60000"/>
                </a:schemeClr>
              </a:solidFill>
              <a:latin typeface="Cambria" panose="02040503050406030204" pitchFamily="18" charset="0"/>
              <a:ea typeface="Cambria" panose="02040503050406030204" pitchFamily="18" charset="0"/>
            </a:endParaRPr>
          </a:p>
        </p:txBody>
      </p:sp>
      <p:sp>
        <p:nvSpPr>
          <p:cNvPr id="3" name="Subtitle 2"/>
          <p:cNvSpPr>
            <a:spLocks noGrp="1"/>
          </p:cNvSpPr>
          <p:nvPr>
            <p:ph type="subTitle" idx="1"/>
          </p:nvPr>
        </p:nvSpPr>
        <p:spPr>
          <a:xfrm>
            <a:off x="527167" y="3200400"/>
            <a:ext cx="7854950" cy="1752600"/>
          </a:xfrm>
        </p:spPr>
        <p:txBody>
          <a:bodyPr>
            <a:normAutofit/>
          </a:bodyPr>
          <a:lstStyle/>
          <a:p>
            <a:pPr marL="457200" marR="0" indent="-457200" algn="l">
              <a:buFont typeface="Arial" panose="020B0604020202020204" pitchFamily="34" charset="0"/>
              <a:buChar char="•"/>
            </a:pPr>
            <a:r>
              <a:rPr lang="en-US" altLang="en-US" dirty="0" smtClean="0">
                <a:solidFill>
                  <a:schemeClr val="accent5">
                    <a:lumMod val="40000"/>
                    <a:lumOff val="60000"/>
                  </a:schemeClr>
                </a:solidFill>
                <a:latin typeface="Cambria" panose="02040503050406030204" pitchFamily="18" charset="0"/>
                <a:ea typeface="Cambria" panose="02040503050406030204" pitchFamily="18" charset="0"/>
              </a:rPr>
              <a:t>The court denied the motion finding Waterman received “very effective assistance of counsel”</a:t>
            </a:r>
          </a:p>
        </p:txBody>
      </p:sp>
    </p:spTree>
    <p:extLst>
      <p:ext uri="{BB962C8B-B14F-4D97-AF65-F5344CB8AC3E}">
        <p14:creationId xmlns:p14="http://schemas.microsoft.com/office/powerpoint/2010/main" val="2767183924"/>
      </p:ext>
    </p:extLst>
  </p:cSld>
  <p:clrMapOvr>
    <a:masterClrMapping/>
  </p:clrMapOvr>
  <p:transition spd="slow">
    <p:wipe/>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3400" y="76200"/>
            <a:ext cx="7851648" cy="1828800"/>
          </a:xfrm>
          <a:extLst/>
        </p:spPr>
        <p:txBody>
          <a:bodyPr>
            <a:normAutofit/>
          </a:bodyPr>
          <a:lstStyle/>
          <a:p>
            <a:pPr algn="ctr">
              <a:defRPr/>
            </a:pPr>
            <a:r>
              <a:rPr lang="en-US" sz="5400" dirty="0" smtClean="0">
                <a:solidFill>
                  <a:schemeClr val="accent5">
                    <a:lumMod val="40000"/>
                    <a:lumOff val="60000"/>
                  </a:schemeClr>
                </a:solidFill>
                <a:latin typeface="Cambria" panose="02040503050406030204" pitchFamily="18" charset="0"/>
                <a:ea typeface="Cambria" panose="02040503050406030204" pitchFamily="18" charset="0"/>
              </a:rPr>
              <a:t>On Appeal</a:t>
            </a:r>
            <a:endParaRPr lang="en-US" sz="5400" dirty="0">
              <a:solidFill>
                <a:schemeClr val="accent5">
                  <a:lumMod val="40000"/>
                  <a:lumOff val="60000"/>
                </a:schemeClr>
              </a:solidFill>
              <a:latin typeface="Cambria" panose="02040503050406030204" pitchFamily="18" charset="0"/>
              <a:ea typeface="Cambria" panose="02040503050406030204" pitchFamily="18" charset="0"/>
            </a:endParaRPr>
          </a:p>
        </p:txBody>
      </p:sp>
      <p:sp>
        <p:nvSpPr>
          <p:cNvPr id="3" name="Subtitle 2"/>
          <p:cNvSpPr>
            <a:spLocks noGrp="1"/>
          </p:cNvSpPr>
          <p:nvPr>
            <p:ph type="subTitle" idx="1"/>
          </p:nvPr>
        </p:nvSpPr>
        <p:spPr>
          <a:xfrm>
            <a:off x="457200" y="2514600"/>
            <a:ext cx="7854950" cy="3657600"/>
          </a:xfrm>
        </p:spPr>
        <p:txBody>
          <a:bodyPr>
            <a:normAutofit/>
          </a:bodyPr>
          <a:lstStyle/>
          <a:p>
            <a:pPr marL="457200" marR="0" indent="-457200" algn="l">
              <a:buFont typeface="Arial" panose="020B0604020202020204" pitchFamily="34" charset="0"/>
              <a:buChar char="•"/>
            </a:pPr>
            <a:r>
              <a:rPr lang="en-US" altLang="en-US" dirty="0" smtClean="0">
                <a:solidFill>
                  <a:schemeClr val="accent5">
                    <a:lumMod val="40000"/>
                    <a:lumOff val="60000"/>
                  </a:schemeClr>
                </a:solidFill>
                <a:latin typeface="Cambria" panose="02040503050406030204" pitchFamily="18" charset="0"/>
                <a:ea typeface="Cambria" panose="02040503050406030204" pitchFamily="18" charset="0"/>
              </a:rPr>
              <a:t>Waterman argued that the district court committed structural error by:</a:t>
            </a:r>
          </a:p>
          <a:p>
            <a:pPr marR="0" algn="l"/>
            <a:endParaRPr lang="en-US" altLang="en-US" dirty="0" smtClean="0">
              <a:solidFill>
                <a:schemeClr val="accent5">
                  <a:lumMod val="40000"/>
                  <a:lumOff val="60000"/>
                </a:schemeClr>
              </a:solidFill>
              <a:latin typeface="Cambria" panose="02040503050406030204" pitchFamily="18" charset="0"/>
              <a:ea typeface="Cambria" panose="02040503050406030204" pitchFamily="18" charset="0"/>
            </a:endParaRPr>
          </a:p>
          <a:p>
            <a:pPr marL="914400" lvl="1" indent="-457200" algn="l">
              <a:buFont typeface="Arial" panose="020B0604020202020204" pitchFamily="34" charset="0"/>
              <a:buChar char="•"/>
            </a:pPr>
            <a:r>
              <a:rPr lang="en-US" altLang="en-US" sz="2000" dirty="0" smtClean="0">
                <a:solidFill>
                  <a:schemeClr val="accent5">
                    <a:lumMod val="40000"/>
                    <a:lumOff val="60000"/>
                  </a:schemeClr>
                </a:solidFill>
                <a:latin typeface="Cambria" panose="02040503050406030204" pitchFamily="18" charset="0"/>
                <a:ea typeface="Cambria" panose="02040503050406030204" pitchFamily="18" charset="0"/>
              </a:rPr>
              <a:t>denying the appointment of conflict-free counsel to argue Waterman’s </a:t>
            </a:r>
            <a:r>
              <a:rPr lang="en-US" altLang="en-US" sz="2000" dirty="0" err="1" smtClean="0">
                <a:solidFill>
                  <a:schemeClr val="accent5">
                    <a:lumMod val="40000"/>
                    <a:lumOff val="60000"/>
                  </a:schemeClr>
                </a:solidFill>
                <a:latin typeface="Cambria" panose="02040503050406030204" pitchFamily="18" charset="0"/>
                <a:ea typeface="Cambria" panose="02040503050406030204" pitchFamily="18" charset="0"/>
              </a:rPr>
              <a:t>posttrial</a:t>
            </a:r>
            <a:r>
              <a:rPr lang="en-US" altLang="en-US" sz="2000" dirty="0" smtClean="0">
                <a:solidFill>
                  <a:schemeClr val="accent5">
                    <a:lumMod val="40000"/>
                    <a:lumOff val="60000"/>
                  </a:schemeClr>
                </a:solidFill>
                <a:latin typeface="Cambria" panose="02040503050406030204" pitchFamily="18" charset="0"/>
                <a:ea typeface="Cambria" panose="02040503050406030204" pitchFamily="18" charset="0"/>
              </a:rPr>
              <a:t> motion </a:t>
            </a:r>
          </a:p>
          <a:p>
            <a:pPr lvl="1" algn="l"/>
            <a:endParaRPr lang="en-US" altLang="en-US" sz="2000" dirty="0" smtClean="0">
              <a:solidFill>
                <a:schemeClr val="accent5">
                  <a:lumMod val="40000"/>
                  <a:lumOff val="60000"/>
                </a:schemeClr>
              </a:solidFill>
              <a:latin typeface="Cambria" panose="02040503050406030204" pitchFamily="18" charset="0"/>
              <a:ea typeface="Cambria" panose="02040503050406030204" pitchFamily="18" charset="0"/>
            </a:endParaRPr>
          </a:p>
          <a:p>
            <a:pPr marL="914400" lvl="1" indent="-457200" algn="l">
              <a:buFont typeface="Arial" panose="020B0604020202020204" pitchFamily="34" charset="0"/>
              <a:buChar char="•"/>
            </a:pPr>
            <a:r>
              <a:rPr lang="en-US" altLang="en-US" sz="2000" dirty="0" smtClean="0">
                <a:solidFill>
                  <a:schemeClr val="accent5">
                    <a:lumMod val="40000"/>
                    <a:lumOff val="60000"/>
                  </a:schemeClr>
                </a:solidFill>
                <a:latin typeface="Cambria" panose="02040503050406030204" pitchFamily="18" charset="0"/>
                <a:ea typeface="Cambria" panose="02040503050406030204" pitchFamily="18" charset="0"/>
              </a:rPr>
              <a:t>requiring Waterman to argue the motion himself</a:t>
            </a:r>
          </a:p>
        </p:txBody>
      </p:sp>
    </p:spTree>
    <p:extLst>
      <p:ext uri="{BB962C8B-B14F-4D97-AF65-F5344CB8AC3E}">
        <p14:creationId xmlns:p14="http://schemas.microsoft.com/office/powerpoint/2010/main" val="2449392550"/>
      </p:ext>
    </p:extLst>
  </p:cSld>
  <p:clrMapOvr>
    <a:masterClrMapping/>
  </p:clrMapOvr>
  <p:transition spd="slow">
    <p:wipe/>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3400" y="76200"/>
            <a:ext cx="7851648" cy="1828800"/>
          </a:xfrm>
          <a:extLst/>
        </p:spPr>
        <p:txBody>
          <a:bodyPr>
            <a:normAutofit/>
          </a:bodyPr>
          <a:lstStyle/>
          <a:p>
            <a:pPr algn="ctr">
              <a:defRPr/>
            </a:pPr>
            <a:r>
              <a:rPr lang="en-US" sz="5400" dirty="0" smtClean="0">
                <a:solidFill>
                  <a:schemeClr val="accent5">
                    <a:lumMod val="40000"/>
                    <a:lumOff val="60000"/>
                  </a:schemeClr>
                </a:solidFill>
                <a:latin typeface="Cambria" panose="02040503050406030204" pitchFamily="18" charset="0"/>
                <a:ea typeface="Cambria" panose="02040503050406030204" pitchFamily="18" charset="0"/>
              </a:rPr>
              <a:t>On Appeal</a:t>
            </a:r>
            <a:endParaRPr lang="en-US" sz="5400" dirty="0">
              <a:solidFill>
                <a:schemeClr val="accent5">
                  <a:lumMod val="40000"/>
                  <a:lumOff val="60000"/>
                </a:schemeClr>
              </a:solidFill>
              <a:latin typeface="Cambria" panose="02040503050406030204" pitchFamily="18" charset="0"/>
              <a:ea typeface="Cambria" panose="02040503050406030204" pitchFamily="18" charset="0"/>
            </a:endParaRPr>
          </a:p>
        </p:txBody>
      </p:sp>
      <p:sp>
        <p:nvSpPr>
          <p:cNvPr id="3" name="Subtitle 2"/>
          <p:cNvSpPr>
            <a:spLocks noGrp="1"/>
          </p:cNvSpPr>
          <p:nvPr>
            <p:ph type="subTitle" idx="1"/>
          </p:nvPr>
        </p:nvSpPr>
        <p:spPr>
          <a:xfrm>
            <a:off x="457200" y="2514600"/>
            <a:ext cx="7854950" cy="3657600"/>
          </a:xfrm>
        </p:spPr>
        <p:txBody>
          <a:bodyPr>
            <a:normAutofit/>
          </a:bodyPr>
          <a:lstStyle/>
          <a:p>
            <a:pPr marL="457200" marR="0" indent="-457200" algn="l">
              <a:buFont typeface="Arial" panose="020B0604020202020204" pitchFamily="34" charset="0"/>
              <a:buChar char="•"/>
            </a:pPr>
            <a:r>
              <a:rPr lang="en-US" altLang="en-US" dirty="0" smtClean="0">
                <a:solidFill>
                  <a:schemeClr val="accent5">
                    <a:lumMod val="40000"/>
                    <a:lumOff val="60000"/>
                  </a:schemeClr>
                </a:solidFill>
                <a:latin typeface="Cambria" panose="02040503050406030204" pitchFamily="18" charset="0"/>
                <a:ea typeface="Cambria" panose="02040503050406030204" pitchFamily="18" charset="0"/>
              </a:rPr>
              <a:t>Court of Appeals noted</a:t>
            </a:r>
          </a:p>
          <a:p>
            <a:pPr marR="0" algn="l"/>
            <a:endParaRPr lang="en-US" altLang="en-US" dirty="0" smtClean="0">
              <a:solidFill>
                <a:schemeClr val="accent5">
                  <a:lumMod val="40000"/>
                  <a:lumOff val="60000"/>
                </a:schemeClr>
              </a:solidFill>
              <a:latin typeface="Cambria" panose="02040503050406030204" pitchFamily="18" charset="0"/>
              <a:ea typeface="Cambria" panose="02040503050406030204" pitchFamily="18" charset="0"/>
            </a:endParaRPr>
          </a:p>
          <a:p>
            <a:pPr marL="914400" lvl="1" indent="-457200" algn="l">
              <a:buFont typeface="Arial" panose="020B0604020202020204" pitchFamily="34" charset="0"/>
              <a:buChar char="•"/>
            </a:pPr>
            <a:r>
              <a:rPr lang="en-US" altLang="en-US" sz="2000" dirty="0" smtClean="0">
                <a:solidFill>
                  <a:schemeClr val="accent5">
                    <a:lumMod val="40000"/>
                    <a:lumOff val="60000"/>
                  </a:schemeClr>
                </a:solidFill>
                <a:latin typeface="Cambria" panose="02040503050406030204" pitchFamily="18" charset="0"/>
                <a:ea typeface="Cambria" panose="02040503050406030204" pitchFamily="18" charset="0"/>
              </a:rPr>
              <a:t>a timely motion for new trial is a critical stage of the criminal proceedings</a:t>
            </a:r>
          </a:p>
          <a:p>
            <a:pPr lvl="1" algn="l"/>
            <a:endParaRPr lang="en-US" altLang="en-US" sz="2000" dirty="0" smtClean="0">
              <a:solidFill>
                <a:schemeClr val="accent5">
                  <a:lumMod val="40000"/>
                  <a:lumOff val="60000"/>
                </a:schemeClr>
              </a:solidFill>
              <a:latin typeface="Cambria" panose="02040503050406030204" pitchFamily="18" charset="0"/>
              <a:ea typeface="Cambria" panose="02040503050406030204" pitchFamily="18" charset="0"/>
            </a:endParaRPr>
          </a:p>
          <a:p>
            <a:pPr marL="914400" lvl="1" indent="-457200" algn="l">
              <a:buFont typeface="Arial" panose="020B0604020202020204" pitchFamily="34" charset="0"/>
              <a:buChar char="•"/>
            </a:pPr>
            <a:r>
              <a:rPr lang="en-US" altLang="en-US" sz="2000" dirty="0" smtClean="0">
                <a:solidFill>
                  <a:schemeClr val="accent5">
                    <a:lumMod val="40000"/>
                    <a:lumOff val="60000"/>
                  </a:schemeClr>
                </a:solidFill>
                <a:latin typeface="Cambria" panose="02040503050406030204" pitchFamily="18" charset="0"/>
                <a:ea typeface="Cambria" panose="02040503050406030204" pitchFamily="18" charset="0"/>
              </a:rPr>
              <a:t>Therefore, a defendant has a right under the Sixth Amendment to be represented by conflict-free counsel at the hearing on such motion</a:t>
            </a:r>
          </a:p>
        </p:txBody>
      </p:sp>
    </p:spTree>
    <p:extLst>
      <p:ext uri="{BB962C8B-B14F-4D97-AF65-F5344CB8AC3E}">
        <p14:creationId xmlns:p14="http://schemas.microsoft.com/office/powerpoint/2010/main" val="3015591538"/>
      </p:ext>
    </p:extLst>
  </p:cSld>
  <p:clrMapOvr>
    <a:masterClrMapping/>
  </p:clrMapOvr>
  <p:transition spd="slow">
    <p:wipe/>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3400" y="457200"/>
            <a:ext cx="7851648" cy="1828800"/>
          </a:xfrm>
          <a:extLst/>
        </p:spPr>
        <p:txBody>
          <a:bodyPr>
            <a:normAutofit/>
          </a:bodyPr>
          <a:lstStyle/>
          <a:p>
            <a:pPr algn="ctr">
              <a:defRPr/>
            </a:pPr>
            <a:r>
              <a:rPr lang="en-US" sz="5400" dirty="0" smtClean="0">
                <a:solidFill>
                  <a:schemeClr val="accent5">
                    <a:lumMod val="40000"/>
                    <a:lumOff val="60000"/>
                  </a:schemeClr>
                </a:solidFill>
                <a:latin typeface="Cambria" panose="02040503050406030204" pitchFamily="18" charset="0"/>
                <a:ea typeface="Cambria" panose="02040503050406030204" pitchFamily="18" charset="0"/>
              </a:rPr>
              <a:t>Motions for New Trial that raise IAC</a:t>
            </a:r>
            <a:endParaRPr lang="en-US" sz="5400" dirty="0">
              <a:solidFill>
                <a:schemeClr val="accent5">
                  <a:lumMod val="40000"/>
                  <a:lumOff val="60000"/>
                </a:schemeClr>
              </a:solidFill>
              <a:latin typeface="Cambria" panose="02040503050406030204" pitchFamily="18" charset="0"/>
              <a:ea typeface="Cambria" panose="02040503050406030204" pitchFamily="18" charset="0"/>
            </a:endParaRPr>
          </a:p>
        </p:txBody>
      </p:sp>
      <p:sp>
        <p:nvSpPr>
          <p:cNvPr id="3" name="Subtitle 2"/>
          <p:cNvSpPr>
            <a:spLocks noGrp="1"/>
          </p:cNvSpPr>
          <p:nvPr>
            <p:ph type="subTitle" idx="1"/>
          </p:nvPr>
        </p:nvSpPr>
        <p:spPr>
          <a:xfrm>
            <a:off x="494929" y="2971800"/>
            <a:ext cx="7854950" cy="2362200"/>
          </a:xfrm>
        </p:spPr>
        <p:txBody>
          <a:bodyPr>
            <a:normAutofit/>
          </a:bodyPr>
          <a:lstStyle/>
          <a:p>
            <a:pPr marL="457200" marR="0" indent="-457200" algn="l">
              <a:buFont typeface="Arial" panose="020B0604020202020204" pitchFamily="34" charset="0"/>
              <a:buChar char="•"/>
            </a:pPr>
            <a:r>
              <a:rPr lang="en-US" altLang="en-US" dirty="0" smtClean="0">
                <a:solidFill>
                  <a:schemeClr val="accent5">
                    <a:lumMod val="40000"/>
                    <a:lumOff val="60000"/>
                  </a:schemeClr>
                </a:solidFill>
                <a:latin typeface="Cambria" panose="02040503050406030204" pitchFamily="18" charset="0"/>
                <a:ea typeface="Cambria" panose="02040503050406030204" pitchFamily="18" charset="0"/>
              </a:rPr>
              <a:t>Potential conflict of interest is created between a defendant and counsel</a:t>
            </a:r>
            <a:endParaRPr lang="en-US" altLang="en-US" dirty="0">
              <a:solidFill>
                <a:schemeClr val="accent5">
                  <a:lumMod val="40000"/>
                  <a:lumOff val="60000"/>
                </a:schemeClr>
              </a:solidFill>
              <a:latin typeface="Cambria" panose="02040503050406030204" pitchFamily="18" charset="0"/>
              <a:ea typeface="Cambria" panose="02040503050406030204" pitchFamily="18" charset="0"/>
            </a:endParaRPr>
          </a:p>
          <a:p>
            <a:pPr marL="457200" marR="0" indent="-457200" algn="l">
              <a:buFont typeface="Arial" panose="020B0604020202020204" pitchFamily="34" charset="0"/>
              <a:buChar char="•"/>
            </a:pPr>
            <a:endParaRPr lang="en-US" altLang="en-US" dirty="0" smtClean="0">
              <a:solidFill>
                <a:schemeClr val="accent5">
                  <a:lumMod val="40000"/>
                  <a:lumOff val="60000"/>
                </a:schemeClr>
              </a:solidFill>
              <a:latin typeface="Cambria" panose="02040503050406030204" pitchFamily="18" charset="0"/>
              <a:ea typeface="Cambria" panose="02040503050406030204" pitchFamily="18" charset="0"/>
            </a:endParaRPr>
          </a:p>
          <a:p>
            <a:pPr marL="457200" marR="0" indent="-457200" algn="l">
              <a:buFont typeface="Arial" panose="020B0604020202020204" pitchFamily="34" charset="0"/>
              <a:buChar char="•"/>
            </a:pPr>
            <a:r>
              <a:rPr lang="en-US" altLang="en-US" dirty="0" smtClean="0">
                <a:solidFill>
                  <a:schemeClr val="accent5">
                    <a:lumMod val="40000"/>
                    <a:lumOff val="60000"/>
                  </a:schemeClr>
                </a:solidFill>
                <a:latin typeface="Cambria" panose="02040503050406030204" pitchFamily="18" charset="0"/>
                <a:ea typeface="Cambria" panose="02040503050406030204" pitchFamily="18" charset="0"/>
              </a:rPr>
              <a:t>A district court abuses its discretion if it fails to make an appropriate inquiry</a:t>
            </a:r>
          </a:p>
        </p:txBody>
      </p:sp>
    </p:spTree>
    <p:extLst>
      <p:ext uri="{BB962C8B-B14F-4D97-AF65-F5344CB8AC3E}">
        <p14:creationId xmlns:p14="http://schemas.microsoft.com/office/powerpoint/2010/main" val="372310456"/>
      </p:ext>
    </p:extLst>
  </p:cSld>
  <p:clrMapOvr>
    <a:masterClrMapping/>
  </p:clrMapOvr>
  <p:transition spd="slow">
    <p:wipe/>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3400" y="76200"/>
            <a:ext cx="7851648" cy="1828800"/>
          </a:xfrm>
          <a:extLst/>
        </p:spPr>
        <p:txBody>
          <a:bodyPr>
            <a:normAutofit/>
          </a:bodyPr>
          <a:lstStyle/>
          <a:p>
            <a:pPr algn="ctr">
              <a:defRPr/>
            </a:pPr>
            <a:r>
              <a:rPr lang="en-US" sz="5400" dirty="0" smtClean="0">
                <a:solidFill>
                  <a:schemeClr val="accent5">
                    <a:lumMod val="40000"/>
                    <a:lumOff val="60000"/>
                  </a:schemeClr>
                </a:solidFill>
                <a:latin typeface="Cambria" panose="02040503050406030204" pitchFamily="18" charset="0"/>
                <a:ea typeface="Cambria" panose="02040503050406030204" pitchFamily="18" charset="0"/>
              </a:rPr>
              <a:t>COA Holding</a:t>
            </a:r>
            <a:endParaRPr lang="en-US" sz="5400" dirty="0">
              <a:solidFill>
                <a:schemeClr val="accent5">
                  <a:lumMod val="40000"/>
                  <a:lumOff val="60000"/>
                </a:schemeClr>
              </a:solidFill>
              <a:latin typeface="Cambria" panose="02040503050406030204" pitchFamily="18" charset="0"/>
              <a:ea typeface="Cambria" panose="02040503050406030204" pitchFamily="18" charset="0"/>
            </a:endParaRPr>
          </a:p>
        </p:txBody>
      </p:sp>
      <p:sp>
        <p:nvSpPr>
          <p:cNvPr id="3" name="Subtitle 2"/>
          <p:cNvSpPr>
            <a:spLocks noGrp="1"/>
          </p:cNvSpPr>
          <p:nvPr>
            <p:ph type="subTitle" idx="1"/>
          </p:nvPr>
        </p:nvSpPr>
        <p:spPr>
          <a:xfrm>
            <a:off x="457200" y="2514600"/>
            <a:ext cx="7854950" cy="3657600"/>
          </a:xfrm>
        </p:spPr>
        <p:txBody>
          <a:bodyPr>
            <a:normAutofit/>
          </a:bodyPr>
          <a:lstStyle/>
          <a:p>
            <a:pPr marL="457200" marR="0" indent="-457200" algn="l">
              <a:buFont typeface="Arial" panose="020B0604020202020204" pitchFamily="34" charset="0"/>
              <a:buChar char="•"/>
            </a:pPr>
            <a:r>
              <a:rPr lang="en-US" altLang="en-US" dirty="0" smtClean="0">
                <a:solidFill>
                  <a:schemeClr val="accent5">
                    <a:lumMod val="40000"/>
                    <a:lumOff val="60000"/>
                  </a:schemeClr>
                </a:solidFill>
                <a:latin typeface="Cambria" panose="02040503050406030204" pitchFamily="18" charset="0"/>
                <a:ea typeface="Cambria" panose="02040503050406030204" pitchFamily="18" charset="0"/>
              </a:rPr>
              <a:t>citing </a:t>
            </a:r>
            <a:r>
              <a:rPr lang="en-US" altLang="en-US" i="1" dirty="0" smtClean="0">
                <a:solidFill>
                  <a:schemeClr val="accent5">
                    <a:lumMod val="40000"/>
                    <a:lumOff val="60000"/>
                  </a:schemeClr>
                </a:solidFill>
                <a:latin typeface="Cambria" panose="02040503050406030204" pitchFamily="18" charset="0"/>
                <a:ea typeface="Cambria" panose="02040503050406030204" pitchFamily="18" charset="0"/>
              </a:rPr>
              <a:t>Sharkey, </a:t>
            </a:r>
            <a:r>
              <a:rPr lang="en-US" altLang="en-US" dirty="0" smtClean="0">
                <a:solidFill>
                  <a:schemeClr val="accent5">
                    <a:lumMod val="40000"/>
                    <a:lumOff val="60000"/>
                  </a:schemeClr>
                </a:solidFill>
                <a:latin typeface="Cambria" panose="02040503050406030204" pitchFamily="18" charset="0"/>
                <a:ea typeface="Cambria" panose="02040503050406030204" pitchFamily="18" charset="0"/>
              </a:rPr>
              <a:t>299 Kan. 87 (2014)</a:t>
            </a:r>
          </a:p>
          <a:p>
            <a:pPr marL="457200" marR="0" indent="-457200" algn="l">
              <a:buFont typeface="Arial" panose="020B0604020202020204" pitchFamily="34" charset="0"/>
              <a:buChar char="•"/>
            </a:pPr>
            <a:endParaRPr lang="en-US" altLang="en-US" dirty="0" smtClean="0">
              <a:solidFill>
                <a:schemeClr val="bg2">
                  <a:lumMod val="20000"/>
                  <a:lumOff val="80000"/>
                </a:schemeClr>
              </a:solidFill>
              <a:latin typeface="Cambria" panose="02040503050406030204" pitchFamily="18" charset="0"/>
              <a:ea typeface="Cambria" panose="02040503050406030204" pitchFamily="18" charset="0"/>
            </a:endParaRPr>
          </a:p>
          <a:p>
            <a:pPr marL="914400" lvl="1" indent="-457200" algn="l">
              <a:buFont typeface="Arial" panose="020B0604020202020204" pitchFamily="34" charset="0"/>
              <a:buChar char="•"/>
            </a:pPr>
            <a:r>
              <a:rPr lang="en-US" altLang="en-US" sz="2000" dirty="0" smtClean="0">
                <a:solidFill>
                  <a:schemeClr val="accent5">
                    <a:lumMod val="40000"/>
                    <a:lumOff val="60000"/>
                  </a:schemeClr>
                </a:solidFill>
                <a:latin typeface="Cambria" panose="02040503050406030204" pitchFamily="18" charset="0"/>
                <a:ea typeface="Cambria" panose="02040503050406030204" pitchFamily="18" charset="0"/>
              </a:rPr>
              <a:t>Because Waterman was denied the assistance of counsel at a critical stage, he need not show prejudice to receive relief (a new hearing on his motion)</a:t>
            </a:r>
          </a:p>
          <a:p>
            <a:pPr marL="914400" lvl="1" indent="-457200" algn="l">
              <a:buFont typeface="Arial" panose="020B0604020202020204" pitchFamily="34" charset="0"/>
              <a:buChar char="•"/>
            </a:pPr>
            <a:r>
              <a:rPr lang="en-US" altLang="en-US" sz="2000" dirty="0" smtClean="0">
                <a:solidFill>
                  <a:schemeClr val="accent5">
                    <a:lumMod val="40000"/>
                    <a:lumOff val="60000"/>
                  </a:schemeClr>
                </a:solidFill>
                <a:latin typeface="Cambria" panose="02040503050406030204" pitchFamily="18" charset="0"/>
                <a:ea typeface="Cambria" panose="02040503050406030204" pitchFamily="18" charset="0"/>
              </a:rPr>
              <a:t>There is a presumption of prejudice in such situations</a:t>
            </a:r>
          </a:p>
          <a:p>
            <a:pPr marL="914400" lvl="1" indent="-457200" algn="l">
              <a:buFont typeface="Arial" panose="020B0604020202020204" pitchFamily="34" charset="0"/>
              <a:buChar char="•"/>
            </a:pPr>
            <a:endParaRPr lang="en-US" altLang="en-US" dirty="0" smtClean="0">
              <a:solidFill>
                <a:schemeClr val="accent5">
                  <a:lumMod val="40000"/>
                  <a:lumOff val="60000"/>
                </a:schemeClr>
              </a:solidFill>
              <a:latin typeface="Cambria" panose="02040503050406030204" pitchFamily="18" charset="0"/>
              <a:ea typeface="Cambria" panose="02040503050406030204" pitchFamily="18" charset="0"/>
            </a:endParaRPr>
          </a:p>
          <a:p>
            <a:pPr marL="457200" marR="0" indent="-457200" algn="l">
              <a:buFont typeface="Arial" panose="020B0604020202020204" pitchFamily="34" charset="0"/>
              <a:buChar char="•"/>
            </a:pPr>
            <a:r>
              <a:rPr lang="en-US" altLang="en-US" dirty="0" smtClean="0">
                <a:solidFill>
                  <a:schemeClr val="accent5">
                    <a:lumMod val="40000"/>
                    <a:lumOff val="60000"/>
                  </a:schemeClr>
                </a:solidFill>
                <a:latin typeface="Cambria" panose="02040503050406030204" pitchFamily="18" charset="0"/>
                <a:ea typeface="Cambria" panose="02040503050406030204" pitchFamily="18" charset="0"/>
              </a:rPr>
              <a:t>In other words, there was </a:t>
            </a:r>
            <a:r>
              <a:rPr lang="en-US" altLang="en-US" b="1" i="1" dirty="0" smtClean="0">
                <a:solidFill>
                  <a:schemeClr val="accent5">
                    <a:lumMod val="40000"/>
                    <a:lumOff val="60000"/>
                  </a:schemeClr>
                </a:solidFill>
                <a:latin typeface="Cambria" panose="02040503050406030204" pitchFamily="18" charset="0"/>
                <a:ea typeface="Cambria" panose="02040503050406030204" pitchFamily="18" charset="0"/>
              </a:rPr>
              <a:t>structural error</a:t>
            </a:r>
            <a:endParaRPr lang="en-US" altLang="en-US" dirty="0">
              <a:solidFill>
                <a:schemeClr val="accent5">
                  <a:lumMod val="40000"/>
                  <a:lumOff val="60000"/>
                </a:schemeClr>
              </a:solidFill>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1344816143"/>
      </p:ext>
    </p:extLst>
  </p:cSld>
  <p:clrMapOvr>
    <a:masterClrMapping/>
  </p:clrMapOvr>
  <p:transition spd="slow">
    <p:wipe/>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3400" y="76200"/>
            <a:ext cx="7851648" cy="1828800"/>
          </a:xfrm>
          <a:extLst/>
        </p:spPr>
        <p:txBody>
          <a:bodyPr>
            <a:normAutofit/>
          </a:bodyPr>
          <a:lstStyle/>
          <a:p>
            <a:pPr algn="ctr">
              <a:defRPr/>
            </a:pPr>
            <a:r>
              <a:rPr lang="en-US" sz="5400" dirty="0" smtClean="0">
                <a:solidFill>
                  <a:schemeClr val="accent5">
                    <a:lumMod val="40000"/>
                    <a:lumOff val="60000"/>
                  </a:schemeClr>
                </a:solidFill>
                <a:latin typeface="Cambria" panose="02040503050406030204" pitchFamily="18" charset="0"/>
                <a:ea typeface="Cambria" panose="02040503050406030204" pitchFamily="18" charset="0"/>
              </a:rPr>
              <a:t>COA Holding</a:t>
            </a:r>
            <a:endParaRPr lang="en-US" sz="5400" dirty="0">
              <a:solidFill>
                <a:schemeClr val="accent5">
                  <a:lumMod val="40000"/>
                  <a:lumOff val="60000"/>
                </a:schemeClr>
              </a:solidFill>
              <a:latin typeface="Cambria" panose="02040503050406030204" pitchFamily="18" charset="0"/>
              <a:ea typeface="Cambria" panose="02040503050406030204" pitchFamily="18" charset="0"/>
            </a:endParaRPr>
          </a:p>
        </p:txBody>
      </p:sp>
      <p:sp>
        <p:nvSpPr>
          <p:cNvPr id="3" name="Subtitle 2"/>
          <p:cNvSpPr>
            <a:spLocks noGrp="1"/>
          </p:cNvSpPr>
          <p:nvPr>
            <p:ph type="subTitle" idx="1"/>
          </p:nvPr>
        </p:nvSpPr>
        <p:spPr>
          <a:xfrm>
            <a:off x="457200" y="2514600"/>
            <a:ext cx="7854950" cy="3657600"/>
          </a:xfrm>
        </p:spPr>
        <p:txBody>
          <a:bodyPr>
            <a:normAutofit/>
          </a:bodyPr>
          <a:lstStyle/>
          <a:p>
            <a:pPr marL="457200" marR="0" indent="-457200" algn="l">
              <a:buFont typeface="Arial" panose="020B0604020202020204" pitchFamily="34" charset="0"/>
              <a:buChar char="•"/>
            </a:pPr>
            <a:r>
              <a:rPr lang="en-US" altLang="en-US" dirty="0" smtClean="0">
                <a:solidFill>
                  <a:schemeClr val="accent5">
                    <a:lumMod val="40000"/>
                    <a:lumOff val="60000"/>
                  </a:schemeClr>
                </a:solidFill>
                <a:latin typeface="Cambria" panose="02040503050406030204" pitchFamily="18" charset="0"/>
                <a:ea typeface="Cambria" panose="02040503050406030204" pitchFamily="18" charset="0"/>
              </a:rPr>
              <a:t>The concern is that counsel in these scenarios is forced to choose between</a:t>
            </a:r>
          </a:p>
          <a:p>
            <a:pPr marL="914400" lvl="1" indent="-457200" algn="l">
              <a:buFont typeface="Arial" panose="020B0604020202020204" pitchFamily="34" charset="0"/>
              <a:buChar char="•"/>
            </a:pPr>
            <a:r>
              <a:rPr lang="en-US" altLang="en-US" sz="2000" dirty="0">
                <a:solidFill>
                  <a:schemeClr val="accent5">
                    <a:lumMod val="40000"/>
                    <a:lumOff val="60000"/>
                  </a:schemeClr>
                </a:solidFill>
                <a:latin typeface="Cambria" panose="02040503050406030204" pitchFamily="18" charset="0"/>
                <a:ea typeface="Cambria" panose="02040503050406030204" pitchFamily="18" charset="0"/>
              </a:rPr>
              <a:t>Advocating for the client – essentially admitting their own ineffectiveness</a:t>
            </a:r>
          </a:p>
          <a:p>
            <a:pPr marL="914400" lvl="1" indent="-457200" algn="l">
              <a:buFont typeface="Arial" panose="020B0604020202020204" pitchFamily="34" charset="0"/>
              <a:buChar char="•"/>
            </a:pPr>
            <a:r>
              <a:rPr lang="en-US" altLang="en-US" sz="2000" dirty="0">
                <a:solidFill>
                  <a:schemeClr val="accent5">
                    <a:lumMod val="40000"/>
                    <a:lumOff val="60000"/>
                  </a:schemeClr>
                </a:solidFill>
                <a:latin typeface="Cambria" panose="02040503050406030204" pitchFamily="18" charset="0"/>
                <a:ea typeface="Cambria" panose="02040503050406030204" pitchFamily="18" charset="0"/>
              </a:rPr>
              <a:t>Or arguing against the motion</a:t>
            </a:r>
          </a:p>
          <a:p>
            <a:pPr marL="457200" marR="0" indent="-457200" algn="l">
              <a:buFont typeface="Arial" panose="020B0604020202020204" pitchFamily="34" charset="0"/>
              <a:buChar char="•"/>
            </a:pPr>
            <a:endParaRPr lang="en-US" altLang="en-US" dirty="0">
              <a:solidFill>
                <a:schemeClr val="accent5">
                  <a:lumMod val="40000"/>
                  <a:lumOff val="60000"/>
                </a:schemeClr>
              </a:solidFill>
              <a:latin typeface="Cambria" panose="02040503050406030204" pitchFamily="18" charset="0"/>
              <a:ea typeface="Cambria" panose="02040503050406030204" pitchFamily="18" charset="0"/>
            </a:endParaRPr>
          </a:p>
          <a:p>
            <a:pPr marL="457200" marR="0" indent="-457200" algn="l">
              <a:buFont typeface="Arial" panose="020B0604020202020204" pitchFamily="34" charset="0"/>
              <a:buChar char="•"/>
            </a:pPr>
            <a:r>
              <a:rPr lang="en-US" altLang="en-US" dirty="0" smtClean="0">
                <a:solidFill>
                  <a:schemeClr val="accent5">
                    <a:lumMod val="40000"/>
                    <a:lumOff val="60000"/>
                  </a:schemeClr>
                </a:solidFill>
                <a:latin typeface="Cambria" panose="02040503050406030204" pitchFamily="18" charset="0"/>
                <a:ea typeface="Cambria" panose="02040503050406030204" pitchFamily="18" charset="0"/>
              </a:rPr>
              <a:t>Even if counsel just stays silent, it effectively leaves the defendant without representation on the motion</a:t>
            </a:r>
          </a:p>
          <a:p>
            <a:pPr lvl="1" algn="l"/>
            <a:endParaRPr lang="en-US" altLang="en-US" dirty="0">
              <a:solidFill>
                <a:schemeClr val="accent5">
                  <a:lumMod val="40000"/>
                  <a:lumOff val="60000"/>
                </a:schemeClr>
              </a:solidFill>
              <a:latin typeface="Cambria" panose="02040503050406030204" pitchFamily="18" charset="0"/>
              <a:ea typeface="Cambria" panose="02040503050406030204" pitchFamily="18" charset="0"/>
            </a:endParaRPr>
          </a:p>
          <a:p>
            <a:pPr marL="914400" lvl="1" indent="-457200" algn="l">
              <a:buFont typeface="Arial" panose="020B0604020202020204" pitchFamily="34" charset="0"/>
              <a:buChar char="•"/>
            </a:pPr>
            <a:endParaRPr lang="en-US" altLang="en-US" dirty="0">
              <a:solidFill>
                <a:schemeClr val="accent5">
                  <a:lumMod val="40000"/>
                  <a:lumOff val="60000"/>
                </a:schemeClr>
              </a:solidFill>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2839132211"/>
      </p:ext>
    </p:extLst>
  </p:cSld>
  <p:clrMapOvr>
    <a:masterClrMapping/>
  </p:clrMapOvr>
  <p:transition spd="slow">
    <p:wipe/>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3400" y="76200"/>
            <a:ext cx="7851648" cy="1828800"/>
          </a:xfrm>
          <a:extLst/>
        </p:spPr>
        <p:txBody>
          <a:bodyPr>
            <a:normAutofit/>
          </a:bodyPr>
          <a:lstStyle/>
          <a:p>
            <a:pPr algn="ctr">
              <a:defRPr/>
            </a:pPr>
            <a:r>
              <a:rPr lang="en-US" sz="5400" dirty="0" smtClean="0">
                <a:solidFill>
                  <a:schemeClr val="accent5">
                    <a:lumMod val="40000"/>
                    <a:lumOff val="60000"/>
                  </a:schemeClr>
                </a:solidFill>
                <a:latin typeface="Cambria" panose="02040503050406030204" pitchFamily="18" charset="0"/>
                <a:ea typeface="Cambria" panose="02040503050406030204" pitchFamily="18" charset="0"/>
              </a:rPr>
              <a:t>Not all are the same</a:t>
            </a:r>
            <a:endParaRPr lang="en-US" sz="5400" dirty="0">
              <a:solidFill>
                <a:schemeClr val="accent5">
                  <a:lumMod val="40000"/>
                  <a:lumOff val="60000"/>
                </a:schemeClr>
              </a:solidFill>
              <a:latin typeface="Cambria" panose="02040503050406030204" pitchFamily="18" charset="0"/>
              <a:ea typeface="Cambria" panose="02040503050406030204" pitchFamily="18" charset="0"/>
            </a:endParaRPr>
          </a:p>
        </p:txBody>
      </p:sp>
      <p:sp>
        <p:nvSpPr>
          <p:cNvPr id="3" name="Subtitle 2"/>
          <p:cNvSpPr>
            <a:spLocks noGrp="1"/>
          </p:cNvSpPr>
          <p:nvPr>
            <p:ph type="subTitle" idx="1"/>
          </p:nvPr>
        </p:nvSpPr>
        <p:spPr>
          <a:xfrm>
            <a:off x="457200" y="2514600"/>
            <a:ext cx="7854950" cy="3657600"/>
          </a:xfrm>
        </p:spPr>
        <p:txBody>
          <a:bodyPr>
            <a:normAutofit/>
          </a:bodyPr>
          <a:lstStyle/>
          <a:p>
            <a:pPr marL="457200" marR="0" indent="-457200" algn="l">
              <a:buFont typeface="Arial" panose="020B0604020202020204" pitchFamily="34" charset="0"/>
              <a:buChar char="•"/>
            </a:pPr>
            <a:r>
              <a:rPr lang="en-US" altLang="en-US" b="1" i="1" dirty="0" smtClean="0">
                <a:solidFill>
                  <a:schemeClr val="accent5">
                    <a:lumMod val="40000"/>
                    <a:lumOff val="60000"/>
                  </a:schemeClr>
                </a:solidFill>
                <a:latin typeface="Cambria" panose="02040503050406030204" pitchFamily="18" charset="0"/>
                <a:ea typeface="Cambria" panose="02040503050406030204" pitchFamily="18" charset="0"/>
              </a:rPr>
              <a:t>This DOES NOT apply to all pro se motions.</a:t>
            </a:r>
          </a:p>
          <a:p>
            <a:pPr marL="457200" marR="0" indent="-457200" algn="l">
              <a:buFont typeface="Arial" panose="020B0604020202020204" pitchFamily="34" charset="0"/>
              <a:buChar char="•"/>
            </a:pPr>
            <a:endParaRPr lang="en-US" altLang="en-US" b="1" i="1" dirty="0">
              <a:solidFill>
                <a:srgbClr val="92D050"/>
              </a:solidFill>
              <a:latin typeface="Cambria" panose="02040503050406030204" pitchFamily="18" charset="0"/>
              <a:ea typeface="Cambria" panose="02040503050406030204" pitchFamily="18" charset="0"/>
            </a:endParaRPr>
          </a:p>
          <a:p>
            <a:pPr marL="914400" lvl="1" indent="-457200" algn="l">
              <a:buFont typeface="Arial" panose="020B0604020202020204" pitchFamily="34" charset="0"/>
              <a:buChar char="•"/>
            </a:pPr>
            <a:r>
              <a:rPr lang="en-US" altLang="en-US" sz="2000" dirty="0" smtClean="0">
                <a:solidFill>
                  <a:schemeClr val="accent5">
                    <a:lumMod val="40000"/>
                    <a:lumOff val="60000"/>
                  </a:schemeClr>
                </a:solidFill>
                <a:latin typeface="Cambria" panose="02040503050406030204" pitchFamily="18" charset="0"/>
                <a:ea typeface="Cambria" panose="02040503050406030204" pitchFamily="18" charset="0"/>
              </a:rPr>
              <a:t>“It is only when a defendant’s pro se motion alleges a possible conflict of interest between the defendant and counsel does the district court have a duty to inquire into the nature of the conflict to determine if substitute counsel is needed.”</a:t>
            </a:r>
          </a:p>
          <a:p>
            <a:pPr lvl="1" algn="l"/>
            <a:endParaRPr lang="en-US" altLang="en-US" dirty="0">
              <a:solidFill>
                <a:srgbClr val="92D050"/>
              </a:solidFill>
              <a:latin typeface="Cambria" panose="02040503050406030204" pitchFamily="18" charset="0"/>
              <a:ea typeface="Cambria" panose="02040503050406030204" pitchFamily="18" charset="0"/>
            </a:endParaRPr>
          </a:p>
          <a:p>
            <a:pPr marL="914400" lvl="1" indent="-457200" algn="l">
              <a:buFont typeface="Arial" panose="020B0604020202020204" pitchFamily="34" charset="0"/>
              <a:buChar char="•"/>
            </a:pPr>
            <a:r>
              <a:rPr lang="en-US" altLang="en-US" dirty="0" smtClean="0">
                <a:solidFill>
                  <a:schemeClr val="accent5">
                    <a:lumMod val="40000"/>
                    <a:lumOff val="60000"/>
                  </a:schemeClr>
                </a:solidFill>
                <a:latin typeface="Cambria" panose="02040503050406030204" pitchFamily="18" charset="0"/>
                <a:ea typeface="Cambria" panose="02040503050406030204" pitchFamily="18" charset="0"/>
              </a:rPr>
              <a:t>Note – the mangled sentence above is a direct quote from the COA, not from your humble presenters</a:t>
            </a:r>
          </a:p>
          <a:p>
            <a:pPr lvl="1" algn="l"/>
            <a:endParaRPr lang="en-US" altLang="en-US" dirty="0">
              <a:solidFill>
                <a:schemeClr val="accent5">
                  <a:lumMod val="40000"/>
                  <a:lumOff val="60000"/>
                </a:schemeClr>
              </a:solidFill>
              <a:latin typeface="Cambria" panose="02040503050406030204" pitchFamily="18" charset="0"/>
              <a:ea typeface="Cambria" panose="02040503050406030204" pitchFamily="18" charset="0"/>
            </a:endParaRPr>
          </a:p>
          <a:p>
            <a:pPr marL="914400" lvl="1" indent="-457200" algn="l">
              <a:buFont typeface="Arial" panose="020B0604020202020204" pitchFamily="34" charset="0"/>
              <a:buChar char="•"/>
            </a:pPr>
            <a:endParaRPr lang="en-US" altLang="en-US" dirty="0">
              <a:solidFill>
                <a:schemeClr val="accent5">
                  <a:lumMod val="40000"/>
                  <a:lumOff val="60000"/>
                </a:schemeClr>
              </a:solidFill>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3942279374"/>
      </p:ext>
    </p:extLst>
  </p:cSld>
  <p:clrMapOvr>
    <a:masterClrMapping/>
  </p:clrMapOvr>
  <p:transition spd="slow">
    <p:wipe/>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3400" y="76200"/>
            <a:ext cx="7851648" cy="1828800"/>
          </a:xfrm>
          <a:extLst/>
        </p:spPr>
        <p:txBody>
          <a:bodyPr>
            <a:normAutofit/>
          </a:bodyPr>
          <a:lstStyle/>
          <a:p>
            <a:pPr algn="ctr">
              <a:defRPr/>
            </a:pPr>
            <a:r>
              <a:rPr lang="en-US" sz="5400" dirty="0" smtClean="0">
                <a:solidFill>
                  <a:schemeClr val="accent5">
                    <a:lumMod val="40000"/>
                    <a:lumOff val="60000"/>
                  </a:schemeClr>
                </a:solidFill>
                <a:latin typeface="Cambria" panose="02040503050406030204" pitchFamily="18" charset="0"/>
                <a:ea typeface="Cambria" panose="02040503050406030204" pitchFamily="18" charset="0"/>
              </a:rPr>
              <a:t>Outcome:</a:t>
            </a:r>
            <a:endParaRPr lang="en-US" sz="5400" dirty="0">
              <a:solidFill>
                <a:schemeClr val="accent5">
                  <a:lumMod val="40000"/>
                  <a:lumOff val="60000"/>
                </a:schemeClr>
              </a:solidFill>
              <a:latin typeface="Cambria" panose="02040503050406030204" pitchFamily="18" charset="0"/>
              <a:ea typeface="Cambria" panose="02040503050406030204" pitchFamily="18" charset="0"/>
            </a:endParaRPr>
          </a:p>
        </p:txBody>
      </p:sp>
      <p:sp>
        <p:nvSpPr>
          <p:cNvPr id="3" name="Subtitle 2"/>
          <p:cNvSpPr>
            <a:spLocks noGrp="1"/>
          </p:cNvSpPr>
          <p:nvPr>
            <p:ph type="subTitle" idx="1"/>
          </p:nvPr>
        </p:nvSpPr>
        <p:spPr>
          <a:xfrm>
            <a:off x="457200" y="2514600"/>
            <a:ext cx="7854950" cy="3657600"/>
          </a:xfrm>
        </p:spPr>
        <p:txBody>
          <a:bodyPr>
            <a:normAutofit/>
          </a:bodyPr>
          <a:lstStyle/>
          <a:p>
            <a:pPr marL="457200" marR="0" indent="-457200" algn="l">
              <a:buFont typeface="Arial" panose="020B0604020202020204" pitchFamily="34" charset="0"/>
              <a:buChar char="•"/>
            </a:pPr>
            <a:r>
              <a:rPr lang="en-US" altLang="en-US" dirty="0" smtClean="0">
                <a:solidFill>
                  <a:schemeClr val="accent5">
                    <a:lumMod val="40000"/>
                    <a:lumOff val="60000"/>
                  </a:schemeClr>
                </a:solidFill>
                <a:latin typeface="Cambria" panose="02040503050406030204" pitchFamily="18" charset="0"/>
                <a:ea typeface="Cambria" panose="02040503050406030204" pitchFamily="18" charset="0"/>
              </a:rPr>
              <a:t>The case was remanded for a new hearing on the pro se MFNT with new counsel representing Waterman</a:t>
            </a:r>
          </a:p>
          <a:p>
            <a:pPr marL="457200" marR="0" indent="-457200" algn="l">
              <a:buFont typeface="Arial" panose="020B0604020202020204" pitchFamily="34" charset="0"/>
              <a:buChar char="•"/>
            </a:pPr>
            <a:endParaRPr lang="en-US" altLang="en-US" dirty="0">
              <a:solidFill>
                <a:schemeClr val="accent5">
                  <a:lumMod val="40000"/>
                  <a:lumOff val="60000"/>
                </a:schemeClr>
              </a:solidFill>
              <a:latin typeface="Cambria" panose="02040503050406030204" pitchFamily="18" charset="0"/>
              <a:ea typeface="Cambria" panose="02040503050406030204" pitchFamily="18" charset="0"/>
            </a:endParaRPr>
          </a:p>
          <a:p>
            <a:pPr marL="457200" marR="0" indent="-457200" algn="l">
              <a:buFont typeface="Arial" panose="020B0604020202020204" pitchFamily="34" charset="0"/>
              <a:buChar char="•"/>
            </a:pPr>
            <a:r>
              <a:rPr lang="en-US" altLang="en-US" dirty="0" smtClean="0">
                <a:solidFill>
                  <a:schemeClr val="accent5">
                    <a:lumMod val="40000"/>
                    <a:lumOff val="60000"/>
                  </a:schemeClr>
                </a:solidFill>
                <a:latin typeface="Cambria" panose="02040503050406030204" pitchFamily="18" charset="0"/>
                <a:ea typeface="Cambria" panose="02040503050406030204" pitchFamily="18" charset="0"/>
              </a:rPr>
              <a:t>“To be clear, to receive relief at this hearing, Waterman will be required to show that he was prejudiced by the alleged ineffective assistance of counsel, as that claim will be controlled by </a:t>
            </a:r>
            <a:r>
              <a:rPr lang="en-US" altLang="en-US" i="1" dirty="0" smtClean="0">
                <a:solidFill>
                  <a:schemeClr val="accent5">
                    <a:lumMod val="40000"/>
                    <a:lumOff val="60000"/>
                  </a:schemeClr>
                </a:solidFill>
                <a:latin typeface="Cambria" panose="02040503050406030204" pitchFamily="18" charset="0"/>
                <a:ea typeface="Cambria" panose="02040503050406030204" pitchFamily="18" charset="0"/>
              </a:rPr>
              <a:t>Strickland,</a:t>
            </a:r>
            <a:r>
              <a:rPr lang="en-US" altLang="en-US" dirty="0" smtClean="0">
                <a:solidFill>
                  <a:schemeClr val="accent5">
                    <a:lumMod val="40000"/>
                    <a:lumOff val="60000"/>
                  </a:schemeClr>
                </a:solidFill>
                <a:latin typeface="Cambria" panose="02040503050406030204" pitchFamily="18" charset="0"/>
                <a:ea typeface="Cambria" panose="02040503050406030204" pitchFamily="18" charset="0"/>
              </a:rPr>
              <a:t> 466 U.S. at 687.”</a:t>
            </a:r>
          </a:p>
          <a:p>
            <a:pPr lvl="1" algn="l"/>
            <a:endParaRPr lang="en-US" altLang="en-US" dirty="0">
              <a:solidFill>
                <a:schemeClr val="accent5">
                  <a:lumMod val="40000"/>
                  <a:lumOff val="60000"/>
                </a:schemeClr>
              </a:solidFill>
              <a:latin typeface="Cambria" panose="02040503050406030204" pitchFamily="18" charset="0"/>
              <a:ea typeface="Cambria" panose="02040503050406030204" pitchFamily="18" charset="0"/>
            </a:endParaRPr>
          </a:p>
          <a:p>
            <a:pPr marL="914400" lvl="1" indent="-457200" algn="l">
              <a:buFont typeface="Arial" panose="020B0604020202020204" pitchFamily="34" charset="0"/>
              <a:buChar char="•"/>
            </a:pPr>
            <a:endParaRPr lang="en-US" altLang="en-US" dirty="0">
              <a:solidFill>
                <a:schemeClr val="accent5">
                  <a:lumMod val="40000"/>
                  <a:lumOff val="60000"/>
                </a:schemeClr>
              </a:solidFill>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87625659"/>
      </p:ext>
    </p:extLst>
  </p:cSld>
  <p:clrMapOvr>
    <a:masterClrMapping/>
  </p:clrMapOvr>
  <p:transition spd="slow">
    <p:wipe/>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accent5">
                    <a:lumMod val="40000"/>
                    <a:lumOff val="60000"/>
                  </a:schemeClr>
                </a:solidFill>
                <a:latin typeface="Cambria" panose="02040503050406030204" pitchFamily="18" charset="0"/>
                <a:ea typeface="Cambria" panose="02040503050406030204" pitchFamily="18" charset="0"/>
              </a:rPr>
              <a:t>Right to Appellate Counsel</a:t>
            </a:r>
            <a:endParaRPr lang="en-US" dirty="0">
              <a:solidFill>
                <a:schemeClr val="accent5">
                  <a:lumMod val="40000"/>
                  <a:lumOff val="60000"/>
                </a:schemeClr>
              </a:solidFill>
              <a:latin typeface="Cambria" panose="02040503050406030204" pitchFamily="18" charset="0"/>
              <a:ea typeface="Cambria" panose="02040503050406030204" pitchFamily="18" charset="0"/>
            </a:endParaRPr>
          </a:p>
        </p:txBody>
      </p:sp>
      <p:sp>
        <p:nvSpPr>
          <p:cNvPr id="3" name="Content Placeholder 2"/>
          <p:cNvSpPr>
            <a:spLocks noGrp="1"/>
          </p:cNvSpPr>
          <p:nvPr>
            <p:ph idx="1"/>
          </p:nvPr>
        </p:nvSpPr>
        <p:spPr>
          <a:xfrm>
            <a:off x="670692" y="2514600"/>
            <a:ext cx="7765322" cy="2382350"/>
          </a:xfrm>
        </p:spPr>
        <p:txBody>
          <a:bodyPr>
            <a:normAutofit/>
          </a:bodyPr>
          <a:lstStyle/>
          <a:p>
            <a:pPr marL="36900" indent="0" algn="ctr">
              <a:spcBef>
                <a:spcPts val="0"/>
              </a:spcBef>
              <a:buNone/>
            </a:pPr>
            <a:r>
              <a:rPr lang="en-US" sz="3600" dirty="0" smtClean="0">
                <a:solidFill>
                  <a:schemeClr val="accent5">
                    <a:lumMod val="40000"/>
                    <a:lumOff val="60000"/>
                  </a:schemeClr>
                </a:solidFill>
                <a:latin typeface="Cambria" panose="02040503050406030204" pitchFamily="18" charset="0"/>
                <a:ea typeface="Cambria" panose="02040503050406030204" pitchFamily="18" charset="0"/>
              </a:rPr>
              <a:t>State v. </a:t>
            </a:r>
            <a:r>
              <a:rPr lang="en-US" sz="3600" dirty="0" err="1" smtClean="0">
                <a:solidFill>
                  <a:schemeClr val="accent5">
                    <a:lumMod val="40000"/>
                    <a:lumOff val="60000"/>
                  </a:schemeClr>
                </a:solidFill>
                <a:latin typeface="Cambria" panose="02040503050406030204" pitchFamily="18" charset="0"/>
                <a:ea typeface="Cambria" panose="02040503050406030204" pitchFamily="18" charset="0"/>
              </a:rPr>
              <a:t>Guebara</a:t>
            </a:r>
            <a:endParaRPr lang="en-US" sz="3600" dirty="0" smtClean="0">
              <a:solidFill>
                <a:schemeClr val="accent5">
                  <a:lumMod val="40000"/>
                  <a:lumOff val="60000"/>
                </a:schemeClr>
              </a:solidFill>
              <a:latin typeface="Cambria" panose="02040503050406030204" pitchFamily="18" charset="0"/>
              <a:ea typeface="Cambria" panose="02040503050406030204" pitchFamily="18" charset="0"/>
            </a:endParaRPr>
          </a:p>
          <a:p>
            <a:pPr marL="36900" indent="0" algn="ctr">
              <a:spcBef>
                <a:spcPts val="0"/>
              </a:spcBef>
              <a:buNone/>
            </a:pPr>
            <a:r>
              <a:rPr lang="en-US" sz="3600" dirty="0" smtClean="0">
                <a:solidFill>
                  <a:schemeClr val="accent5">
                    <a:lumMod val="40000"/>
                    <a:lumOff val="60000"/>
                  </a:schemeClr>
                </a:solidFill>
                <a:latin typeface="Cambria" panose="02040503050406030204" pitchFamily="18" charset="0"/>
                <a:ea typeface="Cambria" panose="02040503050406030204" pitchFamily="18" charset="0"/>
              </a:rPr>
              <a:t>544 P.3d 794</a:t>
            </a:r>
          </a:p>
          <a:p>
            <a:pPr marL="36900" indent="0" algn="ctr">
              <a:spcBef>
                <a:spcPts val="0"/>
              </a:spcBef>
              <a:buNone/>
            </a:pPr>
            <a:r>
              <a:rPr lang="en-US" dirty="0" smtClean="0">
                <a:solidFill>
                  <a:schemeClr val="accent5">
                    <a:lumMod val="40000"/>
                    <a:lumOff val="60000"/>
                  </a:schemeClr>
                </a:solidFill>
                <a:latin typeface="Cambria" panose="02040503050406030204" pitchFamily="18" charset="0"/>
                <a:ea typeface="Cambria" panose="02040503050406030204" pitchFamily="18" charset="0"/>
              </a:rPr>
              <a:t>Kansas Supreme Court</a:t>
            </a:r>
          </a:p>
          <a:p>
            <a:pPr marL="36900" indent="0" algn="ctr">
              <a:spcBef>
                <a:spcPts val="0"/>
              </a:spcBef>
              <a:buNone/>
            </a:pPr>
            <a:r>
              <a:rPr lang="en-US" dirty="0" smtClean="0">
                <a:solidFill>
                  <a:schemeClr val="accent5">
                    <a:lumMod val="40000"/>
                    <a:lumOff val="60000"/>
                  </a:schemeClr>
                </a:solidFill>
                <a:latin typeface="Cambria" panose="02040503050406030204" pitchFamily="18" charset="0"/>
                <a:ea typeface="Cambria" panose="02040503050406030204" pitchFamily="18" charset="0"/>
              </a:rPr>
              <a:t>03/08/24</a:t>
            </a:r>
            <a:endParaRPr lang="en-US" dirty="0">
              <a:solidFill>
                <a:schemeClr val="accent5">
                  <a:lumMod val="40000"/>
                  <a:lumOff val="60000"/>
                </a:schemeClr>
              </a:solidFill>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213655840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0098" y="1143000"/>
            <a:ext cx="7851648" cy="1828800"/>
          </a:xfrm>
          <a:extLst/>
        </p:spPr>
        <p:txBody>
          <a:bodyPr>
            <a:normAutofit fontScale="90000"/>
          </a:bodyPr>
          <a:lstStyle/>
          <a:p>
            <a:pPr algn="ctr" eaLnBrk="1" hangingPunct="1">
              <a:defRPr/>
            </a:pPr>
            <a:r>
              <a:rPr lang="en-US" sz="4000" dirty="0" smtClean="0">
                <a:solidFill>
                  <a:schemeClr val="accent5">
                    <a:lumMod val="40000"/>
                    <a:lumOff val="60000"/>
                  </a:schemeClr>
                </a:solidFill>
                <a:latin typeface="Cambria" panose="02040503050406030204" pitchFamily="18" charset="0"/>
                <a:ea typeface="Cambria" panose="02040503050406030204" pitchFamily="18" charset="0"/>
              </a:rPr>
              <a:t>Pretrial Motion for Substitute Counsel</a:t>
            </a:r>
            <a:r>
              <a:rPr lang="en-US" sz="5400" dirty="0" smtClean="0">
                <a:solidFill>
                  <a:schemeClr val="bg2">
                    <a:lumMod val="20000"/>
                    <a:lumOff val="80000"/>
                  </a:schemeClr>
                </a:solidFill>
              </a:rPr>
              <a:t/>
            </a:r>
            <a:br>
              <a:rPr lang="en-US" sz="5400" dirty="0" smtClean="0">
                <a:solidFill>
                  <a:schemeClr val="bg2">
                    <a:lumMod val="20000"/>
                    <a:lumOff val="80000"/>
                  </a:schemeClr>
                </a:solidFill>
              </a:rPr>
            </a:br>
            <a:endParaRPr lang="en-US" sz="5400" dirty="0">
              <a:solidFill>
                <a:schemeClr val="bg2">
                  <a:lumMod val="20000"/>
                  <a:lumOff val="80000"/>
                </a:schemeClr>
              </a:solidFill>
            </a:endParaRPr>
          </a:p>
        </p:txBody>
      </p:sp>
      <p:sp>
        <p:nvSpPr>
          <p:cNvPr id="7171" name="Subtitle 2"/>
          <p:cNvSpPr>
            <a:spLocks noGrp="1"/>
          </p:cNvSpPr>
          <p:nvPr>
            <p:ph type="subTitle" idx="1"/>
          </p:nvPr>
        </p:nvSpPr>
        <p:spPr>
          <a:xfrm>
            <a:off x="530098" y="2362200"/>
            <a:ext cx="7854950" cy="3581400"/>
          </a:xfrm>
        </p:spPr>
        <p:txBody>
          <a:bodyPr>
            <a:normAutofit/>
          </a:bodyPr>
          <a:lstStyle/>
          <a:p>
            <a:pPr marL="457200" marR="0" indent="-457200" algn="l" eaLnBrk="1" hangingPunct="1">
              <a:buFont typeface="Arial" panose="020B0604020202020204" pitchFamily="34" charset="0"/>
              <a:buChar char="•"/>
            </a:pPr>
            <a:r>
              <a:rPr lang="en-US" altLang="en-US" dirty="0" smtClean="0">
                <a:solidFill>
                  <a:schemeClr val="accent5">
                    <a:lumMod val="40000"/>
                    <a:lumOff val="60000"/>
                  </a:schemeClr>
                </a:solidFill>
                <a:effectLst/>
                <a:latin typeface="Cambria" panose="02040503050406030204" pitchFamily="18" charset="0"/>
                <a:ea typeface="Cambria" panose="02040503050406030204" pitchFamily="18" charset="0"/>
              </a:rPr>
              <a:t>Defendant had already gone through 7 attorneys prior to filing motion</a:t>
            </a:r>
          </a:p>
          <a:p>
            <a:pPr marR="0" algn="l" eaLnBrk="1" hangingPunct="1"/>
            <a:endParaRPr lang="en-US" altLang="en-US" dirty="0" smtClean="0">
              <a:solidFill>
                <a:schemeClr val="accent5">
                  <a:lumMod val="40000"/>
                  <a:lumOff val="60000"/>
                </a:schemeClr>
              </a:solidFill>
              <a:effectLst/>
              <a:latin typeface="Cambria" panose="02040503050406030204" pitchFamily="18" charset="0"/>
              <a:ea typeface="Cambria" panose="02040503050406030204" pitchFamily="18" charset="0"/>
            </a:endParaRPr>
          </a:p>
          <a:p>
            <a:pPr marL="457200" marR="0" indent="-457200" algn="l" eaLnBrk="1" hangingPunct="1">
              <a:buFont typeface="Arial" panose="020B0604020202020204" pitchFamily="34" charset="0"/>
              <a:buChar char="•"/>
            </a:pPr>
            <a:r>
              <a:rPr lang="en-US" altLang="en-US" dirty="0" smtClean="0">
                <a:solidFill>
                  <a:schemeClr val="accent5">
                    <a:lumMod val="40000"/>
                    <a:lumOff val="60000"/>
                  </a:schemeClr>
                </a:solidFill>
                <a:effectLst/>
                <a:latin typeface="Cambria" panose="02040503050406030204" pitchFamily="18" charset="0"/>
                <a:ea typeface="Cambria" panose="02040503050406030204" pitchFamily="18" charset="0"/>
              </a:rPr>
              <a:t>Filed pro se motions claiming:</a:t>
            </a:r>
          </a:p>
          <a:p>
            <a:pPr marL="914400" lvl="1" indent="-457200" algn="l">
              <a:buFont typeface="Arial" panose="020B0604020202020204" pitchFamily="34" charset="0"/>
              <a:buChar char="•"/>
            </a:pPr>
            <a:r>
              <a:rPr lang="en-US" altLang="en-US" dirty="0" smtClean="0">
                <a:solidFill>
                  <a:schemeClr val="accent5">
                    <a:lumMod val="40000"/>
                    <a:lumOff val="60000"/>
                  </a:schemeClr>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Relationship with counsel had deteriorated to extent it was no longer workable</a:t>
            </a:r>
          </a:p>
          <a:p>
            <a:pPr marL="914400" lvl="1" indent="-457200" algn="l">
              <a:buFont typeface="Arial" panose="020B0604020202020204" pitchFamily="34" charset="0"/>
              <a:buChar char="•"/>
            </a:pPr>
            <a:r>
              <a:rPr lang="en-US" altLang="en-US" dirty="0" smtClean="0">
                <a:solidFill>
                  <a:schemeClr val="accent5">
                    <a:lumMod val="40000"/>
                    <a:lumOff val="60000"/>
                  </a:schemeClr>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Counsel was “refusing to litigate on his behalf”</a:t>
            </a:r>
          </a:p>
          <a:p>
            <a:pPr marL="914400" lvl="1" indent="-457200" algn="l">
              <a:buFont typeface="Arial" panose="020B0604020202020204" pitchFamily="34" charset="0"/>
              <a:buChar char="•"/>
            </a:pPr>
            <a:r>
              <a:rPr lang="en-US" altLang="en-US" dirty="0" smtClean="0">
                <a:solidFill>
                  <a:schemeClr val="accent5">
                    <a:lumMod val="40000"/>
                    <a:lumOff val="60000"/>
                  </a:schemeClr>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Counsel conspired with the State and court to deny him his fundamental rights</a:t>
            </a:r>
          </a:p>
        </p:txBody>
      </p:sp>
    </p:spTree>
  </p:cSld>
  <p:clrMapOvr>
    <a:masterClrMapping/>
  </p:clrMapOvr>
  <p:transition spd="slow">
    <p:wipe/>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3400" y="76200"/>
            <a:ext cx="7851648" cy="1828800"/>
          </a:xfrm>
          <a:extLst/>
        </p:spPr>
        <p:txBody>
          <a:bodyPr>
            <a:normAutofit/>
          </a:bodyPr>
          <a:lstStyle/>
          <a:p>
            <a:pPr algn="ctr">
              <a:defRPr/>
            </a:pPr>
            <a:r>
              <a:rPr lang="en-US" sz="5400" dirty="0" smtClean="0">
                <a:solidFill>
                  <a:schemeClr val="accent5">
                    <a:lumMod val="40000"/>
                    <a:lumOff val="60000"/>
                  </a:schemeClr>
                </a:solidFill>
                <a:latin typeface="Cambria" panose="02040503050406030204" pitchFamily="18" charset="0"/>
                <a:ea typeface="Cambria" panose="02040503050406030204" pitchFamily="18" charset="0"/>
              </a:rPr>
              <a:t>On Appeal</a:t>
            </a:r>
            <a:endParaRPr lang="en-US" sz="5400" dirty="0">
              <a:solidFill>
                <a:schemeClr val="accent5">
                  <a:lumMod val="40000"/>
                  <a:lumOff val="60000"/>
                </a:schemeClr>
              </a:solidFill>
              <a:latin typeface="Cambria" panose="02040503050406030204" pitchFamily="18" charset="0"/>
              <a:ea typeface="Cambria" panose="02040503050406030204" pitchFamily="18" charset="0"/>
            </a:endParaRPr>
          </a:p>
        </p:txBody>
      </p:sp>
      <p:sp>
        <p:nvSpPr>
          <p:cNvPr id="3" name="Subtitle 2"/>
          <p:cNvSpPr>
            <a:spLocks noGrp="1"/>
          </p:cNvSpPr>
          <p:nvPr>
            <p:ph type="subTitle" idx="1"/>
          </p:nvPr>
        </p:nvSpPr>
        <p:spPr>
          <a:xfrm>
            <a:off x="457200" y="2514600"/>
            <a:ext cx="7854950" cy="3657600"/>
          </a:xfrm>
        </p:spPr>
        <p:txBody>
          <a:bodyPr>
            <a:normAutofit/>
          </a:bodyPr>
          <a:lstStyle/>
          <a:p>
            <a:pPr marL="457200" marR="0" indent="-457200" algn="l">
              <a:buFont typeface="Arial" panose="020B0604020202020204" pitchFamily="34" charset="0"/>
              <a:buChar char="•"/>
            </a:pPr>
            <a:r>
              <a:rPr lang="en-US" altLang="en-US" dirty="0" smtClean="0">
                <a:solidFill>
                  <a:schemeClr val="accent5">
                    <a:lumMod val="40000"/>
                    <a:lumOff val="60000"/>
                  </a:schemeClr>
                </a:solidFill>
                <a:latin typeface="Cambria" panose="02040503050406030204" pitchFamily="18" charset="0"/>
                <a:ea typeface="Cambria" panose="02040503050406030204" pitchFamily="18" charset="0"/>
              </a:rPr>
              <a:t>Appellate Defender’s Office (ADO) was appointed and filed a brief</a:t>
            </a:r>
          </a:p>
          <a:p>
            <a:pPr marL="457200" marR="0" indent="-457200" algn="l">
              <a:buFont typeface="Arial" panose="020B0604020202020204" pitchFamily="34" charset="0"/>
              <a:buChar char="•"/>
            </a:pPr>
            <a:endParaRPr lang="en-US" altLang="en-US" b="1" i="1" dirty="0">
              <a:solidFill>
                <a:schemeClr val="accent5">
                  <a:lumMod val="40000"/>
                  <a:lumOff val="60000"/>
                </a:schemeClr>
              </a:solidFill>
              <a:latin typeface="Cambria" panose="02040503050406030204" pitchFamily="18" charset="0"/>
              <a:ea typeface="Cambria" panose="02040503050406030204" pitchFamily="18" charset="0"/>
            </a:endParaRPr>
          </a:p>
          <a:p>
            <a:pPr marL="457200" marR="0" indent="-457200" algn="l">
              <a:buFont typeface="Arial" panose="020B0604020202020204" pitchFamily="34" charset="0"/>
              <a:buChar char="•"/>
            </a:pPr>
            <a:r>
              <a:rPr lang="en-US" altLang="en-US" dirty="0" err="1" smtClean="0">
                <a:solidFill>
                  <a:schemeClr val="accent5">
                    <a:lumMod val="40000"/>
                    <a:lumOff val="60000"/>
                  </a:schemeClr>
                </a:solidFill>
                <a:latin typeface="Cambria" panose="02040503050406030204" pitchFamily="18" charset="0"/>
                <a:ea typeface="Cambria" panose="02040503050406030204" pitchFamily="18" charset="0"/>
              </a:rPr>
              <a:t>Guebara</a:t>
            </a:r>
            <a:r>
              <a:rPr lang="en-US" altLang="en-US" dirty="0" smtClean="0">
                <a:solidFill>
                  <a:schemeClr val="accent5">
                    <a:lumMod val="40000"/>
                    <a:lumOff val="60000"/>
                  </a:schemeClr>
                </a:solidFill>
                <a:latin typeface="Cambria" panose="02040503050406030204" pitchFamily="18" charset="0"/>
                <a:ea typeface="Cambria" panose="02040503050406030204" pitchFamily="18" charset="0"/>
              </a:rPr>
              <a:t> was unhappy with the brief, and moved for substitute counsel</a:t>
            </a:r>
          </a:p>
          <a:p>
            <a:pPr marR="0" algn="l"/>
            <a:endParaRPr lang="en-US" altLang="en-US" dirty="0">
              <a:solidFill>
                <a:schemeClr val="accent5">
                  <a:lumMod val="40000"/>
                  <a:lumOff val="60000"/>
                </a:schemeClr>
              </a:solidFill>
              <a:latin typeface="Cambria" panose="02040503050406030204" pitchFamily="18" charset="0"/>
              <a:ea typeface="Cambria" panose="02040503050406030204" pitchFamily="18" charset="0"/>
            </a:endParaRPr>
          </a:p>
          <a:p>
            <a:pPr marL="457200" marR="0" indent="-457200" algn="l">
              <a:buFont typeface="Arial" panose="020B0604020202020204" pitchFamily="34" charset="0"/>
              <a:buChar char="•"/>
            </a:pPr>
            <a:r>
              <a:rPr lang="en-US" altLang="en-US" dirty="0" smtClean="0">
                <a:solidFill>
                  <a:schemeClr val="accent5">
                    <a:lumMod val="40000"/>
                    <a:lumOff val="60000"/>
                  </a:schemeClr>
                </a:solidFill>
                <a:latin typeface="Cambria" panose="02040503050406030204" pitchFamily="18" charset="0"/>
                <a:ea typeface="Cambria" panose="02040503050406030204" pitchFamily="18" charset="0"/>
              </a:rPr>
              <a:t>COA granted his motion. ADO’s brief was struck</a:t>
            </a:r>
          </a:p>
          <a:p>
            <a:pPr marL="457200" marR="0" indent="-457200" algn="l">
              <a:buFont typeface="Arial" panose="020B0604020202020204" pitchFamily="34" charset="0"/>
              <a:buChar char="•"/>
            </a:pPr>
            <a:endParaRPr lang="en-US" altLang="en-US" dirty="0">
              <a:solidFill>
                <a:schemeClr val="accent5">
                  <a:lumMod val="40000"/>
                  <a:lumOff val="60000"/>
                </a:schemeClr>
              </a:solidFill>
              <a:latin typeface="Cambria" panose="02040503050406030204" pitchFamily="18" charset="0"/>
              <a:ea typeface="Cambria" panose="02040503050406030204" pitchFamily="18" charset="0"/>
            </a:endParaRPr>
          </a:p>
          <a:p>
            <a:pPr marL="457200" marR="0" indent="-457200" algn="l">
              <a:buFont typeface="Arial" panose="020B0604020202020204" pitchFamily="34" charset="0"/>
              <a:buChar char="•"/>
            </a:pPr>
            <a:r>
              <a:rPr lang="en-US" altLang="en-US" dirty="0" smtClean="0">
                <a:solidFill>
                  <a:schemeClr val="accent5">
                    <a:lumMod val="40000"/>
                    <a:lumOff val="60000"/>
                  </a:schemeClr>
                </a:solidFill>
                <a:latin typeface="Cambria" panose="02040503050406030204" pitchFamily="18" charset="0"/>
                <a:ea typeface="Cambria" panose="02040503050406030204" pitchFamily="18" charset="0"/>
              </a:rPr>
              <a:t>District Court subsequently appointed a private attorney</a:t>
            </a:r>
          </a:p>
          <a:p>
            <a:pPr lvl="1" algn="l"/>
            <a:endParaRPr lang="en-US" altLang="en-US" dirty="0">
              <a:solidFill>
                <a:schemeClr val="accent5">
                  <a:lumMod val="40000"/>
                  <a:lumOff val="60000"/>
                </a:schemeClr>
              </a:solidFill>
              <a:latin typeface="Cambria" panose="02040503050406030204" pitchFamily="18" charset="0"/>
              <a:ea typeface="Cambria" panose="02040503050406030204" pitchFamily="18" charset="0"/>
            </a:endParaRPr>
          </a:p>
          <a:p>
            <a:pPr marL="914400" lvl="1" indent="-457200" algn="l">
              <a:buFont typeface="Arial" panose="020B0604020202020204" pitchFamily="34" charset="0"/>
              <a:buChar char="•"/>
            </a:pPr>
            <a:endParaRPr lang="en-US" altLang="en-US" dirty="0">
              <a:solidFill>
                <a:schemeClr val="accent5">
                  <a:lumMod val="40000"/>
                  <a:lumOff val="60000"/>
                </a:schemeClr>
              </a:solidFill>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2092160571"/>
      </p:ext>
    </p:extLst>
  </p:cSld>
  <p:clrMapOvr>
    <a:masterClrMapping/>
  </p:clrMapOvr>
  <p:transition spd="slow">
    <p:wipe/>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3400" y="76200"/>
            <a:ext cx="7851648" cy="1828800"/>
          </a:xfrm>
          <a:extLst/>
        </p:spPr>
        <p:txBody>
          <a:bodyPr>
            <a:normAutofit/>
          </a:bodyPr>
          <a:lstStyle/>
          <a:p>
            <a:pPr algn="ctr">
              <a:defRPr/>
            </a:pPr>
            <a:r>
              <a:rPr lang="en-US" sz="5400" dirty="0" smtClean="0">
                <a:solidFill>
                  <a:schemeClr val="accent5">
                    <a:lumMod val="40000"/>
                    <a:lumOff val="60000"/>
                  </a:schemeClr>
                </a:solidFill>
                <a:latin typeface="Cambria" panose="02040503050406030204" pitchFamily="18" charset="0"/>
                <a:ea typeface="Cambria" panose="02040503050406030204" pitchFamily="18" charset="0"/>
              </a:rPr>
              <a:t>On Appeal</a:t>
            </a:r>
            <a:endParaRPr lang="en-US" sz="5400" dirty="0">
              <a:solidFill>
                <a:schemeClr val="accent5">
                  <a:lumMod val="40000"/>
                  <a:lumOff val="60000"/>
                </a:schemeClr>
              </a:solidFill>
              <a:latin typeface="Cambria" panose="02040503050406030204" pitchFamily="18" charset="0"/>
              <a:ea typeface="Cambria" panose="02040503050406030204" pitchFamily="18" charset="0"/>
            </a:endParaRPr>
          </a:p>
        </p:txBody>
      </p:sp>
      <p:sp>
        <p:nvSpPr>
          <p:cNvPr id="3" name="Subtitle 2"/>
          <p:cNvSpPr>
            <a:spLocks noGrp="1"/>
          </p:cNvSpPr>
          <p:nvPr>
            <p:ph type="subTitle" idx="1"/>
          </p:nvPr>
        </p:nvSpPr>
        <p:spPr>
          <a:xfrm>
            <a:off x="457200" y="2514600"/>
            <a:ext cx="7854950" cy="3657600"/>
          </a:xfrm>
        </p:spPr>
        <p:txBody>
          <a:bodyPr>
            <a:normAutofit/>
          </a:bodyPr>
          <a:lstStyle/>
          <a:p>
            <a:pPr marL="457200" marR="0" indent="-457200" algn="l">
              <a:buFont typeface="Arial" panose="020B0604020202020204" pitchFamily="34" charset="0"/>
              <a:buChar char="•"/>
            </a:pPr>
            <a:r>
              <a:rPr lang="en-US" altLang="en-US" dirty="0" err="1" smtClean="0">
                <a:solidFill>
                  <a:schemeClr val="accent5">
                    <a:lumMod val="40000"/>
                    <a:lumOff val="60000"/>
                  </a:schemeClr>
                </a:solidFill>
                <a:latin typeface="Cambria" panose="02040503050406030204" pitchFamily="18" charset="0"/>
                <a:ea typeface="Cambria" panose="02040503050406030204" pitchFamily="18" charset="0"/>
              </a:rPr>
              <a:t>Guebara’s</a:t>
            </a:r>
            <a:r>
              <a:rPr lang="en-US" altLang="en-US" dirty="0" smtClean="0">
                <a:solidFill>
                  <a:schemeClr val="accent5">
                    <a:lumMod val="40000"/>
                    <a:lumOff val="60000"/>
                  </a:schemeClr>
                </a:solidFill>
                <a:latin typeface="Cambria" panose="02040503050406030204" pitchFamily="18" charset="0"/>
                <a:ea typeface="Cambria" panose="02040503050406030204" pitchFamily="18" charset="0"/>
              </a:rPr>
              <a:t> dissatisfaction persisted</a:t>
            </a:r>
          </a:p>
          <a:p>
            <a:pPr marL="914400" lvl="1" indent="-457200" algn="l">
              <a:buFont typeface="Arial" panose="020B0604020202020204" pitchFamily="34" charset="0"/>
              <a:buChar char="•"/>
            </a:pPr>
            <a:r>
              <a:rPr lang="en-US" altLang="en-US" dirty="0" smtClean="0">
                <a:solidFill>
                  <a:schemeClr val="accent5">
                    <a:lumMod val="40000"/>
                    <a:lumOff val="60000"/>
                  </a:schemeClr>
                </a:solidFill>
                <a:latin typeface="Cambria" panose="02040503050406030204" pitchFamily="18" charset="0"/>
                <a:ea typeface="Cambria" panose="02040503050406030204" pitchFamily="18" charset="0"/>
              </a:rPr>
              <a:t>Filed two motions to remove counsel complaining that the attorney refused to make arguments he wanted her to make</a:t>
            </a:r>
          </a:p>
          <a:p>
            <a:pPr marL="457200" marR="0" indent="-457200" algn="l">
              <a:buFont typeface="Arial" panose="020B0604020202020204" pitchFamily="34" charset="0"/>
              <a:buChar char="•"/>
            </a:pPr>
            <a:endParaRPr lang="en-US" altLang="en-US" b="1" i="1" dirty="0">
              <a:solidFill>
                <a:schemeClr val="accent5">
                  <a:lumMod val="40000"/>
                  <a:lumOff val="60000"/>
                </a:schemeClr>
              </a:solidFill>
              <a:latin typeface="Cambria" panose="02040503050406030204" pitchFamily="18" charset="0"/>
              <a:ea typeface="Cambria" panose="02040503050406030204" pitchFamily="18" charset="0"/>
            </a:endParaRPr>
          </a:p>
          <a:p>
            <a:pPr marL="457200" marR="0" indent="-457200" algn="l">
              <a:buFont typeface="Arial" panose="020B0604020202020204" pitchFamily="34" charset="0"/>
              <a:buChar char="•"/>
            </a:pPr>
            <a:r>
              <a:rPr lang="en-US" altLang="en-US" dirty="0" smtClean="0">
                <a:solidFill>
                  <a:schemeClr val="accent5">
                    <a:lumMod val="40000"/>
                    <a:lumOff val="60000"/>
                  </a:schemeClr>
                </a:solidFill>
                <a:latin typeface="Cambria" panose="02040503050406030204" pitchFamily="18" charset="0"/>
                <a:ea typeface="Cambria" panose="02040503050406030204" pitchFamily="18" charset="0"/>
              </a:rPr>
              <a:t>COA denied requests</a:t>
            </a:r>
          </a:p>
          <a:p>
            <a:pPr marL="914400" lvl="1" indent="-457200" algn="l">
              <a:buFont typeface="Arial" panose="020B0604020202020204" pitchFamily="34" charset="0"/>
              <a:buChar char="•"/>
            </a:pPr>
            <a:r>
              <a:rPr lang="en-US" altLang="en-US" dirty="0" smtClean="0">
                <a:solidFill>
                  <a:schemeClr val="accent5">
                    <a:lumMod val="40000"/>
                    <a:lumOff val="60000"/>
                  </a:schemeClr>
                </a:solidFill>
                <a:latin typeface="Cambria" panose="02040503050406030204" pitchFamily="18" charset="0"/>
                <a:ea typeface="Cambria" panose="02040503050406030204" pitchFamily="18" charset="0"/>
              </a:rPr>
              <a:t>Found </a:t>
            </a:r>
            <a:r>
              <a:rPr lang="en-US" altLang="en-US" dirty="0" err="1" smtClean="0">
                <a:solidFill>
                  <a:schemeClr val="accent5">
                    <a:lumMod val="40000"/>
                    <a:lumOff val="60000"/>
                  </a:schemeClr>
                </a:solidFill>
                <a:latin typeface="Cambria" panose="02040503050406030204" pitchFamily="18" charset="0"/>
                <a:ea typeface="Cambria" panose="02040503050406030204" pitchFamily="18" charset="0"/>
              </a:rPr>
              <a:t>Guebara</a:t>
            </a:r>
            <a:r>
              <a:rPr lang="en-US" altLang="en-US" dirty="0" smtClean="0">
                <a:solidFill>
                  <a:schemeClr val="accent5">
                    <a:lumMod val="40000"/>
                    <a:lumOff val="60000"/>
                  </a:schemeClr>
                </a:solidFill>
                <a:latin typeface="Cambria" panose="02040503050406030204" pitchFamily="18" charset="0"/>
                <a:ea typeface="Cambria" panose="02040503050406030204" pitchFamily="18" charset="0"/>
              </a:rPr>
              <a:t> had not demonstrated justifiable dissatisfaction</a:t>
            </a:r>
            <a:endParaRPr lang="en-US" altLang="en-US" dirty="0">
              <a:solidFill>
                <a:schemeClr val="accent5">
                  <a:lumMod val="40000"/>
                  <a:lumOff val="60000"/>
                </a:schemeClr>
              </a:solidFill>
              <a:latin typeface="Cambria" panose="02040503050406030204" pitchFamily="18" charset="0"/>
              <a:ea typeface="Cambria" panose="02040503050406030204" pitchFamily="18" charset="0"/>
            </a:endParaRPr>
          </a:p>
          <a:p>
            <a:pPr marL="914400" lvl="1" indent="-457200" algn="l">
              <a:buFont typeface="Arial" panose="020B0604020202020204" pitchFamily="34" charset="0"/>
              <a:buChar char="•"/>
            </a:pPr>
            <a:r>
              <a:rPr lang="en-US" altLang="en-US" dirty="0" smtClean="0">
                <a:solidFill>
                  <a:schemeClr val="accent5">
                    <a:lumMod val="40000"/>
                    <a:lumOff val="60000"/>
                  </a:schemeClr>
                </a:solidFill>
                <a:latin typeface="Cambria" panose="02040503050406030204" pitchFamily="18" charset="0"/>
                <a:ea typeface="Cambria" panose="02040503050406030204" pitchFamily="18" charset="0"/>
              </a:rPr>
              <a:t>Refused to appoint a third attorney </a:t>
            </a:r>
          </a:p>
          <a:p>
            <a:pPr marL="914400" lvl="1" indent="-457200" algn="l">
              <a:buFont typeface="Arial" panose="020B0604020202020204" pitchFamily="34" charset="0"/>
              <a:buChar char="•"/>
            </a:pPr>
            <a:r>
              <a:rPr lang="en-US" altLang="en-US" dirty="0" smtClean="0">
                <a:solidFill>
                  <a:schemeClr val="accent5">
                    <a:lumMod val="40000"/>
                    <a:lumOff val="60000"/>
                  </a:schemeClr>
                </a:solidFill>
                <a:latin typeface="Cambria" panose="02040503050406030204" pitchFamily="18" charset="0"/>
                <a:ea typeface="Cambria" panose="02040503050406030204" pitchFamily="18" charset="0"/>
              </a:rPr>
              <a:t>Told </a:t>
            </a:r>
            <a:r>
              <a:rPr lang="en-US" altLang="en-US" dirty="0" err="1" smtClean="0">
                <a:solidFill>
                  <a:schemeClr val="accent5">
                    <a:lumMod val="40000"/>
                    <a:lumOff val="60000"/>
                  </a:schemeClr>
                </a:solidFill>
                <a:latin typeface="Cambria" panose="02040503050406030204" pitchFamily="18" charset="0"/>
                <a:ea typeface="Cambria" panose="02040503050406030204" pitchFamily="18" charset="0"/>
              </a:rPr>
              <a:t>Guebara</a:t>
            </a:r>
            <a:r>
              <a:rPr lang="en-US" altLang="en-US" dirty="0" smtClean="0">
                <a:solidFill>
                  <a:schemeClr val="accent5">
                    <a:lumMod val="40000"/>
                    <a:lumOff val="60000"/>
                  </a:schemeClr>
                </a:solidFill>
                <a:latin typeface="Cambria" panose="02040503050406030204" pitchFamily="18" charset="0"/>
                <a:ea typeface="Cambria" panose="02040503050406030204" pitchFamily="18" charset="0"/>
              </a:rPr>
              <a:t> he could proceed pro se or retain private counsel if he could not work with appointed counsel</a:t>
            </a:r>
            <a:endParaRPr lang="en-US" altLang="en-US" dirty="0">
              <a:solidFill>
                <a:schemeClr val="accent5">
                  <a:lumMod val="40000"/>
                  <a:lumOff val="60000"/>
                </a:schemeClr>
              </a:solidFill>
              <a:latin typeface="Cambria" panose="02040503050406030204" pitchFamily="18" charset="0"/>
              <a:ea typeface="Cambria" panose="02040503050406030204" pitchFamily="18" charset="0"/>
            </a:endParaRPr>
          </a:p>
          <a:p>
            <a:pPr marL="914400" lvl="1" indent="-457200" algn="l">
              <a:buFont typeface="Arial" panose="020B0604020202020204" pitchFamily="34" charset="0"/>
              <a:buChar char="•"/>
            </a:pPr>
            <a:endParaRPr lang="en-US" altLang="en-US" dirty="0">
              <a:solidFill>
                <a:schemeClr val="accent5">
                  <a:lumMod val="40000"/>
                  <a:lumOff val="60000"/>
                </a:schemeClr>
              </a:solidFill>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3856641854"/>
      </p:ext>
    </p:extLst>
  </p:cSld>
  <p:clrMapOvr>
    <a:masterClrMapping/>
  </p:clrMapOvr>
  <p:transition spd="slow">
    <p:wipe/>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60502" y="-533400"/>
            <a:ext cx="7851648" cy="1828800"/>
          </a:xfrm>
          <a:extLst/>
        </p:spPr>
        <p:txBody>
          <a:bodyPr>
            <a:normAutofit/>
          </a:bodyPr>
          <a:lstStyle/>
          <a:p>
            <a:pPr algn="ctr">
              <a:defRPr/>
            </a:pPr>
            <a:r>
              <a:rPr lang="en-US" sz="5400" dirty="0" smtClean="0">
                <a:solidFill>
                  <a:schemeClr val="accent5">
                    <a:lumMod val="40000"/>
                    <a:lumOff val="60000"/>
                  </a:schemeClr>
                </a:solidFill>
                <a:latin typeface="Cambria" panose="02040503050406030204" pitchFamily="18" charset="0"/>
                <a:ea typeface="Cambria" panose="02040503050406030204" pitchFamily="18" charset="0"/>
              </a:rPr>
              <a:t>On Appeal</a:t>
            </a:r>
            <a:endParaRPr lang="en-US" sz="5400" dirty="0">
              <a:solidFill>
                <a:schemeClr val="accent5">
                  <a:lumMod val="40000"/>
                  <a:lumOff val="60000"/>
                </a:schemeClr>
              </a:solidFill>
              <a:latin typeface="Cambria" panose="02040503050406030204" pitchFamily="18" charset="0"/>
              <a:ea typeface="Cambria" panose="02040503050406030204" pitchFamily="18" charset="0"/>
            </a:endParaRPr>
          </a:p>
        </p:txBody>
      </p:sp>
      <p:sp>
        <p:nvSpPr>
          <p:cNvPr id="3" name="Subtitle 2"/>
          <p:cNvSpPr>
            <a:spLocks noGrp="1"/>
          </p:cNvSpPr>
          <p:nvPr>
            <p:ph type="subTitle" idx="1"/>
          </p:nvPr>
        </p:nvSpPr>
        <p:spPr>
          <a:xfrm>
            <a:off x="457200" y="1828800"/>
            <a:ext cx="7854950" cy="4495800"/>
          </a:xfrm>
        </p:spPr>
        <p:txBody>
          <a:bodyPr>
            <a:normAutofit/>
          </a:bodyPr>
          <a:lstStyle/>
          <a:p>
            <a:pPr marL="457200" marR="0" indent="-457200" algn="l">
              <a:buFont typeface="Arial" panose="020B0604020202020204" pitchFamily="34" charset="0"/>
              <a:buChar char="•"/>
            </a:pPr>
            <a:r>
              <a:rPr lang="en-US" altLang="en-US" dirty="0" err="1" smtClean="0">
                <a:solidFill>
                  <a:schemeClr val="accent5">
                    <a:lumMod val="40000"/>
                    <a:lumOff val="60000"/>
                  </a:schemeClr>
                </a:solidFill>
                <a:latin typeface="Cambria" panose="02040503050406030204" pitchFamily="18" charset="0"/>
                <a:ea typeface="Cambria" panose="02040503050406030204" pitchFamily="18" charset="0"/>
              </a:rPr>
              <a:t>Guebara’s</a:t>
            </a:r>
            <a:r>
              <a:rPr lang="en-US" altLang="en-US" dirty="0" smtClean="0">
                <a:solidFill>
                  <a:schemeClr val="accent5">
                    <a:lumMod val="40000"/>
                    <a:lumOff val="60000"/>
                  </a:schemeClr>
                </a:solidFill>
                <a:latin typeface="Cambria" panose="02040503050406030204" pitchFamily="18" charset="0"/>
                <a:ea typeface="Cambria" panose="02040503050406030204" pitchFamily="18" charset="0"/>
              </a:rPr>
              <a:t> appointed attorney responded to one of his motions</a:t>
            </a:r>
          </a:p>
          <a:p>
            <a:pPr marL="914400" lvl="1" indent="-457200" algn="l">
              <a:buFont typeface="Arial" panose="020B0604020202020204" pitchFamily="34" charset="0"/>
              <a:buChar char="•"/>
            </a:pPr>
            <a:r>
              <a:rPr lang="en-US" altLang="en-US" dirty="0" smtClean="0">
                <a:solidFill>
                  <a:schemeClr val="accent5">
                    <a:lumMod val="40000"/>
                    <a:lumOff val="60000"/>
                  </a:schemeClr>
                </a:solidFill>
                <a:latin typeface="Cambria" panose="02040503050406030204" pitchFamily="18" charset="0"/>
                <a:ea typeface="Cambria" panose="02040503050406030204" pitchFamily="18" charset="0"/>
              </a:rPr>
              <a:t>Attorney informed COA she was willing and able to continue her representation of </a:t>
            </a:r>
            <a:r>
              <a:rPr lang="en-US" altLang="en-US" dirty="0" err="1" smtClean="0">
                <a:solidFill>
                  <a:schemeClr val="accent5">
                    <a:lumMod val="40000"/>
                    <a:lumOff val="60000"/>
                  </a:schemeClr>
                </a:solidFill>
                <a:latin typeface="Cambria" panose="02040503050406030204" pitchFamily="18" charset="0"/>
                <a:ea typeface="Cambria" panose="02040503050406030204" pitchFamily="18" charset="0"/>
              </a:rPr>
              <a:t>Guebara</a:t>
            </a:r>
            <a:endParaRPr lang="en-US" altLang="en-US" dirty="0" smtClean="0">
              <a:solidFill>
                <a:schemeClr val="accent5">
                  <a:lumMod val="40000"/>
                  <a:lumOff val="60000"/>
                </a:schemeClr>
              </a:solidFill>
              <a:latin typeface="Cambria" panose="02040503050406030204" pitchFamily="18" charset="0"/>
              <a:ea typeface="Cambria" panose="02040503050406030204" pitchFamily="18" charset="0"/>
            </a:endParaRPr>
          </a:p>
          <a:p>
            <a:pPr marL="457200" marR="0" indent="-457200" algn="l">
              <a:buFont typeface="Arial" panose="020B0604020202020204" pitchFamily="34" charset="0"/>
              <a:buChar char="•"/>
            </a:pPr>
            <a:endParaRPr lang="en-US" altLang="en-US" b="1" i="1" dirty="0">
              <a:solidFill>
                <a:schemeClr val="accent5">
                  <a:lumMod val="40000"/>
                  <a:lumOff val="60000"/>
                </a:schemeClr>
              </a:solidFill>
              <a:latin typeface="Cambria" panose="02040503050406030204" pitchFamily="18" charset="0"/>
              <a:ea typeface="Cambria" panose="02040503050406030204" pitchFamily="18" charset="0"/>
            </a:endParaRPr>
          </a:p>
          <a:p>
            <a:pPr marL="457200" marR="0" indent="-457200" algn="l">
              <a:buFont typeface="Arial" panose="020B0604020202020204" pitchFamily="34" charset="0"/>
              <a:buChar char="•"/>
            </a:pPr>
            <a:r>
              <a:rPr lang="en-US" altLang="en-US" dirty="0" smtClean="0">
                <a:solidFill>
                  <a:schemeClr val="accent5">
                    <a:lumMod val="40000"/>
                    <a:lumOff val="60000"/>
                  </a:schemeClr>
                </a:solidFill>
                <a:latin typeface="Cambria" panose="02040503050406030204" pitchFamily="18" charset="0"/>
                <a:ea typeface="Cambria" panose="02040503050406030204" pitchFamily="18" charset="0"/>
              </a:rPr>
              <a:t>Ultimately </a:t>
            </a:r>
            <a:r>
              <a:rPr lang="en-US" altLang="en-US" dirty="0" err="1" smtClean="0">
                <a:solidFill>
                  <a:schemeClr val="accent5">
                    <a:lumMod val="40000"/>
                    <a:lumOff val="60000"/>
                  </a:schemeClr>
                </a:solidFill>
                <a:latin typeface="Cambria" panose="02040503050406030204" pitchFamily="18" charset="0"/>
                <a:ea typeface="Cambria" panose="02040503050406030204" pitchFamily="18" charset="0"/>
              </a:rPr>
              <a:t>Guebara</a:t>
            </a:r>
            <a:r>
              <a:rPr lang="en-US" altLang="en-US" dirty="0" smtClean="0">
                <a:solidFill>
                  <a:schemeClr val="accent5">
                    <a:lumMod val="40000"/>
                    <a:lumOff val="60000"/>
                  </a:schemeClr>
                </a:solidFill>
                <a:latin typeface="Cambria" panose="02040503050406030204" pitchFamily="18" charset="0"/>
                <a:ea typeface="Cambria" panose="02040503050406030204" pitchFamily="18" charset="0"/>
              </a:rPr>
              <a:t> filed a third motion</a:t>
            </a:r>
          </a:p>
          <a:p>
            <a:pPr marL="914400" lvl="1" indent="-457200" algn="l">
              <a:buFont typeface="Arial" panose="020B0604020202020204" pitchFamily="34" charset="0"/>
              <a:buChar char="•"/>
            </a:pPr>
            <a:r>
              <a:rPr lang="en-US" altLang="en-US" dirty="0">
                <a:solidFill>
                  <a:schemeClr val="accent5">
                    <a:lumMod val="40000"/>
                    <a:lumOff val="60000"/>
                  </a:schemeClr>
                </a:solidFill>
                <a:latin typeface="Cambria" panose="02040503050406030204" pitchFamily="18" charset="0"/>
                <a:ea typeface="Cambria" panose="02040503050406030204" pitchFamily="18" charset="0"/>
              </a:rPr>
              <a:t>Motion indicated he wanted different counsel</a:t>
            </a:r>
          </a:p>
          <a:p>
            <a:pPr marL="914400" lvl="1" indent="-457200" algn="l">
              <a:buFont typeface="Arial" panose="020B0604020202020204" pitchFamily="34" charset="0"/>
              <a:buChar char="•"/>
            </a:pPr>
            <a:r>
              <a:rPr lang="en-US" altLang="en-US" dirty="0">
                <a:solidFill>
                  <a:schemeClr val="accent5">
                    <a:lumMod val="40000"/>
                    <a:lumOff val="60000"/>
                  </a:schemeClr>
                </a:solidFill>
                <a:latin typeface="Cambria" panose="02040503050406030204" pitchFamily="18" charset="0"/>
                <a:ea typeface="Cambria" panose="02040503050406030204" pitchFamily="18" charset="0"/>
              </a:rPr>
              <a:t>However, he accepted the COA’s condition he proceed pro se “under severe </a:t>
            </a:r>
            <a:r>
              <a:rPr lang="en-US" altLang="en-US" dirty="0" smtClean="0">
                <a:solidFill>
                  <a:schemeClr val="accent5">
                    <a:lumMod val="40000"/>
                    <a:lumOff val="60000"/>
                  </a:schemeClr>
                </a:solidFill>
                <a:latin typeface="Cambria" panose="02040503050406030204" pitchFamily="18" charset="0"/>
                <a:ea typeface="Cambria" panose="02040503050406030204" pitchFamily="18" charset="0"/>
              </a:rPr>
              <a:t>duress”</a:t>
            </a:r>
            <a:endParaRPr lang="en-US" altLang="en-US" dirty="0">
              <a:solidFill>
                <a:schemeClr val="accent5">
                  <a:lumMod val="40000"/>
                  <a:lumOff val="60000"/>
                </a:schemeClr>
              </a:solidFill>
              <a:latin typeface="Cambria" panose="02040503050406030204" pitchFamily="18" charset="0"/>
              <a:ea typeface="Cambria" panose="02040503050406030204" pitchFamily="18" charset="0"/>
            </a:endParaRPr>
          </a:p>
          <a:p>
            <a:pPr marR="0" algn="l"/>
            <a:endParaRPr lang="en-US" altLang="en-US" dirty="0" smtClean="0">
              <a:solidFill>
                <a:schemeClr val="accent5">
                  <a:lumMod val="40000"/>
                  <a:lumOff val="60000"/>
                </a:schemeClr>
              </a:solidFill>
              <a:latin typeface="Cambria" panose="02040503050406030204" pitchFamily="18" charset="0"/>
              <a:ea typeface="Cambria" panose="02040503050406030204" pitchFamily="18" charset="0"/>
            </a:endParaRPr>
          </a:p>
          <a:p>
            <a:pPr marL="457200" marR="0" indent="-457200" algn="l">
              <a:buFont typeface="Arial" panose="020B0604020202020204" pitchFamily="34" charset="0"/>
              <a:buChar char="•"/>
            </a:pPr>
            <a:r>
              <a:rPr lang="en-US" altLang="en-US" dirty="0" smtClean="0">
                <a:solidFill>
                  <a:schemeClr val="accent5">
                    <a:lumMod val="40000"/>
                    <a:lumOff val="60000"/>
                  </a:schemeClr>
                </a:solidFill>
                <a:latin typeface="Cambria" panose="02040503050406030204" pitchFamily="18" charset="0"/>
                <a:ea typeface="Cambria" panose="02040503050406030204" pitchFamily="18" charset="0"/>
              </a:rPr>
              <a:t>COA panel granted </a:t>
            </a:r>
            <a:r>
              <a:rPr lang="en-US" altLang="en-US" dirty="0" err="1" smtClean="0">
                <a:solidFill>
                  <a:schemeClr val="accent5">
                    <a:lumMod val="40000"/>
                    <a:lumOff val="60000"/>
                  </a:schemeClr>
                </a:solidFill>
                <a:latin typeface="Cambria" panose="02040503050406030204" pitchFamily="18" charset="0"/>
                <a:ea typeface="Cambria" panose="02040503050406030204" pitchFamily="18" charset="0"/>
              </a:rPr>
              <a:t>Guebara’s</a:t>
            </a:r>
            <a:r>
              <a:rPr lang="en-US" altLang="en-US" dirty="0" smtClean="0">
                <a:solidFill>
                  <a:schemeClr val="accent5">
                    <a:lumMod val="40000"/>
                    <a:lumOff val="60000"/>
                  </a:schemeClr>
                </a:solidFill>
                <a:latin typeface="Cambria" panose="02040503050406030204" pitchFamily="18" charset="0"/>
                <a:ea typeface="Cambria" panose="02040503050406030204" pitchFamily="18" charset="0"/>
              </a:rPr>
              <a:t> third motion to remove his counsel</a:t>
            </a:r>
          </a:p>
        </p:txBody>
      </p:sp>
    </p:spTree>
    <p:extLst>
      <p:ext uri="{BB962C8B-B14F-4D97-AF65-F5344CB8AC3E}">
        <p14:creationId xmlns:p14="http://schemas.microsoft.com/office/powerpoint/2010/main" val="485535359"/>
      </p:ext>
    </p:extLst>
  </p:cSld>
  <p:clrMapOvr>
    <a:masterClrMapping/>
  </p:clrMapOvr>
  <p:transition spd="slow">
    <p:wipe/>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57200" y="0"/>
            <a:ext cx="7851648" cy="1828800"/>
          </a:xfrm>
          <a:extLst/>
        </p:spPr>
        <p:txBody>
          <a:bodyPr>
            <a:normAutofit/>
          </a:bodyPr>
          <a:lstStyle/>
          <a:p>
            <a:pPr algn="ctr">
              <a:defRPr/>
            </a:pPr>
            <a:r>
              <a:rPr lang="en-US" sz="5400" dirty="0" smtClean="0">
                <a:solidFill>
                  <a:schemeClr val="accent5">
                    <a:lumMod val="40000"/>
                    <a:lumOff val="60000"/>
                  </a:schemeClr>
                </a:solidFill>
                <a:latin typeface="Cambria" panose="02040503050406030204" pitchFamily="18" charset="0"/>
                <a:ea typeface="Cambria" panose="02040503050406030204" pitchFamily="18" charset="0"/>
              </a:rPr>
              <a:t>Petition for Review</a:t>
            </a:r>
            <a:endParaRPr lang="en-US" sz="5400" dirty="0">
              <a:solidFill>
                <a:schemeClr val="accent5">
                  <a:lumMod val="40000"/>
                  <a:lumOff val="60000"/>
                </a:schemeClr>
              </a:solidFill>
              <a:latin typeface="Cambria" panose="02040503050406030204" pitchFamily="18" charset="0"/>
              <a:ea typeface="Cambria" panose="02040503050406030204" pitchFamily="18" charset="0"/>
            </a:endParaRPr>
          </a:p>
        </p:txBody>
      </p:sp>
      <p:sp>
        <p:nvSpPr>
          <p:cNvPr id="3" name="Subtitle 2"/>
          <p:cNvSpPr>
            <a:spLocks noGrp="1"/>
          </p:cNvSpPr>
          <p:nvPr>
            <p:ph type="subTitle" idx="1"/>
          </p:nvPr>
        </p:nvSpPr>
        <p:spPr>
          <a:xfrm>
            <a:off x="609600" y="2667000"/>
            <a:ext cx="7854950" cy="3048000"/>
          </a:xfrm>
        </p:spPr>
        <p:txBody>
          <a:bodyPr>
            <a:normAutofit/>
          </a:bodyPr>
          <a:lstStyle/>
          <a:p>
            <a:pPr marL="457200" marR="0" indent="-457200" algn="l">
              <a:buFont typeface="Arial" panose="020B0604020202020204" pitchFamily="34" charset="0"/>
              <a:buChar char="•"/>
            </a:pPr>
            <a:r>
              <a:rPr lang="en-US" altLang="en-US" dirty="0" err="1" smtClean="0">
                <a:solidFill>
                  <a:schemeClr val="accent5">
                    <a:lumMod val="40000"/>
                    <a:lumOff val="60000"/>
                  </a:schemeClr>
                </a:solidFill>
                <a:latin typeface="Cambria" panose="02040503050406030204" pitchFamily="18" charset="0"/>
                <a:ea typeface="Cambria" panose="02040503050406030204" pitchFamily="18" charset="0"/>
              </a:rPr>
              <a:t>Guebara</a:t>
            </a:r>
            <a:r>
              <a:rPr lang="en-US" altLang="en-US" dirty="0" smtClean="0">
                <a:solidFill>
                  <a:schemeClr val="accent5">
                    <a:lumMod val="40000"/>
                    <a:lumOff val="60000"/>
                  </a:schemeClr>
                </a:solidFill>
                <a:latin typeface="Cambria" panose="02040503050406030204" pitchFamily="18" charset="0"/>
                <a:ea typeface="Cambria" panose="02040503050406030204" pitchFamily="18" charset="0"/>
              </a:rPr>
              <a:t> argued that:</a:t>
            </a:r>
          </a:p>
          <a:p>
            <a:pPr marR="0" algn="l"/>
            <a:endParaRPr lang="en-US" altLang="en-US" dirty="0" smtClean="0">
              <a:solidFill>
                <a:schemeClr val="accent5">
                  <a:lumMod val="40000"/>
                  <a:lumOff val="60000"/>
                </a:schemeClr>
              </a:solidFill>
              <a:latin typeface="Cambria" panose="02040503050406030204" pitchFamily="18" charset="0"/>
              <a:ea typeface="Cambria" panose="02040503050406030204" pitchFamily="18" charset="0"/>
            </a:endParaRPr>
          </a:p>
          <a:p>
            <a:pPr marL="914400" lvl="1" indent="-457200" algn="l">
              <a:buFont typeface="Arial" panose="020B0604020202020204" pitchFamily="34" charset="0"/>
              <a:buChar char="•"/>
            </a:pPr>
            <a:r>
              <a:rPr lang="en-US" altLang="en-US" dirty="0" smtClean="0">
                <a:solidFill>
                  <a:schemeClr val="accent5">
                    <a:lumMod val="40000"/>
                    <a:lumOff val="60000"/>
                  </a:schemeClr>
                </a:solidFill>
                <a:latin typeface="Cambria" panose="02040503050406030204" pitchFamily="18" charset="0"/>
                <a:ea typeface="Cambria" panose="02040503050406030204" pitchFamily="18" charset="0"/>
              </a:rPr>
              <a:t>COA violated his federal equal-protection rights by denying him the assistance of appellate counsel only because he was indigent</a:t>
            </a:r>
          </a:p>
          <a:p>
            <a:pPr marL="914400" lvl="1" indent="-457200" algn="l">
              <a:buFont typeface="Arial" panose="020B0604020202020204" pitchFamily="34" charset="0"/>
              <a:buChar char="•"/>
            </a:pPr>
            <a:endParaRPr lang="en-US" altLang="en-US" dirty="0">
              <a:solidFill>
                <a:schemeClr val="accent5">
                  <a:lumMod val="40000"/>
                  <a:lumOff val="60000"/>
                </a:schemeClr>
              </a:solidFill>
              <a:latin typeface="Cambria" panose="02040503050406030204" pitchFamily="18" charset="0"/>
              <a:ea typeface="Cambria" panose="02040503050406030204" pitchFamily="18" charset="0"/>
            </a:endParaRPr>
          </a:p>
          <a:p>
            <a:pPr marL="914400" lvl="1" indent="-457200" algn="l">
              <a:buFont typeface="Arial" panose="020B0604020202020204" pitchFamily="34" charset="0"/>
              <a:buChar char="•"/>
            </a:pPr>
            <a:r>
              <a:rPr lang="en-US" altLang="en-US" dirty="0" smtClean="0">
                <a:solidFill>
                  <a:schemeClr val="accent5">
                    <a:lumMod val="40000"/>
                    <a:lumOff val="60000"/>
                  </a:schemeClr>
                </a:solidFill>
                <a:latin typeface="Cambria" panose="02040503050406030204" pitchFamily="18" charset="0"/>
                <a:ea typeface="Cambria" panose="02040503050406030204" pitchFamily="18" charset="0"/>
              </a:rPr>
              <a:t>COA erred by failing to appoint him substitute counsel</a:t>
            </a:r>
          </a:p>
        </p:txBody>
      </p:sp>
    </p:spTree>
    <p:extLst>
      <p:ext uri="{BB962C8B-B14F-4D97-AF65-F5344CB8AC3E}">
        <p14:creationId xmlns:p14="http://schemas.microsoft.com/office/powerpoint/2010/main" val="3399880144"/>
      </p:ext>
    </p:extLst>
  </p:cSld>
  <p:clrMapOvr>
    <a:masterClrMapping/>
  </p:clrMapOvr>
  <p:transition spd="slow">
    <p:wipe/>
  </p:transition>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12902" y="-685800"/>
            <a:ext cx="7851648" cy="1828800"/>
          </a:xfrm>
          <a:extLst/>
        </p:spPr>
        <p:txBody>
          <a:bodyPr>
            <a:normAutofit/>
          </a:bodyPr>
          <a:lstStyle/>
          <a:p>
            <a:pPr algn="ctr">
              <a:defRPr/>
            </a:pPr>
            <a:r>
              <a:rPr lang="en-US" sz="5400" dirty="0" smtClean="0">
                <a:solidFill>
                  <a:schemeClr val="accent5">
                    <a:lumMod val="40000"/>
                    <a:lumOff val="60000"/>
                  </a:schemeClr>
                </a:solidFill>
                <a:latin typeface="Cambria" panose="02040503050406030204" pitchFamily="18" charset="0"/>
                <a:ea typeface="Cambria" panose="02040503050406030204" pitchFamily="18" charset="0"/>
              </a:rPr>
              <a:t>Supreme Court</a:t>
            </a:r>
            <a:endParaRPr lang="en-US" sz="5400" dirty="0">
              <a:solidFill>
                <a:schemeClr val="accent5">
                  <a:lumMod val="40000"/>
                  <a:lumOff val="60000"/>
                </a:schemeClr>
              </a:solidFill>
              <a:latin typeface="Cambria" panose="02040503050406030204" pitchFamily="18" charset="0"/>
              <a:ea typeface="Cambria" panose="02040503050406030204" pitchFamily="18" charset="0"/>
            </a:endParaRPr>
          </a:p>
        </p:txBody>
      </p:sp>
      <p:sp>
        <p:nvSpPr>
          <p:cNvPr id="3" name="Subtitle 2"/>
          <p:cNvSpPr>
            <a:spLocks noGrp="1"/>
          </p:cNvSpPr>
          <p:nvPr>
            <p:ph type="subTitle" idx="1"/>
          </p:nvPr>
        </p:nvSpPr>
        <p:spPr>
          <a:xfrm>
            <a:off x="609600" y="1371600"/>
            <a:ext cx="7854950" cy="5486400"/>
          </a:xfrm>
        </p:spPr>
        <p:txBody>
          <a:bodyPr>
            <a:normAutofit/>
          </a:bodyPr>
          <a:lstStyle/>
          <a:p>
            <a:pPr marL="457200" marR="0" indent="-457200" algn="l">
              <a:buFont typeface="Arial" panose="020B0604020202020204" pitchFamily="34" charset="0"/>
              <a:buChar char="•"/>
            </a:pPr>
            <a:r>
              <a:rPr lang="en-US" altLang="en-US" sz="2400" dirty="0" smtClean="0">
                <a:solidFill>
                  <a:schemeClr val="accent5">
                    <a:lumMod val="40000"/>
                    <a:lumOff val="60000"/>
                  </a:schemeClr>
                </a:solidFill>
                <a:latin typeface="Cambria" panose="02040503050406030204" pitchFamily="18" charset="0"/>
                <a:ea typeface="Cambria" panose="02040503050406030204" pitchFamily="18" charset="0"/>
              </a:rPr>
              <a:t>Court found that:</a:t>
            </a:r>
          </a:p>
          <a:p>
            <a:pPr marL="914400" lvl="1" indent="-457200" algn="l">
              <a:buFont typeface="Arial" panose="020B0604020202020204" pitchFamily="34" charset="0"/>
              <a:buChar char="•"/>
            </a:pPr>
            <a:r>
              <a:rPr lang="en-US" altLang="en-US" sz="2200" dirty="0" smtClean="0">
                <a:solidFill>
                  <a:schemeClr val="accent5">
                    <a:lumMod val="40000"/>
                    <a:lumOff val="60000"/>
                  </a:schemeClr>
                </a:solidFill>
                <a:latin typeface="Cambria" panose="02040503050406030204" pitchFamily="18" charset="0"/>
                <a:ea typeface="Cambria" panose="02040503050406030204" pitchFamily="18" charset="0"/>
              </a:rPr>
              <a:t>Equal-protection rights not violated because not denied assistance of appellate counsel only because indigent</a:t>
            </a:r>
          </a:p>
          <a:p>
            <a:pPr marL="1371600" lvl="2" indent="-457200" algn="l">
              <a:buFont typeface="Arial" panose="020B0604020202020204" pitchFamily="34" charset="0"/>
              <a:buChar char="•"/>
            </a:pPr>
            <a:r>
              <a:rPr lang="en-US" altLang="en-US" sz="2000" dirty="0" smtClean="0">
                <a:solidFill>
                  <a:schemeClr val="accent5">
                    <a:lumMod val="40000"/>
                    <a:lumOff val="60000"/>
                  </a:schemeClr>
                </a:solidFill>
                <a:latin typeface="Cambria" panose="02040503050406030204" pitchFamily="18" charset="0"/>
                <a:ea typeface="Cambria" panose="02040503050406030204" pitchFamily="18" charset="0"/>
              </a:rPr>
              <a:t>In fact, had been appointed appellate counsel twice</a:t>
            </a:r>
          </a:p>
          <a:p>
            <a:pPr marL="914400" lvl="1" indent="-457200" algn="l">
              <a:buFont typeface="Arial" panose="020B0604020202020204" pitchFamily="34" charset="0"/>
              <a:buChar char="•"/>
            </a:pPr>
            <a:endParaRPr lang="en-US" altLang="en-US" dirty="0" smtClean="0">
              <a:solidFill>
                <a:schemeClr val="accent5">
                  <a:lumMod val="40000"/>
                  <a:lumOff val="60000"/>
                </a:schemeClr>
              </a:solidFill>
              <a:latin typeface="Cambria" panose="02040503050406030204" pitchFamily="18" charset="0"/>
              <a:ea typeface="Cambria" panose="02040503050406030204" pitchFamily="18" charset="0"/>
            </a:endParaRPr>
          </a:p>
          <a:p>
            <a:pPr marL="914400" lvl="1" indent="-457200" algn="l">
              <a:buFont typeface="Arial" panose="020B0604020202020204" pitchFamily="34" charset="0"/>
              <a:buChar char="•"/>
            </a:pPr>
            <a:r>
              <a:rPr lang="en-US" altLang="en-US" sz="2200" dirty="0" smtClean="0">
                <a:solidFill>
                  <a:schemeClr val="accent5">
                    <a:lumMod val="40000"/>
                    <a:lumOff val="60000"/>
                  </a:schemeClr>
                </a:solidFill>
                <a:latin typeface="Cambria" panose="02040503050406030204" pitchFamily="18" charset="0"/>
                <a:ea typeface="Cambria" panose="02040503050406030204" pitchFamily="18" charset="0"/>
              </a:rPr>
              <a:t>COA did not err because a defendant has no right to be represented by a particular lawyer</a:t>
            </a:r>
          </a:p>
          <a:p>
            <a:pPr marL="1371600" lvl="2" indent="-457200" algn="l">
              <a:buFont typeface="Arial" panose="020B0604020202020204" pitchFamily="34" charset="0"/>
              <a:buChar char="•"/>
            </a:pPr>
            <a:r>
              <a:rPr lang="en-US" altLang="en-US" sz="2000" dirty="0" smtClean="0">
                <a:solidFill>
                  <a:schemeClr val="accent5">
                    <a:lumMod val="40000"/>
                    <a:lumOff val="60000"/>
                  </a:schemeClr>
                </a:solidFill>
                <a:latin typeface="Cambria" panose="02040503050406030204" pitchFamily="18" charset="0"/>
                <a:ea typeface="Cambria" panose="02040503050406030204" pitchFamily="18" charset="0"/>
              </a:rPr>
              <a:t>Citing </a:t>
            </a:r>
            <a:r>
              <a:rPr lang="en-US" altLang="en-US" sz="2000" i="1" dirty="0" smtClean="0">
                <a:solidFill>
                  <a:schemeClr val="accent5">
                    <a:lumMod val="40000"/>
                    <a:lumOff val="60000"/>
                  </a:schemeClr>
                </a:solidFill>
                <a:latin typeface="Cambria" panose="02040503050406030204" pitchFamily="18" charset="0"/>
                <a:ea typeface="Cambria" panose="02040503050406030204" pitchFamily="18" charset="0"/>
              </a:rPr>
              <a:t>State v. Brown</a:t>
            </a:r>
            <a:r>
              <a:rPr lang="en-US" altLang="en-US" sz="2000" dirty="0" smtClean="0">
                <a:solidFill>
                  <a:schemeClr val="accent5">
                    <a:lumMod val="40000"/>
                    <a:lumOff val="60000"/>
                  </a:schemeClr>
                </a:solidFill>
                <a:latin typeface="Cambria" panose="02040503050406030204" pitchFamily="18" charset="0"/>
                <a:ea typeface="Cambria" panose="02040503050406030204" pitchFamily="18" charset="0"/>
              </a:rPr>
              <a:t>, 305 Kan. 413, 424, 382 P.3d 852 (2016)</a:t>
            </a:r>
          </a:p>
          <a:p>
            <a:pPr marL="1828800" lvl="3" indent="-457200" algn="l">
              <a:buFont typeface="Arial" panose="020B0604020202020204" pitchFamily="34" charset="0"/>
              <a:buChar char="•"/>
            </a:pPr>
            <a:r>
              <a:rPr lang="en-US" altLang="en-US" sz="1800" dirty="0" smtClean="0">
                <a:solidFill>
                  <a:schemeClr val="accent5">
                    <a:lumMod val="40000"/>
                    <a:lumOff val="60000"/>
                  </a:schemeClr>
                </a:solidFill>
                <a:latin typeface="Cambria" panose="02040503050406030204" pitchFamily="18" charset="0"/>
                <a:ea typeface="Cambria" panose="02040503050406030204" pitchFamily="18" charset="0"/>
              </a:rPr>
              <a:t>“Only if the defendant demonstrates justifiable dissatisfaction with his or her current counsel does the Sixth Amendment require a court to appoint new counsel.”</a:t>
            </a:r>
            <a:endParaRPr lang="en-US" altLang="en-US" sz="1800" dirty="0">
              <a:solidFill>
                <a:schemeClr val="accent5">
                  <a:lumMod val="40000"/>
                  <a:lumOff val="60000"/>
                </a:schemeClr>
              </a:solidFill>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1505819935"/>
      </p:ext>
    </p:extLst>
  </p:cSld>
  <p:clrMapOvr>
    <a:masterClrMapping/>
  </p:clrMapOvr>
  <p:transition spd="slow">
    <p:wipe/>
  </p:transition>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57200" y="-457200"/>
            <a:ext cx="7851648" cy="1828800"/>
          </a:xfrm>
          <a:extLst/>
        </p:spPr>
        <p:txBody>
          <a:bodyPr>
            <a:normAutofit/>
          </a:bodyPr>
          <a:lstStyle/>
          <a:p>
            <a:pPr algn="ctr">
              <a:defRPr/>
            </a:pPr>
            <a:r>
              <a:rPr lang="en-US" sz="5400" dirty="0" smtClean="0">
                <a:solidFill>
                  <a:schemeClr val="accent5">
                    <a:lumMod val="40000"/>
                    <a:lumOff val="60000"/>
                  </a:schemeClr>
                </a:solidFill>
                <a:latin typeface="Cambria" panose="02040503050406030204" pitchFamily="18" charset="0"/>
                <a:ea typeface="Cambria" panose="02040503050406030204" pitchFamily="18" charset="0"/>
              </a:rPr>
              <a:t>Supreme Court</a:t>
            </a:r>
            <a:endParaRPr lang="en-US" sz="5400" dirty="0">
              <a:solidFill>
                <a:schemeClr val="accent5">
                  <a:lumMod val="40000"/>
                  <a:lumOff val="60000"/>
                </a:schemeClr>
              </a:solidFill>
              <a:latin typeface="Cambria" panose="02040503050406030204" pitchFamily="18" charset="0"/>
              <a:ea typeface="Cambria" panose="02040503050406030204" pitchFamily="18" charset="0"/>
            </a:endParaRPr>
          </a:p>
        </p:txBody>
      </p:sp>
      <p:sp>
        <p:nvSpPr>
          <p:cNvPr id="3" name="Subtitle 2"/>
          <p:cNvSpPr>
            <a:spLocks noGrp="1"/>
          </p:cNvSpPr>
          <p:nvPr>
            <p:ph type="subTitle" idx="1"/>
          </p:nvPr>
        </p:nvSpPr>
        <p:spPr>
          <a:xfrm>
            <a:off x="609600" y="2057400"/>
            <a:ext cx="7854950" cy="3962400"/>
          </a:xfrm>
        </p:spPr>
        <p:txBody>
          <a:bodyPr>
            <a:normAutofit/>
          </a:bodyPr>
          <a:lstStyle/>
          <a:p>
            <a:pPr marL="457200" marR="0" indent="-457200" algn="l">
              <a:buFont typeface="Arial" panose="020B0604020202020204" pitchFamily="34" charset="0"/>
              <a:buChar char="•"/>
            </a:pPr>
            <a:r>
              <a:rPr lang="en-US" altLang="en-US" dirty="0" smtClean="0">
                <a:solidFill>
                  <a:schemeClr val="accent5">
                    <a:lumMod val="40000"/>
                    <a:lumOff val="60000"/>
                  </a:schemeClr>
                </a:solidFill>
                <a:latin typeface="Cambria" panose="02040503050406030204" pitchFamily="18" charset="0"/>
                <a:ea typeface="Cambria" panose="02040503050406030204" pitchFamily="18" charset="0"/>
              </a:rPr>
              <a:t>Court found that </a:t>
            </a:r>
            <a:r>
              <a:rPr lang="en-US" altLang="en-US" dirty="0" err="1" smtClean="0">
                <a:solidFill>
                  <a:schemeClr val="accent5">
                    <a:lumMod val="40000"/>
                    <a:lumOff val="60000"/>
                  </a:schemeClr>
                </a:solidFill>
                <a:latin typeface="Cambria" panose="02040503050406030204" pitchFamily="18" charset="0"/>
                <a:ea typeface="Cambria" panose="02040503050406030204" pitchFamily="18" charset="0"/>
              </a:rPr>
              <a:t>Guebara</a:t>
            </a:r>
            <a:r>
              <a:rPr lang="en-US" altLang="en-US" dirty="0" smtClean="0">
                <a:solidFill>
                  <a:schemeClr val="accent5">
                    <a:lumMod val="40000"/>
                    <a:lumOff val="60000"/>
                  </a:schemeClr>
                </a:solidFill>
                <a:latin typeface="Cambria" panose="02040503050406030204" pitchFamily="18" charset="0"/>
                <a:ea typeface="Cambria" panose="02040503050406030204" pitchFamily="18" charset="0"/>
              </a:rPr>
              <a:t> failed to demonstrate justifiable dissatisfaction:</a:t>
            </a:r>
          </a:p>
          <a:p>
            <a:pPr marL="914400" lvl="1" indent="-457200" algn="l">
              <a:buFont typeface="Arial" panose="020B0604020202020204" pitchFamily="34" charset="0"/>
              <a:buChar char="•"/>
            </a:pPr>
            <a:r>
              <a:rPr lang="en-US" altLang="en-US" dirty="0" smtClean="0">
                <a:solidFill>
                  <a:schemeClr val="accent5">
                    <a:lumMod val="40000"/>
                    <a:lumOff val="60000"/>
                  </a:schemeClr>
                </a:solidFill>
                <a:latin typeface="Cambria" panose="02040503050406030204" pitchFamily="18" charset="0"/>
                <a:ea typeface="Cambria" panose="02040503050406030204" pitchFamily="18" charset="0"/>
              </a:rPr>
              <a:t>“In an appeal from a criminal conviction, appellate counsel should carefully consider the issues, and those that are weak or without merit, as well as those which could result in nothing more than harmless error, should not be included as issues on appeal. Likewise, the fact that the defendant requests such an issue or issues to be raised does not require appellate counsel to include them. Conscientious counsel should only raise issues on appeal which, in the exercise of reasonable professional judgment, have merit.”</a:t>
            </a:r>
          </a:p>
          <a:p>
            <a:pPr marL="1371600" lvl="2" indent="-457200" algn="l">
              <a:buFont typeface="Arial" panose="020B0604020202020204" pitchFamily="34" charset="0"/>
              <a:buChar char="•"/>
            </a:pPr>
            <a:r>
              <a:rPr lang="en-US" altLang="en-US" i="1" dirty="0" smtClean="0">
                <a:solidFill>
                  <a:schemeClr val="accent5">
                    <a:lumMod val="40000"/>
                    <a:lumOff val="60000"/>
                  </a:schemeClr>
                </a:solidFill>
                <a:latin typeface="Cambria" panose="02040503050406030204" pitchFamily="18" charset="0"/>
                <a:ea typeface="Cambria" panose="02040503050406030204" pitchFamily="18" charset="0"/>
              </a:rPr>
              <a:t>Baker v. State,</a:t>
            </a:r>
            <a:r>
              <a:rPr lang="en-US" altLang="en-US" dirty="0" smtClean="0">
                <a:solidFill>
                  <a:schemeClr val="accent5">
                    <a:lumMod val="40000"/>
                    <a:lumOff val="60000"/>
                  </a:schemeClr>
                </a:solidFill>
                <a:latin typeface="Cambria" panose="02040503050406030204" pitchFamily="18" charset="0"/>
                <a:ea typeface="Cambria" panose="02040503050406030204" pitchFamily="18" charset="0"/>
              </a:rPr>
              <a:t> 243 Kan. 1, 10, 755 P.2d 493 (1988)</a:t>
            </a:r>
            <a:endParaRPr lang="en-US" altLang="en-US" i="1" dirty="0" smtClean="0">
              <a:solidFill>
                <a:schemeClr val="accent5">
                  <a:lumMod val="40000"/>
                  <a:lumOff val="60000"/>
                </a:schemeClr>
              </a:solidFill>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2502477701"/>
      </p:ext>
    </p:extLst>
  </p:cSld>
  <p:clrMapOvr>
    <a:masterClrMapping/>
  </p:clrMapOvr>
  <p:transition spd="slow">
    <p:wipe/>
  </p:transition>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57200" y="0"/>
            <a:ext cx="7851648" cy="1828800"/>
          </a:xfrm>
          <a:extLst/>
        </p:spPr>
        <p:txBody>
          <a:bodyPr>
            <a:normAutofit/>
          </a:bodyPr>
          <a:lstStyle/>
          <a:p>
            <a:pPr algn="ctr">
              <a:defRPr/>
            </a:pPr>
            <a:r>
              <a:rPr lang="en-US" sz="5400" dirty="0" smtClean="0">
                <a:solidFill>
                  <a:schemeClr val="accent5">
                    <a:lumMod val="40000"/>
                    <a:lumOff val="60000"/>
                  </a:schemeClr>
                </a:solidFill>
                <a:latin typeface="Cambria" panose="02040503050406030204" pitchFamily="18" charset="0"/>
                <a:ea typeface="Cambria" panose="02040503050406030204" pitchFamily="18" charset="0"/>
              </a:rPr>
              <a:t>Supreme Court</a:t>
            </a:r>
            <a:endParaRPr lang="en-US" sz="5400" dirty="0">
              <a:solidFill>
                <a:schemeClr val="accent5">
                  <a:lumMod val="40000"/>
                  <a:lumOff val="60000"/>
                </a:schemeClr>
              </a:solidFill>
              <a:latin typeface="Cambria" panose="02040503050406030204" pitchFamily="18" charset="0"/>
              <a:ea typeface="Cambria" panose="02040503050406030204" pitchFamily="18" charset="0"/>
            </a:endParaRPr>
          </a:p>
        </p:txBody>
      </p:sp>
      <p:sp>
        <p:nvSpPr>
          <p:cNvPr id="3" name="Subtitle 2"/>
          <p:cNvSpPr>
            <a:spLocks noGrp="1"/>
          </p:cNvSpPr>
          <p:nvPr>
            <p:ph type="subTitle" idx="1"/>
          </p:nvPr>
        </p:nvSpPr>
        <p:spPr>
          <a:xfrm>
            <a:off x="685800" y="2667000"/>
            <a:ext cx="7854950" cy="2971800"/>
          </a:xfrm>
        </p:spPr>
        <p:txBody>
          <a:bodyPr>
            <a:normAutofit/>
          </a:bodyPr>
          <a:lstStyle/>
          <a:p>
            <a:pPr marL="457200" marR="0" indent="-457200" algn="l">
              <a:buFont typeface="Arial" panose="020B0604020202020204" pitchFamily="34" charset="0"/>
              <a:buChar char="•"/>
            </a:pPr>
            <a:r>
              <a:rPr lang="en-US" altLang="en-US" dirty="0" smtClean="0">
                <a:solidFill>
                  <a:schemeClr val="accent5">
                    <a:lumMod val="40000"/>
                    <a:lumOff val="60000"/>
                  </a:schemeClr>
                </a:solidFill>
                <a:latin typeface="Cambria" panose="02040503050406030204" pitchFamily="18" charset="0"/>
                <a:ea typeface="Cambria" panose="02040503050406030204" pitchFamily="18" charset="0"/>
              </a:rPr>
              <a:t>The Court concluded its analysis as follows:</a:t>
            </a:r>
          </a:p>
          <a:p>
            <a:pPr marL="914400" lvl="1" indent="-457200" algn="l">
              <a:buFont typeface="Arial" panose="020B0604020202020204" pitchFamily="34" charset="0"/>
              <a:buChar char="•"/>
            </a:pPr>
            <a:r>
              <a:rPr lang="en-US" altLang="en-US" dirty="0" smtClean="0">
                <a:solidFill>
                  <a:schemeClr val="accent5">
                    <a:lumMod val="40000"/>
                    <a:lumOff val="60000"/>
                  </a:schemeClr>
                </a:solidFill>
                <a:latin typeface="Cambria" panose="02040503050406030204" pitchFamily="18" charset="0"/>
                <a:ea typeface="Cambria" panose="02040503050406030204" pitchFamily="18" charset="0"/>
              </a:rPr>
              <a:t>“</a:t>
            </a:r>
            <a:r>
              <a:rPr lang="en-US" altLang="en-US" dirty="0" err="1" smtClean="0">
                <a:solidFill>
                  <a:schemeClr val="accent5">
                    <a:lumMod val="40000"/>
                    <a:lumOff val="60000"/>
                  </a:schemeClr>
                </a:solidFill>
                <a:latin typeface="Cambria" panose="02040503050406030204" pitchFamily="18" charset="0"/>
                <a:ea typeface="Cambria" panose="02040503050406030204" pitchFamily="18" charset="0"/>
              </a:rPr>
              <a:t>Guebara</a:t>
            </a:r>
            <a:r>
              <a:rPr lang="en-US" altLang="en-US" dirty="0" smtClean="0">
                <a:solidFill>
                  <a:schemeClr val="accent5">
                    <a:lumMod val="40000"/>
                    <a:lumOff val="60000"/>
                  </a:schemeClr>
                </a:solidFill>
                <a:latin typeface="Cambria" panose="02040503050406030204" pitchFamily="18" charset="0"/>
                <a:ea typeface="Cambria" panose="02040503050406030204" pitchFamily="18" charset="0"/>
              </a:rPr>
              <a:t> is not acting  pro se in the appellate courts because he was denied the help of appellate counsel – he was appointed appellate counsel who asserted that she was willing and able to represent him. Instead, he is proceeding pro se because he disagreed with appellate counsel’s strategy. But he has not shown that he was ‘justifiably dissatisfied’ with the attorney. Nor has he asserted that appellate counsel provided constitutionally ineffective assistance.”</a:t>
            </a:r>
          </a:p>
          <a:p>
            <a:pPr marL="1371600" lvl="2" indent="-457200" algn="l">
              <a:buFont typeface="Arial" panose="020B0604020202020204" pitchFamily="34" charset="0"/>
              <a:buChar char="•"/>
            </a:pPr>
            <a:r>
              <a:rPr lang="en-US" altLang="en-US" dirty="0" smtClean="0">
                <a:solidFill>
                  <a:schemeClr val="accent5">
                    <a:lumMod val="40000"/>
                    <a:lumOff val="60000"/>
                  </a:schemeClr>
                </a:solidFill>
                <a:latin typeface="Cambria" panose="02040503050406030204" pitchFamily="18" charset="0"/>
                <a:ea typeface="Cambria" panose="02040503050406030204" pitchFamily="18" charset="0"/>
              </a:rPr>
              <a:t>544 P.3d at 810</a:t>
            </a:r>
          </a:p>
        </p:txBody>
      </p:sp>
    </p:spTree>
    <p:extLst>
      <p:ext uri="{BB962C8B-B14F-4D97-AF65-F5344CB8AC3E}">
        <p14:creationId xmlns:p14="http://schemas.microsoft.com/office/powerpoint/2010/main" val="1416754298"/>
      </p:ext>
    </p:extLst>
  </p:cSld>
  <p:clrMapOvr>
    <a:masterClrMapping/>
  </p:clrMapOvr>
  <p:transition spd="slow">
    <p:wipe/>
  </p:transition>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57200" y="0"/>
            <a:ext cx="7851648" cy="1828800"/>
          </a:xfrm>
          <a:extLst/>
        </p:spPr>
        <p:txBody>
          <a:bodyPr>
            <a:normAutofit/>
          </a:bodyPr>
          <a:lstStyle/>
          <a:p>
            <a:pPr algn="ctr">
              <a:defRPr/>
            </a:pPr>
            <a:r>
              <a:rPr lang="en-US" sz="5400" dirty="0" smtClean="0">
                <a:solidFill>
                  <a:schemeClr val="accent5">
                    <a:lumMod val="40000"/>
                    <a:lumOff val="60000"/>
                  </a:schemeClr>
                </a:solidFill>
                <a:latin typeface="Cambria" panose="02040503050406030204" pitchFamily="18" charset="0"/>
                <a:ea typeface="Cambria" panose="02040503050406030204" pitchFamily="18" charset="0"/>
              </a:rPr>
              <a:t>Note:</a:t>
            </a:r>
            <a:endParaRPr lang="en-US" sz="5400" dirty="0">
              <a:solidFill>
                <a:schemeClr val="accent5">
                  <a:lumMod val="40000"/>
                  <a:lumOff val="60000"/>
                </a:schemeClr>
              </a:solidFill>
              <a:latin typeface="Cambria" panose="02040503050406030204" pitchFamily="18" charset="0"/>
              <a:ea typeface="Cambria" panose="02040503050406030204" pitchFamily="18" charset="0"/>
            </a:endParaRPr>
          </a:p>
        </p:txBody>
      </p:sp>
      <p:sp>
        <p:nvSpPr>
          <p:cNvPr id="3" name="Subtitle 2"/>
          <p:cNvSpPr>
            <a:spLocks noGrp="1"/>
          </p:cNvSpPr>
          <p:nvPr>
            <p:ph type="subTitle" idx="1"/>
          </p:nvPr>
        </p:nvSpPr>
        <p:spPr>
          <a:xfrm>
            <a:off x="685800" y="2667000"/>
            <a:ext cx="7854950" cy="2971800"/>
          </a:xfrm>
        </p:spPr>
        <p:txBody>
          <a:bodyPr>
            <a:normAutofit/>
          </a:bodyPr>
          <a:lstStyle/>
          <a:p>
            <a:pPr marL="457200" marR="0" indent="-457200" algn="l">
              <a:buFont typeface="Arial" panose="020B0604020202020204" pitchFamily="34" charset="0"/>
              <a:buChar char="•"/>
            </a:pPr>
            <a:r>
              <a:rPr lang="en-US" altLang="en-US" dirty="0" smtClean="0">
                <a:solidFill>
                  <a:schemeClr val="accent5">
                    <a:lumMod val="40000"/>
                    <a:lumOff val="60000"/>
                  </a:schemeClr>
                </a:solidFill>
                <a:latin typeface="Cambria" panose="02040503050406030204" pitchFamily="18" charset="0"/>
                <a:ea typeface="Cambria" panose="02040503050406030204" pitchFamily="18" charset="0"/>
              </a:rPr>
              <a:t>We do see a fair amount of motions from defendants seeking to remove appellate counsel and appoint new counsel</a:t>
            </a:r>
          </a:p>
          <a:p>
            <a:pPr marL="457200" marR="0" indent="-457200" algn="l">
              <a:buFont typeface="Arial" panose="020B0604020202020204" pitchFamily="34" charset="0"/>
              <a:buChar char="•"/>
            </a:pPr>
            <a:r>
              <a:rPr lang="en-US" altLang="en-US" dirty="0" smtClean="0">
                <a:solidFill>
                  <a:schemeClr val="accent5">
                    <a:lumMod val="40000"/>
                    <a:lumOff val="60000"/>
                  </a:schemeClr>
                </a:solidFill>
                <a:latin typeface="Cambria" panose="02040503050406030204" pitchFamily="18" charset="0"/>
                <a:ea typeface="Cambria" panose="02040503050406030204" pitchFamily="18" charset="0"/>
              </a:rPr>
              <a:t>When faced with such a motion, you have the ability to respond</a:t>
            </a:r>
          </a:p>
          <a:p>
            <a:pPr marL="457200" marR="0" indent="-457200" algn="l">
              <a:buFont typeface="Arial" panose="020B0604020202020204" pitchFamily="34" charset="0"/>
              <a:buChar char="•"/>
            </a:pPr>
            <a:r>
              <a:rPr lang="en-US" altLang="en-US" i="1" dirty="0" err="1" smtClean="0">
                <a:solidFill>
                  <a:schemeClr val="accent5">
                    <a:lumMod val="40000"/>
                    <a:lumOff val="60000"/>
                  </a:schemeClr>
                </a:solidFill>
                <a:latin typeface="Cambria" panose="02040503050406030204" pitchFamily="18" charset="0"/>
                <a:ea typeface="Cambria" panose="02040503050406030204" pitchFamily="18" charset="0"/>
              </a:rPr>
              <a:t>Guebara</a:t>
            </a:r>
            <a:r>
              <a:rPr lang="en-US" altLang="en-US" i="1" dirty="0" smtClean="0">
                <a:solidFill>
                  <a:schemeClr val="accent5">
                    <a:lumMod val="40000"/>
                    <a:lumOff val="60000"/>
                  </a:schemeClr>
                </a:solidFill>
                <a:latin typeface="Cambria" panose="02040503050406030204" pitchFamily="18" charset="0"/>
                <a:ea typeface="Cambria" panose="02040503050406030204" pitchFamily="18" charset="0"/>
              </a:rPr>
              <a:t> </a:t>
            </a:r>
            <a:r>
              <a:rPr lang="en-US" altLang="en-US" dirty="0" smtClean="0">
                <a:solidFill>
                  <a:schemeClr val="accent5">
                    <a:lumMod val="40000"/>
                    <a:lumOff val="60000"/>
                  </a:schemeClr>
                </a:solidFill>
                <a:latin typeface="Cambria" panose="02040503050406030204" pitchFamily="18" charset="0"/>
                <a:ea typeface="Cambria" panose="02040503050406030204" pitchFamily="18" charset="0"/>
              </a:rPr>
              <a:t>explains what a defendant should be forced to show in order to receive appointment of new counsel</a:t>
            </a:r>
          </a:p>
          <a:p>
            <a:pPr marL="457200" marR="0" indent="-457200" algn="l">
              <a:buFont typeface="Arial" panose="020B0604020202020204" pitchFamily="34" charset="0"/>
              <a:buChar char="•"/>
            </a:pPr>
            <a:r>
              <a:rPr lang="en-US" altLang="en-US" dirty="0" smtClean="0">
                <a:solidFill>
                  <a:schemeClr val="accent5">
                    <a:lumMod val="40000"/>
                    <a:lumOff val="60000"/>
                  </a:schemeClr>
                </a:solidFill>
                <a:latin typeface="Cambria" panose="02040503050406030204" pitchFamily="18" charset="0"/>
                <a:ea typeface="Cambria" panose="02040503050406030204" pitchFamily="18" charset="0"/>
              </a:rPr>
              <a:t>Unfortunately, the COA generally seems overly flexible when faced with these requests from defendants</a:t>
            </a:r>
          </a:p>
        </p:txBody>
      </p:sp>
    </p:spTree>
    <p:extLst>
      <p:ext uri="{BB962C8B-B14F-4D97-AF65-F5344CB8AC3E}">
        <p14:creationId xmlns:p14="http://schemas.microsoft.com/office/powerpoint/2010/main" val="1190329634"/>
      </p:ext>
    </p:extLst>
  </p:cSld>
  <p:clrMapOvr>
    <a:masterClrMapping/>
  </p:clrMapOvr>
  <p:transition spd="slow">
    <p:wipe/>
  </p:transition>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3400" y="76200"/>
            <a:ext cx="7851648" cy="1828800"/>
          </a:xfrm>
          <a:extLst/>
        </p:spPr>
        <p:txBody>
          <a:bodyPr>
            <a:normAutofit/>
          </a:bodyPr>
          <a:lstStyle/>
          <a:p>
            <a:pPr algn="ctr">
              <a:defRPr/>
            </a:pPr>
            <a:r>
              <a:rPr lang="en-US" sz="5400" dirty="0" smtClean="0">
                <a:solidFill>
                  <a:schemeClr val="accent5">
                    <a:lumMod val="40000"/>
                    <a:lumOff val="60000"/>
                  </a:schemeClr>
                </a:solidFill>
                <a:latin typeface="Cambria" panose="02040503050406030204" pitchFamily="18" charset="0"/>
                <a:ea typeface="Cambria" panose="02040503050406030204" pitchFamily="18" charset="0"/>
              </a:rPr>
              <a:t>Takeaways:</a:t>
            </a:r>
            <a:endParaRPr lang="en-US" sz="5400" dirty="0">
              <a:solidFill>
                <a:schemeClr val="accent5">
                  <a:lumMod val="40000"/>
                  <a:lumOff val="60000"/>
                </a:schemeClr>
              </a:solidFill>
              <a:latin typeface="Cambria" panose="02040503050406030204" pitchFamily="18" charset="0"/>
              <a:ea typeface="Cambria" panose="02040503050406030204" pitchFamily="18" charset="0"/>
            </a:endParaRPr>
          </a:p>
        </p:txBody>
      </p:sp>
      <p:sp>
        <p:nvSpPr>
          <p:cNvPr id="3" name="Subtitle 2"/>
          <p:cNvSpPr>
            <a:spLocks noGrp="1"/>
          </p:cNvSpPr>
          <p:nvPr>
            <p:ph type="subTitle" idx="1"/>
          </p:nvPr>
        </p:nvSpPr>
        <p:spPr>
          <a:xfrm>
            <a:off x="457200" y="2514600"/>
            <a:ext cx="7854950" cy="3657600"/>
          </a:xfrm>
        </p:spPr>
        <p:txBody>
          <a:bodyPr>
            <a:normAutofit/>
          </a:bodyPr>
          <a:lstStyle/>
          <a:p>
            <a:pPr marL="457200" marR="0" indent="-457200" algn="l">
              <a:buFont typeface="Arial" panose="020B0604020202020204" pitchFamily="34" charset="0"/>
              <a:buChar char="•"/>
            </a:pPr>
            <a:r>
              <a:rPr lang="en-US" altLang="en-US" b="1" i="1" dirty="0" smtClean="0">
                <a:solidFill>
                  <a:schemeClr val="accent5">
                    <a:lumMod val="40000"/>
                    <a:lumOff val="60000"/>
                  </a:schemeClr>
                </a:solidFill>
                <a:latin typeface="Cambria" panose="02040503050406030204" pitchFamily="18" charset="0"/>
                <a:ea typeface="Cambria" panose="02040503050406030204" pitchFamily="18" charset="0"/>
              </a:rPr>
              <a:t>Justifiable</a:t>
            </a:r>
            <a:r>
              <a:rPr lang="en-US" altLang="en-US" dirty="0" smtClean="0">
                <a:solidFill>
                  <a:schemeClr val="accent5">
                    <a:lumMod val="40000"/>
                    <a:lumOff val="60000"/>
                  </a:schemeClr>
                </a:solidFill>
                <a:latin typeface="Cambria" panose="02040503050406030204" pitchFamily="18" charset="0"/>
                <a:ea typeface="Cambria" panose="02040503050406030204" pitchFamily="18" charset="0"/>
              </a:rPr>
              <a:t> dissatisfaction = substitute/new counsel</a:t>
            </a:r>
          </a:p>
          <a:p>
            <a:pPr marL="457200" marR="0" indent="-457200" algn="l">
              <a:buFont typeface="Arial" panose="020B0604020202020204" pitchFamily="34" charset="0"/>
              <a:buChar char="•"/>
            </a:pPr>
            <a:endParaRPr lang="en-US" altLang="en-US" b="1" i="1" dirty="0">
              <a:solidFill>
                <a:schemeClr val="accent5">
                  <a:lumMod val="40000"/>
                  <a:lumOff val="60000"/>
                </a:schemeClr>
              </a:solidFill>
              <a:latin typeface="Cambria" panose="02040503050406030204" pitchFamily="18" charset="0"/>
              <a:ea typeface="Cambria" panose="02040503050406030204" pitchFamily="18" charset="0"/>
            </a:endParaRPr>
          </a:p>
          <a:p>
            <a:pPr marL="457200" marR="0" indent="-457200" algn="l">
              <a:buFont typeface="Arial" panose="020B0604020202020204" pitchFamily="34" charset="0"/>
              <a:buChar char="•"/>
            </a:pPr>
            <a:r>
              <a:rPr lang="en-US" altLang="en-US" dirty="0" smtClean="0">
                <a:solidFill>
                  <a:schemeClr val="accent5">
                    <a:lumMod val="40000"/>
                    <a:lumOff val="60000"/>
                  </a:schemeClr>
                </a:solidFill>
                <a:latin typeface="Cambria" panose="02040503050406030204" pitchFamily="18" charset="0"/>
                <a:ea typeface="Cambria" panose="02040503050406030204" pitchFamily="18" charset="0"/>
              </a:rPr>
              <a:t>District Court has a </a:t>
            </a:r>
            <a:r>
              <a:rPr lang="en-US" altLang="en-US" i="1" u="sng" dirty="0" smtClean="0">
                <a:solidFill>
                  <a:schemeClr val="accent5">
                    <a:lumMod val="40000"/>
                    <a:lumOff val="60000"/>
                  </a:schemeClr>
                </a:solidFill>
                <a:latin typeface="Cambria" panose="02040503050406030204" pitchFamily="18" charset="0"/>
                <a:ea typeface="Cambria" panose="02040503050406030204" pitchFamily="18" charset="0"/>
              </a:rPr>
              <a:t>duty</a:t>
            </a:r>
            <a:r>
              <a:rPr lang="en-US" altLang="en-US" i="1" u="sng" dirty="0">
                <a:solidFill>
                  <a:schemeClr val="accent5">
                    <a:lumMod val="40000"/>
                    <a:lumOff val="60000"/>
                  </a:schemeClr>
                </a:solidFill>
                <a:latin typeface="Cambria" panose="02040503050406030204" pitchFamily="18" charset="0"/>
                <a:ea typeface="Cambria" panose="02040503050406030204" pitchFamily="18" charset="0"/>
              </a:rPr>
              <a:t> </a:t>
            </a:r>
            <a:r>
              <a:rPr lang="en-US" altLang="en-US" i="1" u="sng" dirty="0" smtClean="0">
                <a:solidFill>
                  <a:schemeClr val="accent5">
                    <a:lumMod val="40000"/>
                    <a:lumOff val="60000"/>
                  </a:schemeClr>
                </a:solidFill>
                <a:latin typeface="Cambria" panose="02040503050406030204" pitchFamily="18" charset="0"/>
                <a:ea typeface="Cambria" panose="02040503050406030204" pitchFamily="18" charset="0"/>
              </a:rPr>
              <a:t>to inquire</a:t>
            </a:r>
            <a:r>
              <a:rPr lang="en-US" altLang="en-US" dirty="0" smtClean="0">
                <a:solidFill>
                  <a:schemeClr val="accent5">
                    <a:lumMod val="40000"/>
                    <a:lumOff val="60000"/>
                  </a:schemeClr>
                </a:solidFill>
                <a:latin typeface="Cambria" panose="02040503050406030204" pitchFamily="18" charset="0"/>
                <a:ea typeface="Cambria" panose="02040503050406030204" pitchFamily="18" charset="0"/>
              </a:rPr>
              <a:t> if defendant provides articulated statement of attorney dissatisfaction</a:t>
            </a:r>
          </a:p>
          <a:p>
            <a:pPr marL="457200" marR="0" indent="-457200" algn="l">
              <a:buFont typeface="Arial" panose="020B0604020202020204" pitchFamily="34" charset="0"/>
              <a:buChar char="•"/>
            </a:pPr>
            <a:endParaRPr lang="en-US" altLang="en-US" dirty="0">
              <a:solidFill>
                <a:schemeClr val="accent5">
                  <a:lumMod val="40000"/>
                  <a:lumOff val="60000"/>
                </a:schemeClr>
              </a:solidFill>
              <a:latin typeface="Cambria" panose="02040503050406030204" pitchFamily="18" charset="0"/>
              <a:ea typeface="Cambria" panose="02040503050406030204" pitchFamily="18" charset="0"/>
            </a:endParaRPr>
          </a:p>
          <a:p>
            <a:pPr marL="457200" marR="0" indent="-457200" algn="l">
              <a:buFont typeface="Arial" panose="020B0604020202020204" pitchFamily="34" charset="0"/>
              <a:buChar char="•"/>
            </a:pPr>
            <a:r>
              <a:rPr lang="en-US" altLang="en-US" dirty="0" smtClean="0">
                <a:solidFill>
                  <a:schemeClr val="accent5">
                    <a:lumMod val="40000"/>
                    <a:lumOff val="60000"/>
                  </a:schemeClr>
                </a:solidFill>
                <a:latin typeface="Cambria" panose="02040503050406030204" pitchFamily="18" charset="0"/>
                <a:ea typeface="Cambria" panose="02040503050406030204" pitchFamily="18" charset="0"/>
              </a:rPr>
              <a:t>Timely presentencing motion for new trial alleging IAC is a critical stage of criminal proceeding, therefore it is structural error for a court to fail to provide new, conflict-free counsel to argue the motion</a:t>
            </a:r>
          </a:p>
          <a:p>
            <a:pPr lvl="1" algn="l"/>
            <a:endParaRPr lang="en-US" altLang="en-US" dirty="0">
              <a:solidFill>
                <a:schemeClr val="accent5">
                  <a:lumMod val="40000"/>
                  <a:lumOff val="60000"/>
                </a:schemeClr>
              </a:solidFill>
              <a:latin typeface="Cambria" panose="02040503050406030204" pitchFamily="18" charset="0"/>
              <a:ea typeface="Cambria" panose="02040503050406030204" pitchFamily="18" charset="0"/>
            </a:endParaRPr>
          </a:p>
          <a:p>
            <a:pPr marL="914400" lvl="1" indent="-457200" algn="l">
              <a:buFont typeface="Arial" panose="020B0604020202020204" pitchFamily="34" charset="0"/>
              <a:buChar char="•"/>
            </a:pPr>
            <a:endParaRPr lang="en-US" altLang="en-US" dirty="0">
              <a:solidFill>
                <a:schemeClr val="accent5">
                  <a:lumMod val="40000"/>
                  <a:lumOff val="60000"/>
                </a:schemeClr>
              </a:solidFill>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3137073423"/>
      </p:ext>
    </p:extLst>
  </p:cSld>
  <p:clrMapOvr>
    <a:masterClrMapping/>
  </p:clrMapOvr>
  <p:transition spd="slow">
    <p:wipe/>
  </p:transition>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0" y="3048000"/>
            <a:ext cx="7765322" cy="970450"/>
          </a:xfrm>
        </p:spPr>
        <p:txBody>
          <a:bodyPr>
            <a:normAutofit/>
          </a:bodyPr>
          <a:lstStyle/>
          <a:p>
            <a:r>
              <a:rPr lang="en-US" sz="5400" dirty="0" smtClean="0">
                <a:solidFill>
                  <a:schemeClr val="accent5">
                    <a:lumMod val="40000"/>
                    <a:lumOff val="60000"/>
                  </a:schemeClr>
                </a:solidFill>
                <a:latin typeface="Cambria" panose="02040503050406030204" pitchFamily="18" charset="0"/>
                <a:ea typeface="Cambria" panose="02040503050406030204" pitchFamily="18" charset="0"/>
              </a:rPr>
              <a:t>Questions?</a:t>
            </a:r>
            <a:endParaRPr lang="en-US" sz="5400" dirty="0">
              <a:solidFill>
                <a:schemeClr val="accent5">
                  <a:lumMod val="40000"/>
                  <a:lumOff val="60000"/>
                </a:schemeClr>
              </a:solidFill>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42277342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3400" y="914400"/>
            <a:ext cx="7851648" cy="1828800"/>
          </a:xfrm>
          <a:extLst/>
        </p:spPr>
        <p:txBody>
          <a:bodyPr>
            <a:normAutofit fontScale="90000"/>
          </a:bodyPr>
          <a:lstStyle/>
          <a:p>
            <a:pPr algn="ctr" eaLnBrk="1" hangingPunct="1">
              <a:defRPr/>
            </a:pPr>
            <a:r>
              <a:rPr lang="en-US" sz="4900" dirty="0" smtClean="0">
                <a:solidFill>
                  <a:schemeClr val="accent5">
                    <a:lumMod val="40000"/>
                    <a:lumOff val="60000"/>
                  </a:schemeClr>
                </a:solidFill>
                <a:latin typeface="Cambria" panose="02040503050406030204" pitchFamily="18" charset="0"/>
                <a:ea typeface="Cambria" panose="02040503050406030204" pitchFamily="18" charset="0"/>
              </a:rPr>
              <a:t>Hearing held by District Court</a:t>
            </a:r>
            <a:r>
              <a:rPr lang="en-US" sz="5400" dirty="0" smtClean="0">
                <a:solidFill>
                  <a:srgbClr val="FFC000"/>
                </a:solidFill>
              </a:rPr>
              <a:t/>
            </a:r>
            <a:br>
              <a:rPr lang="en-US" sz="5400" dirty="0" smtClean="0">
                <a:solidFill>
                  <a:srgbClr val="FFC000"/>
                </a:solidFill>
              </a:rPr>
            </a:br>
            <a:endParaRPr lang="en-US" sz="5400" dirty="0">
              <a:solidFill>
                <a:srgbClr val="FFC000"/>
              </a:solidFill>
            </a:endParaRPr>
          </a:p>
        </p:txBody>
      </p:sp>
      <p:sp>
        <p:nvSpPr>
          <p:cNvPr id="3" name="Subtitle 2"/>
          <p:cNvSpPr>
            <a:spLocks noGrp="1"/>
          </p:cNvSpPr>
          <p:nvPr>
            <p:ph type="subTitle" idx="1"/>
          </p:nvPr>
        </p:nvSpPr>
        <p:spPr>
          <a:xfrm>
            <a:off x="457200" y="2667000"/>
            <a:ext cx="7854950" cy="3200400"/>
          </a:xfrm>
        </p:spPr>
        <p:txBody>
          <a:bodyPr>
            <a:noAutofit/>
          </a:bodyPr>
          <a:lstStyle/>
          <a:p>
            <a:pPr marL="457200" marR="0" indent="-457200" algn="l" eaLnBrk="1" hangingPunct="1">
              <a:buFont typeface="Arial" panose="020B0604020202020204" pitchFamily="34" charset="0"/>
              <a:buChar char="•"/>
            </a:pPr>
            <a:r>
              <a:rPr lang="en-US" altLang="en-US" dirty="0" smtClean="0">
                <a:solidFill>
                  <a:schemeClr val="accent5">
                    <a:lumMod val="40000"/>
                    <a:lumOff val="60000"/>
                  </a:schemeClr>
                </a:solidFill>
                <a:latin typeface="Cambria" panose="02040503050406030204" pitchFamily="18" charset="0"/>
                <a:ea typeface="Cambria" panose="02040503050406030204" pitchFamily="18" charset="0"/>
              </a:rPr>
              <a:t>Waterman and defense counsel were both present</a:t>
            </a:r>
          </a:p>
          <a:p>
            <a:pPr marL="457200" marR="0" indent="-457200" algn="l" eaLnBrk="1" hangingPunct="1"/>
            <a:endParaRPr lang="en-US" altLang="en-US" dirty="0" smtClean="0">
              <a:solidFill>
                <a:schemeClr val="accent5">
                  <a:lumMod val="40000"/>
                  <a:lumOff val="60000"/>
                </a:schemeClr>
              </a:solidFill>
              <a:latin typeface="Cambria" panose="02040503050406030204" pitchFamily="18" charset="0"/>
              <a:ea typeface="Cambria" panose="02040503050406030204" pitchFamily="18" charset="0"/>
            </a:endParaRPr>
          </a:p>
          <a:p>
            <a:pPr marL="457200" marR="0" indent="-457200" algn="l" eaLnBrk="1" hangingPunct="1">
              <a:buFont typeface="Arial" panose="020B0604020202020204" pitchFamily="34" charset="0"/>
              <a:buChar char="•"/>
            </a:pPr>
            <a:r>
              <a:rPr lang="en-US" altLang="en-US" dirty="0" smtClean="0">
                <a:solidFill>
                  <a:schemeClr val="accent5">
                    <a:lumMod val="40000"/>
                    <a:lumOff val="60000"/>
                  </a:schemeClr>
                </a:solidFill>
                <a:latin typeface="Cambria" panose="02040503050406030204" pitchFamily="18" charset="0"/>
                <a:ea typeface="Cambria" panose="02040503050406030204" pitchFamily="18" charset="0"/>
              </a:rPr>
              <a:t>Each were allowed to elaborate on their issues/concerns</a:t>
            </a:r>
          </a:p>
          <a:p>
            <a:pPr marL="457200" marR="0" indent="-457200" algn="l" eaLnBrk="1" hangingPunct="1"/>
            <a:endParaRPr lang="en-US" altLang="en-US" dirty="0" smtClean="0">
              <a:solidFill>
                <a:schemeClr val="accent5">
                  <a:lumMod val="40000"/>
                  <a:lumOff val="60000"/>
                </a:schemeClr>
              </a:solidFill>
              <a:latin typeface="Cambria" panose="02040503050406030204" pitchFamily="18" charset="0"/>
              <a:ea typeface="Cambria" panose="02040503050406030204" pitchFamily="18" charset="0"/>
            </a:endParaRPr>
          </a:p>
          <a:p>
            <a:pPr marL="457200" marR="0" indent="-457200" algn="l" eaLnBrk="1" hangingPunct="1">
              <a:buFont typeface="Arial" panose="020B0604020202020204" pitchFamily="34" charset="0"/>
              <a:buChar char="•"/>
            </a:pPr>
            <a:r>
              <a:rPr lang="en-US" altLang="en-US" dirty="0" smtClean="0">
                <a:solidFill>
                  <a:schemeClr val="accent5">
                    <a:lumMod val="40000"/>
                    <a:lumOff val="60000"/>
                  </a:schemeClr>
                </a:solidFill>
                <a:latin typeface="Cambria" panose="02040503050406030204" pitchFamily="18" charset="0"/>
                <a:ea typeface="Cambria" panose="02040503050406030204" pitchFamily="18" charset="0"/>
              </a:rPr>
              <a:t>Record demonstrated district court judge had read the motions and knew Waterman had filed an ethical complaint against defense counsel</a:t>
            </a:r>
          </a:p>
        </p:txBody>
      </p:sp>
    </p:spTree>
  </p:cSld>
  <p:clrMapOvr>
    <a:masterClrMapping/>
  </p:clrMapOvr>
  <p:transition spd="slow">
    <p:wipe/>
  </p:transition>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a:xfrm>
            <a:off x="762000" y="228600"/>
            <a:ext cx="7772400" cy="3505200"/>
          </a:xfrm>
          <a:extLst/>
        </p:spPr>
        <p:txBody>
          <a:bodyPr/>
          <a:lstStyle/>
          <a:p>
            <a:pPr eaLnBrk="1" fontAlgn="auto" hangingPunct="1">
              <a:spcAft>
                <a:spcPts val="0"/>
              </a:spcAft>
              <a:defRPr/>
            </a:pPr>
            <a:r>
              <a:rPr lang="en-US" altLang="en-US" sz="3200" dirty="0" smtClean="0">
                <a:solidFill>
                  <a:schemeClr val="tx1"/>
                </a:solidFill>
                <a:latin typeface="Tahoma" pitchFamily="34" charset="0"/>
              </a:rPr>
              <a:t>A PRESENTATION OF THE OFFICE OF District Attorney Marc Bennett</a:t>
            </a:r>
            <a:r>
              <a:rPr lang="en-US" altLang="en-US" sz="4000" dirty="0" smtClean="0">
                <a:solidFill>
                  <a:schemeClr val="tx1"/>
                </a:solidFill>
                <a:latin typeface="Tahoma" pitchFamily="34" charset="0"/>
              </a:rPr>
              <a:t/>
            </a:r>
            <a:br>
              <a:rPr lang="en-US" altLang="en-US" sz="4000" dirty="0" smtClean="0">
                <a:solidFill>
                  <a:schemeClr val="tx1"/>
                </a:solidFill>
                <a:latin typeface="Tahoma" pitchFamily="34" charset="0"/>
              </a:rPr>
            </a:br>
            <a:r>
              <a:rPr lang="en-US" altLang="en-US" sz="2400" i="1" dirty="0" smtClean="0">
                <a:solidFill>
                  <a:schemeClr val="tx1"/>
                </a:solidFill>
                <a:latin typeface="Tahoma" pitchFamily="34" charset="0"/>
              </a:rPr>
              <a:t>18</a:t>
            </a:r>
            <a:r>
              <a:rPr lang="en-US" altLang="en-US" sz="2400" i="1" baseline="30000" dirty="0" smtClean="0">
                <a:solidFill>
                  <a:schemeClr val="tx1"/>
                </a:solidFill>
                <a:latin typeface="Tahoma" pitchFamily="34" charset="0"/>
              </a:rPr>
              <a:t>th</a:t>
            </a:r>
            <a:r>
              <a:rPr lang="en-US" altLang="en-US" sz="2400" i="1" dirty="0" smtClean="0">
                <a:solidFill>
                  <a:schemeClr val="tx1"/>
                </a:solidFill>
                <a:latin typeface="Tahoma" pitchFamily="34" charset="0"/>
              </a:rPr>
              <a:t> Judicial District of Kansas</a:t>
            </a:r>
            <a:br>
              <a:rPr lang="en-US" altLang="en-US" sz="2400" i="1" dirty="0" smtClean="0">
                <a:solidFill>
                  <a:schemeClr val="tx1"/>
                </a:solidFill>
                <a:latin typeface="Tahoma" pitchFamily="34" charset="0"/>
              </a:rPr>
            </a:br>
            <a:r>
              <a:rPr lang="en-US" altLang="en-US" sz="2400" dirty="0" smtClean="0">
                <a:solidFill>
                  <a:schemeClr val="tx1"/>
                </a:solidFill>
                <a:latin typeface="Tahoma" pitchFamily="34" charset="0"/>
              </a:rPr>
              <a:t>by </a:t>
            </a:r>
            <a:r>
              <a:rPr lang="en-US" altLang="en-US" sz="2400" i="1" dirty="0" smtClean="0">
                <a:solidFill>
                  <a:schemeClr val="tx1"/>
                </a:solidFill>
                <a:latin typeface="Tahoma" pitchFamily="34" charset="0"/>
              </a:rPr>
              <a:t/>
            </a:r>
            <a:br>
              <a:rPr lang="en-US" altLang="en-US" sz="2400" i="1" dirty="0" smtClean="0">
                <a:solidFill>
                  <a:schemeClr val="tx1"/>
                </a:solidFill>
                <a:latin typeface="Tahoma" pitchFamily="34" charset="0"/>
              </a:rPr>
            </a:br>
            <a:r>
              <a:rPr lang="en-US" altLang="en-US" sz="3200" dirty="0" smtClean="0">
                <a:solidFill>
                  <a:schemeClr val="tx1"/>
                </a:solidFill>
                <a:latin typeface="Tahoma" pitchFamily="34" charset="0"/>
              </a:rPr>
              <a:t>Matt Maloney and Kristi Allen</a:t>
            </a:r>
            <a:endParaRPr lang="en-US" altLang="en-US" sz="4000" dirty="0" smtClean="0">
              <a:latin typeface="Tahoma" pitchFamily="34" charset="0"/>
            </a:endParaRPr>
          </a:p>
        </p:txBody>
      </p:sp>
      <p:sp>
        <p:nvSpPr>
          <p:cNvPr id="28675" name="Text Box 3"/>
          <p:cNvSpPr txBox="1">
            <a:spLocks noChangeArrowheads="1"/>
          </p:cNvSpPr>
          <p:nvPr/>
        </p:nvSpPr>
        <p:spPr bwMode="auto">
          <a:xfrm>
            <a:off x="2362200" y="3962400"/>
            <a:ext cx="5791200"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ctr" eaLnBrk="1" hangingPunct="1">
              <a:spcBef>
                <a:spcPct val="50000"/>
              </a:spcBef>
            </a:pPr>
            <a:r>
              <a:rPr lang="en-US" altLang="en-US" sz="2800">
                <a:latin typeface="Arial" panose="020B0604020202020204" pitchFamily="34" charset="0"/>
                <a:hlinkClick r:id="rId2"/>
              </a:rPr>
              <a:t>www.sedgwickcounty.org/da</a:t>
            </a:r>
            <a:endParaRPr lang="en-US" altLang="en-US" sz="2800">
              <a:latin typeface="Arial" panose="020B0604020202020204" pitchFamily="34" charset="0"/>
            </a:endParaRPr>
          </a:p>
        </p:txBody>
      </p:sp>
      <p:pic>
        <p:nvPicPr>
          <p:cNvPr id="28676" name="Picture 4" descr="da logo transparent white"/>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62000" y="3963988"/>
            <a:ext cx="1600200" cy="1590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8677" name="Rectangle 5"/>
          <p:cNvSpPr>
            <a:spLocks noChangeArrowheads="1"/>
          </p:cNvSpPr>
          <p:nvPr/>
        </p:nvSpPr>
        <p:spPr bwMode="auto">
          <a:xfrm>
            <a:off x="3200400" y="4572000"/>
            <a:ext cx="4191000" cy="1373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r>
              <a:rPr lang="en-US" altLang="en-US" sz="2800">
                <a:hlinkClick r:id="rId4"/>
              </a:rPr>
              <a:t>mabennet@sedgwick.gov</a:t>
            </a:r>
            <a:endParaRPr lang="en-US" altLang="en-US" sz="2800"/>
          </a:p>
          <a:p>
            <a:pPr algn="ctr"/>
            <a:endParaRPr lang="en-US" altLang="en-US" sz="2800"/>
          </a:p>
          <a:p>
            <a:pPr algn="ctr"/>
            <a:r>
              <a:rPr lang="en-US" altLang="en-US" sz="2800"/>
              <a:t>(316) 660-3600 </a:t>
            </a:r>
          </a:p>
        </p:txBody>
      </p:sp>
    </p:spTree>
  </p:cSld>
  <p:clrMapOvr>
    <a:masterClrMapping/>
  </p:clrMapOvr>
  <p:transition spd="slow">
    <p:wip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3400" y="76200"/>
            <a:ext cx="7851648" cy="1828800"/>
          </a:xfrm>
          <a:extLst/>
        </p:spPr>
        <p:txBody>
          <a:bodyPr>
            <a:normAutofit/>
          </a:bodyPr>
          <a:lstStyle/>
          <a:p>
            <a:pPr algn="ctr">
              <a:defRPr/>
            </a:pPr>
            <a:r>
              <a:rPr lang="en-US" sz="5400" dirty="0" smtClean="0">
                <a:solidFill>
                  <a:schemeClr val="accent5">
                    <a:lumMod val="40000"/>
                    <a:lumOff val="60000"/>
                  </a:schemeClr>
                </a:solidFill>
                <a:latin typeface="Cambria" panose="02040503050406030204" pitchFamily="18" charset="0"/>
                <a:ea typeface="Cambria" panose="02040503050406030204" pitchFamily="18" charset="0"/>
              </a:rPr>
              <a:t>On Appeal</a:t>
            </a:r>
            <a:endParaRPr lang="en-US" sz="5400" dirty="0">
              <a:solidFill>
                <a:schemeClr val="accent5">
                  <a:lumMod val="40000"/>
                  <a:lumOff val="60000"/>
                </a:schemeClr>
              </a:solidFill>
              <a:latin typeface="Cambria" panose="02040503050406030204" pitchFamily="18" charset="0"/>
              <a:ea typeface="Cambria" panose="02040503050406030204" pitchFamily="18" charset="0"/>
            </a:endParaRPr>
          </a:p>
        </p:txBody>
      </p:sp>
      <p:sp>
        <p:nvSpPr>
          <p:cNvPr id="3" name="Subtitle 2"/>
          <p:cNvSpPr>
            <a:spLocks noGrp="1"/>
          </p:cNvSpPr>
          <p:nvPr>
            <p:ph type="subTitle" idx="1"/>
          </p:nvPr>
        </p:nvSpPr>
        <p:spPr>
          <a:xfrm>
            <a:off x="457200" y="2514600"/>
            <a:ext cx="7854950" cy="3581400"/>
          </a:xfrm>
        </p:spPr>
        <p:txBody>
          <a:bodyPr>
            <a:normAutofit/>
          </a:bodyPr>
          <a:lstStyle/>
          <a:p>
            <a:pPr marL="457200" marR="0" indent="-457200" algn="l">
              <a:buFont typeface="Arial" panose="020B0604020202020204" pitchFamily="34" charset="0"/>
              <a:buChar char="•"/>
            </a:pPr>
            <a:r>
              <a:rPr lang="en-US" altLang="en-US" dirty="0" smtClean="0">
                <a:solidFill>
                  <a:schemeClr val="accent5">
                    <a:lumMod val="40000"/>
                    <a:lumOff val="60000"/>
                  </a:schemeClr>
                </a:solidFill>
                <a:effectLst/>
                <a:latin typeface="Cambria" panose="02040503050406030204" pitchFamily="18" charset="0"/>
                <a:ea typeface="Cambria" panose="02040503050406030204" pitchFamily="18" charset="0"/>
              </a:rPr>
              <a:t>Waterman argued:</a:t>
            </a:r>
          </a:p>
          <a:p>
            <a:pPr marR="0" algn="l"/>
            <a:endParaRPr lang="en-US" altLang="en-US" dirty="0" smtClean="0">
              <a:solidFill>
                <a:schemeClr val="accent5">
                  <a:lumMod val="40000"/>
                  <a:lumOff val="60000"/>
                </a:schemeClr>
              </a:solidFill>
              <a:effectLst/>
              <a:latin typeface="Cambria" panose="02040503050406030204" pitchFamily="18" charset="0"/>
              <a:ea typeface="Cambria" panose="02040503050406030204" pitchFamily="18" charset="0"/>
            </a:endParaRPr>
          </a:p>
          <a:p>
            <a:pPr marL="914400" lvl="1" indent="-457200" algn="l">
              <a:buFont typeface="Arial" panose="020B0604020202020204" pitchFamily="34" charset="0"/>
              <a:buChar char="•"/>
            </a:pPr>
            <a:r>
              <a:rPr lang="en-US" altLang="en-US" sz="2000" dirty="0" smtClean="0">
                <a:solidFill>
                  <a:schemeClr val="accent5">
                    <a:lumMod val="40000"/>
                    <a:lumOff val="60000"/>
                  </a:schemeClr>
                </a:solidFill>
                <a:effectLst/>
                <a:latin typeface="Cambria" panose="02040503050406030204" pitchFamily="18" charset="0"/>
                <a:ea typeface="Cambria" panose="02040503050406030204" pitchFamily="18" charset="0"/>
              </a:rPr>
              <a:t>The district court failed to make sufficient inquiry</a:t>
            </a:r>
          </a:p>
          <a:p>
            <a:pPr marL="914400" lvl="1" indent="-457200" algn="l">
              <a:buFont typeface="Arial" panose="020B0604020202020204" pitchFamily="34" charset="0"/>
              <a:buChar char="•"/>
            </a:pPr>
            <a:endParaRPr lang="en-US" altLang="en-US" sz="2000" dirty="0" smtClean="0">
              <a:solidFill>
                <a:schemeClr val="accent5">
                  <a:lumMod val="40000"/>
                  <a:lumOff val="60000"/>
                </a:schemeClr>
              </a:solidFill>
              <a:effectLst/>
              <a:latin typeface="Cambria" panose="02040503050406030204" pitchFamily="18" charset="0"/>
              <a:ea typeface="Cambria" panose="02040503050406030204" pitchFamily="18" charset="0"/>
            </a:endParaRPr>
          </a:p>
          <a:p>
            <a:pPr marL="914400" lvl="1" indent="-457200" algn="l">
              <a:buFont typeface="Arial" panose="020B0604020202020204" pitchFamily="34" charset="0"/>
              <a:buChar char="•"/>
            </a:pPr>
            <a:r>
              <a:rPr lang="en-US" altLang="en-US" sz="2000" dirty="0" smtClean="0">
                <a:solidFill>
                  <a:schemeClr val="accent5">
                    <a:lumMod val="40000"/>
                    <a:lumOff val="60000"/>
                  </a:schemeClr>
                </a:solidFill>
                <a:effectLst/>
                <a:latin typeface="Cambria" panose="02040503050406030204" pitchFamily="18" charset="0"/>
                <a:ea typeface="Cambria" panose="02040503050406030204" pitchFamily="18" charset="0"/>
              </a:rPr>
              <a:t>And that he established a breakdown in communication with counsel</a:t>
            </a:r>
          </a:p>
        </p:txBody>
      </p:sp>
    </p:spTree>
  </p:cSld>
  <p:clrMapOvr>
    <a:masterClrMapping/>
  </p:clrMapOvr>
  <p:transition spd="slow">
    <p:wip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3400" y="76200"/>
            <a:ext cx="7851648" cy="1828800"/>
          </a:xfrm>
          <a:extLst/>
        </p:spPr>
        <p:txBody>
          <a:bodyPr>
            <a:normAutofit/>
          </a:bodyPr>
          <a:lstStyle/>
          <a:p>
            <a:pPr algn="ctr">
              <a:defRPr/>
            </a:pPr>
            <a:r>
              <a:rPr lang="en-US" sz="5400" dirty="0" smtClean="0">
                <a:solidFill>
                  <a:schemeClr val="accent5">
                    <a:lumMod val="40000"/>
                    <a:lumOff val="60000"/>
                  </a:schemeClr>
                </a:solidFill>
                <a:latin typeface="Cambria" panose="02040503050406030204" pitchFamily="18" charset="0"/>
                <a:ea typeface="Cambria" panose="02040503050406030204" pitchFamily="18" charset="0"/>
              </a:rPr>
              <a:t>Test governing motions for substitute counsel</a:t>
            </a:r>
            <a:endParaRPr lang="en-US" sz="5400" dirty="0">
              <a:solidFill>
                <a:schemeClr val="accent5">
                  <a:lumMod val="40000"/>
                  <a:lumOff val="60000"/>
                </a:schemeClr>
              </a:solidFill>
              <a:latin typeface="Cambria" panose="02040503050406030204" pitchFamily="18" charset="0"/>
              <a:ea typeface="Cambria" panose="02040503050406030204" pitchFamily="18" charset="0"/>
            </a:endParaRPr>
          </a:p>
        </p:txBody>
      </p:sp>
      <p:sp>
        <p:nvSpPr>
          <p:cNvPr id="3" name="Subtitle 2"/>
          <p:cNvSpPr>
            <a:spLocks noGrp="1"/>
          </p:cNvSpPr>
          <p:nvPr>
            <p:ph type="subTitle" idx="1"/>
          </p:nvPr>
        </p:nvSpPr>
        <p:spPr>
          <a:xfrm>
            <a:off x="457200" y="2133600"/>
            <a:ext cx="7854950" cy="3810000"/>
          </a:xfrm>
        </p:spPr>
        <p:txBody>
          <a:bodyPr>
            <a:normAutofit/>
          </a:bodyPr>
          <a:lstStyle/>
          <a:p>
            <a:pPr marL="457200" marR="0" indent="-457200" algn="l">
              <a:buFont typeface="Arial" panose="020B0604020202020204" pitchFamily="34" charset="0"/>
              <a:buChar char="•"/>
            </a:pPr>
            <a:r>
              <a:rPr lang="en-US" altLang="en-US" dirty="0" smtClean="0">
                <a:solidFill>
                  <a:schemeClr val="accent5">
                    <a:lumMod val="40000"/>
                    <a:lumOff val="60000"/>
                  </a:schemeClr>
                </a:solidFill>
                <a:latin typeface="Cambria" panose="02040503050406030204" pitchFamily="18" charset="0"/>
                <a:ea typeface="Cambria" panose="02040503050406030204" pitchFamily="18" charset="0"/>
              </a:rPr>
              <a:t>“To warrant substitute counsel a defendant must show </a:t>
            </a:r>
            <a:r>
              <a:rPr lang="en-US" altLang="en-US" sz="2400" b="1" i="1" dirty="0" smtClean="0">
                <a:solidFill>
                  <a:schemeClr val="accent5">
                    <a:lumMod val="40000"/>
                    <a:lumOff val="60000"/>
                  </a:schemeClr>
                </a:solidFill>
                <a:latin typeface="Cambria" panose="02040503050406030204" pitchFamily="18" charset="0"/>
                <a:ea typeface="Cambria" panose="02040503050406030204" pitchFamily="18" charset="0"/>
              </a:rPr>
              <a:t>‘justifiable dissatisfaction’ </a:t>
            </a:r>
            <a:r>
              <a:rPr lang="en-US" altLang="en-US" dirty="0" smtClean="0">
                <a:solidFill>
                  <a:schemeClr val="accent5">
                    <a:lumMod val="40000"/>
                    <a:lumOff val="60000"/>
                  </a:schemeClr>
                </a:solidFill>
                <a:latin typeface="Cambria" panose="02040503050406030204" pitchFamily="18" charset="0"/>
                <a:ea typeface="Cambria" panose="02040503050406030204" pitchFamily="18" charset="0"/>
              </a:rPr>
              <a:t>with appointed counsel.”</a:t>
            </a:r>
          </a:p>
          <a:p>
            <a:pPr marL="457200" marR="0" indent="-457200" algn="l">
              <a:buFont typeface="Arial" panose="020B0604020202020204" pitchFamily="34" charset="0"/>
              <a:buChar char="•"/>
            </a:pPr>
            <a:endParaRPr lang="en-US" altLang="en-US" dirty="0" smtClean="0">
              <a:solidFill>
                <a:schemeClr val="accent5">
                  <a:lumMod val="40000"/>
                  <a:lumOff val="60000"/>
                </a:schemeClr>
              </a:solidFill>
              <a:latin typeface="Cambria" panose="02040503050406030204" pitchFamily="18" charset="0"/>
              <a:ea typeface="Cambria" panose="02040503050406030204" pitchFamily="18" charset="0"/>
            </a:endParaRPr>
          </a:p>
          <a:p>
            <a:pPr marL="457200" marR="0" indent="-457200" algn="l">
              <a:buFont typeface="Arial" panose="020B0604020202020204" pitchFamily="34" charset="0"/>
              <a:buChar char="•"/>
            </a:pPr>
            <a:r>
              <a:rPr lang="en-US" altLang="en-US" b="1" i="1" dirty="0" smtClean="0">
                <a:solidFill>
                  <a:schemeClr val="accent5">
                    <a:lumMod val="40000"/>
                    <a:lumOff val="60000"/>
                  </a:schemeClr>
                </a:solidFill>
                <a:latin typeface="Cambria" panose="02040503050406030204" pitchFamily="18" charset="0"/>
                <a:ea typeface="Cambria" panose="02040503050406030204" pitchFamily="18" charset="0"/>
              </a:rPr>
              <a:t>Justifiable dissatisfaction </a:t>
            </a:r>
            <a:r>
              <a:rPr lang="en-US" altLang="en-US" dirty="0" smtClean="0">
                <a:solidFill>
                  <a:schemeClr val="accent5">
                    <a:lumMod val="40000"/>
                    <a:lumOff val="60000"/>
                  </a:schemeClr>
                </a:solidFill>
                <a:latin typeface="Cambria" panose="02040503050406030204" pitchFamily="18" charset="0"/>
                <a:ea typeface="Cambria" panose="02040503050406030204" pitchFamily="18" charset="0"/>
              </a:rPr>
              <a:t>includes demonstrating:</a:t>
            </a:r>
          </a:p>
          <a:p>
            <a:pPr marL="914400" lvl="1" indent="-457200" algn="l">
              <a:buFont typeface="Arial" panose="020B0604020202020204" pitchFamily="34" charset="0"/>
              <a:buChar char="•"/>
            </a:pPr>
            <a:r>
              <a:rPr lang="en-US" altLang="en-US" sz="2000" dirty="0" smtClean="0">
                <a:solidFill>
                  <a:schemeClr val="accent5">
                    <a:lumMod val="40000"/>
                    <a:lumOff val="60000"/>
                  </a:schemeClr>
                </a:solidFill>
                <a:latin typeface="Cambria" panose="02040503050406030204" pitchFamily="18" charset="0"/>
                <a:ea typeface="Cambria" panose="02040503050406030204" pitchFamily="18" charset="0"/>
              </a:rPr>
              <a:t>a conflict of interest </a:t>
            </a:r>
          </a:p>
          <a:p>
            <a:pPr marL="914400" lvl="1" indent="-457200" algn="l">
              <a:buFont typeface="Arial" panose="020B0604020202020204" pitchFamily="34" charset="0"/>
              <a:buChar char="•"/>
            </a:pPr>
            <a:r>
              <a:rPr lang="en-US" altLang="en-US" sz="2000" dirty="0">
                <a:solidFill>
                  <a:schemeClr val="accent5">
                    <a:lumMod val="40000"/>
                    <a:lumOff val="60000"/>
                  </a:schemeClr>
                </a:solidFill>
                <a:latin typeface="Cambria" panose="02040503050406030204" pitchFamily="18" charset="0"/>
                <a:ea typeface="Cambria" panose="02040503050406030204" pitchFamily="18" charset="0"/>
              </a:rPr>
              <a:t>a</a:t>
            </a:r>
            <a:r>
              <a:rPr lang="en-US" altLang="en-US" sz="2000" dirty="0" smtClean="0">
                <a:solidFill>
                  <a:schemeClr val="accent5">
                    <a:lumMod val="40000"/>
                    <a:lumOff val="60000"/>
                  </a:schemeClr>
                </a:solidFill>
                <a:latin typeface="Cambria" panose="02040503050406030204" pitchFamily="18" charset="0"/>
                <a:ea typeface="Cambria" panose="02040503050406030204" pitchFamily="18" charset="0"/>
              </a:rPr>
              <a:t>n irreconcilable conflict </a:t>
            </a:r>
          </a:p>
          <a:p>
            <a:pPr lvl="2" algn="l"/>
            <a:r>
              <a:rPr lang="en-US" altLang="en-US" sz="1800" dirty="0" smtClean="0">
                <a:solidFill>
                  <a:schemeClr val="accent5">
                    <a:lumMod val="40000"/>
                    <a:lumOff val="60000"/>
                  </a:schemeClr>
                </a:solidFill>
                <a:latin typeface="Cambria" panose="02040503050406030204" pitchFamily="18" charset="0"/>
                <a:ea typeface="Cambria" panose="02040503050406030204" pitchFamily="18" charset="0"/>
              </a:rPr>
              <a:t>	or</a:t>
            </a:r>
            <a:endParaRPr lang="en-US" altLang="en-US" sz="1800" dirty="0">
              <a:solidFill>
                <a:schemeClr val="accent5">
                  <a:lumMod val="40000"/>
                  <a:lumOff val="60000"/>
                </a:schemeClr>
              </a:solidFill>
              <a:latin typeface="Cambria" panose="02040503050406030204" pitchFamily="18" charset="0"/>
              <a:ea typeface="Cambria" panose="02040503050406030204" pitchFamily="18" charset="0"/>
            </a:endParaRPr>
          </a:p>
          <a:p>
            <a:pPr marL="914400" lvl="1" indent="-457200" algn="l">
              <a:buFont typeface="Arial" panose="020B0604020202020204" pitchFamily="34" charset="0"/>
              <a:buChar char="•"/>
            </a:pPr>
            <a:r>
              <a:rPr lang="en-US" altLang="en-US" sz="2000" dirty="0">
                <a:solidFill>
                  <a:schemeClr val="accent5">
                    <a:lumMod val="40000"/>
                    <a:lumOff val="60000"/>
                  </a:schemeClr>
                </a:solidFill>
                <a:latin typeface="Cambria" panose="02040503050406030204" pitchFamily="18" charset="0"/>
                <a:ea typeface="Cambria" panose="02040503050406030204" pitchFamily="18" charset="0"/>
              </a:rPr>
              <a:t>a</a:t>
            </a:r>
            <a:r>
              <a:rPr lang="en-US" altLang="en-US" sz="2000" dirty="0" smtClean="0">
                <a:solidFill>
                  <a:schemeClr val="accent5">
                    <a:lumMod val="40000"/>
                    <a:lumOff val="60000"/>
                  </a:schemeClr>
                </a:solidFill>
                <a:latin typeface="Cambria" panose="02040503050406030204" pitchFamily="18" charset="0"/>
                <a:ea typeface="Cambria" panose="02040503050406030204" pitchFamily="18" charset="0"/>
              </a:rPr>
              <a:t> complete breakdown in communications between counsel and defendant</a:t>
            </a:r>
          </a:p>
          <a:p>
            <a:pPr marL="914400" lvl="1" indent="-457200" algn="l">
              <a:buFont typeface="Arial" panose="020B0604020202020204" pitchFamily="34" charset="0"/>
              <a:buChar char="•"/>
            </a:pPr>
            <a:endParaRPr lang="en-US" altLang="en-US" dirty="0" smtClean="0">
              <a:solidFill>
                <a:srgbClr val="00B050"/>
              </a:solidFill>
              <a:latin typeface="Cambria" panose="02040503050406030204" pitchFamily="18" charset="0"/>
              <a:ea typeface="Cambria" panose="02040503050406030204" pitchFamily="18" charset="0"/>
            </a:endParaRPr>
          </a:p>
          <a:p>
            <a:pPr marL="1371600" lvl="2" indent="-457200" algn="l">
              <a:buFont typeface="Arial" panose="020B0604020202020204" pitchFamily="34" charset="0"/>
              <a:buChar char="•"/>
            </a:pPr>
            <a:endParaRPr lang="en-US" altLang="en-US" dirty="0" smtClean="0">
              <a:solidFill>
                <a:srgbClr val="00B050"/>
              </a:solidFill>
              <a:latin typeface="Cambria" panose="02040503050406030204" pitchFamily="18" charset="0"/>
              <a:ea typeface="Cambria" panose="02040503050406030204" pitchFamily="18" charset="0"/>
            </a:endParaRPr>
          </a:p>
        </p:txBody>
      </p:sp>
    </p:spTree>
  </p:cSld>
  <p:clrMapOvr>
    <a:masterClrMapping/>
  </p:clrMapOvr>
  <p:transition spd="slow">
    <p:wip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3400" y="76200"/>
            <a:ext cx="7851648" cy="1828800"/>
          </a:xfrm>
          <a:extLst/>
        </p:spPr>
        <p:txBody>
          <a:bodyPr>
            <a:normAutofit/>
          </a:bodyPr>
          <a:lstStyle/>
          <a:p>
            <a:pPr algn="ctr">
              <a:defRPr/>
            </a:pPr>
            <a:r>
              <a:rPr lang="en-US" sz="5400" dirty="0" smtClean="0">
                <a:solidFill>
                  <a:schemeClr val="accent5">
                    <a:lumMod val="40000"/>
                    <a:lumOff val="60000"/>
                  </a:schemeClr>
                </a:solidFill>
                <a:latin typeface="Cambria" panose="02040503050406030204" pitchFamily="18" charset="0"/>
                <a:ea typeface="Cambria" panose="02040503050406030204" pitchFamily="18" charset="0"/>
              </a:rPr>
              <a:t>No Substitute Counsel When</a:t>
            </a:r>
            <a:endParaRPr lang="en-US" sz="5400" dirty="0">
              <a:solidFill>
                <a:schemeClr val="accent5">
                  <a:lumMod val="40000"/>
                  <a:lumOff val="60000"/>
                </a:schemeClr>
              </a:solidFill>
              <a:latin typeface="Cambria" panose="02040503050406030204" pitchFamily="18" charset="0"/>
              <a:ea typeface="Cambria" panose="02040503050406030204" pitchFamily="18" charset="0"/>
            </a:endParaRPr>
          </a:p>
        </p:txBody>
      </p:sp>
      <p:sp>
        <p:nvSpPr>
          <p:cNvPr id="3" name="Subtitle 2"/>
          <p:cNvSpPr>
            <a:spLocks noGrp="1"/>
          </p:cNvSpPr>
          <p:nvPr>
            <p:ph type="subTitle" idx="1"/>
          </p:nvPr>
        </p:nvSpPr>
        <p:spPr>
          <a:xfrm>
            <a:off x="533400" y="2743200"/>
            <a:ext cx="7854950" cy="2286000"/>
          </a:xfrm>
        </p:spPr>
        <p:txBody>
          <a:bodyPr>
            <a:normAutofit/>
          </a:bodyPr>
          <a:lstStyle/>
          <a:p>
            <a:pPr marL="457200" marR="0" indent="-457200" algn="l">
              <a:buFont typeface="Arial" panose="020B0604020202020204" pitchFamily="34" charset="0"/>
              <a:buChar char="•"/>
            </a:pPr>
            <a:r>
              <a:rPr lang="en-US" altLang="en-US" dirty="0" smtClean="0">
                <a:solidFill>
                  <a:schemeClr val="accent5">
                    <a:lumMod val="40000"/>
                    <a:lumOff val="60000"/>
                  </a:schemeClr>
                </a:solidFill>
                <a:latin typeface="Cambria" panose="02040503050406030204" pitchFamily="18" charset="0"/>
                <a:ea typeface="Cambria" panose="02040503050406030204" pitchFamily="18" charset="0"/>
              </a:rPr>
              <a:t>Ultimately, the trial court is justified in refusing to appoint new counsel when t</a:t>
            </a:r>
            <a:r>
              <a:rPr lang="en-US" altLang="en-US" sz="2000" dirty="0" smtClean="0">
                <a:solidFill>
                  <a:schemeClr val="accent5">
                    <a:lumMod val="40000"/>
                    <a:lumOff val="60000"/>
                  </a:schemeClr>
                </a:solidFill>
                <a:latin typeface="Cambria" panose="02040503050406030204" pitchFamily="18" charset="0"/>
                <a:ea typeface="Cambria" panose="02040503050406030204" pitchFamily="18" charset="0"/>
              </a:rPr>
              <a:t>he court has a reasonable basis for believing </a:t>
            </a:r>
            <a:r>
              <a:rPr lang="en-US" altLang="en-US" sz="2000" smtClean="0">
                <a:solidFill>
                  <a:schemeClr val="accent5">
                    <a:lumMod val="40000"/>
                    <a:lumOff val="60000"/>
                  </a:schemeClr>
                </a:solidFill>
                <a:latin typeface="Cambria" panose="02040503050406030204" pitchFamily="18" charset="0"/>
                <a:ea typeface="Cambria" panose="02040503050406030204" pitchFamily="18" charset="0"/>
              </a:rPr>
              <a:t>that</a:t>
            </a:r>
            <a:r>
              <a:rPr lang="en-US" altLang="en-US" sz="2000" smtClean="0">
                <a:solidFill>
                  <a:schemeClr val="accent5">
                    <a:lumMod val="40000"/>
                    <a:lumOff val="60000"/>
                  </a:schemeClr>
                </a:solidFill>
                <a:latin typeface="Cambria" panose="02040503050406030204" pitchFamily="18" charset="0"/>
                <a:ea typeface="Cambria" panose="02040503050406030204" pitchFamily="18" charset="0"/>
              </a:rPr>
              <a:t>:</a:t>
            </a:r>
          </a:p>
          <a:p>
            <a:pPr marR="0" algn="l"/>
            <a:endParaRPr lang="en-US" altLang="en-US" sz="2000" dirty="0" smtClean="0">
              <a:solidFill>
                <a:schemeClr val="accent5">
                  <a:lumMod val="40000"/>
                  <a:lumOff val="60000"/>
                </a:schemeClr>
              </a:solidFill>
              <a:latin typeface="Cambria" panose="02040503050406030204" pitchFamily="18" charset="0"/>
              <a:ea typeface="Cambria" panose="02040503050406030204" pitchFamily="18" charset="0"/>
            </a:endParaRPr>
          </a:p>
          <a:p>
            <a:pPr marL="1371600" lvl="2" indent="-457200" algn="l">
              <a:buFont typeface="Arial" panose="020B0604020202020204" pitchFamily="34" charset="0"/>
              <a:buChar char="•"/>
            </a:pPr>
            <a:r>
              <a:rPr lang="en-US" altLang="en-US" sz="2000" dirty="0">
                <a:solidFill>
                  <a:schemeClr val="accent5">
                    <a:lumMod val="40000"/>
                    <a:lumOff val="60000"/>
                  </a:schemeClr>
                </a:solidFill>
                <a:latin typeface="Cambria" panose="02040503050406030204" pitchFamily="18" charset="0"/>
                <a:ea typeface="Cambria" panose="02040503050406030204" pitchFamily="18" charset="0"/>
              </a:rPr>
              <a:t>t</a:t>
            </a:r>
            <a:r>
              <a:rPr lang="en-US" altLang="en-US" sz="2000" dirty="0" smtClean="0">
                <a:solidFill>
                  <a:schemeClr val="accent5">
                    <a:lumMod val="40000"/>
                    <a:lumOff val="60000"/>
                  </a:schemeClr>
                </a:solidFill>
                <a:latin typeface="Cambria" panose="02040503050406030204" pitchFamily="18" charset="0"/>
                <a:ea typeface="Cambria" panose="02040503050406030204" pitchFamily="18" charset="0"/>
              </a:rPr>
              <a:t>he attorney-client relationship </a:t>
            </a:r>
            <a:r>
              <a:rPr lang="en-US" altLang="en-US" sz="2000" b="1" i="1" dirty="0" smtClean="0">
                <a:solidFill>
                  <a:schemeClr val="accent5">
                    <a:lumMod val="40000"/>
                    <a:lumOff val="60000"/>
                  </a:schemeClr>
                </a:solidFill>
                <a:latin typeface="Cambria" panose="02040503050406030204" pitchFamily="18" charset="0"/>
                <a:ea typeface="Cambria" panose="02040503050406030204" pitchFamily="18" charset="0"/>
              </a:rPr>
              <a:t>has not</a:t>
            </a:r>
            <a:r>
              <a:rPr lang="en-US" altLang="en-US" sz="2000" b="1" dirty="0" smtClean="0">
                <a:solidFill>
                  <a:schemeClr val="accent5">
                    <a:lumMod val="40000"/>
                    <a:lumOff val="60000"/>
                  </a:schemeClr>
                </a:solidFill>
                <a:latin typeface="Cambria" panose="02040503050406030204" pitchFamily="18" charset="0"/>
                <a:ea typeface="Cambria" panose="02040503050406030204" pitchFamily="18" charset="0"/>
              </a:rPr>
              <a:t> </a:t>
            </a:r>
            <a:r>
              <a:rPr lang="en-US" altLang="en-US" sz="2000" dirty="0" smtClean="0">
                <a:solidFill>
                  <a:schemeClr val="accent5">
                    <a:lumMod val="40000"/>
                    <a:lumOff val="60000"/>
                  </a:schemeClr>
                </a:solidFill>
                <a:latin typeface="Cambria" panose="02040503050406030204" pitchFamily="18" charset="0"/>
                <a:ea typeface="Cambria" panose="02040503050406030204" pitchFamily="18" charset="0"/>
              </a:rPr>
              <a:t>deteriorated to a point where appointed counsel can no longer provide effective aid in the fair presentation of a defense</a:t>
            </a:r>
            <a:endParaRPr lang="en-US" altLang="en-US" sz="2000" dirty="0">
              <a:solidFill>
                <a:schemeClr val="accent5">
                  <a:lumMod val="40000"/>
                  <a:lumOff val="60000"/>
                </a:schemeClr>
              </a:solidFill>
              <a:latin typeface="Cambria" panose="02040503050406030204" pitchFamily="18" charset="0"/>
              <a:ea typeface="Cambria" panose="02040503050406030204" pitchFamily="18" charset="0"/>
            </a:endParaRPr>
          </a:p>
        </p:txBody>
      </p:sp>
    </p:spTree>
  </p:cSld>
  <p:clrMapOvr>
    <a:masterClrMapping/>
  </p:clrMapOvr>
  <p:transition spd="slow">
    <p:wip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3400" y="76200"/>
            <a:ext cx="7851648" cy="1828800"/>
          </a:xfrm>
          <a:extLst/>
        </p:spPr>
        <p:txBody>
          <a:bodyPr>
            <a:normAutofit/>
          </a:bodyPr>
          <a:lstStyle/>
          <a:p>
            <a:pPr>
              <a:defRPr/>
            </a:pPr>
            <a:r>
              <a:rPr lang="en-US" dirty="0">
                <a:solidFill>
                  <a:schemeClr val="accent5">
                    <a:lumMod val="40000"/>
                    <a:lumOff val="60000"/>
                  </a:schemeClr>
                </a:solidFill>
                <a:latin typeface="Cambria" panose="02040503050406030204" pitchFamily="18" charset="0"/>
                <a:ea typeface="Cambria" panose="02040503050406030204" pitchFamily="18" charset="0"/>
              </a:rPr>
              <a:t>No Substitute Counsel </a:t>
            </a:r>
            <a:r>
              <a:rPr lang="en-US" dirty="0" smtClean="0">
                <a:solidFill>
                  <a:schemeClr val="accent5">
                    <a:lumMod val="40000"/>
                    <a:lumOff val="60000"/>
                  </a:schemeClr>
                </a:solidFill>
                <a:latin typeface="Cambria" panose="02040503050406030204" pitchFamily="18" charset="0"/>
                <a:ea typeface="Cambria" panose="02040503050406030204" pitchFamily="18" charset="0"/>
              </a:rPr>
              <a:t>When </a:t>
            </a:r>
            <a:r>
              <a:rPr lang="en-US" sz="4000" dirty="0" smtClean="0">
                <a:solidFill>
                  <a:schemeClr val="accent5">
                    <a:lumMod val="40000"/>
                    <a:lumOff val="60000"/>
                  </a:schemeClr>
                </a:solidFill>
                <a:latin typeface="Cambria" panose="02040503050406030204" pitchFamily="18" charset="0"/>
                <a:ea typeface="Cambria" panose="02040503050406030204" pitchFamily="18" charset="0"/>
              </a:rPr>
              <a:t>(cont.)</a:t>
            </a:r>
            <a:endParaRPr lang="en-US" sz="5400" dirty="0">
              <a:solidFill>
                <a:schemeClr val="accent5">
                  <a:lumMod val="40000"/>
                  <a:lumOff val="60000"/>
                </a:schemeClr>
              </a:solidFill>
            </a:endParaRPr>
          </a:p>
        </p:txBody>
      </p:sp>
      <p:sp>
        <p:nvSpPr>
          <p:cNvPr id="3" name="Subtitle 2"/>
          <p:cNvSpPr>
            <a:spLocks noGrp="1"/>
          </p:cNvSpPr>
          <p:nvPr>
            <p:ph type="subTitle" idx="1"/>
          </p:nvPr>
        </p:nvSpPr>
        <p:spPr>
          <a:xfrm>
            <a:off x="457200" y="2514600"/>
            <a:ext cx="7854950" cy="3276600"/>
          </a:xfrm>
        </p:spPr>
        <p:txBody>
          <a:bodyPr>
            <a:normAutofit/>
          </a:bodyPr>
          <a:lstStyle/>
          <a:p>
            <a:pPr marL="342900" marR="0" indent="-342900" algn="l">
              <a:buFont typeface="Arial" panose="020B0604020202020204" pitchFamily="34" charset="0"/>
              <a:buChar char="•"/>
            </a:pPr>
            <a:r>
              <a:rPr lang="en-US" altLang="en-US" dirty="0" smtClean="0">
                <a:solidFill>
                  <a:schemeClr val="accent5">
                    <a:lumMod val="40000"/>
                    <a:lumOff val="60000"/>
                  </a:schemeClr>
                </a:solidFill>
                <a:latin typeface="Cambria" panose="02040503050406030204" pitchFamily="18" charset="0"/>
                <a:ea typeface="Cambria" panose="02040503050406030204" pitchFamily="18" charset="0"/>
              </a:rPr>
              <a:t>Requisite justifiable dissatisfaction</a:t>
            </a:r>
            <a:r>
              <a:rPr lang="en-US" altLang="en-US" b="1" i="1" dirty="0" smtClean="0">
                <a:solidFill>
                  <a:schemeClr val="accent5">
                    <a:lumMod val="40000"/>
                    <a:lumOff val="60000"/>
                  </a:schemeClr>
                </a:solidFill>
                <a:latin typeface="Cambria" panose="02040503050406030204" pitchFamily="18" charset="0"/>
                <a:ea typeface="Cambria" panose="02040503050406030204" pitchFamily="18" charset="0"/>
              </a:rPr>
              <a:t> </a:t>
            </a:r>
            <a:r>
              <a:rPr lang="en-US" altLang="en-US" dirty="0" smtClean="0">
                <a:solidFill>
                  <a:schemeClr val="accent5">
                    <a:lumMod val="40000"/>
                    <a:lumOff val="60000"/>
                  </a:schemeClr>
                </a:solidFill>
                <a:latin typeface="Cambria" panose="02040503050406030204" pitchFamily="18" charset="0"/>
                <a:ea typeface="Cambria" panose="02040503050406030204" pitchFamily="18" charset="0"/>
              </a:rPr>
              <a:t>is</a:t>
            </a:r>
            <a:r>
              <a:rPr lang="en-US" altLang="en-US" b="1" i="1" dirty="0" smtClean="0">
                <a:solidFill>
                  <a:schemeClr val="accent5">
                    <a:lumMod val="40000"/>
                    <a:lumOff val="60000"/>
                  </a:schemeClr>
                </a:solidFill>
                <a:latin typeface="Cambria" panose="02040503050406030204" pitchFamily="18" charset="0"/>
                <a:ea typeface="Cambria" panose="02040503050406030204" pitchFamily="18" charset="0"/>
              </a:rPr>
              <a:t> not</a:t>
            </a:r>
            <a:r>
              <a:rPr lang="en-US" altLang="en-US" dirty="0" smtClean="0">
                <a:solidFill>
                  <a:schemeClr val="accent5">
                    <a:lumMod val="40000"/>
                    <a:lumOff val="60000"/>
                  </a:schemeClr>
                </a:solidFill>
                <a:latin typeface="Cambria" panose="02040503050406030204" pitchFamily="18" charset="0"/>
                <a:ea typeface="Cambria" panose="02040503050406030204" pitchFamily="18" charset="0"/>
              </a:rPr>
              <a:t> shown:</a:t>
            </a:r>
          </a:p>
          <a:p>
            <a:pPr marR="0" algn="l"/>
            <a:endParaRPr lang="en-US" altLang="en-US" dirty="0" smtClean="0">
              <a:solidFill>
                <a:srgbClr val="00B050"/>
              </a:solidFill>
              <a:latin typeface="Cambria" panose="02040503050406030204" pitchFamily="18" charset="0"/>
              <a:ea typeface="Cambria" panose="02040503050406030204" pitchFamily="18" charset="0"/>
            </a:endParaRPr>
          </a:p>
          <a:p>
            <a:pPr marL="800100" lvl="1" indent="-342900" algn="l">
              <a:buFont typeface="Arial" panose="020B0604020202020204" pitchFamily="34" charset="0"/>
              <a:buChar char="•"/>
            </a:pPr>
            <a:r>
              <a:rPr lang="en-US" altLang="en-US" sz="2000" dirty="0" smtClean="0">
                <a:solidFill>
                  <a:schemeClr val="accent5">
                    <a:lumMod val="40000"/>
                    <a:lumOff val="60000"/>
                  </a:schemeClr>
                </a:solidFill>
                <a:latin typeface="Cambria" panose="02040503050406030204" pitchFamily="18" charset="0"/>
                <a:ea typeface="Cambria" panose="02040503050406030204" pitchFamily="18" charset="0"/>
              </a:rPr>
              <a:t>When the defendant’s dissatisfaction emanates from a complaint that cannot be remedied or resolved by appointment of new counsel – such that replacement counsel would encounter the same conflict or dilemma</a:t>
            </a:r>
          </a:p>
        </p:txBody>
      </p:sp>
    </p:spTree>
  </p:cSld>
  <p:clrMapOvr>
    <a:masterClrMapping/>
  </p:clrMapOvr>
  <p:transition spd="slow">
    <p:wip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3400" y="381000"/>
            <a:ext cx="7851648" cy="1828800"/>
          </a:xfrm>
          <a:extLst/>
        </p:spPr>
        <p:txBody>
          <a:bodyPr>
            <a:normAutofit/>
          </a:bodyPr>
          <a:lstStyle/>
          <a:p>
            <a:pPr algn="ctr">
              <a:defRPr/>
            </a:pPr>
            <a:r>
              <a:rPr lang="en-US" sz="5400" dirty="0" smtClean="0">
                <a:solidFill>
                  <a:schemeClr val="accent5">
                    <a:lumMod val="40000"/>
                    <a:lumOff val="60000"/>
                  </a:schemeClr>
                </a:solidFill>
                <a:latin typeface="Cambria" panose="02040503050406030204" pitchFamily="18" charset="0"/>
                <a:ea typeface="Cambria" panose="02040503050406030204" pitchFamily="18" charset="0"/>
              </a:rPr>
              <a:t>District Court duty to inquire</a:t>
            </a:r>
            <a:endParaRPr lang="en-US" sz="5400" dirty="0">
              <a:solidFill>
                <a:schemeClr val="accent5">
                  <a:lumMod val="40000"/>
                  <a:lumOff val="60000"/>
                </a:schemeClr>
              </a:solidFill>
              <a:latin typeface="Cambria" panose="02040503050406030204" pitchFamily="18" charset="0"/>
              <a:ea typeface="Cambria" panose="02040503050406030204" pitchFamily="18" charset="0"/>
            </a:endParaRPr>
          </a:p>
        </p:txBody>
      </p:sp>
      <p:sp>
        <p:nvSpPr>
          <p:cNvPr id="3" name="Subtitle 2"/>
          <p:cNvSpPr>
            <a:spLocks noGrp="1"/>
          </p:cNvSpPr>
          <p:nvPr>
            <p:ph type="subTitle" idx="1"/>
          </p:nvPr>
        </p:nvSpPr>
        <p:spPr>
          <a:xfrm>
            <a:off x="381000" y="3276600"/>
            <a:ext cx="7854950" cy="1905000"/>
          </a:xfrm>
        </p:spPr>
        <p:txBody>
          <a:bodyPr>
            <a:normAutofit/>
          </a:bodyPr>
          <a:lstStyle/>
          <a:p>
            <a:pPr marL="457200" marR="0" indent="-457200" algn="l">
              <a:buFont typeface="Arial" panose="020B0604020202020204" pitchFamily="34" charset="0"/>
              <a:buChar char="•"/>
            </a:pPr>
            <a:r>
              <a:rPr lang="en-US" altLang="en-US" dirty="0" smtClean="0">
                <a:solidFill>
                  <a:schemeClr val="accent5">
                    <a:lumMod val="40000"/>
                    <a:lumOff val="60000"/>
                  </a:schemeClr>
                </a:solidFill>
                <a:latin typeface="Cambria" panose="02040503050406030204" pitchFamily="18" charset="0"/>
                <a:ea typeface="Cambria" panose="02040503050406030204" pitchFamily="18" charset="0"/>
              </a:rPr>
              <a:t>To ensure the defendant’s right to counsel is honored, a district court has a </a:t>
            </a:r>
            <a:r>
              <a:rPr lang="en-US" altLang="en-US" b="1" i="1" u="sng" dirty="0" smtClean="0">
                <a:solidFill>
                  <a:schemeClr val="accent5">
                    <a:lumMod val="40000"/>
                    <a:lumOff val="60000"/>
                  </a:schemeClr>
                </a:solidFill>
                <a:latin typeface="Cambria" panose="02040503050406030204" pitchFamily="18" charset="0"/>
                <a:ea typeface="Cambria" panose="02040503050406030204" pitchFamily="18" charset="0"/>
              </a:rPr>
              <a:t>duty</a:t>
            </a:r>
            <a:r>
              <a:rPr lang="en-US" altLang="en-US" dirty="0" smtClean="0">
                <a:solidFill>
                  <a:schemeClr val="accent5">
                    <a:lumMod val="40000"/>
                    <a:lumOff val="60000"/>
                  </a:schemeClr>
                </a:solidFill>
                <a:latin typeface="Cambria" panose="02040503050406030204" pitchFamily="18" charset="0"/>
                <a:ea typeface="Cambria" panose="02040503050406030204" pitchFamily="18" charset="0"/>
              </a:rPr>
              <a:t> to make inquiry when</a:t>
            </a:r>
            <a:endParaRPr lang="en-US" altLang="en-US" dirty="0">
              <a:solidFill>
                <a:schemeClr val="accent5">
                  <a:lumMod val="40000"/>
                  <a:lumOff val="60000"/>
                </a:schemeClr>
              </a:solidFill>
              <a:latin typeface="Cambria" panose="02040503050406030204" pitchFamily="18" charset="0"/>
              <a:ea typeface="Cambria" panose="02040503050406030204" pitchFamily="18" charset="0"/>
            </a:endParaRPr>
          </a:p>
          <a:p>
            <a:pPr marL="914400" lvl="1" indent="-457200" algn="l">
              <a:buFont typeface="Arial" panose="020B0604020202020204" pitchFamily="34" charset="0"/>
              <a:buChar char="•"/>
            </a:pPr>
            <a:r>
              <a:rPr lang="en-US" altLang="en-US" sz="2000" dirty="0" smtClean="0">
                <a:solidFill>
                  <a:schemeClr val="accent5">
                    <a:lumMod val="40000"/>
                    <a:lumOff val="60000"/>
                  </a:schemeClr>
                </a:solidFill>
                <a:latin typeface="Cambria" panose="02040503050406030204" pitchFamily="18" charset="0"/>
                <a:ea typeface="Cambria" panose="02040503050406030204" pitchFamily="18" charset="0"/>
              </a:rPr>
              <a:t>The defendant provides an articulated statement of attorney dissatisfaction</a:t>
            </a:r>
          </a:p>
        </p:txBody>
      </p:sp>
    </p:spTree>
  </p:cSld>
  <p:clrMapOvr>
    <a:masterClrMapping/>
  </p:clrMapOvr>
  <p:transition spd="slow">
    <p:wipe/>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late">
  <a:themeElements>
    <a:clrScheme name="Office 2007-201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Slate">
      <a:majorFont>
        <a:latin typeface="Calisto MT" panose="02040603050505030304"/>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alisto MT" panose="02040603050505030304"/>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Slate">
      <a:fillStyleLst>
        <a:solidFill>
          <a:schemeClr val="phClr"/>
        </a:solidFill>
        <a:gradFill rotWithShape="1">
          <a:gsLst>
            <a:gs pos="0">
              <a:schemeClr val="phClr">
                <a:tint val="60000"/>
                <a:lumMod val="110000"/>
              </a:schemeClr>
            </a:gs>
            <a:gs pos="100000">
              <a:schemeClr val="phClr">
                <a:tint val="88000"/>
              </a:schemeClr>
            </a:gs>
          </a:gsLst>
          <a:lin ang="5400000" scaled="0"/>
        </a:gradFill>
        <a:gradFill rotWithShape="1">
          <a:gsLst>
            <a:gs pos="0">
              <a:schemeClr val="phClr">
                <a:tint val="96000"/>
                <a:lumMod val="104000"/>
              </a:schemeClr>
            </a:gs>
            <a:gs pos="100000">
              <a:schemeClr val="phClr">
                <a:shade val="90000"/>
                <a:lumMod val="90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63500" dist="25400" dir="5400000" rotWithShape="0">
              <a:srgbClr val="000000">
                <a:alpha val="60000"/>
              </a:srgbClr>
            </a:outerShdw>
          </a:effectLst>
        </a:effectStyle>
        <a:effectStyle>
          <a:effectLst>
            <a:outerShdw blurRad="76200" dist="38100" dir="5400000" rotWithShape="0">
              <a:srgbClr val="000000">
                <a:alpha val="75000"/>
              </a:srgbClr>
            </a:outerShdw>
          </a:effectLst>
          <a:scene3d>
            <a:camera prst="orthographicFront">
              <a:rot lat="0" lon="0" rev="0"/>
            </a:camera>
            <a:lightRig rig="threePt" dir="t">
              <a:rot lat="0" lon="0" rev="1200000"/>
            </a:lightRig>
          </a:scene3d>
          <a:sp3d>
            <a:bevelT w="63500" h="25400" prst="hardEdge"/>
          </a:sp3d>
        </a:effectStyle>
      </a:effectStyleLst>
      <a:bgFillStyleLst>
        <a:solidFill>
          <a:schemeClr val="phClr"/>
        </a:solidFill>
        <a:solidFill>
          <a:schemeClr val="phClr"/>
        </a:solidFill>
        <a:blipFill rotWithShape="1">
          <a:blip xmlns:r="http://schemas.openxmlformats.org/officeDocument/2006/relationships" r:embed="rId1">
            <a:duotone>
              <a:schemeClr val="phClr">
                <a:shade val="80000"/>
                <a:lumMod val="80000"/>
              </a:schemeClr>
              <a:schemeClr val="phClr">
                <a:tint val="98000"/>
              </a:schemeClr>
            </a:duotone>
          </a:blip>
          <a:stretch/>
        </a:blipFill>
      </a:bgFillStyleLst>
    </a:fmtScheme>
  </a:themeElements>
  <a:objectDefaults/>
  <a:extraClrSchemeLst/>
  <a:extLst>
    <a:ext uri="{05A4C25C-085E-4340-85A3-A5531E510DB2}">
      <thm15:themeFamily xmlns:thm15="http://schemas.microsoft.com/office/thememl/2012/main" name="Slate" id="{C3F70B94-7CE9-428E-ADC1-3269CC2C3385}" vid="{3F2DE9A5-64E6-437C-A389-CC4477E817E8}"/>
    </a:ext>
  </a:extLst>
</a:theme>
</file>

<file path=docProps/app.xml><?xml version="1.0" encoding="utf-8"?>
<Properties xmlns="http://schemas.openxmlformats.org/officeDocument/2006/extended-properties" xmlns:vt="http://schemas.openxmlformats.org/officeDocument/2006/docPropsVTypes">
  <Template>TM04033929[[fn=Slate]]</Template>
  <TotalTime>6738</TotalTime>
  <Words>1809</Words>
  <Application>Microsoft Office PowerPoint</Application>
  <PresentationFormat>On-screen Show (4:3)</PresentationFormat>
  <Paragraphs>197</Paragraphs>
  <Slides>40</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40</vt:i4>
      </vt:variant>
    </vt:vector>
  </HeadingPairs>
  <TitlesOfParts>
    <vt:vector size="47" baseType="lpstr">
      <vt:lpstr>Arial</vt:lpstr>
      <vt:lpstr>Calisto MT</vt:lpstr>
      <vt:lpstr>Cambria</vt:lpstr>
      <vt:lpstr>Tahoma</vt:lpstr>
      <vt:lpstr>Trebuchet MS</vt:lpstr>
      <vt:lpstr>Wingdings 2</vt:lpstr>
      <vt:lpstr>Slate</vt:lpstr>
      <vt:lpstr>(I Can’t Get No) Justifiable Dissatisfaction</vt:lpstr>
      <vt:lpstr> Right to Substitute Counsel</vt:lpstr>
      <vt:lpstr>Pretrial Motion for Substitute Counsel </vt:lpstr>
      <vt:lpstr>Hearing held by District Court </vt:lpstr>
      <vt:lpstr>On Appeal</vt:lpstr>
      <vt:lpstr>Test governing motions for substitute counsel</vt:lpstr>
      <vt:lpstr>No Substitute Counsel When</vt:lpstr>
      <vt:lpstr>No Substitute Counsel When (cont.)</vt:lpstr>
      <vt:lpstr>District Court duty to inquire</vt:lpstr>
      <vt:lpstr>District Court duty to inquire</vt:lpstr>
      <vt:lpstr>District Court duty to inquire</vt:lpstr>
      <vt:lpstr>District Court duty to inquire</vt:lpstr>
      <vt:lpstr>Note:</vt:lpstr>
      <vt:lpstr>It is not enough</vt:lpstr>
      <vt:lpstr>It is not enough</vt:lpstr>
      <vt:lpstr>Additional Tips:</vt:lpstr>
      <vt:lpstr>Additional Tips:</vt:lpstr>
      <vt:lpstr>Additional Tips:</vt:lpstr>
      <vt:lpstr>Waterman’s next request</vt:lpstr>
      <vt:lpstr>District Court</vt:lpstr>
      <vt:lpstr>District Court</vt:lpstr>
      <vt:lpstr>On Appeal</vt:lpstr>
      <vt:lpstr>On Appeal</vt:lpstr>
      <vt:lpstr>Motions for New Trial that raise IAC</vt:lpstr>
      <vt:lpstr>COA Holding</vt:lpstr>
      <vt:lpstr>COA Holding</vt:lpstr>
      <vt:lpstr>Not all are the same</vt:lpstr>
      <vt:lpstr>Outcome:</vt:lpstr>
      <vt:lpstr>Right to Appellate Counsel</vt:lpstr>
      <vt:lpstr>On Appeal</vt:lpstr>
      <vt:lpstr>On Appeal</vt:lpstr>
      <vt:lpstr>On Appeal</vt:lpstr>
      <vt:lpstr>Petition for Review</vt:lpstr>
      <vt:lpstr>Supreme Court</vt:lpstr>
      <vt:lpstr>Supreme Court</vt:lpstr>
      <vt:lpstr>Supreme Court</vt:lpstr>
      <vt:lpstr>Note:</vt:lpstr>
      <vt:lpstr>Takeaways:</vt:lpstr>
      <vt:lpstr>Questions?</vt:lpstr>
      <vt:lpstr>A PRESENTATION OF THE OFFICE OF District Attorney Marc Bennett 18th Judicial District of Kansas by  Matt Maloney and Kristi Allen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ICAC Legal Update</dc:title>
  <dc:creator>bkintigh</dc:creator>
  <cp:lastModifiedBy>Allen, Kristi D.</cp:lastModifiedBy>
  <cp:revision>115</cp:revision>
  <dcterms:created xsi:type="dcterms:W3CDTF">2009-08-04T13:43:45Z</dcterms:created>
  <dcterms:modified xsi:type="dcterms:W3CDTF">2024-05-10T19:47:06Z</dcterms:modified>
</cp:coreProperties>
</file>