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4" r:id="rId6"/>
    <p:sldId id="265" r:id="rId7"/>
    <p:sldId id="261" r:id="rId8"/>
    <p:sldId id="262" r:id="rId9"/>
    <p:sldId id="266" r:id="rId10"/>
    <p:sldId id="325" r:id="rId11"/>
    <p:sldId id="327" r:id="rId12"/>
    <p:sldId id="329" r:id="rId13"/>
    <p:sldId id="331" r:id="rId14"/>
    <p:sldId id="333" r:id="rId15"/>
    <p:sldId id="335" r:id="rId16"/>
    <p:sldId id="337" r:id="rId17"/>
    <p:sldId id="339" r:id="rId18"/>
    <p:sldId id="257" r:id="rId19"/>
    <p:sldId id="263" r:id="rId20"/>
    <p:sldId id="3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75D19-CEDF-4056-8150-C9B1AB803D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EA17E6-B1CB-456A-8355-CD1674C388A9}">
      <dgm:prSet/>
      <dgm:spPr/>
      <dgm:t>
        <a:bodyPr/>
        <a:lstStyle/>
        <a:p>
          <a:r>
            <a:rPr lang="en-US"/>
            <a:t>Arguments do not win cases, facts win cases</a:t>
          </a:r>
        </a:p>
      </dgm:t>
    </dgm:pt>
    <dgm:pt modelId="{16695F54-74D3-4CB8-8B4B-7473AA00FF49}" type="parTrans" cxnId="{8AD6DD2A-CF23-4534-B974-4D709CA50FC6}">
      <dgm:prSet/>
      <dgm:spPr/>
      <dgm:t>
        <a:bodyPr/>
        <a:lstStyle/>
        <a:p>
          <a:endParaRPr lang="en-US"/>
        </a:p>
      </dgm:t>
    </dgm:pt>
    <dgm:pt modelId="{29C6DC5F-36AF-46D3-BB27-EFD6A8875848}" type="sibTrans" cxnId="{8AD6DD2A-CF23-4534-B974-4D709CA50FC6}">
      <dgm:prSet/>
      <dgm:spPr/>
      <dgm:t>
        <a:bodyPr/>
        <a:lstStyle/>
        <a:p>
          <a:endParaRPr lang="en-US"/>
        </a:p>
      </dgm:t>
    </dgm:pt>
    <dgm:pt modelId="{BB1AF0B0-C882-4529-943E-EF9AD0700F2F}">
      <dgm:prSet/>
      <dgm:spPr/>
      <dgm:t>
        <a:bodyPr/>
        <a:lstStyle/>
        <a:p>
          <a:r>
            <a:rPr lang="en-US"/>
            <a:t>Film critic v. what you want to watch/ Food critic v. what you want to eat</a:t>
          </a:r>
        </a:p>
      </dgm:t>
    </dgm:pt>
    <dgm:pt modelId="{8092C2BE-9B5E-4A7D-A899-A9C8C2487C2C}" type="parTrans" cxnId="{BC2A80BA-06F3-41DA-84E9-C9A8AC65775D}">
      <dgm:prSet/>
      <dgm:spPr/>
      <dgm:t>
        <a:bodyPr/>
        <a:lstStyle/>
        <a:p>
          <a:endParaRPr lang="en-US"/>
        </a:p>
      </dgm:t>
    </dgm:pt>
    <dgm:pt modelId="{6F18A5CA-2F55-4183-ADC3-6C12ADD8CCF8}" type="sibTrans" cxnId="{BC2A80BA-06F3-41DA-84E9-C9A8AC65775D}">
      <dgm:prSet/>
      <dgm:spPr/>
      <dgm:t>
        <a:bodyPr/>
        <a:lstStyle/>
        <a:p>
          <a:endParaRPr lang="en-US"/>
        </a:p>
      </dgm:t>
    </dgm:pt>
    <dgm:pt modelId="{F97F4C2A-0E9F-40E1-A5C8-B6A9238EE02E}">
      <dgm:prSet/>
      <dgm:spPr/>
      <dgm:t>
        <a:bodyPr/>
        <a:lstStyle/>
        <a:p>
          <a:r>
            <a:rPr lang="en-US"/>
            <a:t>Credibility is everything—from beginning to end</a:t>
          </a:r>
        </a:p>
      </dgm:t>
    </dgm:pt>
    <dgm:pt modelId="{1DE63FF2-7DE2-4F1A-ACF3-C18C6C7B2C49}" type="parTrans" cxnId="{87EF6A5F-E880-41CD-9717-EEA2871D7A65}">
      <dgm:prSet/>
      <dgm:spPr/>
      <dgm:t>
        <a:bodyPr/>
        <a:lstStyle/>
        <a:p>
          <a:endParaRPr lang="en-US"/>
        </a:p>
      </dgm:t>
    </dgm:pt>
    <dgm:pt modelId="{1C4ECB99-F99D-4182-99F0-DA8FC69F9616}" type="sibTrans" cxnId="{87EF6A5F-E880-41CD-9717-EEA2871D7A65}">
      <dgm:prSet/>
      <dgm:spPr/>
      <dgm:t>
        <a:bodyPr/>
        <a:lstStyle/>
        <a:p>
          <a:endParaRPr lang="en-US"/>
        </a:p>
      </dgm:t>
    </dgm:pt>
    <dgm:pt modelId="{810B0E43-5C9B-4EE3-BB16-7CBFDE94E00F}">
      <dgm:prSet/>
      <dgm:spPr/>
      <dgm:t>
        <a:bodyPr/>
        <a:lstStyle/>
        <a:p>
          <a:r>
            <a:rPr lang="en-US"/>
            <a:t>First argument- factual theory supports legal theory  </a:t>
          </a:r>
        </a:p>
      </dgm:t>
    </dgm:pt>
    <dgm:pt modelId="{98ACE5FF-58D9-47E6-BEBC-6EABE3F0F872}" type="parTrans" cxnId="{388E140D-E32E-47ED-BCC5-38869F19D337}">
      <dgm:prSet/>
      <dgm:spPr/>
      <dgm:t>
        <a:bodyPr/>
        <a:lstStyle/>
        <a:p>
          <a:endParaRPr lang="en-US"/>
        </a:p>
      </dgm:t>
    </dgm:pt>
    <dgm:pt modelId="{4FDDCC9A-C8DB-4F19-8136-B89F0779B443}" type="sibTrans" cxnId="{388E140D-E32E-47ED-BCC5-38869F19D337}">
      <dgm:prSet/>
      <dgm:spPr/>
      <dgm:t>
        <a:bodyPr/>
        <a:lstStyle/>
        <a:p>
          <a:endParaRPr lang="en-US"/>
        </a:p>
      </dgm:t>
    </dgm:pt>
    <dgm:pt modelId="{B5D61928-A4FB-4E80-9A4C-314393391E7E}" type="pres">
      <dgm:prSet presAssocID="{31D75D19-CEDF-4056-8150-C9B1AB803D4D}" presName="root" presStyleCnt="0">
        <dgm:presLayoutVars>
          <dgm:dir/>
          <dgm:resizeHandles val="exact"/>
        </dgm:presLayoutVars>
      </dgm:prSet>
      <dgm:spPr/>
    </dgm:pt>
    <dgm:pt modelId="{069B8939-3EB5-41A0-A2F7-2B8D7FA03701}" type="pres">
      <dgm:prSet presAssocID="{34EA17E6-B1CB-456A-8355-CD1674C388A9}" presName="compNode" presStyleCnt="0"/>
      <dgm:spPr/>
    </dgm:pt>
    <dgm:pt modelId="{42294918-326C-4653-9AB7-775BF106DC01}" type="pres">
      <dgm:prSet presAssocID="{34EA17E6-B1CB-456A-8355-CD1674C388A9}" presName="bgRect" presStyleLbl="bgShp" presStyleIdx="0" presStyleCnt="4"/>
      <dgm:spPr/>
    </dgm:pt>
    <dgm:pt modelId="{F1657CB0-70BF-4F1C-AB78-7945B4540191}" type="pres">
      <dgm:prSet presAssocID="{34EA17E6-B1CB-456A-8355-CD1674C388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F99D85B-235D-4890-AAD7-6CF6FB57CF65}" type="pres">
      <dgm:prSet presAssocID="{34EA17E6-B1CB-456A-8355-CD1674C388A9}" presName="spaceRect" presStyleCnt="0"/>
      <dgm:spPr/>
    </dgm:pt>
    <dgm:pt modelId="{F4746EAD-BC83-4917-85FF-D18A3D573DD7}" type="pres">
      <dgm:prSet presAssocID="{34EA17E6-B1CB-456A-8355-CD1674C388A9}" presName="parTx" presStyleLbl="revTx" presStyleIdx="0" presStyleCnt="4">
        <dgm:presLayoutVars>
          <dgm:chMax val="0"/>
          <dgm:chPref val="0"/>
        </dgm:presLayoutVars>
      </dgm:prSet>
      <dgm:spPr/>
    </dgm:pt>
    <dgm:pt modelId="{9D13BAD8-44A2-4F5E-B5DF-95990D23743D}" type="pres">
      <dgm:prSet presAssocID="{29C6DC5F-36AF-46D3-BB27-EFD6A8875848}" presName="sibTrans" presStyleCnt="0"/>
      <dgm:spPr/>
    </dgm:pt>
    <dgm:pt modelId="{290C1B78-C55B-44BE-A907-D461089F70A0}" type="pres">
      <dgm:prSet presAssocID="{BB1AF0B0-C882-4529-943E-EF9AD0700F2F}" presName="compNode" presStyleCnt="0"/>
      <dgm:spPr/>
    </dgm:pt>
    <dgm:pt modelId="{5245CE2D-6CF4-490D-89A9-FA18FD71DD3E}" type="pres">
      <dgm:prSet presAssocID="{BB1AF0B0-C882-4529-943E-EF9AD0700F2F}" presName="bgRect" presStyleLbl="bgShp" presStyleIdx="1" presStyleCnt="4"/>
      <dgm:spPr/>
    </dgm:pt>
    <dgm:pt modelId="{1AFCEAEE-18FD-4A07-85F9-359F014E723C}" type="pres">
      <dgm:prSet presAssocID="{BB1AF0B0-C882-4529-943E-EF9AD0700F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D040939F-051B-43CD-A8F1-58ADEAE2DE58}" type="pres">
      <dgm:prSet presAssocID="{BB1AF0B0-C882-4529-943E-EF9AD0700F2F}" presName="spaceRect" presStyleCnt="0"/>
      <dgm:spPr/>
    </dgm:pt>
    <dgm:pt modelId="{5C41F414-1FF3-491D-9960-3284E948F711}" type="pres">
      <dgm:prSet presAssocID="{BB1AF0B0-C882-4529-943E-EF9AD0700F2F}" presName="parTx" presStyleLbl="revTx" presStyleIdx="1" presStyleCnt="4">
        <dgm:presLayoutVars>
          <dgm:chMax val="0"/>
          <dgm:chPref val="0"/>
        </dgm:presLayoutVars>
      </dgm:prSet>
      <dgm:spPr/>
    </dgm:pt>
    <dgm:pt modelId="{D15F4800-33A3-440C-A6EE-A0EA0A185929}" type="pres">
      <dgm:prSet presAssocID="{6F18A5CA-2F55-4183-ADC3-6C12ADD8CCF8}" presName="sibTrans" presStyleCnt="0"/>
      <dgm:spPr/>
    </dgm:pt>
    <dgm:pt modelId="{04F4EA90-6549-4155-95AB-29FFE64EE1AA}" type="pres">
      <dgm:prSet presAssocID="{F97F4C2A-0E9F-40E1-A5C8-B6A9238EE02E}" presName="compNode" presStyleCnt="0"/>
      <dgm:spPr/>
    </dgm:pt>
    <dgm:pt modelId="{7DBF6084-3251-41A5-9880-99F0F7C78161}" type="pres">
      <dgm:prSet presAssocID="{F97F4C2A-0E9F-40E1-A5C8-B6A9238EE02E}" presName="bgRect" presStyleLbl="bgShp" presStyleIdx="2" presStyleCnt="4"/>
      <dgm:spPr/>
    </dgm:pt>
    <dgm:pt modelId="{B83F8755-5726-4930-98BA-973A9B0E9DD6}" type="pres">
      <dgm:prSet presAssocID="{F97F4C2A-0E9F-40E1-A5C8-B6A9238EE0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4E36F2C-388B-4EE0-AB27-86B9A72F0A35}" type="pres">
      <dgm:prSet presAssocID="{F97F4C2A-0E9F-40E1-A5C8-B6A9238EE02E}" presName="spaceRect" presStyleCnt="0"/>
      <dgm:spPr/>
    </dgm:pt>
    <dgm:pt modelId="{C179F45E-867E-46C8-B0B7-8427DFDE7E27}" type="pres">
      <dgm:prSet presAssocID="{F97F4C2A-0E9F-40E1-A5C8-B6A9238EE02E}" presName="parTx" presStyleLbl="revTx" presStyleIdx="2" presStyleCnt="4">
        <dgm:presLayoutVars>
          <dgm:chMax val="0"/>
          <dgm:chPref val="0"/>
        </dgm:presLayoutVars>
      </dgm:prSet>
      <dgm:spPr/>
    </dgm:pt>
    <dgm:pt modelId="{515699FF-217C-4191-8F25-5E89ECC95DE8}" type="pres">
      <dgm:prSet presAssocID="{1C4ECB99-F99D-4182-99F0-DA8FC69F9616}" presName="sibTrans" presStyleCnt="0"/>
      <dgm:spPr/>
    </dgm:pt>
    <dgm:pt modelId="{AE7AD19C-52E1-4505-8790-1880D61A0385}" type="pres">
      <dgm:prSet presAssocID="{810B0E43-5C9B-4EE3-BB16-7CBFDE94E00F}" presName="compNode" presStyleCnt="0"/>
      <dgm:spPr/>
    </dgm:pt>
    <dgm:pt modelId="{8D88E952-6CC2-4CEF-AB3E-3B38186E514D}" type="pres">
      <dgm:prSet presAssocID="{810B0E43-5C9B-4EE3-BB16-7CBFDE94E00F}" presName="bgRect" presStyleLbl="bgShp" presStyleIdx="3" presStyleCnt="4"/>
      <dgm:spPr/>
    </dgm:pt>
    <dgm:pt modelId="{45A8FEA8-6645-46FA-A626-940E2D1E8EE7}" type="pres">
      <dgm:prSet presAssocID="{810B0E43-5C9B-4EE3-BB16-7CBFDE94E0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F8C6F97-9F33-47D8-BE1E-97AC807352BB}" type="pres">
      <dgm:prSet presAssocID="{810B0E43-5C9B-4EE3-BB16-7CBFDE94E00F}" presName="spaceRect" presStyleCnt="0"/>
      <dgm:spPr/>
    </dgm:pt>
    <dgm:pt modelId="{097FD5E5-1E9F-45B6-8A40-CA8D0B5F34A7}" type="pres">
      <dgm:prSet presAssocID="{810B0E43-5C9B-4EE3-BB16-7CBFDE94E0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648206-16F7-4FC1-A7D3-CE50CBBC61E1}" type="presOf" srcId="{810B0E43-5C9B-4EE3-BB16-7CBFDE94E00F}" destId="{097FD5E5-1E9F-45B6-8A40-CA8D0B5F34A7}" srcOrd="0" destOrd="0" presId="urn:microsoft.com/office/officeart/2018/2/layout/IconVerticalSolidList"/>
    <dgm:cxn modelId="{388E140D-E32E-47ED-BCC5-38869F19D337}" srcId="{31D75D19-CEDF-4056-8150-C9B1AB803D4D}" destId="{810B0E43-5C9B-4EE3-BB16-7CBFDE94E00F}" srcOrd="3" destOrd="0" parTransId="{98ACE5FF-58D9-47E6-BEBC-6EABE3F0F872}" sibTransId="{4FDDCC9A-C8DB-4F19-8136-B89F0779B443}"/>
    <dgm:cxn modelId="{8AD6DD2A-CF23-4534-B974-4D709CA50FC6}" srcId="{31D75D19-CEDF-4056-8150-C9B1AB803D4D}" destId="{34EA17E6-B1CB-456A-8355-CD1674C388A9}" srcOrd="0" destOrd="0" parTransId="{16695F54-74D3-4CB8-8B4B-7473AA00FF49}" sibTransId="{29C6DC5F-36AF-46D3-BB27-EFD6A8875848}"/>
    <dgm:cxn modelId="{87EF6A5F-E880-41CD-9717-EEA2871D7A65}" srcId="{31D75D19-CEDF-4056-8150-C9B1AB803D4D}" destId="{F97F4C2A-0E9F-40E1-A5C8-B6A9238EE02E}" srcOrd="2" destOrd="0" parTransId="{1DE63FF2-7DE2-4F1A-ACF3-C18C6C7B2C49}" sibTransId="{1C4ECB99-F99D-4182-99F0-DA8FC69F9616}"/>
    <dgm:cxn modelId="{20D31341-8271-4238-9170-784AE878B774}" type="presOf" srcId="{BB1AF0B0-C882-4529-943E-EF9AD0700F2F}" destId="{5C41F414-1FF3-491D-9960-3284E948F711}" srcOrd="0" destOrd="0" presId="urn:microsoft.com/office/officeart/2018/2/layout/IconVerticalSolidList"/>
    <dgm:cxn modelId="{1942444F-4D05-4AC6-8A02-4E714862A12F}" type="presOf" srcId="{31D75D19-CEDF-4056-8150-C9B1AB803D4D}" destId="{B5D61928-A4FB-4E80-9A4C-314393391E7E}" srcOrd="0" destOrd="0" presId="urn:microsoft.com/office/officeart/2018/2/layout/IconVerticalSolidList"/>
    <dgm:cxn modelId="{397B01A4-F10F-4240-AE96-1E53BF020451}" type="presOf" srcId="{34EA17E6-B1CB-456A-8355-CD1674C388A9}" destId="{F4746EAD-BC83-4917-85FF-D18A3D573DD7}" srcOrd="0" destOrd="0" presId="urn:microsoft.com/office/officeart/2018/2/layout/IconVerticalSolidList"/>
    <dgm:cxn modelId="{BC2A80BA-06F3-41DA-84E9-C9A8AC65775D}" srcId="{31D75D19-CEDF-4056-8150-C9B1AB803D4D}" destId="{BB1AF0B0-C882-4529-943E-EF9AD0700F2F}" srcOrd="1" destOrd="0" parTransId="{8092C2BE-9B5E-4A7D-A899-A9C8C2487C2C}" sibTransId="{6F18A5CA-2F55-4183-ADC3-6C12ADD8CCF8}"/>
    <dgm:cxn modelId="{216535D2-A1FD-444E-BD5A-3F558687EC08}" type="presOf" srcId="{F97F4C2A-0E9F-40E1-A5C8-B6A9238EE02E}" destId="{C179F45E-867E-46C8-B0B7-8427DFDE7E27}" srcOrd="0" destOrd="0" presId="urn:microsoft.com/office/officeart/2018/2/layout/IconVerticalSolidList"/>
    <dgm:cxn modelId="{9116635B-FD2D-4A24-B56C-FDDB31467A2A}" type="presParOf" srcId="{B5D61928-A4FB-4E80-9A4C-314393391E7E}" destId="{069B8939-3EB5-41A0-A2F7-2B8D7FA03701}" srcOrd="0" destOrd="0" presId="urn:microsoft.com/office/officeart/2018/2/layout/IconVerticalSolidList"/>
    <dgm:cxn modelId="{ED8A47C0-D6D5-4434-BA14-DA14FECB9247}" type="presParOf" srcId="{069B8939-3EB5-41A0-A2F7-2B8D7FA03701}" destId="{42294918-326C-4653-9AB7-775BF106DC01}" srcOrd="0" destOrd="0" presId="urn:microsoft.com/office/officeart/2018/2/layout/IconVerticalSolidList"/>
    <dgm:cxn modelId="{42A6DD7C-9EF3-4234-B2F2-857CDCECC5DC}" type="presParOf" srcId="{069B8939-3EB5-41A0-A2F7-2B8D7FA03701}" destId="{F1657CB0-70BF-4F1C-AB78-7945B4540191}" srcOrd="1" destOrd="0" presId="urn:microsoft.com/office/officeart/2018/2/layout/IconVerticalSolidList"/>
    <dgm:cxn modelId="{B1850228-A745-491D-A10D-E9E7351D05A8}" type="presParOf" srcId="{069B8939-3EB5-41A0-A2F7-2B8D7FA03701}" destId="{1F99D85B-235D-4890-AAD7-6CF6FB57CF65}" srcOrd="2" destOrd="0" presId="urn:microsoft.com/office/officeart/2018/2/layout/IconVerticalSolidList"/>
    <dgm:cxn modelId="{471A14F3-2C82-4E8B-A046-F4E0FCFDDDA7}" type="presParOf" srcId="{069B8939-3EB5-41A0-A2F7-2B8D7FA03701}" destId="{F4746EAD-BC83-4917-85FF-D18A3D573DD7}" srcOrd="3" destOrd="0" presId="urn:microsoft.com/office/officeart/2018/2/layout/IconVerticalSolidList"/>
    <dgm:cxn modelId="{F5154227-A71B-4FBD-A5C3-0BE1B944CCA0}" type="presParOf" srcId="{B5D61928-A4FB-4E80-9A4C-314393391E7E}" destId="{9D13BAD8-44A2-4F5E-B5DF-95990D23743D}" srcOrd="1" destOrd="0" presId="urn:microsoft.com/office/officeart/2018/2/layout/IconVerticalSolidList"/>
    <dgm:cxn modelId="{616D120E-C73D-406F-AEC3-E8D1C8DB664B}" type="presParOf" srcId="{B5D61928-A4FB-4E80-9A4C-314393391E7E}" destId="{290C1B78-C55B-44BE-A907-D461089F70A0}" srcOrd="2" destOrd="0" presId="urn:microsoft.com/office/officeart/2018/2/layout/IconVerticalSolidList"/>
    <dgm:cxn modelId="{9460AEC7-500C-4488-92B6-B93E54A866E7}" type="presParOf" srcId="{290C1B78-C55B-44BE-A907-D461089F70A0}" destId="{5245CE2D-6CF4-490D-89A9-FA18FD71DD3E}" srcOrd="0" destOrd="0" presId="urn:microsoft.com/office/officeart/2018/2/layout/IconVerticalSolidList"/>
    <dgm:cxn modelId="{6911C223-6AD2-4375-BF47-66701F0927DA}" type="presParOf" srcId="{290C1B78-C55B-44BE-A907-D461089F70A0}" destId="{1AFCEAEE-18FD-4A07-85F9-359F014E723C}" srcOrd="1" destOrd="0" presId="urn:microsoft.com/office/officeart/2018/2/layout/IconVerticalSolidList"/>
    <dgm:cxn modelId="{AED88F36-7F37-4105-A556-DFC92BDD6016}" type="presParOf" srcId="{290C1B78-C55B-44BE-A907-D461089F70A0}" destId="{D040939F-051B-43CD-A8F1-58ADEAE2DE58}" srcOrd="2" destOrd="0" presId="urn:microsoft.com/office/officeart/2018/2/layout/IconVerticalSolidList"/>
    <dgm:cxn modelId="{F0DEC168-1EE1-401D-B0EB-12E0E7336D20}" type="presParOf" srcId="{290C1B78-C55B-44BE-A907-D461089F70A0}" destId="{5C41F414-1FF3-491D-9960-3284E948F711}" srcOrd="3" destOrd="0" presId="urn:microsoft.com/office/officeart/2018/2/layout/IconVerticalSolidList"/>
    <dgm:cxn modelId="{17C20B3A-5A56-431A-91C7-5DCA4CFFBB13}" type="presParOf" srcId="{B5D61928-A4FB-4E80-9A4C-314393391E7E}" destId="{D15F4800-33A3-440C-A6EE-A0EA0A185929}" srcOrd="3" destOrd="0" presId="urn:microsoft.com/office/officeart/2018/2/layout/IconVerticalSolidList"/>
    <dgm:cxn modelId="{78FE02E2-0BC9-447E-9BFA-F2A00B709BD9}" type="presParOf" srcId="{B5D61928-A4FB-4E80-9A4C-314393391E7E}" destId="{04F4EA90-6549-4155-95AB-29FFE64EE1AA}" srcOrd="4" destOrd="0" presId="urn:microsoft.com/office/officeart/2018/2/layout/IconVerticalSolidList"/>
    <dgm:cxn modelId="{DB8D2E7D-B0DE-4843-8885-6C4B0F048D1C}" type="presParOf" srcId="{04F4EA90-6549-4155-95AB-29FFE64EE1AA}" destId="{7DBF6084-3251-41A5-9880-99F0F7C78161}" srcOrd="0" destOrd="0" presId="urn:microsoft.com/office/officeart/2018/2/layout/IconVerticalSolidList"/>
    <dgm:cxn modelId="{5F4EFB46-1519-4568-9C9C-A2B03A352BA5}" type="presParOf" srcId="{04F4EA90-6549-4155-95AB-29FFE64EE1AA}" destId="{B83F8755-5726-4930-98BA-973A9B0E9DD6}" srcOrd="1" destOrd="0" presId="urn:microsoft.com/office/officeart/2018/2/layout/IconVerticalSolidList"/>
    <dgm:cxn modelId="{2A6C3C47-7712-42C4-AA87-7D0FBE4192D9}" type="presParOf" srcId="{04F4EA90-6549-4155-95AB-29FFE64EE1AA}" destId="{84E36F2C-388B-4EE0-AB27-86B9A72F0A35}" srcOrd="2" destOrd="0" presId="urn:microsoft.com/office/officeart/2018/2/layout/IconVerticalSolidList"/>
    <dgm:cxn modelId="{3A0AC5EE-28D1-444C-9668-B7DE619D0678}" type="presParOf" srcId="{04F4EA90-6549-4155-95AB-29FFE64EE1AA}" destId="{C179F45E-867E-46C8-B0B7-8427DFDE7E27}" srcOrd="3" destOrd="0" presId="urn:microsoft.com/office/officeart/2018/2/layout/IconVerticalSolidList"/>
    <dgm:cxn modelId="{9F17DE9D-E7A7-4863-84A4-EA127CE623C1}" type="presParOf" srcId="{B5D61928-A4FB-4E80-9A4C-314393391E7E}" destId="{515699FF-217C-4191-8F25-5E89ECC95DE8}" srcOrd="5" destOrd="0" presId="urn:microsoft.com/office/officeart/2018/2/layout/IconVerticalSolidList"/>
    <dgm:cxn modelId="{D951E731-535D-4BF1-9A90-7948EE1F7051}" type="presParOf" srcId="{B5D61928-A4FB-4E80-9A4C-314393391E7E}" destId="{AE7AD19C-52E1-4505-8790-1880D61A0385}" srcOrd="6" destOrd="0" presId="urn:microsoft.com/office/officeart/2018/2/layout/IconVerticalSolidList"/>
    <dgm:cxn modelId="{1BE9890C-5CBC-4143-A6F6-7232F4B3E3BB}" type="presParOf" srcId="{AE7AD19C-52E1-4505-8790-1880D61A0385}" destId="{8D88E952-6CC2-4CEF-AB3E-3B38186E514D}" srcOrd="0" destOrd="0" presId="urn:microsoft.com/office/officeart/2018/2/layout/IconVerticalSolidList"/>
    <dgm:cxn modelId="{A190E354-489E-476D-B7C5-F2438E406EB8}" type="presParOf" srcId="{AE7AD19C-52E1-4505-8790-1880D61A0385}" destId="{45A8FEA8-6645-46FA-A626-940E2D1E8EE7}" srcOrd="1" destOrd="0" presId="urn:microsoft.com/office/officeart/2018/2/layout/IconVerticalSolidList"/>
    <dgm:cxn modelId="{CEFF3810-0CD2-4085-BD6F-8DF9762B45F5}" type="presParOf" srcId="{AE7AD19C-52E1-4505-8790-1880D61A0385}" destId="{EF8C6F97-9F33-47D8-BE1E-97AC807352BB}" srcOrd="2" destOrd="0" presId="urn:microsoft.com/office/officeart/2018/2/layout/IconVerticalSolidList"/>
    <dgm:cxn modelId="{1E97BE07-D469-4F05-B7D2-CCB6EDD017D1}" type="presParOf" srcId="{AE7AD19C-52E1-4505-8790-1880D61A0385}" destId="{097FD5E5-1E9F-45B6-8A40-CA8D0B5F34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90351-8770-46BF-A747-6676A031978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E242BA-8FEB-4308-8E9F-331D61AC094B}">
      <dgm:prSet/>
      <dgm:spPr/>
      <dgm:t>
        <a:bodyPr/>
        <a:lstStyle/>
        <a:p>
          <a:r>
            <a:rPr lang="en-US" dirty="0"/>
            <a:t>1. Attention Step</a:t>
          </a:r>
        </a:p>
        <a:p>
          <a:r>
            <a:rPr lang="en-US" dirty="0"/>
            <a:t>First minute or two- your theme, why decide in your favor, your confidence in the case (without saying “I).</a:t>
          </a:r>
        </a:p>
      </dgm:t>
    </dgm:pt>
    <dgm:pt modelId="{7B96EC19-242E-4491-B364-A6491FF78137}" type="parTrans" cxnId="{324A90A3-6FDE-453D-A816-E22CFEF7D855}">
      <dgm:prSet/>
      <dgm:spPr/>
      <dgm:t>
        <a:bodyPr/>
        <a:lstStyle/>
        <a:p>
          <a:endParaRPr lang="en-US"/>
        </a:p>
      </dgm:t>
    </dgm:pt>
    <dgm:pt modelId="{0D156ECA-B2A4-44B9-BBFB-D963B68240FD}" type="sibTrans" cxnId="{324A90A3-6FDE-453D-A816-E22CFEF7D855}">
      <dgm:prSet/>
      <dgm:spPr/>
      <dgm:t>
        <a:bodyPr/>
        <a:lstStyle/>
        <a:p>
          <a:endParaRPr lang="en-US"/>
        </a:p>
      </dgm:t>
    </dgm:pt>
    <dgm:pt modelId="{99CDB93A-84D8-4AB0-9902-36C5BB8CB973}">
      <dgm:prSet/>
      <dgm:spPr/>
      <dgm:t>
        <a:bodyPr/>
        <a:lstStyle/>
        <a:p>
          <a:r>
            <a:rPr lang="en-US"/>
            <a:t>2. Facts</a:t>
          </a:r>
        </a:p>
      </dgm:t>
    </dgm:pt>
    <dgm:pt modelId="{89D45996-9FF5-4471-97E9-62856706CAF4}" type="parTrans" cxnId="{193B944B-8841-4CF4-AE31-CF267DA8EE73}">
      <dgm:prSet/>
      <dgm:spPr/>
      <dgm:t>
        <a:bodyPr/>
        <a:lstStyle/>
        <a:p>
          <a:endParaRPr lang="en-US"/>
        </a:p>
      </dgm:t>
    </dgm:pt>
    <dgm:pt modelId="{C341D013-BD4F-4745-B158-E2168291FA09}" type="sibTrans" cxnId="{193B944B-8841-4CF4-AE31-CF267DA8EE73}">
      <dgm:prSet/>
      <dgm:spPr/>
      <dgm:t>
        <a:bodyPr/>
        <a:lstStyle/>
        <a:p>
          <a:endParaRPr lang="en-US"/>
        </a:p>
      </dgm:t>
    </dgm:pt>
    <dgm:pt modelId="{5EEF9C6E-5596-4C53-B583-63124890575F}">
      <dgm:prSet/>
      <dgm:spPr/>
      <dgm:t>
        <a:bodyPr/>
        <a:lstStyle/>
        <a:p>
          <a:r>
            <a:rPr lang="en-US"/>
            <a:t>3. Law</a:t>
          </a:r>
        </a:p>
      </dgm:t>
    </dgm:pt>
    <dgm:pt modelId="{35020950-DF0D-4E87-B88F-C5D3DE175B53}" type="parTrans" cxnId="{12D95600-8F3E-4295-8C34-405CFA9BB89B}">
      <dgm:prSet/>
      <dgm:spPr/>
      <dgm:t>
        <a:bodyPr/>
        <a:lstStyle/>
        <a:p>
          <a:endParaRPr lang="en-US"/>
        </a:p>
      </dgm:t>
    </dgm:pt>
    <dgm:pt modelId="{AED01E07-88EF-4132-AF63-7D5CCC64B84C}" type="sibTrans" cxnId="{12D95600-8F3E-4295-8C34-405CFA9BB89B}">
      <dgm:prSet/>
      <dgm:spPr/>
      <dgm:t>
        <a:bodyPr/>
        <a:lstStyle/>
        <a:p>
          <a:endParaRPr lang="en-US"/>
        </a:p>
      </dgm:t>
    </dgm:pt>
    <dgm:pt modelId="{D2A692ED-6F08-43B8-9B5D-2D6E4ADBA4C2}">
      <dgm:prSet/>
      <dgm:spPr/>
      <dgm:t>
        <a:bodyPr/>
        <a:lstStyle/>
        <a:p>
          <a:r>
            <a:rPr lang="en-US" dirty="0"/>
            <a:t>4. Exit Line- why is justice important in this case.  Call back to opening statement or attention step?</a:t>
          </a:r>
        </a:p>
      </dgm:t>
    </dgm:pt>
    <dgm:pt modelId="{3CABBC3A-23B4-4E6C-AB87-85940F0F6F3B}" type="parTrans" cxnId="{A50837E3-4335-4D1A-90EA-B911890CE075}">
      <dgm:prSet/>
      <dgm:spPr/>
      <dgm:t>
        <a:bodyPr/>
        <a:lstStyle/>
        <a:p>
          <a:endParaRPr lang="en-US"/>
        </a:p>
      </dgm:t>
    </dgm:pt>
    <dgm:pt modelId="{F5BB17E0-8E68-42E1-A7F7-9BBC1E136875}" type="sibTrans" cxnId="{A50837E3-4335-4D1A-90EA-B911890CE075}">
      <dgm:prSet/>
      <dgm:spPr/>
      <dgm:t>
        <a:bodyPr/>
        <a:lstStyle/>
        <a:p>
          <a:endParaRPr lang="en-US"/>
        </a:p>
      </dgm:t>
    </dgm:pt>
    <dgm:pt modelId="{9A5707B8-4901-4BCB-A33B-9893454C782F}">
      <dgm:prSet/>
      <dgm:spPr/>
      <dgm:t>
        <a:bodyPr/>
        <a:lstStyle/>
        <a:p>
          <a:r>
            <a:rPr lang="en-US"/>
            <a:t>Note Facts and Law can be intertwined.</a:t>
          </a:r>
        </a:p>
      </dgm:t>
    </dgm:pt>
    <dgm:pt modelId="{518AC44F-73AB-41E7-9DD2-12D9C3057CA2}" type="parTrans" cxnId="{C7373544-D128-4269-A9A6-C9CC281BA0EA}">
      <dgm:prSet/>
      <dgm:spPr/>
      <dgm:t>
        <a:bodyPr/>
        <a:lstStyle/>
        <a:p>
          <a:endParaRPr lang="en-US"/>
        </a:p>
      </dgm:t>
    </dgm:pt>
    <dgm:pt modelId="{46BC244C-3D0B-4C9B-8554-ADB3A8FD628E}" type="sibTrans" cxnId="{C7373544-D128-4269-A9A6-C9CC281BA0EA}">
      <dgm:prSet/>
      <dgm:spPr/>
      <dgm:t>
        <a:bodyPr/>
        <a:lstStyle/>
        <a:p>
          <a:endParaRPr lang="en-US"/>
        </a:p>
      </dgm:t>
    </dgm:pt>
    <dgm:pt modelId="{BF370F2B-51A7-457D-B8A5-FFF902CF4B0B}">
      <dgm:prSet/>
      <dgm:spPr/>
      <dgm:t>
        <a:bodyPr/>
        <a:lstStyle/>
        <a:p>
          <a:r>
            <a:rPr lang="en-US"/>
            <a:t>Primacy/Recency/ Repetition</a:t>
          </a:r>
        </a:p>
      </dgm:t>
    </dgm:pt>
    <dgm:pt modelId="{0353F21F-2028-4845-ADD7-6C2514AE7BA1}" type="parTrans" cxnId="{F7680857-46B0-470F-A11D-93F4F8C4F470}">
      <dgm:prSet/>
      <dgm:spPr/>
      <dgm:t>
        <a:bodyPr/>
        <a:lstStyle/>
        <a:p>
          <a:endParaRPr lang="en-US"/>
        </a:p>
      </dgm:t>
    </dgm:pt>
    <dgm:pt modelId="{22B4CB03-7AD9-42A1-BC3E-3A3908C0C122}" type="sibTrans" cxnId="{F7680857-46B0-470F-A11D-93F4F8C4F470}">
      <dgm:prSet/>
      <dgm:spPr/>
      <dgm:t>
        <a:bodyPr/>
        <a:lstStyle/>
        <a:p>
          <a:endParaRPr lang="en-US"/>
        </a:p>
      </dgm:t>
    </dgm:pt>
    <dgm:pt modelId="{5E58D343-0763-473A-97A9-6DE4EFD1D132}">
      <dgm:prSet/>
      <dgm:spPr/>
      <dgm:t>
        <a:bodyPr/>
        <a:lstStyle/>
        <a:p>
          <a:r>
            <a:rPr lang="en-US"/>
            <a:t>Use technology</a:t>
          </a:r>
        </a:p>
      </dgm:t>
    </dgm:pt>
    <dgm:pt modelId="{891A36D6-BA53-4658-BE3A-3296D9F5887F}" type="parTrans" cxnId="{E9E0A441-0E2F-45C9-A33D-ABF540AC1B5A}">
      <dgm:prSet/>
      <dgm:spPr/>
      <dgm:t>
        <a:bodyPr/>
        <a:lstStyle/>
        <a:p>
          <a:endParaRPr lang="en-US"/>
        </a:p>
      </dgm:t>
    </dgm:pt>
    <dgm:pt modelId="{B8332053-89B6-4AF1-BEE6-57092299B50B}" type="sibTrans" cxnId="{E9E0A441-0E2F-45C9-A33D-ABF540AC1B5A}">
      <dgm:prSet/>
      <dgm:spPr/>
      <dgm:t>
        <a:bodyPr/>
        <a:lstStyle/>
        <a:p>
          <a:endParaRPr lang="en-US"/>
        </a:p>
      </dgm:t>
    </dgm:pt>
    <dgm:pt modelId="{6824A3D7-C9ED-4BF9-A198-196DD906A904}" type="pres">
      <dgm:prSet presAssocID="{20D90351-8770-46BF-A747-6676A031978F}" presName="vert0" presStyleCnt="0">
        <dgm:presLayoutVars>
          <dgm:dir/>
          <dgm:animOne val="branch"/>
          <dgm:animLvl val="lvl"/>
        </dgm:presLayoutVars>
      </dgm:prSet>
      <dgm:spPr/>
    </dgm:pt>
    <dgm:pt modelId="{BDEE23EA-7DD5-4951-BB36-B707EA8A19E1}" type="pres">
      <dgm:prSet presAssocID="{78E242BA-8FEB-4308-8E9F-331D61AC094B}" presName="thickLine" presStyleLbl="alignNode1" presStyleIdx="0" presStyleCnt="7"/>
      <dgm:spPr/>
    </dgm:pt>
    <dgm:pt modelId="{093E3629-7F2D-4705-BC9F-CDD630744CCC}" type="pres">
      <dgm:prSet presAssocID="{78E242BA-8FEB-4308-8E9F-331D61AC094B}" presName="horz1" presStyleCnt="0"/>
      <dgm:spPr/>
    </dgm:pt>
    <dgm:pt modelId="{650B88B6-943F-4F3D-AA20-8AAFBB2CB555}" type="pres">
      <dgm:prSet presAssocID="{78E242BA-8FEB-4308-8E9F-331D61AC094B}" presName="tx1" presStyleLbl="revTx" presStyleIdx="0" presStyleCnt="7"/>
      <dgm:spPr/>
    </dgm:pt>
    <dgm:pt modelId="{1A0398A8-DA0D-4226-A224-CD8C49372C3C}" type="pres">
      <dgm:prSet presAssocID="{78E242BA-8FEB-4308-8E9F-331D61AC094B}" presName="vert1" presStyleCnt="0"/>
      <dgm:spPr/>
    </dgm:pt>
    <dgm:pt modelId="{8D1E7099-3DC0-401B-AD3D-F64E7F3CFBD3}" type="pres">
      <dgm:prSet presAssocID="{99CDB93A-84D8-4AB0-9902-36C5BB8CB973}" presName="thickLine" presStyleLbl="alignNode1" presStyleIdx="1" presStyleCnt="7"/>
      <dgm:spPr/>
    </dgm:pt>
    <dgm:pt modelId="{6ED9AEC7-481C-4E6A-8D84-67CEA1F35CD1}" type="pres">
      <dgm:prSet presAssocID="{99CDB93A-84D8-4AB0-9902-36C5BB8CB973}" presName="horz1" presStyleCnt="0"/>
      <dgm:spPr/>
    </dgm:pt>
    <dgm:pt modelId="{00DA8F31-D8C2-45B3-8E90-74CBF9FFDB9E}" type="pres">
      <dgm:prSet presAssocID="{99CDB93A-84D8-4AB0-9902-36C5BB8CB973}" presName="tx1" presStyleLbl="revTx" presStyleIdx="1" presStyleCnt="7"/>
      <dgm:spPr/>
    </dgm:pt>
    <dgm:pt modelId="{D4D2C61C-040C-4C62-88D4-9513C9231677}" type="pres">
      <dgm:prSet presAssocID="{99CDB93A-84D8-4AB0-9902-36C5BB8CB973}" presName="vert1" presStyleCnt="0"/>
      <dgm:spPr/>
    </dgm:pt>
    <dgm:pt modelId="{A35A7151-CCC8-41DE-ABAA-7FFF149FE6C7}" type="pres">
      <dgm:prSet presAssocID="{5EEF9C6E-5596-4C53-B583-63124890575F}" presName="thickLine" presStyleLbl="alignNode1" presStyleIdx="2" presStyleCnt="7"/>
      <dgm:spPr/>
    </dgm:pt>
    <dgm:pt modelId="{24554453-2FAB-4A39-A5AB-05F12A788E7C}" type="pres">
      <dgm:prSet presAssocID="{5EEF9C6E-5596-4C53-B583-63124890575F}" presName="horz1" presStyleCnt="0"/>
      <dgm:spPr/>
    </dgm:pt>
    <dgm:pt modelId="{F241E833-060A-4BF0-A56E-1FD4F0304496}" type="pres">
      <dgm:prSet presAssocID="{5EEF9C6E-5596-4C53-B583-63124890575F}" presName="tx1" presStyleLbl="revTx" presStyleIdx="2" presStyleCnt="7"/>
      <dgm:spPr/>
    </dgm:pt>
    <dgm:pt modelId="{88A4E33A-8A5C-470B-B93D-6E582088149A}" type="pres">
      <dgm:prSet presAssocID="{5EEF9C6E-5596-4C53-B583-63124890575F}" presName="vert1" presStyleCnt="0"/>
      <dgm:spPr/>
    </dgm:pt>
    <dgm:pt modelId="{89F0F8D6-6DE4-4779-A64F-72886757411F}" type="pres">
      <dgm:prSet presAssocID="{D2A692ED-6F08-43B8-9B5D-2D6E4ADBA4C2}" presName="thickLine" presStyleLbl="alignNode1" presStyleIdx="3" presStyleCnt="7"/>
      <dgm:spPr/>
    </dgm:pt>
    <dgm:pt modelId="{A272EC66-D42D-4AD1-A597-74B88D225EC5}" type="pres">
      <dgm:prSet presAssocID="{D2A692ED-6F08-43B8-9B5D-2D6E4ADBA4C2}" presName="horz1" presStyleCnt="0"/>
      <dgm:spPr/>
    </dgm:pt>
    <dgm:pt modelId="{A6A16AE7-F1DF-4CA1-A025-3139026BC511}" type="pres">
      <dgm:prSet presAssocID="{D2A692ED-6F08-43B8-9B5D-2D6E4ADBA4C2}" presName="tx1" presStyleLbl="revTx" presStyleIdx="3" presStyleCnt="7"/>
      <dgm:spPr/>
    </dgm:pt>
    <dgm:pt modelId="{CC7FF5B0-6693-424A-8AF2-EA8EFB8ED679}" type="pres">
      <dgm:prSet presAssocID="{D2A692ED-6F08-43B8-9B5D-2D6E4ADBA4C2}" presName="vert1" presStyleCnt="0"/>
      <dgm:spPr/>
    </dgm:pt>
    <dgm:pt modelId="{771D3EA8-5343-4096-BAB3-9D42AF5FC556}" type="pres">
      <dgm:prSet presAssocID="{9A5707B8-4901-4BCB-A33B-9893454C782F}" presName="thickLine" presStyleLbl="alignNode1" presStyleIdx="4" presStyleCnt="7"/>
      <dgm:spPr/>
    </dgm:pt>
    <dgm:pt modelId="{20406515-278C-4B09-93A6-6811D635A5D7}" type="pres">
      <dgm:prSet presAssocID="{9A5707B8-4901-4BCB-A33B-9893454C782F}" presName="horz1" presStyleCnt="0"/>
      <dgm:spPr/>
    </dgm:pt>
    <dgm:pt modelId="{BCCD70F0-4D2B-448A-98D0-F3A950DFE5B5}" type="pres">
      <dgm:prSet presAssocID="{9A5707B8-4901-4BCB-A33B-9893454C782F}" presName="tx1" presStyleLbl="revTx" presStyleIdx="4" presStyleCnt="7"/>
      <dgm:spPr/>
    </dgm:pt>
    <dgm:pt modelId="{240065FA-8747-47D3-96FE-BD4E3B6A0293}" type="pres">
      <dgm:prSet presAssocID="{9A5707B8-4901-4BCB-A33B-9893454C782F}" presName="vert1" presStyleCnt="0"/>
      <dgm:spPr/>
    </dgm:pt>
    <dgm:pt modelId="{87A8C8F2-5358-4F87-8D5B-75A781DCA111}" type="pres">
      <dgm:prSet presAssocID="{BF370F2B-51A7-457D-B8A5-FFF902CF4B0B}" presName="thickLine" presStyleLbl="alignNode1" presStyleIdx="5" presStyleCnt="7"/>
      <dgm:spPr/>
    </dgm:pt>
    <dgm:pt modelId="{080FAE38-8441-433F-A940-0603E24B8CF6}" type="pres">
      <dgm:prSet presAssocID="{BF370F2B-51A7-457D-B8A5-FFF902CF4B0B}" presName="horz1" presStyleCnt="0"/>
      <dgm:spPr/>
    </dgm:pt>
    <dgm:pt modelId="{0783A7E7-3DE9-4C7D-9197-EA2B88C2C9DC}" type="pres">
      <dgm:prSet presAssocID="{BF370F2B-51A7-457D-B8A5-FFF902CF4B0B}" presName="tx1" presStyleLbl="revTx" presStyleIdx="5" presStyleCnt="7"/>
      <dgm:spPr/>
    </dgm:pt>
    <dgm:pt modelId="{49CAEA96-9472-4D07-9BB0-4CBE726353E0}" type="pres">
      <dgm:prSet presAssocID="{BF370F2B-51A7-457D-B8A5-FFF902CF4B0B}" presName="vert1" presStyleCnt="0"/>
      <dgm:spPr/>
    </dgm:pt>
    <dgm:pt modelId="{D4CC2D26-6B62-49B3-987B-2DA2F19EE87B}" type="pres">
      <dgm:prSet presAssocID="{5E58D343-0763-473A-97A9-6DE4EFD1D132}" presName="thickLine" presStyleLbl="alignNode1" presStyleIdx="6" presStyleCnt="7"/>
      <dgm:spPr/>
    </dgm:pt>
    <dgm:pt modelId="{50C052CE-02B9-4E77-B114-12F96F108339}" type="pres">
      <dgm:prSet presAssocID="{5E58D343-0763-473A-97A9-6DE4EFD1D132}" presName="horz1" presStyleCnt="0"/>
      <dgm:spPr/>
    </dgm:pt>
    <dgm:pt modelId="{0388F9A1-D002-4C74-8012-E396E9FFD68C}" type="pres">
      <dgm:prSet presAssocID="{5E58D343-0763-473A-97A9-6DE4EFD1D132}" presName="tx1" presStyleLbl="revTx" presStyleIdx="6" presStyleCnt="7"/>
      <dgm:spPr/>
    </dgm:pt>
    <dgm:pt modelId="{CFC60426-0C82-4AC5-871B-746B32DDE9C4}" type="pres">
      <dgm:prSet presAssocID="{5E58D343-0763-473A-97A9-6DE4EFD1D132}" presName="vert1" presStyleCnt="0"/>
      <dgm:spPr/>
    </dgm:pt>
  </dgm:ptLst>
  <dgm:cxnLst>
    <dgm:cxn modelId="{12D95600-8F3E-4295-8C34-405CFA9BB89B}" srcId="{20D90351-8770-46BF-A747-6676A031978F}" destId="{5EEF9C6E-5596-4C53-B583-63124890575F}" srcOrd="2" destOrd="0" parTransId="{35020950-DF0D-4E87-B88F-C5D3DE175B53}" sibTransId="{AED01E07-88EF-4132-AF63-7D5CCC64B84C}"/>
    <dgm:cxn modelId="{F9EE010C-CDE3-4811-8047-36D95C7A6FCD}" type="presOf" srcId="{20D90351-8770-46BF-A747-6676A031978F}" destId="{6824A3D7-C9ED-4BF9-A198-196DD906A904}" srcOrd="0" destOrd="0" presId="urn:microsoft.com/office/officeart/2008/layout/LinedList"/>
    <dgm:cxn modelId="{39232937-24CE-4371-93E8-CE60B2C2374C}" type="presOf" srcId="{D2A692ED-6F08-43B8-9B5D-2D6E4ADBA4C2}" destId="{A6A16AE7-F1DF-4CA1-A025-3139026BC511}" srcOrd="0" destOrd="0" presId="urn:microsoft.com/office/officeart/2008/layout/LinedList"/>
    <dgm:cxn modelId="{E9E0A441-0E2F-45C9-A33D-ABF540AC1B5A}" srcId="{20D90351-8770-46BF-A747-6676A031978F}" destId="{5E58D343-0763-473A-97A9-6DE4EFD1D132}" srcOrd="6" destOrd="0" parTransId="{891A36D6-BA53-4658-BE3A-3296D9F5887F}" sibTransId="{B8332053-89B6-4AF1-BEE6-57092299B50B}"/>
    <dgm:cxn modelId="{2D96BC41-E6E6-4642-9989-DC01358B1DE2}" type="presOf" srcId="{5E58D343-0763-473A-97A9-6DE4EFD1D132}" destId="{0388F9A1-D002-4C74-8012-E396E9FFD68C}" srcOrd="0" destOrd="0" presId="urn:microsoft.com/office/officeart/2008/layout/LinedList"/>
    <dgm:cxn modelId="{C7373544-D128-4269-A9A6-C9CC281BA0EA}" srcId="{20D90351-8770-46BF-A747-6676A031978F}" destId="{9A5707B8-4901-4BCB-A33B-9893454C782F}" srcOrd="4" destOrd="0" parTransId="{518AC44F-73AB-41E7-9DD2-12D9C3057CA2}" sibTransId="{46BC244C-3D0B-4C9B-8554-ADB3A8FD628E}"/>
    <dgm:cxn modelId="{50D2A669-76A7-4AAB-BAAF-3246B443583A}" type="presOf" srcId="{78E242BA-8FEB-4308-8E9F-331D61AC094B}" destId="{650B88B6-943F-4F3D-AA20-8AAFBB2CB555}" srcOrd="0" destOrd="0" presId="urn:microsoft.com/office/officeart/2008/layout/LinedList"/>
    <dgm:cxn modelId="{193B944B-8841-4CF4-AE31-CF267DA8EE73}" srcId="{20D90351-8770-46BF-A747-6676A031978F}" destId="{99CDB93A-84D8-4AB0-9902-36C5BB8CB973}" srcOrd="1" destOrd="0" parTransId="{89D45996-9FF5-4471-97E9-62856706CAF4}" sibTransId="{C341D013-BD4F-4745-B158-E2168291FA09}"/>
    <dgm:cxn modelId="{6F7BAA73-830E-4767-BDFD-306061BC74E6}" type="presOf" srcId="{BF370F2B-51A7-457D-B8A5-FFF902CF4B0B}" destId="{0783A7E7-3DE9-4C7D-9197-EA2B88C2C9DC}" srcOrd="0" destOrd="0" presId="urn:microsoft.com/office/officeart/2008/layout/LinedList"/>
    <dgm:cxn modelId="{F7680857-46B0-470F-A11D-93F4F8C4F470}" srcId="{20D90351-8770-46BF-A747-6676A031978F}" destId="{BF370F2B-51A7-457D-B8A5-FFF902CF4B0B}" srcOrd="5" destOrd="0" parTransId="{0353F21F-2028-4845-ADD7-6C2514AE7BA1}" sibTransId="{22B4CB03-7AD9-42A1-BC3E-3A3908C0C122}"/>
    <dgm:cxn modelId="{324A90A3-6FDE-453D-A816-E22CFEF7D855}" srcId="{20D90351-8770-46BF-A747-6676A031978F}" destId="{78E242BA-8FEB-4308-8E9F-331D61AC094B}" srcOrd="0" destOrd="0" parTransId="{7B96EC19-242E-4491-B364-A6491FF78137}" sibTransId="{0D156ECA-B2A4-44B9-BBFB-D963B68240FD}"/>
    <dgm:cxn modelId="{808BD8A7-ECB1-411D-A5A8-CEA207B9F95A}" type="presOf" srcId="{99CDB93A-84D8-4AB0-9902-36C5BB8CB973}" destId="{00DA8F31-D8C2-45B3-8E90-74CBF9FFDB9E}" srcOrd="0" destOrd="0" presId="urn:microsoft.com/office/officeart/2008/layout/LinedList"/>
    <dgm:cxn modelId="{A50837E3-4335-4D1A-90EA-B911890CE075}" srcId="{20D90351-8770-46BF-A747-6676A031978F}" destId="{D2A692ED-6F08-43B8-9B5D-2D6E4ADBA4C2}" srcOrd="3" destOrd="0" parTransId="{3CABBC3A-23B4-4E6C-AB87-85940F0F6F3B}" sibTransId="{F5BB17E0-8E68-42E1-A7F7-9BBC1E136875}"/>
    <dgm:cxn modelId="{2D9CF0ED-16A8-454C-8E33-FA708870D7CE}" type="presOf" srcId="{9A5707B8-4901-4BCB-A33B-9893454C782F}" destId="{BCCD70F0-4D2B-448A-98D0-F3A950DFE5B5}" srcOrd="0" destOrd="0" presId="urn:microsoft.com/office/officeart/2008/layout/LinedList"/>
    <dgm:cxn modelId="{2CD6C0F6-818D-4CF1-B72A-17AF8C627B2A}" type="presOf" srcId="{5EEF9C6E-5596-4C53-B583-63124890575F}" destId="{F241E833-060A-4BF0-A56E-1FD4F0304496}" srcOrd="0" destOrd="0" presId="urn:microsoft.com/office/officeart/2008/layout/LinedList"/>
    <dgm:cxn modelId="{E11F4B8E-B294-4228-A594-56FFEF11FB47}" type="presParOf" srcId="{6824A3D7-C9ED-4BF9-A198-196DD906A904}" destId="{BDEE23EA-7DD5-4951-BB36-B707EA8A19E1}" srcOrd="0" destOrd="0" presId="urn:microsoft.com/office/officeart/2008/layout/LinedList"/>
    <dgm:cxn modelId="{449646AB-9F18-42F2-9F7A-CCE9214F5FD4}" type="presParOf" srcId="{6824A3D7-C9ED-4BF9-A198-196DD906A904}" destId="{093E3629-7F2D-4705-BC9F-CDD630744CCC}" srcOrd="1" destOrd="0" presId="urn:microsoft.com/office/officeart/2008/layout/LinedList"/>
    <dgm:cxn modelId="{085E8E2E-4467-40C4-A402-BAC8CD1CBA98}" type="presParOf" srcId="{093E3629-7F2D-4705-BC9F-CDD630744CCC}" destId="{650B88B6-943F-4F3D-AA20-8AAFBB2CB555}" srcOrd="0" destOrd="0" presId="urn:microsoft.com/office/officeart/2008/layout/LinedList"/>
    <dgm:cxn modelId="{B357C7F4-4951-4F3D-8402-11553F3222ED}" type="presParOf" srcId="{093E3629-7F2D-4705-BC9F-CDD630744CCC}" destId="{1A0398A8-DA0D-4226-A224-CD8C49372C3C}" srcOrd="1" destOrd="0" presId="urn:microsoft.com/office/officeart/2008/layout/LinedList"/>
    <dgm:cxn modelId="{0FCC379D-F127-4CB7-B04D-61AAAD931B3C}" type="presParOf" srcId="{6824A3D7-C9ED-4BF9-A198-196DD906A904}" destId="{8D1E7099-3DC0-401B-AD3D-F64E7F3CFBD3}" srcOrd="2" destOrd="0" presId="urn:microsoft.com/office/officeart/2008/layout/LinedList"/>
    <dgm:cxn modelId="{BBC46897-6937-462B-9901-AA17F7B6E6B6}" type="presParOf" srcId="{6824A3D7-C9ED-4BF9-A198-196DD906A904}" destId="{6ED9AEC7-481C-4E6A-8D84-67CEA1F35CD1}" srcOrd="3" destOrd="0" presId="urn:microsoft.com/office/officeart/2008/layout/LinedList"/>
    <dgm:cxn modelId="{99817FD2-6783-476A-9036-B75F756BD07C}" type="presParOf" srcId="{6ED9AEC7-481C-4E6A-8D84-67CEA1F35CD1}" destId="{00DA8F31-D8C2-45B3-8E90-74CBF9FFDB9E}" srcOrd="0" destOrd="0" presId="urn:microsoft.com/office/officeart/2008/layout/LinedList"/>
    <dgm:cxn modelId="{374F6582-E39A-4D1F-8CAF-22439452C731}" type="presParOf" srcId="{6ED9AEC7-481C-4E6A-8D84-67CEA1F35CD1}" destId="{D4D2C61C-040C-4C62-88D4-9513C9231677}" srcOrd="1" destOrd="0" presId="urn:microsoft.com/office/officeart/2008/layout/LinedList"/>
    <dgm:cxn modelId="{7509CA5B-73D5-406B-B7B2-6FFF9EA57A42}" type="presParOf" srcId="{6824A3D7-C9ED-4BF9-A198-196DD906A904}" destId="{A35A7151-CCC8-41DE-ABAA-7FFF149FE6C7}" srcOrd="4" destOrd="0" presId="urn:microsoft.com/office/officeart/2008/layout/LinedList"/>
    <dgm:cxn modelId="{2A66D71E-22CB-4017-8DCC-D7756388F37A}" type="presParOf" srcId="{6824A3D7-C9ED-4BF9-A198-196DD906A904}" destId="{24554453-2FAB-4A39-A5AB-05F12A788E7C}" srcOrd="5" destOrd="0" presId="urn:microsoft.com/office/officeart/2008/layout/LinedList"/>
    <dgm:cxn modelId="{266BB117-990B-4E66-B0D2-4C8A6C761DAF}" type="presParOf" srcId="{24554453-2FAB-4A39-A5AB-05F12A788E7C}" destId="{F241E833-060A-4BF0-A56E-1FD4F0304496}" srcOrd="0" destOrd="0" presId="urn:microsoft.com/office/officeart/2008/layout/LinedList"/>
    <dgm:cxn modelId="{28460D2C-003D-45CE-87D1-3D35217E2748}" type="presParOf" srcId="{24554453-2FAB-4A39-A5AB-05F12A788E7C}" destId="{88A4E33A-8A5C-470B-B93D-6E582088149A}" srcOrd="1" destOrd="0" presId="urn:microsoft.com/office/officeart/2008/layout/LinedList"/>
    <dgm:cxn modelId="{095D95B3-A7DA-49A2-92D2-24FD630E3003}" type="presParOf" srcId="{6824A3D7-C9ED-4BF9-A198-196DD906A904}" destId="{89F0F8D6-6DE4-4779-A64F-72886757411F}" srcOrd="6" destOrd="0" presId="urn:microsoft.com/office/officeart/2008/layout/LinedList"/>
    <dgm:cxn modelId="{8FE0287F-E99B-449A-A964-50853A58FA1B}" type="presParOf" srcId="{6824A3D7-C9ED-4BF9-A198-196DD906A904}" destId="{A272EC66-D42D-4AD1-A597-74B88D225EC5}" srcOrd="7" destOrd="0" presId="urn:microsoft.com/office/officeart/2008/layout/LinedList"/>
    <dgm:cxn modelId="{4735C568-A392-4934-B260-6361762E9520}" type="presParOf" srcId="{A272EC66-D42D-4AD1-A597-74B88D225EC5}" destId="{A6A16AE7-F1DF-4CA1-A025-3139026BC511}" srcOrd="0" destOrd="0" presId="urn:microsoft.com/office/officeart/2008/layout/LinedList"/>
    <dgm:cxn modelId="{941C5689-0D54-40E9-ADCD-4AD0496ECFFA}" type="presParOf" srcId="{A272EC66-D42D-4AD1-A597-74B88D225EC5}" destId="{CC7FF5B0-6693-424A-8AF2-EA8EFB8ED679}" srcOrd="1" destOrd="0" presId="urn:microsoft.com/office/officeart/2008/layout/LinedList"/>
    <dgm:cxn modelId="{2EC4F436-F531-414E-B692-53966F382F16}" type="presParOf" srcId="{6824A3D7-C9ED-4BF9-A198-196DD906A904}" destId="{771D3EA8-5343-4096-BAB3-9D42AF5FC556}" srcOrd="8" destOrd="0" presId="urn:microsoft.com/office/officeart/2008/layout/LinedList"/>
    <dgm:cxn modelId="{E13471B7-18B0-481F-92EA-37D14900909C}" type="presParOf" srcId="{6824A3D7-C9ED-4BF9-A198-196DD906A904}" destId="{20406515-278C-4B09-93A6-6811D635A5D7}" srcOrd="9" destOrd="0" presId="urn:microsoft.com/office/officeart/2008/layout/LinedList"/>
    <dgm:cxn modelId="{D4495E65-8422-48DB-ADD6-EBFF179372BA}" type="presParOf" srcId="{20406515-278C-4B09-93A6-6811D635A5D7}" destId="{BCCD70F0-4D2B-448A-98D0-F3A950DFE5B5}" srcOrd="0" destOrd="0" presId="urn:microsoft.com/office/officeart/2008/layout/LinedList"/>
    <dgm:cxn modelId="{0EE6DB13-19A3-44D8-8551-81FF72761D21}" type="presParOf" srcId="{20406515-278C-4B09-93A6-6811D635A5D7}" destId="{240065FA-8747-47D3-96FE-BD4E3B6A0293}" srcOrd="1" destOrd="0" presId="urn:microsoft.com/office/officeart/2008/layout/LinedList"/>
    <dgm:cxn modelId="{24684C2C-A0CB-4947-B21C-15A3C5C82FA3}" type="presParOf" srcId="{6824A3D7-C9ED-4BF9-A198-196DD906A904}" destId="{87A8C8F2-5358-4F87-8D5B-75A781DCA111}" srcOrd="10" destOrd="0" presId="urn:microsoft.com/office/officeart/2008/layout/LinedList"/>
    <dgm:cxn modelId="{A5FB4D29-48A9-46A9-A50C-125EDBB981AE}" type="presParOf" srcId="{6824A3D7-C9ED-4BF9-A198-196DD906A904}" destId="{080FAE38-8441-433F-A940-0603E24B8CF6}" srcOrd="11" destOrd="0" presId="urn:microsoft.com/office/officeart/2008/layout/LinedList"/>
    <dgm:cxn modelId="{B089D11D-A98B-4C51-8AE1-0B5ED1BD3380}" type="presParOf" srcId="{080FAE38-8441-433F-A940-0603E24B8CF6}" destId="{0783A7E7-3DE9-4C7D-9197-EA2B88C2C9DC}" srcOrd="0" destOrd="0" presId="urn:microsoft.com/office/officeart/2008/layout/LinedList"/>
    <dgm:cxn modelId="{D3A05EFA-4E11-4A12-906A-E31DD12C33AB}" type="presParOf" srcId="{080FAE38-8441-433F-A940-0603E24B8CF6}" destId="{49CAEA96-9472-4D07-9BB0-4CBE726353E0}" srcOrd="1" destOrd="0" presId="urn:microsoft.com/office/officeart/2008/layout/LinedList"/>
    <dgm:cxn modelId="{94DB580F-0A41-4CB8-90DA-847A53904009}" type="presParOf" srcId="{6824A3D7-C9ED-4BF9-A198-196DD906A904}" destId="{D4CC2D26-6B62-49B3-987B-2DA2F19EE87B}" srcOrd="12" destOrd="0" presId="urn:microsoft.com/office/officeart/2008/layout/LinedList"/>
    <dgm:cxn modelId="{7426685C-12C8-4B5F-80D3-FAA9C228DC18}" type="presParOf" srcId="{6824A3D7-C9ED-4BF9-A198-196DD906A904}" destId="{50C052CE-02B9-4E77-B114-12F96F108339}" srcOrd="13" destOrd="0" presId="urn:microsoft.com/office/officeart/2008/layout/LinedList"/>
    <dgm:cxn modelId="{B3CD502D-C7B3-44EE-9EFE-9DE4CA3B07C9}" type="presParOf" srcId="{50C052CE-02B9-4E77-B114-12F96F108339}" destId="{0388F9A1-D002-4C74-8012-E396E9FFD68C}" srcOrd="0" destOrd="0" presId="urn:microsoft.com/office/officeart/2008/layout/LinedList"/>
    <dgm:cxn modelId="{09FCC59F-84C9-4865-A3EB-BD56289FEFBA}" type="presParOf" srcId="{50C052CE-02B9-4E77-B114-12F96F108339}" destId="{CFC60426-0C82-4AC5-871B-746B32DDE9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C0E29-5A10-4517-BF59-8F32CDE8CE0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43C523-3EAD-4B82-A9B6-A1421DE61E72}">
      <dgm:prSet/>
      <dgm:spPr/>
      <dgm:t>
        <a:bodyPr/>
        <a:lstStyle/>
        <a:p>
          <a:r>
            <a:rPr lang="en-US"/>
            <a:t>Do not chase the defense, make the argument for your case </a:t>
          </a:r>
        </a:p>
      </dgm:t>
    </dgm:pt>
    <dgm:pt modelId="{4C6D2D96-5EFA-4036-96CB-CE3AB33937A5}" type="parTrans" cxnId="{55449D83-9CD7-4620-A0E2-F8C4A6CED6E0}">
      <dgm:prSet/>
      <dgm:spPr/>
      <dgm:t>
        <a:bodyPr/>
        <a:lstStyle/>
        <a:p>
          <a:endParaRPr lang="en-US"/>
        </a:p>
      </dgm:t>
    </dgm:pt>
    <dgm:pt modelId="{D9D333D9-179F-43F8-9955-C39D9409FF78}" type="sibTrans" cxnId="{55449D83-9CD7-4620-A0E2-F8C4A6CED6E0}">
      <dgm:prSet/>
      <dgm:spPr/>
      <dgm:t>
        <a:bodyPr/>
        <a:lstStyle/>
        <a:p>
          <a:endParaRPr lang="en-US"/>
        </a:p>
      </dgm:t>
    </dgm:pt>
    <dgm:pt modelId="{9AC3DA8F-E75F-44DD-95F7-45532647431B}">
      <dgm:prSet/>
      <dgm:spPr/>
      <dgm:t>
        <a:bodyPr/>
        <a:lstStyle/>
        <a:p>
          <a:r>
            <a:rPr lang="en-US"/>
            <a:t>Discuss with trial partner/others</a:t>
          </a:r>
        </a:p>
      </dgm:t>
    </dgm:pt>
    <dgm:pt modelId="{20AA7364-FE85-4794-A726-9297B177C1E3}" type="parTrans" cxnId="{DE19B369-9912-4DE1-B252-8E5BB4AC4494}">
      <dgm:prSet/>
      <dgm:spPr/>
      <dgm:t>
        <a:bodyPr/>
        <a:lstStyle/>
        <a:p>
          <a:endParaRPr lang="en-US"/>
        </a:p>
      </dgm:t>
    </dgm:pt>
    <dgm:pt modelId="{A9C5AD90-B07D-4BA5-AF9B-BBF349698A0F}" type="sibTrans" cxnId="{DE19B369-9912-4DE1-B252-8E5BB4AC4494}">
      <dgm:prSet/>
      <dgm:spPr/>
      <dgm:t>
        <a:bodyPr/>
        <a:lstStyle/>
        <a:p>
          <a:endParaRPr lang="en-US"/>
        </a:p>
      </dgm:t>
    </dgm:pt>
    <dgm:pt modelId="{66DDE040-407F-43FE-974E-4AD701555D0B}">
      <dgm:prSet/>
      <dgm:spPr/>
      <dgm:t>
        <a:bodyPr/>
        <a:lstStyle/>
        <a:p>
          <a:r>
            <a:rPr lang="en-US"/>
            <a:t>Credibility of Witnesses/ Defendant </a:t>
          </a:r>
        </a:p>
      </dgm:t>
    </dgm:pt>
    <dgm:pt modelId="{614F53EC-8A5B-4CDD-81FD-DEAD4754C4DA}" type="parTrans" cxnId="{06E2466E-DF72-48CB-A869-654874C7FAB3}">
      <dgm:prSet/>
      <dgm:spPr/>
      <dgm:t>
        <a:bodyPr/>
        <a:lstStyle/>
        <a:p>
          <a:endParaRPr lang="en-US"/>
        </a:p>
      </dgm:t>
    </dgm:pt>
    <dgm:pt modelId="{E39D44F7-65FA-4A07-A8AE-F7AA0CF218F1}" type="sibTrans" cxnId="{06E2466E-DF72-48CB-A869-654874C7FAB3}">
      <dgm:prSet/>
      <dgm:spPr/>
      <dgm:t>
        <a:bodyPr/>
        <a:lstStyle/>
        <a:p>
          <a:endParaRPr lang="en-US"/>
        </a:p>
      </dgm:t>
    </dgm:pt>
    <dgm:pt modelId="{B90AF759-F814-46D4-B420-D967DFF70980}">
      <dgm:prSet/>
      <dgm:spPr/>
      <dgm:t>
        <a:bodyPr/>
        <a:lstStyle/>
        <a:p>
          <a:r>
            <a:rPr lang="en-US" dirty="0"/>
            <a:t>Argue specific holes- lack of DNA, poor police work, no motive, etc.</a:t>
          </a:r>
        </a:p>
      </dgm:t>
    </dgm:pt>
    <dgm:pt modelId="{7BFCB4F8-D24D-4709-B5DF-134A3EE73DEB}" type="parTrans" cxnId="{DA56364E-FB51-472F-92A3-3486F41A1E8A}">
      <dgm:prSet/>
      <dgm:spPr/>
      <dgm:t>
        <a:bodyPr/>
        <a:lstStyle/>
        <a:p>
          <a:endParaRPr lang="en-US"/>
        </a:p>
      </dgm:t>
    </dgm:pt>
    <dgm:pt modelId="{76C4B66E-85F0-4535-90A7-3E4EDB6913DC}" type="sibTrans" cxnId="{DA56364E-FB51-472F-92A3-3486F41A1E8A}">
      <dgm:prSet/>
      <dgm:spPr/>
      <dgm:t>
        <a:bodyPr/>
        <a:lstStyle/>
        <a:p>
          <a:endParaRPr lang="en-US"/>
        </a:p>
      </dgm:t>
    </dgm:pt>
    <dgm:pt modelId="{6CC44C6B-406F-4F38-B4B6-B2D72EF2ED4D}">
      <dgm:prSet/>
      <dgm:spPr/>
      <dgm:t>
        <a:bodyPr/>
        <a:lstStyle/>
        <a:p>
          <a:r>
            <a:rPr lang="en-US"/>
            <a:t>Use exhibits and organize in advance</a:t>
          </a:r>
        </a:p>
      </dgm:t>
    </dgm:pt>
    <dgm:pt modelId="{2B221F57-FD71-48AB-AE96-D1103CA603FC}" type="parTrans" cxnId="{6D482E59-F560-4D37-A76B-B44D1C30942C}">
      <dgm:prSet/>
      <dgm:spPr/>
      <dgm:t>
        <a:bodyPr/>
        <a:lstStyle/>
        <a:p>
          <a:endParaRPr lang="en-US"/>
        </a:p>
      </dgm:t>
    </dgm:pt>
    <dgm:pt modelId="{AF18DDE4-054A-47F4-A2DF-6E95A80E7D50}" type="sibTrans" cxnId="{6D482E59-F560-4D37-A76B-B44D1C30942C}">
      <dgm:prSet/>
      <dgm:spPr/>
      <dgm:t>
        <a:bodyPr/>
        <a:lstStyle/>
        <a:p>
          <a:endParaRPr lang="en-US"/>
        </a:p>
      </dgm:t>
    </dgm:pt>
    <dgm:pt modelId="{C1E14A6D-27AD-4F22-8C46-1F781CA3D5F4}">
      <dgm:prSet/>
      <dgm:spPr/>
      <dgm:t>
        <a:bodyPr/>
        <a:lstStyle/>
        <a:p>
          <a:r>
            <a:rPr lang="en-US"/>
            <a:t>Voice</a:t>
          </a:r>
        </a:p>
      </dgm:t>
    </dgm:pt>
    <dgm:pt modelId="{AB63D404-5419-422F-A1DB-D7A3EE32E603}" type="parTrans" cxnId="{FD5AE323-732B-494F-A9B6-824DA6DD8E65}">
      <dgm:prSet/>
      <dgm:spPr/>
      <dgm:t>
        <a:bodyPr/>
        <a:lstStyle/>
        <a:p>
          <a:endParaRPr lang="en-US"/>
        </a:p>
      </dgm:t>
    </dgm:pt>
    <dgm:pt modelId="{06FD5440-8647-4EC3-A91B-F0A515FE54CE}" type="sibTrans" cxnId="{FD5AE323-732B-494F-A9B6-824DA6DD8E65}">
      <dgm:prSet/>
      <dgm:spPr/>
      <dgm:t>
        <a:bodyPr/>
        <a:lstStyle/>
        <a:p>
          <a:endParaRPr lang="en-US"/>
        </a:p>
      </dgm:t>
    </dgm:pt>
    <dgm:pt modelId="{D359A1E6-79D5-4A9F-BD8F-BEC2254E02E0}">
      <dgm:prSet/>
      <dgm:spPr/>
      <dgm:t>
        <a:bodyPr/>
        <a:lstStyle/>
        <a:p>
          <a:r>
            <a:rPr lang="en-US"/>
            <a:t>Movement</a:t>
          </a:r>
        </a:p>
      </dgm:t>
    </dgm:pt>
    <dgm:pt modelId="{CB9224F3-30AD-4F9E-A7AD-CFBBD0097BEF}" type="parTrans" cxnId="{6A5673B4-DEDC-46CD-B3D0-262440BE519D}">
      <dgm:prSet/>
      <dgm:spPr/>
      <dgm:t>
        <a:bodyPr/>
        <a:lstStyle/>
        <a:p>
          <a:endParaRPr lang="en-US"/>
        </a:p>
      </dgm:t>
    </dgm:pt>
    <dgm:pt modelId="{A3C5BD65-062C-4DE2-A1A6-689881FC8A41}" type="sibTrans" cxnId="{6A5673B4-DEDC-46CD-B3D0-262440BE519D}">
      <dgm:prSet/>
      <dgm:spPr/>
      <dgm:t>
        <a:bodyPr/>
        <a:lstStyle/>
        <a:p>
          <a:endParaRPr lang="en-US"/>
        </a:p>
      </dgm:t>
    </dgm:pt>
    <dgm:pt modelId="{E4FAEC04-B51D-44D3-8490-2569D80765AB}">
      <dgm:prSet/>
      <dgm:spPr/>
      <dgm:t>
        <a:bodyPr/>
        <a:lstStyle/>
        <a:p>
          <a:r>
            <a:rPr lang="en-US" dirty="0"/>
            <a:t>Be yourself </a:t>
          </a:r>
        </a:p>
        <a:p>
          <a:r>
            <a:rPr lang="en-US" dirty="0"/>
            <a:t>Use something for everyone- color, tactile, appeal to reason/law</a:t>
          </a:r>
          <a:r>
            <a:rPr lang="en-US"/>
            <a:t>, visual</a:t>
          </a:r>
          <a:endParaRPr lang="en-US" dirty="0"/>
        </a:p>
      </dgm:t>
    </dgm:pt>
    <dgm:pt modelId="{315D9725-7699-44F8-9CC4-633267F40105}" type="parTrans" cxnId="{166C9FCD-C222-4A5F-95C7-18FDC80C1B61}">
      <dgm:prSet/>
      <dgm:spPr/>
      <dgm:t>
        <a:bodyPr/>
        <a:lstStyle/>
        <a:p>
          <a:endParaRPr lang="en-US"/>
        </a:p>
      </dgm:t>
    </dgm:pt>
    <dgm:pt modelId="{FE1C6120-88A0-4F62-9E1F-41F9210D0FD1}" type="sibTrans" cxnId="{166C9FCD-C222-4A5F-95C7-18FDC80C1B61}">
      <dgm:prSet/>
      <dgm:spPr/>
      <dgm:t>
        <a:bodyPr/>
        <a:lstStyle/>
        <a:p>
          <a:endParaRPr lang="en-US"/>
        </a:p>
      </dgm:t>
    </dgm:pt>
    <dgm:pt modelId="{F974C903-1177-46E2-A693-DD5F28AFD8B7}" type="pres">
      <dgm:prSet presAssocID="{E3CC0E29-5A10-4517-BF59-8F32CDE8CE04}" presName="vert0" presStyleCnt="0">
        <dgm:presLayoutVars>
          <dgm:dir/>
          <dgm:animOne val="branch"/>
          <dgm:animLvl val="lvl"/>
        </dgm:presLayoutVars>
      </dgm:prSet>
      <dgm:spPr/>
    </dgm:pt>
    <dgm:pt modelId="{01EC34A9-5B92-43B6-94E3-AC0DB038B684}" type="pres">
      <dgm:prSet presAssocID="{6043C523-3EAD-4B82-A9B6-A1421DE61E72}" presName="thickLine" presStyleLbl="alignNode1" presStyleIdx="0" presStyleCnt="8"/>
      <dgm:spPr/>
    </dgm:pt>
    <dgm:pt modelId="{A1A844AC-43A8-4531-9E2A-24ADB71CC54D}" type="pres">
      <dgm:prSet presAssocID="{6043C523-3EAD-4B82-A9B6-A1421DE61E72}" presName="horz1" presStyleCnt="0"/>
      <dgm:spPr/>
    </dgm:pt>
    <dgm:pt modelId="{FB60445C-B4D4-4BBE-A6BF-996B73D08BD3}" type="pres">
      <dgm:prSet presAssocID="{6043C523-3EAD-4B82-A9B6-A1421DE61E72}" presName="tx1" presStyleLbl="revTx" presStyleIdx="0" presStyleCnt="8"/>
      <dgm:spPr/>
    </dgm:pt>
    <dgm:pt modelId="{AFB546EC-EF26-414E-919C-23F0323CDFEC}" type="pres">
      <dgm:prSet presAssocID="{6043C523-3EAD-4B82-A9B6-A1421DE61E72}" presName="vert1" presStyleCnt="0"/>
      <dgm:spPr/>
    </dgm:pt>
    <dgm:pt modelId="{BAB82895-035E-40DB-800E-A847F63A1A60}" type="pres">
      <dgm:prSet presAssocID="{9AC3DA8F-E75F-44DD-95F7-45532647431B}" presName="thickLine" presStyleLbl="alignNode1" presStyleIdx="1" presStyleCnt="8"/>
      <dgm:spPr/>
    </dgm:pt>
    <dgm:pt modelId="{655B4D2B-D787-41BD-A661-3C79687E196B}" type="pres">
      <dgm:prSet presAssocID="{9AC3DA8F-E75F-44DD-95F7-45532647431B}" presName="horz1" presStyleCnt="0"/>
      <dgm:spPr/>
    </dgm:pt>
    <dgm:pt modelId="{9A4AD14F-61C2-4222-9DDC-CB917D4A4D5B}" type="pres">
      <dgm:prSet presAssocID="{9AC3DA8F-E75F-44DD-95F7-45532647431B}" presName="tx1" presStyleLbl="revTx" presStyleIdx="1" presStyleCnt="8"/>
      <dgm:spPr/>
    </dgm:pt>
    <dgm:pt modelId="{0B647548-DEB5-428A-833B-A70EEF180B62}" type="pres">
      <dgm:prSet presAssocID="{9AC3DA8F-E75F-44DD-95F7-45532647431B}" presName="vert1" presStyleCnt="0"/>
      <dgm:spPr/>
    </dgm:pt>
    <dgm:pt modelId="{6D375FAA-2B14-42F1-8DF0-FDA703A8719B}" type="pres">
      <dgm:prSet presAssocID="{66DDE040-407F-43FE-974E-4AD701555D0B}" presName="thickLine" presStyleLbl="alignNode1" presStyleIdx="2" presStyleCnt="8"/>
      <dgm:spPr/>
    </dgm:pt>
    <dgm:pt modelId="{81633675-C682-408E-B48D-EC797C51B6FE}" type="pres">
      <dgm:prSet presAssocID="{66DDE040-407F-43FE-974E-4AD701555D0B}" presName="horz1" presStyleCnt="0"/>
      <dgm:spPr/>
    </dgm:pt>
    <dgm:pt modelId="{30509F01-DE40-42D3-B720-D16F347771A3}" type="pres">
      <dgm:prSet presAssocID="{66DDE040-407F-43FE-974E-4AD701555D0B}" presName="tx1" presStyleLbl="revTx" presStyleIdx="2" presStyleCnt="8"/>
      <dgm:spPr/>
    </dgm:pt>
    <dgm:pt modelId="{8F9F1D95-BFA2-4C60-9FE9-B45AC6B90FCD}" type="pres">
      <dgm:prSet presAssocID="{66DDE040-407F-43FE-974E-4AD701555D0B}" presName="vert1" presStyleCnt="0"/>
      <dgm:spPr/>
    </dgm:pt>
    <dgm:pt modelId="{D8C71982-117F-4EA0-BFA9-882D07AC28E1}" type="pres">
      <dgm:prSet presAssocID="{B90AF759-F814-46D4-B420-D967DFF70980}" presName="thickLine" presStyleLbl="alignNode1" presStyleIdx="3" presStyleCnt="8"/>
      <dgm:spPr/>
    </dgm:pt>
    <dgm:pt modelId="{6C73F5A0-52F7-49B3-A949-90BBDE1F5A72}" type="pres">
      <dgm:prSet presAssocID="{B90AF759-F814-46D4-B420-D967DFF70980}" presName="horz1" presStyleCnt="0"/>
      <dgm:spPr/>
    </dgm:pt>
    <dgm:pt modelId="{A095B84C-95BA-4BFD-8571-A1587CCF78F5}" type="pres">
      <dgm:prSet presAssocID="{B90AF759-F814-46D4-B420-D967DFF70980}" presName="tx1" presStyleLbl="revTx" presStyleIdx="3" presStyleCnt="8"/>
      <dgm:spPr/>
    </dgm:pt>
    <dgm:pt modelId="{E7DC33B5-22C2-4354-9923-B9739136C73B}" type="pres">
      <dgm:prSet presAssocID="{B90AF759-F814-46D4-B420-D967DFF70980}" presName="vert1" presStyleCnt="0"/>
      <dgm:spPr/>
    </dgm:pt>
    <dgm:pt modelId="{17C6B4FC-E0AF-43E0-B3BC-7500C2EDEF39}" type="pres">
      <dgm:prSet presAssocID="{6CC44C6B-406F-4F38-B4B6-B2D72EF2ED4D}" presName="thickLine" presStyleLbl="alignNode1" presStyleIdx="4" presStyleCnt="8"/>
      <dgm:spPr/>
    </dgm:pt>
    <dgm:pt modelId="{2A294725-BB44-40EE-BAEA-C2F032BC7551}" type="pres">
      <dgm:prSet presAssocID="{6CC44C6B-406F-4F38-B4B6-B2D72EF2ED4D}" presName="horz1" presStyleCnt="0"/>
      <dgm:spPr/>
    </dgm:pt>
    <dgm:pt modelId="{7F469952-E79D-42AB-A8A2-B611579A17EB}" type="pres">
      <dgm:prSet presAssocID="{6CC44C6B-406F-4F38-B4B6-B2D72EF2ED4D}" presName="tx1" presStyleLbl="revTx" presStyleIdx="4" presStyleCnt="8"/>
      <dgm:spPr/>
    </dgm:pt>
    <dgm:pt modelId="{0B519E28-BF6E-450D-826D-A711565BB059}" type="pres">
      <dgm:prSet presAssocID="{6CC44C6B-406F-4F38-B4B6-B2D72EF2ED4D}" presName="vert1" presStyleCnt="0"/>
      <dgm:spPr/>
    </dgm:pt>
    <dgm:pt modelId="{BEBDD82E-C4AE-4136-A8AE-05DF9F313052}" type="pres">
      <dgm:prSet presAssocID="{C1E14A6D-27AD-4F22-8C46-1F781CA3D5F4}" presName="thickLine" presStyleLbl="alignNode1" presStyleIdx="5" presStyleCnt="8"/>
      <dgm:spPr/>
    </dgm:pt>
    <dgm:pt modelId="{650B51FC-5926-413E-8979-85AD39CF8BD6}" type="pres">
      <dgm:prSet presAssocID="{C1E14A6D-27AD-4F22-8C46-1F781CA3D5F4}" presName="horz1" presStyleCnt="0"/>
      <dgm:spPr/>
    </dgm:pt>
    <dgm:pt modelId="{455FA792-75FE-4590-8619-831015F89C4D}" type="pres">
      <dgm:prSet presAssocID="{C1E14A6D-27AD-4F22-8C46-1F781CA3D5F4}" presName="tx1" presStyleLbl="revTx" presStyleIdx="5" presStyleCnt="8"/>
      <dgm:spPr/>
    </dgm:pt>
    <dgm:pt modelId="{0070726D-39E0-4092-A0C3-32FE85664835}" type="pres">
      <dgm:prSet presAssocID="{C1E14A6D-27AD-4F22-8C46-1F781CA3D5F4}" presName="vert1" presStyleCnt="0"/>
      <dgm:spPr/>
    </dgm:pt>
    <dgm:pt modelId="{95357FED-F5BF-407B-8E11-DCD517B1F897}" type="pres">
      <dgm:prSet presAssocID="{D359A1E6-79D5-4A9F-BD8F-BEC2254E02E0}" presName="thickLine" presStyleLbl="alignNode1" presStyleIdx="6" presStyleCnt="8"/>
      <dgm:spPr/>
    </dgm:pt>
    <dgm:pt modelId="{3CD6A2D6-E48A-4219-874E-526D610E422F}" type="pres">
      <dgm:prSet presAssocID="{D359A1E6-79D5-4A9F-BD8F-BEC2254E02E0}" presName="horz1" presStyleCnt="0"/>
      <dgm:spPr/>
    </dgm:pt>
    <dgm:pt modelId="{19A4F2C3-4908-4A7D-BDD0-946BC3A9F29C}" type="pres">
      <dgm:prSet presAssocID="{D359A1E6-79D5-4A9F-BD8F-BEC2254E02E0}" presName="tx1" presStyleLbl="revTx" presStyleIdx="6" presStyleCnt="8"/>
      <dgm:spPr/>
    </dgm:pt>
    <dgm:pt modelId="{E88ECE77-36E2-41A3-B5FA-E6A9584D5B40}" type="pres">
      <dgm:prSet presAssocID="{D359A1E6-79D5-4A9F-BD8F-BEC2254E02E0}" presName="vert1" presStyleCnt="0"/>
      <dgm:spPr/>
    </dgm:pt>
    <dgm:pt modelId="{43D85B24-8799-4597-B839-7AC9B1326B9F}" type="pres">
      <dgm:prSet presAssocID="{E4FAEC04-B51D-44D3-8490-2569D80765AB}" presName="thickLine" presStyleLbl="alignNode1" presStyleIdx="7" presStyleCnt="8"/>
      <dgm:spPr/>
    </dgm:pt>
    <dgm:pt modelId="{801C6305-DBE3-4191-961D-A7A3AF84D90A}" type="pres">
      <dgm:prSet presAssocID="{E4FAEC04-B51D-44D3-8490-2569D80765AB}" presName="horz1" presStyleCnt="0"/>
      <dgm:spPr/>
    </dgm:pt>
    <dgm:pt modelId="{4A1A7ECA-84C6-401A-AC07-46BA7B61F996}" type="pres">
      <dgm:prSet presAssocID="{E4FAEC04-B51D-44D3-8490-2569D80765AB}" presName="tx1" presStyleLbl="revTx" presStyleIdx="7" presStyleCnt="8"/>
      <dgm:spPr/>
    </dgm:pt>
    <dgm:pt modelId="{637AE04B-1CCC-490B-8739-965FA5DA2098}" type="pres">
      <dgm:prSet presAssocID="{E4FAEC04-B51D-44D3-8490-2569D80765AB}" presName="vert1" presStyleCnt="0"/>
      <dgm:spPr/>
    </dgm:pt>
  </dgm:ptLst>
  <dgm:cxnLst>
    <dgm:cxn modelId="{BE122A22-306B-4C26-88B5-75B5C9F44790}" type="presOf" srcId="{6CC44C6B-406F-4F38-B4B6-B2D72EF2ED4D}" destId="{7F469952-E79D-42AB-A8A2-B611579A17EB}" srcOrd="0" destOrd="0" presId="urn:microsoft.com/office/officeart/2008/layout/LinedList"/>
    <dgm:cxn modelId="{FD5AE323-732B-494F-A9B6-824DA6DD8E65}" srcId="{E3CC0E29-5A10-4517-BF59-8F32CDE8CE04}" destId="{C1E14A6D-27AD-4F22-8C46-1F781CA3D5F4}" srcOrd="5" destOrd="0" parTransId="{AB63D404-5419-422F-A1DB-D7A3EE32E603}" sibTransId="{06FD5440-8647-4EC3-A91B-F0A515FE54CE}"/>
    <dgm:cxn modelId="{9A397A41-BF85-475D-A9E7-4BA3C66C5B80}" type="presOf" srcId="{6043C523-3EAD-4B82-A9B6-A1421DE61E72}" destId="{FB60445C-B4D4-4BBE-A6BF-996B73D08BD3}" srcOrd="0" destOrd="0" presId="urn:microsoft.com/office/officeart/2008/layout/LinedList"/>
    <dgm:cxn modelId="{B56D0369-9E80-4DFF-B492-3AC73283436E}" type="presOf" srcId="{9AC3DA8F-E75F-44DD-95F7-45532647431B}" destId="{9A4AD14F-61C2-4222-9DDC-CB917D4A4D5B}" srcOrd="0" destOrd="0" presId="urn:microsoft.com/office/officeart/2008/layout/LinedList"/>
    <dgm:cxn modelId="{DE19B369-9912-4DE1-B252-8E5BB4AC4494}" srcId="{E3CC0E29-5A10-4517-BF59-8F32CDE8CE04}" destId="{9AC3DA8F-E75F-44DD-95F7-45532647431B}" srcOrd="1" destOrd="0" parTransId="{20AA7364-FE85-4794-A726-9297B177C1E3}" sibTransId="{A9C5AD90-B07D-4BA5-AF9B-BBF349698A0F}"/>
    <dgm:cxn modelId="{37E2EE69-CA31-4DF2-93BE-DE46F11F992B}" type="presOf" srcId="{B90AF759-F814-46D4-B420-D967DFF70980}" destId="{A095B84C-95BA-4BFD-8571-A1587CCF78F5}" srcOrd="0" destOrd="0" presId="urn:microsoft.com/office/officeart/2008/layout/LinedList"/>
    <dgm:cxn modelId="{DA56364E-FB51-472F-92A3-3486F41A1E8A}" srcId="{E3CC0E29-5A10-4517-BF59-8F32CDE8CE04}" destId="{B90AF759-F814-46D4-B420-D967DFF70980}" srcOrd="3" destOrd="0" parTransId="{7BFCB4F8-D24D-4709-B5DF-134A3EE73DEB}" sibTransId="{76C4B66E-85F0-4535-90A7-3E4EDB6913DC}"/>
    <dgm:cxn modelId="{06E2466E-DF72-48CB-A869-654874C7FAB3}" srcId="{E3CC0E29-5A10-4517-BF59-8F32CDE8CE04}" destId="{66DDE040-407F-43FE-974E-4AD701555D0B}" srcOrd="2" destOrd="0" parTransId="{614F53EC-8A5B-4CDD-81FD-DEAD4754C4DA}" sibTransId="{E39D44F7-65FA-4A07-A8AE-F7AA0CF218F1}"/>
    <dgm:cxn modelId="{2B253055-EB10-4723-BDC1-4139E77E42E8}" type="presOf" srcId="{E3CC0E29-5A10-4517-BF59-8F32CDE8CE04}" destId="{F974C903-1177-46E2-A693-DD5F28AFD8B7}" srcOrd="0" destOrd="0" presId="urn:microsoft.com/office/officeart/2008/layout/LinedList"/>
    <dgm:cxn modelId="{D68FC658-9809-4110-A10D-4A088BF796BF}" type="presOf" srcId="{E4FAEC04-B51D-44D3-8490-2569D80765AB}" destId="{4A1A7ECA-84C6-401A-AC07-46BA7B61F996}" srcOrd="0" destOrd="0" presId="urn:microsoft.com/office/officeart/2008/layout/LinedList"/>
    <dgm:cxn modelId="{6D482E59-F560-4D37-A76B-B44D1C30942C}" srcId="{E3CC0E29-5A10-4517-BF59-8F32CDE8CE04}" destId="{6CC44C6B-406F-4F38-B4B6-B2D72EF2ED4D}" srcOrd="4" destOrd="0" parTransId="{2B221F57-FD71-48AB-AE96-D1103CA603FC}" sibTransId="{AF18DDE4-054A-47F4-A2DF-6E95A80E7D50}"/>
    <dgm:cxn modelId="{55449D83-9CD7-4620-A0E2-F8C4A6CED6E0}" srcId="{E3CC0E29-5A10-4517-BF59-8F32CDE8CE04}" destId="{6043C523-3EAD-4B82-A9B6-A1421DE61E72}" srcOrd="0" destOrd="0" parTransId="{4C6D2D96-5EFA-4036-96CB-CE3AB33937A5}" sibTransId="{D9D333D9-179F-43F8-9955-C39D9409FF78}"/>
    <dgm:cxn modelId="{6A5673B4-DEDC-46CD-B3D0-262440BE519D}" srcId="{E3CC0E29-5A10-4517-BF59-8F32CDE8CE04}" destId="{D359A1E6-79D5-4A9F-BD8F-BEC2254E02E0}" srcOrd="6" destOrd="0" parTransId="{CB9224F3-30AD-4F9E-A7AD-CFBBD0097BEF}" sibTransId="{A3C5BD65-062C-4DE2-A1A6-689881FC8A41}"/>
    <dgm:cxn modelId="{166C9FCD-C222-4A5F-95C7-18FDC80C1B61}" srcId="{E3CC0E29-5A10-4517-BF59-8F32CDE8CE04}" destId="{E4FAEC04-B51D-44D3-8490-2569D80765AB}" srcOrd="7" destOrd="0" parTransId="{315D9725-7699-44F8-9CC4-633267F40105}" sibTransId="{FE1C6120-88A0-4F62-9E1F-41F9210D0FD1}"/>
    <dgm:cxn modelId="{3D69A9DA-9161-401A-8C85-DB854A040690}" type="presOf" srcId="{C1E14A6D-27AD-4F22-8C46-1F781CA3D5F4}" destId="{455FA792-75FE-4590-8619-831015F89C4D}" srcOrd="0" destOrd="0" presId="urn:microsoft.com/office/officeart/2008/layout/LinedList"/>
    <dgm:cxn modelId="{C734ACDC-BAEB-47F0-89CF-DE36405D2EE0}" type="presOf" srcId="{66DDE040-407F-43FE-974E-4AD701555D0B}" destId="{30509F01-DE40-42D3-B720-D16F347771A3}" srcOrd="0" destOrd="0" presId="urn:microsoft.com/office/officeart/2008/layout/LinedList"/>
    <dgm:cxn modelId="{5746D0E2-FA72-4D72-83B0-7E4F735F36D9}" type="presOf" srcId="{D359A1E6-79D5-4A9F-BD8F-BEC2254E02E0}" destId="{19A4F2C3-4908-4A7D-BDD0-946BC3A9F29C}" srcOrd="0" destOrd="0" presId="urn:microsoft.com/office/officeart/2008/layout/LinedList"/>
    <dgm:cxn modelId="{3BDCD742-F935-4818-BC22-5437D7C35E02}" type="presParOf" srcId="{F974C903-1177-46E2-A693-DD5F28AFD8B7}" destId="{01EC34A9-5B92-43B6-94E3-AC0DB038B684}" srcOrd="0" destOrd="0" presId="urn:microsoft.com/office/officeart/2008/layout/LinedList"/>
    <dgm:cxn modelId="{769ED32E-8729-494F-9E22-6ECEB9A92C13}" type="presParOf" srcId="{F974C903-1177-46E2-A693-DD5F28AFD8B7}" destId="{A1A844AC-43A8-4531-9E2A-24ADB71CC54D}" srcOrd="1" destOrd="0" presId="urn:microsoft.com/office/officeart/2008/layout/LinedList"/>
    <dgm:cxn modelId="{6BB173D0-AA0A-44A1-9A6F-7212C7ED2020}" type="presParOf" srcId="{A1A844AC-43A8-4531-9E2A-24ADB71CC54D}" destId="{FB60445C-B4D4-4BBE-A6BF-996B73D08BD3}" srcOrd="0" destOrd="0" presId="urn:microsoft.com/office/officeart/2008/layout/LinedList"/>
    <dgm:cxn modelId="{3CF38BF2-CC53-4866-BCC9-D39F6D3069A7}" type="presParOf" srcId="{A1A844AC-43A8-4531-9E2A-24ADB71CC54D}" destId="{AFB546EC-EF26-414E-919C-23F0323CDFEC}" srcOrd="1" destOrd="0" presId="urn:microsoft.com/office/officeart/2008/layout/LinedList"/>
    <dgm:cxn modelId="{4225C460-6D41-44FB-AFAC-DC3C0F54B1F1}" type="presParOf" srcId="{F974C903-1177-46E2-A693-DD5F28AFD8B7}" destId="{BAB82895-035E-40DB-800E-A847F63A1A60}" srcOrd="2" destOrd="0" presId="urn:microsoft.com/office/officeart/2008/layout/LinedList"/>
    <dgm:cxn modelId="{DEFB972F-2A79-4802-9B68-8ECFDB14A337}" type="presParOf" srcId="{F974C903-1177-46E2-A693-DD5F28AFD8B7}" destId="{655B4D2B-D787-41BD-A661-3C79687E196B}" srcOrd="3" destOrd="0" presId="urn:microsoft.com/office/officeart/2008/layout/LinedList"/>
    <dgm:cxn modelId="{FCDA0B66-A085-43C4-BD89-20821F3AB90D}" type="presParOf" srcId="{655B4D2B-D787-41BD-A661-3C79687E196B}" destId="{9A4AD14F-61C2-4222-9DDC-CB917D4A4D5B}" srcOrd="0" destOrd="0" presId="urn:microsoft.com/office/officeart/2008/layout/LinedList"/>
    <dgm:cxn modelId="{EC06DE0A-66F9-4DF1-899A-A752B235E304}" type="presParOf" srcId="{655B4D2B-D787-41BD-A661-3C79687E196B}" destId="{0B647548-DEB5-428A-833B-A70EEF180B62}" srcOrd="1" destOrd="0" presId="urn:microsoft.com/office/officeart/2008/layout/LinedList"/>
    <dgm:cxn modelId="{8D2365B4-AAB3-4583-BC0D-6B295902A6CE}" type="presParOf" srcId="{F974C903-1177-46E2-A693-DD5F28AFD8B7}" destId="{6D375FAA-2B14-42F1-8DF0-FDA703A8719B}" srcOrd="4" destOrd="0" presId="urn:microsoft.com/office/officeart/2008/layout/LinedList"/>
    <dgm:cxn modelId="{F042FA67-D8BC-4B8E-B56B-A6AE46311BC5}" type="presParOf" srcId="{F974C903-1177-46E2-A693-DD5F28AFD8B7}" destId="{81633675-C682-408E-B48D-EC797C51B6FE}" srcOrd="5" destOrd="0" presId="urn:microsoft.com/office/officeart/2008/layout/LinedList"/>
    <dgm:cxn modelId="{E33C5C98-16B8-4B30-8D3F-CE7E967F24B5}" type="presParOf" srcId="{81633675-C682-408E-B48D-EC797C51B6FE}" destId="{30509F01-DE40-42D3-B720-D16F347771A3}" srcOrd="0" destOrd="0" presId="urn:microsoft.com/office/officeart/2008/layout/LinedList"/>
    <dgm:cxn modelId="{E03FB879-34DE-47E7-91D4-947F28945530}" type="presParOf" srcId="{81633675-C682-408E-B48D-EC797C51B6FE}" destId="{8F9F1D95-BFA2-4C60-9FE9-B45AC6B90FCD}" srcOrd="1" destOrd="0" presId="urn:microsoft.com/office/officeart/2008/layout/LinedList"/>
    <dgm:cxn modelId="{A69CF8C1-B01D-4261-A382-590D21907D95}" type="presParOf" srcId="{F974C903-1177-46E2-A693-DD5F28AFD8B7}" destId="{D8C71982-117F-4EA0-BFA9-882D07AC28E1}" srcOrd="6" destOrd="0" presId="urn:microsoft.com/office/officeart/2008/layout/LinedList"/>
    <dgm:cxn modelId="{B96EB043-9724-4142-8073-8E11B1498CA4}" type="presParOf" srcId="{F974C903-1177-46E2-A693-DD5F28AFD8B7}" destId="{6C73F5A0-52F7-49B3-A949-90BBDE1F5A72}" srcOrd="7" destOrd="0" presId="urn:microsoft.com/office/officeart/2008/layout/LinedList"/>
    <dgm:cxn modelId="{6039B298-B395-43F8-B48B-6E9803686198}" type="presParOf" srcId="{6C73F5A0-52F7-49B3-A949-90BBDE1F5A72}" destId="{A095B84C-95BA-4BFD-8571-A1587CCF78F5}" srcOrd="0" destOrd="0" presId="urn:microsoft.com/office/officeart/2008/layout/LinedList"/>
    <dgm:cxn modelId="{4FEC16D6-C37B-461A-B2DC-7F282628E5BF}" type="presParOf" srcId="{6C73F5A0-52F7-49B3-A949-90BBDE1F5A72}" destId="{E7DC33B5-22C2-4354-9923-B9739136C73B}" srcOrd="1" destOrd="0" presId="urn:microsoft.com/office/officeart/2008/layout/LinedList"/>
    <dgm:cxn modelId="{8EE33096-CFF6-4864-B87B-1D9387D6A035}" type="presParOf" srcId="{F974C903-1177-46E2-A693-DD5F28AFD8B7}" destId="{17C6B4FC-E0AF-43E0-B3BC-7500C2EDEF39}" srcOrd="8" destOrd="0" presId="urn:microsoft.com/office/officeart/2008/layout/LinedList"/>
    <dgm:cxn modelId="{BAF05E48-7C73-476B-B5DD-1AA4EF6E0E6C}" type="presParOf" srcId="{F974C903-1177-46E2-A693-DD5F28AFD8B7}" destId="{2A294725-BB44-40EE-BAEA-C2F032BC7551}" srcOrd="9" destOrd="0" presId="urn:microsoft.com/office/officeart/2008/layout/LinedList"/>
    <dgm:cxn modelId="{3D7CA47E-4087-4DA8-92D5-CA1B25A84217}" type="presParOf" srcId="{2A294725-BB44-40EE-BAEA-C2F032BC7551}" destId="{7F469952-E79D-42AB-A8A2-B611579A17EB}" srcOrd="0" destOrd="0" presId="urn:microsoft.com/office/officeart/2008/layout/LinedList"/>
    <dgm:cxn modelId="{C715BBA2-66E7-4E9D-B40E-693FBD5692D9}" type="presParOf" srcId="{2A294725-BB44-40EE-BAEA-C2F032BC7551}" destId="{0B519E28-BF6E-450D-826D-A711565BB059}" srcOrd="1" destOrd="0" presId="urn:microsoft.com/office/officeart/2008/layout/LinedList"/>
    <dgm:cxn modelId="{9BB167B1-1A75-4A78-A7DD-E1CDCEB92A96}" type="presParOf" srcId="{F974C903-1177-46E2-A693-DD5F28AFD8B7}" destId="{BEBDD82E-C4AE-4136-A8AE-05DF9F313052}" srcOrd="10" destOrd="0" presId="urn:microsoft.com/office/officeart/2008/layout/LinedList"/>
    <dgm:cxn modelId="{FB2E99CE-5FF2-49B7-9EBB-BC3269CF5943}" type="presParOf" srcId="{F974C903-1177-46E2-A693-DD5F28AFD8B7}" destId="{650B51FC-5926-413E-8979-85AD39CF8BD6}" srcOrd="11" destOrd="0" presId="urn:microsoft.com/office/officeart/2008/layout/LinedList"/>
    <dgm:cxn modelId="{5A5770A0-9ECE-4FF8-B643-2E6BFACCE202}" type="presParOf" srcId="{650B51FC-5926-413E-8979-85AD39CF8BD6}" destId="{455FA792-75FE-4590-8619-831015F89C4D}" srcOrd="0" destOrd="0" presId="urn:microsoft.com/office/officeart/2008/layout/LinedList"/>
    <dgm:cxn modelId="{019CCFE6-C867-430F-821D-13E685AB735E}" type="presParOf" srcId="{650B51FC-5926-413E-8979-85AD39CF8BD6}" destId="{0070726D-39E0-4092-A0C3-32FE85664835}" srcOrd="1" destOrd="0" presId="urn:microsoft.com/office/officeart/2008/layout/LinedList"/>
    <dgm:cxn modelId="{842159CF-37A0-4806-B643-993D541D2482}" type="presParOf" srcId="{F974C903-1177-46E2-A693-DD5F28AFD8B7}" destId="{95357FED-F5BF-407B-8E11-DCD517B1F897}" srcOrd="12" destOrd="0" presId="urn:microsoft.com/office/officeart/2008/layout/LinedList"/>
    <dgm:cxn modelId="{AC6CBE9C-42CE-48D3-80D1-8FA571E3071F}" type="presParOf" srcId="{F974C903-1177-46E2-A693-DD5F28AFD8B7}" destId="{3CD6A2D6-E48A-4219-874E-526D610E422F}" srcOrd="13" destOrd="0" presId="urn:microsoft.com/office/officeart/2008/layout/LinedList"/>
    <dgm:cxn modelId="{0D358246-FE24-48D6-A2B8-34EFBB6C2841}" type="presParOf" srcId="{3CD6A2D6-E48A-4219-874E-526D610E422F}" destId="{19A4F2C3-4908-4A7D-BDD0-946BC3A9F29C}" srcOrd="0" destOrd="0" presId="urn:microsoft.com/office/officeart/2008/layout/LinedList"/>
    <dgm:cxn modelId="{97C82E5A-1A00-4B79-B671-6FBF51AD9AF2}" type="presParOf" srcId="{3CD6A2D6-E48A-4219-874E-526D610E422F}" destId="{E88ECE77-36E2-41A3-B5FA-E6A9584D5B40}" srcOrd="1" destOrd="0" presId="urn:microsoft.com/office/officeart/2008/layout/LinedList"/>
    <dgm:cxn modelId="{5354A1D5-E592-4619-8269-BB9D834FC259}" type="presParOf" srcId="{F974C903-1177-46E2-A693-DD5F28AFD8B7}" destId="{43D85B24-8799-4597-B839-7AC9B1326B9F}" srcOrd="14" destOrd="0" presId="urn:microsoft.com/office/officeart/2008/layout/LinedList"/>
    <dgm:cxn modelId="{19CFA2D9-3608-4E3F-B42C-FF268E9A9D68}" type="presParOf" srcId="{F974C903-1177-46E2-A693-DD5F28AFD8B7}" destId="{801C6305-DBE3-4191-961D-A7A3AF84D90A}" srcOrd="15" destOrd="0" presId="urn:microsoft.com/office/officeart/2008/layout/LinedList"/>
    <dgm:cxn modelId="{B692376B-2E9E-4907-B45F-D50729E4FAE2}" type="presParOf" srcId="{801C6305-DBE3-4191-961D-A7A3AF84D90A}" destId="{4A1A7ECA-84C6-401A-AC07-46BA7B61F996}" srcOrd="0" destOrd="0" presId="urn:microsoft.com/office/officeart/2008/layout/LinedList"/>
    <dgm:cxn modelId="{8CAD9CAD-8F17-445A-AE00-88991E6E5607}" type="presParOf" srcId="{801C6305-DBE3-4191-961D-A7A3AF84D90A}" destId="{637AE04B-1CCC-490B-8739-965FA5DA20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99BAA-C8D5-4183-A995-3C254DCA1E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0543DAD-1A68-49C0-906E-1FECE4A871DF}">
      <dgm:prSet/>
      <dgm:spPr/>
      <dgm:t>
        <a:bodyPr/>
        <a:lstStyle/>
        <a:p>
          <a:r>
            <a:rPr lang="en-US"/>
            <a:t>Appear prepared</a:t>
          </a:r>
        </a:p>
      </dgm:t>
    </dgm:pt>
    <dgm:pt modelId="{8E55FC80-F6AA-4927-A3BC-1C9288AB747A}" type="parTrans" cxnId="{763A2BBD-6D1D-4E7E-985E-383FE622F5A9}">
      <dgm:prSet/>
      <dgm:spPr/>
      <dgm:t>
        <a:bodyPr/>
        <a:lstStyle/>
        <a:p>
          <a:endParaRPr lang="en-US"/>
        </a:p>
      </dgm:t>
    </dgm:pt>
    <dgm:pt modelId="{5D3094C8-3E8B-44D7-BADE-A8606FF4BF51}" type="sibTrans" cxnId="{763A2BBD-6D1D-4E7E-985E-383FE622F5A9}">
      <dgm:prSet/>
      <dgm:spPr/>
      <dgm:t>
        <a:bodyPr/>
        <a:lstStyle/>
        <a:p>
          <a:endParaRPr lang="en-US"/>
        </a:p>
      </dgm:t>
    </dgm:pt>
    <dgm:pt modelId="{8BA9D2E0-42F5-43F1-AE40-CBE3E86F9E5A}">
      <dgm:prSet/>
      <dgm:spPr/>
      <dgm:t>
        <a:bodyPr/>
        <a:lstStyle/>
        <a:p>
          <a:r>
            <a:rPr lang="en-US"/>
            <a:t>Use understandable terms</a:t>
          </a:r>
        </a:p>
      </dgm:t>
    </dgm:pt>
    <dgm:pt modelId="{7F9CA4A8-AF88-4CDD-B2E5-4B80367D1B7C}" type="parTrans" cxnId="{E1B67704-0DE2-4AB9-BEFE-535D49059AF6}">
      <dgm:prSet/>
      <dgm:spPr/>
      <dgm:t>
        <a:bodyPr/>
        <a:lstStyle/>
        <a:p>
          <a:endParaRPr lang="en-US"/>
        </a:p>
      </dgm:t>
    </dgm:pt>
    <dgm:pt modelId="{ED1F575A-7EDA-4804-855C-B7F9388CF680}" type="sibTrans" cxnId="{E1B67704-0DE2-4AB9-BEFE-535D49059AF6}">
      <dgm:prSet/>
      <dgm:spPr/>
      <dgm:t>
        <a:bodyPr/>
        <a:lstStyle/>
        <a:p>
          <a:endParaRPr lang="en-US"/>
        </a:p>
      </dgm:t>
    </dgm:pt>
    <dgm:pt modelId="{9A74A935-1C30-447D-BEA3-9164B526EEF6}">
      <dgm:prSet/>
      <dgm:spPr/>
      <dgm:t>
        <a:bodyPr/>
        <a:lstStyle/>
        <a:p>
          <a:r>
            <a:rPr lang="en-US"/>
            <a:t>Summarize concisely what happened- voice? Chronological?</a:t>
          </a:r>
        </a:p>
      </dgm:t>
    </dgm:pt>
    <dgm:pt modelId="{67FEF2DC-A465-407A-874C-3283759EA6E7}" type="parTrans" cxnId="{ACB57B4B-7DC9-4E2E-B0D5-10CB156D970A}">
      <dgm:prSet/>
      <dgm:spPr/>
      <dgm:t>
        <a:bodyPr/>
        <a:lstStyle/>
        <a:p>
          <a:endParaRPr lang="en-US"/>
        </a:p>
      </dgm:t>
    </dgm:pt>
    <dgm:pt modelId="{02BD52CD-921F-406E-B418-8951EB59FD8A}" type="sibTrans" cxnId="{ACB57B4B-7DC9-4E2E-B0D5-10CB156D970A}">
      <dgm:prSet/>
      <dgm:spPr/>
      <dgm:t>
        <a:bodyPr/>
        <a:lstStyle/>
        <a:p>
          <a:endParaRPr lang="en-US"/>
        </a:p>
      </dgm:t>
    </dgm:pt>
    <dgm:pt modelId="{1B1208AF-9260-43BB-A617-99FD4122F171}">
      <dgm:prSet/>
      <dgm:spPr/>
      <dgm:t>
        <a:bodyPr/>
        <a:lstStyle/>
        <a:p>
          <a:r>
            <a:rPr lang="en-US"/>
            <a:t>Keep comments within evidence</a:t>
          </a:r>
        </a:p>
      </dgm:t>
    </dgm:pt>
    <dgm:pt modelId="{C27CAE48-CD22-411E-86F3-9870B3BF1683}" type="parTrans" cxnId="{C5B95D7B-A081-4264-AC7A-8E11ABCA64EA}">
      <dgm:prSet/>
      <dgm:spPr/>
      <dgm:t>
        <a:bodyPr/>
        <a:lstStyle/>
        <a:p>
          <a:endParaRPr lang="en-US"/>
        </a:p>
      </dgm:t>
    </dgm:pt>
    <dgm:pt modelId="{EE194D0A-089B-4CB4-BB45-A22B7D5FEE66}" type="sibTrans" cxnId="{C5B95D7B-A081-4264-AC7A-8E11ABCA64EA}">
      <dgm:prSet/>
      <dgm:spPr/>
      <dgm:t>
        <a:bodyPr/>
        <a:lstStyle/>
        <a:p>
          <a:endParaRPr lang="en-US"/>
        </a:p>
      </dgm:t>
    </dgm:pt>
    <dgm:pt modelId="{371F8F65-BED1-47C4-8BBC-83FC635CDD8D}">
      <dgm:prSet/>
      <dgm:spPr/>
      <dgm:t>
        <a:bodyPr/>
        <a:lstStyle/>
        <a:p>
          <a:r>
            <a:rPr lang="en-US"/>
            <a:t>Avoid making impermissible arguments</a:t>
          </a:r>
        </a:p>
      </dgm:t>
    </dgm:pt>
    <dgm:pt modelId="{CABCCA85-8F49-4831-9170-DD3082376792}" type="parTrans" cxnId="{2801410B-3556-4E6D-A0FC-53F1361ECD4C}">
      <dgm:prSet/>
      <dgm:spPr/>
      <dgm:t>
        <a:bodyPr/>
        <a:lstStyle/>
        <a:p>
          <a:endParaRPr lang="en-US"/>
        </a:p>
      </dgm:t>
    </dgm:pt>
    <dgm:pt modelId="{F45A7827-547D-4E6A-9E50-75A0841C899B}" type="sibTrans" cxnId="{2801410B-3556-4E6D-A0FC-53F1361ECD4C}">
      <dgm:prSet/>
      <dgm:spPr/>
      <dgm:t>
        <a:bodyPr/>
        <a:lstStyle/>
        <a:p>
          <a:endParaRPr lang="en-US"/>
        </a:p>
      </dgm:t>
    </dgm:pt>
    <dgm:pt modelId="{21F5E030-042C-493F-8BCD-225FD969EB71}">
      <dgm:prSet/>
      <dgm:spPr/>
      <dgm:t>
        <a:bodyPr/>
        <a:lstStyle/>
        <a:p>
          <a:r>
            <a:rPr lang="en-US"/>
            <a:t>Persuasively present reasons for guilty</a:t>
          </a:r>
        </a:p>
      </dgm:t>
    </dgm:pt>
    <dgm:pt modelId="{34CA55BD-973D-4A3D-9EC9-0300C0A8514F}" type="parTrans" cxnId="{25F7721C-9552-4ACB-B442-9FB6EA4214F4}">
      <dgm:prSet/>
      <dgm:spPr/>
      <dgm:t>
        <a:bodyPr/>
        <a:lstStyle/>
        <a:p>
          <a:endParaRPr lang="en-US"/>
        </a:p>
      </dgm:t>
    </dgm:pt>
    <dgm:pt modelId="{3AE90D1F-B268-498C-967D-FCF04AF98F6B}" type="sibTrans" cxnId="{25F7721C-9552-4ACB-B442-9FB6EA4214F4}">
      <dgm:prSet/>
      <dgm:spPr/>
      <dgm:t>
        <a:bodyPr/>
        <a:lstStyle/>
        <a:p>
          <a:endParaRPr lang="en-US"/>
        </a:p>
      </dgm:t>
    </dgm:pt>
    <dgm:pt modelId="{4319C051-B601-4A0A-A2A4-54A3BBDB1299}">
      <dgm:prSet/>
      <dgm:spPr/>
      <dgm:t>
        <a:bodyPr/>
        <a:lstStyle/>
        <a:p>
          <a:r>
            <a:rPr lang="en-US"/>
            <a:t>Create desire to convict- ,most do not want to </a:t>
          </a:r>
        </a:p>
      </dgm:t>
    </dgm:pt>
    <dgm:pt modelId="{5D6DE6C2-D65F-4A38-9368-712CCBDCFCF0}" type="parTrans" cxnId="{B1724FF8-299F-4D86-A951-34672FA8F978}">
      <dgm:prSet/>
      <dgm:spPr/>
      <dgm:t>
        <a:bodyPr/>
        <a:lstStyle/>
        <a:p>
          <a:endParaRPr lang="en-US"/>
        </a:p>
      </dgm:t>
    </dgm:pt>
    <dgm:pt modelId="{6DC77E94-A31D-4A3D-ABD2-953415CC8AB5}" type="sibTrans" cxnId="{B1724FF8-299F-4D86-A951-34672FA8F978}">
      <dgm:prSet/>
      <dgm:spPr/>
      <dgm:t>
        <a:bodyPr/>
        <a:lstStyle/>
        <a:p>
          <a:endParaRPr lang="en-US"/>
        </a:p>
      </dgm:t>
    </dgm:pt>
    <dgm:pt modelId="{634FEB59-4DD3-4339-BAA7-D96B5A595DF1}">
      <dgm:prSet/>
      <dgm:spPr/>
      <dgm:t>
        <a:bodyPr/>
        <a:lstStyle/>
        <a:p>
          <a:r>
            <a:rPr lang="en-US"/>
            <a:t>Use diagrams/ exhibits/ technology </a:t>
          </a:r>
        </a:p>
      </dgm:t>
    </dgm:pt>
    <dgm:pt modelId="{4C193DE0-13A3-4242-8EAB-C8E624B1F839}" type="parTrans" cxnId="{96EE2E3D-6DAF-4EFE-AB4D-0F893308BA74}">
      <dgm:prSet/>
      <dgm:spPr/>
      <dgm:t>
        <a:bodyPr/>
        <a:lstStyle/>
        <a:p>
          <a:endParaRPr lang="en-US"/>
        </a:p>
      </dgm:t>
    </dgm:pt>
    <dgm:pt modelId="{330E0D70-077C-48CC-8759-DD50A666C994}" type="sibTrans" cxnId="{96EE2E3D-6DAF-4EFE-AB4D-0F893308BA74}">
      <dgm:prSet/>
      <dgm:spPr/>
      <dgm:t>
        <a:bodyPr/>
        <a:lstStyle/>
        <a:p>
          <a:endParaRPr lang="en-US"/>
        </a:p>
      </dgm:t>
    </dgm:pt>
    <dgm:pt modelId="{CC7A0B68-CEE0-43A9-9118-A225A4D1CEFA}" type="pres">
      <dgm:prSet presAssocID="{62199BAA-C8D5-4183-A995-3C254DCA1EC3}" presName="linear" presStyleCnt="0">
        <dgm:presLayoutVars>
          <dgm:animLvl val="lvl"/>
          <dgm:resizeHandles val="exact"/>
        </dgm:presLayoutVars>
      </dgm:prSet>
      <dgm:spPr/>
    </dgm:pt>
    <dgm:pt modelId="{1BC97372-2631-4218-A04A-96D58F86AAD8}" type="pres">
      <dgm:prSet presAssocID="{A0543DAD-1A68-49C0-906E-1FECE4A871D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01BC97E-69C6-48ED-8B6A-74ADBF35ED4D}" type="pres">
      <dgm:prSet presAssocID="{5D3094C8-3E8B-44D7-BADE-A8606FF4BF51}" presName="spacer" presStyleCnt="0"/>
      <dgm:spPr/>
    </dgm:pt>
    <dgm:pt modelId="{D1449C2F-31F5-4296-A0C5-D8E67762CB0D}" type="pres">
      <dgm:prSet presAssocID="{8BA9D2E0-42F5-43F1-AE40-CBE3E86F9E5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64867DC-780B-4E23-BEC0-01DD9A4BA3CA}" type="pres">
      <dgm:prSet presAssocID="{ED1F575A-7EDA-4804-855C-B7F9388CF680}" presName="spacer" presStyleCnt="0"/>
      <dgm:spPr/>
    </dgm:pt>
    <dgm:pt modelId="{138A64E9-36A9-45E4-88E3-456BA409C4DC}" type="pres">
      <dgm:prSet presAssocID="{9A74A935-1C30-447D-BEA3-9164B526EEF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12C2923-8C3D-4F7C-98AF-520ABBD8ABD0}" type="pres">
      <dgm:prSet presAssocID="{02BD52CD-921F-406E-B418-8951EB59FD8A}" presName="spacer" presStyleCnt="0"/>
      <dgm:spPr/>
    </dgm:pt>
    <dgm:pt modelId="{E45CF9A4-5B66-4CC7-90C9-5C752A578A47}" type="pres">
      <dgm:prSet presAssocID="{1B1208AF-9260-43BB-A617-99FD4122F17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E077869-E0C4-4877-9334-BCB698BA826C}" type="pres">
      <dgm:prSet presAssocID="{EE194D0A-089B-4CB4-BB45-A22B7D5FEE66}" presName="spacer" presStyleCnt="0"/>
      <dgm:spPr/>
    </dgm:pt>
    <dgm:pt modelId="{6B6888BD-B9A6-4863-AD1A-15924057FCBC}" type="pres">
      <dgm:prSet presAssocID="{371F8F65-BED1-47C4-8BBC-83FC635CDD8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C9FF290-A855-46EE-8DC9-BF36856E5965}" type="pres">
      <dgm:prSet presAssocID="{F45A7827-547D-4E6A-9E50-75A0841C899B}" presName="spacer" presStyleCnt="0"/>
      <dgm:spPr/>
    </dgm:pt>
    <dgm:pt modelId="{2E4C2222-3788-4F54-AEA1-FAE78A925F79}" type="pres">
      <dgm:prSet presAssocID="{21F5E030-042C-493F-8BCD-225FD969EB7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06A1CC1-7920-4A62-9664-A1A68E2FBD57}" type="pres">
      <dgm:prSet presAssocID="{3AE90D1F-B268-498C-967D-FCF04AF98F6B}" presName="spacer" presStyleCnt="0"/>
      <dgm:spPr/>
    </dgm:pt>
    <dgm:pt modelId="{30DC8219-731E-4148-A98C-A91A1868F640}" type="pres">
      <dgm:prSet presAssocID="{4319C051-B601-4A0A-A2A4-54A3BBDB129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ECAC81C-95C6-406F-B883-67D87F2FBCF3}" type="pres">
      <dgm:prSet presAssocID="{6DC77E94-A31D-4A3D-ABD2-953415CC8AB5}" presName="spacer" presStyleCnt="0"/>
      <dgm:spPr/>
    </dgm:pt>
    <dgm:pt modelId="{DE699CC1-D216-4C46-B41B-DFFB0114CE37}" type="pres">
      <dgm:prSet presAssocID="{634FEB59-4DD3-4339-BAA7-D96B5A595DF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1B67704-0DE2-4AB9-BEFE-535D49059AF6}" srcId="{62199BAA-C8D5-4183-A995-3C254DCA1EC3}" destId="{8BA9D2E0-42F5-43F1-AE40-CBE3E86F9E5A}" srcOrd="1" destOrd="0" parTransId="{7F9CA4A8-AF88-4CDD-B2E5-4B80367D1B7C}" sibTransId="{ED1F575A-7EDA-4804-855C-B7F9388CF680}"/>
    <dgm:cxn modelId="{2801410B-3556-4E6D-A0FC-53F1361ECD4C}" srcId="{62199BAA-C8D5-4183-A995-3C254DCA1EC3}" destId="{371F8F65-BED1-47C4-8BBC-83FC635CDD8D}" srcOrd="4" destOrd="0" parTransId="{CABCCA85-8F49-4831-9170-DD3082376792}" sibTransId="{F45A7827-547D-4E6A-9E50-75A0841C899B}"/>
    <dgm:cxn modelId="{8505C810-1D25-432B-B239-769499A2FE6D}" type="presOf" srcId="{1B1208AF-9260-43BB-A617-99FD4122F171}" destId="{E45CF9A4-5B66-4CC7-90C9-5C752A578A47}" srcOrd="0" destOrd="0" presId="urn:microsoft.com/office/officeart/2005/8/layout/vList2"/>
    <dgm:cxn modelId="{25F7721C-9552-4ACB-B442-9FB6EA4214F4}" srcId="{62199BAA-C8D5-4183-A995-3C254DCA1EC3}" destId="{21F5E030-042C-493F-8BCD-225FD969EB71}" srcOrd="5" destOrd="0" parTransId="{34CA55BD-973D-4A3D-9EC9-0300C0A8514F}" sibTransId="{3AE90D1F-B268-498C-967D-FCF04AF98F6B}"/>
    <dgm:cxn modelId="{96EE2E3D-6DAF-4EFE-AB4D-0F893308BA74}" srcId="{62199BAA-C8D5-4183-A995-3C254DCA1EC3}" destId="{634FEB59-4DD3-4339-BAA7-D96B5A595DF1}" srcOrd="7" destOrd="0" parTransId="{4C193DE0-13A3-4242-8EAB-C8E624B1F839}" sibTransId="{330E0D70-077C-48CC-8759-DD50A666C994}"/>
    <dgm:cxn modelId="{C500A145-A804-4D6C-AC54-253024A9BFA5}" type="presOf" srcId="{62199BAA-C8D5-4183-A995-3C254DCA1EC3}" destId="{CC7A0B68-CEE0-43A9-9118-A225A4D1CEFA}" srcOrd="0" destOrd="0" presId="urn:microsoft.com/office/officeart/2005/8/layout/vList2"/>
    <dgm:cxn modelId="{D1469E47-0BA4-4BCE-A0C0-BF0B2FA44075}" type="presOf" srcId="{4319C051-B601-4A0A-A2A4-54A3BBDB1299}" destId="{30DC8219-731E-4148-A98C-A91A1868F640}" srcOrd="0" destOrd="0" presId="urn:microsoft.com/office/officeart/2005/8/layout/vList2"/>
    <dgm:cxn modelId="{ACB57B4B-7DC9-4E2E-B0D5-10CB156D970A}" srcId="{62199BAA-C8D5-4183-A995-3C254DCA1EC3}" destId="{9A74A935-1C30-447D-BEA3-9164B526EEF6}" srcOrd="2" destOrd="0" parTransId="{67FEF2DC-A465-407A-874C-3283759EA6E7}" sibTransId="{02BD52CD-921F-406E-B418-8951EB59FD8A}"/>
    <dgm:cxn modelId="{4CC7A850-652D-4EA0-A19F-343A97C17F9D}" type="presOf" srcId="{8BA9D2E0-42F5-43F1-AE40-CBE3E86F9E5A}" destId="{D1449C2F-31F5-4296-A0C5-D8E67762CB0D}" srcOrd="0" destOrd="0" presId="urn:microsoft.com/office/officeart/2005/8/layout/vList2"/>
    <dgm:cxn modelId="{97E82A51-FA4F-4323-9778-132B86F61258}" type="presOf" srcId="{371F8F65-BED1-47C4-8BBC-83FC635CDD8D}" destId="{6B6888BD-B9A6-4863-AD1A-15924057FCBC}" srcOrd="0" destOrd="0" presId="urn:microsoft.com/office/officeart/2005/8/layout/vList2"/>
    <dgm:cxn modelId="{BC0C147B-63A8-451C-9559-8FA6E14D1303}" type="presOf" srcId="{9A74A935-1C30-447D-BEA3-9164B526EEF6}" destId="{138A64E9-36A9-45E4-88E3-456BA409C4DC}" srcOrd="0" destOrd="0" presId="urn:microsoft.com/office/officeart/2005/8/layout/vList2"/>
    <dgm:cxn modelId="{C5B95D7B-A081-4264-AC7A-8E11ABCA64EA}" srcId="{62199BAA-C8D5-4183-A995-3C254DCA1EC3}" destId="{1B1208AF-9260-43BB-A617-99FD4122F171}" srcOrd="3" destOrd="0" parTransId="{C27CAE48-CD22-411E-86F3-9870B3BF1683}" sibTransId="{EE194D0A-089B-4CB4-BB45-A22B7D5FEE66}"/>
    <dgm:cxn modelId="{108C5390-0A06-41C9-8DF1-14BFF132B553}" type="presOf" srcId="{A0543DAD-1A68-49C0-906E-1FECE4A871DF}" destId="{1BC97372-2631-4218-A04A-96D58F86AAD8}" srcOrd="0" destOrd="0" presId="urn:microsoft.com/office/officeart/2005/8/layout/vList2"/>
    <dgm:cxn modelId="{199A8690-467A-456B-8E3D-ECD962685519}" type="presOf" srcId="{634FEB59-4DD3-4339-BAA7-D96B5A595DF1}" destId="{DE699CC1-D216-4C46-B41B-DFFB0114CE37}" srcOrd="0" destOrd="0" presId="urn:microsoft.com/office/officeart/2005/8/layout/vList2"/>
    <dgm:cxn modelId="{B1C9DCB2-00BA-405A-A75B-D4532AA26D5F}" type="presOf" srcId="{21F5E030-042C-493F-8BCD-225FD969EB71}" destId="{2E4C2222-3788-4F54-AEA1-FAE78A925F79}" srcOrd="0" destOrd="0" presId="urn:microsoft.com/office/officeart/2005/8/layout/vList2"/>
    <dgm:cxn modelId="{763A2BBD-6D1D-4E7E-985E-383FE622F5A9}" srcId="{62199BAA-C8D5-4183-A995-3C254DCA1EC3}" destId="{A0543DAD-1A68-49C0-906E-1FECE4A871DF}" srcOrd="0" destOrd="0" parTransId="{8E55FC80-F6AA-4927-A3BC-1C9288AB747A}" sibTransId="{5D3094C8-3E8B-44D7-BADE-A8606FF4BF51}"/>
    <dgm:cxn modelId="{B1724FF8-299F-4D86-A951-34672FA8F978}" srcId="{62199BAA-C8D5-4183-A995-3C254DCA1EC3}" destId="{4319C051-B601-4A0A-A2A4-54A3BBDB1299}" srcOrd="6" destOrd="0" parTransId="{5D6DE6C2-D65F-4A38-9368-712CCBDCFCF0}" sibTransId="{6DC77E94-A31D-4A3D-ABD2-953415CC8AB5}"/>
    <dgm:cxn modelId="{1F0D06B3-F954-4B4A-8656-9904FD52173B}" type="presParOf" srcId="{CC7A0B68-CEE0-43A9-9118-A225A4D1CEFA}" destId="{1BC97372-2631-4218-A04A-96D58F86AAD8}" srcOrd="0" destOrd="0" presId="urn:microsoft.com/office/officeart/2005/8/layout/vList2"/>
    <dgm:cxn modelId="{FC8FCE60-BD02-46A0-98FC-B623085BA375}" type="presParOf" srcId="{CC7A0B68-CEE0-43A9-9118-A225A4D1CEFA}" destId="{C01BC97E-69C6-48ED-8B6A-74ADBF35ED4D}" srcOrd="1" destOrd="0" presId="urn:microsoft.com/office/officeart/2005/8/layout/vList2"/>
    <dgm:cxn modelId="{70DEAC07-DF03-4317-B4B2-D2CC3C44B35A}" type="presParOf" srcId="{CC7A0B68-CEE0-43A9-9118-A225A4D1CEFA}" destId="{D1449C2F-31F5-4296-A0C5-D8E67762CB0D}" srcOrd="2" destOrd="0" presId="urn:microsoft.com/office/officeart/2005/8/layout/vList2"/>
    <dgm:cxn modelId="{9CF3112F-DAD0-42E9-9FE4-CC7CDC77F4A5}" type="presParOf" srcId="{CC7A0B68-CEE0-43A9-9118-A225A4D1CEFA}" destId="{B64867DC-780B-4E23-BEC0-01DD9A4BA3CA}" srcOrd="3" destOrd="0" presId="urn:microsoft.com/office/officeart/2005/8/layout/vList2"/>
    <dgm:cxn modelId="{C19FA82B-9EE6-479F-A7A3-F512A3736996}" type="presParOf" srcId="{CC7A0B68-CEE0-43A9-9118-A225A4D1CEFA}" destId="{138A64E9-36A9-45E4-88E3-456BA409C4DC}" srcOrd="4" destOrd="0" presId="urn:microsoft.com/office/officeart/2005/8/layout/vList2"/>
    <dgm:cxn modelId="{46A256B1-24A3-4941-A857-D80AD10DEE20}" type="presParOf" srcId="{CC7A0B68-CEE0-43A9-9118-A225A4D1CEFA}" destId="{812C2923-8C3D-4F7C-98AF-520ABBD8ABD0}" srcOrd="5" destOrd="0" presId="urn:microsoft.com/office/officeart/2005/8/layout/vList2"/>
    <dgm:cxn modelId="{F225DA96-43A5-4EFC-961E-3A26FA348E52}" type="presParOf" srcId="{CC7A0B68-CEE0-43A9-9118-A225A4D1CEFA}" destId="{E45CF9A4-5B66-4CC7-90C9-5C752A578A47}" srcOrd="6" destOrd="0" presId="urn:microsoft.com/office/officeart/2005/8/layout/vList2"/>
    <dgm:cxn modelId="{C852801B-F702-4701-95F2-1CBF05E8B3D5}" type="presParOf" srcId="{CC7A0B68-CEE0-43A9-9118-A225A4D1CEFA}" destId="{5E077869-E0C4-4877-9334-BCB698BA826C}" srcOrd="7" destOrd="0" presId="urn:microsoft.com/office/officeart/2005/8/layout/vList2"/>
    <dgm:cxn modelId="{076F7903-5FF9-421D-9FB5-080BBAF7BFE3}" type="presParOf" srcId="{CC7A0B68-CEE0-43A9-9118-A225A4D1CEFA}" destId="{6B6888BD-B9A6-4863-AD1A-15924057FCBC}" srcOrd="8" destOrd="0" presId="urn:microsoft.com/office/officeart/2005/8/layout/vList2"/>
    <dgm:cxn modelId="{A6C2641C-9E81-462B-A379-D7D7F3FCEDAE}" type="presParOf" srcId="{CC7A0B68-CEE0-43A9-9118-A225A4D1CEFA}" destId="{BC9FF290-A855-46EE-8DC9-BF36856E5965}" srcOrd="9" destOrd="0" presId="urn:microsoft.com/office/officeart/2005/8/layout/vList2"/>
    <dgm:cxn modelId="{1D410649-6B6C-4578-9434-24FB5EBCDAC4}" type="presParOf" srcId="{CC7A0B68-CEE0-43A9-9118-A225A4D1CEFA}" destId="{2E4C2222-3788-4F54-AEA1-FAE78A925F79}" srcOrd="10" destOrd="0" presId="urn:microsoft.com/office/officeart/2005/8/layout/vList2"/>
    <dgm:cxn modelId="{62BB4F4C-7C5F-4754-87D2-F58C5C9E05C9}" type="presParOf" srcId="{CC7A0B68-CEE0-43A9-9118-A225A4D1CEFA}" destId="{306A1CC1-7920-4A62-9664-A1A68E2FBD57}" srcOrd="11" destOrd="0" presId="urn:microsoft.com/office/officeart/2005/8/layout/vList2"/>
    <dgm:cxn modelId="{90D12E54-F0F2-467E-834C-798F6F0AA467}" type="presParOf" srcId="{CC7A0B68-CEE0-43A9-9118-A225A4D1CEFA}" destId="{30DC8219-731E-4148-A98C-A91A1868F640}" srcOrd="12" destOrd="0" presId="urn:microsoft.com/office/officeart/2005/8/layout/vList2"/>
    <dgm:cxn modelId="{E5022FA8-690B-4C40-8356-E4E6699938AD}" type="presParOf" srcId="{CC7A0B68-CEE0-43A9-9118-A225A4D1CEFA}" destId="{3ECAC81C-95C6-406F-B883-67D87F2FBCF3}" srcOrd="13" destOrd="0" presId="urn:microsoft.com/office/officeart/2005/8/layout/vList2"/>
    <dgm:cxn modelId="{60DA59A9-E2CB-4B2D-B13E-3BC0ADDF1BAF}" type="presParOf" srcId="{CC7A0B68-CEE0-43A9-9118-A225A4D1CEFA}" destId="{DE699CC1-D216-4C46-B41B-DFFB0114CE3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51EAA8-8764-4C45-9A0F-2191E1F64C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6EDA041-BCD4-45BF-B993-74168B589DC2}">
      <dgm:prSet/>
      <dgm:spPr/>
      <dgm:t>
        <a:bodyPr/>
        <a:lstStyle/>
        <a:p>
          <a:r>
            <a:rPr lang="en-US"/>
            <a:t>Explain elements of the crime and other important instructions</a:t>
          </a:r>
        </a:p>
      </dgm:t>
    </dgm:pt>
    <dgm:pt modelId="{8117622A-9C8F-4CD4-971B-CC6F5C8FAC42}" type="parTrans" cxnId="{E192D185-DA97-4508-94FC-3E60C10CF484}">
      <dgm:prSet/>
      <dgm:spPr/>
      <dgm:t>
        <a:bodyPr/>
        <a:lstStyle/>
        <a:p>
          <a:endParaRPr lang="en-US"/>
        </a:p>
      </dgm:t>
    </dgm:pt>
    <dgm:pt modelId="{29145D5C-E84B-4B24-8598-DEB3ACBC29F3}" type="sibTrans" cxnId="{E192D185-DA97-4508-94FC-3E60C10CF484}">
      <dgm:prSet/>
      <dgm:spPr/>
      <dgm:t>
        <a:bodyPr/>
        <a:lstStyle/>
        <a:p>
          <a:endParaRPr lang="en-US"/>
        </a:p>
      </dgm:t>
    </dgm:pt>
    <dgm:pt modelId="{BA5F6AB2-D667-4D70-B1E4-BA657134AC56}">
      <dgm:prSet/>
      <dgm:spPr/>
      <dgm:t>
        <a:bodyPr/>
        <a:lstStyle/>
        <a:p>
          <a:r>
            <a:rPr lang="en-US"/>
            <a:t>Point out unreasonable arguments of the defense</a:t>
          </a:r>
        </a:p>
      </dgm:t>
    </dgm:pt>
    <dgm:pt modelId="{B03FA47B-97F0-4BD3-812D-F606D74772D9}" type="parTrans" cxnId="{E160A01A-CBF2-4DF3-8B75-EE6BA90A082C}">
      <dgm:prSet/>
      <dgm:spPr/>
      <dgm:t>
        <a:bodyPr/>
        <a:lstStyle/>
        <a:p>
          <a:endParaRPr lang="en-US"/>
        </a:p>
      </dgm:t>
    </dgm:pt>
    <dgm:pt modelId="{AA577B4F-9CF3-47A3-94BE-910D064CEF1E}" type="sibTrans" cxnId="{E160A01A-CBF2-4DF3-8B75-EE6BA90A082C}">
      <dgm:prSet/>
      <dgm:spPr/>
      <dgm:t>
        <a:bodyPr/>
        <a:lstStyle/>
        <a:p>
          <a:endParaRPr lang="en-US"/>
        </a:p>
      </dgm:t>
    </dgm:pt>
    <dgm:pt modelId="{C3DDB0E2-F75E-453B-8A05-38C6425A9845}">
      <dgm:prSet/>
      <dgm:spPr/>
      <dgm:t>
        <a:bodyPr/>
        <a:lstStyle/>
        <a:p>
          <a:r>
            <a:rPr lang="en-US"/>
            <a:t>Use body language and eye contact</a:t>
          </a:r>
        </a:p>
      </dgm:t>
    </dgm:pt>
    <dgm:pt modelId="{BCE68EA2-5190-4F6F-8532-42641BE08DB6}" type="parTrans" cxnId="{A6805044-210D-40DD-A447-E8607874D0B0}">
      <dgm:prSet/>
      <dgm:spPr/>
      <dgm:t>
        <a:bodyPr/>
        <a:lstStyle/>
        <a:p>
          <a:endParaRPr lang="en-US"/>
        </a:p>
      </dgm:t>
    </dgm:pt>
    <dgm:pt modelId="{4311DEA3-7BB0-43EB-8A2B-9BF2CFFDD26C}" type="sibTrans" cxnId="{A6805044-210D-40DD-A447-E8607874D0B0}">
      <dgm:prSet/>
      <dgm:spPr/>
      <dgm:t>
        <a:bodyPr/>
        <a:lstStyle/>
        <a:p>
          <a:endParaRPr lang="en-US"/>
        </a:p>
      </dgm:t>
    </dgm:pt>
    <dgm:pt modelId="{EE4414B7-2B8E-4FDE-8AC4-D4C1EE10543D}">
      <dgm:prSet/>
      <dgm:spPr/>
      <dgm:t>
        <a:bodyPr/>
        <a:lstStyle/>
        <a:p>
          <a:r>
            <a:rPr lang="en-US"/>
            <a:t>Planned initialand rebuttal statements</a:t>
          </a:r>
        </a:p>
      </dgm:t>
    </dgm:pt>
    <dgm:pt modelId="{4E74E18C-E9FF-4E6A-92BE-0616F0B6F0FB}" type="parTrans" cxnId="{C150C24B-3067-4D78-8CC9-9242EEFA24F6}">
      <dgm:prSet/>
      <dgm:spPr/>
      <dgm:t>
        <a:bodyPr/>
        <a:lstStyle/>
        <a:p>
          <a:endParaRPr lang="en-US"/>
        </a:p>
      </dgm:t>
    </dgm:pt>
    <dgm:pt modelId="{38360D5A-79BE-4181-BDAF-8C1C2FB4DC74}" type="sibTrans" cxnId="{C150C24B-3067-4D78-8CC9-9242EEFA24F6}">
      <dgm:prSet/>
      <dgm:spPr/>
      <dgm:t>
        <a:bodyPr/>
        <a:lstStyle/>
        <a:p>
          <a:endParaRPr lang="en-US"/>
        </a:p>
      </dgm:t>
    </dgm:pt>
    <dgm:pt modelId="{931ED40E-1DB1-4D90-91BC-47307F3A4404}">
      <dgm:prSet/>
      <dgm:spPr/>
      <dgm:t>
        <a:bodyPr/>
        <a:lstStyle/>
        <a:p>
          <a:r>
            <a:rPr lang="en-US"/>
            <a:t>Avoid personal belief comments </a:t>
          </a:r>
        </a:p>
      </dgm:t>
    </dgm:pt>
    <dgm:pt modelId="{CD86BF86-EA9D-4FA1-A615-31EB834EAA3B}" type="parTrans" cxnId="{98B1822A-6E70-44BC-BB31-BC0AF4950FE0}">
      <dgm:prSet/>
      <dgm:spPr/>
      <dgm:t>
        <a:bodyPr/>
        <a:lstStyle/>
        <a:p>
          <a:endParaRPr lang="en-US"/>
        </a:p>
      </dgm:t>
    </dgm:pt>
    <dgm:pt modelId="{5302ADF8-CC86-4695-B203-AC5599434551}" type="sibTrans" cxnId="{98B1822A-6E70-44BC-BB31-BC0AF4950FE0}">
      <dgm:prSet/>
      <dgm:spPr/>
      <dgm:t>
        <a:bodyPr/>
        <a:lstStyle/>
        <a:p>
          <a:endParaRPr lang="en-US"/>
        </a:p>
      </dgm:t>
    </dgm:pt>
    <dgm:pt modelId="{5711A471-53E7-41FB-B674-DC2B53742973}">
      <dgm:prSet/>
      <dgm:spPr/>
      <dgm:t>
        <a:bodyPr/>
        <a:lstStyle/>
        <a:p>
          <a:r>
            <a:rPr lang="en-US"/>
            <a:t>Start strong/ end strong </a:t>
          </a:r>
        </a:p>
      </dgm:t>
    </dgm:pt>
    <dgm:pt modelId="{5136CA07-EE96-4E94-81F5-D0ABF2F85A5F}" type="parTrans" cxnId="{CB5BAB06-D40B-4EBE-BED1-5B3C4DD54C9F}">
      <dgm:prSet/>
      <dgm:spPr/>
      <dgm:t>
        <a:bodyPr/>
        <a:lstStyle/>
        <a:p>
          <a:endParaRPr lang="en-US"/>
        </a:p>
      </dgm:t>
    </dgm:pt>
    <dgm:pt modelId="{B8844300-5ED4-4FBC-B38D-66A345B325D2}" type="sibTrans" cxnId="{CB5BAB06-D40B-4EBE-BED1-5B3C4DD54C9F}">
      <dgm:prSet/>
      <dgm:spPr/>
      <dgm:t>
        <a:bodyPr/>
        <a:lstStyle/>
        <a:p>
          <a:endParaRPr lang="en-US"/>
        </a:p>
      </dgm:t>
    </dgm:pt>
    <dgm:pt modelId="{0F4355AC-6CFB-426C-996A-7E29F247D73F}">
      <dgm:prSet/>
      <dgm:spPr/>
      <dgm:t>
        <a:bodyPr/>
        <a:lstStyle/>
        <a:p>
          <a:r>
            <a:rPr lang="en-US"/>
            <a:t>Use common sense</a:t>
          </a:r>
        </a:p>
      </dgm:t>
    </dgm:pt>
    <dgm:pt modelId="{8D472F8C-D7D3-48E8-BDC9-2D581F266C91}" type="parTrans" cxnId="{C477638E-B6A7-48ED-A59F-E9D3C840C424}">
      <dgm:prSet/>
      <dgm:spPr/>
      <dgm:t>
        <a:bodyPr/>
        <a:lstStyle/>
        <a:p>
          <a:endParaRPr lang="en-US"/>
        </a:p>
      </dgm:t>
    </dgm:pt>
    <dgm:pt modelId="{51A35389-75DF-4405-947B-BA55B964C38B}" type="sibTrans" cxnId="{C477638E-B6A7-48ED-A59F-E9D3C840C424}">
      <dgm:prSet/>
      <dgm:spPr/>
      <dgm:t>
        <a:bodyPr/>
        <a:lstStyle/>
        <a:p>
          <a:endParaRPr lang="en-US"/>
        </a:p>
      </dgm:t>
    </dgm:pt>
    <dgm:pt modelId="{03AD26F1-13BD-4B8F-99D5-059971AFE8F1}" type="pres">
      <dgm:prSet presAssocID="{FF51EAA8-8764-4C45-9A0F-2191E1F64CF2}" presName="linear" presStyleCnt="0">
        <dgm:presLayoutVars>
          <dgm:animLvl val="lvl"/>
          <dgm:resizeHandles val="exact"/>
        </dgm:presLayoutVars>
      </dgm:prSet>
      <dgm:spPr/>
    </dgm:pt>
    <dgm:pt modelId="{E2924FB4-B376-4FD7-839D-8E5CB35AF3CC}" type="pres">
      <dgm:prSet presAssocID="{A6EDA041-BCD4-45BF-B993-74168B589DC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22BEF0A-9F8D-4BA8-9D9A-13A42B5489F9}" type="pres">
      <dgm:prSet presAssocID="{29145D5C-E84B-4B24-8598-DEB3ACBC29F3}" presName="spacer" presStyleCnt="0"/>
      <dgm:spPr/>
    </dgm:pt>
    <dgm:pt modelId="{46854CCD-C086-450B-ABDF-653692E06423}" type="pres">
      <dgm:prSet presAssocID="{BA5F6AB2-D667-4D70-B1E4-BA657134AC5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E0DBA28-C627-4965-B24A-F92385A7DE1B}" type="pres">
      <dgm:prSet presAssocID="{AA577B4F-9CF3-47A3-94BE-910D064CEF1E}" presName="spacer" presStyleCnt="0"/>
      <dgm:spPr/>
    </dgm:pt>
    <dgm:pt modelId="{94F62CB0-6998-4508-9BFD-7B26FDEF477B}" type="pres">
      <dgm:prSet presAssocID="{C3DDB0E2-F75E-453B-8A05-38C6425A984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5E0798B-8C13-4A01-9FAD-580A589AB519}" type="pres">
      <dgm:prSet presAssocID="{4311DEA3-7BB0-43EB-8A2B-9BF2CFFDD26C}" presName="spacer" presStyleCnt="0"/>
      <dgm:spPr/>
    </dgm:pt>
    <dgm:pt modelId="{1ACC4547-BB0E-45E1-B205-F5D8A9CC72EA}" type="pres">
      <dgm:prSet presAssocID="{EE4414B7-2B8E-4FDE-8AC4-D4C1EE10543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54A89E8-5ADB-47B6-B369-5BB23C6F2EBE}" type="pres">
      <dgm:prSet presAssocID="{38360D5A-79BE-4181-BDAF-8C1C2FB4DC74}" presName="spacer" presStyleCnt="0"/>
      <dgm:spPr/>
    </dgm:pt>
    <dgm:pt modelId="{E7767987-2445-4584-AE23-D8E7245B2EBF}" type="pres">
      <dgm:prSet presAssocID="{931ED40E-1DB1-4D90-91BC-47307F3A440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1C1775B-4221-48E0-8A16-6A0ACA88E839}" type="pres">
      <dgm:prSet presAssocID="{5302ADF8-CC86-4695-B203-AC5599434551}" presName="spacer" presStyleCnt="0"/>
      <dgm:spPr/>
    </dgm:pt>
    <dgm:pt modelId="{34DD2961-EBCD-454B-A07B-455552F276B4}" type="pres">
      <dgm:prSet presAssocID="{5711A471-53E7-41FB-B674-DC2B5374297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2F1BBC8-8D31-4F32-94D8-6BEF9C911B68}" type="pres">
      <dgm:prSet presAssocID="{B8844300-5ED4-4FBC-B38D-66A345B325D2}" presName="spacer" presStyleCnt="0"/>
      <dgm:spPr/>
    </dgm:pt>
    <dgm:pt modelId="{B3E8CF10-57FE-4F9A-9E1A-5A37FFE62BF7}" type="pres">
      <dgm:prSet presAssocID="{0F4355AC-6CFB-426C-996A-7E29F247D73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B5BAB06-D40B-4EBE-BED1-5B3C4DD54C9F}" srcId="{FF51EAA8-8764-4C45-9A0F-2191E1F64CF2}" destId="{5711A471-53E7-41FB-B674-DC2B53742973}" srcOrd="5" destOrd="0" parTransId="{5136CA07-EE96-4E94-81F5-D0ABF2F85A5F}" sibTransId="{B8844300-5ED4-4FBC-B38D-66A345B325D2}"/>
    <dgm:cxn modelId="{502BBE0A-EE17-4240-B4E5-4FE22CDFBDD9}" type="presOf" srcId="{FF51EAA8-8764-4C45-9A0F-2191E1F64CF2}" destId="{03AD26F1-13BD-4B8F-99D5-059971AFE8F1}" srcOrd="0" destOrd="0" presId="urn:microsoft.com/office/officeart/2005/8/layout/vList2"/>
    <dgm:cxn modelId="{D43CAA0B-4483-4A73-9A9A-CFBEDDF83C5B}" type="presOf" srcId="{EE4414B7-2B8E-4FDE-8AC4-D4C1EE10543D}" destId="{1ACC4547-BB0E-45E1-B205-F5D8A9CC72EA}" srcOrd="0" destOrd="0" presId="urn:microsoft.com/office/officeart/2005/8/layout/vList2"/>
    <dgm:cxn modelId="{E160A01A-CBF2-4DF3-8B75-EE6BA90A082C}" srcId="{FF51EAA8-8764-4C45-9A0F-2191E1F64CF2}" destId="{BA5F6AB2-D667-4D70-B1E4-BA657134AC56}" srcOrd="1" destOrd="0" parTransId="{B03FA47B-97F0-4BD3-812D-F606D74772D9}" sibTransId="{AA577B4F-9CF3-47A3-94BE-910D064CEF1E}"/>
    <dgm:cxn modelId="{98B1822A-6E70-44BC-BB31-BC0AF4950FE0}" srcId="{FF51EAA8-8764-4C45-9A0F-2191E1F64CF2}" destId="{931ED40E-1DB1-4D90-91BC-47307F3A4404}" srcOrd="4" destOrd="0" parTransId="{CD86BF86-EA9D-4FA1-A615-31EB834EAA3B}" sibTransId="{5302ADF8-CC86-4695-B203-AC5599434551}"/>
    <dgm:cxn modelId="{83E52B2B-832E-47A4-A164-09919E24B9BE}" type="presOf" srcId="{931ED40E-1DB1-4D90-91BC-47307F3A4404}" destId="{E7767987-2445-4584-AE23-D8E7245B2EBF}" srcOrd="0" destOrd="0" presId="urn:microsoft.com/office/officeart/2005/8/layout/vList2"/>
    <dgm:cxn modelId="{0921E963-5D04-47C4-BD4D-E69239EF391B}" type="presOf" srcId="{0F4355AC-6CFB-426C-996A-7E29F247D73F}" destId="{B3E8CF10-57FE-4F9A-9E1A-5A37FFE62BF7}" srcOrd="0" destOrd="0" presId="urn:microsoft.com/office/officeart/2005/8/layout/vList2"/>
    <dgm:cxn modelId="{A6805044-210D-40DD-A447-E8607874D0B0}" srcId="{FF51EAA8-8764-4C45-9A0F-2191E1F64CF2}" destId="{C3DDB0E2-F75E-453B-8A05-38C6425A9845}" srcOrd="2" destOrd="0" parTransId="{BCE68EA2-5190-4F6F-8532-42641BE08DB6}" sibTransId="{4311DEA3-7BB0-43EB-8A2B-9BF2CFFDD26C}"/>
    <dgm:cxn modelId="{60A4B444-770B-4B9A-B37F-44ED6D6018E6}" type="presOf" srcId="{BA5F6AB2-D667-4D70-B1E4-BA657134AC56}" destId="{46854CCD-C086-450B-ABDF-653692E06423}" srcOrd="0" destOrd="0" presId="urn:microsoft.com/office/officeart/2005/8/layout/vList2"/>
    <dgm:cxn modelId="{C150C24B-3067-4D78-8CC9-9242EEFA24F6}" srcId="{FF51EAA8-8764-4C45-9A0F-2191E1F64CF2}" destId="{EE4414B7-2B8E-4FDE-8AC4-D4C1EE10543D}" srcOrd="3" destOrd="0" parTransId="{4E74E18C-E9FF-4E6A-92BE-0616F0B6F0FB}" sibTransId="{38360D5A-79BE-4181-BDAF-8C1C2FB4DC74}"/>
    <dgm:cxn modelId="{E192D185-DA97-4508-94FC-3E60C10CF484}" srcId="{FF51EAA8-8764-4C45-9A0F-2191E1F64CF2}" destId="{A6EDA041-BCD4-45BF-B993-74168B589DC2}" srcOrd="0" destOrd="0" parTransId="{8117622A-9C8F-4CD4-971B-CC6F5C8FAC42}" sibTransId="{29145D5C-E84B-4B24-8598-DEB3ACBC29F3}"/>
    <dgm:cxn modelId="{C477638E-B6A7-48ED-A59F-E9D3C840C424}" srcId="{FF51EAA8-8764-4C45-9A0F-2191E1F64CF2}" destId="{0F4355AC-6CFB-426C-996A-7E29F247D73F}" srcOrd="6" destOrd="0" parTransId="{8D472F8C-D7D3-48E8-BDC9-2D581F266C91}" sibTransId="{51A35389-75DF-4405-947B-BA55B964C38B}"/>
    <dgm:cxn modelId="{6FBD7A8F-1C29-475B-AAEE-39E53A81A3DA}" type="presOf" srcId="{A6EDA041-BCD4-45BF-B993-74168B589DC2}" destId="{E2924FB4-B376-4FD7-839D-8E5CB35AF3CC}" srcOrd="0" destOrd="0" presId="urn:microsoft.com/office/officeart/2005/8/layout/vList2"/>
    <dgm:cxn modelId="{A4F8EEB1-6955-431D-BB2C-5487A111D6D0}" type="presOf" srcId="{5711A471-53E7-41FB-B674-DC2B53742973}" destId="{34DD2961-EBCD-454B-A07B-455552F276B4}" srcOrd="0" destOrd="0" presId="urn:microsoft.com/office/officeart/2005/8/layout/vList2"/>
    <dgm:cxn modelId="{A65DD0DB-B631-4F1F-BDCE-184013453F5B}" type="presOf" srcId="{C3DDB0E2-F75E-453B-8A05-38C6425A9845}" destId="{94F62CB0-6998-4508-9BFD-7B26FDEF477B}" srcOrd="0" destOrd="0" presId="urn:microsoft.com/office/officeart/2005/8/layout/vList2"/>
    <dgm:cxn modelId="{2EE15E24-A1FB-4A33-8A87-C8DA062AD277}" type="presParOf" srcId="{03AD26F1-13BD-4B8F-99D5-059971AFE8F1}" destId="{E2924FB4-B376-4FD7-839D-8E5CB35AF3CC}" srcOrd="0" destOrd="0" presId="urn:microsoft.com/office/officeart/2005/8/layout/vList2"/>
    <dgm:cxn modelId="{1431C27C-578C-448E-B4EE-4C61DCE1530A}" type="presParOf" srcId="{03AD26F1-13BD-4B8F-99D5-059971AFE8F1}" destId="{A22BEF0A-9F8D-4BA8-9D9A-13A42B5489F9}" srcOrd="1" destOrd="0" presId="urn:microsoft.com/office/officeart/2005/8/layout/vList2"/>
    <dgm:cxn modelId="{94C29B88-651A-44E3-8C53-CE05764E691D}" type="presParOf" srcId="{03AD26F1-13BD-4B8F-99D5-059971AFE8F1}" destId="{46854CCD-C086-450B-ABDF-653692E06423}" srcOrd="2" destOrd="0" presId="urn:microsoft.com/office/officeart/2005/8/layout/vList2"/>
    <dgm:cxn modelId="{AF71084C-2E13-42E9-B15B-9D3D70F40F19}" type="presParOf" srcId="{03AD26F1-13BD-4B8F-99D5-059971AFE8F1}" destId="{4E0DBA28-C627-4965-B24A-F92385A7DE1B}" srcOrd="3" destOrd="0" presId="urn:microsoft.com/office/officeart/2005/8/layout/vList2"/>
    <dgm:cxn modelId="{141E9683-D327-4670-8BED-67422AAB2957}" type="presParOf" srcId="{03AD26F1-13BD-4B8F-99D5-059971AFE8F1}" destId="{94F62CB0-6998-4508-9BFD-7B26FDEF477B}" srcOrd="4" destOrd="0" presId="urn:microsoft.com/office/officeart/2005/8/layout/vList2"/>
    <dgm:cxn modelId="{79088E70-3624-4372-830B-8CD4B20EBC3E}" type="presParOf" srcId="{03AD26F1-13BD-4B8F-99D5-059971AFE8F1}" destId="{05E0798B-8C13-4A01-9FAD-580A589AB519}" srcOrd="5" destOrd="0" presId="urn:microsoft.com/office/officeart/2005/8/layout/vList2"/>
    <dgm:cxn modelId="{F379D801-0F83-4551-BDED-5D75F3B0A811}" type="presParOf" srcId="{03AD26F1-13BD-4B8F-99D5-059971AFE8F1}" destId="{1ACC4547-BB0E-45E1-B205-F5D8A9CC72EA}" srcOrd="6" destOrd="0" presId="urn:microsoft.com/office/officeart/2005/8/layout/vList2"/>
    <dgm:cxn modelId="{5C976F3F-B69E-4E24-9BA6-045EC8056C2D}" type="presParOf" srcId="{03AD26F1-13BD-4B8F-99D5-059971AFE8F1}" destId="{654A89E8-5ADB-47B6-B369-5BB23C6F2EBE}" srcOrd="7" destOrd="0" presId="urn:microsoft.com/office/officeart/2005/8/layout/vList2"/>
    <dgm:cxn modelId="{E047ED6C-70F5-4095-9209-7200E83F855B}" type="presParOf" srcId="{03AD26F1-13BD-4B8F-99D5-059971AFE8F1}" destId="{E7767987-2445-4584-AE23-D8E7245B2EBF}" srcOrd="8" destOrd="0" presId="urn:microsoft.com/office/officeart/2005/8/layout/vList2"/>
    <dgm:cxn modelId="{334B572F-65F1-4956-9AB7-05462CC1FBCB}" type="presParOf" srcId="{03AD26F1-13BD-4B8F-99D5-059971AFE8F1}" destId="{31C1775B-4221-48E0-8A16-6A0ACA88E839}" srcOrd="9" destOrd="0" presId="urn:microsoft.com/office/officeart/2005/8/layout/vList2"/>
    <dgm:cxn modelId="{C88BF75F-E503-4C16-896A-61B22C78D3E9}" type="presParOf" srcId="{03AD26F1-13BD-4B8F-99D5-059971AFE8F1}" destId="{34DD2961-EBCD-454B-A07B-455552F276B4}" srcOrd="10" destOrd="0" presId="urn:microsoft.com/office/officeart/2005/8/layout/vList2"/>
    <dgm:cxn modelId="{A012BDC9-D77B-4BF2-AB13-D72160E573AA}" type="presParOf" srcId="{03AD26F1-13BD-4B8F-99D5-059971AFE8F1}" destId="{92F1BBC8-8D31-4F32-94D8-6BEF9C911B68}" srcOrd="11" destOrd="0" presId="urn:microsoft.com/office/officeart/2005/8/layout/vList2"/>
    <dgm:cxn modelId="{7F96F286-90E8-4E4B-B49C-5061622650C1}" type="presParOf" srcId="{03AD26F1-13BD-4B8F-99D5-059971AFE8F1}" destId="{B3E8CF10-57FE-4F9A-9E1A-5A37FFE62BF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9FE577-6EED-4241-A6FC-400DB77A703D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BA64967-6ABF-445A-8896-5CE9077FAB9F}">
      <dgm:prSet/>
      <dgm:spPr/>
      <dgm:t>
        <a:bodyPr/>
        <a:lstStyle/>
        <a:p>
          <a:r>
            <a:rPr lang="en-US"/>
            <a:t>Become emotional </a:t>
          </a:r>
        </a:p>
      </dgm:t>
    </dgm:pt>
    <dgm:pt modelId="{B1973FC2-ED4F-4FF8-B2A0-CF4528085252}" type="parTrans" cxnId="{771B487A-BFAE-4445-8940-5FD79E71EDB7}">
      <dgm:prSet/>
      <dgm:spPr/>
      <dgm:t>
        <a:bodyPr/>
        <a:lstStyle/>
        <a:p>
          <a:endParaRPr lang="en-US"/>
        </a:p>
      </dgm:t>
    </dgm:pt>
    <dgm:pt modelId="{2A294EA9-0D2A-4177-885B-4754C2E7F492}" type="sibTrans" cxnId="{771B487A-BFAE-4445-8940-5FD79E71EDB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AFFCB40-1EDB-44C6-BAEC-7546617E1188}">
      <dgm:prSet/>
      <dgm:spPr/>
      <dgm:t>
        <a:bodyPr/>
        <a:lstStyle/>
        <a:p>
          <a:r>
            <a:rPr lang="en-US"/>
            <a:t>Shift or misstate the burden</a:t>
          </a:r>
        </a:p>
      </dgm:t>
    </dgm:pt>
    <dgm:pt modelId="{4E83B4B7-00B0-4858-A203-8F64880620E7}" type="parTrans" cxnId="{BBD5224F-F0CD-47C8-8779-25D8D2C190EC}">
      <dgm:prSet/>
      <dgm:spPr/>
      <dgm:t>
        <a:bodyPr/>
        <a:lstStyle/>
        <a:p>
          <a:endParaRPr lang="en-US"/>
        </a:p>
      </dgm:t>
    </dgm:pt>
    <dgm:pt modelId="{760651CE-C471-46CE-ACD9-84FD4ADCC66F}" type="sibTrans" cxnId="{BBD5224F-F0CD-47C8-8779-25D8D2C190E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8CEA342-62CC-42D5-925F-80C43401C7CF}">
      <dgm:prSet/>
      <dgm:spPr/>
      <dgm:t>
        <a:bodyPr/>
        <a:lstStyle/>
        <a:p>
          <a:r>
            <a:rPr lang="en-US"/>
            <a:t>Appeal to emotions or sympathy or fear </a:t>
          </a:r>
        </a:p>
      </dgm:t>
    </dgm:pt>
    <dgm:pt modelId="{1BC856B7-A542-474F-A9C1-9077987CEA59}" type="parTrans" cxnId="{FE35C503-BD89-4076-B8DF-975F0D6347BC}">
      <dgm:prSet/>
      <dgm:spPr/>
      <dgm:t>
        <a:bodyPr/>
        <a:lstStyle/>
        <a:p>
          <a:endParaRPr lang="en-US"/>
        </a:p>
      </dgm:t>
    </dgm:pt>
    <dgm:pt modelId="{E6D7BFDA-5E7B-4E9D-BED7-ACC855C6A1D3}" type="sibTrans" cxnId="{FE35C503-BD89-4076-B8DF-975F0D6347B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996F6C7-DCFB-4066-AED4-1BF28A507DF1}">
      <dgm:prSet/>
      <dgm:spPr/>
      <dgm:t>
        <a:bodyPr/>
        <a:lstStyle/>
        <a:p>
          <a:r>
            <a:rPr lang="en-US"/>
            <a:t>Comment on right to remain silent</a:t>
          </a:r>
        </a:p>
      </dgm:t>
    </dgm:pt>
    <dgm:pt modelId="{EBD30CA2-8746-4B08-87E5-1A3BB8898E29}" type="parTrans" cxnId="{7987D9A5-F1A6-4A29-BF76-72FFE1FBC933}">
      <dgm:prSet/>
      <dgm:spPr/>
      <dgm:t>
        <a:bodyPr/>
        <a:lstStyle/>
        <a:p>
          <a:endParaRPr lang="en-US"/>
        </a:p>
      </dgm:t>
    </dgm:pt>
    <dgm:pt modelId="{AA91DEF3-41F7-4BF0-8315-B229BCC51666}" type="sibTrans" cxnId="{7987D9A5-F1A6-4A29-BF76-72FFE1FBC933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1EE1911-D2E8-4DA8-B7CB-B2641139FF04}">
      <dgm:prSet/>
      <dgm:spPr/>
      <dgm:t>
        <a:bodyPr/>
        <a:lstStyle/>
        <a:p>
          <a:r>
            <a:rPr lang="en-US"/>
            <a:t>Comment on Defendant prior criminal history or propensity</a:t>
          </a:r>
        </a:p>
      </dgm:t>
    </dgm:pt>
    <dgm:pt modelId="{78EA18B3-1846-4D3D-93A7-086A1D81872B}" type="parTrans" cxnId="{B0BD2953-A0E9-48AB-BB12-34DD4C29523A}">
      <dgm:prSet/>
      <dgm:spPr/>
      <dgm:t>
        <a:bodyPr/>
        <a:lstStyle/>
        <a:p>
          <a:endParaRPr lang="en-US"/>
        </a:p>
      </dgm:t>
    </dgm:pt>
    <dgm:pt modelId="{CB59A535-4EEE-4AD8-BED9-3FA037C2AAC9}" type="sibTrans" cxnId="{B0BD2953-A0E9-48AB-BB12-34DD4C29523A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B4668B12-F838-4BD8-9186-9F6ED074A6EF}">
      <dgm:prSet/>
      <dgm:spPr/>
      <dgm:t>
        <a:bodyPr/>
        <a:lstStyle/>
        <a:p>
          <a:r>
            <a:rPr lang="en-US"/>
            <a:t>Argue personal feelings or beliefs.  No “I.” “The evidence shows…”</a:t>
          </a:r>
        </a:p>
      </dgm:t>
    </dgm:pt>
    <dgm:pt modelId="{487EF4EB-CDA4-4513-BC31-1634FDDD0831}" type="parTrans" cxnId="{9BB6BFDE-7D51-4BA8-8DF5-F16E8930497C}">
      <dgm:prSet/>
      <dgm:spPr/>
      <dgm:t>
        <a:bodyPr/>
        <a:lstStyle/>
        <a:p>
          <a:endParaRPr lang="en-US"/>
        </a:p>
      </dgm:t>
    </dgm:pt>
    <dgm:pt modelId="{CD08EE44-A500-4EC4-8F8A-D91162395C07}" type="sibTrans" cxnId="{9BB6BFDE-7D51-4BA8-8DF5-F16E8930497C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DA72127E-6514-4253-A888-8936A9FB15A9}">
      <dgm:prSet/>
      <dgm:spPr/>
      <dgm:t>
        <a:bodyPr/>
        <a:lstStyle/>
        <a:p>
          <a:r>
            <a:rPr lang="en-US"/>
            <a:t>Make personal attacks</a:t>
          </a:r>
        </a:p>
      </dgm:t>
    </dgm:pt>
    <dgm:pt modelId="{B1613A77-B144-4022-95DA-E7F620CE4F15}" type="parTrans" cxnId="{F23AB802-EE61-442B-B736-B8CFF40B5803}">
      <dgm:prSet/>
      <dgm:spPr/>
      <dgm:t>
        <a:bodyPr/>
        <a:lstStyle/>
        <a:p>
          <a:endParaRPr lang="en-US"/>
        </a:p>
      </dgm:t>
    </dgm:pt>
    <dgm:pt modelId="{1CD581D2-8BEF-4210-A5F9-3E0B713E1E77}" type="sibTrans" cxnId="{F23AB802-EE61-442B-B736-B8CFF40B5803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2D4FCDBD-2693-4C11-A957-0388122C0994}">
      <dgm:prSet/>
      <dgm:spPr/>
      <dgm:t>
        <a:bodyPr/>
        <a:lstStyle/>
        <a:p>
          <a:r>
            <a:rPr lang="en-US"/>
            <a:t>Refer to inadmissible evidence </a:t>
          </a:r>
        </a:p>
      </dgm:t>
    </dgm:pt>
    <dgm:pt modelId="{9B486BAE-669A-48D6-8C40-08453C3F6EC6}" type="parTrans" cxnId="{CCB4630D-68DA-4C98-9F08-0D2CBF63CA0A}">
      <dgm:prSet/>
      <dgm:spPr/>
      <dgm:t>
        <a:bodyPr/>
        <a:lstStyle/>
        <a:p>
          <a:endParaRPr lang="en-US"/>
        </a:p>
      </dgm:t>
    </dgm:pt>
    <dgm:pt modelId="{810E23B0-A12C-4071-82C7-5DB9E8C02F18}" type="sibTrans" cxnId="{CCB4630D-68DA-4C98-9F08-0D2CBF63CA0A}">
      <dgm:prSet phldrT="8" phldr="0"/>
      <dgm:spPr/>
      <dgm:t>
        <a:bodyPr/>
        <a:lstStyle/>
        <a:p>
          <a:r>
            <a:rPr lang="en-US"/>
            <a:t>8</a:t>
          </a:r>
        </a:p>
      </dgm:t>
    </dgm:pt>
    <dgm:pt modelId="{289C5FA6-CE0E-440F-87A7-C291C9978E45}">
      <dgm:prSet/>
      <dgm:spPr/>
      <dgm:t>
        <a:bodyPr/>
        <a:lstStyle/>
        <a:p>
          <a:r>
            <a:rPr lang="en-US"/>
            <a:t>Misstate the facts </a:t>
          </a:r>
        </a:p>
      </dgm:t>
    </dgm:pt>
    <dgm:pt modelId="{06D4920F-8484-4D32-8D9B-4AC6F7743B67}" type="parTrans" cxnId="{861108AD-DC64-43FD-844A-3FBD4C244529}">
      <dgm:prSet/>
      <dgm:spPr/>
      <dgm:t>
        <a:bodyPr/>
        <a:lstStyle/>
        <a:p>
          <a:endParaRPr lang="en-US"/>
        </a:p>
      </dgm:t>
    </dgm:pt>
    <dgm:pt modelId="{FD9106B8-AD77-4A87-AEB3-556A84C3B112}" type="sibTrans" cxnId="{861108AD-DC64-43FD-844A-3FBD4C244529}">
      <dgm:prSet phldrT="9" phldr="0"/>
      <dgm:spPr/>
      <dgm:t>
        <a:bodyPr/>
        <a:lstStyle/>
        <a:p>
          <a:r>
            <a:rPr lang="en-US"/>
            <a:t>9</a:t>
          </a:r>
        </a:p>
      </dgm:t>
    </dgm:pt>
    <dgm:pt modelId="{5B3562E3-65A6-4C25-9163-0B3C36B96FE8}" type="pres">
      <dgm:prSet presAssocID="{679FE577-6EED-4241-A6FC-400DB77A703D}" presName="Name0" presStyleCnt="0">
        <dgm:presLayoutVars>
          <dgm:animLvl val="lvl"/>
          <dgm:resizeHandles val="exact"/>
        </dgm:presLayoutVars>
      </dgm:prSet>
      <dgm:spPr/>
    </dgm:pt>
    <dgm:pt modelId="{B6178778-98FE-4D52-ADD5-276AFFB2264B}" type="pres">
      <dgm:prSet presAssocID="{0BA64967-6ABF-445A-8896-5CE9077FAB9F}" presName="compositeNode" presStyleCnt="0">
        <dgm:presLayoutVars>
          <dgm:bulletEnabled val="1"/>
        </dgm:presLayoutVars>
      </dgm:prSet>
      <dgm:spPr/>
    </dgm:pt>
    <dgm:pt modelId="{19A5C853-B2F8-45C4-9382-9ED5DD23B9C5}" type="pres">
      <dgm:prSet presAssocID="{0BA64967-6ABF-445A-8896-5CE9077FAB9F}" presName="bgRect" presStyleLbl="bgAccFollowNode1" presStyleIdx="0" presStyleCnt="9"/>
      <dgm:spPr/>
    </dgm:pt>
    <dgm:pt modelId="{12E6F7EE-5AD4-4FCF-9FD6-0A6883EE2140}" type="pres">
      <dgm:prSet presAssocID="{2A294EA9-0D2A-4177-885B-4754C2E7F492}" presName="sibTransNodeCircle" presStyleLbl="alignNode1" presStyleIdx="0" presStyleCnt="18">
        <dgm:presLayoutVars>
          <dgm:chMax val="0"/>
          <dgm:bulletEnabled/>
        </dgm:presLayoutVars>
      </dgm:prSet>
      <dgm:spPr/>
    </dgm:pt>
    <dgm:pt modelId="{0A3425F2-2267-4E4C-BD08-1D60C3512323}" type="pres">
      <dgm:prSet presAssocID="{0BA64967-6ABF-445A-8896-5CE9077FAB9F}" presName="bottomLine" presStyleLbl="alignNode1" presStyleIdx="1" presStyleCnt="18">
        <dgm:presLayoutVars/>
      </dgm:prSet>
      <dgm:spPr/>
    </dgm:pt>
    <dgm:pt modelId="{C9679BF3-5283-46A9-8AFF-3C282C2FE2B7}" type="pres">
      <dgm:prSet presAssocID="{0BA64967-6ABF-445A-8896-5CE9077FAB9F}" presName="nodeText" presStyleLbl="bgAccFollowNode1" presStyleIdx="0" presStyleCnt="9">
        <dgm:presLayoutVars>
          <dgm:bulletEnabled val="1"/>
        </dgm:presLayoutVars>
      </dgm:prSet>
      <dgm:spPr/>
    </dgm:pt>
    <dgm:pt modelId="{98412A32-E387-4D61-9363-5ABDA2C8E83D}" type="pres">
      <dgm:prSet presAssocID="{2A294EA9-0D2A-4177-885B-4754C2E7F492}" presName="sibTrans" presStyleCnt="0"/>
      <dgm:spPr/>
    </dgm:pt>
    <dgm:pt modelId="{FCC94047-3D44-4597-BB8E-28C76BED95F6}" type="pres">
      <dgm:prSet presAssocID="{FAFFCB40-1EDB-44C6-BAEC-7546617E1188}" presName="compositeNode" presStyleCnt="0">
        <dgm:presLayoutVars>
          <dgm:bulletEnabled val="1"/>
        </dgm:presLayoutVars>
      </dgm:prSet>
      <dgm:spPr/>
    </dgm:pt>
    <dgm:pt modelId="{7D6C6FF7-E6BF-4B87-AB7D-DDA318DA230A}" type="pres">
      <dgm:prSet presAssocID="{FAFFCB40-1EDB-44C6-BAEC-7546617E1188}" presName="bgRect" presStyleLbl="bgAccFollowNode1" presStyleIdx="1" presStyleCnt="9"/>
      <dgm:spPr/>
    </dgm:pt>
    <dgm:pt modelId="{327F1526-C1DE-45CF-B12E-557C5210A2D3}" type="pres">
      <dgm:prSet presAssocID="{760651CE-C471-46CE-ACD9-84FD4ADCC66F}" presName="sibTransNodeCircle" presStyleLbl="alignNode1" presStyleIdx="2" presStyleCnt="18">
        <dgm:presLayoutVars>
          <dgm:chMax val="0"/>
          <dgm:bulletEnabled/>
        </dgm:presLayoutVars>
      </dgm:prSet>
      <dgm:spPr/>
    </dgm:pt>
    <dgm:pt modelId="{6ACEBEF5-1222-45B8-A3B3-388918412614}" type="pres">
      <dgm:prSet presAssocID="{FAFFCB40-1EDB-44C6-BAEC-7546617E1188}" presName="bottomLine" presStyleLbl="alignNode1" presStyleIdx="3" presStyleCnt="18">
        <dgm:presLayoutVars/>
      </dgm:prSet>
      <dgm:spPr/>
    </dgm:pt>
    <dgm:pt modelId="{5E9138CA-F0FB-4553-AF9D-98D74D868004}" type="pres">
      <dgm:prSet presAssocID="{FAFFCB40-1EDB-44C6-BAEC-7546617E1188}" presName="nodeText" presStyleLbl="bgAccFollowNode1" presStyleIdx="1" presStyleCnt="9">
        <dgm:presLayoutVars>
          <dgm:bulletEnabled val="1"/>
        </dgm:presLayoutVars>
      </dgm:prSet>
      <dgm:spPr/>
    </dgm:pt>
    <dgm:pt modelId="{F2788312-6E94-4D5B-87D5-BC8A1EBFB295}" type="pres">
      <dgm:prSet presAssocID="{760651CE-C471-46CE-ACD9-84FD4ADCC66F}" presName="sibTrans" presStyleCnt="0"/>
      <dgm:spPr/>
    </dgm:pt>
    <dgm:pt modelId="{14F0A2AE-6C2C-4D24-8C3C-FB037F4B2C81}" type="pres">
      <dgm:prSet presAssocID="{58CEA342-62CC-42D5-925F-80C43401C7CF}" presName="compositeNode" presStyleCnt="0">
        <dgm:presLayoutVars>
          <dgm:bulletEnabled val="1"/>
        </dgm:presLayoutVars>
      </dgm:prSet>
      <dgm:spPr/>
    </dgm:pt>
    <dgm:pt modelId="{4BB137A5-5953-4B40-B554-88CA65A4B604}" type="pres">
      <dgm:prSet presAssocID="{58CEA342-62CC-42D5-925F-80C43401C7CF}" presName="bgRect" presStyleLbl="bgAccFollowNode1" presStyleIdx="2" presStyleCnt="9"/>
      <dgm:spPr/>
    </dgm:pt>
    <dgm:pt modelId="{29A7D700-29FC-4FCF-A154-CE3B7433E7C4}" type="pres">
      <dgm:prSet presAssocID="{E6D7BFDA-5E7B-4E9D-BED7-ACC855C6A1D3}" presName="sibTransNodeCircle" presStyleLbl="alignNode1" presStyleIdx="4" presStyleCnt="18">
        <dgm:presLayoutVars>
          <dgm:chMax val="0"/>
          <dgm:bulletEnabled/>
        </dgm:presLayoutVars>
      </dgm:prSet>
      <dgm:spPr/>
    </dgm:pt>
    <dgm:pt modelId="{8F38992A-80D5-4276-8438-8CB0CCF78424}" type="pres">
      <dgm:prSet presAssocID="{58CEA342-62CC-42D5-925F-80C43401C7CF}" presName="bottomLine" presStyleLbl="alignNode1" presStyleIdx="5" presStyleCnt="18">
        <dgm:presLayoutVars/>
      </dgm:prSet>
      <dgm:spPr/>
    </dgm:pt>
    <dgm:pt modelId="{CEB81925-6B91-4CAC-B0F2-BC7EFA66E231}" type="pres">
      <dgm:prSet presAssocID="{58CEA342-62CC-42D5-925F-80C43401C7CF}" presName="nodeText" presStyleLbl="bgAccFollowNode1" presStyleIdx="2" presStyleCnt="9">
        <dgm:presLayoutVars>
          <dgm:bulletEnabled val="1"/>
        </dgm:presLayoutVars>
      </dgm:prSet>
      <dgm:spPr/>
    </dgm:pt>
    <dgm:pt modelId="{4C79E9C7-825C-4BFD-A35D-BC355A3C7C09}" type="pres">
      <dgm:prSet presAssocID="{E6D7BFDA-5E7B-4E9D-BED7-ACC855C6A1D3}" presName="sibTrans" presStyleCnt="0"/>
      <dgm:spPr/>
    </dgm:pt>
    <dgm:pt modelId="{76169A4D-9936-4CC9-A93B-180D7677005E}" type="pres">
      <dgm:prSet presAssocID="{4996F6C7-DCFB-4066-AED4-1BF28A507DF1}" presName="compositeNode" presStyleCnt="0">
        <dgm:presLayoutVars>
          <dgm:bulletEnabled val="1"/>
        </dgm:presLayoutVars>
      </dgm:prSet>
      <dgm:spPr/>
    </dgm:pt>
    <dgm:pt modelId="{B0C38F06-BD84-4261-AB41-F9C06D08D13F}" type="pres">
      <dgm:prSet presAssocID="{4996F6C7-DCFB-4066-AED4-1BF28A507DF1}" presName="bgRect" presStyleLbl="bgAccFollowNode1" presStyleIdx="3" presStyleCnt="9"/>
      <dgm:spPr/>
    </dgm:pt>
    <dgm:pt modelId="{F1963C59-150D-4194-882C-8C2A534006A4}" type="pres">
      <dgm:prSet presAssocID="{AA91DEF3-41F7-4BF0-8315-B229BCC51666}" presName="sibTransNodeCircle" presStyleLbl="alignNode1" presStyleIdx="6" presStyleCnt="18">
        <dgm:presLayoutVars>
          <dgm:chMax val="0"/>
          <dgm:bulletEnabled/>
        </dgm:presLayoutVars>
      </dgm:prSet>
      <dgm:spPr/>
    </dgm:pt>
    <dgm:pt modelId="{F68B88DA-52BA-496B-96AE-187AB53A8AB3}" type="pres">
      <dgm:prSet presAssocID="{4996F6C7-DCFB-4066-AED4-1BF28A507DF1}" presName="bottomLine" presStyleLbl="alignNode1" presStyleIdx="7" presStyleCnt="18">
        <dgm:presLayoutVars/>
      </dgm:prSet>
      <dgm:spPr/>
    </dgm:pt>
    <dgm:pt modelId="{5332DF2D-D02D-4F9B-8115-F1BC032D2235}" type="pres">
      <dgm:prSet presAssocID="{4996F6C7-DCFB-4066-AED4-1BF28A507DF1}" presName="nodeText" presStyleLbl="bgAccFollowNode1" presStyleIdx="3" presStyleCnt="9">
        <dgm:presLayoutVars>
          <dgm:bulletEnabled val="1"/>
        </dgm:presLayoutVars>
      </dgm:prSet>
      <dgm:spPr/>
    </dgm:pt>
    <dgm:pt modelId="{DCF59192-D1DA-4440-AE1B-E66C7935E5A4}" type="pres">
      <dgm:prSet presAssocID="{AA91DEF3-41F7-4BF0-8315-B229BCC51666}" presName="sibTrans" presStyleCnt="0"/>
      <dgm:spPr/>
    </dgm:pt>
    <dgm:pt modelId="{A1CF03A1-8B63-4A82-964D-BD6C9615C089}" type="pres">
      <dgm:prSet presAssocID="{D1EE1911-D2E8-4DA8-B7CB-B2641139FF04}" presName="compositeNode" presStyleCnt="0">
        <dgm:presLayoutVars>
          <dgm:bulletEnabled val="1"/>
        </dgm:presLayoutVars>
      </dgm:prSet>
      <dgm:spPr/>
    </dgm:pt>
    <dgm:pt modelId="{E4E3A2CA-C54E-4388-BE92-58AC23B52F3E}" type="pres">
      <dgm:prSet presAssocID="{D1EE1911-D2E8-4DA8-B7CB-B2641139FF04}" presName="bgRect" presStyleLbl="bgAccFollowNode1" presStyleIdx="4" presStyleCnt="9"/>
      <dgm:spPr/>
    </dgm:pt>
    <dgm:pt modelId="{F17CA2E5-BD35-45FE-96C6-B76CE70C615B}" type="pres">
      <dgm:prSet presAssocID="{CB59A535-4EEE-4AD8-BED9-3FA037C2AAC9}" presName="sibTransNodeCircle" presStyleLbl="alignNode1" presStyleIdx="8" presStyleCnt="18">
        <dgm:presLayoutVars>
          <dgm:chMax val="0"/>
          <dgm:bulletEnabled/>
        </dgm:presLayoutVars>
      </dgm:prSet>
      <dgm:spPr/>
    </dgm:pt>
    <dgm:pt modelId="{BB659A4F-AEA0-4C8C-87ED-7F719608CCDB}" type="pres">
      <dgm:prSet presAssocID="{D1EE1911-D2E8-4DA8-B7CB-B2641139FF04}" presName="bottomLine" presStyleLbl="alignNode1" presStyleIdx="9" presStyleCnt="18">
        <dgm:presLayoutVars/>
      </dgm:prSet>
      <dgm:spPr/>
    </dgm:pt>
    <dgm:pt modelId="{C51F17DA-899A-446E-90E3-9FA4E7BBB500}" type="pres">
      <dgm:prSet presAssocID="{D1EE1911-D2E8-4DA8-B7CB-B2641139FF04}" presName="nodeText" presStyleLbl="bgAccFollowNode1" presStyleIdx="4" presStyleCnt="9">
        <dgm:presLayoutVars>
          <dgm:bulletEnabled val="1"/>
        </dgm:presLayoutVars>
      </dgm:prSet>
      <dgm:spPr/>
    </dgm:pt>
    <dgm:pt modelId="{22781D45-EA50-4D06-BDD5-0818F63CF91D}" type="pres">
      <dgm:prSet presAssocID="{CB59A535-4EEE-4AD8-BED9-3FA037C2AAC9}" presName="sibTrans" presStyleCnt="0"/>
      <dgm:spPr/>
    </dgm:pt>
    <dgm:pt modelId="{51737D9A-52A2-4953-9476-EF55F6D929BC}" type="pres">
      <dgm:prSet presAssocID="{B4668B12-F838-4BD8-9186-9F6ED074A6EF}" presName="compositeNode" presStyleCnt="0">
        <dgm:presLayoutVars>
          <dgm:bulletEnabled val="1"/>
        </dgm:presLayoutVars>
      </dgm:prSet>
      <dgm:spPr/>
    </dgm:pt>
    <dgm:pt modelId="{25C7B459-F4BC-4C50-8FC0-881438D7D3F0}" type="pres">
      <dgm:prSet presAssocID="{B4668B12-F838-4BD8-9186-9F6ED074A6EF}" presName="bgRect" presStyleLbl="bgAccFollowNode1" presStyleIdx="5" presStyleCnt="9"/>
      <dgm:spPr/>
    </dgm:pt>
    <dgm:pt modelId="{E67CA9DF-EFDD-494B-98E1-423D9D1C1E90}" type="pres">
      <dgm:prSet presAssocID="{CD08EE44-A500-4EC4-8F8A-D91162395C07}" presName="sibTransNodeCircle" presStyleLbl="alignNode1" presStyleIdx="10" presStyleCnt="18">
        <dgm:presLayoutVars>
          <dgm:chMax val="0"/>
          <dgm:bulletEnabled/>
        </dgm:presLayoutVars>
      </dgm:prSet>
      <dgm:spPr/>
    </dgm:pt>
    <dgm:pt modelId="{2B3D9F65-5722-4702-80C5-A02E33C186AF}" type="pres">
      <dgm:prSet presAssocID="{B4668B12-F838-4BD8-9186-9F6ED074A6EF}" presName="bottomLine" presStyleLbl="alignNode1" presStyleIdx="11" presStyleCnt="18">
        <dgm:presLayoutVars/>
      </dgm:prSet>
      <dgm:spPr/>
    </dgm:pt>
    <dgm:pt modelId="{6D9E8C83-B117-41A7-A04F-D0D5E02D2464}" type="pres">
      <dgm:prSet presAssocID="{B4668B12-F838-4BD8-9186-9F6ED074A6EF}" presName="nodeText" presStyleLbl="bgAccFollowNode1" presStyleIdx="5" presStyleCnt="9">
        <dgm:presLayoutVars>
          <dgm:bulletEnabled val="1"/>
        </dgm:presLayoutVars>
      </dgm:prSet>
      <dgm:spPr/>
    </dgm:pt>
    <dgm:pt modelId="{06C0B656-2C9B-4A24-8E21-B6B67158EC61}" type="pres">
      <dgm:prSet presAssocID="{CD08EE44-A500-4EC4-8F8A-D91162395C07}" presName="sibTrans" presStyleCnt="0"/>
      <dgm:spPr/>
    </dgm:pt>
    <dgm:pt modelId="{D448FDAD-D21B-4497-8AEA-6E0526174B4B}" type="pres">
      <dgm:prSet presAssocID="{DA72127E-6514-4253-A888-8936A9FB15A9}" presName="compositeNode" presStyleCnt="0">
        <dgm:presLayoutVars>
          <dgm:bulletEnabled val="1"/>
        </dgm:presLayoutVars>
      </dgm:prSet>
      <dgm:spPr/>
    </dgm:pt>
    <dgm:pt modelId="{D389B598-4C25-4121-B721-7DD37F34D4A1}" type="pres">
      <dgm:prSet presAssocID="{DA72127E-6514-4253-A888-8936A9FB15A9}" presName="bgRect" presStyleLbl="bgAccFollowNode1" presStyleIdx="6" presStyleCnt="9"/>
      <dgm:spPr/>
    </dgm:pt>
    <dgm:pt modelId="{C6AEC4FD-A561-4599-906F-9BD37EBB3D79}" type="pres">
      <dgm:prSet presAssocID="{1CD581D2-8BEF-4210-A5F9-3E0B713E1E77}" presName="sibTransNodeCircle" presStyleLbl="alignNode1" presStyleIdx="12" presStyleCnt="18">
        <dgm:presLayoutVars>
          <dgm:chMax val="0"/>
          <dgm:bulletEnabled/>
        </dgm:presLayoutVars>
      </dgm:prSet>
      <dgm:spPr/>
    </dgm:pt>
    <dgm:pt modelId="{214A42AE-5CB9-416A-83E9-37CD846480C0}" type="pres">
      <dgm:prSet presAssocID="{DA72127E-6514-4253-A888-8936A9FB15A9}" presName="bottomLine" presStyleLbl="alignNode1" presStyleIdx="13" presStyleCnt="18">
        <dgm:presLayoutVars/>
      </dgm:prSet>
      <dgm:spPr/>
    </dgm:pt>
    <dgm:pt modelId="{8ED133BF-6E38-495F-AB82-9E21DAE39E1F}" type="pres">
      <dgm:prSet presAssocID="{DA72127E-6514-4253-A888-8936A9FB15A9}" presName="nodeText" presStyleLbl="bgAccFollowNode1" presStyleIdx="6" presStyleCnt="9">
        <dgm:presLayoutVars>
          <dgm:bulletEnabled val="1"/>
        </dgm:presLayoutVars>
      </dgm:prSet>
      <dgm:spPr/>
    </dgm:pt>
    <dgm:pt modelId="{918FD999-6995-4677-8BFE-CE1E3F343EB8}" type="pres">
      <dgm:prSet presAssocID="{1CD581D2-8BEF-4210-A5F9-3E0B713E1E77}" presName="sibTrans" presStyleCnt="0"/>
      <dgm:spPr/>
    </dgm:pt>
    <dgm:pt modelId="{4EF5468A-3E80-4ABE-A4D7-C745E7EC308D}" type="pres">
      <dgm:prSet presAssocID="{2D4FCDBD-2693-4C11-A957-0388122C0994}" presName="compositeNode" presStyleCnt="0">
        <dgm:presLayoutVars>
          <dgm:bulletEnabled val="1"/>
        </dgm:presLayoutVars>
      </dgm:prSet>
      <dgm:spPr/>
    </dgm:pt>
    <dgm:pt modelId="{483DF681-3127-45DE-80ED-BF07C60FC261}" type="pres">
      <dgm:prSet presAssocID="{2D4FCDBD-2693-4C11-A957-0388122C0994}" presName="bgRect" presStyleLbl="bgAccFollowNode1" presStyleIdx="7" presStyleCnt="9"/>
      <dgm:spPr/>
    </dgm:pt>
    <dgm:pt modelId="{DC9E9930-79B1-4C69-8A9D-FD00D05D351F}" type="pres">
      <dgm:prSet presAssocID="{810E23B0-A12C-4071-82C7-5DB9E8C02F18}" presName="sibTransNodeCircle" presStyleLbl="alignNode1" presStyleIdx="14" presStyleCnt="18">
        <dgm:presLayoutVars>
          <dgm:chMax val="0"/>
          <dgm:bulletEnabled/>
        </dgm:presLayoutVars>
      </dgm:prSet>
      <dgm:spPr/>
    </dgm:pt>
    <dgm:pt modelId="{CC7C3096-69AB-4158-BFFE-C65F1FF1FC73}" type="pres">
      <dgm:prSet presAssocID="{2D4FCDBD-2693-4C11-A957-0388122C0994}" presName="bottomLine" presStyleLbl="alignNode1" presStyleIdx="15" presStyleCnt="18">
        <dgm:presLayoutVars/>
      </dgm:prSet>
      <dgm:spPr/>
    </dgm:pt>
    <dgm:pt modelId="{60BCB6EC-39E2-4E12-9D53-3538B2151F0E}" type="pres">
      <dgm:prSet presAssocID="{2D4FCDBD-2693-4C11-A957-0388122C0994}" presName="nodeText" presStyleLbl="bgAccFollowNode1" presStyleIdx="7" presStyleCnt="9">
        <dgm:presLayoutVars>
          <dgm:bulletEnabled val="1"/>
        </dgm:presLayoutVars>
      </dgm:prSet>
      <dgm:spPr/>
    </dgm:pt>
    <dgm:pt modelId="{6F6D0AFC-3CDC-41FB-A91E-6573D3EE3403}" type="pres">
      <dgm:prSet presAssocID="{810E23B0-A12C-4071-82C7-5DB9E8C02F18}" presName="sibTrans" presStyleCnt="0"/>
      <dgm:spPr/>
    </dgm:pt>
    <dgm:pt modelId="{FDEA8DFA-B3F5-4C11-8925-E1ADC34206B1}" type="pres">
      <dgm:prSet presAssocID="{289C5FA6-CE0E-440F-87A7-C291C9978E45}" presName="compositeNode" presStyleCnt="0">
        <dgm:presLayoutVars>
          <dgm:bulletEnabled val="1"/>
        </dgm:presLayoutVars>
      </dgm:prSet>
      <dgm:spPr/>
    </dgm:pt>
    <dgm:pt modelId="{01645ADE-138A-42ED-9208-2E2042B62127}" type="pres">
      <dgm:prSet presAssocID="{289C5FA6-CE0E-440F-87A7-C291C9978E45}" presName="bgRect" presStyleLbl="bgAccFollowNode1" presStyleIdx="8" presStyleCnt="9"/>
      <dgm:spPr/>
    </dgm:pt>
    <dgm:pt modelId="{798327E2-50BE-4099-96C9-63A76251E8BB}" type="pres">
      <dgm:prSet presAssocID="{FD9106B8-AD77-4A87-AEB3-556A84C3B112}" presName="sibTransNodeCircle" presStyleLbl="alignNode1" presStyleIdx="16" presStyleCnt="18">
        <dgm:presLayoutVars>
          <dgm:chMax val="0"/>
          <dgm:bulletEnabled/>
        </dgm:presLayoutVars>
      </dgm:prSet>
      <dgm:spPr/>
    </dgm:pt>
    <dgm:pt modelId="{6EAA1641-0E1A-4122-8592-CF322A2FC8F5}" type="pres">
      <dgm:prSet presAssocID="{289C5FA6-CE0E-440F-87A7-C291C9978E45}" presName="bottomLine" presStyleLbl="alignNode1" presStyleIdx="17" presStyleCnt="18">
        <dgm:presLayoutVars/>
      </dgm:prSet>
      <dgm:spPr/>
    </dgm:pt>
    <dgm:pt modelId="{D2CF3043-1032-4D24-99B7-6934D3755BCF}" type="pres">
      <dgm:prSet presAssocID="{289C5FA6-CE0E-440F-87A7-C291C9978E45}" presName="nodeText" presStyleLbl="bgAccFollowNode1" presStyleIdx="8" presStyleCnt="9">
        <dgm:presLayoutVars>
          <dgm:bulletEnabled val="1"/>
        </dgm:presLayoutVars>
      </dgm:prSet>
      <dgm:spPr/>
    </dgm:pt>
  </dgm:ptLst>
  <dgm:cxnLst>
    <dgm:cxn modelId="{F23AB802-EE61-442B-B736-B8CFF40B5803}" srcId="{679FE577-6EED-4241-A6FC-400DB77A703D}" destId="{DA72127E-6514-4253-A888-8936A9FB15A9}" srcOrd="6" destOrd="0" parTransId="{B1613A77-B144-4022-95DA-E7F620CE4F15}" sibTransId="{1CD581D2-8BEF-4210-A5F9-3E0B713E1E77}"/>
    <dgm:cxn modelId="{FE35C503-BD89-4076-B8DF-975F0D6347BC}" srcId="{679FE577-6EED-4241-A6FC-400DB77A703D}" destId="{58CEA342-62CC-42D5-925F-80C43401C7CF}" srcOrd="2" destOrd="0" parTransId="{1BC856B7-A542-474F-A9C1-9077987CEA59}" sibTransId="{E6D7BFDA-5E7B-4E9D-BED7-ACC855C6A1D3}"/>
    <dgm:cxn modelId="{F6788E09-86CB-4DC0-A2F3-96048E5CADE7}" type="presOf" srcId="{4996F6C7-DCFB-4066-AED4-1BF28A507DF1}" destId="{5332DF2D-D02D-4F9B-8115-F1BC032D2235}" srcOrd="1" destOrd="0" presId="urn:microsoft.com/office/officeart/2016/7/layout/BasicLinearProcessNumbered"/>
    <dgm:cxn modelId="{CCB4630D-68DA-4C98-9F08-0D2CBF63CA0A}" srcId="{679FE577-6EED-4241-A6FC-400DB77A703D}" destId="{2D4FCDBD-2693-4C11-A957-0388122C0994}" srcOrd="7" destOrd="0" parTransId="{9B486BAE-669A-48D6-8C40-08453C3F6EC6}" sibTransId="{810E23B0-A12C-4071-82C7-5DB9E8C02F18}"/>
    <dgm:cxn modelId="{4FFB9C17-6485-436E-B777-3580DE73EAED}" type="presOf" srcId="{289C5FA6-CE0E-440F-87A7-C291C9978E45}" destId="{D2CF3043-1032-4D24-99B7-6934D3755BCF}" srcOrd="1" destOrd="0" presId="urn:microsoft.com/office/officeart/2016/7/layout/BasicLinearProcessNumbered"/>
    <dgm:cxn modelId="{1F5B9D17-C6AA-4B45-BD11-E591C0447921}" type="presOf" srcId="{B4668B12-F838-4BD8-9186-9F6ED074A6EF}" destId="{6D9E8C83-B117-41A7-A04F-D0D5E02D2464}" srcOrd="1" destOrd="0" presId="urn:microsoft.com/office/officeart/2016/7/layout/BasicLinearProcessNumbered"/>
    <dgm:cxn modelId="{45742720-626B-4F28-8941-AD9CE43B64CC}" type="presOf" srcId="{D1EE1911-D2E8-4DA8-B7CB-B2641139FF04}" destId="{C51F17DA-899A-446E-90E3-9FA4E7BBB500}" srcOrd="1" destOrd="0" presId="urn:microsoft.com/office/officeart/2016/7/layout/BasicLinearProcessNumbered"/>
    <dgm:cxn modelId="{1428B22A-A130-4727-9A8A-C9793888AC77}" type="presOf" srcId="{FD9106B8-AD77-4A87-AEB3-556A84C3B112}" destId="{798327E2-50BE-4099-96C9-63A76251E8BB}" srcOrd="0" destOrd="0" presId="urn:microsoft.com/office/officeart/2016/7/layout/BasicLinearProcessNumbered"/>
    <dgm:cxn modelId="{EC75D22A-9446-4F55-8E67-E173EA916ECC}" type="presOf" srcId="{2D4FCDBD-2693-4C11-A957-0388122C0994}" destId="{60BCB6EC-39E2-4E12-9D53-3538B2151F0E}" srcOrd="1" destOrd="0" presId="urn:microsoft.com/office/officeart/2016/7/layout/BasicLinearProcessNumbered"/>
    <dgm:cxn modelId="{9C4B7D38-733D-432E-9858-BE2E0A8E13D8}" type="presOf" srcId="{2A294EA9-0D2A-4177-885B-4754C2E7F492}" destId="{12E6F7EE-5AD4-4FCF-9FD6-0A6883EE2140}" srcOrd="0" destOrd="0" presId="urn:microsoft.com/office/officeart/2016/7/layout/BasicLinearProcessNumbered"/>
    <dgm:cxn modelId="{B68F5663-03AC-407F-B142-1DDF448903AC}" type="presOf" srcId="{DA72127E-6514-4253-A888-8936A9FB15A9}" destId="{D389B598-4C25-4121-B721-7DD37F34D4A1}" srcOrd="0" destOrd="0" presId="urn:microsoft.com/office/officeart/2016/7/layout/BasicLinearProcessNumbered"/>
    <dgm:cxn modelId="{76FF6D64-C15A-496F-8B2E-466EF623B5F9}" type="presOf" srcId="{DA72127E-6514-4253-A888-8936A9FB15A9}" destId="{8ED133BF-6E38-495F-AB82-9E21DAE39E1F}" srcOrd="1" destOrd="0" presId="urn:microsoft.com/office/officeart/2016/7/layout/BasicLinearProcessNumbered"/>
    <dgm:cxn modelId="{91F8E547-38FE-49BC-BF99-5D13918A1921}" type="presOf" srcId="{4996F6C7-DCFB-4066-AED4-1BF28A507DF1}" destId="{B0C38F06-BD84-4261-AB41-F9C06D08D13F}" srcOrd="0" destOrd="0" presId="urn:microsoft.com/office/officeart/2016/7/layout/BasicLinearProcessNumbered"/>
    <dgm:cxn modelId="{F0E03749-E083-4614-87CD-6BA377DD308D}" type="presOf" srcId="{AA91DEF3-41F7-4BF0-8315-B229BCC51666}" destId="{F1963C59-150D-4194-882C-8C2A534006A4}" srcOrd="0" destOrd="0" presId="urn:microsoft.com/office/officeart/2016/7/layout/BasicLinearProcessNumbered"/>
    <dgm:cxn modelId="{0924E16E-F93F-42A8-96B5-8E38277F26DB}" type="presOf" srcId="{760651CE-C471-46CE-ACD9-84FD4ADCC66F}" destId="{327F1526-C1DE-45CF-B12E-557C5210A2D3}" srcOrd="0" destOrd="0" presId="urn:microsoft.com/office/officeart/2016/7/layout/BasicLinearProcessNumbered"/>
    <dgm:cxn modelId="{BBD5224F-F0CD-47C8-8779-25D8D2C190EC}" srcId="{679FE577-6EED-4241-A6FC-400DB77A703D}" destId="{FAFFCB40-1EDB-44C6-BAEC-7546617E1188}" srcOrd="1" destOrd="0" parTransId="{4E83B4B7-00B0-4858-A203-8F64880620E7}" sibTransId="{760651CE-C471-46CE-ACD9-84FD4ADCC66F}"/>
    <dgm:cxn modelId="{F7C1646F-19D7-403B-81C6-79A23EFA91DF}" type="presOf" srcId="{CB59A535-4EEE-4AD8-BED9-3FA037C2AAC9}" destId="{F17CA2E5-BD35-45FE-96C6-B76CE70C615B}" srcOrd="0" destOrd="0" presId="urn:microsoft.com/office/officeart/2016/7/layout/BasicLinearProcessNumbered"/>
    <dgm:cxn modelId="{B0BD2953-A0E9-48AB-BB12-34DD4C29523A}" srcId="{679FE577-6EED-4241-A6FC-400DB77A703D}" destId="{D1EE1911-D2E8-4DA8-B7CB-B2641139FF04}" srcOrd="4" destOrd="0" parTransId="{78EA18B3-1846-4D3D-93A7-086A1D81872B}" sibTransId="{CB59A535-4EEE-4AD8-BED9-3FA037C2AAC9}"/>
    <dgm:cxn modelId="{9BFA377A-BD01-4851-A697-8B8C4E1B5824}" type="presOf" srcId="{679FE577-6EED-4241-A6FC-400DB77A703D}" destId="{5B3562E3-65A6-4C25-9163-0B3C36B96FE8}" srcOrd="0" destOrd="0" presId="urn:microsoft.com/office/officeart/2016/7/layout/BasicLinearProcessNumbered"/>
    <dgm:cxn modelId="{771B487A-BFAE-4445-8940-5FD79E71EDB7}" srcId="{679FE577-6EED-4241-A6FC-400DB77A703D}" destId="{0BA64967-6ABF-445A-8896-5CE9077FAB9F}" srcOrd="0" destOrd="0" parTransId="{B1973FC2-ED4F-4FF8-B2A0-CF4528085252}" sibTransId="{2A294EA9-0D2A-4177-885B-4754C2E7F492}"/>
    <dgm:cxn modelId="{247BE78C-A3BE-4C1C-890B-14AC1F0E4FA1}" type="presOf" srcId="{2D4FCDBD-2693-4C11-A957-0388122C0994}" destId="{483DF681-3127-45DE-80ED-BF07C60FC261}" srcOrd="0" destOrd="0" presId="urn:microsoft.com/office/officeart/2016/7/layout/BasicLinearProcessNumbered"/>
    <dgm:cxn modelId="{0EFA678D-9717-48F1-9883-BC8E94B69749}" type="presOf" srcId="{0BA64967-6ABF-445A-8896-5CE9077FAB9F}" destId="{19A5C853-B2F8-45C4-9382-9ED5DD23B9C5}" srcOrd="0" destOrd="0" presId="urn:microsoft.com/office/officeart/2016/7/layout/BasicLinearProcessNumbered"/>
    <dgm:cxn modelId="{18930290-4935-41A9-91FC-2CB35C6E953A}" type="presOf" srcId="{58CEA342-62CC-42D5-925F-80C43401C7CF}" destId="{CEB81925-6B91-4CAC-B0F2-BC7EFA66E231}" srcOrd="1" destOrd="0" presId="urn:microsoft.com/office/officeart/2016/7/layout/BasicLinearProcessNumbered"/>
    <dgm:cxn modelId="{7987D9A5-F1A6-4A29-BF76-72FFE1FBC933}" srcId="{679FE577-6EED-4241-A6FC-400DB77A703D}" destId="{4996F6C7-DCFB-4066-AED4-1BF28A507DF1}" srcOrd="3" destOrd="0" parTransId="{EBD30CA2-8746-4B08-87E5-1A3BB8898E29}" sibTransId="{AA91DEF3-41F7-4BF0-8315-B229BCC51666}"/>
    <dgm:cxn modelId="{9DD8B2AA-B0D7-47C6-8DE0-8F1875C33168}" type="presOf" srcId="{D1EE1911-D2E8-4DA8-B7CB-B2641139FF04}" destId="{E4E3A2CA-C54E-4388-BE92-58AC23B52F3E}" srcOrd="0" destOrd="0" presId="urn:microsoft.com/office/officeart/2016/7/layout/BasicLinearProcessNumbered"/>
    <dgm:cxn modelId="{861108AD-DC64-43FD-844A-3FBD4C244529}" srcId="{679FE577-6EED-4241-A6FC-400DB77A703D}" destId="{289C5FA6-CE0E-440F-87A7-C291C9978E45}" srcOrd="8" destOrd="0" parTransId="{06D4920F-8484-4D32-8D9B-4AC6F7743B67}" sibTransId="{FD9106B8-AD77-4A87-AEB3-556A84C3B112}"/>
    <dgm:cxn modelId="{ABF964B0-6155-49AF-BD13-1D899FC0C417}" type="presOf" srcId="{FAFFCB40-1EDB-44C6-BAEC-7546617E1188}" destId="{5E9138CA-F0FB-4553-AF9D-98D74D868004}" srcOrd="1" destOrd="0" presId="urn:microsoft.com/office/officeart/2016/7/layout/BasicLinearProcessNumbered"/>
    <dgm:cxn modelId="{57C6FFB3-5280-455B-ACED-8C9AAF2410A4}" type="presOf" srcId="{0BA64967-6ABF-445A-8896-5CE9077FAB9F}" destId="{C9679BF3-5283-46A9-8AFF-3C282C2FE2B7}" srcOrd="1" destOrd="0" presId="urn:microsoft.com/office/officeart/2016/7/layout/BasicLinearProcessNumbered"/>
    <dgm:cxn modelId="{7E4FA0C2-4F65-4CBD-A04D-92932B42A690}" type="presOf" srcId="{B4668B12-F838-4BD8-9186-9F6ED074A6EF}" destId="{25C7B459-F4BC-4C50-8FC0-881438D7D3F0}" srcOrd="0" destOrd="0" presId="urn:microsoft.com/office/officeart/2016/7/layout/BasicLinearProcessNumbered"/>
    <dgm:cxn modelId="{ADA7E0C4-9ED8-4167-9F25-EB3523B9D0CC}" type="presOf" srcId="{289C5FA6-CE0E-440F-87A7-C291C9978E45}" destId="{01645ADE-138A-42ED-9208-2E2042B62127}" srcOrd="0" destOrd="0" presId="urn:microsoft.com/office/officeart/2016/7/layout/BasicLinearProcessNumbered"/>
    <dgm:cxn modelId="{ED0390D2-311D-4FA8-A8BA-932C09AE1108}" type="presOf" srcId="{E6D7BFDA-5E7B-4E9D-BED7-ACC855C6A1D3}" destId="{29A7D700-29FC-4FCF-A154-CE3B7433E7C4}" srcOrd="0" destOrd="0" presId="urn:microsoft.com/office/officeart/2016/7/layout/BasicLinearProcessNumbered"/>
    <dgm:cxn modelId="{9BB6BFDE-7D51-4BA8-8DF5-F16E8930497C}" srcId="{679FE577-6EED-4241-A6FC-400DB77A703D}" destId="{B4668B12-F838-4BD8-9186-9F6ED074A6EF}" srcOrd="5" destOrd="0" parTransId="{487EF4EB-CDA4-4513-BC31-1634FDDD0831}" sibTransId="{CD08EE44-A500-4EC4-8F8A-D91162395C07}"/>
    <dgm:cxn modelId="{6FD11DE4-4275-4003-A5E4-9C08C6452B74}" type="presOf" srcId="{58CEA342-62CC-42D5-925F-80C43401C7CF}" destId="{4BB137A5-5953-4B40-B554-88CA65A4B604}" srcOrd="0" destOrd="0" presId="urn:microsoft.com/office/officeart/2016/7/layout/BasicLinearProcessNumbered"/>
    <dgm:cxn modelId="{4F9A0CE9-21F8-4513-ACAF-CFB86E938769}" type="presOf" srcId="{810E23B0-A12C-4071-82C7-5DB9E8C02F18}" destId="{DC9E9930-79B1-4C69-8A9D-FD00D05D351F}" srcOrd="0" destOrd="0" presId="urn:microsoft.com/office/officeart/2016/7/layout/BasicLinearProcessNumbered"/>
    <dgm:cxn modelId="{EA77E8F6-1418-44B0-A646-8D3358CA8E25}" type="presOf" srcId="{FAFFCB40-1EDB-44C6-BAEC-7546617E1188}" destId="{7D6C6FF7-E6BF-4B87-AB7D-DDA318DA230A}" srcOrd="0" destOrd="0" presId="urn:microsoft.com/office/officeart/2016/7/layout/BasicLinearProcessNumbered"/>
    <dgm:cxn modelId="{24DE8FFF-0268-4ABD-B090-ACE646AA5430}" type="presOf" srcId="{1CD581D2-8BEF-4210-A5F9-3E0B713E1E77}" destId="{C6AEC4FD-A561-4599-906F-9BD37EBB3D79}" srcOrd="0" destOrd="0" presId="urn:microsoft.com/office/officeart/2016/7/layout/BasicLinearProcessNumbered"/>
    <dgm:cxn modelId="{1976FAFF-C690-4665-B7A4-B32D484F64BD}" type="presOf" srcId="{CD08EE44-A500-4EC4-8F8A-D91162395C07}" destId="{E67CA9DF-EFDD-494B-98E1-423D9D1C1E90}" srcOrd="0" destOrd="0" presId="urn:microsoft.com/office/officeart/2016/7/layout/BasicLinearProcessNumbered"/>
    <dgm:cxn modelId="{EDB8D8C7-11C3-49EE-9779-3E64B32578FA}" type="presParOf" srcId="{5B3562E3-65A6-4C25-9163-0B3C36B96FE8}" destId="{B6178778-98FE-4D52-ADD5-276AFFB2264B}" srcOrd="0" destOrd="0" presId="urn:microsoft.com/office/officeart/2016/7/layout/BasicLinearProcessNumbered"/>
    <dgm:cxn modelId="{0E97E2C8-188B-4AAC-B169-A60FE2D408DF}" type="presParOf" srcId="{B6178778-98FE-4D52-ADD5-276AFFB2264B}" destId="{19A5C853-B2F8-45C4-9382-9ED5DD23B9C5}" srcOrd="0" destOrd="0" presId="urn:microsoft.com/office/officeart/2016/7/layout/BasicLinearProcessNumbered"/>
    <dgm:cxn modelId="{9CC6BF20-8680-414E-A4B3-DCB4B8056F57}" type="presParOf" srcId="{B6178778-98FE-4D52-ADD5-276AFFB2264B}" destId="{12E6F7EE-5AD4-4FCF-9FD6-0A6883EE2140}" srcOrd="1" destOrd="0" presId="urn:microsoft.com/office/officeart/2016/7/layout/BasicLinearProcessNumbered"/>
    <dgm:cxn modelId="{9949E7AE-AF57-403D-B169-89C2C28F03D7}" type="presParOf" srcId="{B6178778-98FE-4D52-ADD5-276AFFB2264B}" destId="{0A3425F2-2267-4E4C-BD08-1D60C3512323}" srcOrd="2" destOrd="0" presId="urn:microsoft.com/office/officeart/2016/7/layout/BasicLinearProcessNumbered"/>
    <dgm:cxn modelId="{24377A72-F2CA-4A33-963A-1CF35FFC553A}" type="presParOf" srcId="{B6178778-98FE-4D52-ADD5-276AFFB2264B}" destId="{C9679BF3-5283-46A9-8AFF-3C282C2FE2B7}" srcOrd="3" destOrd="0" presId="urn:microsoft.com/office/officeart/2016/7/layout/BasicLinearProcessNumbered"/>
    <dgm:cxn modelId="{BF636345-6C68-4B83-8AA1-DA9D4F23481A}" type="presParOf" srcId="{5B3562E3-65A6-4C25-9163-0B3C36B96FE8}" destId="{98412A32-E387-4D61-9363-5ABDA2C8E83D}" srcOrd="1" destOrd="0" presId="urn:microsoft.com/office/officeart/2016/7/layout/BasicLinearProcessNumbered"/>
    <dgm:cxn modelId="{2F1605F7-E643-49F5-AE29-ACBE2F9591D5}" type="presParOf" srcId="{5B3562E3-65A6-4C25-9163-0B3C36B96FE8}" destId="{FCC94047-3D44-4597-BB8E-28C76BED95F6}" srcOrd="2" destOrd="0" presId="urn:microsoft.com/office/officeart/2016/7/layout/BasicLinearProcessNumbered"/>
    <dgm:cxn modelId="{4BFEAEBE-A946-4377-AC59-1247E20C8087}" type="presParOf" srcId="{FCC94047-3D44-4597-BB8E-28C76BED95F6}" destId="{7D6C6FF7-E6BF-4B87-AB7D-DDA318DA230A}" srcOrd="0" destOrd="0" presId="urn:microsoft.com/office/officeart/2016/7/layout/BasicLinearProcessNumbered"/>
    <dgm:cxn modelId="{A2E42DA4-EF1A-47E5-8E5C-56A8E59A1806}" type="presParOf" srcId="{FCC94047-3D44-4597-BB8E-28C76BED95F6}" destId="{327F1526-C1DE-45CF-B12E-557C5210A2D3}" srcOrd="1" destOrd="0" presId="urn:microsoft.com/office/officeart/2016/7/layout/BasicLinearProcessNumbered"/>
    <dgm:cxn modelId="{211C0012-5FDB-4FB4-B5D8-73B3C701E089}" type="presParOf" srcId="{FCC94047-3D44-4597-BB8E-28C76BED95F6}" destId="{6ACEBEF5-1222-45B8-A3B3-388918412614}" srcOrd="2" destOrd="0" presId="urn:microsoft.com/office/officeart/2016/7/layout/BasicLinearProcessNumbered"/>
    <dgm:cxn modelId="{4710E383-54A3-4697-B199-8012C66D72EF}" type="presParOf" srcId="{FCC94047-3D44-4597-BB8E-28C76BED95F6}" destId="{5E9138CA-F0FB-4553-AF9D-98D74D868004}" srcOrd="3" destOrd="0" presId="urn:microsoft.com/office/officeart/2016/7/layout/BasicLinearProcessNumbered"/>
    <dgm:cxn modelId="{D597FF47-6BEC-46C9-8C23-99DA82D63F1E}" type="presParOf" srcId="{5B3562E3-65A6-4C25-9163-0B3C36B96FE8}" destId="{F2788312-6E94-4D5B-87D5-BC8A1EBFB295}" srcOrd="3" destOrd="0" presId="urn:microsoft.com/office/officeart/2016/7/layout/BasicLinearProcessNumbered"/>
    <dgm:cxn modelId="{894243DD-4D0C-4C92-A48F-052BEA57773F}" type="presParOf" srcId="{5B3562E3-65A6-4C25-9163-0B3C36B96FE8}" destId="{14F0A2AE-6C2C-4D24-8C3C-FB037F4B2C81}" srcOrd="4" destOrd="0" presId="urn:microsoft.com/office/officeart/2016/7/layout/BasicLinearProcessNumbered"/>
    <dgm:cxn modelId="{BD59F292-93A0-4DB5-8288-DC264BAFC036}" type="presParOf" srcId="{14F0A2AE-6C2C-4D24-8C3C-FB037F4B2C81}" destId="{4BB137A5-5953-4B40-B554-88CA65A4B604}" srcOrd="0" destOrd="0" presId="urn:microsoft.com/office/officeart/2016/7/layout/BasicLinearProcessNumbered"/>
    <dgm:cxn modelId="{36AA532D-1420-40B2-B99C-BF450E37C257}" type="presParOf" srcId="{14F0A2AE-6C2C-4D24-8C3C-FB037F4B2C81}" destId="{29A7D700-29FC-4FCF-A154-CE3B7433E7C4}" srcOrd="1" destOrd="0" presId="urn:microsoft.com/office/officeart/2016/7/layout/BasicLinearProcessNumbered"/>
    <dgm:cxn modelId="{273FA73D-E9E7-409F-B5EA-D1385CC55EE5}" type="presParOf" srcId="{14F0A2AE-6C2C-4D24-8C3C-FB037F4B2C81}" destId="{8F38992A-80D5-4276-8438-8CB0CCF78424}" srcOrd="2" destOrd="0" presId="urn:microsoft.com/office/officeart/2016/7/layout/BasicLinearProcessNumbered"/>
    <dgm:cxn modelId="{74846949-A1EF-41EF-BB6C-4C945D93FEEB}" type="presParOf" srcId="{14F0A2AE-6C2C-4D24-8C3C-FB037F4B2C81}" destId="{CEB81925-6B91-4CAC-B0F2-BC7EFA66E231}" srcOrd="3" destOrd="0" presId="urn:microsoft.com/office/officeart/2016/7/layout/BasicLinearProcessNumbered"/>
    <dgm:cxn modelId="{80EE4359-401F-483B-BE1D-FF1953A9E952}" type="presParOf" srcId="{5B3562E3-65A6-4C25-9163-0B3C36B96FE8}" destId="{4C79E9C7-825C-4BFD-A35D-BC355A3C7C09}" srcOrd="5" destOrd="0" presId="urn:microsoft.com/office/officeart/2016/7/layout/BasicLinearProcessNumbered"/>
    <dgm:cxn modelId="{99527F81-5192-4941-BA4B-666B465876BE}" type="presParOf" srcId="{5B3562E3-65A6-4C25-9163-0B3C36B96FE8}" destId="{76169A4D-9936-4CC9-A93B-180D7677005E}" srcOrd="6" destOrd="0" presId="urn:microsoft.com/office/officeart/2016/7/layout/BasicLinearProcessNumbered"/>
    <dgm:cxn modelId="{1E1031FE-83F3-4340-8850-12BD44DC4D2C}" type="presParOf" srcId="{76169A4D-9936-4CC9-A93B-180D7677005E}" destId="{B0C38F06-BD84-4261-AB41-F9C06D08D13F}" srcOrd="0" destOrd="0" presId="urn:microsoft.com/office/officeart/2016/7/layout/BasicLinearProcessNumbered"/>
    <dgm:cxn modelId="{2007369D-244F-45F2-BF94-CFCC2EE72E49}" type="presParOf" srcId="{76169A4D-9936-4CC9-A93B-180D7677005E}" destId="{F1963C59-150D-4194-882C-8C2A534006A4}" srcOrd="1" destOrd="0" presId="urn:microsoft.com/office/officeart/2016/7/layout/BasicLinearProcessNumbered"/>
    <dgm:cxn modelId="{ABEA2474-BBBC-46E6-87B0-C54F7C307788}" type="presParOf" srcId="{76169A4D-9936-4CC9-A93B-180D7677005E}" destId="{F68B88DA-52BA-496B-96AE-187AB53A8AB3}" srcOrd="2" destOrd="0" presId="urn:microsoft.com/office/officeart/2016/7/layout/BasicLinearProcessNumbered"/>
    <dgm:cxn modelId="{8EAEA8C0-9201-4215-9527-9798E8DD3802}" type="presParOf" srcId="{76169A4D-9936-4CC9-A93B-180D7677005E}" destId="{5332DF2D-D02D-4F9B-8115-F1BC032D2235}" srcOrd="3" destOrd="0" presId="urn:microsoft.com/office/officeart/2016/7/layout/BasicLinearProcessNumbered"/>
    <dgm:cxn modelId="{C89EBBE2-FE50-4432-8890-A6BD9D920C34}" type="presParOf" srcId="{5B3562E3-65A6-4C25-9163-0B3C36B96FE8}" destId="{DCF59192-D1DA-4440-AE1B-E66C7935E5A4}" srcOrd="7" destOrd="0" presId="urn:microsoft.com/office/officeart/2016/7/layout/BasicLinearProcessNumbered"/>
    <dgm:cxn modelId="{BE1FFD49-E059-4F79-AA44-60AF65A71732}" type="presParOf" srcId="{5B3562E3-65A6-4C25-9163-0B3C36B96FE8}" destId="{A1CF03A1-8B63-4A82-964D-BD6C9615C089}" srcOrd="8" destOrd="0" presId="urn:microsoft.com/office/officeart/2016/7/layout/BasicLinearProcessNumbered"/>
    <dgm:cxn modelId="{14C0F3E6-0CA1-43C4-B850-BA7AE97CFCEF}" type="presParOf" srcId="{A1CF03A1-8B63-4A82-964D-BD6C9615C089}" destId="{E4E3A2CA-C54E-4388-BE92-58AC23B52F3E}" srcOrd="0" destOrd="0" presId="urn:microsoft.com/office/officeart/2016/7/layout/BasicLinearProcessNumbered"/>
    <dgm:cxn modelId="{DE644C8A-8E4E-4390-8CBB-2638B917C1E6}" type="presParOf" srcId="{A1CF03A1-8B63-4A82-964D-BD6C9615C089}" destId="{F17CA2E5-BD35-45FE-96C6-B76CE70C615B}" srcOrd="1" destOrd="0" presId="urn:microsoft.com/office/officeart/2016/7/layout/BasicLinearProcessNumbered"/>
    <dgm:cxn modelId="{8808F299-6D77-4755-81EB-C25D5CA2130C}" type="presParOf" srcId="{A1CF03A1-8B63-4A82-964D-BD6C9615C089}" destId="{BB659A4F-AEA0-4C8C-87ED-7F719608CCDB}" srcOrd="2" destOrd="0" presId="urn:microsoft.com/office/officeart/2016/7/layout/BasicLinearProcessNumbered"/>
    <dgm:cxn modelId="{83CC4906-D0DA-400B-970D-8CBC75A98107}" type="presParOf" srcId="{A1CF03A1-8B63-4A82-964D-BD6C9615C089}" destId="{C51F17DA-899A-446E-90E3-9FA4E7BBB500}" srcOrd="3" destOrd="0" presId="urn:microsoft.com/office/officeart/2016/7/layout/BasicLinearProcessNumbered"/>
    <dgm:cxn modelId="{A431F447-E1B3-48F8-BB54-9F819A5DF026}" type="presParOf" srcId="{5B3562E3-65A6-4C25-9163-0B3C36B96FE8}" destId="{22781D45-EA50-4D06-BDD5-0818F63CF91D}" srcOrd="9" destOrd="0" presId="urn:microsoft.com/office/officeart/2016/7/layout/BasicLinearProcessNumbered"/>
    <dgm:cxn modelId="{5F2ABDDB-F264-4B06-9A0E-6CF8DF04AA0A}" type="presParOf" srcId="{5B3562E3-65A6-4C25-9163-0B3C36B96FE8}" destId="{51737D9A-52A2-4953-9476-EF55F6D929BC}" srcOrd="10" destOrd="0" presId="urn:microsoft.com/office/officeart/2016/7/layout/BasicLinearProcessNumbered"/>
    <dgm:cxn modelId="{BA4152E5-A3BB-457A-8472-C37290EC1DE2}" type="presParOf" srcId="{51737D9A-52A2-4953-9476-EF55F6D929BC}" destId="{25C7B459-F4BC-4C50-8FC0-881438D7D3F0}" srcOrd="0" destOrd="0" presId="urn:microsoft.com/office/officeart/2016/7/layout/BasicLinearProcessNumbered"/>
    <dgm:cxn modelId="{746627DA-A9B5-4B10-8BC5-AC2B86B83B82}" type="presParOf" srcId="{51737D9A-52A2-4953-9476-EF55F6D929BC}" destId="{E67CA9DF-EFDD-494B-98E1-423D9D1C1E90}" srcOrd="1" destOrd="0" presId="urn:microsoft.com/office/officeart/2016/7/layout/BasicLinearProcessNumbered"/>
    <dgm:cxn modelId="{BC2F984E-273B-4851-87E7-825508D825F0}" type="presParOf" srcId="{51737D9A-52A2-4953-9476-EF55F6D929BC}" destId="{2B3D9F65-5722-4702-80C5-A02E33C186AF}" srcOrd="2" destOrd="0" presId="urn:microsoft.com/office/officeart/2016/7/layout/BasicLinearProcessNumbered"/>
    <dgm:cxn modelId="{C12A5708-A92A-441C-89E3-8F86F061230B}" type="presParOf" srcId="{51737D9A-52A2-4953-9476-EF55F6D929BC}" destId="{6D9E8C83-B117-41A7-A04F-D0D5E02D2464}" srcOrd="3" destOrd="0" presId="urn:microsoft.com/office/officeart/2016/7/layout/BasicLinearProcessNumbered"/>
    <dgm:cxn modelId="{0D924B0F-8AE5-4D02-8124-11C733208723}" type="presParOf" srcId="{5B3562E3-65A6-4C25-9163-0B3C36B96FE8}" destId="{06C0B656-2C9B-4A24-8E21-B6B67158EC61}" srcOrd="11" destOrd="0" presId="urn:microsoft.com/office/officeart/2016/7/layout/BasicLinearProcessNumbered"/>
    <dgm:cxn modelId="{B033F688-D56F-443D-A701-F87056CBE005}" type="presParOf" srcId="{5B3562E3-65A6-4C25-9163-0B3C36B96FE8}" destId="{D448FDAD-D21B-4497-8AEA-6E0526174B4B}" srcOrd="12" destOrd="0" presId="urn:microsoft.com/office/officeart/2016/7/layout/BasicLinearProcessNumbered"/>
    <dgm:cxn modelId="{F11B1072-190F-484E-A980-F9009AF24B43}" type="presParOf" srcId="{D448FDAD-D21B-4497-8AEA-6E0526174B4B}" destId="{D389B598-4C25-4121-B721-7DD37F34D4A1}" srcOrd="0" destOrd="0" presId="urn:microsoft.com/office/officeart/2016/7/layout/BasicLinearProcessNumbered"/>
    <dgm:cxn modelId="{0BBC0678-26B0-4682-B42D-FBC160460DA5}" type="presParOf" srcId="{D448FDAD-D21B-4497-8AEA-6E0526174B4B}" destId="{C6AEC4FD-A561-4599-906F-9BD37EBB3D79}" srcOrd="1" destOrd="0" presId="urn:microsoft.com/office/officeart/2016/7/layout/BasicLinearProcessNumbered"/>
    <dgm:cxn modelId="{6A16ED30-7707-42C8-8444-D585C2FF851A}" type="presParOf" srcId="{D448FDAD-D21B-4497-8AEA-6E0526174B4B}" destId="{214A42AE-5CB9-416A-83E9-37CD846480C0}" srcOrd="2" destOrd="0" presId="urn:microsoft.com/office/officeart/2016/7/layout/BasicLinearProcessNumbered"/>
    <dgm:cxn modelId="{AD5B8F3C-8E01-4ED2-8553-AA0429EDD812}" type="presParOf" srcId="{D448FDAD-D21B-4497-8AEA-6E0526174B4B}" destId="{8ED133BF-6E38-495F-AB82-9E21DAE39E1F}" srcOrd="3" destOrd="0" presId="urn:microsoft.com/office/officeart/2016/7/layout/BasicLinearProcessNumbered"/>
    <dgm:cxn modelId="{79E998E2-8588-43D6-9D2D-2DF3FC971E0A}" type="presParOf" srcId="{5B3562E3-65A6-4C25-9163-0B3C36B96FE8}" destId="{918FD999-6995-4677-8BFE-CE1E3F343EB8}" srcOrd="13" destOrd="0" presId="urn:microsoft.com/office/officeart/2016/7/layout/BasicLinearProcessNumbered"/>
    <dgm:cxn modelId="{D5AB70A1-0D23-4B5C-8AE3-2934B1CD6525}" type="presParOf" srcId="{5B3562E3-65A6-4C25-9163-0B3C36B96FE8}" destId="{4EF5468A-3E80-4ABE-A4D7-C745E7EC308D}" srcOrd="14" destOrd="0" presId="urn:microsoft.com/office/officeart/2016/7/layout/BasicLinearProcessNumbered"/>
    <dgm:cxn modelId="{DB4D8DE2-675C-4AE4-9934-08205A0273EF}" type="presParOf" srcId="{4EF5468A-3E80-4ABE-A4D7-C745E7EC308D}" destId="{483DF681-3127-45DE-80ED-BF07C60FC261}" srcOrd="0" destOrd="0" presId="urn:microsoft.com/office/officeart/2016/7/layout/BasicLinearProcessNumbered"/>
    <dgm:cxn modelId="{0B0036DE-B952-4CDF-A265-BC08EE71DE24}" type="presParOf" srcId="{4EF5468A-3E80-4ABE-A4D7-C745E7EC308D}" destId="{DC9E9930-79B1-4C69-8A9D-FD00D05D351F}" srcOrd="1" destOrd="0" presId="urn:microsoft.com/office/officeart/2016/7/layout/BasicLinearProcessNumbered"/>
    <dgm:cxn modelId="{48EE6542-5BF5-4446-B1A3-2C827ED07713}" type="presParOf" srcId="{4EF5468A-3E80-4ABE-A4D7-C745E7EC308D}" destId="{CC7C3096-69AB-4158-BFFE-C65F1FF1FC73}" srcOrd="2" destOrd="0" presId="urn:microsoft.com/office/officeart/2016/7/layout/BasicLinearProcessNumbered"/>
    <dgm:cxn modelId="{F270A095-80A3-4B90-924F-A53C77A4E389}" type="presParOf" srcId="{4EF5468A-3E80-4ABE-A4D7-C745E7EC308D}" destId="{60BCB6EC-39E2-4E12-9D53-3538B2151F0E}" srcOrd="3" destOrd="0" presId="urn:microsoft.com/office/officeart/2016/7/layout/BasicLinearProcessNumbered"/>
    <dgm:cxn modelId="{AC44AE39-5442-4282-AA97-308E7CDB840C}" type="presParOf" srcId="{5B3562E3-65A6-4C25-9163-0B3C36B96FE8}" destId="{6F6D0AFC-3CDC-41FB-A91E-6573D3EE3403}" srcOrd="15" destOrd="0" presId="urn:microsoft.com/office/officeart/2016/7/layout/BasicLinearProcessNumbered"/>
    <dgm:cxn modelId="{73F6F4BF-83F9-4EE0-997F-88B47C6EE5B8}" type="presParOf" srcId="{5B3562E3-65A6-4C25-9163-0B3C36B96FE8}" destId="{FDEA8DFA-B3F5-4C11-8925-E1ADC34206B1}" srcOrd="16" destOrd="0" presId="urn:microsoft.com/office/officeart/2016/7/layout/BasicLinearProcessNumbered"/>
    <dgm:cxn modelId="{00B476D3-9F0A-4AF0-A65E-136F4E3DFEE2}" type="presParOf" srcId="{FDEA8DFA-B3F5-4C11-8925-E1ADC34206B1}" destId="{01645ADE-138A-42ED-9208-2E2042B62127}" srcOrd="0" destOrd="0" presId="urn:microsoft.com/office/officeart/2016/7/layout/BasicLinearProcessNumbered"/>
    <dgm:cxn modelId="{7401FD0C-3589-4BE7-BFA6-4BF862F3428A}" type="presParOf" srcId="{FDEA8DFA-B3F5-4C11-8925-E1ADC34206B1}" destId="{798327E2-50BE-4099-96C9-63A76251E8BB}" srcOrd="1" destOrd="0" presId="urn:microsoft.com/office/officeart/2016/7/layout/BasicLinearProcessNumbered"/>
    <dgm:cxn modelId="{8FE76299-36F4-4701-A4BF-1F93965F3061}" type="presParOf" srcId="{FDEA8DFA-B3F5-4C11-8925-E1ADC34206B1}" destId="{6EAA1641-0E1A-4122-8592-CF322A2FC8F5}" srcOrd="2" destOrd="0" presId="urn:microsoft.com/office/officeart/2016/7/layout/BasicLinearProcessNumbered"/>
    <dgm:cxn modelId="{443C42E7-6445-44EE-9610-65367E658668}" type="presParOf" srcId="{FDEA8DFA-B3F5-4C11-8925-E1ADC34206B1}" destId="{D2CF3043-1032-4D24-99B7-6934D3755BC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5D5BF3-43B3-49EB-AB63-F3D31C500D6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061A78-9703-41F0-994F-BEF119A038D9}">
      <dgm:prSet/>
      <dgm:spPr/>
      <dgm:t>
        <a:bodyPr/>
        <a:lstStyle/>
        <a:p>
          <a:r>
            <a:rPr lang="en-US"/>
            <a:t>When case is assigned, make the theme as simple as possible.  What happened?  What is compelling about it?</a:t>
          </a:r>
        </a:p>
      </dgm:t>
    </dgm:pt>
    <dgm:pt modelId="{507A1013-1B5A-4F23-BF7D-17B0464DFD5B}" type="parTrans" cxnId="{EA3A74C8-938C-4964-85D5-BF8A38448868}">
      <dgm:prSet/>
      <dgm:spPr/>
      <dgm:t>
        <a:bodyPr/>
        <a:lstStyle/>
        <a:p>
          <a:endParaRPr lang="en-US"/>
        </a:p>
      </dgm:t>
    </dgm:pt>
    <dgm:pt modelId="{749C3869-032D-4C25-A540-4A541E1286C3}" type="sibTrans" cxnId="{EA3A74C8-938C-4964-85D5-BF8A38448868}">
      <dgm:prSet/>
      <dgm:spPr/>
      <dgm:t>
        <a:bodyPr/>
        <a:lstStyle/>
        <a:p>
          <a:endParaRPr lang="en-US"/>
        </a:p>
      </dgm:t>
    </dgm:pt>
    <dgm:pt modelId="{B9F11F2C-42C3-45E7-916B-5086611FF2F1}">
      <dgm:prSet/>
      <dgm:spPr/>
      <dgm:t>
        <a:bodyPr/>
        <a:lstStyle/>
        <a:p>
          <a:r>
            <a:rPr lang="en-US"/>
            <a:t>Always be closing, throughout witness preparation to rebuttal</a:t>
          </a:r>
        </a:p>
      </dgm:t>
    </dgm:pt>
    <dgm:pt modelId="{268A851C-2A82-4DF2-B030-3C16E90F3AB2}" type="parTrans" cxnId="{4B4EFD43-0C68-4938-8B93-A407E74685F9}">
      <dgm:prSet/>
      <dgm:spPr/>
      <dgm:t>
        <a:bodyPr/>
        <a:lstStyle/>
        <a:p>
          <a:endParaRPr lang="en-US"/>
        </a:p>
      </dgm:t>
    </dgm:pt>
    <dgm:pt modelId="{39C5A1CC-BB74-46F3-B3E7-463452139D35}" type="sibTrans" cxnId="{4B4EFD43-0C68-4938-8B93-A407E74685F9}">
      <dgm:prSet/>
      <dgm:spPr/>
      <dgm:t>
        <a:bodyPr/>
        <a:lstStyle/>
        <a:p>
          <a:endParaRPr lang="en-US"/>
        </a:p>
      </dgm:t>
    </dgm:pt>
    <dgm:pt modelId="{23F4B377-7273-44EF-A08F-7FF96B8D8229}">
      <dgm:prSet/>
      <dgm:spPr/>
      <dgm:t>
        <a:bodyPr/>
        <a:lstStyle/>
        <a:p>
          <a:r>
            <a:rPr lang="en-US"/>
            <a:t>For directs, highlight the necessary facts for your closing</a:t>
          </a:r>
        </a:p>
      </dgm:t>
    </dgm:pt>
    <dgm:pt modelId="{C8B09E9A-4FD8-46E7-A8BB-B423A34DC093}" type="parTrans" cxnId="{BFD6BD8D-927B-4713-9007-050FCEEEB999}">
      <dgm:prSet/>
      <dgm:spPr/>
      <dgm:t>
        <a:bodyPr/>
        <a:lstStyle/>
        <a:p>
          <a:endParaRPr lang="en-US"/>
        </a:p>
      </dgm:t>
    </dgm:pt>
    <dgm:pt modelId="{B5222373-7C12-4B2F-9965-7B9B4886BABF}" type="sibTrans" cxnId="{BFD6BD8D-927B-4713-9007-050FCEEEB999}">
      <dgm:prSet/>
      <dgm:spPr/>
      <dgm:t>
        <a:bodyPr/>
        <a:lstStyle/>
        <a:p>
          <a:endParaRPr lang="en-US"/>
        </a:p>
      </dgm:t>
    </dgm:pt>
    <dgm:pt modelId="{DC60815B-05C3-45B5-BF23-A00410D9DBA4}">
      <dgm:prSet/>
      <dgm:spPr/>
      <dgm:t>
        <a:bodyPr/>
        <a:lstStyle/>
        <a:p>
          <a:r>
            <a:rPr lang="en-US"/>
            <a:t>During trial, highlight what you will use for closing from opening on (including defense opening)</a:t>
          </a:r>
        </a:p>
      </dgm:t>
    </dgm:pt>
    <dgm:pt modelId="{E2EEA0FE-27F3-4800-8A1B-EC89F92F770B}" type="parTrans" cxnId="{76863AAD-5497-4A10-B401-0EC9C511186F}">
      <dgm:prSet/>
      <dgm:spPr/>
      <dgm:t>
        <a:bodyPr/>
        <a:lstStyle/>
        <a:p>
          <a:endParaRPr lang="en-US"/>
        </a:p>
      </dgm:t>
    </dgm:pt>
    <dgm:pt modelId="{3B9D8FB5-8680-4AFD-A523-1F04EA9C2307}" type="sibTrans" cxnId="{76863AAD-5497-4A10-B401-0EC9C511186F}">
      <dgm:prSet/>
      <dgm:spPr/>
      <dgm:t>
        <a:bodyPr/>
        <a:lstStyle/>
        <a:p>
          <a:endParaRPr lang="en-US"/>
        </a:p>
      </dgm:t>
    </dgm:pt>
    <dgm:pt modelId="{145EC1FA-4CC9-4AD6-A210-557B6EDE279F}">
      <dgm:prSet/>
      <dgm:spPr/>
      <dgm:t>
        <a:bodyPr/>
        <a:lstStyle/>
        <a:p>
          <a:r>
            <a:rPr lang="en-US"/>
            <a:t>At end of trial continue to summarize case in strongest light</a:t>
          </a:r>
        </a:p>
      </dgm:t>
    </dgm:pt>
    <dgm:pt modelId="{66F01C3D-4D75-47D2-9DA8-8DEA652316C9}" type="parTrans" cxnId="{B310CCEB-DA62-401A-A8A7-78404C01FCAB}">
      <dgm:prSet/>
      <dgm:spPr/>
      <dgm:t>
        <a:bodyPr/>
        <a:lstStyle/>
        <a:p>
          <a:endParaRPr lang="en-US"/>
        </a:p>
      </dgm:t>
    </dgm:pt>
    <dgm:pt modelId="{75F0DD14-D7A0-4CCE-B2A6-C2536F34CACA}" type="sibTrans" cxnId="{B310CCEB-DA62-401A-A8A7-78404C01FCAB}">
      <dgm:prSet/>
      <dgm:spPr/>
      <dgm:t>
        <a:bodyPr/>
        <a:lstStyle/>
        <a:p>
          <a:endParaRPr lang="en-US"/>
        </a:p>
      </dgm:t>
    </dgm:pt>
    <dgm:pt modelId="{423BC157-2E3C-4D0A-8AA4-BFB3A30139E4}">
      <dgm:prSet/>
      <dgm:spPr/>
      <dgm:t>
        <a:bodyPr/>
        <a:lstStyle/>
        <a:p>
          <a:r>
            <a:rPr lang="en-US"/>
            <a:t>Prepare a PowerPoint combining facts/ exhibits/law</a:t>
          </a:r>
        </a:p>
      </dgm:t>
    </dgm:pt>
    <dgm:pt modelId="{53CBA2CC-83A7-4950-946A-A22C6B4A21B6}" type="parTrans" cxnId="{9FCF6789-9F47-4317-BDE9-AC274D569B84}">
      <dgm:prSet/>
      <dgm:spPr/>
      <dgm:t>
        <a:bodyPr/>
        <a:lstStyle/>
        <a:p>
          <a:endParaRPr lang="en-US"/>
        </a:p>
      </dgm:t>
    </dgm:pt>
    <dgm:pt modelId="{44BA497D-87D8-4D10-8817-522C8FB8C58A}" type="sibTrans" cxnId="{9FCF6789-9F47-4317-BDE9-AC274D569B84}">
      <dgm:prSet/>
      <dgm:spPr/>
      <dgm:t>
        <a:bodyPr/>
        <a:lstStyle/>
        <a:p>
          <a:endParaRPr lang="en-US"/>
        </a:p>
      </dgm:t>
    </dgm:pt>
    <dgm:pt modelId="{C60255A7-3BC5-4340-9C7D-715A58284E63}">
      <dgm:prSet/>
      <dgm:spPr/>
      <dgm:t>
        <a:bodyPr/>
        <a:lstStyle/>
        <a:p>
          <a:r>
            <a:rPr lang="en-US"/>
            <a:t>Practice do not read </a:t>
          </a:r>
        </a:p>
      </dgm:t>
    </dgm:pt>
    <dgm:pt modelId="{B0DA8E40-0DE3-4F0E-B322-3AF221E546D1}" type="parTrans" cxnId="{0C408458-E168-48B2-912D-08EF89E5834E}">
      <dgm:prSet/>
      <dgm:spPr/>
      <dgm:t>
        <a:bodyPr/>
        <a:lstStyle/>
        <a:p>
          <a:endParaRPr lang="en-US"/>
        </a:p>
      </dgm:t>
    </dgm:pt>
    <dgm:pt modelId="{D6F5603A-08F1-454D-9D00-73F9C928F700}" type="sibTrans" cxnId="{0C408458-E168-48B2-912D-08EF89E5834E}">
      <dgm:prSet/>
      <dgm:spPr/>
      <dgm:t>
        <a:bodyPr/>
        <a:lstStyle/>
        <a:p>
          <a:endParaRPr lang="en-US"/>
        </a:p>
      </dgm:t>
    </dgm:pt>
    <dgm:pt modelId="{280C7804-448A-402A-A53A-5BAF242DC8E0}" type="pres">
      <dgm:prSet presAssocID="{545D5BF3-43B3-49EB-AB63-F3D31C500D6E}" presName="vert0" presStyleCnt="0">
        <dgm:presLayoutVars>
          <dgm:dir/>
          <dgm:animOne val="branch"/>
          <dgm:animLvl val="lvl"/>
        </dgm:presLayoutVars>
      </dgm:prSet>
      <dgm:spPr/>
    </dgm:pt>
    <dgm:pt modelId="{89B7F038-769B-433E-A612-9FDC8DF4605E}" type="pres">
      <dgm:prSet presAssocID="{60061A78-9703-41F0-994F-BEF119A038D9}" presName="thickLine" presStyleLbl="alignNode1" presStyleIdx="0" presStyleCnt="7"/>
      <dgm:spPr/>
    </dgm:pt>
    <dgm:pt modelId="{0B743378-F59E-4C83-B7EC-5E1279AFB520}" type="pres">
      <dgm:prSet presAssocID="{60061A78-9703-41F0-994F-BEF119A038D9}" presName="horz1" presStyleCnt="0"/>
      <dgm:spPr/>
    </dgm:pt>
    <dgm:pt modelId="{73A19473-9386-4373-A1A8-3622FA758A86}" type="pres">
      <dgm:prSet presAssocID="{60061A78-9703-41F0-994F-BEF119A038D9}" presName="tx1" presStyleLbl="revTx" presStyleIdx="0" presStyleCnt="7"/>
      <dgm:spPr/>
    </dgm:pt>
    <dgm:pt modelId="{B4A41977-D975-465D-A999-7CED8F9A5639}" type="pres">
      <dgm:prSet presAssocID="{60061A78-9703-41F0-994F-BEF119A038D9}" presName="vert1" presStyleCnt="0"/>
      <dgm:spPr/>
    </dgm:pt>
    <dgm:pt modelId="{0B757A4C-66A7-4A28-9A46-946701FFE18F}" type="pres">
      <dgm:prSet presAssocID="{B9F11F2C-42C3-45E7-916B-5086611FF2F1}" presName="thickLine" presStyleLbl="alignNode1" presStyleIdx="1" presStyleCnt="7"/>
      <dgm:spPr/>
    </dgm:pt>
    <dgm:pt modelId="{03491CA1-C83D-410E-BCE8-F27EC8427CCA}" type="pres">
      <dgm:prSet presAssocID="{B9F11F2C-42C3-45E7-916B-5086611FF2F1}" presName="horz1" presStyleCnt="0"/>
      <dgm:spPr/>
    </dgm:pt>
    <dgm:pt modelId="{5DDED44F-A05A-4138-8EDD-D07B47ECE0EC}" type="pres">
      <dgm:prSet presAssocID="{B9F11F2C-42C3-45E7-916B-5086611FF2F1}" presName="tx1" presStyleLbl="revTx" presStyleIdx="1" presStyleCnt="7"/>
      <dgm:spPr/>
    </dgm:pt>
    <dgm:pt modelId="{6E08EF26-F841-4E34-8D48-A61F58627170}" type="pres">
      <dgm:prSet presAssocID="{B9F11F2C-42C3-45E7-916B-5086611FF2F1}" presName="vert1" presStyleCnt="0"/>
      <dgm:spPr/>
    </dgm:pt>
    <dgm:pt modelId="{438A954D-C6F3-4DD4-8943-5AC43F5CEE47}" type="pres">
      <dgm:prSet presAssocID="{23F4B377-7273-44EF-A08F-7FF96B8D8229}" presName="thickLine" presStyleLbl="alignNode1" presStyleIdx="2" presStyleCnt="7"/>
      <dgm:spPr/>
    </dgm:pt>
    <dgm:pt modelId="{3D90EE72-4B28-428A-977B-37B2FF8E7AC7}" type="pres">
      <dgm:prSet presAssocID="{23F4B377-7273-44EF-A08F-7FF96B8D8229}" presName="horz1" presStyleCnt="0"/>
      <dgm:spPr/>
    </dgm:pt>
    <dgm:pt modelId="{281581CC-9783-44E9-8F73-C086448CD68D}" type="pres">
      <dgm:prSet presAssocID="{23F4B377-7273-44EF-A08F-7FF96B8D8229}" presName="tx1" presStyleLbl="revTx" presStyleIdx="2" presStyleCnt="7"/>
      <dgm:spPr/>
    </dgm:pt>
    <dgm:pt modelId="{14F93659-3B29-4009-B9A1-F2D3E3B4F2B4}" type="pres">
      <dgm:prSet presAssocID="{23F4B377-7273-44EF-A08F-7FF96B8D8229}" presName="vert1" presStyleCnt="0"/>
      <dgm:spPr/>
    </dgm:pt>
    <dgm:pt modelId="{4EB00F74-0300-4180-8E4C-B903A1C36841}" type="pres">
      <dgm:prSet presAssocID="{DC60815B-05C3-45B5-BF23-A00410D9DBA4}" presName="thickLine" presStyleLbl="alignNode1" presStyleIdx="3" presStyleCnt="7"/>
      <dgm:spPr/>
    </dgm:pt>
    <dgm:pt modelId="{56275ECD-3D0D-4AEC-9736-B6B57F773A99}" type="pres">
      <dgm:prSet presAssocID="{DC60815B-05C3-45B5-BF23-A00410D9DBA4}" presName="horz1" presStyleCnt="0"/>
      <dgm:spPr/>
    </dgm:pt>
    <dgm:pt modelId="{70FE99AD-1CA6-468F-AB2F-91F2B46899F0}" type="pres">
      <dgm:prSet presAssocID="{DC60815B-05C3-45B5-BF23-A00410D9DBA4}" presName="tx1" presStyleLbl="revTx" presStyleIdx="3" presStyleCnt="7"/>
      <dgm:spPr/>
    </dgm:pt>
    <dgm:pt modelId="{BED95D99-A382-4D5E-9E6F-4BA5ECB341F4}" type="pres">
      <dgm:prSet presAssocID="{DC60815B-05C3-45B5-BF23-A00410D9DBA4}" presName="vert1" presStyleCnt="0"/>
      <dgm:spPr/>
    </dgm:pt>
    <dgm:pt modelId="{F0FB38E6-968E-4099-BA38-B91AA2B67C50}" type="pres">
      <dgm:prSet presAssocID="{145EC1FA-4CC9-4AD6-A210-557B6EDE279F}" presName="thickLine" presStyleLbl="alignNode1" presStyleIdx="4" presStyleCnt="7"/>
      <dgm:spPr/>
    </dgm:pt>
    <dgm:pt modelId="{B14B283C-AA29-46AB-B39A-A6783A8BAA07}" type="pres">
      <dgm:prSet presAssocID="{145EC1FA-4CC9-4AD6-A210-557B6EDE279F}" presName="horz1" presStyleCnt="0"/>
      <dgm:spPr/>
    </dgm:pt>
    <dgm:pt modelId="{EB27EE86-2F97-4908-BB57-0A2218A69BD5}" type="pres">
      <dgm:prSet presAssocID="{145EC1FA-4CC9-4AD6-A210-557B6EDE279F}" presName="tx1" presStyleLbl="revTx" presStyleIdx="4" presStyleCnt="7"/>
      <dgm:spPr/>
    </dgm:pt>
    <dgm:pt modelId="{04EF6BAB-576D-4074-BE11-6379876A94C9}" type="pres">
      <dgm:prSet presAssocID="{145EC1FA-4CC9-4AD6-A210-557B6EDE279F}" presName="vert1" presStyleCnt="0"/>
      <dgm:spPr/>
    </dgm:pt>
    <dgm:pt modelId="{1BE571B3-324B-40CE-9E8B-C171746A7B1D}" type="pres">
      <dgm:prSet presAssocID="{423BC157-2E3C-4D0A-8AA4-BFB3A30139E4}" presName="thickLine" presStyleLbl="alignNode1" presStyleIdx="5" presStyleCnt="7"/>
      <dgm:spPr/>
    </dgm:pt>
    <dgm:pt modelId="{65B6B706-961C-4A1C-B09D-BA3C5818A03A}" type="pres">
      <dgm:prSet presAssocID="{423BC157-2E3C-4D0A-8AA4-BFB3A30139E4}" presName="horz1" presStyleCnt="0"/>
      <dgm:spPr/>
    </dgm:pt>
    <dgm:pt modelId="{9504609E-877D-4386-B88A-5F1B0FE299D3}" type="pres">
      <dgm:prSet presAssocID="{423BC157-2E3C-4D0A-8AA4-BFB3A30139E4}" presName="tx1" presStyleLbl="revTx" presStyleIdx="5" presStyleCnt="7"/>
      <dgm:spPr/>
    </dgm:pt>
    <dgm:pt modelId="{293A4B15-E885-44A7-B8C9-48C0C14785C5}" type="pres">
      <dgm:prSet presAssocID="{423BC157-2E3C-4D0A-8AA4-BFB3A30139E4}" presName="vert1" presStyleCnt="0"/>
      <dgm:spPr/>
    </dgm:pt>
    <dgm:pt modelId="{354B7A24-3FF9-4AF2-84A6-09DD8D266F17}" type="pres">
      <dgm:prSet presAssocID="{C60255A7-3BC5-4340-9C7D-715A58284E63}" presName="thickLine" presStyleLbl="alignNode1" presStyleIdx="6" presStyleCnt="7"/>
      <dgm:spPr/>
    </dgm:pt>
    <dgm:pt modelId="{C59CD951-DAD3-4195-B72D-45CD0EE4F871}" type="pres">
      <dgm:prSet presAssocID="{C60255A7-3BC5-4340-9C7D-715A58284E63}" presName="horz1" presStyleCnt="0"/>
      <dgm:spPr/>
    </dgm:pt>
    <dgm:pt modelId="{C2EA8CF8-5CE3-4B83-BE92-0B3612B0EE42}" type="pres">
      <dgm:prSet presAssocID="{C60255A7-3BC5-4340-9C7D-715A58284E63}" presName="tx1" presStyleLbl="revTx" presStyleIdx="6" presStyleCnt="7"/>
      <dgm:spPr/>
    </dgm:pt>
    <dgm:pt modelId="{6142F6A6-7F73-411A-9FBE-8F770800BDD5}" type="pres">
      <dgm:prSet presAssocID="{C60255A7-3BC5-4340-9C7D-715A58284E63}" presName="vert1" presStyleCnt="0"/>
      <dgm:spPr/>
    </dgm:pt>
  </dgm:ptLst>
  <dgm:cxnLst>
    <dgm:cxn modelId="{5E190F01-39D5-42DE-A318-F914D8A427F0}" type="presOf" srcId="{145EC1FA-4CC9-4AD6-A210-557B6EDE279F}" destId="{EB27EE86-2F97-4908-BB57-0A2218A69BD5}" srcOrd="0" destOrd="0" presId="urn:microsoft.com/office/officeart/2008/layout/LinedList"/>
    <dgm:cxn modelId="{08B14005-6FA0-4126-8D94-5DDEB6625355}" type="presOf" srcId="{C60255A7-3BC5-4340-9C7D-715A58284E63}" destId="{C2EA8CF8-5CE3-4B83-BE92-0B3612B0EE42}" srcOrd="0" destOrd="0" presId="urn:microsoft.com/office/officeart/2008/layout/LinedList"/>
    <dgm:cxn modelId="{F055041B-38FF-4481-A021-1B207ECDB27B}" type="presOf" srcId="{DC60815B-05C3-45B5-BF23-A00410D9DBA4}" destId="{70FE99AD-1CA6-468F-AB2F-91F2B46899F0}" srcOrd="0" destOrd="0" presId="urn:microsoft.com/office/officeart/2008/layout/LinedList"/>
    <dgm:cxn modelId="{B200EA2A-C9D9-40EA-989F-82E75C32D74C}" type="presOf" srcId="{423BC157-2E3C-4D0A-8AA4-BFB3A30139E4}" destId="{9504609E-877D-4386-B88A-5F1B0FE299D3}" srcOrd="0" destOrd="0" presId="urn:microsoft.com/office/officeart/2008/layout/LinedList"/>
    <dgm:cxn modelId="{40496C3A-52A8-496E-AC9F-29C618272420}" type="presOf" srcId="{B9F11F2C-42C3-45E7-916B-5086611FF2F1}" destId="{5DDED44F-A05A-4138-8EDD-D07B47ECE0EC}" srcOrd="0" destOrd="0" presId="urn:microsoft.com/office/officeart/2008/layout/LinedList"/>
    <dgm:cxn modelId="{4B4EFD43-0C68-4938-8B93-A407E74685F9}" srcId="{545D5BF3-43B3-49EB-AB63-F3D31C500D6E}" destId="{B9F11F2C-42C3-45E7-916B-5086611FF2F1}" srcOrd="1" destOrd="0" parTransId="{268A851C-2A82-4DF2-B030-3C16E90F3AB2}" sibTransId="{39C5A1CC-BB74-46F3-B3E7-463452139D35}"/>
    <dgm:cxn modelId="{0C408458-E168-48B2-912D-08EF89E5834E}" srcId="{545D5BF3-43B3-49EB-AB63-F3D31C500D6E}" destId="{C60255A7-3BC5-4340-9C7D-715A58284E63}" srcOrd="6" destOrd="0" parTransId="{B0DA8E40-0DE3-4F0E-B322-3AF221E546D1}" sibTransId="{D6F5603A-08F1-454D-9D00-73F9C928F700}"/>
    <dgm:cxn modelId="{9FCF6789-9F47-4317-BDE9-AC274D569B84}" srcId="{545D5BF3-43B3-49EB-AB63-F3D31C500D6E}" destId="{423BC157-2E3C-4D0A-8AA4-BFB3A30139E4}" srcOrd="5" destOrd="0" parTransId="{53CBA2CC-83A7-4950-946A-A22C6B4A21B6}" sibTransId="{44BA497D-87D8-4D10-8817-522C8FB8C58A}"/>
    <dgm:cxn modelId="{9FE0EF8C-752D-496F-BFAD-6E463D460A55}" type="presOf" srcId="{60061A78-9703-41F0-994F-BEF119A038D9}" destId="{73A19473-9386-4373-A1A8-3622FA758A86}" srcOrd="0" destOrd="0" presId="urn:microsoft.com/office/officeart/2008/layout/LinedList"/>
    <dgm:cxn modelId="{BFD6BD8D-927B-4713-9007-050FCEEEB999}" srcId="{545D5BF3-43B3-49EB-AB63-F3D31C500D6E}" destId="{23F4B377-7273-44EF-A08F-7FF96B8D8229}" srcOrd="2" destOrd="0" parTransId="{C8B09E9A-4FD8-46E7-A8BB-B423A34DC093}" sibTransId="{B5222373-7C12-4B2F-9965-7B9B4886BABF}"/>
    <dgm:cxn modelId="{DD1C52AC-D4DD-479C-853E-F7B62E6A9847}" type="presOf" srcId="{23F4B377-7273-44EF-A08F-7FF96B8D8229}" destId="{281581CC-9783-44E9-8F73-C086448CD68D}" srcOrd="0" destOrd="0" presId="urn:microsoft.com/office/officeart/2008/layout/LinedList"/>
    <dgm:cxn modelId="{76863AAD-5497-4A10-B401-0EC9C511186F}" srcId="{545D5BF3-43B3-49EB-AB63-F3D31C500D6E}" destId="{DC60815B-05C3-45B5-BF23-A00410D9DBA4}" srcOrd="3" destOrd="0" parTransId="{E2EEA0FE-27F3-4800-8A1B-EC89F92F770B}" sibTransId="{3B9D8FB5-8680-4AFD-A523-1F04EA9C2307}"/>
    <dgm:cxn modelId="{EE507FC0-FCAB-441D-B714-0D3E6E607C9D}" type="presOf" srcId="{545D5BF3-43B3-49EB-AB63-F3D31C500D6E}" destId="{280C7804-448A-402A-A53A-5BAF242DC8E0}" srcOrd="0" destOrd="0" presId="urn:microsoft.com/office/officeart/2008/layout/LinedList"/>
    <dgm:cxn modelId="{EA3A74C8-938C-4964-85D5-BF8A38448868}" srcId="{545D5BF3-43B3-49EB-AB63-F3D31C500D6E}" destId="{60061A78-9703-41F0-994F-BEF119A038D9}" srcOrd="0" destOrd="0" parTransId="{507A1013-1B5A-4F23-BF7D-17B0464DFD5B}" sibTransId="{749C3869-032D-4C25-A540-4A541E1286C3}"/>
    <dgm:cxn modelId="{B310CCEB-DA62-401A-A8A7-78404C01FCAB}" srcId="{545D5BF3-43B3-49EB-AB63-F3D31C500D6E}" destId="{145EC1FA-4CC9-4AD6-A210-557B6EDE279F}" srcOrd="4" destOrd="0" parTransId="{66F01C3D-4D75-47D2-9DA8-8DEA652316C9}" sibTransId="{75F0DD14-D7A0-4CCE-B2A6-C2536F34CACA}"/>
    <dgm:cxn modelId="{894675C0-AADC-4ECD-A962-29CA8C5D523F}" type="presParOf" srcId="{280C7804-448A-402A-A53A-5BAF242DC8E0}" destId="{89B7F038-769B-433E-A612-9FDC8DF4605E}" srcOrd="0" destOrd="0" presId="urn:microsoft.com/office/officeart/2008/layout/LinedList"/>
    <dgm:cxn modelId="{38DC8138-B219-4BD3-9A96-9764E54D2300}" type="presParOf" srcId="{280C7804-448A-402A-A53A-5BAF242DC8E0}" destId="{0B743378-F59E-4C83-B7EC-5E1279AFB520}" srcOrd="1" destOrd="0" presId="urn:microsoft.com/office/officeart/2008/layout/LinedList"/>
    <dgm:cxn modelId="{F4721E37-1A1B-47B9-9862-DD298176D6E7}" type="presParOf" srcId="{0B743378-F59E-4C83-B7EC-5E1279AFB520}" destId="{73A19473-9386-4373-A1A8-3622FA758A86}" srcOrd="0" destOrd="0" presId="urn:microsoft.com/office/officeart/2008/layout/LinedList"/>
    <dgm:cxn modelId="{17611226-A1A7-4BE7-B541-B26220E0B681}" type="presParOf" srcId="{0B743378-F59E-4C83-B7EC-5E1279AFB520}" destId="{B4A41977-D975-465D-A999-7CED8F9A5639}" srcOrd="1" destOrd="0" presId="urn:microsoft.com/office/officeart/2008/layout/LinedList"/>
    <dgm:cxn modelId="{E2A81CBD-B8B0-4226-8FBA-B7F358C7E5EF}" type="presParOf" srcId="{280C7804-448A-402A-A53A-5BAF242DC8E0}" destId="{0B757A4C-66A7-4A28-9A46-946701FFE18F}" srcOrd="2" destOrd="0" presId="urn:microsoft.com/office/officeart/2008/layout/LinedList"/>
    <dgm:cxn modelId="{6A7C6CA2-7F19-411D-8ED9-1FB0B71DD769}" type="presParOf" srcId="{280C7804-448A-402A-A53A-5BAF242DC8E0}" destId="{03491CA1-C83D-410E-BCE8-F27EC8427CCA}" srcOrd="3" destOrd="0" presId="urn:microsoft.com/office/officeart/2008/layout/LinedList"/>
    <dgm:cxn modelId="{AF2ABA09-0DDD-44D7-BE60-294F17446B04}" type="presParOf" srcId="{03491CA1-C83D-410E-BCE8-F27EC8427CCA}" destId="{5DDED44F-A05A-4138-8EDD-D07B47ECE0EC}" srcOrd="0" destOrd="0" presId="urn:microsoft.com/office/officeart/2008/layout/LinedList"/>
    <dgm:cxn modelId="{2B1EA30D-CFA3-47DD-8732-59548D71F89D}" type="presParOf" srcId="{03491CA1-C83D-410E-BCE8-F27EC8427CCA}" destId="{6E08EF26-F841-4E34-8D48-A61F58627170}" srcOrd="1" destOrd="0" presId="urn:microsoft.com/office/officeart/2008/layout/LinedList"/>
    <dgm:cxn modelId="{C1C7A83E-B9AC-46D6-869E-D4013208A656}" type="presParOf" srcId="{280C7804-448A-402A-A53A-5BAF242DC8E0}" destId="{438A954D-C6F3-4DD4-8943-5AC43F5CEE47}" srcOrd="4" destOrd="0" presId="urn:microsoft.com/office/officeart/2008/layout/LinedList"/>
    <dgm:cxn modelId="{08600487-6F3F-4069-BD06-EBEDFB8D2D83}" type="presParOf" srcId="{280C7804-448A-402A-A53A-5BAF242DC8E0}" destId="{3D90EE72-4B28-428A-977B-37B2FF8E7AC7}" srcOrd="5" destOrd="0" presId="urn:microsoft.com/office/officeart/2008/layout/LinedList"/>
    <dgm:cxn modelId="{D95B2BFB-A88D-4DEB-B894-A2CA26542C8F}" type="presParOf" srcId="{3D90EE72-4B28-428A-977B-37B2FF8E7AC7}" destId="{281581CC-9783-44E9-8F73-C086448CD68D}" srcOrd="0" destOrd="0" presId="urn:microsoft.com/office/officeart/2008/layout/LinedList"/>
    <dgm:cxn modelId="{6FBB8ED7-6408-4350-B395-6517E4598A39}" type="presParOf" srcId="{3D90EE72-4B28-428A-977B-37B2FF8E7AC7}" destId="{14F93659-3B29-4009-B9A1-F2D3E3B4F2B4}" srcOrd="1" destOrd="0" presId="urn:microsoft.com/office/officeart/2008/layout/LinedList"/>
    <dgm:cxn modelId="{45955F6F-F224-45F2-ACB6-9AFDADA96E57}" type="presParOf" srcId="{280C7804-448A-402A-A53A-5BAF242DC8E0}" destId="{4EB00F74-0300-4180-8E4C-B903A1C36841}" srcOrd="6" destOrd="0" presId="urn:microsoft.com/office/officeart/2008/layout/LinedList"/>
    <dgm:cxn modelId="{E3FCAEEC-DFD0-40CB-B10F-7A6395C0D5AE}" type="presParOf" srcId="{280C7804-448A-402A-A53A-5BAF242DC8E0}" destId="{56275ECD-3D0D-4AEC-9736-B6B57F773A99}" srcOrd="7" destOrd="0" presId="urn:microsoft.com/office/officeart/2008/layout/LinedList"/>
    <dgm:cxn modelId="{BE7A2210-26DD-43CF-8F98-087670F83C87}" type="presParOf" srcId="{56275ECD-3D0D-4AEC-9736-B6B57F773A99}" destId="{70FE99AD-1CA6-468F-AB2F-91F2B46899F0}" srcOrd="0" destOrd="0" presId="urn:microsoft.com/office/officeart/2008/layout/LinedList"/>
    <dgm:cxn modelId="{D7C69EA8-6A1B-4509-8A50-279DB63F88D5}" type="presParOf" srcId="{56275ECD-3D0D-4AEC-9736-B6B57F773A99}" destId="{BED95D99-A382-4D5E-9E6F-4BA5ECB341F4}" srcOrd="1" destOrd="0" presId="urn:microsoft.com/office/officeart/2008/layout/LinedList"/>
    <dgm:cxn modelId="{0CFC287F-6397-431C-9C9F-B517CD8A81A5}" type="presParOf" srcId="{280C7804-448A-402A-A53A-5BAF242DC8E0}" destId="{F0FB38E6-968E-4099-BA38-B91AA2B67C50}" srcOrd="8" destOrd="0" presId="urn:microsoft.com/office/officeart/2008/layout/LinedList"/>
    <dgm:cxn modelId="{33A2CCC3-E961-4310-8304-964F92E20271}" type="presParOf" srcId="{280C7804-448A-402A-A53A-5BAF242DC8E0}" destId="{B14B283C-AA29-46AB-B39A-A6783A8BAA07}" srcOrd="9" destOrd="0" presId="urn:microsoft.com/office/officeart/2008/layout/LinedList"/>
    <dgm:cxn modelId="{7E8A51C7-0F58-4E1D-B32E-74AA9CC259CE}" type="presParOf" srcId="{B14B283C-AA29-46AB-B39A-A6783A8BAA07}" destId="{EB27EE86-2F97-4908-BB57-0A2218A69BD5}" srcOrd="0" destOrd="0" presId="urn:microsoft.com/office/officeart/2008/layout/LinedList"/>
    <dgm:cxn modelId="{EFB785A2-447D-47E1-A21A-A50BF7260538}" type="presParOf" srcId="{B14B283C-AA29-46AB-B39A-A6783A8BAA07}" destId="{04EF6BAB-576D-4074-BE11-6379876A94C9}" srcOrd="1" destOrd="0" presId="urn:microsoft.com/office/officeart/2008/layout/LinedList"/>
    <dgm:cxn modelId="{6DFB6B87-6261-4B7C-8496-4E905500CC47}" type="presParOf" srcId="{280C7804-448A-402A-A53A-5BAF242DC8E0}" destId="{1BE571B3-324B-40CE-9E8B-C171746A7B1D}" srcOrd="10" destOrd="0" presId="urn:microsoft.com/office/officeart/2008/layout/LinedList"/>
    <dgm:cxn modelId="{89ECD6BF-74C3-4A9C-8410-6E7A926D6E9D}" type="presParOf" srcId="{280C7804-448A-402A-A53A-5BAF242DC8E0}" destId="{65B6B706-961C-4A1C-B09D-BA3C5818A03A}" srcOrd="11" destOrd="0" presId="urn:microsoft.com/office/officeart/2008/layout/LinedList"/>
    <dgm:cxn modelId="{58922608-8A29-467C-8B32-A3CF2CD276E0}" type="presParOf" srcId="{65B6B706-961C-4A1C-B09D-BA3C5818A03A}" destId="{9504609E-877D-4386-B88A-5F1B0FE299D3}" srcOrd="0" destOrd="0" presId="urn:microsoft.com/office/officeart/2008/layout/LinedList"/>
    <dgm:cxn modelId="{8DF42C9A-E694-43F5-8C87-640FF074CB33}" type="presParOf" srcId="{65B6B706-961C-4A1C-B09D-BA3C5818A03A}" destId="{293A4B15-E885-44A7-B8C9-48C0C14785C5}" srcOrd="1" destOrd="0" presId="urn:microsoft.com/office/officeart/2008/layout/LinedList"/>
    <dgm:cxn modelId="{8B055E5C-8026-4CE2-A803-9E5BF8A7D8AC}" type="presParOf" srcId="{280C7804-448A-402A-A53A-5BAF242DC8E0}" destId="{354B7A24-3FF9-4AF2-84A6-09DD8D266F17}" srcOrd="12" destOrd="0" presId="urn:microsoft.com/office/officeart/2008/layout/LinedList"/>
    <dgm:cxn modelId="{40004FB2-29E6-4AD5-A55B-673520CAAD37}" type="presParOf" srcId="{280C7804-448A-402A-A53A-5BAF242DC8E0}" destId="{C59CD951-DAD3-4195-B72D-45CD0EE4F871}" srcOrd="13" destOrd="0" presId="urn:microsoft.com/office/officeart/2008/layout/LinedList"/>
    <dgm:cxn modelId="{B9CAAD17-8D1C-4F6C-BC36-025A9D619C34}" type="presParOf" srcId="{C59CD951-DAD3-4195-B72D-45CD0EE4F871}" destId="{C2EA8CF8-5CE3-4B83-BE92-0B3612B0EE42}" srcOrd="0" destOrd="0" presId="urn:microsoft.com/office/officeart/2008/layout/LinedList"/>
    <dgm:cxn modelId="{241030BF-B6A8-44BE-A135-40A31EF09270}" type="presParOf" srcId="{C59CD951-DAD3-4195-B72D-45CD0EE4F871}" destId="{6142F6A6-7F73-411A-9FBE-8F770800BD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DEBA22-DC10-4505-BF85-A09A0046E7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AB68D12-1CAB-4511-A4A5-954AE29FE63B}">
      <dgm:prSet/>
      <dgm:spPr/>
      <dgm:t>
        <a:bodyPr/>
        <a:lstStyle/>
        <a:p>
          <a:r>
            <a:rPr lang="en-US" dirty="0"/>
            <a:t>9-10 minutes</a:t>
          </a:r>
        </a:p>
      </dgm:t>
    </dgm:pt>
    <dgm:pt modelId="{111A5A86-6381-4E45-8076-249292984400}" type="parTrans" cxnId="{602AAC62-BBD1-4335-9537-9CC21CD5A4B4}">
      <dgm:prSet/>
      <dgm:spPr/>
      <dgm:t>
        <a:bodyPr/>
        <a:lstStyle/>
        <a:p>
          <a:endParaRPr lang="en-US"/>
        </a:p>
      </dgm:t>
    </dgm:pt>
    <dgm:pt modelId="{7E642809-159F-4E5B-ACE0-3FAFF134E52E}" type="sibTrans" cxnId="{602AAC62-BBD1-4335-9537-9CC21CD5A4B4}">
      <dgm:prSet/>
      <dgm:spPr/>
      <dgm:t>
        <a:bodyPr/>
        <a:lstStyle/>
        <a:p>
          <a:endParaRPr lang="en-US"/>
        </a:p>
      </dgm:t>
    </dgm:pt>
    <dgm:pt modelId="{52AE7A1C-8841-41A3-A633-908E152E1E9C}">
      <dgm:prSet/>
      <dgm:spPr/>
      <dgm:t>
        <a:bodyPr/>
        <a:lstStyle/>
        <a:p>
          <a:r>
            <a:rPr lang="en-US" dirty="0"/>
            <a:t>Consider: use of first minute and last minute, structure of the argument, persuasive segments, plausibility of the argument</a:t>
          </a:r>
        </a:p>
      </dgm:t>
    </dgm:pt>
    <dgm:pt modelId="{8E8ECD2A-CC80-41EE-8830-AC5252A2C186}" type="parTrans" cxnId="{4D1C0D09-EB4C-4245-AA3A-FCAD1ECA1ED3}">
      <dgm:prSet/>
      <dgm:spPr/>
      <dgm:t>
        <a:bodyPr/>
        <a:lstStyle/>
        <a:p>
          <a:endParaRPr lang="en-US"/>
        </a:p>
      </dgm:t>
    </dgm:pt>
    <dgm:pt modelId="{DFCCBBBF-E95A-4BA2-9F5F-93D8F9370FBE}" type="sibTrans" cxnId="{4D1C0D09-EB4C-4245-AA3A-FCAD1ECA1ED3}">
      <dgm:prSet/>
      <dgm:spPr/>
      <dgm:t>
        <a:bodyPr/>
        <a:lstStyle/>
        <a:p>
          <a:endParaRPr lang="en-US"/>
        </a:p>
      </dgm:t>
    </dgm:pt>
    <dgm:pt modelId="{FB86FAE4-83A1-411B-89E5-666DBF49DF48}">
      <dgm:prSet/>
      <dgm:spPr/>
      <dgm:t>
        <a:bodyPr/>
        <a:lstStyle/>
        <a:p>
          <a:r>
            <a:rPr lang="en-US" dirty="0"/>
            <a:t>Use at least one visual in the argument</a:t>
          </a:r>
        </a:p>
      </dgm:t>
    </dgm:pt>
    <dgm:pt modelId="{10B44544-68AD-44BC-BA83-1260D57A5E33}" type="parTrans" cxnId="{3CF93C28-40D0-4295-89A1-AAB91C853F13}">
      <dgm:prSet/>
      <dgm:spPr/>
      <dgm:t>
        <a:bodyPr/>
        <a:lstStyle/>
        <a:p>
          <a:endParaRPr lang="en-US"/>
        </a:p>
      </dgm:t>
    </dgm:pt>
    <dgm:pt modelId="{5A85ACA0-9E02-4F1F-B377-959A4AB4ECFE}" type="sibTrans" cxnId="{3CF93C28-40D0-4295-89A1-AAB91C853F13}">
      <dgm:prSet/>
      <dgm:spPr/>
      <dgm:t>
        <a:bodyPr/>
        <a:lstStyle/>
        <a:p>
          <a:endParaRPr lang="en-US"/>
        </a:p>
      </dgm:t>
    </dgm:pt>
    <dgm:pt modelId="{815B1780-1559-4713-9348-6E78B9637AB5}" type="pres">
      <dgm:prSet presAssocID="{17DEBA22-DC10-4505-BF85-A09A0046E78A}" presName="root" presStyleCnt="0">
        <dgm:presLayoutVars>
          <dgm:dir/>
          <dgm:resizeHandles val="exact"/>
        </dgm:presLayoutVars>
      </dgm:prSet>
      <dgm:spPr/>
    </dgm:pt>
    <dgm:pt modelId="{93B68A56-7279-4ED9-A9EB-7D46E6A61087}" type="pres">
      <dgm:prSet presAssocID="{AAB68D12-1CAB-4511-A4A5-954AE29FE63B}" presName="compNode" presStyleCnt="0"/>
      <dgm:spPr/>
    </dgm:pt>
    <dgm:pt modelId="{EFB18F96-20BB-4AB7-8783-D6EC6A2C3B09}" type="pres">
      <dgm:prSet presAssocID="{AAB68D12-1CAB-4511-A4A5-954AE29FE63B}" presName="bgRect" presStyleLbl="bgShp" presStyleIdx="0" presStyleCnt="3"/>
      <dgm:spPr/>
    </dgm:pt>
    <dgm:pt modelId="{C2F75A9F-969B-4676-A54F-32465837871A}" type="pres">
      <dgm:prSet presAssocID="{AAB68D12-1CAB-4511-A4A5-954AE29FE6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B35F7B9-752F-49C2-85C8-631D24B47E4C}" type="pres">
      <dgm:prSet presAssocID="{AAB68D12-1CAB-4511-A4A5-954AE29FE63B}" presName="spaceRect" presStyleCnt="0"/>
      <dgm:spPr/>
    </dgm:pt>
    <dgm:pt modelId="{7EEB04E8-338C-4539-AD87-E19E7657361C}" type="pres">
      <dgm:prSet presAssocID="{AAB68D12-1CAB-4511-A4A5-954AE29FE63B}" presName="parTx" presStyleLbl="revTx" presStyleIdx="0" presStyleCnt="3">
        <dgm:presLayoutVars>
          <dgm:chMax val="0"/>
          <dgm:chPref val="0"/>
        </dgm:presLayoutVars>
      </dgm:prSet>
      <dgm:spPr/>
    </dgm:pt>
    <dgm:pt modelId="{27EAF9D1-7745-496E-B451-883E5F1B4532}" type="pres">
      <dgm:prSet presAssocID="{7E642809-159F-4E5B-ACE0-3FAFF134E52E}" presName="sibTrans" presStyleCnt="0"/>
      <dgm:spPr/>
    </dgm:pt>
    <dgm:pt modelId="{FB0FE84A-75A4-4EAC-9038-39314B7307FC}" type="pres">
      <dgm:prSet presAssocID="{52AE7A1C-8841-41A3-A633-908E152E1E9C}" presName="compNode" presStyleCnt="0"/>
      <dgm:spPr/>
    </dgm:pt>
    <dgm:pt modelId="{1714149F-F847-44AB-9FE1-EA2D519023F1}" type="pres">
      <dgm:prSet presAssocID="{52AE7A1C-8841-41A3-A633-908E152E1E9C}" presName="bgRect" presStyleLbl="bgShp" presStyleIdx="1" presStyleCnt="3"/>
      <dgm:spPr/>
    </dgm:pt>
    <dgm:pt modelId="{E2CF21BB-97C7-4510-91CA-E7C9B457E34E}" type="pres">
      <dgm:prSet presAssocID="{52AE7A1C-8841-41A3-A633-908E152E1E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FD4EF239-1648-4BB5-9812-B233503D935A}" type="pres">
      <dgm:prSet presAssocID="{52AE7A1C-8841-41A3-A633-908E152E1E9C}" presName="spaceRect" presStyleCnt="0"/>
      <dgm:spPr/>
    </dgm:pt>
    <dgm:pt modelId="{830A7326-8E57-4A24-B899-40190FECC7B4}" type="pres">
      <dgm:prSet presAssocID="{52AE7A1C-8841-41A3-A633-908E152E1E9C}" presName="parTx" presStyleLbl="revTx" presStyleIdx="1" presStyleCnt="3">
        <dgm:presLayoutVars>
          <dgm:chMax val="0"/>
          <dgm:chPref val="0"/>
        </dgm:presLayoutVars>
      </dgm:prSet>
      <dgm:spPr/>
    </dgm:pt>
    <dgm:pt modelId="{148BF17A-D556-4312-A212-616E814075A8}" type="pres">
      <dgm:prSet presAssocID="{DFCCBBBF-E95A-4BA2-9F5F-93D8F9370FBE}" presName="sibTrans" presStyleCnt="0"/>
      <dgm:spPr/>
    </dgm:pt>
    <dgm:pt modelId="{A70B1076-1920-4174-8A19-35B3F97F8A46}" type="pres">
      <dgm:prSet presAssocID="{FB86FAE4-83A1-411B-89E5-666DBF49DF48}" presName="compNode" presStyleCnt="0"/>
      <dgm:spPr/>
    </dgm:pt>
    <dgm:pt modelId="{9D8E8853-278E-4CDE-8569-C0BC370A5EA4}" type="pres">
      <dgm:prSet presAssocID="{FB86FAE4-83A1-411B-89E5-666DBF49DF48}" presName="bgRect" presStyleLbl="bgShp" presStyleIdx="2" presStyleCnt="3"/>
      <dgm:spPr/>
    </dgm:pt>
    <dgm:pt modelId="{44DEDFA8-7A85-4BFF-A1FF-BD51EF4D611A}" type="pres">
      <dgm:prSet presAssocID="{FB86FAE4-83A1-411B-89E5-666DBF49DF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FDB1E6E1-C13C-42B1-BA49-77454124B798}" type="pres">
      <dgm:prSet presAssocID="{FB86FAE4-83A1-411B-89E5-666DBF49DF48}" presName="spaceRect" presStyleCnt="0"/>
      <dgm:spPr/>
    </dgm:pt>
    <dgm:pt modelId="{8A78ABC6-F476-4C1F-860E-F46FA3F4B02E}" type="pres">
      <dgm:prSet presAssocID="{FB86FAE4-83A1-411B-89E5-666DBF49DF4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D1C0D09-EB4C-4245-AA3A-FCAD1ECA1ED3}" srcId="{17DEBA22-DC10-4505-BF85-A09A0046E78A}" destId="{52AE7A1C-8841-41A3-A633-908E152E1E9C}" srcOrd="1" destOrd="0" parTransId="{8E8ECD2A-CC80-41EE-8830-AC5252A2C186}" sibTransId="{DFCCBBBF-E95A-4BA2-9F5F-93D8F9370FBE}"/>
    <dgm:cxn modelId="{ECDC1114-1DED-415D-AC44-475FB155F1C3}" type="presOf" srcId="{52AE7A1C-8841-41A3-A633-908E152E1E9C}" destId="{830A7326-8E57-4A24-B899-40190FECC7B4}" srcOrd="0" destOrd="0" presId="urn:microsoft.com/office/officeart/2018/2/layout/IconVerticalSolidList"/>
    <dgm:cxn modelId="{3CF93C28-40D0-4295-89A1-AAB91C853F13}" srcId="{17DEBA22-DC10-4505-BF85-A09A0046E78A}" destId="{FB86FAE4-83A1-411B-89E5-666DBF49DF48}" srcOrd="2" destOrd="0" parTransId="{10B44544-68AD-44BC-BA83-1260D57A5E33}" sibTransId="{5A85ACA0-9E02-4F1F-B377-959A4AB4ECFE}"/>
    <dgm:cxn modelId="{602AAC62-BBD1-4335-9537-9CC21CD5A4B4}" srcId="{17DEBA22-DC10-4505-BF85-A09A0046E78A}" destId="{AAB68D12-1CAB-4511-A4A5-954AE29FE63B}" srcOrd="0" destOrd="0" parTransId="{111A5A86-6381-4E45-8076-249292984400}" sibTransId="{7E642809-159F-4E5B-ACE0-3FAFF134E52E}"/>
    <dgm:cxn modelId="{27C92F81-CD4C-4749-A976-1EEB2602A1A8}" type="presOf" srcId="{AAB68D12-1CAB-4511-A4A5-954AE29FE63B}" destId="{7EEB04E8-338C-4539-AD87-E19E7657361C}" srcOrd="0" destOrd="0" presId="urn:microsoft.com/office/officeart/2018/2/layout/IconVerticalSolidList"/>
    <dgm:cxn modelId="{A0B09DC2-CB1C-46C9-8E60-40120078A742}" type="presOf" srcId="{FB86FAE4-83A1-411B-89E5-666DBF49DF48}" destId="{8A78ABC6-F476-4C1F-860E-F46FA3F4B02E}" srcOrd="0" destOrd="0" presId="urn:microsoft.com/office/officeart/2018/2/layout/IconVerticalSolidList"/>
    <dgm:cxn modelId="{FAA30DC7-30FF-4391-9310-78251FE19449}" type="presOf" srcId="{17DEBA22-DC10-4505-BF85-A09A0046E78A}" destId="{815B1780-1559-4713-9348-6E78B9637AB5}" srcOrd="0" destOrd="0" presId="urn:microsoft.com/office/officeart/2018/2/layout/IconVerticalSolidList"/>
    <dgm:cxn modelId="{0A4843DE-7976-4883-9E46-893CB69FDBCC}" type="presParOf" srcId="{815B1780-1559-4713-9348-6E78B9637AB5}" destId="{93B68A56-7279-4ED9-A9EB-7D46E6A61087}" srcOrd="0" destOrd="0" presId="urn:microsoft.com/office/officeart/2018/2/layout/IconVerticalSolidList"/>
    <dgm:cxn modelId="{475829FD-6D65-4225-A91B-E2DFB8800173}" type="presParOf" srcId="{93B68A56-7279-4ED9-A9EB-7D46E6A61087}" destId="{EFB18F96-20BB-4AB7-8783-D6EC6A2C3B09}" srcOrd="0" destOrd="0" presId="urn:microsoft.com/office/officeart/2018/2/layout/IconVerticalSolidList"/>
    <dgm:cxn modelId="{2DCC25A6-255D-4B93-BF1D-89A54BCA2E0D}" type="presParOf" srcId="{93B68A56-7279-4ED9-A9EB-7D46E6A61087}" destId="{C2F75A9F-969B-4676-A54F-32465837871A}" srcOrd="1" destOrd="0" presId="urn:microsoft.com/office/officeart/2018/2/layout/IconVerticalSolidList"/>
    <dgm:cxn modelId="{BC41823B-11C9-431A-A8AC-9EF254D19302}" type="presParOf" srcId="{93B68A56-7279-4ED9-A9EB-7D46E6A61087}" destId="{9B35F7B9-752F-49C2-85C8-631D24B47E4C}" srcOrd="2" destOrd="0" presId="urn:microsoft.com/office/officeart/2018/2/layout/IconVerticalSolidList"/>
    <dgm:cxn modelId="{6DF30C41-CDE6-4A84-A231-CC9F0963AE99}" type="presParOf" srcId="{93B68A56-7279-4ED9-A9EB-7D46E6A61087}" destId="{7EEB04E8-338C-4539-AD87-E19E7657361C}" srcOrd="3" destOrd="0" presId="urn:microsoft.com/office/officeart/2018/2/layout/IconVerticalSolidList"/>
    <dgm:cxn modelId="{6D61F956-71FD-44AC-84CE-911F25657B95}" type="presParOf" srcId="{815B1780-1559-4713-9348-6E78B9637AB5}" destId="{27EAF9D1-7745-496E-B451-883E5F1B4532}" srcOrd="1" destOrd="0" presId="urn:microsoft.com/office/officeart/2018/2/layout/IconVerticalSolidList"/>
    <dgm:cxn modelId="{70D96EAE-BC3E-4E1A-A1EB-0E8FF0076A28}" type="presParOf" srcId="{815B1780-1559-4713-9348-6E78B9637AB5}" destId="{FB0FE84A-75A4-4EAC-9038-39314B7307FC}" srcOrd="2" destOrd="0" presId="urn:microsoft.com/office/officeart/2018/2/layout/IconVerticalSolidList"/>
    <dgm:cxn modelId="{957A4076-AC43-429B-B94F-7B2DEA884E59}" type="presParOf" srcId="{FB0FE84A-75A4-4EAC-9038-39314B7307FC}" destId="{1714149F-F847-44AB-9FE1-EA2D519023F1}" srcOrd="0" destOrd="0" presId="urn:microsoft.com/office/officeart/2018/2/layout/IconVerticalSolidList"/>
    <dgm:cxn modelId="{E2529A0E-A812-4CDB-AEF3-B0368DA09A96}" type="presParOf" srcId="{FB0FE84A-75A4-4EAC-9038-39314B7307FC}" destId="{E2CF21BB-97C7-4510-91CA-E7C9B457E34E}" srcOrd="1" destOrd="0" presId="urn:microsoft.com/office/officeart/2018/2/layout/IconVerticalSolidList"/>
    <dgm:cxn modelId="{77F40F7B-9256-4D1F-98DE-29167B92B4EB}" type="presParOf" srcId="{FB0FE84A-75A4-4EAC-9038-39314B7307FC}" destId="{FD4EF239-1648-4BB5-9812-B233503D935A}" srcOrd="2" destOrd="0" presId="urn:microsoft.com/office/officeart/2018/2/layout/IconVerticalSolidList"/>
    <dgm:cxn modelId="{96C32BAC-B79E-4B54-8152-276A771E5230}" type="presParOf" srcId="{FB0FE84A-75A4-4EAC-9038-39314B7307FC}" destId="{830A7326-8E57-4A24-B899-40190FECC7B4}" srcOrd="3" destOrd="0" presId="urn:microsoft.com/office/officeart/2018/2/layout/IconVerticalSolidList"/>
    <dgm:cxn modelId="{C1759A20-FF2B-41CD-9D3C-FA9B1BB9E896}" type="presParOf" srcId="{815B1780-1559-4713-9348-6E78B9637AB5}" destId="{148BF17A-D556-4312-A212-616E814075A8}" srcOrd="3" destOrd="0" presId="urn:microsoft.com/office/officeart/2018/2/layout/IconVerticalSolidList"/>
    <dgm:cxn modelId="{8CDB3856-FCCC-4F10-BE94-CEB4C3930079}" type="presParOf" srcId="{815B1780-1559-4713-9348-6E78B9637AB5}" destId="{A70B1076-1920-4174-8A19-35B3F97F8A46}" srcOrd="4" destOrd="0" presId="urn:microsoft.com/office/officeart/2018/2/layout/IconVerticalSolidList"/>
    <dgm:cxn modelId="{58AA3772-6292-422D-B133-70AA8556C6FE}" type="presParOf" srcId="{A70B1076-1920-4174-8A19-35B3F97F8A46}" destId="{9D8E8853-278E-4CDE-8569-C0BC370A5EA4}" srcOrd="0" destOrd="0" presId="urn:microsoft.com/office/officeart/2018/2/layout/IconVerticalSolidList"/>
    <dgm:cxn modelId="{E0D1FFD4-810B-4392-8701-F37D5DE19BD3}" type="presParOf" srcId="{A70B1076-1920-4174-8A19-35B3F97F8A46}" destId="{44DEDFA8-7A85-4BFF-A1FF-BD51EF4D611A}" srcOrd="1" destOrd="0" presId="urn:microsoft.com/office/officeart/2018/2/layout/IconVerticalSolidList"/>
    <dgm:cxn modelId="{B2360039-E528-4EEF-9F18-A00902480C2E}" type="presParOf" srcId="{A70B1076-1920-4174-8A19-35B3F97F8A46}" destId="{FDB1E6E1-C13C-42B1-BA49-77454124B798}" srcOrd="2" destOrd="0" presId="urn:microsoft.com/office/officeart/2018/2/layout/IconVerticalSolidList"/>
    <dgm:cxn modelId="{8FD16372-E85F-4B98-AADA-B4817256D101}" type="presParOf" srcId="{A70B1076-1920-4174-8A19-35B3F97F8A46}" destId="{8A78ABC6-F476-4C1F-860E-F46FA3F4B0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94918-326C-4653-9AB7-775BF106DC01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57CB0-70BF-4F1C-AB78-7945B4540191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46EAD-BC83-4917-85FF-D18A3D573DD7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Arguments do not win cases, facts win cases</a:t>
          </a:r>
        </a:p>
      </dsp:txBody>
      <dsp:txXfrm>
        <a:off x="1337397" y="2284"/>
        <a:ext cx="4926242" cy="1157919"/>
      </dsp:txXfrm>
    </dsp:sp>
    <dsp:sp modelId="{5245CE2D-6CF4-490D-89A9-FA18FD71DD3E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CEAEE-18FD-4A07-85F9-359F014E723C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1F414-1FF3-491D-9960-3284E948F711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Film critic v. what you want to watch/ Food critic v. what you want to eat</a:t>
          </a:r>
        </a:p>
      </dsp:txBody>
      <dsp:txXfrm>
        <a:off x="1337397" y="1449684"/>
        <a:ext cx="4926242" cy="1157919"/>
      </dsp:txXfrm>
    </dsp:sp>
    <dsp:sp modelId="{7DBF6084-3251-41A5-9880-99F0F7C78161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F8755-5726-4930-98BA-973A9B0E9DD6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9F45E-867E-46C8-B0B7-8427DFDE7E27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Credibility is everything—from beginning to end</a:t>
          </a:r>
        </a:p>
      </dsp:txBody>
      <dsp:txXfrm>
        <a:off x="1337397" y="2897083"/>
        <a:ext cx="4926242" cy="1157919"/>
      </dsp:txXfrm>
    </dsp:sp>
    <dsp:sp modelId="{8D88E952-6CC2-4CEF-AB3E-3B38186E514D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8FEA8-6645-46FA-A626-940E2D1E8EE7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FD5E5-1E9F-45B6-8A40-CA8D0B5F34A7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First argument- factual theory supports legal theory  </a:t>
          </a:r>
        </a:p>
      </dsp:txBody>
      <dsp:txXfrm>
        <a:off x="1337397" y="4344483"/>
        <a:ext cx="4926242" cy="115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E23EA-7DD5-4951-BB36-B707EA8A19E1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B88B6-943F-4F3D-AA20-8AAFBB2CB555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Attention Step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First minute or two- your theme, why decide in your favor, your confidence in the case (without saying “I).</a:t>
          </a:r>
        </a:p>
      </dsp:txBody>
      <dsp:txXfrm>
        <a:off x="0" y="675"/>
        <a:ext cx="6900512" cy="790684"/>
      </dsp:txXfrm>
    </dsp:sp>
    <dsp:sp modelId="{8D1E7099-3DC0-401B-AD3D-F64E7F3CFBD3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A8F31-D8C2-45B3-8E90-74CBF9FFDB9E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2. Facts</a:t>
          </a:r>
        </a:p>
      </dsp:txBody>
      <dsp:txXfrm>
        <a:off x="0" y="791359"/>
        <a:ext cx="6900512" cy="790684"/>
      </dsp:txXfrm>
    </dsp:sp>
    <dsp:sp modelId="{A35A7151-CCC8-41DE-ABAA-7FFF149FE6C7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1E833-060A-4BF0-A56E-1FD4F0304496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3. Law</a:t>
          </a:r>
        </a:p>
      </dsp:txBody>
      <dsp:txXfrm>
        <a:off x="0" y="1582044"/>
        <a:ext cx="6900512" cy="790684"/>
      </dsp:txXfrm>
    </dsp:sp>
    <dsp:sp modelId="{89F0F8D6-6DE4-4779-A64F-72886757411F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16AE7-F1DF-4CA1-A025-3139026BC511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Exit Line- why is justice important in this case.  Call back to opening statement or attention step?</a:t>
          </a:r>
        </a:p>
      </dsp:txBody>
      <dsp:txXfrm>
        <a:off x="0" y="2372728"/>
        <a:ext cx="6900512" cy="790684"/>
      </dsp:txXfrm>
    </dsp:sp>
    <dsp:sp modelId="{771D3EA8-5343-4096-BAB3-9D42AF5FC556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D70F0-4D2B-448A-98D0-F3A950DFE5B5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Note Facts and Law can be intertwined.</a:t>
          </a:r>
        </a:p>
      </dsp:txBody>
      <dsp:txXfrm>
        <a:off x="0" y="3163412"/>
        <a:ext cx="6900512" cy="790684"/>
      </dsp:txXfrm>
    </dsp:sp>
    <dsp:sp modelId="{87A8C8F2-5358-4F87-8D5B-75A781DCA111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3A7E7-3DE9-4C7D-9197-EA2B88C2C9DC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Primacy/Recency/ Repetition</a:t>
          </a:r>
        </a:p>
      </dsp:txBody>
      <dsp:txXfrm>
        <a:off x="0" y="3954096"/>
        <a:ext cx="6900512" cy="790684"/>
      </dsp:txXfrm>
    </dsp:sp>
    <dsp:sp modelId="{D4CC2D26-6B62-49B3-987B-2DA2F19EE87B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8F9A1-D002-4C74-8012-E396E9FFD68C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technology</a:t>
          </a:r>
        </a:p>
      </dsp:txBody>
      <dsp:txXfrm>
        <a:off x="0" y="4744781"/>
        <a:ext cx="6900512" cy="790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C34A9-5B92-43B6-94E3-AC0DB038B68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0445C-B4D4-4BBE-A6BF-996B73D08BD3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 not chase the defense, make the argument for your case </a:t>
          </a:r>
        </a:p>
      </dsp:txBody>
      <dsp:txXfrm>
        <a:off x="0" y="0"/>
        <a:ext cx="6900512" cy="692017"/>
      </dsp:txXfrm>
    </dsp:sp>
    <dsp:sp modelId="{BAB82895-035E-40DB-800E-A847F63A1A60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AD14F-61C2-4222-9DDC-CB917D4A4D5B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Discuss with trial partner/others</a:t>
          </a:r>
        </a:p>
      </dsp:txBody>
      <dsp:txXfrm>
        <a:off x="0" y="692017"/>
        <a:ext cx="6900512" cy="692017"/>
      </dsp:txXfrm>
    </dsp:sp>
    <dsp:sp modelId="{6D375FAA-2B14-42F1-8DF0-FDA703A8719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09F01-DE40-42D3-B720-D16F347771A3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Credibility of Witnesses/ Defendant </a:t>
          </a:r>
        </a:p>
      </dsp:txBody>
      <dsp:txXfrm>
        <a:off x="0" y="1384035"/>
        <a:ext cx="6900512" cy="692017"/>
      </dsp:txXfrm>
    </dsp:sp>
    <dsp:sp modelId="{D8C71982-117F-4EA0-BFA9-882D07AC28E1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5B84C-95BA-4BFD-8571-A1587CCF78F5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Argue specific holes- lack of DNA, poor police work, no motive, etc.</a:t>
          </a:r>
        </a:p>
      </dsp:txBody>
      <dsp:txXfrm>
        <a:off x="0" y="2076052"/>
        <a:ext cx="6900512" cy="692017"/>
      </dsp:txXfrm>
    </dsp:sp>
    <dsp:sp modelId="{17C6B4FC-E0AF-43E0-B3BC-7500C2EDEF3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69952-E79D-42AB-A8A2-B611579A17EB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exhibits and organize in advance</a:t>
          </a:r>
        </a:p>
      </dsp:txBody>
      <dsp:txXfrm>
        <a:off x="0" y="2768070"/>
        <a:ext cx="6900512" cy="692017"/>
      </dsp:txXfrm>
    </dsp:sp>
    <dsp:sp modelId="{BEBDD82E-C4AE-4136-A8AE-05DF9F313052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FA792-75FE-4590-8619-831015F89C4D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Voice</a:t>
          </a:r>
        </a:p>
      </dsp:txBody>
      <dsp:txXfrm>
        <a:off x="0" y="3460088"/>
        <a:ext cx="6900512" cy="692017"/>
      </dsp:txXfrm>
    </dsp:sp>
    <dsp:sp modelId="{95357FED-F5BF-407B-8E11-DCD517B1F897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4F2C3-4908-4A7D-BDD0-946BC3A9F29C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Movement</a:t>
          </a:r>
        </a:p>
      </dsp:txBody>
      <dsp:txXfrm>
        <a:off x="0" y="4152105"/>
        <a:ext cx="6900512" cy="692017"/>
      </dsp:txXfrm>
    </dsp:sp>
    <dsp:sp modelId="{43D85B24-8799-4597-B839-7AC9B1326B9F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A7ECA-84C6-401A-AC07-46BA7B61F996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 yourself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something for everyone- color, tactile, appeal to reason/law</a:t>
          </a:r>
          <a:r>
            <a:rPr lang="en-US" sz="1600" kern="1200"/>
            <a:t>, visual</a:t>
          </a:r>
          <a:endParaRPr lang="en-US" sz="1600" kern="1200" dirty="0"/>
        </a:p>
      </dsp:txBody>
      <dsp:txXfrm>
        <a:off x="0" y="4844123"/>
        <a:ext cx="6900512" cy="692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97372-2631-4218-A04A-96D58F86AAD8}">
      <dsp:nvSpPr>
        <dsp:cNvPr id="0" name=""/>
        <dsp:cNvSpPr/>
      </dsp:nvSpPr>
      <dsp:spPr>
        <a:xfrm>
          <a:off x="0" y="737964"/>
          <a:ext cx="6263640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Appear prepared</a:t>
          </a:r>
        </a:p>
      </dsp:txBody>
      <dsp:txXfrm>
        <a:off x="22246" y="760210"/>
        <a:ext cx="6219148" cy="411223"/>
      </dsp:txXfrm>
    </dsp:sp>
    <dsp:sp modelId="{D1449C2F-31F5-4296-A0C5-D8E67762CB0D}">
      <dsp:nvSpPr>
        <dsp:cNvPr id="0" name=""/>
        <dsp:cNvSpPr/>
      </dsp:nvSpPr>
      <dsp:spPr>
        <a:xfrm>
          <a:off x="0" y="1248399"/>
          <a:ext cx="6263640" cy="455715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understandable terms</a:t>
          </a:r>
        </a:p>
      </dsp:txBody>
      <dsp:txXfrm>
        <a:off x="22246" y="1270645"/>
        <a:ext cx="6219148" cy="411223"/>
      </dsp:txXfrm>
    </dsp:sp>
    <dsp:sp modelId="{138A64E9-36A9-45E4-88E3-456BA409C4DC}">
      <dsp:nvSpPr>
        <dsp:cNvPr id="0" name=""/>
        <dsp:cNvSpPr/>
      </dsp:nvSpPr>
      <dsp:spPr>
        <a:xfrm>
          <a:off x="0" y="1758834"/>
          <a:ext cx="6263640" cy="455715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Summarize concisely what happened- voice? Chronological?</a:t>
          </a:r>
        </a:p>
      </dsp:txBody>
      <dsp:txXfrm>
        <a:off x="22246" y="1781080"/>
        <a:ext cx="6219148" cy="411223"/>
      </dsp:txXfrm>
    </dsp:sp>
    <dsp:sp modelId="{E45CF9A4-5B66-4CC7-90C9-5C752A578A47}">
      <dsp:nvSpPr>
        <dsp:cNvPr id="0" name=""/>
        <dsp:cNvSpPr/>
      </dsp:nvSpPr>
      <dsp:spPr>
        <a:xfrm>
          <a:off x="0" y="2269269"/>
          <a:ext cx="6263640" cy="455715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Keep comments within evidence</a:t>
          </a:r>
        </a:p>
      </dsp:txBody>
      <dsp:txXfrm>
        <a:off x="22246" y="2291515"/>
        <a:ext cx="6219148" cy="411223"/>
      </dsp:txXfrm>
    </dsp:sp>
    <dsp:sp modelId="{6B6888BD-B9A6-4863-AD1A-15924057FCBC}">
      <dsp:nvSpPr>
        <dsp:cNvPr id="0" name=""/>
        <dsp:cNvSpPr/>
      </dsp:nvSpPr>
      <dsp:spPr>
        <a:xfrm>
          <a:off x="0" y="2779704"/>
          <a:ext cx="6263640" cy="455715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Avoid making impermissible arguments</a:t>
          </a:r>
        </a:p>
      </dsp:txBody>
      <dsp:txXfrm>
        <a:off x="22246" y="2801950"/>
        <a:ext cx="6219148" cy="411223"/>
      </dsp:txXfrm>
    </dsp:sp>
    <dsp:sp modelId="{2E4C2222-3788-4F54-AEA1-FAE78A925F79}">
      <dsp:nvSpPr>
        <dsp:cNvPr id="0" name=""/>
        <dsp:cNvSpPr/>
      </dsp:nvSpPr>
      <dsp:spPr>
        <a:xfrm>
          <a:off x="0" y="3290139"/>
          <a:ext cx="6263640" cy="455715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Persuasively present reasons for guilty</a:t>
          </a:r>
        </a:p>
      </dsp:txBody>
      <dsp:txXfrm>
        <a:off x="22246" y="3312385"/>
        <a:ext cx="6219148" cy="411223"/>
      </dsp:txXfrm>
    </dsp:sp>
    <dsp:sp modelId="{30DC8219-731E-4148-A98C-A91A1868F640}">
      <dsp:nvSpPr>
        <dsp:cNvPr id="0" name=""/>
        <dsp:cNvSpPr/>
      </dsp:nvSpPr>
      <dsp:spPr>
        <a:xfrm>
          <a:off x="0" y="3800573"/>
          <a:ext cx="6263640" cy="455715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desire to convict- ,most do not want to </a:t>
          </a:r>
        </a:p>
      </dsp:txBody>
      <dsp:txXfrm>
        <a:off x="22246" y="3822819"/>
        <a:ext cx="6219148" cy="411223"/>
      </dsp:txXfrm>
    </dsp:sp>
    <dsp:sp modelId="{DE699CC1-D216-4C46-B41B-DFFB0114CE37}">
      <dsp:nvSpPr>
        <dsp:cNvPr id="0" name=""/>
        <dsp:cNvSpPr/>
      </dsp:nvSpPr>
      <dsp:spPr>
        <a:xfrm>
          <a:off x="0" y="4311009"/>
          <a:ext cx="6263640" cy="4557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diagrams/ exhibits/ technology </a:t>
          </a:r>
        </a:p>
      </dsp:txBody>
      <dsp:txXfrm>
        <a:off x="22246" y="4333255"/>
        <a:ext cx="6219148" cy="411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24FB4-B376-4FD7-839D-8E5CB35AF3CC}">
      <dsp:nvSpPr>
        <dsp:cNvPr id="0" name=""/>
        <dsp:cNvSpPr/>
      </dsp:nvSpPr>
      <dsp:spPr>
        <a:xfrm>
          <a:off x="0" y="1085768"/>
          <a:ext cx="6263640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Explain elements of the crime and other important instructions</a:t>
          </a:r>
        </a:p>
      </dsp:txBody>
      <dsp:txXfrm>
        <a:off x="21075" y="1106843"/>
        <a:ext cx="6221490" cy="389580"/>
      </dsp:txXfrm>
    </dsp:sp>
    <dsp:sp modelId="{46854CCD-C086-450B-ABDF-653692E06423}">
      <dsp:nvSpPr>
        <dsp:cNvPr id="0" name=""/>
        <dsp:cNvSpPr/>
      </dsp:nvSpPr>
      <dsp:spPr>
        <a:xfrm>
          <a:off x="0" y="1569338"/>
          <a:ext cx="6263640" cy="43173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Point out unreasonable arguments of the defense</a:t>
          </a:r>
        </a:p>
      </dsp:txBody>
      <dsp:txXfrm>
        <a:off x="21075" y="1590413"/>
        <a:ext cx="6221490" cy="389580"/>
      </dsp:txXfrm>
    </dsp:sp>
    <dsp:sp modelId="{94F62CB0-6998-4508-9BFD-7B26FDEF477B}">
      <dsp:nvSpPr>
        <dsp:cNvPr id="0" name=""/>
        <dsp:cNvSpPr/>
      </dsp:nvSpPr>
      <dsp:spPr>
        <a:xfrm>
          <a:off x="0" y="2052908"/>
          <a:ext cx="6263640" cy="43173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body language and eye contact</a:t>
          </a:r>
        </a:p>
      </dsp:txBody>
      <dsp:txXfrm>
        <a:off x="21075" y="2073983"/>
        <a:ext cx="6221490" cy="389580"/>
      </dsp:txXfrm>
    </dsp:sp>
    <dsp:sp modelId="{1ACC4547-BB0E-45E1-B205-F5D8A9CC72EA}">
      <dsp:nvSpPr>
        <dsp:cNvPr id="0" name=""/>
        <dsp:cNvSpPr/>
      </dsp:nvSpPr>
      <dsp:spPr>
        <a:xfrm>
          <a:off x="0" y="2536478"/>
          <a:ext cx="6263640" cy="4317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Planned initialand rebuttal statements</a:t>
          </a:r>
        </a:p>
      </dsp:txBody>
      <dsp:txXfrm>
        <a:off x="21075" y="2557553"/>
        <a:ext cx="6221490" cy="389580"/>
      </dsp:txXfrm>
    </dsp:sp>
    <dsp:sp modelId="{E7767987-2445-4584-AE23-D8E7245B2EBF}">
      <dsp:nvSpPr>
        <dsp:cNvPr id="0" name=""/>
        <dsp:cNvSpPr/>
      </dsp:nvSpPr>
      <dsp:spPr>
        <a:xfrm>
          <a:off x="0" y="3020048"/>
          <a:ext cx="6263640" cy="43173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Avoid personal belief comments </a:t>
          </a:r>
        </a:p>
      </dsp:txBody>
      <dsp:txXfrm>
        <a:off x="21075" y="3041123"/>
        <a:ext cx="6221490" cy="389580"/>
      </dsp:txXfrm>
    </dsp:sp>
    <dsp:sp modelId="{34DD2961-EBCD-454B-A07B-455552F276B4}">
      <dsp:nvSpPr>
        <dsp:cNvPr id="0" name=""/>
        <dsp:cNvSpPr/>
      </dsp:nvSpPr>
      <dsp:spPr>
        <a:xfrm>
          <a:off x="0" y="3503618"/>
          <a:ext cx="6263640" cy="43173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Start strong/ end strong </a:t>
          </a:r>
        </a:p>
      </dsp:txBody>
      <dsp:txXfrm>
        <a:off x="21075" y="3524693"/>
        <a:ext cx="6221490" cy="389580"/>
      </dsp:txXfrm>
    </dsp:sp>
    <dsp:sp modelId="{B3E8CF10-57FE-4F9A-9E1A-5A37FFE62BF7}">
      <dsp:nvSpPr>
        <dsp:cNvPr id="0" name=""/>
        <dsp:cNvSpPr/>
      </dsp:nvSpPr>
      <dsp:spPr>
        <a:xfrm>
          <a:off x="0" y="3987188"/>
          <a:ext cx="6263640" cy="4317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common sense</a:t>
          </a:r>
        </a:p>
      </dsp:txBody>
      <dsp:txXfrm>
        <a:off x="21075" y="4008263"/>
        <a:ext cx="6221490" cy="389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5C853-B2F8-45C4-9382-9ED5DD23B9C5}">
      <dsp:nvSpPr>
        <dsp:cNvPr id="0" name=""/>
        <dsp:cNvSpPr/>
      </dsp:nvSpPr>
      <dsp:spPr>
        <a:xfrm>
          <a:off x="5776" y="1425379"/>
          <a:ext cx="1071841" cy="15005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565" tIns="330200" rIns="8356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Become emotional </a:t>
          </a:r>
        </a:p>
      </dsp:txBody>
      <dsp:txXfrm>
        <a:off x="5776" y="1995599"/>
        <a:ext cx="1071841" cy="900346"/>
      </dsp:txXfrm>
    </dsp:sp>
    <dsp:sp modelId="{12E6F7EE-5AD4-4FCF-9FD6-0A6883EE2140}">
      <dsp:nvSpPr>
        <dsp:cNvPr id="0" name=""/>
        <dsp:cNvSpPr/>
      </dsp:nvSpPr>
      <dsp:spPr>
        <a:xfrm>
          <a:off x="316610" y="1575437"/>
          <a:ext cx="450173" cy="4501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97" tIns="12700" rIns="35097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</a:t>
          </a:r>
        </a:p>
      </dsp:txBody>
      <dsp:txXfrm>
        <a:off x="382536" y="1641363"/>
        <a:ext cx="318321" cy="318321"/>
      </dsp:txXfrm>
    </dsp:sp>
    <dsp:sp modelId="{0A3425F2-2267-4E4C-BD08-1D60C3512323}">
      <dsp:nvSpPr>
        <dsp:cNvPr id="0" name=""/>
        <dsp:cNvSpPr/>
      </dsp:nvSpPr>
      <dsp:spPr>
        <a:xfrm>
          <a:off x="5776" y="2925886"/>
          <a:ext cx="1071841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6C6FF7-E6BF-4B87-AB7D-DDA318DA230A}">
      <dsp:nvSpPr>
        <dsp:cNvPr id="0" name=""/>
        <dsp:cNvSpPr/>
      </dsp:nvSpPr>
      <dsp:spPr>
        <a:xfrm>
          <a:off x="1184802" y="1425379"/>
          <a:ext cx="1071841" cy="150057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565" tIns="330200" rIns="8356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Shift or misstate the burden</a:t>
          </a:r>
        </a:p>
      </dsp:txBody>
      <dsp:txXfrm>
        <a:off x="1184802" y="1995599"/>
        <a:ext cx="1071841" cy="900346"/>
      </dsp:txXfrm>
    </dsp:sp>
    <dsp:sp modelId="{327F1526-C1DE-45CF-B12E-557C5210A2D3}">
      <dsp:nvSpPr>
        <dsp:cNvPr id="0" name=""/>
        <dsp:cNvSpPr/>
      </dsp:nvSpPr>
      <dsp:spPr>
        <a:xfrm>
          <a:off x="1495636" y="1575437"/>
          <a:ext cx="450173" cy="4501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97" tIns="12700" rIns="35097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</a:t>
          </a:r>
        </a:p>
      </dsp:txBody>
      <dsp:txXfrm>
        <a:off x="1561562" y="1641363"/>
        <a:ext cx="318321" cy="318321"/>
      </dsp:txXfrm>
    </dsp:sp>
    <dsp:sp modelId="{6ACEBEF5-1222-45B8-A3B3-388918412614}">
      <dsp:nvSpPr>
        <dsp:cNvPr id="0" name=""/>
        <dsp:cNvSpPr/>
      </dsp:nvSpPr>
      <dsp:spPr>
        <a:xfrm>
          <a:off x="1184802" y="2925886"/>
          <a:ext cx="1071841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B137A5-5953-4B40-B554-88CA65A4B604}">
      <dsp:nvSpPr>
        <dsp:cNvPr id="0" name=""/>
        <dsp:cNvSpPr/>
      </dsp:nvSpPr>
      <dsp:spPr>
        <a:xfrm>
          <a:off x="2363827" y="1425379"/>
          <a:ext cx="1071841" cy="15005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565" tIns="330200" rIns="8356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Appeal to emotions or sympathy or fear </a:t>
          </a:r>
        </a:p>
      </dsp:txBody>
      <dsp:txXfrm>
        <a:off x="2363827" y="1995599"/>
        <a:ext cx="1071841" cy="900346"/>
      </dsp:txXfrm>
    </dsp:sp>
    <dsp:sp modelId="{29A7D700-29FC-4FCF-A154-CE3B7433E7C4}">
      <dsp:nvSpPr>
        <dsp:cNvPr id="0" name=""/>
        <dsp:cNvSpPr/>
      </dsp:nvSpPr>
      <dsp:spPr>
        <a:xfrm>
          <a:off x="2674661" y="1575437"/>
          <a:ext cx="450173" cy="4501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97" tIns="12700" rIns="35097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</a:t>
          </a:r>
        </a:p>
      </dsp:txBody>
      <dsp:txXfrm>
        <a:off x="2740587" y="1641363"/>
        <a:ext cx="318321" cy="318321"/>
      </dsp:txXfrm>
    </dsp:sp>
    <dsp:sp modelId="{8F38992A-80D5-4276-8438-8CB0CCF78424}">
      <dsp:nvSpPr>
        <dsp:cNvPr id="0" name=""/>
        <dsp:cNvSpPr/>
      </dsp:nvSpPr>
      <dsp:spPr>
        <a:xfrm>
          <a:off x="2363827" y="2925886"/>
          <a:ext cx="1071841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C38F06-BD84-4261-AB41-F9C06D08D13F}">
      <dsp:nvSpPr>
        <dsp:cNvPr id="0" name=""/>
        <dsp:cNvSpPr/>
      </dsp:nvSpPr>
      <dsp:spPr>
        <a:xfrm>
          <a:off x="3542853" y="1425379"/>
          <a:ext cx="1071841" cy="15005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565" tIns="330200" rIns="8356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Comment on right to remain silent</a:t>
          </a:r>
        </a:p>
      </dsp:txBody>
      <dsp:txXfrm>
        <a:off x="3542853" y="1995599"/>
        <a:ext cx="1071841" cy="900346"/>
      </dsp:txXfrm>
    </dsp:sp>
    <dsp:sp modelId="{F1963C59-150D-4194-882C-8C2A534006A4}">
      <dsp:nvSpPr>
        <dsp:cNvPr id="0" name=""/>
        <dsp:cNvSpPr/>
      </dsp:nvSpPr>
      <dsp:spPr>
        <a:xfrm>
          <a:off x="3853687" y="1575437"/>
          <a:ext cx="450173" cy="4501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97" tIns="12700" rIns="35097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</a:t>
          </a:r>
        </a:p>
      </dsp:txBody>
      <dsp:txXfrm>
        <a:off x="3919613" y="1641363"/>
        <a:ext cx="318321" cy="318321"/>
      </dsp:txXfrm>
    </dsp:sp>
    <dsp:sp modelId="{F68B88DA-52BA-496B-96AE-187AB53A8AB3}">
      <dsp:nvSpPr>
        <dsp:cNvPr id="0" name=""/>
        <dsp:cNvSpPr/>
      </dsp:nvSpPr>
      <dsp:spPr>
        <a:xfrm>
          <a:off x="3542853" y="2925886"/>
          <a:ext cx="1071841" cy="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E3A2CA-C54E-4388-BE92-58AC23B52F3E}">
      <dsp:nvSpPr>
        <dsp:cNvPr id="0" name=""/>
        <dsp:cNvSpPr/>
      </dsp:nvSpPr>
      <dsp:spPr>
        <a:xfrm>
          <a:off x="4721879" y="1425379"/>
          <a:ext cx="1071841" cy="150057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565" tIns="330200" rIns="8356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Comment on Defendant prior criminal history or propensity</a:t>
          </a:r>
        </a:p>
      </dsp:txBody>
      <dsp:txXfrm>
        <a:off x="4721879" y="1995599"/>
        <a:ext cx="1071841" cy="900346"/>
      </dsp:txXfrm>
    </dsp:sp>
    <dsp:sp modelId="{F17CA2E5-BD35-45FE-96C6-B76CE70C615B}">
      <dsp:nvSpPr>
        <dsp:cNvPr id="0" name=""/>
        <dsp:cNvSpPr/>
      </dsp:nvSpPr>
      <dsp:spPr>
        <a:xfrm>
          <a:off x="5032713" y="1575437"/>
          <a:ext cx="450173" cy="4501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97" tIns="12700" rIns="35097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5</a:t>
          </a:r>
        </a:p>
      </dsp:txBody>
      <dsp:txXfrm>
        <a:off x="5098639" y="1641363"/>
        <a:ext cx="318321" cy="318321"/>
      </dsp:txXfrm>
    </dsp:sp>
    <dsp:sp modelId="{BB659A4F-AEA0-4C8C-87ED-7F719608CCDB}">
      <dsp:nvSpPr>
        <dsp:cNvPr id="0" name=""/>
        <dsp:cNvSpPr/>
      </dsp:nvSpPr>
      <dsp:spPr>
        <a:xfrm>
          <a:off x="4721879" y="2925886"/>
          <a:ext cx="1071841" cy="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C7B459-F4BC-4C50-8FC0-881438D7D3F0}">
      <dsp:nvSpPr>
        <dsp:cNvPr id="0" name=""/>
        <dsp:cNvSpPr/>
      </dsp:nvSpPr>
      <dsp:spPr>
        <a:xfrm>
          <a:off x="5900904" y="1425379"/>
          <a:ext cx="1071841" cy="15005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565" tIns="330200" rIns="8356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Argue personal feelings or beliefs.  No “I.” “The evidence shows…”</a:t>
          </a:r>
        </a:p>
      </dsp:txBody>
      <dsp:txXfrm>
        <a:off x="5900904" y="1995599"/>
        <a:ext cx="1071841" cy="900346"/>
      </dsp:txXfrm>
    </dsp:sp>
    <dsp:sp modelId="{E67CA9DF-EFDD-494B-98E1-423D9D1C1E90}">
      <dsp:nvSpPr>
        <dsp:cNvPr id="0" name=""/>
        <dsp:cNvSpPr/>
      </dsp:nvSpPr>
      <dsp:spPr>
        <a:xfrm>
          <a:off x="6211738" y="1575437"/>
          <a:ext cx="450173" cy="4501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97" tIns="12700" rIns="35097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6</a:t>
          </a:r>
        </a:p>
      </dsp:txBody>
      <dsp:txXfrm>
        <a:off x="6277664" y="1641363"/>
        <a:ext cx="318321" cy="318321"/>
      </dsp:txXfrm>
    </dsp:sp>
    <dsp:sp modelId="{2B3D9F65-5722-4702-80C5-A02E33C186AF}">
      <dsp:nvSpPr>
        <dsp:cNvPr id="0" name=""/>
        <dsp:cNvSpPr/>
      </dsp:nvSpPr>
      <dsp:spPr>
        <a:xfrm>
          <a:off x="5900904" y="2925886"/>
          <a:ext cx="1071841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89B598-4C25-4121-B721-7DD37F34D4A1}">
      <dsp:nvSpPr>
        <dsp:cNvPr id="0" name=""/>
        <dsp:cNvSpPr/>
      </dsp:nvSpPr>
      <dsp:spPr>
        <a:xfrm>
          <a:off x="7079930" y="1425379"/>
          <a:ext cx="1071841" cy="150057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565" tIns="330200" rIns="8356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Make personal attacks</a:t>
          </a:r>
        </a:p>
      </dsp:txBody>
      <dsp:txXfrm>
        <a:off x="7079930" y="1995599"/>
        <a:ext cx="1071841" cy="900346"/>
      </dsp:txXfrm>
    </dsp:sp>
    <dsp:sp modelId="{C6AEC4FD-A561-4599-906F-9BD37EBB3D79}">
      <dsp:nvSpPr>
        <dsp:cNvPr id="0" name=""/>
        <dsp:cNvSpPr/>
      </dsp:nvSpPr>
      <dsp:spPr>
        <a:xfrm>
          <a:off x="7390764" y="1575437"/>
          <a:ext cx="450173" cy="4501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97" tIns="12700" rIns="35097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7</a:t>
          </a:r>
        </a:p>
      </dsp:txBody>
      <dsp:txXfrm>
        <a:off x="7456690" y="1641363"/>
        <a:ext cx="318321" cy="318321"/>
      </dsp:txXfrm>
    </dsp:sp>
    <dsp:sp modelId="{214A42AE-5CB9-416A-83E9-37CD846480C0}">
      <dsp:nvSpPr>
        <dsp:cNvPr id="0" name=""/>
        <dsp:cNvSpPr/>
      </dsp:nvSpPr>
      <dsp:spPr>
        <a:xfrm>
          <a:off x="7079930" y="2925886"/>
          <a:ext cx="1071841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3DF681-3127-45DE-80ED-BF07C60FC261}">
      <dsp:nvSpPr>
        <dsp:cNvPr id="0" name=""/>
        <dsp:cNvSpPr/>
      </dsp:nvSpPr>
      <dsp:spPr>
        <a:xfrm>
          <a:off x="8258956" y="1425379"/>
          <a:ext cx="1071841" cy="15005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565" tIns="330200" rIns="8356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Refer to inadmissible evidence </a:t>
          </a:r>
        </a:p>
      </dsp:txBody>
      <dsp:txXfrm>
        <a:off x="8258956" y="1995599"/>
        <a:ext cx="1071841" cy="900346"/>
      </dsp:txXfrm>
    </dsp:sp>
    <dsp:sp modelId="{DC9E9930-79B1-4C69-8A9D-FD00D05D351F}">
      <dsp:nvSpPr>
        <dsp:cNvPr id="0" name=""/>
        <dsp:cNvSpPr/>
      </dsp:nvSpPr>
      <dsp:spPr>
        <a:xfrm>
          <a:off x="8569790" y="1575437"/>
          <a:ext cx="450173" cy="4501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97" tIns="12700" rIns="35097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8</a:t>
          </a:r>
        </a:p>
      </dsp:txBody>
      <dsp:txXfrm>
        <a:off x="8635716" y="1641363"/>
        <a:ext cx="318321" cy="318321"/>
      </dsp:txXfrm>
    </dsp:sp>
    <dsp:sp modelId="{CC7C3096-69AB-4158-BFFE-C65F1FF1FC73}">
      <dsp:nvSpPr>
        <dsp:cNvPr id="0" name=""/>
        <dsp:cNvSpPr/>
      </dsp:nvSpPr>
      <dsp:spPr>
        <a:xfrm>
          <a:off x="8258956" y="2925886"/>
          <a:ext cx="1071841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645ADE-138A-42ED-9208-2E2042B62127}">
      <dsp:nvSpPr>
        <dsp:cNvPr id="0" name=""/>
        <dsp:cNvSpPr/>
      </dsp:nvSpPr>
      <dsp:spPr>
        <a:xfrm>
          <a:off x="9437982" y="1425379"/>
          <a:ext cx="1071841" cy="15005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565" tIns="330200" rIns="8356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Misstate the facts </a:t>
          </a:r>
        </a:p>
      </dsp:txBody>
      <dsp:txXfrm>
        <a:off x="9437982" y="1995599"/>
        <a:ext cx="1071841" cy="900346"/>
      </dsp:txXfrm>
    </dsp:sp>
    <dsp:sp modelId="{798327E2-50BE-4099-96C9-63A76251E8BB}">
      <dsp:nvSpPr>
        <dsp:cNvPr id="0" name=""/>
        <dsp:cNvSpPr/>
      </dsp:nvSpPr>
      <dsp:spPr>
        <a:xfrm>
          <a:off x="9748816" y="1575437"/>
          <a:ext cx="450173" cy="4501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97" tIns="12700" rIns="35097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9</a:t>
          </a:r>
        </a:p>
      </dsp:txBody>
      <dsp:txXfrm>
        <a:off x="9814742" y="1641363"/>
        <a:ext cx="318321" cy="318321"/>
      </dsp:txXfrm>
    </dsp:sp>
    <dsp:sp modelId="{6EAA1641-0E1A-4122-8592-CF322A2FC8F5}">
      <dsp:nvSpPr>
        <dsp:cNvPr id="0" name=""/>
        <dsp:cNvSpPr/>
      </dsp:nvSpPr>
      <dsp:spPr>
        <a:xfrm>
          <a:off x="9437982" y="2925886"/>
          <a:ext cx="1071841" cy="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7F038-769B-433E-A612-9FDC8DF4605E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19473-9386-4373-A1A8-3622FA758A86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case is assigned, make the theme as simple as possible.  What happened?  What is compelling about it?</a:t>
          </a:r>
        </a:p>
      </dsp:txBody>
      <dsp:txXfrm>
        <a:off x="0" y="675"/>
        <a:ext cx="6900512" cy="790684"/>
      </dsp:txXfrm>
    </dsp:sp>
    <dsp:sp modelId="{0B757A4C-66A7-4A28-9A46-946701FFE18F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ED44F-A05A-4138-8EDD-D07B47ECE0EC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Always be closing, throughout witness preparation to rebuttal</a:t>
          </a:r>
        </a:p>
      </dsp:txBody>
      <dsp:txXfrm>
        <a:off x="0" y="791359"/>
        <a:ext cx="6900512" cy="790684"/>
      </dsp:txXfrm>
    </dsp:sp>
    <dsp:sp modelId="{438A954D-C6F3-4DD4-8943-5AC43F5CEE47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581CC-9783-44E9-8F73-C086448CD68D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 directs, highlight the necessary facts for your closing</a:t>
          </a:r>
        </a:p>
      </dsp:txBody>
      <dsp:txXfrm>
        <a:off x="0" y="1582044"/>
        <a:ext cx="6900512" cy="790684"/>
      </dsp:txXfrm>
    </dsp:sp>
    <dsp:sp modelId="{4EB00F74-0300-4180-8E4C-B903A1C36841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E99AD-1CA6-468F-AB2F-91F2B46899F0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During trial, highlight what you will use for closing from opening on (including defense opening)</a:t>
          </a:r>
        </a:p>
      </dsp:txBody>
      <dsp:txXfrm>
        <a:off x="0" y="2372728"/>
        <a:ext cx="6900512" cy="790684"/>
      </dsp:txXfrm>
    </dsp:sp>
    <dsp:sp modelId="{F0FB38E6-968E-4099-BA38-B91AA2B67C50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7EE86-2F97-4908-BB57-0A2218A69BD5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At end of trial continue to summarize case in strongest light</a:t>
          </a:r>
        </a:p>
      </dsp:txBody>
      <dsp:txXfrm>
        <a:off x="0" y="3163412"/>
        <a:ext cx="6900512" cy="790684"/>
      </dsp:txXfrm>
    </dsp:sp>
    <dsp:sp modelId="{1BE571B3-324B-40CE-9E8B-C171746A7B1D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4609E-877D-4386-B88A-5F1B0FE299D3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Prepare a PowerPoint combining facts/ exhibits/law</a:t>
          </a:r>
        </a:p>
      </dsp:txBody>
      <dsp:txXfrm>
        <a:off x="0" y="3954096"/>
        <a:ext cx="6900512" cy="790684"/>
      </dsp:txXfrm>
    </dsp:sp>
    <dsp:sp modelId="{354B7A24-3FF9-4AF2-84A6-09DD8D266F17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A8CF8-5CE3-4B83-BE92-0B3612B0EE42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Practice do not read </a:t>
          </a:r>
        </a:p>
      </dsp:txBody>
      <dsp:txXfrm>
        <a:off x="0" y="4744781"/>
        <a:ext cx="6900512" cy="790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18F96-20BB-4AB7-8783-D6EC6A2C3B09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75A9F-969B-4676-A54F-32465837871A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B04E8-338C-4539-AD87-E19E7657361C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9-10 minutes</a:t>
          </a:r>
        </a:p>
      </dsp:txBody>
      <dsp:txXfrm>
        <a:off x="1816103" y="671"/>
        <a:ext cx="4447536" cy="1572384"/>
      </dsp:txXfrm>
    </dsp:sp>
    <dsp:sp modelId="{1714149F-F847-44AB-9FE1-EA2D519023F1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F21BB-97C7-4510-91CA-E7C9B457E34E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A7326-8E57-4A24-B899-40190FECC7B4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Consider: use of first minute and last minute, structure of the argument, persuasive segments, plausibility of the argument</a:t>
          </a:r>
        </a:p>
      </dsp:txBody>
      <dsp:txXfrm>
        <a:off x="1816103" y="1966151"/>
        <a:ext cx="4447536" cy="1572384"/>
      </dsp:txXfrm>
    </dsp:sp>
    <dsp:sp modelId="{9D8E8853-278E-4CDE-8569-C0BC370A5EA4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EDFA8-7A85-4BFF-A1FF-BD51EF4D611A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8ABC6-F476-4C1F-860E-F46FA3F4B02E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Use at least one visual in the argument</a:t>
          </a:r>
        </a:p>
      </dsp:txBody>
      <dsp:txXfrm>
        <a:off x="1816103" y="3931632"/>
        <a:ext cx="4447536" cy="157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91879-31EA-4B5F-ACD5-41C41F34AA90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9605B-D558-4924-AC8D-D8078999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3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A28C-19F9-63F2-40F2-7D52CD11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AA09A-D79E-2B0B-3C4E-6BE0548B5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9E680-1D4B-F1B6-A4A7-2E4B04FE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3E5B-19EB-629C-B1D9-B4B305C1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A6DB-FD17-A98B-397F-F1C2F438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5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E3DD-2354-D9BA-47E4-6531021E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93441-0176-8311-E08C-6D5E4BCB5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875FD-7F4A-8544-E718-5063CF43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E9817-DB00-3ADC-1DF8-F1DE2B1D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B615A-F198-5AC9-1602-114B7797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0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EA1F9-2000-9BAD-111A-2F9802C29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80FF6-6ED8-6755-EB4C-B8FD8DCE6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08DED-388A-105A-3716-A4D6F5F1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9180D-C743-4E39-375E-B21A8803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587FE-AA3D-75EA-C222-C1080B98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2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380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179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015E-D155-A41F-6DBE-E47CA604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CED19-C4F7-8657-6BED-81A83A84A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E2929-4711-9EEA-F35D-401A315B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7BF6-F4B8-BEE6-44A1-E0FE7EE3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463-0407-BC16-AF62-7B03CDB9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EAB8-D3F3-AF3B-60EF-CA7F9077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4D7BC-359F-A858-255B-C16AD619C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A6565-11C6-AE54-81C6-CED4CFDD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89728-AFB5-240E-DA7B-3D7265D7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B1488-A4F4-163E-7C71-86CFE3FB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7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36B6-8EE1-0201-ABCC-49FEF7B7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B61D-FD8C-C48C-F39B-3B54A2199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0C97D-906D-B4FF-F744-62CAF49F2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1F72C-BF50-FF6B-7D01-27E95521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F05E3-B9D9-ED48-E283-F08E0A07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4403-8633-8712-0387-399EC9D9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6A90-800D-9775-8BCC-8CC3E24F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137AD-648C-E31E-1477-B5E02D154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95C50-06D9-219E-DCAB-35697DF26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A1602-A11F-5CC4-0305-8A62FB2AE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C1AAB-A83A-9302-895D-393949988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0B982-BD74-3A5A-9CA0-C71BE093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7FA54A-5040-DF7F-E760-A6EB75EA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BDD0E-D94F-92E4-D520-9425ED02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1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A230-21E0-8DEF-F3AE-70206133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C27F8-7068-6C68-8792-B5D56F6C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16DC3-5FF2-0FA9-6143-90F54935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FD29F-9F07-5E42-DB77-417D69CD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1A993-0210-3735-0F3F-8AA858D5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252A8-B0BB-804F-1027-795C2CE2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C6B77-A9A4-77B2-3E24-8FC59E36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5627-0879-AA54-E6F1-5A723EC1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DEF9B-1157-F316-1946-3FB79209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20702-20E6-8EFA-EAD3-4BED7EB18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C8F1-8C20-A017-1E9B-2132D1F8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C09C6-735E-A8FF-A1A4-35D71C50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6AE68-8DFC-FD89-AB74-8F7F7386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141D-9280-9FEA-5F3C-0AC4C1A9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D1939-2840-38E0-96E6-0A0239EEF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54031-054F-E1E8-CEB5-1272F864C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755A2-DDEA-9F9B-5EA0-7DD70D97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E3D4B-8C9A-1700-3910-2D541AB5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9A173-FEE4-7B19-3B7B-D04C1435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D7E99-0CC2-2A2F-D5F3-BF6B2881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16CEB-F9A6-DE8F-E245-EEB53314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6764F-EF7D-248E-8D77-49296558C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2DCE-7E9A-41D2-9040-5C115D9CF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7756E-71B3-B436-CF77-2BB214BCB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7A158-DA6D-3DEE-DC43-1D6356B30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9976-75E5-4422-A5D9-9AC15AC9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tatum@douglascountyk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97D30-6302-5797-1CB2-F2EAB1FF4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/>
              <a:t>Closing Argument: What to Include and How to Persuade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2041C-C3E9-4451-565B-29458ABB9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2200" dirty="0"/>
              <a:t>-Jennifer Tatum</a:t>
            </a:r>
          </a:p>
          <a:p>
            <a:pPr algn="r"/>
            <a:r>
              <a:rPr lang="en-US" sz="2200" dirty="0"/>
              <a:t>Chief Assistant District Attorney</a:t>
            </a:r>
          </a:p>
          <a:p>
            <a:pPr algn="r"/>
            <a:r>
              <a:rPr lang="en-US" sz="2200" dirty="0"/>
              <a:t>Douglas County District Attorney’s Office</a:t>
            </a:r>
          </a:p>
          <a:p>
            <a:pPr algn="r"/>
            <a:r>
              <a:rPr lang="en-US" sz="2200" dirty="0"/>
              <a:t>March 9-10, 2023 </a:t>
            </a:r>
          </a:p>
        </p:txBody>
      </p:sp>
    </p:spTree>
    <p:extLst>
      <p:ext uri="{BB962C8B-B14F-4D97-AF65-F5344CB8AC3E}">
        <p14:creationId xmlns:p14="http://schemas.microsoft.com/office/powerpoint/2010/main" val="40699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7" r="30557"/>
          <a:stretch>
            <a:fillRect/>
          </a:stretch>
        </p:blipFill>
        <p:spPr>
          <a:xfrm rot="5400000">
            <a:off x="1762125" y="1193800"/>
            <a:ext cx="1603375" cy="309245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Defendant attempts to flee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idx="21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idx="22"/>
          </p:nvPr>
        </p:nvSpPr>
        <p:spPr/>
      </p:sp>
    </p:spTree>
    <p:extLst>
      <p:ext uri="{BB962C8B-B14F-4D97-AF65-F5344CB8AC3E}">
        <p14:creationId xmlns:p14="http://schemas.microsoft.com/office/powerpoint/2010/main" val="131309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No. 1.  Evidence- testimony of witnesses…any admitted exhibits</a:t>
            </a:r>
          </a:p>
          <a:p>
            <a:r>
              <a:rPr lang="en-US" dirty="0"/>
              <a:t>No. 4.  Statements of attorneys are not evidence</a:t>
            </a:r>
          </a:p>
          <a:p>
            <a:r>
              <a:rPr lang="en-US" dirty="0"/>
              <a:t>No. 8.  You have the right to use common knowledge and experience in regard to the matter about which a witness has testified.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9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 1:AGGRAVATED DOMESTIC BATTERY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1. The defendant knowingly impeded the normal breathing or circulation of the blood of Erin. J. </a:t>
            </a:r>
            <a:r>
              <a:rPr lang="en-US" dirty="0" err="1"/>
              <a:t>Pitillo</a:t>
            </a:r>
            <a:r>
              <a:rPr lang="en-US" dirty="0"/>
              <a:t> by applying pressure on her throat, neck or chest;</a:t>
            </a:r>
          </a:p>
          <a:p>
            <a:r>
              <a:rPr lang="en-US" dirty="0"/>
              <a:t>2. The defendant committed this act in a rude, angry, or insulting manner;</a:t>
            </a:r>
          </a:p>
          <a:p>
            <a:r>
              <a:rPr lang="en-US" dirty="0"/>
              <a:t>3. The defendant and Erin J. </a:t>
            </a:r>
            <a:r>
              <a:rPr lang="en-US" dirty="0" err="1"/>
              <a:t>Pitllo</a:t>
            </a:r>
            <a:r>
              <a:rPr lang="en-US" dirty="0"/>
              <a:t> were family or household members;</a:t>
            </a:r>
          </a:p>
          <a:p>
            <a:r>
              <a:rPr lang="en-US" dirty="0"/>
              <a:t>4. On March 10, 2020 in DGCO, Kansas.</a:t>
            </a:r>
          </a:p>
          <a:p>
            <a:r>
              <a:rPr lang="en-US" dirty="0"/>
              <a:t>Family or household members 18 years or age of older who have resided together in the past.</a:t>
            </a:r>
          </a:p>
          <a:p>
            <a:r>
              <a:rPr lang="en-US" dirty="0"/>
              <a:t>Knowingly, when defendant is aware  of the circumstances in which he is acting.</a:t>
            </a:r>
          </a:p>
        </p:txBody>
      </p:sp>
    </p:spTree>
    <p:extLst>
      <p:ext uri="{BB962C8B-B14F-4D97-AF65-F5344CB8AC3E}">
        <p14:creationId xmlns:p14="http://schemas.microsoft.com/office/powerpoint/2010/main" val="394985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defendant knowingly impeded the normal breathing or circulation of the blood of Erin. J. </a:t>
            </a:r>
            <a:r>
              <a:rPr lang="en-US" dirty="0" err="1"/>
              <a:t>Pitillo</a:t>
            </a:r>
            <a:r>
              <a:rPr lang="en-US" dirty="0"/>
              <a:t> by applying pressure on her throat, neck or chest;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7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5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Reynolds- sees injury</a:t>
            </a:r>
          </a:p>
          <a:p>
            <a:r>
              <a:rPr lang="en-US" dirty="0"/>
              <a:t>Pruett- sees injury</a:t>
            </a:r>
          </a:p>
          <a:p>
            <a:r>
              <a:rPr lang="en-US" dirty="0"/>
              <a:t>Pruett- She is strangled on the couch, she cannot breath,, it is getting black, she thought she would die.  ST. 22  </a:t>
            </a:r>
          </a:p>
          <a:p>
            <a:r>
              <a:rPr lang="en-US" dirty="0"/>
              <a:t>The mark is not  there before and it burns to the touch.</a:t>
            </a:r>
          </a:p>
        </p:txBody>
      </p:sp>
    </p:spTree>
    <p:extLst>
      <p:ext uri="{BB962C8B-B14F-4D97-AF65-F5344CB8AC3E}">
        <p14:creationId xmlns:p14="http://schemas.microsoft.com/office/powerpoint/2010/main" val="273546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VERDICT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</a:t>
            </a:r>
          </a:p>
          <a:p>
            <a:r>
              <a:rPr lang="en-US" dirty="0"/>
              <a:t>Evidence</a:t>
            </a:r>
          </a:p>
          <a:p>
            <a:r>
              <a:rPr lang="en-US" dirty="0"/>
              <a:t>Guilty of Aggravated Domestic Battery and Aggravated Assault</a:t>
            </a:r>
          </a:p>
          <a:p>
            <a:r>
              <a:rPr lang="en-US" dirty="0"/>
              <a:t>Domestic Violence Offenses </a:t>
            </a:r>
          </a:p>
        </p:txBody>
      </p:sp>
    </p:spTree>
    <p:extLst>
      <p:ext uri="{BB962C8B-B14F-4D97-AF65-F5344CB8AC3E}">
        <p14:creationId xmlns:p14="http://schemas.microsoft.com/office/powerpoint/2010/main" val="202769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85858-6919-C1AA-903C-0F2661AF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WORKSHOP CLOSING ARGUMENT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DDF769-4233-5A64-3CA9-64ACC0F0B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92007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906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F3126-E8FE-FD67-9286-E7353279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References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51F0-9525-68F7-873A-3FFB1778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National District Attorney’s Association Trial Advocacy Manual ($85)</a:t>
            </a:r>
          </a:p>
          <a:p>
            <a:r>
              <a:rPr lang="en-US" dirty="0"/>
              <a:t>Ronald Clark  Closing Argument Checklists</a:t>
            </a:r>
          </a:p>
          <a:p>
            <a:r>
              <a:rPr lang="en-US" dirty="0"/>
              <a:t>Ladies and Gentlemen Of the Jury: Greatest Closing Arguments in Modern Law- Michael S. Leif, H. Mitchell Caldwell, Ben </a:t>
            </a:r>
            <a:r>
              <a:rPr lang="en-US" dirty="0" err="1"/>
              <a:t>Bycel</a:t>
            </a:r>
            <a:r>
              <a:rPr lang="en-US" dirty="0"/>
              <a:t>. </a:t>
            </a:r>
          </a:p>
          <a:p>
            <a:r>
              <a:rPr lang="en-US" dirty="0"/>
              <a:t>Trial Techniques- Thomas </a:t>
            </a:r>
            <a:r>
              <a:rPr lang="en-US" dirty="0" err="1"/>
              <a:t>Mauet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353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01828-C58D-E3BA-541D-BF985913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chemeClr val="bg1"/>
                </a:solidFill>
              </a:rPr>
              <a:t>CLOSING ARGUMENT- see NDAA Trial Advocacy Manual for this presentation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009B64-6AA3-4BA3-7E4F-31E3EAB92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5647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2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EA835-C951-6662-0D42-A940D77B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 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41BD-971C-57C0-B7CC-EADC1DAC4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Jennifer Tatum</a:t>
            </a:r>
          </a:p>
          <a:p>
            <a:r>
              <a:rPr lang="en-US" dirty="0">
                <a:hlinkClick r:id="rId2"/>
              </a:rPr>
              <a:t>jtatum@douglascountyks.org</a:t>
            </a:r>
            <a:endParaRPr lang="en-US" dirty="0"/>
          </a:p>
          <a:p>
            <a:r>
              <a:rPr lang="en-US" dirty="0"/>
              <a:t>785-841-0211</a:t>
            </a:r>
          </a:p>
        </p:txBody>
      </p:sp>
    </p:spTree>
    <p:extLst>
      <p:ext uri="{BB962C8B-B14F-4D97-AF65-F5344CB8AC3E}">
        <p14:creationId xmlns:p14="http://schemas.microsoft.com/office/powerpoint/2010/main" val="428845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CFE4A-D017-77AC-7648-7EF80A5B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200"/>
              <a:t>COMPONENTS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14B270-37ED-F2FD-C736-522493DA3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2706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5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4AC9F-BC65-2347-401C-799F0639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Tips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0C57A5-249E-CFB7-F46E-3A75FFE64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591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12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CFEBD-11E9-5C45-F7D8-8FCC37EA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Ronald Clark checklist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2240AF-DD47-8C29-27E0-1FB62755C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30044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28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277C0-1EF3-6EB3-D835-6328F1C9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Ronald Clark checklist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B7A472-BED9-5402-6224-7E1C1DC97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07912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77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EAB7D-33EC-F123-7B3B-76DC2CBC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REBUTTAL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6B66-1F6B-419D-E080-19CB96C7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Prepare in advance</a:t>
            </a:r>
          </a:p>
          <a:p>
            <a:r>
              <a:rPr lang="en-US" dirty="0"/>
              <a:t>Combo of planning and reaction to persuasive defense arguments</a:t>
            </a:r>
          </a:p>
          <a:p>
            <a:r>
              <a:rPr lang="en-US" dirty="0"/>
              <a:t>Exit line</a:t>
            </a:r>
          </a:p>
          <a:p>
            <a:r>
              <a:rPr lang="en-US" dirty="0"/>
              <a:t>Sound bites</a:t>
            </a:r>
          </a:p>
          <a:p>
            <a:r>
              <a:rPr lang="en-US" dirty="0"/>
              <a:t>Motivate to convict</a:t>
            </a:r>
          </a:p>
          <a:p>
            <a:r>
              <a:rPr lang="en-US" dirty="0"/>
              <a:t>Respond to defense arguments but do not let them control your rebuttal </a:t>
            </a:r>
          </a:p>
          <a:p>
            <a:r>
              <a:rPr lang="en-US" dirty="0"/>
              <a:t>Start strong/End strong</a:t>
            </a:r>
          </a:p>
          <a:p>
            <a:r>
              <a:rPr lang="en-US" dirty="0"/>
              <a:t>Be mindful of time </a:t>
            </a:r>
          </a:p>
          <a:p>
            <a:r>
              <a:rPr lang="en-US" dirty="0"/>
              <a:t>Continue to use technology </a:t>
            </a:r>
          </a:p>
        </p:txBody>
      </p:sp>
    </p:spTree>
    <p:extLst>
      <p:ext uri="{BB962C8B-B14F-4D97-AF65-F5344CB8AC3E}">
        <p14:creationId xmlns:p14="http://schemas.microsoft.com/office/powerpoint/2010/main" val="404309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97BA6-B177-0EE3-5BDC-1AF46F6D8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281DE-F5F4-D930-9DA3-9E85A536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 NOT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4C4531-5DC7-AFBC-68D5-20192D50E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5948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6408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767CD-2EBE-3366-FD36-B8A169C1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MY METHOD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68CCF3-7B3D-0F23-27F6-809DAB608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7062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2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843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Closing Argument: What to Include and How to Persuade </vt:lpstr>
      <vt:lpstr>CLOSING ARGUMENT- see NDAA Trial Advocacy Manual for this presentation </vt:lpstr>
      <vt:lpstr>COMPONENTS</vt:lpstr>
      <vt:lpstr>Tips </vt:lpstr>
      <vt:lpstr>Ronald Clark checklist</vt:lpstr>
      <vt:lpstr>Ronald Clark checklist</vt:lpstr>
      <vt:lpstr>REBUTTAL </vt:lpstr>
      <vt:lpstr>DO NOT</vt:lpstr>
      <vt:lpstr>MY METHOD</vt:lpstr>
      <vt:lpstr>PowerPoint Presentation</vt:lpstr>
      <vt:lpstr>INSTRUCTIONS</vt:lpstr>
      <vt:lpstr>CT 1:AGGRAVATED DOMESTIC BATTERY</vt:lpstr>
      <vt:lpstr>The defendant knowingly impeded the normal breathing or circulation of the blood of Erin. J. Pitillo by applying pressure on her throat, neck or chest; </vt:lpstr>
      <vt:lpstr>PowerPoint Presentation</vt:lpstr>
      <vt:lpstr>PowerPoint Presentation</vt:lpstr>
      <vt:lpstr>PowerPoint Presentation</vt:lpstr>
      <vt:lpstr>VERDICT</vt:lpstr>
      <vt:lpstr>WORKSHOP CLOSING ARGUMENT </vt:lpstr>
      <vt:lpstr>References </vt:lpstr>
      <vt:lpstr>Thank you !</vt:lpstr>
    </vt:vector>
  </TitlesOfParts>
  <Company>Douglas County 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Argument: What to Include and How to Persuade </dc:title>
  <dc:creator>DA - Tatum, Jennifer</dc:creator>
  <cp:lastModifiedBy>DA - Tatum, Jennifer</cp:lastModifiedBy>
  <cp:revision>35</cp:revision>
  <dcterms:created xsi:type="dcterms:W3CDTF">2023-02-17T19:10:20Z</dcterms:created>
  <dcterms:modified xsi:type="dcterms:W3CDTF">2023-02-22T22:21:30Z</dcterms:modified>
</cp:coreProperties>
</file>