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03" r:id="rId3"/>
    <p:sldId id="302" r:id="rId4"/>
    <p:sldId id="289" r:id="rId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ube, John [KSSC]" initials="GJ[" lastIdx="1" clrIdx="0">
    <p:extLst>
      <p:ext uri="{19B8F6BF-5375-455C-9EA6-DF929625EA0E}">
        <p15:presenceInfo xmlns:p15="http://schemas.microsoft.com/office/powerpoint/2012/main" userId="S::John.Grube@KSSC.KS.GOV::2a86e564-73a5-409d-bfc4-570f25abdec5" providerId="AD"/>
      </p:ext>
    </p:extLst>
  </p:cmAuthor>
  <p:cmAuthor id="2" name="Schultz, Scott [KSSC]" initials="SS[" lastIdx="4" clrIdx="1">
    <p:extLst>
      <p:ext uri="{19B8F6BF-5375-455C-9EA6-DF929625EA0E}">
        <p15:presenceInfo xmlns:p15="http://schemas.microsoft.com/office/powerpoint/2012/main" userId="S::scott.schultz@KSSC.KS.GOV::2b788586-417b-45c7-9101-1b24e1c68b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87309" autoAdjust="0"/>
  </p:normalViewPr>
  <p:slideViewPr>
    <p:cSldViewPr snapToGrid="0">
      <p:cViewPr varScale="1">
        <p:scale>
          <a:sx n="98" d="100"/>
          <a:sy n="98" d="100"/>
        </p:scale>
        <p:origin x="9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ECF57C35-DFF0-421D-B36F-EDE341E76C1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D2C1872D-7BF9-4569-B1B6-2030C266A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9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1872D-7BF9-4569-B1B6-2030C266AA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1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1872D-7BF9-4569-B1B6-2030C266AA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68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1872D-7BF9-4569-B1B6-2030C266AA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7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1872D-7BF9-4569-B1B6-2030C266AA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0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66531-A7ED-45BD-9BC8-38B3D465E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532FD-F204-497B-AD64-C728D19BB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E99B0-F497-42A6-AED0-8BC431B7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275DA-BD89-4264-8357-8608F655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F1E51-E40B-45CC-9557-5185C526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F517-B931-43C9-84B1-D607D503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0F368-C6C6-437C-8633-780EF80CC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4B28C-DFA0-44FC-9E81-007F52E5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5E49-9747-4D07-88B4-88C4282D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ADD92-45AA-45E9-AFD5-F8AEDF09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166195-EBB0-4805-80EF-A91F7B947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AE22F-5DF0-4DC1-B313-8ED5779E4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1308C-BA69-42DC-9BF6-A337496E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6BF27-62A0-4C73-AD71-36494657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4326A-9798-4CCE-8D93-D8494F63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1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3F934-1509-4C57-B713-4F320797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ECCB6-7267-4AF1-914A-A11706963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C686A-0656-46BD-B4C0-2A09074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ECD4A-D7E9-43B4-8C99-975F4B6F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FB67B-E4FC-49FC-A0F4-36776CF8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9D6A-0419-49B0-AF16-8846095B0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B9EBB-92BD-4EC2-A57B-D3C6434F2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26FEF-D539-4BF6-AD7A-06999010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74DC4-A102-4CF3-92EB-7FDB5320A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0C62-C828-4427-8006-E2B51698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68AD-49CB-4EE3-857D-CBD8BFDD8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F1540-5F81-41F6-9D23-FA863B0AF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A11EF-D3C6-4AA7-AA40-0C7B17921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6F8E9-3684-448F-9CD4-F6B10C49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ECDDC-178E-4451-A695-AB52EC33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DBAD2-68B5-4C62-B00E-BE89EC7D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2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B7C0D-DF22-4F85-A532-8979B8960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46320-33FF-4CA1-BAE0-BE4F6F81B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C6ED7-7563-4A0F-8F46-052FDA26A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29D5E5-4D1A-4BA3-BD55-1459826A5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A0210C-7D6A-4460-8621-921E9EE6E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1DDE59-5C28-47C6-8B9E-59AB2E3C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4749C3-8227-42CF-B3F0-38015203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E9276-EEE3-40EC-B356-89802616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5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DDA2-D213-42C9-9E08-0172ACB0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CEBC4-7171-49A6-9F83-927636A5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BC258-DB3A-4D45-908E-B101653F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972BA-7374-4E48-8539-13808DF2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3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DA1B4-12BE-4550-A1F8-7A7DBE5E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07670-85A0-4FC4-8455-16F5D34C2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7E0F4-0620-40BC-A41C-109E7B5A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1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3479C-6FAD-4026-B0A9-370A289A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3146-BA1F-489C-948F-45C4B20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1AD50-654F-4CA1-8E27-81AF312D0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1E864-3034-48A2-B347-D749F135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64BB1-59F6-4175-B228-6CA14C1A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DAAA5-542F-4007-A565-2A416F2A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9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3564-FEEA-4FD3-A28E-0DA81D07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67A70-01E6-402F-8718-271F569A2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E6A9A9-29F5-4C14-9358-3157F2336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D61D4-FB24-4751-9834-2F512CC8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D60E8-12B2-4E47-B528-C5216A5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E2AFA-9D55-4FE9-8CEF-35177F4D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9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EEAEC-AA9E-4C90-8CAA-403ADDC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DB779-739F-4FC1-A961-41E9B4FAC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59A11-5BCE-41F8-932C-492A40E19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A2A17-78DF-4373-9B1F-2A10B118748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10CCC-5ABB-4CDB-8217-F05ACE550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3938-5EC1-4C4F-9A9B-B7A572079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24CB-FFF7-4EBE-82B8-D2E57918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0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s-gov.domo.com/auth/index?redirectUrl=%2Fpage%2F614763891%3FuserId%3D181118044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grube@ks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Jason.Lamprecht@ks.g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BD6-C475-4CC6-A265-674C886E3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2467B-4C2F-4F13-9655-747627ADF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12192000" cy="47244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Kansas Sentencing Commission 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KCDAA CLE</a:t>
            </a:r>
          </a:p>
          <a:p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13, 2024</a:t>
            </a:r>
          </a:p>
        </p:txBody>
      </p:sp>
      <p:pic>
        <p:nvPicPr>
          <p:cNvPr id="6" name="Picture 2" descr="Kansas Sentencing Commission Banner Image">
            <a:extLst>
              <a:ext uri="{FF2B5EF4-FFF2-40B4-BE49-F238E27FC236}">
                <a16:creationId xmlns:a16="http://schemas.microsoft.com/office/drawing/2014/main" id="{7A41C531-2BCA-4D24-AA61-CB4CE8AF8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1999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729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BD6-C475-4CC6-A265-674C886E3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2467B-4C2F-4F13-9655-747627ADF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12192000" cy="4724400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Kansas </a:t>
            </a:r>
            <a:r>
              <a:rPr lang="en-US" sz="6600" dirty="0" err="1">
                <a:solidFill>
                  <a:schemeClr val="bg1"/>
                </a:solidFill>
              </a:rPr>
              <a:t>eJournal</a:t>
            </a:r>
            <a:r>
              <a:rPr lang="en-US" sz="6600" dirty="0">
                <a:solidFill>
                  <a:schemeClr val="bg1"/>
                </a:solidFill>
              </a:rPr>
              <a:t> Entry/</a:t>
            </a:r>
            <a:r>
              <a:rPr lang="en-US" sz="6600" dirty="0" err="1">
                <a:solidFill>
                  <a:schemeClr val="bg1"/>
                </a:solidFill>
              </a:rPr>
              <a:t>ePSI</a:t>
            </a:r>
            <a:r>
              <a:rPr lang="en-US" sz="6600" dirty="0">
                <a:solidFill>
                  <a:schemeClr val="bg1"/>
                </a:solidFill>
              </a:rPr>
              <a:t> Project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Domo Inc.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Kansas partnered with Domo Inc. to create the Kansas Sentencing App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Site allows for the creation of the electronic PSI, Sentencing Journal Entry, and Probation Violation Journal Entry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Can be signed electronically by all parties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Transfers data from the PSI to the Journal Entry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Can create a new case from an already existing case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Frequent fliers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Criminal history already exists in the new PSI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Eliminates common JE mistakes</a:t>
            </a:r>
          </a:p>
          <a:p>
            <a:pPr lvl="2"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Domo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Kansas Sentencing Commission Banner Image">
            <a:extLst>
              <a:ext uri="{FF2B5EF4-FFF2-40B4-BE49-F238E27FC236}">
                <a16:creationId xmlns:a16="http://schemas.microsoft.com/office/drawing/2014/main" id="{7A41C531-2BCA-4D24-AA61-CB4CE8AF8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191999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876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BD6-C475-4CC6-A265-674C886E3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2467B-4C2F-4F13-9655-747627ADF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133600"/>
            <a:ext cx="12191999" cy="47244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endParaRPr lang="en-US" sz="5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Info:</a:t>
            </a:r>
          </a:p>
          <a:p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Grube – </a:t>
            </a:r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john.grube@ks.gov</a:t>
            </a:r>
            <a:endParaRPr lang="en-US" sz="5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Jason Lamprecht – </a:t>
            </a:r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Jason.Lamprecht@ks.gov</a:t>
            </a:r>
            <a:endParaRPr lang="en-US" sz="5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Kansas Sentencing Commission Banner Image">
            <a:extLst>
              <a:ext uri="{FF2B5EF4-FFF2-40B4-BE49-F238E27FC236}">
                <a16:creationId xmlns:a16="http://schemas.microsoft.com/office/drawing/2014/main" id="{7A41C531-2BCA-4D24-AA61-CB4CE8AF8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2191999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806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BD6-C475-4CC6-A265-674C886E3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2467B-4C2F-4F13-9655-747627ADF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133600"/>
            <a:ext cx="12191999" cy="47244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endParaRPr lang="en-US" sz="5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attention! </a:t>
            </a:r>
          </a:p>
          <a:p>
            <a:r>
              <a:rPr lang="en-US" sz="5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email any and all questions!</a:t>
            </a:r>
          </a:p>
        </p:txBody>
      </p:sp>
      <p:pic>
        <p:nvPicPr>
          <p:cNvPr id="6" name="Picture 2" descr="Kansas Sentencing Commission Banner Image">
            <a:extLst>
              <a:ext uri="{FF2B5EF4-FFF2-40B4-BE49-F238E27FC236}">
                <a16:creationId xmlns:a16="http://schemas.microsoft.com/office/drawing/2014/main" id="{7A41C531-2BCA-4D24-AA61-CB4CE8AF8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1999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215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179794</TotalTime>
  <Words>134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Grube, John [KSSC]</dc:creator>
  <cp:lastModifiedBy>John M. Grube [KSSC]</cp:lastModifiedBy>
  <cp:revision>95</cp:revision>
  <cp:lastPrinted>2022-05-19T14:32:22Z</cp:lastPrinted>
  <dcterms:created xsi:type="dcterms:W3CDTF">2021-06-22T13:35:31Z</dcterms:created>
  <dcterms:modified xsi:type="dcterms:W3CDTF">2024-06-11T20:43:10Z</dcterms:modified>
</cp:coreProperties>
</file>