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359" r:id="rId2"/>
    <p:sldId id="316" r:id="rId3"/>
    <p:sldId id="293" r:id="rId4"/>
    <p:sldId id="294" r:id="rId5"/>
    <p:sldId id="295" r:id="rId6"/>
    <p:sldId id="298" r:id="rId7"/>
    <p:sldId id="310" r:id="rId8"/>
    <p:sldId id="311" r:id="rId9"/>
    <p:sldId id="313" r:id="rId10"/>
    <p:sldId id="287" r:id="rId11"/>
    <p:sldId id="338" r:id="rId12"/>
    <p:sldId id="339" r:id="rId13"/>
    <p:sldId id="340" r:id="rId14"/>
    <p:sldId id="288" r:id="rId15"/>
    <p:sldId id="341" r:id="rId16"/>
    <p:sldId id="342" r:id="rId17"/>
    <p:sldId id="291" r:id="rId18"/>
    <p:sldId id="343" r:id="rId19"/>
    <p:sldId id="289" r:id="rId20"/>
    <p:sldId id="292" r:id="rId21"/>
    <p:sldId id="344" r:id="rId22"/>
    <p:sldId id="345" r:id="rId23"/>
    <p:sldId id="346" r:id="rId24"/>
    <p:sldId id="347" r:id="rId25"/>
    <p:sldId id="348" r:id="rId26"/>
    <p:sldId id="349" r:id="rId27"/>
    <p:sldId id="350" r:id="rId28"/>
    <p:sldId id="351" r:id="rId29"/>
    <p:sldId id="320" r:id="rId30"/>
    <p:sldId id="326" r:id="rId31"/>
    <p:sldId id="352" r:id="rId32"/>
    <p:sldId id="353" r:id="rId33"/>
    <p:sldId id="355" r:id="rId34"/>
    <p:sldId id="328" r:id="rId35"/>
    <p:sldId id="284" r:id="rId36"/>
    <p:sldId id="356" r:id="rId37"/>
    <p:sldId id="354" r:id="rId38"/>
    <p:sldId id="323" r:id="rId39"/>
    <p:sldId id="258" r:id="rId40"/>
    <p:sldId id="261" r:id="rId41"/>
    <p:sldId id="262" r:id="rId42"/>
    <p:sldId id="259" r:id="rId43"/>
    <p:sldId id="260" r:id="rId44"/>
    <p:sldId id="263" r:id="rId45"/>
    <p:sldId id="275" r:id="rId46"/>
    <p:sldId id="334" r:id="rId47"/>
    <p:sldId id="264" r:id="rId48"/>
    <p:sldId id="266" r:id="rId49"/>
    <p:sldId id="265" r:id="rId50"/>
    <p:sldId id="268" r:id="rId51"/>
    <p:sldId id="267" r:id="rId52"/>
    <p:sldId id="269" r:id="rId53"/>
    <p:sldId id="270" r:id="rId54"/>
    <p:sldId id="335" r:id="rId55"/>
    <p:sldId id="336" r:id="rId56"/>
    <p:sldId id="337" r:id="rId57"/>
    <p:sldId id="271" r:id="rId58"/>
    <p:sldId id="273" r:id="rId59"/>
    <p:sldId id="272" r:id="rId60"/>
    <p:sldId id="276" r:id="rId61"/>
    <p:sldId id="274" r:id="rId62"/>
    <p:sldId id="277" r:id="rId63"/>
    <p:sldId id="358" r:id="rId64"/>
    <p:sldId id="331" r:id="rId65"/>
  </p:sldIdLst>
  <p:sldSz cx="12192000" cy="6858000"/>
  <p:notesSz cx="6858000" cy="93138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FBF2E86-0C09-4554-BA58-52ED4EC883A9}" v="36" dt="2023-02-24T21:20:22.09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555" autoAdjust="0"/>
    <p:restoredTop sz="94660"/>
  </p:normalViewPr>
  <p:slideViewPr>
    <p:cSldViewPr snapToGrid="0">
      <p:cViewPr>
        <p:scale>
          <a:sx n="78" d="100"/>
          <a:sy n="78" d="100"/>
        </p:scale>
        <p:origin x="763" y="62"/>
      </p:cViewPr>
      <p:guideLst/>
    </p:cSldViewPr>
  </p:slideViewPr>
  <p:notesTextViewPr>
    <p:cViewPr>
      <p:scale>
        <a:sx n="1" d="1"/>
        <a:sy n="1" d="1"/>
      </p:scale>
      <p:origin x="0" y="0"/>
    </p:cViewPr>
  </p:notesTextViewPr>
  <p:sorterViewPr>
    <p:cViewPr>
      <p:scale>
        <a:sx n="1339" d="2500"/>
        <a:sy n="1339" d="25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71"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m Weilert" userId="0519e81d86a7c708" providerId="LiveId" clId="{AFBF2E86-0C09-4554-BA58-52ED4EC883A9}"/>
    <pc:docChg chg="undo custSel addSld delSld modSld sldOrd">
      <pc:chgData name="Tom Weilert" userId="0519e81d86a7c708" providerId="LiveId" clId="{AFBF2E86-0C09-4554-BA58-52ED4EC883A9}" dt="2023-02-24T21:18:49.724" v="830" actId="6549"/>
      <pc:docMkLst>
        <pc:docMk/>
      </pc:docMkLst>
      <pc:sldChg chg="del">
        <pc:chgData name="Tom Weilert" userId="0519e81d86a7c708" providerId="LiveId" clId="{AFBF2E86-0C09-4554-BA58-52ED4EC883A9}" dt="2023-02-24T05:06:58.677" v="15" actId="2696"/>
        <pc:sldMkLst>
          <pc:docMk/>
          <pc:sldMk cId="0" sldId="257"/>
        </pc:sldMkLst>
      </pc:sldChg>
      <pc:sldChg chg="addSp delSp modSp mod ord">
        <pc:chgData name="Tom Weilert" userId="0519e81d86a7c708" providerId="LiveId" clId="{AFBF2E86-0C09-4554-BA58-52ED4EC883A9}" dt="2023-02-24T20:13:13.591" v="256" actId="20577"/>
        <pc:sldMkLst>
          <pc:docMk/>
          <pc:sldMk cId="0" sldId="265"/>
        </pc:sldMkLst>
        <pc:spChg chg="add mod">
          <ac:chgData name="Tom Weilert" userId="0519e81d86a7c708" providerId="LiveId" clId="{AFBF2E86-0C09-4554-BA58-52ED4EC883A9}" dt="2023-02-24T20:08:35.974" v="196" actId="1038"/>
          <ac:spMkLst>
            <pc:docMk/>
            <pc:sldMk cId="0" sldId="265"/>
            <ac:spMk id="2" creationId="{640CE237-A352-0533-7793-7B9B2BD9A505}"/>
          </ac:spMkLst>
        </pc:spChg>
        <pc:spChg chg="add mod">
          <ac:chgData name="Tom Weilert" userId="0519e81d86a7c708" providerId="LiveId" clId="{AFBF2E86-0C09-4554-BA58-52ED4EC883A9}" dt="2023-02-24T20:08:18.033" v="182" actId="1076"/>
          <ac:spMkLst>
            <pc:docMk/>
            <pc:sldMk cId="0" sldId="265"/>
            <ac:spMk id="3" creationId="{739BFCB3-39D6-BC8D-C685-525DC7604D67}"/>
          </ac:spMkLst>
        </pc:spChg>
        <pc:spChg chg="mod">
          <ac:chgData name="Tom Weilert" userId="0519e81d86a7c708" providerId="LiveId" clId="{AFBF2E86-0C09-4554-BA58-52ED4EC883A9}" dt="2023-02-24T20:13:13.591" v="256" actId="20577"/>
          <ac:spMkLst>
            <pc:docMk/>
            <pc:sldMk cId="0" sldId="265"/>
            <ac:spMk id="11266" creationId="{D2A52353-568B-585F-828D-B830A6555FC6}"/>
          </ac:spMkLst>
        </pc:spChg>
        <pc:spChg chg="mod">
          <ac:chgData name="Tom Weilert" userId="0519e81d86a7c708" providerId="LiveId" clId="{AFBF2E86-0C09-4554-BA58-52ED4EC883A9}" dt="2023-02-24T19:20:37.742" v="47" actId="122"/>
          <ac:spMkLst>
            <pc:docMk/>
            <pc:sldMk cId="0" sldId="265"/>
            <ac:spMk id="11278" creationId="{031F5B97-A6EE-C08E-1DF3-155034448A63}"/>
          </ac:spMkLst>
        </pc:spChg>
        <pc:spChg chg="mod">
          <ac:chgData name="Tom Weilert" userId="0519e81d86a7c708" providerId="LiveId" clId="{AFBF2E86-0C09-4554-BA58-52ED4EC883A9}" dt="2023-02-24T19:21:22.488" v="75" actId="122"/>
          <ac:spMkLst>
            <pc:docMk/>
            <pc:sldMk cId="0" sldId="265"/>
            <ac:spMk id="11279" creationId="{F92AED45-27DF-56F6-3E9D-E01078937F59}"/>
          </ac:spMkLst>
        </pc:spChg>
        <pc:spChg chg="mod">
          <ac:chgData name="Tom Weilert" userId="0519e81d86a7c708" providerId="LiveId" clId="{AFBF2E86-0C09-4554-BA58-52ED4EC883A9}" dt="2023-02-24T19:24:49.749" v="135" actId="6549"/>
          <ac:spMkLst>
            <pc:docMk/>
            <pc:sldMk cId="0" sldId="265"/>
            <ac:spMk id="11280" creationId="{75CA6929-8987-EF7A-DE4A-82DA35802A7E}"/>
          </ac:spMkLst>
        </pc:spChg>
        <pc:spChg chg="mod">
          <ac:chgData name="Tom Weilert" userId="0519e81d86a7c708" providerId="LiveId" clId="{AFBF2E86-0C09-4554-BA58-52ED4EC883A9}" dt="2023-02-24T20:09:52.345" v="206" actId="14100"/>
          <ac:spMkLst>
            <pc:docMk/>
            <pc:sldMk cId="0" sldId="265"/>
            <ac:spMk id="11281" creationId="{B104E893-4AB2-83CE-7B03-F39E896B19AF}"/>
          </ac:spMkLst>
        </pc:spChg>
        <pc:spChg chg="del">
          <ac:chgData name="Tom Weilert" userId="0519e81d86a7c708" providerId="LiveId" clId="{AFBF2E86-0C09-4554-BA58-52ED4EC883A9}" dt="2023-02-24T19:23:52.185" v="125" actId="478"/>
          <ac:spMkLst>
            <pc:docMk/>
            <pc:sldMk cId="0" sldId="265"/>
            <ac:spMk id="11292" creationId="{10126222-A869-AE26-3BC2-1B9F7C7F002E}"/>
          </ac:spMkLst>
        </pc:spChg>
        <pc:spChg chg="del">
          <ac:chgData name="Tom Weilert" userId="0519e81d86a7c708" providerId="LiveId" clId="{AFBF2E86-0C09-4554-BA58-52ED4EC883A9}" dt="2023-02-24T19:23:59.172" v="126" actId="478"/>
          <ac:spMkLst>
            <pc:docMk/>
            <pc:sldMk cId="0" sldId="265"/>
            <ac:spMk id="11293" creationId="{9D184FF1-1AD0-0CB5-72DC-B68DC5E009F5}"/>
          </ac:spMkLst>
        </pc:spChg>
        <pc:spChg chg="mod">
          <ac:chgData name="Tom Weilert" userId="0519e81d86a7c708" providerId="LiveId" clId="{AFBF2E86-0C09-4554-BA58-52ED4EC883A9}" dt="2023-02-24T20:09:20.717" v="199" actId="14100"/>
          <ac:spMkLst>
            <pc:docMk/>
            <pc:sldMk cId="0" sldId="265"/>
            <ac:spMk id="11294" creationId="{70A53AF8-CA7F-1756-BDD9-E7D83C06213F}"/>
          </ac:spMkLst>
        </pc:spChg>
        <pc:spChg chg="mod">
          <ac:chgData name="Tom Weilert" userId="0519e81d86a7c708" providerId="LiveId" clId="{AFBF2E86-0C09-4554-BA58-52ED4EC883A9}" dt="2023-02-24T20:09:11.710" v="198" actId="14100"/>
          <ac:spMkLst>
            <pc:docMk/>
            <pc:sldMk cId="0" sldId="265"/>
            <ac:spMk id="11295" creationId="{D6382000-A01E-79CD-108F-BD6FCB317E0C}"/>
          </ac:spMkLst>
        </pc:spChg>
        <pc:spChg chg="mod">
          <ac:chgData name="Tom Weilert" userId="0519e81d86a7c708" providerId="LiveId" clId="{AFBF2E86-0C09-4554-BA58-52ED4EC883A9}" dt="2023-02-24T20:10:02.371" v="207" actId="14100"/>
          <ac:spMkLst>
            <pc:docMk/>
            <pc:sldMk cId="0" sldId="265"/>
            <ac:spMk id="11297" creationId="{94AC1B84-4B91-BE5B-E7B7-27C76649E5E7}"/>
          </ac:spMkLst>
        </pc:spChg>
        <pc:spChg chg="del">
          <ac:chgData name="Tom Weilert" userId="0519e81d86a7c708" providerId="LiveId" clId="{AFBF2E86-0C09-4554-BA58-52ED4EC883A9}" dt="2023-02-24T19:24:02.877" v="127" actId="478"/>
          <ac:spMkLst>
            <pc:docMk/>
            <pc:sldMk cId="0" sldId="265"/>
            <ac:spMk id="11298" creationId="{6388E0A8-6FA5-DF36-13F3-CB9491C074AC}"/>
          </ac:spMkLst>
        </pc:spChg>
        <pc:picChg chg="del">
          <ac:chgData name="Tom Weilert" userId="0519e81d86a7c708" providerId="LiveId" clId="{AFBF2E86-0C09-4554-BA58-52ED4EC883A9}" dt="2023-02-24T19:25:56.349" v="148" actId="478"/>
          <ac:picMkLst>
            <pc:docMk/>
            <pc:sldMk cId="0" sldId="265"/>
            <ac:picMk id="11276" creationId="{622B14D2-411C-914A-6F5E-2314E927DA36}"/>
          </ac:picMkLst>
        </pc:picChg>
      </pc:sldChg>
      <pc:sldChg chg="addSp delSp modSp mod">
        <pc:chgData name="Tom Weilert" userId="0519e81d86a7c708" providerId="LiveId" clId="{AFBF2E86-0C09-4554-BA58-52ED4EC883A9}" dt="2023-02-24T20:27:22.745" v="560" actId="1035"/>
        <pc:sldMkLst>
          <pc:docMk/>
          <pc:sldMk cId="0" sldId="275"/>
        </pc:sldMkLst>
        <pc:spChg chg="add del mod">
          <ac:chgData name="Tom Weilert" userId="0519e81d86a7c708" providerId="LiveId" clId="{AFBF2E86-0C09-4554-BA58-52ED4EC883A9}" dt="2023-02-24T20:15:13.419" v="293" actId="478"/>
          <ac:spMkLst>
            <pc:docMk/>
            <pc:sldMk cId="0" sldId="275"/>
            <ac:spMk id="3" creationId="{927AB2EA-8BB8-D43D-86A4-6EFDBDD01942}"/>
          </ac:spMkLst>
        </pc:spChg>
        <pc:spChg chg="add del mod">
          <ac:chgData name="Tom Weilert" userId="0519e81d86a7c708" providerId="LiveId" clId="{AFBF2E86-0C09-4554-BA58-52ED4EC883A9}" dt="2023-02-24T20:15:58.482" v="296" actId="478"/>
          <ac:spMkLst>
            <pc:docMk/>
            <pc:sldMk cId="0" sldId="275"/>
            <ac:spMk id="5" creationId="{0302F2FC-FD0D-30D0-9984-C3A4A7AD1592}"/>
          </ac:spMkLst>
        </pc:spChg>
        <pc:spChg chg="add mod">
          <ac:chgData name="Tom Weilert" userId="0519e81d86a7c708" providerId="LiveId" clId="{AFBF2E86-0C09-4554-BA58-52ED4EC883A9}" dt="2023-02-24T20:26:42.480" v="489" actId="1038"/>
          <ac:spMkLst>
            <pc:docMk/>
            <pc:sldMk cId="0" sldId="275"/>
            <ac:spMk id="6" creationId="{F9C5AD38-A973-EDE6-2D69-5DB27E226187}"/>
          </ac:spMkLst>
        </pc:spChg>
        <pc:spChg chg="add mod">
          <ac:chgData name="Tom Weilert" userId="0519e81d86a7c708" providerId="LiveId" clId="{AFBF2E86-0C09-4554-BA58-52ED4EC883A9}" dt="2023-02-24T20:27:01.369" v="523" actId="1038"/>
          <ac:spMkLst>
            <pc:docMk/>
            <pc:sldMk cId="0" sldId="275"/>
            <ac:spMk id="7" creationId="{B59AB067-10AA-7501-C8BB-D8F7A6055832}"/>
          </ac:spMkLst>
        </pc:spChg>
        <pc:spChg chg="add del mod">
          <ac:chgData name="Tom Weilert" userId="0519e81d86a7c708" providerId="LiveId" clId="{AFBF2E86-0C09-4554-BA58-52ED4EC883A9}" dt="2023-02-24T20:18:21.510" v="361"/>
          <ac:spMkLst>
            <pc:docMk/>
            <pc:sldMk cId="0" sldId="275"/>
            <ac:spMk id="8" creationId="{5A41C70E-3A74-D96E-F928-DC91C7FF2A90}"/>
          </ac:spMkLst>
        </pc:spChg>
        <pc:spChg chg="add mod">
          <ac:chgData name="Tom Weilert" userId="0519e81d86a7c708" providerId="LiveId" clId="{AFBF2E86-0C09-4554-BA58-52ED4EC883A9}" dt="2023-02-24T20:18:39.752" v="364" actId="20577"/>
          <ac:spMkLst>
            <pc:docMk/>
            <pc:sldMk cId="0" sldId="275"/>
            <ac:spMk id="9" creationId="{10144060-4769-4ECA-E5D8-C1539014B36E}"/>
          </ac:spMkLst>
        </pc:spChg>
        <pc:spChg chg="add del mod">
          <ac:chgData name="Tom Weilert" userId="0519e81d86a7c708" providerId="LiveId" clId="{AFBF2E86-0C09-4554-BA58-52ED4EC883A9}" dt="2023-02-24T20:19:09.072" v="368"/>
          <ac:spMkLst>
            <pc:docMk/>
            <pc:sldMk cId="0" sldId="275"/>
            <ac:spMk id="10" creationId="{88D752F0-3DF0-F715-CF0C-C8AE7B5B1628}"/>
          </ac:spMkLst>
        </pc:spChg>
        <pc:spChg chg="add del mod">
          <ac:chgData name="Tom Weilert" userId="0519e81d86a7c708" providerId="LiveId" clId="{AFBF2E86-0C09-4554-BA58-52ED4EC883A9}" dt="2023-02-24T20:19:17.233" v="369"/>
          <ac:spMkLst>
            <pc:docMk/>
            <pc:sldMk cId="0" sldId="275"/>
            <ac:spMk id="11" creationId="{89DEC50E-2A60-BF76-E9C3-A6014B017F84}"/>
          </ac:spMkLst>
        </pc:spChg>
        <pc:spChg chg="add del mod">
          <ac:chgData name="Tom Weilert" userId="0519e81d86a7c708" providerId="LiveId" clId="{AFBF2E86-0C09-4554-BA58-52ED4EC883A9}" dt="2023-02-24T20:19:17.233" v="369"/>
          <ac:spMkLst>
            <pc:docMk/>
            <pc:sldMk cId="0" sldId="275"/>
            <ac:spMk id="12" creationId="{804AB6F6-BA42-9189-50D3-E904D64DED6F}"/>
          </ac:spMkLst>
        </pc:spChg>
        <pc:spChg chg="add del mod">
          <ac:chgData name="Tom Weilert" userId="0519e81d86a7c708" providerId="LiveId" clId="{AFBF2E86-0C09-4554-BA58-52ED4EC883A9}" dt="2023-02-24T20:21:07.378" v="406" actId="478"/>
          <ac:spMkLst>
            <pc:docMk/>
            <pc:sldMk cId="0" sldId="275"/>
            <ac:spMk id="14" creationId="{7BD703AB-2C90-A7F2-1B09-DB27B68390A1}"/>
          </ac:spMkLst>
        </pc:spChg>
        <pc:spChg chg="add mod">
          <ac:chgData name="Tom Weilert" userId="0519e81d86a7c708" providerId="LiveId" clId="{AFBF2E86-0C09-4554-BA58-52ED4EC883A9}" dt="2023-02-24T20:27:22.745" v="560" actId="1035"/>
          <ac:spMkLst>
            <pc:docMk/>
            <pc:sldMk cId="0" sldId="275"/>
            <ac:spMk id="15" creationId="{9FAAF5C6-A927-176E-D55C-43453681C341}"/>
          </ac:spMkLst>
        </pc:spChg>
        <pc:spChg chg="add mod">
          <ac:chgData name="Tom Weilert" userId="0519e81d86a7c708" providerId="LiveId" clId="{AFBF2E86-0C09-4554-BA58-52ED4EC883A9}" dt="2023-02-24T20:26:14.913" v="469" actId="208"/>
          <ac:spMkLst>
            <pc:docMk/>
            <pc:sldMk cId="0" sldId="275"/>
            <ac:spMk id="16" creationId="{038E1E39-2BB8-794F-74ED-332B5E819CDE}"/>
          </ac:spMkLst>
        </pc:spChg>
        <pc:spChg chg="add mod">
          <ac:chgData name="Tom Weilert" userId="0519e81d86a7c708" providerId="LiveId" clId="{AFBF2E86-0C09-4554-BA58-52ED4EC883A9}" dt="2023-02-24T20:26:02.166" v="467" actId="208"/>
          <ac:spMkLst>
            <pc:docMk/>
            <pc:sldMk cId="0" sldId="275"/>
            <ac:spMk id="17" creationId="{46A0E902-BB05-8610-2B24-073624F5BEA0}"/>
          </ac:spMkLst>
        </pc:spChg>
        <pc:spChg chg="add mod">
          <ac:chgData name="Tom Weilert" userId="0519e81d86a7c708" providerId="LiveId" clId="{AFBF2E86-0C09-4554-BA58-52ED4EC883A9}" dt="2023-02-24T20:25:39.717" v="465" actId="208"/>
          <ac:spMkLst>
            <pc:docMk/>
            <pc:sldMk cId="0" sldId="275"/>
            <ac:spMk id="18" creationId="{554C038E-CCAD-3CB3-589A-DD421F6E031A}"/>
          </ac:spMkLst>
        </pc:spChg>
        <pc:spChg chg="add del mod">
          <ac:chgData name="Tom Weilert" userId="0519e81d86a7c708" providerId="LiveId" clId="{AFBF2E86-0C09-4554-BA58-52ED4EC883A9}" dt="2023-02-24T20:22:42.456" v="444" actId="255"/>
          <ac:spMkLst>
            <pc:docMk/>
            <pc:sldMk cId="0" sldId="275"/>
            <ac:spMk id="22530" creationId="{4BB8046B-1A5B-7436-AC37-F4703034D29E}"/>
          </ac:spMkLst>
        </pc:spChg>
        <pc:spChg chg="add del mod">
          <ac:chgData name="Tom Weilert" userId="0519e81d86a7c708" providerId="LiveId" clId="{AFBF2E86-0C09-4554-BA58-52ED4EC883A9}" dt="2023-02-24T20:20:58.801" v="405" actId="478"/>
          <ac:spMkLst>
            <pc:docMk/>
            <pc:sldMk cId="0" sldId="275"/>
            <ac:spMk id="22538" creationId="{62E2F0F0-6C4A-0D17-131E-311189F2E7AC}"/>
          </ac:spMkLst>
        </pc:spChg>
      </pc:sldChg>
      <pc:sldChg chg="modSp mod ord">
        <pc:chgData name="Tom Weilert" userId="0519e81d86a7c708" providerId="LiveId" clId="{AFBF2E86-0C09-4554-BA58-52ED4EC883A9}" dt="2023-02-24T20:54:16.408" v="574" actId="255"/>
        <pc:sldMkLst>
          <pc:docMk/>
          <pc:sldMk cId="0" sldId="276"/>
        </pc:sldMkLst>
        <pc:spChg chg="mod">
          <ac:chgData name="Tom Weilert" userId="0519e81d86a7c708" providerId="LiveId" clId="{AFBF2E86-0C09-4554-BA58-52ED4EC883A9}" dt="2023-02-24T20:54:16.408" v="574" actId="255"/>
          <ac:spMkLst>
            <pc:docMk/>
            <pc:sldMk cId="0" sldId="276"/>
            <ac:spMk id="23554" creationId="{9D07F812-5B1D-E544-05E6-527969DA656E}"/>
          </ac:spMkLst>
        </pc:spChg>
      </pc:sldChg>
      <pc:sldChg chg="del ord">
        <pc:chgData name="Tom Weilert" userId="0519e81d86a7c708" providerId="LiveId" clId="{AFBF2E86-0C09-4554-BA58-52ED4EC883A9}" dt="2023-02-24T20:51:11.447" v="564" actId="2696"/>
        <pc:sldMkLst>
          <pc:docMk/>
          <pc:sldMk cId="0" sldId="278"/>
        </pc:sldMkLst>
      </pc:sldChg>
      <pc:sldChg chg="del">
        <pc:chgData name="Tom Weilert" userId="0519e81d86a7c708" providerId="LiveId" clId="{AFBF2E86-0C09-4554-BA58-52ED4EC883A9}" dt="2023-02-24T05:01:18.345" v="9" actId="2696"/>
        <pc:sldMkLst>
          <pc:docMk/>
          <pc:sldMk cId="0" sldId="281"/>
        </pc:sldMkLst>
      </pc:sldChg>
      <pc:sldChg chg="del">
        <pc:chgData name="Tom Weilert" userId="0519e81d86a7c708" providerId="LiveId" clId="{AFBF2E86-0C09-4554-BA58-52ED4EC883A9}" dt="2023-02-24T05:01:25.036" v="10" actId="2696"/>
        <pc:sldMkLst>
          <pc:docMk/>
          <pc:sldMk cId="0" sldId="282"/>
        </pc:sldMkLst>
      </pc:sldChg>
      <pc:sldChg chg="ord">
        <pc:chgData name="Tom Weilert" userId="0519e81d86a7c708" providerId="LiveId" clId="{AFBF2E86-0C09-4554-BA58-52ED4EC883A9}" dt="2023-02-24T19:13:34.154" v="28"/>
        <pc:sldMkLst>
          <pc:docMk/>
          <pc:sldMk cId="0" sldId="284"/>
        </pc:sldMkLst>
      </pc:sldChg>
      <pc:sldChg chg="ord">
        <pc:chgData name="Tom Weilert" userId="0519e81d86a7c708" providerId="LiveId" clId="{AFBF2E86-0C09-4554-BA58-52ED4EC883A9}" dt="2023-02-24T20:50:23.719" v="563"/>
        <pc:sldMkLst>
          <pc:docMk/>
          <pc:sldMk cId="0" sldId="287"/>
        </pc:sldMkLst>
      </pc:sldChg>
      <pc:sldChg chg="ord">
        <pc:chgData name="Tom Weilert" userId="0519e81d86a7c708" providerId="LiveId" clId="{AFBF2E86-0C09-4554-BA58-52ED4EC883A9}" dt="2023-02-24T20:50:23.719" v="563"/>
        <pc:sldMkLst>
          <pc:docMk/>
          <pc:sldMk cId="0" sldId="288"/>
        </pc:sldMkLst>
      </pc:sldChg>
      <pc:sldChg chg="ord">
        <pc:chgData name="Tom Weilert" userId="0519e81d86a7c708" providerId="LiveId" clId="{AFBF2E86-0C09-4554-BA58-52ED4EC883A9}" dt="2023-02-24T20:50:23.719" v="563"/>
        <pc:sldMkLst>
          <pc:docMk/>
          <pc:sldMk cId="0" sldId="289"/>
        </pc:sldMkLst>
      </pc:sldChg>
      <pc:sldChg chg="ord">
        <pc:chgData name="Tom Weilert" userId="0519e81d86a7c708" providerId="LiveId" clId="{AFBF2E86-0C09-4554-BA58-52ED4EC883A9}" dt="2023-02-24T20:50:23.719" v="563"/>
        <pc:sldMkLst>
          <pc:docMk/>
          <pc:sldMk cId="0" sldId="291"/>
        </pc:sldMkLst>
      </pc:sldChg>
      <pc:sldChg chg="ord">
        <pc:chgData name="Tom Weilert" userId="0519e81d86a7c708" providerId="LiveId" clId="{AFBF2E86-0C09-4554-BA58-52ED4EC883A9}" dt="2023-02-24T20:50:23.719" v="563"/>
        <pc:sldMkLst>
          <pc:docMk/>
          <pc:sldMk cId="0" sldId="292"/>
        </pc:sldMkLst>
      </pc:sldChg>
      <pc:sldChg chg="del">
        <pc:chgData name="Tom Weilert" userId="0519e81d86a7c708" providerId="LiveId" clId="{AFBF2E86-0C09-4554-BA58-52ED4EC883A9}" dt="2023-02-24T20:30:33.770" v="561" actId="2696"/>
        <pc:sldMkLst>
          <pc:docMk/>
          <pc:sldMk cId="0" sldId="299"/>
        </pc:sldMkLst>
      </pc:sldChg>
      <pc:sldChg chg="ord">
        <pc:chgData name="Tom Weilert" userId="0519e81d86a7c708" providerId="LiveId" clId="{AFBF2E86-0C09-4554-BA58-52ED4EC883A9}" dt="2023-02-24T19:12:51.072" v="24"/>
        <pc:sldMkLst>
          <pc:docMk/>
          <pc:sldMk cId="0" sldId="320"/>
        </pc:sldMkLst>
      </pc:sldChg>
      <pc:sldChg chg="ord">
        <pc:chgData name="Tom Weilert" userId="0519e81d86a7c708" providerId="LiveId" clId="{AFBF2E86-0C09-4554-BA58-52ED4EC883A9}" dt="2023-02-24T19:13:11.816" v="26"/>
        <pc:sldMkLst>
          <pc:docMk/>
          <pc:sldMk cId="0" sldId="326"/>
        </pc:sldMkLst>
      </pc:sldChg>
      <pc:sldChg chg="del">
        <pc:chgData name="Tom Weilert" userId="0519e81d86a7c708" providerId="LiveId" clId="{AFBF2E86-0C09-4554-BA58-52ED4EC883A9}" dt="2023-02-24T05:00:17.792" v="2" actId="2696"/>
        <pc:sldMkLst>
          <pc:docMk/>
          <pc:sldMk cId="0" sldId="327"/>
        </pc:sldMkLst>
      </pc:sldChg>
      <pc:sldChg chg="ord">
        <pc:chgData name="Tom Weilert" userId="0519e81d86a7c708" providerId="LiveId" clId="{AFBF2E86-0C09-4554-BA58-52ED4EC883A9}" dt="2023-02-24T05:01:41.216" v="12"/>
        <pc:sldMkLst>
          <pc:docMk/>
          <pc:sldMk cId="0" sldId="328"/>
        </pc:sldMkLst>
      </pc:sldChg>
      <pc:sldChg chg="ord">
        <pc:chgData name="Tom Weilert" userId="0519e81d86a7c708" providerId="LiveId" clId="{AFBF2E86-0C09-4554-BA58-52ED4EC883A9}" dt="2023-02-24T05:07:43.189" v="18"/>
        <pc:sldMkLst>
          <pc:docMk/>
          <pc:sldMk cId="0" sldId="331"/>
        </pc:sldMkLst>
      </pc:sldChg>
      <pc:sldChg chg="ord">
        <pc:chgData name="Tom Weilert" userId="0519e81d86a7c708" providerId="LiveId" clId="{AFBF2E86-0C09-4554-BA58-52ED4EC883A9}" dt="2023-02-24T20:50:23.719" v="563"/>
        <pc:sldMkLst>
          <pc:docMk/>
          <pc:sldMk cId="0" sldId="338"/>
        </pc:sldMkLst>
      </pc:sldChg>
      <pc:sldChg chg="ord">
        <pc:chgData name="Tom Weilert" userId="0519e81d86a7c708" providerId="LiveId" clId="{AFBF2E86-0C09-4554-BA58-52ED4EC883A9}" dt="2023-02-24T20:50:23.719" v="563"/>
        <pc:sldMkLst>
          <pc:docMk/>
          <pc:sldMk cId="0" sldId="339"/>
        </pc:sldMkLst>
      </pc:sldChg>
      <pc:sldChg chg="ord">
        <pc:chgData name="Tom Weilert" userId="0519e81d86a7c708" providerId="LiveId" clId="{AFBF2E86-0C09-4554-BA58-52ED4EC883A9}" dt="2023-02-24T20:50:23.719" v="563"/>
        <pc:sldMkLst>
          <pc:docMk/>
          <pc:sldMk cId="0" sldId="340"/>
        </pc:sldMkLst>
      </pc:sldChg>
      <pc:sldChg chg="ord">
        <pc:chgData name="Tom Weilert" userId="0519e81d86a7c708" providerId="LiveId" clId="{AFBF2E86-0C09-4554-BA58-52ED4EC883A9}" dt="2023-02-24T20:50:23.719" v="563"/>
        <pc:sldMkLst>
          <pc:docMk/>
          <pc:sldMk cId="0" sldId="341"/>
        </pc:sldMkLst>
      </pc:sldChg>
      <pc:sldChg chg="modSp ord">
        <pc:chgData name="Tom Weilert" userId="0519e81d86a7c708" providerId="LiveId" clId="{AFBF2E86-0C09-4554-BA58-52ED4EC883A9}" dt="2023-02-24T20:50:23.719" v="563"/>
        <pc:sldMkLst>
          <pc:docMk/>
          <pc:sldMk cId="0" sldId="342"/>
        </pc:sldMkLst>
        <pc:spChg chg="mod">
          <ac:chgData name="Tom Weilert" userId="0519e81d86a7c708" providerId="LiveId" clId="{AFBF2E86-0C09-4554-BA58-52ED4EC883A9}" dt="2023-02-24T18:59:28.156" v="20" actId="1076"/>
          <ac:spMkLst>
            <pc:docMk/>
            <pc:sldMk cId="0" sldId="342"/>
            <ac:spMk id="48134" creationId="{FCA00C0B-CA80-7B00-4CFB-8E3D6F4311AB}"/>
          </ac:spMkLst>
        </pc:spChg>
      </pc:sldChg>
      <pc:sldChg chg="ord">
        <pc:chgData name="Tom Weilert" userId="0519e81d86a7c708" providerId="LiveId" clId="{AFBF2E86-0C09-4554-BA58-52ED4EC883A9}" dt="2023-02-24T20:50:23.719" v="563"/>
        <pc:sldMkLst>
          <pc:docMk/>
          <pc:sldMk cId="0" sldId="343"/>
        </pc:sldMkLst>
      </pc:sldChg>
      <pc:sldChg chg="ord">
        <pc:chgData name="Tom Weilert" userId="0519e81d86a7c708" providerId="LiveId" clId="{AFBF2E86-0C09-4554-BA58-52ED4EC883A9}" dt="2023-02-24T20:50:23.719" v="563"/>
        <pc:sldMkLst>
          <pc:docMk/>
          <pc:sldMk cId="0" sldId="344"/>
        </pc:sldMkLst>
      </pc:sldChg>
      <pc:sldChg chg="ord">
        <pc:chgData name="Tom Weilert" userId="0519e81d86a7c708" providerId="LiveId" clId="{AFBF2E86-0C09-4554-BA58-52ED4EC883A9}" dt="2023-02-24T20:50:23.719" v="563"/>
        <pc:sldMkLst>
          <pc:docMk/>
          <pc:sldMk cId="0" sldId="345"/>
        </pc:sldMkLst>
      </pc:sldChg>
      <pc:sldChg chg="ord">
        <pc:chgData name="Tom Weilert" userId="0519e81d86a7c708" providerId="LiveId" clId="{AFBF2E86-0C09-4554-BA58-52ED4EC883A9}" dt="2023-02-24T20:50:23.719" v="563"/>
        <pc:sldMkLst>
          <pc:docMk/>
          <pc:sldMk cId="0" sldId="346"/>
        </pc:sldMkLst>
      </pc:sldChg>
      <pc:sldChg chg="ord">
        <pc:chgData name="Tom Weilert" userId="0519e81d86a7c708" providerId="LiveId" clId="{AFBF2E86-0C09-4554-BA58-52ED4EC883A9}" dt="2023-02-24T20:50:23.719" v="563"/>
        <pc:sldMkLst>
          <pc:docMk/>
          <pc:sldMk cId="0" sldId="347"/>
        </pc:sldMkLst>
      </pc:sldChg>
      <pc:sldChg chg="ord">
        <pc:chgData name="Tom Weilert" userId="0519e81d86a7c708" providerId="LiveId" clId="{AFBF2E86-0C09-4554-BA58-52ED4EC883A9}" dt="2023-02-24T20:50:23.719" v="563"/>
        <pc:sldMkLst>
          <pc:docMk/>
          <pc:sldMk cId="0" sldId="348"/>
        </pc:sldMkLst>
      </pc:sldChg>
      <pc:sldChg chg="ord">
        <pc:chgData name="Tom Weilert" userId="0519e81d86a7c708" providerId="LiveId" clId="{AFBF2E86-0C09-4554-BA58-52ED4EC883A9}" dt="2023-02-24T20:50:23.719" v="563"/>
        <pc:sldMkLst>
          <pc:docMk/>
          <pc:sldMk cId="0" sldId="349"/>
        </pc:sldMkLst>
      </pc:sldChg>
      <pc:sldChg chg="ord">
        <pc:chgData name="Tom Weilert" userId="0519e81d86a7c708" providerId="LiveId" clId="{AFBF2E86-0C09-4554-BA58-52ED4EC883A9}" dt="2023-02-24T20:50:23.719" v="563"/>
        <pc:sldMkLst>
          <pc:docMk/>
          <pc:sldMk cId="0" sldId="350"/>
        </pc:sldMkLst>
      </pc:sldChg>
      <pc:sldChg chg="ord">
        <pc:chgData name="Tom Weilert" userId="0519e81d86a7c708" providerId="LiveId" clId="{AFBF2E86-0C09-4554-BA58-52ED4EC883A9}" dt="2023-02-24T19:12:31.363" v="22"/>
        <pc:sldMkLst>
          <pc:docMk/>
          <pc:sldMk cId="0" sldId="351"/>
        </pc:sldMkLst>
      </pc:sldChg>
      <pc:sldChg chg="ord">
        <pc:chgData name="Tom Weilert" userId="0519e81d86a7c708" providerId="LiveId" clId="{AFBF2E86-0C09-4554-BA58-52ED4EC883A9}" dt="2023-02-24T04:59:57.698" v="1"/>
        <pc:sldMkLst>
          <pc:docMk/>
          <pc:sldMk cId="0" sldId="352"/>
        </pc:sldMkLst>
      </pc:sldChg>
      <pc:sldChg chg="ord">
        <pc:chgData name="Tom Weilert" userId="0519e81d86a7c708" providerId="LiveId" clId="{AFBF2E86-0C09-4554-BA58-52ED4EC883A9}" dt="2023-02-24T04:59:57.698" v="1"/>
        <pc:sldMkLst>
          <pc:docMk/>
          <pc:sldMk cId="0" sldId="353"/>
        </pc:sldMkLst>
      </pc:sldChg>
      <pc:sldChg chg="ord">
        <pc:chgData name="Tom Weilert" userId="0519e81d86a7c708" providerId="LiveId" clId="{AFBF2E86-0C09-4554-BA58-52ED4EC883A9}" dt="2023-02-24T04:59:57.698" v="1"/>
        <pc:sldMkLst>
          <pc:docMk/>
          <pc:sldMk cId="0" sldId="354"/>
        </pc:sldMkLst>
      </pc:sldChg>
      <pc:sldChg chg="ord">
        <pc:chgData name="Tom Weilert" userId="0519e81d86a7c708" providerId="LiveId" clId="{AFBF2E86-0C09-4554-BA58-52ED4EC883A9}" dt="2023-02-24T05:00:45.883" v="4"/>
        <pc:sldMkLst>
          <pc:docMk/>
          <pc:sldMk cId="0" sldId="355"/>
        </pc:sldMkLst>
      </pc:sldChg>
      <pc:sldChg chg="ord">
        <pc:chgData name="Tom Weilert" userId="0519e81d86a7c708" providerId="LiveId" clId="{AFBF2E86-0C09-4554-BA58-52ED4EC883A9}" dt="2023-02-24T05:00:49.695" v="6"/>
        <pc:sldMkLst>
          <pc:docMk/>
          <pc:sldMk cId="0" sldId="356"/>
        </pc:sldMkLst>
      </pc:sldChg>
      <pc:sldChg chg="del">
        <pc:chgData name="Tom Weilert" userId="0519e81d86a7c708" providerId="LiveId" clId="{AFBF2E86-0C09-4554-BA58-52ED4EC883A9}" dt="2023-02-24T05:07:09.140" v="16" actId="2696"/>
        <pc:sldMkLst>
          <pc:docMk/>
          <pc:sldMk cId="0" sldId="357"/>
        </pc:sldMkLst>
      </pc:sldChg>
      <pc:sldChg chg="addSp delSp modSp mod ord">
        <pc:chgData name="Tom Weilert" userId="0519e81d86a7c708" providerId="LiveId" clId="{AFBF2E86-0C09-4554-BA58-52ED4EC883A9}" dt="2023-02-24T21:12:14.537" v="828" actId="208"/>
        <pc:sldMkLst>
          <pc:docMk/>
          <pc:sldMk cId="0" sldId="358"/>
        </pc:sldMkLst>
        <pc:spChg chg="add mod">
          <ac:chgData name="Tom Weilert" userId="0519e81d86a7c708" providerId="LiveId" clId="{AFBF2E86-0C09-4554-BA58-52ED4EC883A9}" dt="2023-02-24T21:08:33.888" v="730" actId="1038"/>
          <ac:spMkLst>
            <pc:docMk/>
            <pc:sldMk cId="0" sldId="358"/>
            <ac:spMk id="2" creationId="{4715CA0D-A001-7B04-0D2D-F7E4EFEC1D36}"/>
          </ac:spMkLst>
        </pc:spChg>
        <pc:spChg chg="add mod">
          <ac:chgData name="Tom Weilert" userId="0519e81d86a7c708" providerId="LiveId" clId="{AFBF2E86-0C09-4554-BA58-52ED4EC883A9}" dt="2023-02-24T21:04:44.956" v="664" actId="1076"/>
          <ac:spMkLst>
            <pc:docMk/>
            <pc:sldMk cId="0" sldId="358"/>
            <ac:spMk id="3" creationId="{D98B915E-90F6-C2F3-1F58-509903913BF1}"/>
          </ac:spMkLst>
        </pc:spChg>
        <pc:spChg chg="add mod">
          <ac:chgData name="Tom Weilert" userId="0519e81d86a7c708" providerId="LiveId" clId="{AFBF2E86-0C09-4554-BA58-52ED4EC883A9}" dt="2023-02-24T21:10:57.581" v="821" actId="1035"/>
          <ac:spMkLst>
            <pc:docMk/>
            <pc:sldMk cId="0" sldId="358"/>
            <ac:spMk id="4" creationId="{FC91227D-361F-F028-AF36-9489E73F018C}"/>
          </ac:spMkLst>
        </pc:spChg>
        <pc:spChg chg="add mod">
          <ac:chgData name="Tom Weilert" userId="0519e81d86a7c708" providerId="LiveId" clId="{AFBF2E86-0C09-4554-BA58-52ED4EC883A9}" dt="2023-02-24T21:10:05.869" v="798" actId="14100"/>
          <ac:spMkLst>
            <pc:docMk/>
            <pc:sldMk cId="0" sldId="358"/>
            <ac:spMk id="5" creationId="{9A999604-A857-7DB9-2AF9-3C95BBB7D79C}"/>
          </ac:spMkLst>
        </pc:spChg>
        <pc:spChg chg="add mod">
          <ac:chgData name="Tom Weilert" userId="0519e81d86a7c708" providerId="LiveId" clId="{AFBF2E86-0C09-4554-BA58-52ED4EC883A9}" dt="2023-02-24T21:10:15.862" v="807" actId="1037"/>
          <ac:spMkLst>
            <pc:docMk/>
            <pc:sldMk cId="0" sldId="358"/>
            <ac:spMk id="6" creationId="{4750FF8D-8024-5C1F-1A2F-C5D1FC0BD291}"/>
          </ac:spMkLst>
        </pc:spChg>
        <pc:spChg chg="add mod">
          <ac:chgData name="Tom Weilert" userId="0519e81d86a7c708" providerId="LiveId" clId="{AFBF2E86-0C09-4554-BA58-52ED4EC883A9}" dt="2023-02-24T21:09:32.965" v="794" actId="1035"/>
          <ac:spMkLst>
            <pc:docMk/>
            <pc:sldMk cId="0" sldId="358"/>
            <ac:spMk id="7" creationId="{D269142D-052D-9FA8-FADE-48BFCC947B95}"/>
          </ac:spMkLst>
        </pc:spChg>
        <pc:spChg chg="add mod">
          <ac:chgData name="Tom Weilert" userId="0519e81d86a7c708" providerId="LiveId" clId="{AFBF2E86-0C09-4554-BA58-52ED4EC883A9}" dt="2023-02-24T21:09:15.231" v="777" actId="1076"/>
          <ac:spMkLst>
            <pc:docMk/>
            <pc:sldMk cId="0" sldId="358"/>
            <ac:spMk id="8" creationId="{0FE0795E-D4EC-FD9F-56FB-F81FF1DB9F26}"/>
          </ac:spMkLst>
        </pc:spChg>
        <pc:spChg chg="add mod">
          <ac:chgData name="Tom Weilert" userId="0519e81d86a7c708" providerId="LiveId" clId="{AFBF2E86-0C09-4554-BA58-52ED4EC883A9}" dt="2023-02-24T21:09:40.260" v="795" actId="1076"/>
          <ac:spMkLst>
            <pc:docMk/>
            <pc:sldMk cId="0" sldId="358"/>
            <ac:spMk id="9" creationId="{3996DD13-46AD-93B9-FBF9-F2781A62F29A}"/>
          </ac:spMkLst>
        </pc:spChg>
        <pc:spChg chg="add mod">
          <ac:chgData name="Tom Weilert" userId="0519e81d86a7c708" providerId="LiveId" clId="{AFBF2E86-0C09-4554-BA58-52ED4EC883A9}" dt="2023-02-24T21:09:46.709" v="796" actId="1076"/>
          <ac:spMkLst>
            <pc:docMk/>
            <pc:sldMk cId="0" sldId="358"/>
            <ac:spMk id="10" creationId="{EC82272C-CB00-A66F-D1A7-583BEB035910}"/>
          </ac:spMkLst>
        </pc:spChg>
        <pc:spChg chg="mod">
          <ac:chgData name="Tom Weilert" userId="0519e81d86a7c708" providerId="LiveId" clId="{AFBF2E86-0C09-4554-BA58-52ED4EC883A9}" dt="2023-02-24T21:08:53.456" v="776" actId="1037"/>
          <ac:spMkLst>
            <pc:docMk/>
            <pc:sldMk cId="0" sldId="358"/>
            <ac:spMk id="57346" creationId="{04CFB572-DCB3-610C-AB73-92CFDAA6839E}"/>
          </ac:spMkLst>
        </pc:spChg>
        <pc:spChg chg="del mod">
          <ac:chgData name="Tom Weilert" userId="0519e81d86a7c708" providerId="LiveId" clId="{AFBF2E86-0C09-4554-BA58-52ED4EC883A9}" dt="2023-02-24T20:59:33.086" v="599" actId="478"/>
          <ac:spMkLst>
            <pc:docMk/>
            <pc:sldMk cId="0" sldId="358"/>
            <ac:spMk id="57347" creationId="{412C1DC9-53DD-0A39-F2CF-F5681531EFEE}"/>
          </ac:spMkLst>
        </pc:spChg>
        <pc:spChg chg="del mod">
          <ac:chgData name="Tom Weilert" userId="0519e81d86a7c708" providerId="LiveId" clId="{AFBF2E86-0C09-4554-BA58-52ED4EC883A9}" dt="2023-02-24T21:01:32.554" v="637" actId="478"/>
          <ac:spMkLst>
            <pc:docMk/>
            <pc:sldMk cId="0" sldId="358"/>
            <ac:spMk id="57348" creationId="{F73BF408-FCE4-23B0-5DEA-4635683A33BD}"/>
          </ac:spMkLst>
        </pc:spChg>
        <pc:spChg chg="del mod">
          <ac:chgData name="Tom Weilert" userId="0519e81d86a7c708" providerId="LiveId" clId="{AFBF2E86-0C09-4554-BA58-52ED4EC883A9}" dt="2023-02-24T21:04:40.490" v="663" actId="478"/>
          <ac:spMkLst>
            <pc:docMk/>
            <pc:sldMk cId="0" sldId="358"/>
            <ac:spMk id="57349" creationId="{B076131D-925A-F84B-B233-AAA37DA3E76A}"/>
          </ac:spMkLst>
        </pc:spChg>
        <pc:cxnChg chg="add mod">
          <ac:chgData name="Tom Weilert" userId="0519e81d86a7c708" providerId="LiveId" clId="{AFBF2E86-0C09-4554-BA58-52ED4EC883A9}" dt="2023-02-24T21:11:32.764" v="824" actId="14100"/>
          <ac:cxnSpMkLst>
            <pc:docMk/>
            <pc:sldMk cId="0" sldId="358"/>
            <ac:cxnSpMk id="12" creationId="{361B5993-4DEE-5A11-9307-34F471056B70}"/>
          </ac:cxnSpMkLst>
        </pc:cxnChg>
        <pc:cxnChg chg="add mod">
          <ac:chgData name="Tom Weilert" userId="0519e81d86a7c708" providerId="LiveId" clId="{AFBF2E86-0C09-4554-BA58-52ED4EC883A9}" dt="2023-02-24T21:11:49.309" v="826" actId="208"/>
          <ac:cxnSpMkLst>
            <pc:docMk/>
            <pc:sldMk cId="0" sldId="358"/>
            <ac:cxnSpMk id="16" creationId="{D93A652A-36D5-D824-191B-C81D8E0175AE}"/>
          </ac:cxnSpMkLst>
        </pc:cxnChg>
        <pc:cxnChg chg="add mod">
          <ac:chgData name="Tom Weilert" userId="0519e81d86a7c708" providerId="LiveId" clId="{AFBF2E86-0C09-4554-BA58-52ED4EC883A9}" dt="2023-02-24T21:12:14.537" v="828" actId="208"/>
          <ac:cxnSpMkLst>
            <pc:docMk/>
            <pc:sldMk cId="0" sldId="358"/>
            <ac:cxnSpMk id="18" creationId="{179EE22A-BAC6-79A1-2F61-34A02F454C53}"/>
          </ac:cxnSpMkLst>
        </pc:cxnChg>
      </pc:sldChg>
      <pc:sldChg chg="modSp mod">
        <pc:chgData name="Tom Weilert" userId="0519e81d86a7c708" providerId="LiveId" clId="{AFBF2E86-0C09-4554-BA58-52ED4EC883A9}" dt="2023-02-24T21:18:49.724" v="830" actId="6549"/>
        <pc:sldMkLst>
          <pc:docMk/>
          <pc:sldMk cId="2162539659" sldId="359"/>
        </pc:sldMkLst>
        <pc:spChg chg="mod">
          <ac:chgData name="Tom Weilert" userId="0519e81d86a7c708" providerId="LiveId" clId="{AFBF2E86-0C09-4554-BA58-52ED4EC883A9}" dt="2023-02-24T21:18:49.724" v="830" actId="6549"/>
          <ac:spMkLst>
            <pc:docMk/>
            <pc:sldMk cId="2162539659" sldId="359"/>
            <ac:spMk id="2" creationId="{692954B3-ED87-5B05-D884-5A50BE78A870}"/>
          </ac:spMkLst>
        </pc:spChg>
      </pc:sldChg>
      <pc:sldChg chg="new del">
        <pc:chgData name="Tom Weilert" userId="0519e81d86a7c708" providerId="LiveId" clId="{AFBF2E86-0C09-4554-BA58-52ED4EC883A9}" dt="2023-02-24T21:12:24.689" v="829" actId="2696"/>
        <pc:sldMkLst>
          <pc:docMk/>
          <pc:sldMk cId="435425489" sldId="360"/>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B58B671-3531-4AE7-986D-D5F4889E48EF}" type="datetimeFigureOut">
              <a:rPr lang="en-US" smtClean="0"/>
              <a:t>2/24/2023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E80EC1-1E85-4A22-ACFE-A0D2DD7D6C84}" type="slidenum">
              <a:rPr lang="en-US" smtClean="0"/>
              <a:t>‹#›</a:t>
            </a:fld>
            <a:endParaRPr lang="en-US"/>
          </a:p>
        </p:txBody>
      </p:sp>
    </p:spTree>
    <p:extLst>
      <p:ext uri="{BB962C8B-B14F-4D97-AF65-F5344CB8AC3E}">
        <p14:creationId xmlns:p14="http://schemas.microsoft.com/office/powerpoint/2010/main" val="30215606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58B671-3531-4AE7-986D-D5F4889E48EF}" type="datetimeFigureOut">
              <a:rPr lang="en-US" smtClean="0"/>
              <a:t>2/24/2023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E80EC1-1E85-4A22-ACFE-A0D2DD7D6C84}" type="slidenum">
              <a:rPr lang="en-US" smtClean="0"/>
              <a:t>‹#›</a:t>
            </a:fld>
            <a:endParaRPr lang="en-US"/>
          </a:p>
        </p:txBody>
      </p:sp>
    </p:spTree>
    <p:extLst>
      <p:ext uri="{BB962C8B-B14F-4D97-AF65-F5344CB8AC3E}">
        <p14:creationId xmlns:p14="http://schemas.microsoft.com/office/powerpoint/2010/main" val="40976195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58B671-3531-4AE7-986D-D5F4889E48EF}" type="datetimeFigureOut">
              <a:rPr lang="en-US" smtClean="0"/>
              <a:t>2/24/2023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E80EC1-1E85-4A22-ACFE-A0D2DD7D6C84}" type="slidenum">
              <a:rPr lang="en-US" smtClean="0"/>
              <a:t>‹#›</a:t>
            </a:fld>
            <a:endParaRPr lang="en-US"/>
          </a:p>
        </p:txBody>
      </p:sp>
    </p:spTree>
    <p:extLst>
      <p:ext uri="{BB962C8B-B14F-4D97-AF65-F5344CB8AC3E}">
        <p14:creationId xmlns:p14="http://schemas.microsoft.com/office/powerpoint/2010/main" val="4147439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58B671-3531-4AE7-986D-D5F4889E48EF}" type="datetimeFigureOut">
              <a:rPr lang="en-US" smtClean="0"/>
              <a:t>2/24/2023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E80EC1-1E85-4A22-ACFE-A0D2DD7D6C84}" type="slidenum">
              <a:rPr lang="en-US" smtClean="0"/>
              <a:t>‹#›</a:t>
            </a:fld>
            <a:endParaRPr lang="en-US"/>
          </a:p>
        </p:txBody>
      </p:sp>
    </p:spTree>
    <p:extLst>
      <p:ext uri="{BB962C8B-B14F-4D97-AF65-F5344CB8AC3E}">
        <p14:creationId xmlns:p14="http://schemas.microsoft.com/office/powerpoint/2010/main" val="693899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B58B671-3531-4AE7-986D-D5F4889E48EF}" type="datetimeFigureOut">
              <a:rPr lang="en-US" smtClean="0"/>
              <a:t>2/24/2023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E80EC1-1E85-4A22-ACFE-A0D2DD7D6C84}" type="slidenum">
              <a:rPr lang="en-US" smtClean="0"/>
              <a:t>‹#›</a:t>
            </a:fld>
            <a:endParaRPr lang="en-US"/>
          </a:p>
        </p:txBody>
      </p:sp>
    </p:spTree>
    <p:extLst>
      <p:ext uri="{BB962C8B-B14F-4D97-AF65-F5344CB8AC3E}">
        <p14:creationId xmlns:p14="http://schemas.microsoft.com/office/powerpoint/2010/main" val="36164464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B58B671-3531-4AE7-986D-D5F4889E48EF}" type="datetimeFigureOut">
              <a:rPr lang="en-US" smtClean="0"/>
              <a:t>2/24/2023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E80EC1-1E85-4A22-ACFE-A0D2DD7D6C84}" type="slidenum">
              <a:rPr lang="en-US" smtClean="0"/>
              <a:t>‹#›</a:t>
            </a:fld>
            <a:endParaRPr lang="en-US"/>
          </a:p>
        </p:txBody>
      </p:sp>
    </p:spTree>
    <p:extLst>
      <p:ext uri="{BB962C8B-B14F-4D97-AF65-F5344CB8AC3E}">
        <p14:creationId xmlns:p14="http://schemas.microsoft.com/office/powerpoint/2010/main" val="373062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B58B671-3531-4AE7-986D-D5F4889E48EF}" type="datetimeFigureOut">
              <a:rPr lang="en-US" smtClean="0"/>
              <a:t>2/24/2023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E80EC1-1E85-4A22-ACFE-A0D2DD7D6C84}" type="slidenum">
              <a:rPr lang="en-US" smtClean="0"/>
              <a:t>‹#›</a:t>
            </a:fld>
            <a:endParaRPr lang="en-US"/>
          </a:p>
        </p:txBody>
      </p:sp>
    </p:spTree>
    <p:extLst>
      <p:ext uri="{BB962C8B-B14F-4D97-AF65-F5344CB8AC3E}">
        <p14:creationId xmlns:p14="http://schemas.microsoft.com/office/powerpoint/2010/main" val="841605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B58B671-3531-4AE7-986D-D5F4889E48EF}" type="datetimeFigureOut">
              <a:rPr lang="en-US" smtClean="0"/>
              <a:t>2/24/2023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2E80EC1-1E85-4A22-ACFE-A0D2DD7D6C84}" type="slidenum">
              <a:rPr lang="en-US" smtClean="0"/>
              <a:t>‹#›</a:t>
            </a:fld>
            <a:endParaRPr lang="en-US"/>
          </a:p>
        </p:txBody>
      </p:sp>
    </p:spTree>
    <p:extLst>
      <p:ext uri="{BB962C8B-B14F-4D97-AF65-F5344CB8AC3E}">
        <p14:creationId xmlns:p14="http://schemas.microsoft.com/office/powerpoint/2010/main" val="42691794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58B671-3531-4AE7-986D-D5F4889E48EF}" type="datetimeFigureOut">
              <a:rPr lang="en-US" smtClean="0"/>
              <a:t>2/24/2023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2E80EC1-1E85-4A22-ACFE-A0D2DD7D6C84}" type="slidenum">
              <a:rPr lang="en-US" smtClean="0"/>
              <a:t>‹#›</a:t>
            </a:fld>
            <a:endParaRPr lang="en-US"/>
          </a:p>
        </p:txBody>
      </p:sp>
    </p:spTree>
    <p:extLst>
      <p:ext uri="{BB962C8B-B14F-4D97-AF65-F5344CB8AC3E}">
        <p14:creationId xmlns:p14="http://schemas.microsoft.com/office/powerpoint/2010/main" val="4117548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B58B671-3531-4AE7-986D-D5F4889E48EF}" type="datetimeFigureOut">
              <a:rPr lang="en-US" smtClean="0"/>
              <a:t>2/24/2023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E80EC1-1E85-4A22-ACFE-A0D2DD7D6C84}" type="slidenum">
              <a:rPr lang="en-US" smtClean="0"/>
              <a:t>‹#›</a:t>
            </a:fld>
            <a:endParaRPr lang="en-US"/>
          </a:p>
        </p:txBody>
      </p:sp>
    </p:spTree>
    <p:extLst>
      <p:ext uri="{BB962C8B-B14F-4D97-AF65-F5344CB8AC3E}">
        <p14:creationId xmlns:p14="http://schemas.microsoft.com/office/powerpoint/2010/main" val="708731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B58B671-3531-4AE7-986D-D5F4889E48EF}" type="datetimeFigureOut">
              <a:rPr lang="en-US" smtClean="0"/>
              <a:t>2/24/2023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E80EC1-1E85-4A22-ACFE-A0D2DD7D6C84}" type="slidenum">
              <a:rPr lang="en-US" smtClean="0"/>
              <a:t>‹#›</a:t>
            </a:fld>
            <a:endParaRPr lang="en-US"/>
          </a:p>
        </p:txBody>
      </p:sp>
    </p:spTree>
    <p:extLst>
      <p:ext uri="{BB962C8B-B14F-4D97-AF65-F5344CB8AC3E}">
        <p14:creationId xmlns:p14="http://schemas.microsoft.com/office/powerpoint/2010/main" val="920496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58B671-3531-4AE7-986D-D5F4889E48EF}" type="datetimeFigureOut">
              <a:rPr lang="en-US" smtClean="0"/>
              <a:t>2/24/2023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E80EC1-1E85-4A22-ACFE-A0D2DD7D6C84}" type="slidenum">
              <a:rPr lang="en-US" smtClean="0"/>
              <a:t>‹#›</a:t>
            </a:fld>
            <a:endParaRPr lang="en-US"/>
          </a:p>
        </p:txBody>
      </p:sp>
    </p:spTree>
    <p:extLst>
      <p:ext uri="{BB962C8B-B14F-4D97-AF65-F5344CB8AC3E}">
        <p14:creationId xmlns:p14="http://schemas.microsoft.com/office/powerpoint/2010/main" val="788371912"/>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954B3-ED87-5B05-D884-5A50BE78A870}"/>
              </a:ext>
            </a:extLst>
          </p:cNvPr>
          <p:cNvSpPr>
            <a:spLocks noGrp="1"/>
          </p:cNvSpPr>
          <p:nvPr>
            <p:ph type="ctrTitle"/>
          </p:nvPr>
        </p:nvSpPr>
        <p:spPr/>
        <p:txBody>
          <a:bodyPr/>
          <a:lstStyle/>
          <a:p>
            <a:r>
              <a:rPr lang="en-US">
                <a:latin typeface="Comic Sans MS" panose="030F0702030302020204" pitchFamily="66" charset="0"/>
              </a:rPr>
              <a:t>Approach Point℠</a:t>
            </a:r>
            <a:br>
              <a:rPr lang="en-US" dirty="0">
                <a:latin typeface="Comic Sans MS" panose="030F0702030302020204" pitchFamily="66" charset="0"/>
              </a:rPr>
            </a:br>
            <a:r>
              <a:rPr lang="en-US" dirty="0">
                <a:latin typeface="Comic Sans MS" panose="030F0702030302020204" pitchFamily="66" charset="0"/>
              </a:rPr>
              <a:t>Cross-Examination</a:t>
            </a:r>
          </a:p>
        </p:txBody>
      </p:sp>
      <p:sp>
        <p:nvSpPr>
          <p:cNvPr id="3" name="Subtitle 2">
            <a:extLst>
              <a:ext uri="{FF2B5EF4-FFF2-40B4-BE49-F238E27FC236}">
                <a16:creationId xmlns:a16="http://schemas.microsoft.com/office/drawing/2014/main" id="{D8496326-F3A0-9E42-F443-FD8929FC78B9}"/>
              </a:ext>
            </a:extLst>
          </p:cNvPr>
          <p:cNvSpPr>
            <a:spLocks noGrp="1"/>
          </p:cNvSpPr>
          <p:nvPr>
            <p:ph type="subTitle" idx="1"/>
          </p:nvPr>
        </p:nvSpPr>
        <p:spPr>
          <a:xfrm>
            <a:off x="1524000" y="3933635"/>
            <a:ext cx="9144000" cy="2691441"/>
          </a:xfrm>
        </p:spPr>
        <p:txBody>
          <a:bodyPr>
            <a:normAutofit fontScale="92500" lnSpcReduction="20000"/>
          </a:bodyPr>
          <a:lstStyle/>
          <a:p>
            <a:r>
              <a:rPr lang="en-US" dirty="0">
                <a:latin typeface="Comic Sans MS" panose="030F0702030302020204" pitchFamily="66" charset="0"/>
              </a:rPr>
              <a:t>Developed by the National College of District Attorneys</a:t>
            </a:r>
          </a:p>
          <a:p>
            <a:endParaRPr lang="en-US" dirty="0">
              <a:latin typeface="Comic Sans MS" panose="030F0702030302020204" pitchFamily="66" charset="0"/>
            </a:endParaRPr>
          </a:p>
          <a:p>
            <a:r>
              <a:rPr lang="en-US" dirty="0">
                <a:latin typeface="Comic Sans MS" panose="030F0702030302020204" pitchFamily="66" charset="0"/>
              </a:rPr>
              <a:t>Presented by</a:t>
            </a:r>
          </a:p>
          <a:p>
            <a:r>
              <a:rPr lang="en-US" dirty="0">
                <a:latin typeface="Comic Sans MS" panose="030F0702030302020204" pitchFamily="66" charset="0"/>
              </a:rPr>
              <a:t>Tom Weilert</a:t>
            </a:r>
          </a:p>
          <a:p>
            <a:endParaRPr lang="en-US" dirty="0">
              <a:latin typeface="Comic Sans MS" panose="030F0702030302020204" pitchFamily="66" charset="0"/>
            </a:endParaRPr>
          </a:p>
          <a:p>
            <a:r>
              <a:rPr lang="en-US" dirty="0">
                <a:latin typeface="Comic Sans MS" panose="030F0702030302020204" pitchFamily="66" charset="0"/>
              </a:rPr>
              <a:t>For</a:t>
            </a:r>
          </a:p>
          <a:p>
            <a:r>
              <a:rPr lang="en-US" dirty="0">
                <a:latin typeface="Comic Sans MS" panose="030F0702030302020204" pitchFamily="66" charset="0"/>
              </a:rPr>
              <a:t>The Kansas County and District Attorneys Association</a:t>
            </a:r>
          </a:p>
        </p:txBody>
      </p:sp>
    </p:spTree>
    <p:extLst>
      <p:ext uri="{BB962C8B-B14F-4D97-AF65-F5344CB8AC3E}">
        <p14:creationId xmlns:p14="http://schemas.microsoft.com/office/powerpoint/2010/main" val="21625396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B15E0CD5-C21D-7857-965C-2A8B0EF1E0CE}"/>
              </a:ext>
            </a:extLst>
          </p:cNvPr>
          <p:cNvSpPr>
            <a:spLocks noGrp="1" noChangeArrowheads="1"/>
          </p:cNvSpPr>
          <p:nvPr>
            <p:ph type="title"/>
          </p:nvPr>
        </p:nvSpPr>
        <p:spPr/>
        <p:txBody>
          <a:bodyPr/>
          <a:lstStyle/>
          <a:p>
            <a:pPr algn="ctr"/>
            <a:r>
              <a:rPr lang="en-US" altLang="en-US" dirty="0">
                <a:solidFill>
                  <a:srgbClr val="FFFF00"/>
                </a:solidFill>
                <a:latin typeface="Comic Sans MS" panose="030F0702030302020204" pitchFamily="66" charset="0"/>
              </a:rPr>
              <a:t>Concept of Cross-Examination</a:t>
            </a:r>
          </a:p>
        </p:txBody>
      </p:sp>
      <p:sp>
        <p:nvSpPr>
          <p:cNvPr id="36868" name="AutoShape 4">
            <a:extLst>
              <a:ext uri="{FF2B5EF4-FFF2-40B4-BE49-F238E27FC236}">
                <a16:creationId xmlns:a16="http://schemas.microsoft.com/office/drawing/2014/main" id="{E385AD28-67A8-EF9B-3150-3EC6A8D33245}"/>
              </a:ext>
            </a:extLst>
          </p:cNvPr>
          <p:cNvSpPr>
            <a:spLocks noChangeArrowheads="1"/>
          </p:cNvSpPr>
          <p:nvPr/>
        </p:nvSpPr>
        <p:spPr bwMode="auto">
          <a:xfrm>
            <a:off x="1828800" y="1676400"/>
            <a:ext cx="3810000" cy="2286000"/>
          </a:xfrm>
          <a:prstGeom prst="cloudCallout">
            <a:avLst>
              <a:gd name="adj1" fmla="val -43750"/>
              <a:gd name="adj2" fmla="val 70000"/>
            </a:avLst>
          </a:prstGeom>
          <a:solidFill>
            <a:schemeClr val="bg1"/>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3200" b="1"/>
              <a:t>I don’t</a:t>
            </a:r>
          </a:p>
          <a:p>
            <a:r>
              <a:rPr lang="en-US" altLang="en-US" sz="3200" b="1"/>
              <a:t>know who that is.</a:t>
            </a:r>
          </a:p>
        </p:txBody>
      </p:sp>
      <p:sp>
        <p:nvSpPr>
          <p:cNvPr id="36869" name="AutoShape 5">
            <a:extLst>
              <a:ext uri="{FF2B5EF4-FFF2-40B4-BE49-F238E27FC236}">
                <a16:creationId xmlns:a16="http://schemas.microsoft.com/office/drawing/2014/main" id="{D48CA90C-391F-8A72-53AA-9E66B94D6819}"/>
              </a:ext>
            </a:extLst>
          </p:cNvPr>
          <p:cNvSpPr>
            <a:spLocks noChangeArrowheads="1"/>
          </p:cNvSpPr>
          <p:nvPr/>
        </p:nvSpPr>
        <p:spPr bwMode="auto">
          <a:xfrm>
            <a:off x="2667000" y="4191000"/>
            <a:ext cx="3352800" cy="2133600"/>
          </a:xfrm>
          <a:prstGeom prst="wedgeRoundRectCallout">
            <a:avLst>
              <a:gd name="adj1" fmla="val -44602"/>
              <a:gd name="adj2" fmla="val 68972"/>
              <a:gd name="adj3" fmla="val 16667"/>
            </a:avLst>
          </a:prstGeom>
          <a:solidFill>
            <a:schemeClr val="bg1"/>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4000" b="1"/>
              <a:t>What is</a:t>
            </a:r>
          </a:p>
          <a:p>
            <a:r>
              <a:rPr lang="en-US" altLang="en-US" sz="4000" b="1"/>
              <a:t>your name?</a:t>
            </a:r>
          </a:p>
        </p:txBody>
      </p:sp>
      <p:sp>
        <p:nvSpPr>
          <p:cNvPr id="36871" name="AutoShape 7">
            <a:extLst>
              <a:ext uri="{FF2B5EF4-FFF2-40B4-BE49-F238E27FC236}">
                <a16:creationId xmlns:a16="http://schemas.microsoft.com/office/drawing/2014/main" id="{CB28CA67-6257-2E67-6FF2-66F0F6773452}"/>
              </a:ext>
            </a:extLst>
          </p:cNvPr>
          <p:cNvSpPr>
            <a:spLocks noChangeArrowheads="1"/>
          </p:cNvSpPr>
          <p:nvPr/>
        </p:nvSpPr>
        <p:spPr bwMode="auto">
          <a:xfrm flipH="1">
            <a:off x="6400800" y="1600200"/>
            <a:ext cx="3810000" cy="2286000"/>
          </a:xfrm>
          <a:prstGeom prst="cloudCallout">
            <a:avLst>
              <a:gd name="adj1" fmla="val -43750"/>
              <a:gd name="adj2" fmla="val 70000"/>
            </a:avLst>
          </a:prstGeom>
          <a:solidFill>
            <a:schemeClr val="bg1"/>
          </a:solidFill>
          <a:ln w="9525">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3200" b="1"/>
              <a:t>I believe </a:t>
            </a:r>
          </a:p>
          <a:p>
            <a:r>
              <a:rPr lang="en-US" altLang="en-US" sz="3200" b="1"/>
              <a:t>that’s</a:t>
            </a:r>
          </a:p>
          <a:p>
            <a:r>
              <a:rPr lang="en-US" altLang="en-US" sz="3200" b="1"/>
              <a:t>Joe.</a:t>
            </a:r>
          </a:p>
        </p:txBody>
      </p:sp>
      <p:sp>
        <p:nvSpPr>
          <p:cNvPr id="36872" name="AutoShape 8">
            <a:extLst>
              <a:ext uri="{FF2B5EF4-FFF2-40B4-BE49-F238E27FC236}">
                <a16:creationId xmlns:a16="http://schemas.microsoft.com/office/drawing/2014/main" id="{FA40C21A-24BD-16FD-4D1C-DA730CDEE5FA}"/>
              </a:ext>
            </a:extLst>
          </p:cNvPr>
          <p:cNvSpPr>
            <a:spLocks noChangeArrowheads="1"/>
          </p:cNvSpPr>
          <p:nvPr/>
        </p:nvSpPr>
        <p:spPr bwMode="auto">
          <a:xfrm flipH="1">
            <a:off x="6324600" y="4191000"/>
            <a:ext cx="3352800" cy="2133600"/>
          </a:xfrm>
          <a:prstGeom prst="wedgeRoundRectCallout">
            <a:avLst>
              <a:gd name="adj1" fmla="val -44602"/>
              <a:gd name="adj2" fmla="val 68972"/>
              <a:gd name="adj3" fmla="val 16667"/>
            </a:avLst>
          </a:prstGeom>
          <a:solidFill>
            <a:schemeClr val="bg1"/>
          </a:solidFill>
          <a:ln w="9525">
            <a:solidFill>
              <a:srgbClr val="66FF3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4000" b="1"/>
              <a:t>You’re</a:t>
            </a:r>
          </a:p>
          <a:p>
            <a:r>
              <a:rPr lang="en-US" altLang="en-US" sz="4000" b="1"/>
              <a:t>Joe,</a:t>
            </a:r>
          </a:p>
          <a:p>
            <a:r>
              <a:rPr lang="en-US" altLang="en-US" sz="4000" b="1"/>
              <a:t>aren’t you?</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800DDB52-674A-37B5-3971-47AB46B74592}"/>
              </a:ext>
            </a:extLst>
          </p:cNvPr>
          <p:cNvSpPr>
            <a:spLocks noGrp="1" noChangeArrowheads="1"/>
          </p:cNvSpPr>
          <p:nvPr>
            <p:ph type="title"/>
          </p:nvPr>
        </p:nvSpPr>
        <p:spPr>
          <a:xfrm>
            <a:off x="749300" y="404019"/>
            <a:ext cx="10515600" cy="1325563"/>
          </a:xfrm>
        </p:spPr>
        <p:txBody>
          <a:bodyPr/>
          <a:lstStyle/>
          <a:p>
            <a:pPr algn="ctr"/>
            <a:r>
              <a:rPr lang="en-US" altLang="en-US" dirty="0">
                <a:solidFill>
                  <a:srgbClr val="FFFF00"/>
                </a:solidFill>
                <a:latin typeface="Comic Sans MS" panose="030F0702030302020204" pitchFamily="66" charset="0"/>
              </a:rPr>
              <a:t>The person concedes his name</a:t>
            </a:r>
          </a:p>
        </p:txBody>
      </p:sp>
      <p:sp>
        <p:nvSpPr>
          <p:cNvPr id="72709" name="AutoShape 5">
            <a:extLst>
              <a:ext uri="{FF2B5EF4-FFF2-40B4-BE49-F238E27FC236}">
                <a16:creationId xmlns:a16="http://schemas.microsoft.com/office/drawing/2014/main" id="{C9F7C94F-9AF0-007A-D8CD-B4F5D4798806}"/>
              </a:ext>
            </a:extLst>
          </p:cNvPr>
          <p:cNvSpPr>
            <a:spLocks noChangeArrowheads="1"/>
          </p:cNvSpPr>
          <p:nvPr/>
        </p:nvSpPr>
        <p:spPr bwMode="auto">
          <a:xfrm flipH="1">
            <a:off x="6400800" y="1600200"/>
            <a:ext cx="3810000" cy="2286000"/>
          </a:xfrm>
          <a:prstGeom prst="cloudCallout">
            <a:avLst>
              <a:gd name="adj1" fmla="val -43750"/>
              <a:gd name="adj2" fmla="val 70000"/>
            </a:avLst>
          </a:prstGeom>
          <a:solidFill>
            <a:schemeClr val="bg1"/>
          </a:solidFill>
          <a:ln w="9525">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3200" b="1"/>
              <a:t>I believe </a:t>
            </a:r>
          </a:p>
          <a:p>
            <a:r>
              <a:rPr lang="en-US" altLang="en-US" sz="3200" b="1"/>
              <a:t>that’s</a:t>
            </a:r>
          </a:p>
          <a:p>
            <a:r>
              <a:rPr lang="en-US" altLang="en-US" sz="3200" b="1"/>
              <a:t>Joe.</a:t>
            </a:r>
          </a:p>
        </p:txBody>
      </p:sp>
      <p:sp>
        <p:nvSpPr>
          <p:cNvPr id="72710" name="AutoShape 6">
            <a:extLst>
              <a:ext uri="{FF2B5EF4-FFF2-40B4-BE49-F238E27FC236}">
                <a16:creationId xmlns:a16="http://schemas.microsoft.com/office/drawing/2014/main" id="{D6EF1D36-484F-231A-AAB5-16F5B0DC99BC}"/>
              </a:ext>
            </a:extLst>
          </p:cNvPr>
          <p:cNvSpPr>
            <a:spLocks noChangeArrowheads="1"/>
          </p:cNvSpPr>
          <p:nvPr/>
        </p:nvSpPr>
        <p:spPr bwMode="auto">
          <a:xfrm flipH="1">
            <a:off x="6324600" y="4191000"/>
            <a:ext cx="3352800" cy="2133600"/>
          </a:xfrm>
          <a:prstGeom prst="wedgeRoundRectCallout">
            <a:avLst>
              <a:gd name="adj1" fmla="val -44602"/>
              <a:gd name="adj2" fmla="val 68972"/>
              <a:gd name="adj3" fmla="val 16667"/>
            </a:avLst>
          </a:prstGeom>
          <a:solidFill>
            <a:schemeClr val="bg1"/>
          </a:solidFill>
          <a:ln w="9525">
            <a:solidFill>
              <a:srgbClr val="66FF3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4000" b="1">
                <a:solidFill>
                  <a:srgbClr val="FF3300"/>
                </a:solidFill>
              </a:rPr>
              <a:t>You’re</a:t>
            </a:r>
          </a:p>
          <a:p>
            <a:r>
              <a:rPr lang="en-US" altLang="en-US" sz="4000" b="1">
                <a:solidFill>
                  <a:srgbClr val="FF3300"/>
                </a:solidFill>
              </a:rPr>
              <a:t>Joe</a:t>
            </a:r>
            <a:r>
              <a:rPr lang="en-US" altLang="en-US" sz="4000" b="1"/>
              <a:t>,</a:t>
            </a:r>
          </a:p>
          <a:p>
            <a:r>
              <a:rPr lang="en-US" altLang="en-US" sz="4000" b="1"/>
              <a:t>aren’t you?</a:t>
            </a:r>
          </a:p>
        </p:txBody>
      </p:sp>
      <p:sp>
        <p:nvSpPr>
          <p:cNvPr id="72711" name="Text Box 7">
            <a:extLst>
              <a:ext uri="{FF2B5EF4-FFF2-40B4-BE49-F238E27FC236}">
                <a16:creationId xmlns:a16="http://schemas.microsoft.com/office/drawing/2014/main" id="{30497ADD-D531-8AC5-5959-4730E5326E57}"/>
              </a:ext>
            </a:extLst>
          </p:cNvPr>
          <p:cNvSpPr txBox="1">
            <a:spLocks noChangeArrowheads="1"/>
          </p:cNvSpPr>
          <p:nvPr/>
        </p:nvSpPr>
        <p:spPr bwMode="auto">
          <a:xfrm>
            <a:off x="1981200" y="1600200"/>
            <a:ext cx="4025900" cy="1066800"/>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990000"/>
                  </a:outerShdw>
                </a:effectLst>
              </a14:hiddenEffects>
            </a:ext>
          </a:extLst>
        </p:spPr>
        <p:txBody>
          <a:bodyPr wrap="none">
            <a:spAutoFit/>
          </a:bodyPr>
          <a:lstStyle/>
          <a:p>
            <a:r>
              <a:rPr lang="en-US" altLang="en-US" sz="3200">
                <a:solidFill>
                  <a:srgbClr val="FFFF00"/>
                </a:solidFill>
                <a:latin typeface="Comic Sans MS" panose="030F0702030302020204" pitchFamily="66" charset="0"/>
              </a:rPr>
              <a:t>Good faith belief</a:t>
            </a:r>
          </a:p>
          <a:p>
            <a:r>
              <a:rPr lang="en-US" altLang="en-US" sz="3200">
                <a:solidFill>
                  <a:srgbClr val="FFFF00"/>
                </a:solidFill>
                <a:latin typeface="Comic Sans MS" panose="030F0702030302020204" pitchFamily="66" charset="0"/>
              </a:rPr>
              <a:t>that his name is Joe</a:t>
            </a:r>
          </a:p>
        </p:txBody>
      </p:sp>
      <p:sp>
        <p:nvSpPr>
          <p:cNvPr id="72713" name="AutoShape 9">
            <a:extLst>
              <a:ext uri="{FF2B5EF4-FFF2-40B4-BE49-F238E27FC236}">
                <a16:creationId xmlns:a16="http://schemas.microsoft.com/office/drawing/2014/main" id="{520DE2E7-6E61-EADD-35F1-9FB5EC1C78BB}"/>
              </a:ext>
            </a:extLst>
          </p:cNvPr>
          <p:cNvSpPr>
            <a:spLocks noChangeArrowheads="1"/>
          </p:cNvSpPr>
          <p:nvPr/>
        </p:nvSpPr>
        <p:spPr bwMode="auto">
          <a:xfrm>
            <a:off x="3429000" y="2590800"/>
            <a:ext cx="2971800" cy="533400"/>
          </a:xfrm>
          <a:prstGeom prst="rightArrow">
            <a:avLst>
              <a:gd name="adj1" fmla="val 50000"/>
              <a:gd name="adj2" fmla="val 139286"/>
            </a:avLst>
          </a:prstGeom>
          <a:solidFill>
            <a:srgbClr val="FF3300"/>
          </a:solidFill>
          <a:ln w="19050" algn="ctr">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990000"/>
                  </a:outerShdw>
                </a:effectLst>
              </a14:hiddenEffects>
            </a:ext>
          </a:extLst>
        </p:spPr>
        <p:txBody>
          <a:bodyPr wrap="none" anchor="ctr"/>
          <a:lstStyle/>
          <a:p>
            <a:endParaRPr lang="en-US"/>
          </a:p>
        </p:txBody>
      </p:sp>
      <p:sp>
        <p:nvSpPr>
          <p:cNvPr id="72715" name="AutoShape 11">
            <a:extLst>
              <a:ext uri="{FF2B5EF4-FFF2-40B4-BE49-F238E27FC236}">
                <a16:creationId xmlns:a16="http://schemas.microsoft.com/office/drawing/2014/main" id="{B3930329-A3A4-6E3D-CC61-2D7DAABCFF17}"/>
              </a:ext>
            </a:extLst>
          </p:cNvPr>
          <p:cNvSpPr>
            <a:spLocks noChangeArrowheads="1"/>
          </p:cNvSpPr>
          <p:nvPr/>
        </p:nvSpPr>
        <p:spPr bwMode="auto">
          <a:xfrm>
            <a:off x="1676400" y="4191000"/>
            <a:ext cx="3352800" cy="2133600"/>
          </a:xfrm>
          <a:prstGeom prst="wedgeRoundRectCallout">
            <a:avLst>
              <a:gd name="adj1" fmla="val -44602"/>
              <a:gd name="adj2" fmla="val 68972"/>
              <a:gd name="adj3" fmla="val 16667"/>
            </a:avLst>
          </a:prstGeom>
          <a:solidFill>
            <a:schemeClr val="bg1"/>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4000" b="1"/>
              <a:t>Yes, I concede </a:t>
            </a:r>
            <a:r>
              <a:rPr lang="en-US" altLang="en-US" sz="4000" b="1">
                <a:solidFill>
                  <a:srgbClr val="FF3300"/>
                </a:solidFill>
              </a:rPr>
              <a:t>I’m Joe</a:t>
            </a:r>
            <a:r>
              <a:rPr lang="en-US" altLang="en-US" sz="4000" b="1"/>
              <a:t>.</a:t>
            </a:r>
          </a:p>
        </p:txBody>
      </p:sp>
      <p:sp>
        <p:nvSpPr>
          <p:cNvPr id="72716" name="Text Box 12">
            <a:extLst>
              <a:ext uri="{FF2B5EF4-FFF2-40B4-BE49-F238E27FC236}">
                <a16:creationId xmlns:a16="http://schemas.microsoft.com/office/drawing/2014/main" id="{B0C3CED0-B183-B6B3-D9F7-D0CD85AA69D4}"/>
              </a:ext>
            </a:extLst>
          </p:cNvPr>
          <p:cNvSpPr txBox="1">
            <a:spLocks noChangeArrowheads="1"/>
          </p:cNvSpPr>
          <p:nvPr/>
        </p:nvSpPr>
        <p:spPr bwMode="auto">
          <a:xfrm>
            <a:off x="1828801" y="3124200"/>
            <a:ext cx="3287713" cy="1066800"/>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990000"/>
                  </a:outerShdw>
                </a:effectLst>
              </a14:hiddenEffects>
            </a:ext>
          </a:extLst>
        </p:spPr>
        <p:txBody>
          <a:bodyPr wrap="none">
            <a:spAutoFit/>
          </a:bodyPr>
          <a:lstStyle/>
          <a:p>
            <a:r>
              <a:rPr lang="en-US" altLang="en-US" sz="3200">
                <a:solidFill>
                  <a:srgbClr val="FFFF00"/>
                </a:solidFill>
                <a:latin typeface="Comic Sans MS" panose="030F0702030302020204" pitchFamily="66" charset="0"/>
              </a:rPr>
              <a:t>Person concedes</a:t>
            </a:r>
          </a:p>
          <a:p>
            <a:r>
              <a:rPr lang="en-US" altLang="en-US" sz="3200">
                <a:solidFill>
                  <a:srgbClr val="FFFF00"/>
                </a:solidFill>
                <a:latin typeface="Comic Sans MS" panose="030F0702030302020204" pitchFamily="66" charset="0"/>
              </a:rPr>
              <a:t>his name.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id="{1B92CBD8-223A-F5D0-C9C6-AFB75B3E5CDB}"/>
              </a:ext>
            </a:extLst>
          </p:cNvPr>
          <p:cNvSpPr>
            <a:spLocks noGrp="1" noChangeArrowheads="1"/>
          </p:cNvSpPr>
          <p:nvPr>
            <p:ph type="title"/>
          </p:nvPr>
        </p:nvSpPr>
        <p:spPr/>
        <p:txBody>
          <a:bodyPr/>
          <a:lstStyle/>
          <a:p>
            <a:pPr algn="ctr"/>
            <a:r>
              <a:rPr lang="en-US" altLang="en-US" sz="4000" dirty="0">
                <a:solidFill>
                  <a:srgbClr val="FFFF00"/>
                </a:solidFill>
                <a:latin typeface="Comic Sans MS" panose="030F0702030302020204" pitchFamily="66" charset="0"/>
              </a:rPr>
              <a:t>The objective is to secure concessions favorable to the prosecution case theory.</a:t>
            </a:r>
          </a:p>
        </p:txBody>
      </p:sp>
      <p:sp>
        <p:nvSpPr>
          <p:cNvPr id="73732" name="AutoShape 4">
            <a:extLst>
              <a:ext uri="{FF2B5EF4-FFF2-40B4-BE49-F238E27FC236}">
                <a16:creationId xmlns:a16="http://schemas.microsoft.com/office/drawing/2014/main" id="{D567A469-2A49-E514-149A-A9B94A73EE7D}"/>
              </a:ext>
            </a:extLst>
          </p:cNvPr>
          <p:cNvSpPr>
            <a:spLocks noChangeArrowheads="1"/>
          </p:cNvSpPr>
          <p:nvPr/>
        </p:nvSpPr>
        <p:spPr bwMode="auto">
          <a:xfrm flipH="1">
            <a:off x="2209800" y="2286000"/>
            <a:ext cx="3581400" cy="2743200"/>
          </a:xfrm>
          <a:prstGeom prst="wedgeRoundRectCallout">
            <a:avLst>
              <a:gd name="adj1" fmla="val 47648"/>
              <a:gd name="adj2" fmla="val 65102"/>
              <a:gd name="adj3" fmla="val 16667"/>
            </a:avLst>
          </a:prstGeom>
          <a:solidFill>
            <a:schemeClr val="bg1"/>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4000" b="1">
                <a:solidFill>
                  <a:srgbClr val="FF3300"/>
                </a:solidFill>
              </a:rPr>
              <a:t>I must concede that fact</a:t>
            </a:r>
            <a:r>
              <a:rPr lang="en-US" altLang="en-US" sz="4000" b="1"/>
              <a:t> (to your benefit)</a:t>
            </a:r>
          </a:p>
        </p:txBody>
      </p:sp>
      <p:sp>
        <p:nvSpPr>
          <p:cNvPr id="73737" name="WordArt 9">
            <a:extLst>
              <a:ext uri="{FF2B5EF4-FFF2-40B4-BE49-F238E27FC236}">
                <a16:creationId xmlns:a16="http://schemas.microsoft.com/office/drawing/2014/main" id="{71C228B0-01F3-91ED-8E3F-E23672260791}"/>
              </a:ext>
            </a:extLst>
          </p:cNvPr>
          <p:cNvSpPr>
            <a:spLocks noChangeArrowheads="1" noChangeShapeType="1" noTextEdit="1"/>
          </p:cNvSpPr>
          <p:nvPr/>
        </p:nvSpPr>
        <p:spPr bwMode="auto">
          <a:xfrm>
            <a:off x="1905000" y="5486400"/>
            <a:ext cx="2667000" cy="9144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FFFF00"/>
                </a:solidFill>
                <a:latin typeface="Impact" panose="020B0806030902050204" pitchFamily="34" charset="0"/>
              </a:rPr>
              <a:t>Witness</a:t>
            </a:r>
          </a:p>
        </p:txBody>
      </p:sp>
      <p:sp>
        <p:nvSpPr>
          <p:cNvPr id="73738" name="WordArt 10">
            <a:extLst>
              <a:ext uri="{FF2B5EF4-FFF2-40B4-BE49-F238E27FC236}">
                <a16:creationId xmlns:a16="http://schemas.microsoft.com/office/drawing/2014/main" id="{9C1C3FCA-816B-1891-88E9-A4CE2FEAD811}"/>
              </a:ext>
            </a:extLst>
          </p:cNvPr>
          <p:cNvSpPr>
            <a:spLocks noChangeArrowheads="1" noChangeShapeType="1" noTextEdit="1"/>
          </p:cNvSpPr>
          <p:nvPr/>
        </p:nvSpPr>
        <p:spPr bwMode="auto">
          <a:xfrm>
            <a:off x="7315200" y="5486400"/>
            <a:ext cx="2667000" cy="9144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66FF33"/>
                </a:solidFill>
                <a:latin typeface="Impact" panose="020B0806030902050204" pitchFamily="34" charset="0"/>
              </a:rPr>
              <a:t>Prosecutor</a:t>
            </a:r>
          </a:p>
        </p:txBody>
      </p:sp>
      <p:sp>
        <p:nvSpPr>
          <p:cNvPr id="73739" name="AutoShape 11">
            <a:extLst>
              <a:ext uri="{FF2B5EF4-FFF2-40B4-BE49-F238E27FC236}">
                <a16:creationId xmlns:a16="http://schemas.microsoft.com/office/drawing/2014/main" id="{ED33CF7C-71B6-F5F7-F14F-9B3597B14787}"/>
              </a:ext>
            </a:extLst>
          </p:cNvPr>
          <p:cNvSpPr>
            <a:spLocks noChangeArrowheads="1"/>
          </p:cNvSpPr>
          <p:nvPr/>
        </p:nvSpPr>
        <p:spPr bwMode="auto">
          <a:xfrm>
            <a:off x="5943600" y="1828800"/>
            <a:ext cx="3886200" cy="3124200"/>
          </a:xfrm>
          <a:prstGeom prst="wedgeRoundRectCallout">
            <a:avLst>
              <a:gd name="adj1" fmla="val 26921"/>
              <a:gd name="adj2" fmla="val 64481"/>
              <a:gd name="adj3" fmla="val 16667"/>
            </a:avLst>
          </a:prstGeom>
          <a:solidFill>
            <a:schemeClr val="bg1"/>
          </a:solidFill>
          <a:ln w="9525">
            <a:solidFill>
              <a:srgbClr val="66FF3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4000" b="1"/>
              <a:t>[</a:t>
            </a:r>
            <a:r>
              <a:rPr lang="en-US" altLang="en-US" sz="4000" b="1">
                <a:solidFill>
                  <a:srgbClr val="FF3300"/>
                </a:solidFill>
              </a:rPr>
              <a:t>Fact beneficial to my case theory</a:t>
            </a:r>
            <a:r>
              <a:rPr lang="en-US" altLang="en-US" sz="4000" b="1"/>
              <a:t>], isn’t it?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44088BA9-2CB9-3625-F296-91189B2413E3}"/>
              </a:ext>
            </a:extLst>
          </p:cNvPr>
          <p:cNvSpPr>
            <a:spLocks noGrp="1" noChangeArrowheads="1"/>
          </p:cNvSpPr>
          <p:nvPr>
            <p:ph type="title"/>
          </p:nvPr>
        </p:nvSpPr>
        <p:spPr>
          <a:xfrm>
            <a:off x="1151626" y="457200"/>
            <a:ext cx="9888747" cy="1143000"/>
          </a:xfrm>
        </p:spPr>
        <p:txBody>
          <a:bodyPr>
            <a:normAutofit fontScale="90000"/>
          </a:bodyPr>
          <a:lstStyle/>
          <a:p>
            <a:pPr algn="ctr"/>
            <a:r>
              <a:rPr lang="en-US" altLang="en-US" sz="4800" dirty="0">
                <a:solidFill>
                  <a:srgbClr val="FFFF00"/>
                </a:solidFill>
                <a:latin typeface="Comic Sans MS" panose="030F0702030302020204" pitchFamily="66" charset="0"/>
              </a:rPr>
              <a:t>OR</a:t>
            </a:r>
            <a:r>
              <a:rPr lang="en-US" altLang="en-US" sz="4000" dirty="0">
                <a:solidFill>
                  <a:srgbClr val="FFFF00"/>
                </a:solidFill>
                <a:latin typeface="Comic Sans MS" panose="030F0702030302020204" pitchFamily="66" charset="0"/>
              </a:rPr>
              <a:t> secure concessions unfavorable to the defense case theory or the defense witness</a:t>
            </a:r>
            <a:r>
              <a:rPr lang="en-US" altLang="en-US" sz="4000" dirty="0">
                <a:solidFill>
                  <a:srgbClr val="FFFF00"/>
                </a:solidFill>
              </a:rPr>
              <a:t>.</a:t>
            </a:r>
          </a:p>
        </p:txBody>
      </p:sp>
      <p:sp>
        <p:nvSpPr>
          <p:cNvPr id="74755" name="AutoShape 3">
            <a:extLst>
              <a:ext uri="{FF2B5EF4-FFF2-40B4-BE49-F238E27FC236}">
                <a16:creationId xmlns:a16="http://schemas.microsoft.com/office/drawing/2014/main" id="{74B7AF38-35D0-8E1E-C822-312D14DF959B}"/>
              </a:ext>
            </a:extLst>
          </p:cNvPr>
          <p:cNvSpPr>
            <a:spLocks noChangeArrowheads="1"/>
          </p:cNvSpPr>
          <p:nvPr/>
        </p:nvSpPr>
        <p:spPr bwMode="auto">
          <a:xfrm flipH="1">
            <a:off x="1752600" y="2057400"/>
            <a:ext cx="4038600" cy="2971800"/>
          </a:xfrm>
          <a:prstGeom prst="wedgeRoundRectCallout">
            <a:avLst>
              <a:gd name="adj1" fmla="val 36593"/>
              <a:gd name="adj2" fmla="val 63889"/>
              <a:gd name="adj3" fmla="val 16667"/>
            </a:avLst>
          </a:prstGeom>
          <a:solidFill>
            <a:schemeClr val="bg1"/>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4000" b="1">
                <a:solidFill>
                  <a:srgbClr val="FF3300"/>
                </a:solidFill>
              </a:rPr>
              <a:t>I must concede that fact</a:t>
            </a:r>
            <a:r>
              <a:rPr lang="en-US" altLang="en-US" sz="4000" b="1"/>
              <a:t> (to my</a:t>
            </a:r>
            <a:r>
              <a:rPr lang="en-US" altLang="en-US" sz="4000" b="1">
                <a:solidFill>
                  <a:srgbClr val="FF3300"/>
                </a:solidFill>
              </a:rPr>
              <a:t>/</a:t>
            </a:r>
            <a:r>
              <a:rPr lang="en-US" altLang="en-US" sz="4000" b="1"/>
              <a:t>our detriment)</a:t>
            </a:r>
          </a:p>
        </p:txBody>
      </p:sp>
      <p:sp>
        <p:nvSpPr>
          <p:cNvPr id="74756" name="WordArt 4">
            <a:extLst>
              <a:ext uri="{FF2B5EF4-FFF2-40B4-BE49-F238E27FC236}">
                <a16:creationId xmlns:a16="http://schemas.microsoft.com/office/drawing/2014/main" id="{CF7F3973-D1E6-85BF-8101-D164D697932E}"/>
              </a:ext>
            </a:extLst>
          </p:cNvPr>
          <p:cNvSpPr>
            <a:spLocks noChangeArrowheads="1" noChangeShapeType="1" noTextEdit="1"/>
          </p:cNvSpPr>
          <p:nvPr/>
        </p:nvSpPr>
        <p:spPr bwMode="auto">
          <a:xfrm>
            <a:off x="1905000" y="5486400"/>
            <a:ext cx="2667000" cy="9144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FFFF00"/>
                </a:solidFill>
                <a:latin typeface="Impact" panose="020B0806030902050204" pitchFamily="34" charset="0"/>
              </a:rPr>
              <a:t>Witness</a:t>
            </a:r>
          </a:p>
        </p:txBody>
      </p:sp>
      <p:sp>
        <p:nvSpPr>
          <p:cNvPr id="74757" name="WordArt 5">
            <a:extLst>
              <a:ext uri="{FF2B5EF4-FFF2-40B4-BE49-F238E27FC236}">
                <a16:creationId xmlns:a16="http://schemas.microsoft.com/office/drawing/2014/main" id="{5B2AFD1B-AEE5-C6E0-698D-5E9440031771}"/>
              </a:ext>
            </a:extLst>
          </p:cNvPr>
          <p:cNvSpPr>
            <a:spLocks noChangeArrowheads="1" noChangeShapeType="1" noTextEdit="1"/>
          </p:cNvSpPr>
          <p:nvPr/>
        </p:nvSpPr>
        <p:spPr bwMode="auto">
          <a:xfrm>
            <a:off x="7315200" y="5486400"/>
            <a:ext cx="2667000" cy="9144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66FF33"/>
                </a:solidFill>
                <a:latin typeface="Impact" panose="020B0806030902050204" pitchFamily="34" charset="0"/>
              </a:rPr>
              <a:t>Prosecutor</a:t>
            </a:r>
          </a:p>
        </p:txBody>
      </p:sp>
      <p:sp>
        <p:nvSpPr>
          <p:cNvPr id="74758" name="AutoShape 6">
            <a:extLst>
              <a:ext uri="{FF2B5EF4-FFF2-40B4-BE49-F238E27FC236}">
                <a16:creationId xmlns:a16="http://schemas.microsoft.com/office/drawing/2014/main" id="{A82F5639-2EDD-1A20-2DAF-442CC18FD6F8}"/>
              </a:ext>
            </a:extLst>
          </p:cNvPr>
          <p:cNvSpPr>
            <a:spLocks noChangeArrowheads="1"/>
          </p:cNvSpPr>
          <p:nvPr/>
        </p:nvSpPr>
        <p:spPr bwMode="auto">
          <a:xfrm>
            <a:off x="5943600" y="2286000"/>
            <a:ext cx="4114800" cy="2667000"/>
          </a:xfrm>
          <a:prstGeom prst="wedgeRoundRectCallout">
            <a:avLst>
              <a:gd name="adj1" fmla="val 22648"/>
              <a:gd name="adj2" fmla="val 66963"/>
              <a:gd name="adj3" fmla="val 16667"/>
            </a:avLst>
          </a:prstGeom>
          <a:solidFill>
            <a:schemeClr val="bg1"/>
          </a:solidFill>
          <a:ln w="9525">
            <a:solidFill>
              <a:srgbClr val="66FF3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4000" b="1"/>
              <a:t>[</a:t>
            </a:r>
            <a:r>
              <a:rPr lang="en-US" altLang="en-US" sz="4000" b="1">
                <a:solidFill>
                  <a:srgbClr val="FF3300"/>
                </a:solidFill>
              </a:rPr>
              <a:t>Impeachment fact</a:t>
            </a:r>
            <a:r>
              <a:rPr lang="en-US" altLang="en-US" sz="4000" b="1"/>
              <a:t>], isn’t it?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1AE207F9-0EA3-FD11-9AFF-5E5A11AD13F1}"/>
              </a:ext>
            </a:extLst>
          </p:cNvPr>
          <p:cNvSpPr>
            <a:spLocks noGrp="1" noChangeArrowheads="1"/>
          </p:cNvSpPr>
          <p:nvPr>
            <p:ph type="title"/>
          </p:nvPr>
        </p:nvSpPr>
        <p:spPr/>
        <p:txBody>
          <a:bodyPr/>
          <a:lstStyle/>
          <a:p>
            <a:pPr algn="ctr"/>
            <a:r>
              <a:rPr lang="en-US" altLang="en-US" sz="4000" dirty="0">
                <a:solidFill>
                  <a:srgbClr val="FFFF00"/>
                </a:solidFill>
                <a:latin typeface="Comic Sans MS" panose="030F0702030302020204" pitchFamily="66" charset="0"/>
              </a:rPr>
              <a:t>“I don’t know what the witness is </a:t>
            </a:r>
            <a:br>
              <a:rPr lang="en-US" altLang="en-US" sz="4000" dirty="0">
                <a:solidFill>
                  <a:srgbClr val="FFFF00"/>
                </a:solidFill>
                <a:latin typeface="Comic Sans MS" panose="030F0702030302020204" pitchFamily="66" charset="0"/>
              </a:rPr>
            </a:br>
            <a:r>
              <a:rPr lang="en-US" altLang="en-US" sz="4000" dirty="0">
                <a:solidFill>
                  <a:srgbClr val="FFFF00"/>
                </a:solidFill>
                <a:latin typeface="Comic Sans MS" panose="030F0702030302020204" pitchFamily="66" charset="0"/>
              </a:rPr>
              <a:t>going to say.”</a:t>
            </a:r>
          </a:p>
        </p:txBody>
      </p:sp>
      <p:sp>
        <p:nvSpPr>
          <p:cNvPr id="37893" name="AutoShape 5">
            <a:extLst>
              <a:ext uri="{FF2B5EF4-FFF2-40B4-BE49-F238E27FC236}">
                <a16:creationId xmlns:a16="http://schemas.microsoft.com/office/drawing/2014/main" id="{062DA487-465C-AF8A-65E7-864D1513D7D1}"/>
              </a:ext>
            </a:extLst>
          </p:cNvPr>
          <p:cNvSpPr>
            <a:spLocks noChangeArrowheads="1"/>
          </p:cNvSpPr>
          <p:nvPr/>
        </p:nvSpPr>
        <p:spPr bwMode="auto">
          <a:xfrm>
            <a:off x="2590800" y="2743200"/>
            <a:ext cx="3352800" cy="2133600"/>
          </a:xfrm>
          <a:prstGeom prst="wedgeRoundRectCallout">
            <a:avLst>
              <a:gd name="adj1" fmla="val -44602"/>
              <a:gd name="adj2" fmla="val 68972"/>
              <a:gd name="adj3" fmla="val 16667"/>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4000" b="1"/>
              <a:t> </a:t>
            </a:r>
          </a:p>
        </p:txBody>
      </p:sp>
      <p:sp>
        <p:nvSpPr>
          <p:cNvPr id="37894" name="WordArt 6">
            <a:extLst>
              <a:ext uri="{FF2B5EF4-FFF2-40B4-BE49-F238E27FC236}">
                <a16:creationId xmlns:a16="http://schemas.microsoft.com/office/drawing/2014/main" id="{B7608B04-8BD3-60CF-AA5A-B288C8F2DA34}"/>
              </a:ext>
            </a:extLst>
          </p:cNvPr>
          <p:cNvSpPr>
            <a:spLocks noChangeArrowheads="1" noChangeShapeType="1" noTextEdit="1"/>
          </p:cNvSpPr>
          <p:nvPr/>
        </p:nvSpPr>
        <p:spPr bwMode="auto">
          <a:xfrm>
            <a:off x="1905000" y="5486400"/>
            <a:ext cx="2667000" cy="9144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FFFF00"/>
                </a:solidFill>
                <a:latin typeface="Impact" panose="020B0806030902050204" pitchFamily="34" charset="0"/>
              </a:rPr>
              <a:t>Witness</a:t>
            </a:r>
          </a:p>
        </p:txBody>
      </p:sp>
      <p:sp>
        <p:nvSpPr>
          <p:cNvPr id="37895" name="WordArt 7">
            <a:extLst>
              <a:ext uri="{FF2B5EF4-FFF2-40B4-BE49-F238E27FC236}">
                <a16:creationId xmlns:a16="http://schemas.microsoft.com/office/drawing/2014/main" id="{4061FD02-3721-375C-7F52-72BA78A95F4A}"/>
              </a:ext>
            </a:extLst>
          </p:cNvPr>
          <p:cNvSpPr>
            <a:spLocks noChangeArrowheads="1" noChangeShapeType="1" noTextEdit="1"/>
          </p:cNvSpPr>
          <p:nvPr/>
        </p:nvSpPr>
        <p:spPr bwMode="auto">
          <a:xfrm>
            <a:off x="7315200" y="5486400"/>
            <a:ext cx="2819400" cy="10668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66FF33"/>
                </a:solidFill>
                <a:latin typeface="Impact" panose="020B0806030902050204" pitchFamily="34" charset="0"/>
              </a:rPr>
              <a:t>Prosecutor</a:t>
            </a:r>
          </a:p>
        </p:txBody>
      </p:sp>
      <p:sp>
        <p:nvSpPr>
          <p:cNvPr id="37896" name="AutoShape 8">
            <a:extLst>
              <a:ext uri="{FF2B5EF4-FFF2-40B4-BE49-F238E27FC236}">
                <a16:creationId xmlns:a16="http://schemas.microsoft.com/office/drawing/2014/main" id="{1C857468-3634-821B-7CC4-E53CC38308DD}"/>
              </a:ext>
            </a:extLst>
          </p:cNvPr>
          <p:cNvSpPr>
            <a:spLocks noChangeArrowheads="1"/>
          </p:cNvSpPr>
          <p:nvPr/>
        </p:nvSpPr>
        <p:spPr bwMode="auto">
          <a:xfrm flipH="1">
            <a:off x="6400800" y="2133600"/>
            <a:ext cx="3810000" cy="2286000"/>
          </a:xfrm>
          <a:prstGeom prst="cloudCallout">
            <a:avLst>
              <a:gd name="adj1" fmla="val 1958"/>
              <a:gd name="adj2" fmla="val 95417"/>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9600" b="1"/>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a:extLst>
              <a:ext uri="{FF2B5EF4-FFF2-40B4-BE49-F238E27FC236}">
                <a16:creationId xmlns:a16="http://schemas.microsoft.com/office/drawing/2014/main" id="{49DEA9EC-B978-070E-37C4-41302D733D48}"/>
              </a:ext>
            </a:extLst>
          </p:cNvPr>
          <p:cNvSpPr>
            <a:spLocks noGrp="1" noChangeArrowheads="1"/>
          </p:cNvSpPr>
          <p:nvPr>
            <p:ph type="title"/>
          </p:nvPr>
        </p:nvSpPr>
        <p:spPr>
          <a:xfrm>
            <a:off x="1981200" y="381000"/>
            <a:ext cx="8229600" cy="1143000"/>
          </a:xfrm>
        </p:spPr>
        <p:txBody>
          <a:bodyPr>
            <a:normAutofit fontScale="90000"/>
          </a:bodyPr>
          <a:lstStyle/>
          <a:p>
            <a:pPr algn="ctr"/>
            <a:r>
              <a:rPr lang="en-US" altLang="en-US" sz="4000" dirty="0">
                <a:solidFill>
                  <a:srgbClr val="FFFF00"/>
                </a:solidFill>
                <a:latin typeface="Comic Sans MS" panose="030F0702030302020204" pitchFamily="66" charset="0"/>
              </a:rPr>
              <a:t>Based on the facts and the reasonable inferences, what must the witness concede?</a:t>
            </a:r>
          </a:p>
        </p:txBody>
      </p:sp>
      <p:sp>
        <p:nvSpPr>
          <p:cNvPr id="75780" name="WordArt 4">
            <a:extLst>
              <a:ext uri="{FF2B5EF4-FFF2-40B4-BE49-F238E27FC236}">
                <a16:creationId xmlns:a16="http://schemas.microsoft.com/office/drawing/2014/main" id="{EA2675D6-5FC9-A7E1-B0D1-48A91FEEA914}"/>
              </a:ext>
            </a:extLst>
          </p:cNvPr>
          <p:cNvSpPr>
            <a:spLocks noChangeArrowheads="1" noChangeShapeType="1" noTextEdit="1"/>
          </p:cNvSpPr>
          <p:nvPr/>
        </p:nvSpPr>
        <p:spPr bwMode="auto">
          <a:xfrm>
            <a:off x="1905000" y="5486400"/>
            <a:ext cx="2667000" cy="9144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FFFF00"/>
                </a:solidFill>
                <a:latin typeface="Impact" panose="020B0806030902050204" pitchFamily="34" charset="0"/>
              </a:rPr>
              <a:t>Witness</a:t>
            </a:r>
          </a:p>
        </p:txBody>
      </p:sp>
      <p:sp>
        <p:nvSpPr>
          <p:cNvPr id="75781" name="WordArt 5">
            <a:extLst>
              <a:ext uri="{FF2B5EF4-FFF2-40B4-BE49-F238E27FC236}">
                <a16:creationId xmlns:a16="http://schemas.microsoft.com/office/drawing/2014/main" id="{A2A9645E-F22E-CB6C-3990-756F096954CB}"/>
              </a:ext>
            </a:extLst>
          </p:cNvPr>
          <p:cNvSpPr>
            <a:spLocks noChangeArrowheads="1" noChangeShapeType="1" noTextEdit="1"/>
          </p:cNvSpPr>
          <p:nvPr/>
        </p:nvSpPr>
        <p:spPr bwMode="auto">
          <a:xfrm>
            <a:off x="7315200" y="5486400"/>
            <a:ext cx="2819400" cy="10668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66FF33"/>
                </a:solidFill>
                <a:latin typeface="Impact" panose="020B0806030902050204" pitchFamily="34" charset="0"/>
              </a:rPr>
              <a:t>Prosecutor</a:t>
            </a:r>
          </a:p>
        </p:txBody>
      </p:sp>
      <p:sp>
        <p:nvSpPr>
          <p:cNvPr id="75782" name="AutoShape 6">
            <a:extLst>
              <a:ext uri="{FF2B5EF4-FFF2-40B4-BE49-F238E27FC236}">
                <a16:creationId xmlns:a16="http://schemas.microsoft.com/office/drawing/2014/main" id="{565C825C-3ADD-D439-55EC-61DF9B1BB2B9}"/>
              </a:ext>
            </a:extLst>
          </p:cNvPr>
          <p:cNvSpPr>
            <a:spLocks noChangeArrowheads="1"/>
          </p:cNvSpPr>
          <p:nvPr/>
        </p:nvSpPr>
        <p:spPr bwMode="auto">
          <a:xfrm flipH="1">
            <a:off x="6400800" y="2133600"/>
            <a:ext cx="3810000" cy="2286000"/>
          </a:xfrm>
          <a:prstGeom prst="cloudCallout">
            <a:avLst>
              <a:gd name="adj1" fmla="val 1958"/>
              <a:gd name="adj2" fmla="val 95417"/>
            </a:avLst>
          </a:prstGeom>
          <a:solidFill>
            <a:schemeClr val="bg1"/>
          </a:solidFill>
          <a:ln w="9525">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3200" b="1"/>
              <a:t>Hmmm…</a:t>
            </a:r>
          </a:p>
          <a:p>
            <a:r>
              <a:rPr lang="en-US" altLang="en-US" sz="3200" b="1"/>
              <a:t>brainstorm</a:t>
            </a:r>
          </a:p>
        </p:txBody>
      </p:sp>
      <p:sp>
        <p:nvSpPr>
          <p:cNvPr id="75783" name="AutoShape 7">
            <a:extLst>
              <a:ext uri="{FF2B5EF4-FFF2-40B4-BE49-F238E27FC236}">
                <a16:creationId xmlns:a16="http://schemas.microsoft.com/office/drawing/2014/main" id="{6AEE8BDB-B0D4-79F2-7DAA-ECB2D28AB01F}"/>
              </a:ext>
            </a:extLst>
          </p:cNvPr>
          <p:cNvSpPr>
            <a:spLocks noChangeArrowheads="1"/>
          </p:cNvSpPr>
          <p:nvPr/>
        </p:nvSpPr>
        <p:spPr bwMode="auto">
          <a:xfrm flipH="1">
            <a:off x="1600200" y="2133600"/>
            <a:ext cx="3810000" cy="2286000"/>
          </a:xfrm>
          <a:prstGeom prst="cloudCallout">
            <a:avLst>
              <a:gd name="adj1" fmla="val 1958"/>
              <a:gd name="adj2" fmla="val 95417"/>
            </a:avLst>
          </a:prstGeom>
          <a:solidFill>
            <a:schemeClr val="bg1"/>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3200" b="1"/>
              <a:t>I don’t think I’m going to like this.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Cloud">
            <a:extLst>
              <a:ext uri="{FF2B5EF4-FFF2-40B4-BE49-F238E27FC236}">
                <a16:creationId xmlns:a16="http://schemas.microsoft.com/office/drawing/2014/main" id="{95B29C55-6DA2-A295-E1EE-3AFA30B1361C}"/>
              </a:ext>
            </a:extLst>
          </p:cNvPr>
          <p:cNvSpPr>
            <a:spLocks noChangeAspect="1" noEditPoints="1" noChangeArrowheads="1"/>
          </p:cNvSpPr>
          <p:nvPr/>
        </p:nvSpPr>
        <p:spPr bwMode="auto">
          <a:xfrm>
            <a:off x="5486400" y="1960564"/>
            <a:ext cx="5181600" cy="3413125"/>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0" y="11192"/>
                  <a:pt x="409" y="12169"/>
                  <a:pt x="1074" y="12702"/>
                </a:cubicBezTo>
                <a:lnTo>
                  <a:pt x="1063" y="12668"/>
                </a:lnTo>
                <a:cubicBezTo>
                  <a:pt x="685" y="13217"/>
                  <a:pt x="475" y="13940"/>
                  <a:pt x="475" y="14690"/>
                </a:cubicBezTo>
                <a:cubicBezTo>
                  <a:pt x="475" y="16325"/>
                  <a:pt x="1451" y="17650"/>
                  <a:pt x="2655" y="17650"/>
                </a:cubicBezTo>
                <a:cubicBezTo>
                  <a:pt x="2739" y="17649"/>
                  <a:pt x="2824" y="17643"/>
                  <a:pt x="2909" y="17629"/>
                </a:cubicBezTo>
                <a:lnTo>
                  <a:pt x="2897" y="17649"/>
                </a:lnTo>
                <a:cubicBezTo>
                  <a:pt x="3585" y="19288"/>
                  <a:pt x="4863" y="20299"/>
                  <a:pt x="6247" y="20299"/>
                </a:cubicBezTo>
                <a:cubicBezTo>
                  <a:pt x="6947" y="20299"/>
                  <a:pt x="7635" y="20039"/>
                  <a:pt x="8235" y="19546"/>
                </a:cubicBezTo>
                <a:lnTo>
                  <a:pt x="8229" y="19550"/>
                </a:lnTo>
                <a:cubicBezTo>
                  <a:pt x="8855" y="20829"/>
                  <a:pt x="9908" y="21596"/>
                  <a:pt x="11036" y="21596"/>
                </a:cubicBezTo>
                <a:cubicBezTo>
                  <a:pt x="12523" y="21596"/>
                  <a:pt x="13836" y="20267"/>
                  <a:pt x="14267" y="18324"/>
                </a:cubicBezTo>
                <a:lnTo>
                  <a:pt x="14270" y="18350"/>
                </a:lnTo>
                <a:cubicBezTo>
                  <a:pt x="14730" y="18740"/>
                  <a:pt x="15260" y="18946"/>
                  <a:pt x="15802" y="18946"/>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0"/>
                  <a:pt x="15367" y="426"/>
                  <a:pt x="14905" y="1165"/>
                </a:cubicBezTo>
                <a:lnTo>
                  <a:pt x="14909" y="1170"/>
                </a:lnTo>
                <a:cubicBezTo>
                  <a:pt x="14497" y="432"/>
                  <a:pt x="13855" y="0"/>
                  <a:pt x="13174" y="0"/>
                </a:cubicBezTo>
                <a:cubicBezTo>
                  <a:pt x="12347" y="0"/>
                  <a:pt x="11590" y="637"/>
                  <a:pt x="11221" y="1645"/>
                </a:cubicBezTo>
                <a:lnTo>
                  <a:pt x="11229" y="1694"/>
                </a:lnTo>
                <a:cubicBezTo>
                  <a:pt x="10730" y="1024"/>
                  <a:pt x="10058" y="650"/>
                  <a:pt x="9358" y="650"/>
                </a:cubicBezTo>
                <a:cubicBezTo>
                  <a:pt x="8372" y="650"/>
                  <a:pt x="7466" y="1391"/>
                  <a:pt x="7003" y="2578"/>
                </a:cubicBezTo>
                <a:lnTo>
                  <a:pt x="6995" y="2602"/>
                </a:lnTo>
                <a:cubicBezTo>
                  <a:pt x="6477" y="2189"/>
                  <a:pt x="5888" y="1972"/>
                  <a:pt x="5288" y="1972"/>
                </a:cubicBezTo>
                <a:cubicBezTo>
                  <a:pt x="3423" y="1972"/>
                  <a:pt x="1912" y="4029"/>
                  <a:pt x="1912" y="6567"/>
                </a:cubicBezTo>
                <a:cubicBezTo>
                  <a:pt x="1912" y="6774"/>
                  <a:pt x="1922" y="6981"/>
                  <a:pt x="1942" y="7186"/>
                </a:cubicBezTo>
                <a:close/>
              </a:path>
              <a:path w="21600" h="21600" fill="none" extrusionOk="0">
                <a:moveTo>
                  <a:pt x="1074" y="12702"/>
                </a:moveTo>
                <a:cubicBezTo>
                  <a:pt x="1407" y="12969"/>
                  <a:pt x="1786" y="13109"/>
                  <a:pt x="2172" y="13109"/>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gradFill rotWithShape="1">
            <a:gsLst>
              <a:gs pos="0">
                <a:srgbClr val="FFFFFF"/>
              </a:gs>
              <a:gs pos="100000">
                <a:srgbClr val="FF9900"/>
              </a:gs>
            </a:gsLst>
            <a:path path="rect">
              <a:fillToRect l="50000" t="50000" r="50000" b="50000"/>
            </a:path>
          </a:gradFill>
          <a:ln w="9525">
            <a:solidFill>
              <a:srgbClr val="000000"/>
            </a:solidFill>
            <a:miter lim="800000"/>
            <a:headEnd/>
            <a:tailEnd/>
          </a:ln>
          <a:effectLst>
            <a:outerShdw dist="107763" dir="2700000" algn="ctr" rotWithShape="0">
              <a:srgbClr val="808080"/>
            </a:outerShdw>
          </a:effectLst>
        </p:spPr>
        <p:txBody>
          <a:bodyPr/>
          <a:lstStyle/>
          <a:p>
            <a:pPr algn="l"/>
            <a:r>
              <a:rPr lang="en-US" altLang="en-US" sz="2800" dirty="0">
                <a:latin typeface="Comic Sans MS" panose="030F0702030302020204" pitchFamily="66" charset="0"/>
              </a:rPr>
              <a:t>       </a:t>
            </a:r>
            <a:r>
              <a:rPr lang="en-US" altLang="en-US" sz="2800" b="1" dirty="0">
                <a:solidFill>
                  <a:schemeClr val="bg1"/>
                </a:solidFill>
                <a:latin typeface="Comic Sans MS" panose="030F0702030302020204" pitchFamily="66" charset="0"/>
              </a:rPr>
              <a:t>Impossible/</a:t>
            </a:r>
          </a:p>
          <a:p>
            <a:pPr algn="l"/>
            <a:r>
              <a:rPr lang="en-US" altLang="en-US" sz="2800" b="1" dirty="0">
                <a:solidFill>
                  <a:schemeClr val="bg1"/>
                </a:solidFill>
                <a:latin typeface="Comic Sans MS" panose="030F0702030302020204" pitchFamily="66" charset="0"/>
              </a:rPr>
              <a:t>       Improbable</a:t>
            </a:r>
          </a:p>
        </p:txBody>
      </p:sp>
      <p:sp>
        <p:nvSpPr>
          <p:cNvPr id="48131" name="Rectangle 3">
            <a:extLst>
              <a:ext uri="{FF2B5EF4-FFF2-40B4-BE49-F238E27FC236}">
                <a16:creationId xmlns:a16="http://schemas.microsoft.com/office/drawing/2014/main" id="{9D30AEAC-6FA2-6FC9-B893-72E572E32485}"/>
              </a:ext>
            </a:extLst>
          </p:cNvPr>
          <p:cNvSpPr>
            <a:spLocks noChangeArrowheads="1"/>
          </p:cNvSpPr>
          <p:nvPr/>
        </p:nvSpPr>
        <p:spPr bwMode="auto">
          <a:xfrm>
            <a:off x="2590800" y="1524000"/>
            <a:ext cx="2819400" cy="4648200"/>
          </a:xfrm>
          <a:prstGeom prst="rect">
            <a:avLst/>
          </a:prstGeom>
          <a:solidFill>
            <a:schemeClr val="bg1"/>
          </a:solidFill>
          <a:ln w="57150">
            <a:solidFill>
              <a:srgbClr val="99FF3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48132" name="Rectangle 4">
            <a:extLst>
              <a:ext uri="{FF2B5EF4-FFF2-40B4-BE49-F238E27FC236}">
                <a16:creationId xmlns:a16="http://schemas.microsoft.com/office/drawing/2014/main" id="{B667A6E9-DD98-AD48-0603-4C9C96F8130A}"/>
              </a:ext>
            </a:extLst>
          </p:cNvPr>
          <p:cNvSpPr>
            <a:spLocks noGrp="1" noChangeArrowheads="1"/>
          </p:cNvSpPr>
          <p:nvPr>
            <p:ph type="title"/>
          </p:nvPr>
        </p:nvSpPr>
        <p:spPr>
          <a:xfrm>
            <a:off x="838200" y="132223"/>
            <a:ext cx="10515600" cy="1325563"/>
          </a:xfrm>
          <a:ln>
            <a:solidFill>
              <a:srgbClr val="FF9900"/>
            </a:solidFill>
            <a:miter lim="800000"/>
            <a:headEnd/>
            <a:tailEnd/>
          </a:ln>
        </p:spPr>
        <p:txBody>
          <a:bodyPr/>
          <a:lstStyle/>
          <a:p>
            <a:pPr algn="ctr"/>
            <a:r>
              <a:rPr lang="en-US" altLang="en-US" sz="4000" dirty="0">
                <a:latin typeface="Comic Sans MS" panose="030F0702030302020204" pitchFamily="66" charset="0"/>
              </a:rPr>
              <a:t>Both Case Theories Can’t Be True</a:t>
            </a:r>
          </a:p>
        </p:txBody>
      </p:sp>
      <p:sp>
        <p:nvSpPr>
          <p:cNvPr id="48133" name="AutoShape 5">
            <a:extLst>
              <a:ext uri="{FF2B5EF4-FFF2-40B4-BE49-F238E27FC236}">
                <a16:creationId xmlns:a16="http://schemas.microsoft.com/office/drawing/2014/main" id="{A8A3C18E-EA84-6FF9-929A-1DC1DE1BDD8C}"/>
              </a:ext>
            </a:extLst>
          </p:cNvPr>
          <p:cNvSpPr>
            <a:spLocks noChangeArrowheads="1"/>
          </p:cNvSpPr>
          <p:nvPr/>
        </p:nvSpPr>
        <p:spPr bwMode="auto">
          <a:xfrm>
            <a:off x="2743200" y="2209800"/>
            <a:ext cx="2590800" cy="3733800"/>
          </a:xfrm>
          <a:prstGeom prst="upArrow">
            <a:avLst>
              <a:gd name="adj1" fmla="val 50000"/>
              <a:gd name="adj2" fmla="val 36029"/>
            </a:avLst>
          </a:prstGeom>
          <a:solidFill>
            <a:srgbClr val="00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en-US"/>
          </a:p>
        </p:txBody>
      </p:sp>
      <p:sp>
        <p:nvSpPr>
          <p:cNvPr id="48135" name="Text Box 7">
            <a:extLst>
              <a:ext uri="{FF2B5EF4-FFF2-40B4-BE49-F238E27FC236}">
                <a16:creationId xmlns:a16="http://schemas.microsoft.com/office/drawing/2014/main" id="{94CC3112-EAA6-64F8-8FAE-55F76434214D}"/>
              </a:ext>
            </a:extLst>
          </p:cNvPr>
          <p:cNvSpPr txBox="1">
            <a:spLocks noChangeArrowheads="1"/>
          </p:cNvSpPr>
          <p:nvPr/>
        </p:nvSpPr>
        <p:spPr bwMode="auto">
          <a:xfrm>
            <a:off x="2971800" y="1757363"/>
            <a:ext cx="20780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b="1">
                <a:latin typeface="Comic Sans MS" panose="030F0702030302020204" pitchFamily="66" charset="0"/>
              </a:rPr>
              <a:t>Facts &amp; Evidence</a:t>
            </a:r>
          </a:p>
        </p:txBody>
      </p:sp>
      <p:sp>
        <p:nvSpPr>
          <p:cNvPr id="48136" name="Text Box 8">
            <a:extLst>
              <a:ext uri="{FF2B5EF4-FFF2-40B4-BE49-F238E27FC236}">
                <a16:creationId xmlns:a16="http://schemas.microsoft.com/office/drawing/2014/main" id="{2208206D-3BAD-0841-AFF4-68D002CB46FC}"/>
              </a:ext>
            </a:extLst>
          </p:cNvPr>
          <p:cNvSpPr txBox="1">
            <a:spLocks noChangeArrowheads="1"/>
          </p:cNvSpPr>
          <p:nvPr/>
        </p:nvSpPr>
        <p:spPr bwMode="auto">
          <a:xfrm>
            <a:off x="3309938" y="2590800"/>
            <a:ext cx="1566862"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dirty="0">
                <a:solidFill>
                  <a:schemeClr val="bg1"/>
                </a:solidFill>
                <a:latin typeface="Comic Sans MS" panose="030F0702030302020204" pitchFamily="66" charset="0"/>
              </a:rPr>
              <a:t>Prosecution</a:t>
            </a:r>
          </a:p>
          <a:p>
            <a:r>
              <a:rPr lang="en-US" altLang="en-US" b="1" dirty="0">
                <a:solidFill>
                  <a:schemeClr val="bg1"/>
                </a:solidFill>
                <a:latin typeface="Comic Sans MS" panose="030F0702030302020204" pitchFamily="66" charset="0"/>
              </a:rPr>
              <a:t>Case Theory</a:t>
            </a:r>
          </a:p>
        </p:txBody>
      </p:sp>
      <p:sp>
        <p:nvSpPr>
          <p:cNvPr id="48137" name="Text Box 9">
            <a:extLst>
              <a:ext uri="{FF2B5EF4-FFF2-40B4-BE49-F238E27FC236}">
                <a16:creationId xmlns:a16="http://schemas.microsoft.com/office/drawing/2014/main" id="{63D41169-A5FE-8E73-511A-7A6D44DD9374}"/>
              </a:ext>
            </a:extLst>
          </p:cNvPr>
          <p:cNvSpPr txBox="1">
            <a:spLocks noChangeArrowheads="1"/>
          </p:cNvSpPr>
          <p:nvPr/>
        </p:nvSpPr>
        <p:spPr bwMode="auto">
          <a:xfrm>
            <a:off x="5595938" y="3549650"/>
            <a:ext cx="1566862"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dirty="0">
                <a:solidFill>
                  <a:schemeClr val="bg1"/>
                </a:solidFill>
                <a:latin typeface="Comic Sans MS" panose="030F0702030302020204" pitchFamily="66" charset="0"/>
              </a:rPr>
              <a:t>Defense</a:t>
            </a:r>
          </a:p>
          <a:p>
            <a:r>
              <a:rPr lang="en-US" altLang="en-US" b="1" dirty="0">
                <a:solidFill>
                  <a:schemeClr val="bg1"/>
                </a:solidFill>
                <a:latin typeface="Comic Sans MS" panose="030F0702030302020204" pitchFamily="66" charset="0"/>
              </a:rPr>
              <a:t>Case Theory</a:t>
            </a:r>
          </a:p>
        </p:txBody>
      </p:sp>
      <p:sp>
        <p:nvSpPr>
          <p:cNvPr id="48138" name="Text Box 10">
            <a:extLst>
              <a:ext uri="{FF2B5EF4-FFF2-40B4-BE49-F238E27FC236}">
                <a16:creationId xmlns:a16="http://schemas.microsoft.com/office/drawing/2014/main" id="{57BAEFCF-FE4E-A175-088F-0AB47EC5E25A}"/>
              </a:ext>
            </a:extLst>
          </p:cNvPr>
          <p:cNvSpPr txBox="1">
            <a:spLocks noChangeArrowheads="1"/>
          </p:cNvSpPr>
          <p:nvPr/>
        </p:nvSpPr>
        <p:spPr bwMode="auto">
          <a:xfrm>
            <a:off x="5867401" y="6100763"/>
            <a:ext cx="20605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sz="2400" b="1" dirty="0">
                <a:solidFill>
                  <a:srgbClr val="FFFF00"/>
                </a:solidFill>
                <a:latin typeface="Comic Sans MS" panose="030F0702030302020204" pitchFamily="66" charset="0"/>
              </a:rPr>
              <a:t>Lock-in here</a:t>
            </a:r>
          </a:p>
        </p:txBody>
      </p:sp>
      <p:sp>
        <p:nvSpPr>
          <p:cNvPr id="48139" name="Text Box 11">
            <a:extLst>
              <a:ext uri="{FF2B5EF4-FFF2-40B4-BE49-F238E27FC236}">
                <a16:creationId xmlns:a16="http://schemas.microsoft.com/office/drawing/2014/main" id="{CAD657CE-3CA2-C8B0-4266-9994522A2BD5}"/>
              </a:ext>
            </a:extLst>
          </p:cNvPr>
          <p:cNvSpPr txBox="1">
            <a:spLocks noChangeArrowheads="1"/>
          </p:cNvSpPr>
          <p:nvPr/>
        </p:nvSpPr>
        <p:spPr bwMode="auto">
          <a:xfrm>
            <a:off x="8458201" y="5273676"/>
            <a:ext cx="2193229"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sz="2400" b="1" dirty="0">
                <a:solidFill>
                  <a:schemeClr val="bg1"/>
                </a:solidFill>
                <a:latin typeface="Comic Sans MS" panose="030F0702030302020204" pitchFamily="66" charset="0"/>
              </a:rPr>
              <a:t>Point this out</a:t>
            </a:r>
          </a:p>
          <a:p>
            <a:pPr algn="l"/>
            <a:r>
              <a:rPr lang="en-US" altLang="en-US" sz="2400" b="1" dirty="0">
                <a:solidFill>
                  <a:schemeClr val="bg1"/>
                </a:solidFill>
                <a:latin typeface="Comic Sans MS" panose="030F0702030302020204" pitchFamily="66" charset="0"/>
              </a:rPr>
              <a:t>in argument</a:t>
            </a:r>
          </a:p>
        </p:txBody>
      </p:sp>
      <p:sp>
        <p:nvSpPr>
          <p:cNvPr id="48141" name="Line 13">
            <a:extLst>
              <a:ext uri="{FF2B5EF4-FFF2-40B4-BE49-F238E27FC236}">
                <a16:creationId xmlns:a16="http://schemas.microsoft.com/office/drawing/2014/main" id="{070413E7-1EAB-7CFF-9991-D84F2A3D24D4}"/>
              </a:ext>
            </a:extLst>
          </p:cNvPr>
          <p:cNvSpPr>
            <a:spLocks noChangeShapeType="1"/>
          </p:cNvSpPr>
          <p:nvPr/>
        </p:nvSpPr>
        <p:spPr bwMode="auto">
          <a:xfrm flipH="1" flipV="1">
            <a:off x="8305800" y="3429000"/>
            <a:ext cx="1219200" cy="1752600"/>
          </a:xfrm>
          <a:prstGeom prst="line">
            <a:avLst/>
          </a:prstGeom>
          <a:noFill/>
          <a:ln w="762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143" name="Line 15">
            <a:extLst>
              <a:ext uri="{FF2B5EF4-FFF2-40B4-BE49-F238E27FC236}">
                <a16:creationId xmlns:a16="http://schemas.microsoft.com/office/drawing/2014/main" id="{3DEA821B-9BA7-5A95-E17A-2953A6875B14}"/>
              </a:ext>
            </a:extLst>
          </p:cNvPr>
          <p:cNvSpPr>
            <a:spLocks noChangeShapeType="1"/>
          </p:cNvSpPr>
          <p:nvPr/>
        </p:nvSpPr>
        <p:spPr bwMode="auto">
          <a:xfrm>
            <a:off x="5410200" y="3505200"/>
            <a:ext cx="0" cy="914400"/>
          </a:xfrm>
          <a:prstGeom prst="line">
            <a:avLst/>
          </a:prstGeom>
          <a:noFill/>
          <a:ln w="57150">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134" name="AutoShape 6">
            <a:extLst>
              <a:ext uri="{FF2B5EF4-FFF2-40B4-BE49-F238E27FC236}">
                <a16:creationId xmlns:a16="http://schemas.microsoft.com/office/drawing/2014/main" id="{FCA00C0B-CA80-7B00-4CFB-8E3D6F4311AB}"/>
              </a:ext>
            </a:extLst>
          </p:cNvPr>
          <p:cNvSpPr>
            <a:spLocks noChangeArrowheads="1"/>
          </p:cNvSpPr>
          <p:nvPr/>
        </p:nvSpPr>
        <p:spPr bwMode="auto">
          <a:xfrm>
            <a:off x="3886200" y="3118510"/>
            <a:ext cx="3581400" cy="2819400"/>
          </a:xfrm>
          <a:custGeom>
            <a:avLst/>
            <a:gdLst>
              <a:gd name="G0" fmla="+- 15126 0 0"/>
              <a:gd name="G1" fmla="+- 2912 0 0"/>
              <a:gd name="G2" fmla="+- 12158 0 2912"/>
              <a:gd name="G3" fmla="+- G2 0 2912"/>
              <a:gd name="G4" fmla="*/ G3 32768 32059"/>
              <a:gd name="G5" fmla="*/ G4 1 2"/>
              <a:gd name="G6" fmla="+- 21600 0 15126"/>
              <a:gd name="G7" fmla="*/ G6 2912 6079"/>
              <a:gd name="G8" fmla="+- G7 15126 0"/>
              <a:gd name="T0" fmla="*/ 15126 w 21600"/>
              <a:gd name="T1" fmla="*/ 0 h 21600"/>
              <a:gd name="T2" fmla="*/ 15126 w 21600"/>
              <a:gd name="T3" fmla="*/ 12158 h 21600"/>
              <a:gd name="T4" fmla="*/ 3237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40" name="Line 12">
            <a:extLst>
              <a:ext uri="{FF2B5EF4-FFF2-40B4-BE49-F238E27FC236}">
                <a16:creationId xmlns:a16="http://schemas.microsoft.com/office/drawing/2014/main" id="{D99D1F92-3BF6-4685-2EC2-7D82A21F8D3F}"/>
              </a:ext>
            </a:extLst>
          </p:cNvPr>
          <p:cNvSpPr>
            <a:spLocks noChangeShapeType="1"/>
          </p:cNvSpPr>
          <p:nvPr/>
        </p:nvSpPr>
        <p:spPr bwMode="auto">
          <a:xfrm>
            <a:off x="5206998" y="4419600"/>
            <a:ext cx="1498601" cy="1600200"/>
          </a:xfrm>
          <a:prstGeom prst="line">
            <a:avLst/>
          </a:prstGeom>
          <a:noFill/>
          <a:ln w="76200">
            <a:solidFill>
              <a:srgbClr val="FF0000"/>
            </a:solidFill>
            <a:round/>
            <a:headEnd type="arrow"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144" name="Text Box 16">
            <a:extLst>
              <a:ext uri="{FF2B5EF4-FFF2-40B4-BE49-F238E27FC236}">
                <a16:creationId xmlns:a16="http://schemas.microsoft.com/office/drawing/2014/main" id="{BD448F48-59BE-3B27-85E8-E205F983DE42}"/>
              </a:ext>
            </a:extLst>
          </p:cNvPr>
          <p:cNvSpPr txBox="1">
            <a:spLocks noChangeArrowheads="1"/>
          </p:cNvSpPr>
          <p:nvPr/>
        </p:nvSpPr>
        <p:spPr bwMode="auto">
          <a:xfrm>
            <a:off x="4419600" y="3988197"/>
            <a:ext cx="7112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dirty="0">
                <a:solidFill>
                  <a:schemeClr val="bg1"/>
                </a:solidFill>
                <a:latin typeface="Comic Sans MS" panose="030F0702030302020204" pitchFamily="66" charset="0"/>
              </a:rPr>
              <a:t>Bend</a:t>
            </a:r>
          </a:p>
        </p:txBody>
      </p:sp>
      <p:sp>
        <p:nvSpPr>
          <p:cNvPr id="48142" name="Line 14">
            <a:extLst>
              <a:ext uri="{FF2B5EF4-FFF2-40B4-BE49-F238E27FC236}">
                <a16:creationId xmlns:a16="http://schemas.microsoft.com/office/drawing/2014/main" id="{452E22F3-CFB3-3BCC-23B0-A213177C845C}"/>
              </a:ext>
            </a:extLst>
          </p:cNvPr>
          <p:cNvSpPr>
            <a:spLocks noChangeShapeType="1"/>
          </p:cNvSpPr>
          <p:nvPr/>
        </p:nvSpPr>
        <p:spPr bwMode="auto">
          <a:xfrm>
            <a:off x="3886200" y="4495800"/>
            <a:ext cx="1066800" cy="228600"/>
          </a:xfrm>
          <a:prstGeom prst="line">
            <a:avLst/>
          </a:prstGeom>
          <a:noFill/>
          <a:ln w="57150">
            <a:solidFill>
              <a:schemeClr val="bg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49795E3B-3E56-15EB-D4A6-0700E2FCAD29}"/>
              </a:ext>
            </a:extLst>
          </p:cNvPr>
          <p:cNvSpPr>
            <a:spLocks noGrp="1" noChangeArrowheads="1"/>
          </p:cNvSpPr>
          <p:nvPr>
            <p:ph type="title"/>
          </p:nvPr>
        </p:nvSpPr>
        <p:spPr/>
        <p:txBody>
          <a:bodyPr/>
          <a:lstStyle/>
          <a:p>
            <a:pPr algn="ctr"/>
            <a:r>
              <a:rPr lang="en-US" altLang="en-US" dirty="0">
                <a:solidFill>
                  <a:srgbClr val="FFFF00"/>
                </a:solidFill>
                <a:latin typeface="Comic Sans MS" panose="030F0702030302020204" pitchFamily="66" charset="0"/>
              </a:rPr>
              <a:t>Got away from the scene</a:t>
            </a:r>
          </a:p>
        </p:txBody>
      </p:sp>
      <p:sp>
        <p:nvSpPr>
          <p:cNvPr id="40963" name="AutoShape 3">
            <a:extLst>
              <a:ext uri="{FF2B5EF4-FFF2-40B4-BE49-F238E27FC236}">
                <a16:creationId xmlns:a16="http://schemas.microsoft.com/office/drawing/2014/main" id="{53A3D808-B977-7AFA-698E-BFA0287B940A}"/>
              </a:ext>
            </a:extLst>
          </p:cNvPr>
          <p:cNvSpPr>
            <a:spLocks noChangeArrowheads="1"/>
          </p:cNvSpPr>
          <p:nvPr/>
        </p:nvSpPr>
        <p:spPr bwMode="auto">
          <a:xfrm>
            <a:off x="2590800" y="2743200"/>
            <a:ext cx="3352800" cy="2133600"/>
          </a:xfrm>
          <a:prstGeom prst="wedgeRoundRectCallout">
            <a:avLst>
              <a:gd name="adj1" fmla="val -44602"/>
              <a:gd name="adj2" fmla="val 68972"/>
              <a:gd name="adj3" fmla="val 16667"/>
            </a:avLst>
          </a:prstGeom>
          <a:solidFill>
            <a:schemeClr val="bg1"/>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4000" b="1"/>
              <a:t> Somebody was using</a:t>
            </a:r>
          </a:p>
          <a:p>
            <a:r>
              <a:rPr lang="en-US" altLang="en-US" sz="4000" b="1"/>
              <a:t>my face</a:t>
            </a:r>
          </a:p>
        </p:txBody>
      </p:sp>
      <p:sp>
        <p:nvSpPr>
          <p:cNvPr id="40964" name="WordArt 4">
            <a:extLst>
              <a:ext uri="{FF2B5EF4-FFF2-40B4-BE49-F238E27FC236}">
                <a16:creationId xmlns:a16="http://schemas.microsoft.com/office/drawing/2014/main" id="{B9A742D0-997D-189B-C00A-70CE320B946C}"/>
              </a:ext>
            </a:extLst>
          </p:cNvPr>
          <p:cNvSpPr>
            <a:spLocks noChangeArrowheads="1" noChangeShapeType="1" noTextEdit="1"/>
          </p:cNvSpPr>
          <p:nvPr/>
        </p:nvSpPr>
        <p:spPr bwMode="auto">
          <a:xfrm>
            <a:off x="1905000" y="5486400"/>
            <a:ext cx="2667000" cy="9144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FFFF00"/>
                </a:solidFill>
                <a:latin typeface="Impact" panose="020B0806030902050204" pitchFamily="34" charset="0"/>
              </a:rPr>
              <a:t>Defendant</a:t>
            </a:r>
          </a:p>
        </p:txBody>
      </p:sp>
      <p:sp>
        <p:nvSpPr>
          <p:cNvPr id="40965" name="WordArt 5">
            <a:extLst>
              <a:ext uri="{FF2B5EF4-FFF2-40B4-BE49-F238E27FC236}">
                <a16:creationId xmlns:a16="http://schemas.microsoft.com/office/drawing/2014/main" id="{41091B84-14B6-AB27-FE7C-43F9F171D7F7}"/>
              </a:ext>
            </a:extLst>
          </p:cNvPr>
          <p:cNvSpPr>
            <a:spLocks noChangeArrowheads="1" noChangeShapeType="1" noTextEdit="1"/>
          </p:cNvSpPr>
          <p:nvPr/>
        </p:nvSpPr>
        <p:spPr bwMode="auto">
          <a:xfrm>
            <a:off x="7315200" y="5486400"/>
            <a:ext cx="2819400" cy="10668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66FF33"/>
                </a:solidFill>
                <a:latin typeface="Impact" panose="020B0806030902050204" pitchFamily="34" charset="0"/>
              </a:rPr>
              <a:t>Prosecutor</a:t>
            </a:r>
          </a:p>
        </p:txBody>
      </p:sp>
      <p:sp>
        <p:nvSpPr>
          <p:cNvPr id="40966" name="AutoShape 6">
            <a:extLst>
              <a:ext uri="{FF2B5EF4-FFF2-40B4-BE49-F238E27FC236}">
                <a16:creationId xmlns:a16="http://schemas.microsoft.com/office/drawing/2014/main" id="{080BA119-C7D2-E638-E82F-533E9F8DC62E}"/>
              </a:ext>
            </a:extLst>
          </p:cNvPr>
          <p:cNvSpPr>
            <a:spLocks noChangeArrowheads="1"/>
          </p:cNvSpPr>
          <p:nvPr/>
        </p:nvSpPr>
        <p:spPr bwMode="auto">
          <a:xfrm flipH="1">
            <a:off x="6400800" y="2133600"/>
            <a:ext cx="3810000" cy="2286000"/>
          </a:xfrm>
          <a:prstGeom prst="cloudCallout">
            <a:avLst>
              <a:gd name="adj1" fmla="val 1958"/>
              <a:gd name="adj2" fmla="val 95417"/>
            </a:avLst>
          </a:prstGeom>
          <a:solidFill>
            <a:schemeClr val="bg1"/>
          </a:solidFill>
          <a:ln w="9525">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2800" b="1"/>
              <a:t>But he matches a lot of the facts</a:t>
            </a:r>
          </a:p>
        </p:txBody>
      </p:sp>
      <p:sp>
        <p:nvSpPr>
          <p:cNvPr id="40967" name="Text Box 7">
            <a:extLst>
              <a:ext uri="{FF2B5EF4-FFF2-40B4-BE49-F238E27FC236}">
                <a16:creationId xmlns:a16="http://schemas.microsoft.com/office/drawing/2014/main" id="{2468E470-5888-13D4-733E-250CEA21A110}"/>
              </a:ext>
            </a:extLst>
          </p:cNvPr>
          <p:cNvSpPr txBox="1">
            <a:spLocks noChangeArrowheads="1"/>
          </p:cNvSpPr>
          <p:nvPr/>
        </p:nvSpPr>
        <p:spPr bwMode="auto">
          <a:xfrm>
            <a:off x="2116138" y="1492250"/>
            <a:ext cx="4056062" cy="946150"/>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990000"/>
                  </a:outerShdw>
                </a:effectLst>
              </a14:hiddenEffects>
            </a:ext>
          </a:extLst>
        </p:spPr>
        <p:txBody>
          <a:bodyPr wrap="none">
            <a:spAutoFit/>
          </a:bodyPr>
          <a:lstStyle/>
          <a:p>
            <a:r>
              <a:rPr lang="en-US" altLang="en-US" sz="2800">
                <a:solidFill>
                  <a:srgbClr val="FFFF00"/>
                </a:solidFill>
                <a:latin typeface="Comic Sans MS" panose="030F0702030302020204" pitchFamily="66" charset="0"/>
              </a:rPr>
              <a:t>Lock in his concessions;</a:t>
            </a:r>
          </a:p>
          <a:p>
            <a:r>
              <a:rPr lang="en-US" altLang="en-US" sz="2800">
                <a:solidFill>
                  <a:srgbClr val="FFFF00"/>
                </a:solidFill>
                <a:latin typeface="Comic Sans MS" panose="030F0702030302020204" pitchFamily="66" charset="0"/>
              </a:rPr>
              <a:t>show similarities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61B3418C-8CFC-1B2A-1312-F7589C0ED219}"/>
              </a:ext>
            </a:extLst>
          </p:cNvPr>
          <p:cNvSpPr>
            <a:spLocks noGrp="1" noChangeArrowheads="1"/>
          </p:cNvSpPr>
          <p:nvPr>
            <p:ph type="title"/>
          </p:nvPr>
        </p:nvSpPr>
        <p:spPr/>
        <p:txBody>
          <a:bodyPr/>
          <a:lstStyle/>
          <a:p>
            <a:pPr algn="ctr"/>
            <a:r>
              <a:rPr lang="en-US" altLang="en-US" sz="4000" dirty="0">
                <a:solidFill>
                  <a:srgbClr val="FFFF00"/>
                </a:solidFill>
                <a:latin typeface="Comic Sans MS" panose="030F0702030302020204" pitchFamily="66" charset="0"/>
              </a:rPr>
              <a:t>She knew him; knew who he was</a:t>
            </a:r>
          </a:p>
        </p:txBody>
      </p:sp>
      <p:sp>
        <p:nvSpPr>
          <p:cNvPr id="39939" name="AutoShape 3">
            <a:extLst>
              <a:ext uri="{FF2B5EF4-FFF2-40B4-BE49-F238E27FC236}">
                <a16:creationId xmlns:a16="http://schemas.microsoft.com/office/drawing/2014/main" id="{EA22C773-61E2-AF0E-0989-C4797FDB298D}"/>
              </a:ext>
            </a:extLst>
          </p:cNvPr>
          <p:cNvSpPr>
            <a:spLocks noChangeArrowheads="1"/>
          </p:cNvSpPr>
          <p:nvPr/>
        </p:nvSpPr>
        <p:spPr bwMode="auto">
          <a:xfrm>
            <a:off x="2590800" y="2743200"/>
            <a:ext cx="3352800" cy="2133600"/>
          </a:xfrm>
          <a:prstGeom prst="wedgeRoundRectCallout">
            <a:avLst>
              <a:gd name="adj1" fmla="val -44602"/>
              <a:gd name="adj2" fmla="val 68972"/>
              <a:gd name="adj3" fmla="val 16667"/>
            </a:avLst>
          </a:prstGeom>
          <a:solidFill>
            <a:schemeClr val="bg1"/>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4000" b="1"/>
              <a:t> </a:t>
            </a:r>
          </a:p>
          <a:p>
            <a:r>
              <a:rPr lang="en-US" altLang="en-US" sz="4000" b="1"/>
              <a:t>Consent</a:t>
            </a:r>
          </a:p>
        </p:txBody>
      </p:sp>
      <p:sp>
        <p:nvSpPr>
          <p:cNvPr id="39940" name="WordArt 4">
            <a:extLst>
              <a:ext uri="{FF2B5EF4-FFF2-40B4-BE49-F238E27FC236}">
                <a16:creationId xmlns:a16="http://schemas.microsoft.com/office/drawing/2014/main" id="{D6F3D92D-1404-F288-0518-F843AAF9616F}"/>
              </a:ext>
            </a:extLst>
          </p:cNvPr>
          <p:cNvSpPr>
            <a:spLocks noChangeArrowheads="1" noChangeShapeType="1" noTextEdit="1"/>
          </p:cNvSpPr>
          <p:nvPr/>
        </p:nvSpPr>
        <p:spPr bwMode="auto">
          <a:xfrm>
            <a:off x="1905000" y="5486400"/>
            <a:ext cx="2667000" cy="9144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FFFF00"/>
                </a:solidFill>
                <a:latin typeface="Impact" panose="020B0806030902050204" pitchFamily="34" charset="0"/>
              </a:rPr>
              <a:t>Defendant</a:t>
            </a:r>
          </a:p>
        </p:txBody>
      </p:sp>
      <p:sp>
        <p:nvSpPr>
          <p:cNvPr id="39941" name="WordArt 5">
            <a:extLst>
              <a:ext uri="{FF2B5EF4-FFF2-40B4-BE49-F238E27FC236}">
                <a16:creationId xmlns:a16="http://schemas.microsoft.com/office/drawing/2014/main" id="{8672966A-4B58-8B8C-5D7F-BA6ED7575BE6}"/>
              </a:ext>
            </a:extLst>
          </p:cNvPr>
          <p:cNvSpPr>
            <a:spLocks noChangeArrowheads="1" noChangeShapeType="1" noTextEdit="1"/>
          </p:cNvSpPr>
          <p:nvPr/>
        </p:nvSpPr>
        <p:spPr bwMode="auto">
          <a:xfrm>
            <a:off x="7315200" y="5486400"/>
            <a:ext cx="2819400" cy="10668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66FF33"/>
                </a:solidFill>
                <a:latin typeface="Impact" panose="020B0806030902050204" pitchFamily="34" charset="0"/>
              </a:rPr>
              <a:t>Prosecutor</a:t>
            </a:r>
          </a:p>
        </p:txBody>
      </p:sp>
      <p:sp>
        <p:nvSpPr>
          <p:cNvPr id="39942" name="AutoShape 6">
            <a:extLst>
              <a:ext uri="{FF2B5EF4-FFF2-40B4-BE49-F238E27FC236}">
                <a16:creationId xmlns:a16="http://schemas.microsoft.com/office/drawing/2014/main" id="{5A543D5F-1434-DFBC-5B2F-F3181A836AED}"/>
              </a:ext>
            </a:extLst>
          </p:cNvPr>
          <p:cNvSpPr>
            <a:spLocks noChangeArrowheads="1"/>
          </p:cNvSpPr>
          <p:nvPr/>
        </p:nvSpPr>
        <p:spPr bwMode="auto">
          <a:xfrm flipH="1">
            <a:off x="6400800" y="2133600"/>
            <a:ext cx="3810000" cy="2286000"/>
          </a:xfrm>
          <a:prstGeom prst="cloudCallout">
            <a:avLst>
              <a:gd name="adj1" fmla="val 1958"/>
              <a:gd name="adj2" fmla="val 95417"/>
            </a:avLst>
          </a:prstGeom>
          <a:solidFill>
            <a:schemeClr val="bg1"/>
          </a:solidFill>
          <a:ln w="9525">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2400" b="1"/>
              <a:t>But the facts aren’t consistent with consent</a:t>
            </a:r>
          </a:p>
        </p:txBody>
      </p:sp>
      <p:sp>
        <p:nvSpPr>
          <p:cNvPr id="39943" name="Text Box 7">
            <a:extLst>
              <a:ext uri="{FF2B5EF4-FFF2-40B4-BE49-F238E27FC236}">
                <a16:creationId xmlns:a16="http://schemas.microsoft.com/office/drawing/2014/main" id="{E52BD49C-2829-A79C-EAEB-CA0D05B05FCF}"/>
              </a:ext>
            </a:extLst>
          </p:cNvPr>
          <p:cNvSpPr txBox="1">
            <a:spLocks noChangeArrowheads="1"/>
          </p:cNvSpPr>
          <p:nvPr/>
        </p:nvSpPr>
        <p:spPr bwMode="auto">
          <a:xfrm>
            <a:off x="2116138" y="1492250"/>
            <a:ext cx="4056062" cy="946150"/>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990000"/>
                  </a:outerShdw>
                </a:effectLst>
              </a14:hiddenEffects>
            </a:ext>
          </a:extLst>
        </p:spPr>
        <p:txBody>
          <a:bodyPr wrap="none">
            <a:spAutoFit/>
          </a:bodyPr>
          <a:lstStyle/>
          <a:p>
            <a:r>
              <a:rPr lang="en-US" altLang="en-US" sz="2800">
                <a:solidFill>
                  <a:srgbClr val="FFFF00"/>
                </a:solidFill>
                <a:latin typeface="Comic Sans MS" panose="030F0702030302020204" pitchFamily="66" charset="0"/>
              </a:rPr>
              <a:t>Lock in his concessions;</a:t>
            </a:r>
          </a:p>
          <a:p>
            <a:r>
              <a:rPr lang="en-US" altLang="en-US" sz="2800">
                <a:solidFill>
                  <a:srgbClr val="FFFF00"/>
                </a:solidFill>
                <a:latin typeface="Comic Sans MS" panose="030F0702030302020204" pitchFamily="66" charset="0"/>
              </a:rPr>
              <a:t>show inconsistencies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98D9EF8F-C755-800B-CD13-5678791F574B}"/>
              </a:ext>
            </a:extLst>
          </p:cNvPr>
          <p:cNvSpPr>
            <a:spLocks noGrp="1" noChangeArrowheads="1"/>
          </p:cNvSpPr>
          <p:nvPr>
            <p:ph type="title"/>
          </p:nvPr>
        </p:nvSpPr>
        <p:spPr/>
        <p:txBody>
          <a:bodyPr/>
          <a:lstStyle/>
          <a:p>
            <a:pPr algn="ctr"/>
            <a:r>
              <a:rPr lang="en-US" altLang="en-US" dirty="0">
                <a:solidFill>
                  <a:srgbClr val="FFFF00"/>
                </a:solidFill>
                <a:latin typeface="Comic Sans MS" panose="030F0702030302020204" pitchFamily="66" charset="0"/>
              </a:rPr>
              <a:t>Killer ID known</a:t>
            </a:r>
          </a:p>
        </p:txBody>
      </p:sp>
      <p:sp>
        <p:nvSpPr>
          <p:cNvPr id="38915" name="AutoShape 3">
            <a:extLst>
              <a:ext uri="{FF2B5EF4-FFF2-40B4-BE49-F238E27FC236}">
                <a16:creationId xmlns:a16="http://schemas.microsoft.com/office/drawing/2014/main" id="{326EB853-8F2A-090C-6227-28B5ACE7DF81}"/>
              </a:ext>
            </a:extLst>
          </p:cNvPr>
          <p:cNvSpPr>
            <a:spLocks noChangeArrowheads="1"/>
          </p:cNvSpPr>
          <p:nvPr/>
        </p:nvSpPr>
        <p:spPr bwMode="auto">
          <a:xfrm>
            <a:off x="2590800" y="2743200"/>
            <a:ext cx="3352800" cy="2133600"/>
          </a:xfrm>
          <a:prstGeom prst="wedgeRoundRectCallout">
            <a:avLst>
              <a:gd name="adj1" fmla="val -44602"/>
              <a:gd name="adj2" fmla="val 68972"/>
              <a:gd name="adj3" fmla="val 16667"/>
            </a:avLst>
          </a:prstGeom>
          <a:solidFill>
            <a:schemeClr val="bg1"/>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4000" b="1"/>
              <a:t> Self-defense</a:t>
            </a:r>
          </a:p>
        </p:txBody>
      </p:sp>
      <p:sp>
        <p:nvSpPr>
          <p:cNvPr id="38916" name="WordArt 4">
            <a:extLst>
              <a:ext uri="{FF2B5EF4-FFF2-40B4-BE49-F238E27FC236}">
                <a16:creationId xmlns:a16="http://schemas.microsoft.com/office/drawing/2014/main" id="{E5473B32-8364-DCDD-24B7-F1963D38A3D7}"/>
              </a:ext>
            </a:extLst>
          </p:cNvPr>
          <p:cNvSpPr>
            <a:spLocks noChangeArrowheads="1" noChangeShapeType="1" noTextEdit="1"/>
          </p:cNvSpPr>
          <p:nvPr/>
        </p:nvSpPr>
        <p:spPr bwMode="auto">
          <a:xfrm>
            <a:off x="1905000" y="5486400"/>
            <a:ext cx="2667000" cy="9144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FFFF00"/>
                </a:solidFill>
                <a:latin typeface="Impact" panose="020B0806030902050204" pitchFamily="34" charset="0"/>
              </a:rPr>
              <a:t>Defendant</a:t>
            </a:r>
          </a:p>
        </p:txBody>
      </p:sp>
      <p:sp>
        <p:nvSpPr>
          <p:cNvPr id="38917" name="WordArt 5">
            <a:extLst>
              <a:ext uri="{FF2B5EF4-FFF2-40B4-BE49-F238E27FC236}">
                <a16:creationId xmlns:a16="http://schemas.microsoft.com/office/drawing/2014/main" id="{40ABEC6C-B878-CAB3-962E-B8A380088F2B}"/>
              </a:ext>
            </a:extLst>
          </p:cNvPr>
          <p:cNvSpPr>
            <a:spLocks noChangeArrowheads="1" noChangeShapeType="1" noTextEdit="1"/>
          </p:cNvSpPr>
          <p:nvPr/>
        </p:nvSpPr>
        <p:spPr bwMode="auto">
          <a:xfrm>
            <a:off x="7315200" y="5486400"/>
            <a:ext cx="2819400" cy="10668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66FF33"/>
                </a:solidFill>
                <a:latin typeface="Impact" panose="020B0806030902050204" pitchFamily="34" charset="0"/>
              </a:rPr>
              <a:t>Prosecutor</a:t>
            </a:r>
          </a:p>
        </p:txBody>
      </p:sp>
      <p:sp>
        <p:nvSpPr>
          <p:cNvPr id="38918" name="AutoShape 6">
            <a:extLst>
              <a:ext uri="{FF2B5EF4-FFF2-40B4-BE49-F238E27FC236}">
                <a16:creationId xmlns:a16="http://schemas.microsoft.com/office/drawing/2014/main" id="{0772857A-16CA-E753-35E8-665B398EA5A8}"/>
              </a:ext>
            </a:extLst>
          </p:cNvPr>
          <p:cNvSpPr>
            <a:spLocks noChangeArrowheads="1"/>
          </p:cNvSpPr>
          <p:nvPr/>
        </p:nvSpPr>
        <p:spPr bwMode="auto">
          <a:xfrm flipH="1">
            <a:off x="6400800" y="2133600"/>
            <a:ext cx="4038600" cy="2286000"/>
          </a:xfrm>
          <a:prstGeom prst="cloudCallout">
            <a:avLst>
              <a:gd name="adj1" fmla="val 4676"/>
              <a:gd name="adj2" fmla="val 95417"/>
            </a:avLst>
          </a:prstGeom>
          <a:solidFill>
            <a:schemeClr val="bg1"/>
          </a:solidFill>
          <a:ln w="9525">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2800" b="1"/>
              <a:t> But the facts suggest otherwise</a:t>
            </a:r>
          </a:p>
        </p:txBody>
      </p:sp>
      <p:sp>
        <p:nvSpPr>
          <p:cNvPr id="38919" name="Text Box 7">
            <a:extLst>
              <a:ext uri="{FF2B5EF4-FFF2-40B4-BE49-F238E27FC236}">
                <a16:creationId xmlns:a16="http://schemas.microsoft.com/office/drawing/2014/main" id="{48AE0738-FA49-9328-FC61-1439C8C025B4}"/>
              </a:ext>
            </a:extLst>
          </p:cNvPr>
          <p:cNvSpPr txBox="1">
            <a:spLocks noChangeArrowheads="1"/>
          </p:cNvSpPr>
          <p:nvPr/>
        </p:nvSpPr>
        <p:spPr bwMode="auto">
          <a:xfrm>
            <a:off x="2116138" y="1492250"/>
            <a:ext cx="4056062" cy="946150"/>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990000"/>
                  </a:outerShdw>
                </a:effectLst>
              </a14:hiddenEffects>
            </a:ext>
          </a:extLst>
        </p:spPr>
        <p:txBody>
          <a:bodyPr wrap="none">
            <a:spAutoFit/>
          </a:bodyPr>
          <a:lstStyle/>
          <a:p>
            <a:r>
              <a:rPr lang="en-US" altLang="en-US" sz="2800">
                <a:solidFill>
                  <a:srgbClr val="FFFF00"/>
                </a:solidFill>
                <a:latin typeface="Comic Sans MS" panose="030F0702030302020204" pitchFamily="66" charset="0"/>
              </a:rPr>
              <a:t>Lock in his concessions;</a:t>
            </a:r>
          </a:p>
          <a:p>
            <a:r>
              <a:rPr lang="en-US" altLang="en-US" sz="2800">
                <a:solidFill>
                  <a:srgbClr val="FFFF00"/>
                </a:solidFill>
                <a:latin typeface="Comic Sans MS" panose="030F0702030302020204" pitchFamily="66" charset="0"/>
              </a:rPr>
              <a:t>show inconsistencies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a:extLst>
              <a:ext uri="{FF2B5EF4-FFF2-40B4-BE49-F238E27FC236}">
                <a16:creationId xmlns:a16="http://schemas.microsoft.com/office/drawing/2014/main" id="{A59545B0-B8DF-CFE8-C52B-9D56A1EB27ED}"/>
              </a:ext>
            </a:extLst>
          </p:cNvPr>
          <p:cNvSpPr>
            <a:spLocks noGrp="1" noChangeArrowheads="1"/>
          </p:cNvSpPr>
          <p:nvPr>
            <p:ph type="title"/>
          </p:nvPr>
        </p:nvSpPr>
        <p:spPr/>
        <p:txBody>
          <a:bodyPr/>
          <a:lstStyle/>
          <a:p>
            <a:r>
              <a:rPr lang="en-US" altLang="en-US">
                <a:solidFill>
                  <a:schemeClr val="bg1"/>
                </a:solidFill>
              </a:rPr>
              <a:t>Required Opening Slide Notice</a:t>
            </a:r>
          </a:p>
        </p:txBody>
      </p:sp>
      <p:sp>
        <p:nvSpPr>
          <p:cNvPr id="66563" name="Rectangle 3">
            <a:extLst>
              <a:ext uri="{FF2B5EF4-FFF2-40B4-BE49-F238E27FC236}">
                <a16:creationId xmlns:a16="http://schemas.microsoft.com/office/drawing/2014/main" id="{89E6A984-B342-2693-0FFF-356549D172DE}"/>
              </a:ext>
            </a:extLst>
          </p:cNvPr>
          <p:cNvSpPr>
            <a:spLocks noGrp="1" noChangeArrowheads="1"/>
          </p:cNvSpPr>
          <p:nvPr>
            <p:ph type="body" idx="1"/>
          </p:nvPr>
        </p:nvSpPr>
        <p:spPr>
          <a:xfrm>
            <a:off x="760563" y="390692"/>
            <a:ext cx="10515600" cy="4543620"/>
          </a:xfrm>
        </p:spPr>
        <p:txBody>
          <a:bodyPr>
            <a:normAutofit fontScale="92500" lnSpcReduction="10000"/>
          </a:bodyPr>
          <a:lstStyle/>
          <a:p>
            <a:pPr>
              <a:buFontTx/>
              <a:buNone/>
            </a:pPr>
            <a:r>
              <a:rPr lang="en-US" altLang="en-US" dirty="0"/>
              <a:t> </a:t>
            </a:r>
            <a:r>
              <a:rPr lang="en-US" altLang="en-US" sz="4000" dirty="0">
                <a:latin typeface="Comic Sans MS" panose="030F0702030302020204" pitchFamily="66" charset="0"/>
              </a:rPr>
              <a:t>This multi-media presentation contains the creative works of others which are being used by permission, license, through a claim of fair use, or because they are in the public domain.  This presentation was prepared under the “fair use guidelines” for education and further use or distribution is not permitted. </a:t>
            </a:r>
          </a:p>
          <a:p>
            <a:pPr>
              <a:buFontTx/>
              <a:buNone/>
            </a:pPr>
            <a:r>
              <a:rPr lang="en-US" altLang="en-US" sz="4000" dirty="0">
                <a:latin typeface="Comic Sans MS" panose="030F0702030302020204" pitchFamily="66" charset="0"/>
              </a:rPr>
              <a:t> (</a:t>
            </a:r>
            <a:r>
              <a:rPr lang="en-US" altLang="en-US" sz="4000" dirty="0">
                <a:solidFill>
                  <a:srgbClr val="FFFFFF"/>
                </a:solidFill>
                <a:latin typeface="Comic Sans MS" panose="030F0702030302020204" pitchFamily="66" charset="0"/>
              </a:rPr>
              <a:t>17 U.S.C. 107</a:t>
            </a:r>
            <a:r>
              <a:rPr lang="en-US" altLang="en-US" sz="4000" dirty="0">
                <a:latin typeface="Comic Sans MS" panose="030F0702030302020204" pitchFamily="66" charset="0"/>
              </a:rPr>
              <a:t>)</a:t>
            </a:r>
          </a:p>
        </p:txBody>
      </p:sp>
      <p:sp>
        <p:nvSpPr>
          <p:cNvPr id="2" name="Rectangle 4">
            <a:extLst>
              <a:ext uri="{FF2B5EF4-FFF2-40B4-BE49-F238E27FC236}">
                <a16:creationId xmlns:a16="http://schemas.microsoft.com/office/drawing/2014/main" id="{C872B7C8-1F90-5317-AE56-0748E6548E9A}"/>
              </a:ext>
            </a:extLst>
          </p:cNvPr>
          <p:cNvSpPr>
            <a:spLocks noChangeArrowheads="1"/>
          </p:cNvSpPr>
          <p:nvPr/>
        </p:nvSpPr>
        <p:spPr bwMode="auto">
          <a:xfrm>
            <a:off x="2057400" y="5582722"/>
            <a:ext cx="8070011" cy="1108869"/>
          </a:xfrm>
          <a:prstGeom prst="rect">
            <a:avLst/>
          </a:prstGeom>
          <a:noFill/>
          <a:ln w="9525">
            <a:solidFill>
              <a:srgbClr val="FFFF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defRPr sz="3200">
                <a:solidFill>
                  <a:srgbClr val="FFFF00"/>
                </a:solidFill>
                <a:latin typeface="Comic Sans MS" panose="030F0702030302020204" pitchFamily="66" charset="0"/>
              </a:defRPr>
            </a:lvl1pPr>
            <a:lvl2pPr>
              <a:spcBef>
                <a:spcPct val="20000"/>
              </a:spcBef>
              <a:defRPr sz="2800">
                <a:solidFill>
                  <a:srgbClr val="FFFF00"/>
                </a:solidFill>
                <a:latin typeface="Comic Sans MS" panose="030F0702030302020204" pitchFamily="66" charset="0"/>
              </a:defRPr>
            </a:lvl2pPr>
            <a:lvl3pPr>
              <a:spcBef>
                <a:spcPct val="20000"/>
              </a:spcBef>
              <a:defRPr sz="2400">
                <a:solidFill>
                  <a:srgbClr val="FFFF00"/>
                </a:solidFill>
                <a:latin typeface="Comic Sans MS" panose="030F0702030302020204" pitchFamily="66" charset="0"/>
              </a:defRPr>
            </a:lvl3pPr>
            <a:lvl4pPr>
              <a:spcBef>
                <a:spcPct val="20000"/>
              </a:spcBef>
              <a:defRPr sz="2000">
                <a:solidFill>
                  <a:srgbClr val="FFFF00"/>
                </a:solidFill>
                <a:latin typeface="Comic Sans MS" panose="030F0702030302020204" pitchFamily="66" charset="0"/>
              </a:defRPr>
            </a:lvl4pPr>
            <a:lvl5pPr>
              <a:spcBef>
                <a:spcPct val="20000"/>
              </a:spcBef>
              <a:defRPr sz="2000">
                <a:solidFill>
                  <a:srgbClr val="FFFF00"/>
                </a:solidFill>
                <a:latin typeface="Comic Sans MS" panose="030F0702030302020204" pitchFamily="66" charset="0"/>
              </a:defRPr>
            </a:lvl5pPr>
            <a:lvl6pPr algn="ctr" fontAlgn="base">
              <a:spcBef>
                <a:spcPct val="20000"/>
              </a:spcBef>
              <a:spcAft>
                <a:spcPct val="0"/>
              </a:spcAft>
              <a:defRPr sz="2000">
                <a:solidFill>
                  <a:srgbClr val="FFFF00"/>
                </a:solidFill>
                <a:latin typeface="Comic Sans MS" panose="030F0702030302020204" pitchFamily="66" charset="0"/>
              </a:defRPr>
            </a:lvl6pPr>
            <a:lvl7pPr algn="ctr" fontAlgn="base">
              <a:spcBef>
                <a:spcPct val="20000"/>
              </a:spcBef>
              <a:spcAft>
                <a:spcPct val="0"/>
              </a:spcAft>
              <a:defRPr sz="2000">
                <a:solidFill>
                  <a:srgbClr val="FFFF00"/>
                </a:solidFill>
                <a:latin typeface="Comic Sans MS" panose="030F0702030302020204" pitchFamily="66" charset="0"/>
              </a:defRPr>
            </a:lvl7pPr>
            <a:lvl8pPr algn="ctr" fontAlgn="base">
              <a:spcBef>
                <a:spcPct val="20000"/>
              </a:spcBef>
              <a:spcAft>
                <a:spcPct val="0"/>
              </a:spcAft>
              <a:defRPr sz="2000">
                <a:solidFill>
                  <a:srgbClr val="FFFF00"/>
                </a:solidFill>
                <a:latin typeface="Comic Sans MS" panose="030F0702030302020204" pitchFamily="66" charset="0"/>
              </a:defRPr>
            </a:lvl8pPr>
            <a:lvl9pPr algn="ctr" fontAlgn="base">
              <a:spcBef>
                <a:spcPct val="20000"/>
              </a:spcBef>
              <a:spcAft>
                <a:spcPct val="0"/>
              </a:spcAft>
              <a:defRPr sz="2000">
                <a:solidFill>
                  <a:srgbClr val="FFFF00"/>
                </a:solidFill>
                <a:latin typeface="Comic Sans MS" panose="030F0702030302020204" pitchFamily="66" charset="0"/>
              </a:defRPr>
            </a:lvl9pPr>
          </a:lstStyle>
          <a:p>
            <a:r>
              <a:rPr lang="en-US" altLang="en-US" sz="2800" dirty="0">
                <a:solidFill>
                  <a:srgbClr val="66FF33"/>
                </a:solidFill>
              </a:rPr>
              <a:t>Electronic Graphics © 2004 Animation Factory</a:t>
            </a:r>
          </a:p>
          <a:p>
            <a:r>
              <a:rPr lang="en-US" altLang="en-US" sz="2800" dirty="0">
                <a:solidFill>
                  <a:srgbClr val="66FF33"/>
                </a:solidFill>
              </a:rPr>
              <a:t>Media Elements © Microsoft Corporation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B2EE8144-40AE-246D-A98C-D5DD42849E60}"/>
              </a:ext>
            </a:extLst>
          </p:cNvPr>
          <p:cNvSpPr>
            <a:spLocks noGrp="1" noChangeArrowheads="1"/>
          </p:cNvSpPr>
          <p:nvPr>
            <p:ph type="title"/>
          </p:nvPr>
        </p:nvSpPr>
        <p:spPr/>
        <p:txBody>
          <a:bodyPr/>
          <a:lstStyle/>
          <a:p>
            <a:pPr algn="ctr"/>
            <a:r>
              <a:rPr lang="en-US" altLang="en-US" dirty="0">
                <a:solidFill>
                  <a:srgbClr val="FFFF00"/>
                </a:solidFill>
                <a:latin typeface="Comic Sans MS" panose="030F0702030302020204" pitchFamily="66" charset="0"/>
              </a:rPr>
              <a:t>Very, very strong case</a:t>
            </a:r>
          </a:p>
        </p:txBody>
      </p:sp>
      <p:sp>
        <p:nvSpPr>
          <p:cNvPr id="41987" name="AutoShape 3">
            <a:extLst>
              <a:ext uri="{FF2B5EF4-FFF2-40B4-BE49-F238E27FC236}">
                <a16:creationId xmlns:a16="http://schemas.microsoft.com/office/drawing/2014/main" id="{B3C88AD4-A0AC-10BC-9F14-A053FF2A948C}"/>
              </a:ext>
            </a:extLst>
          </p:cNvPr>
          <p:cNvSpPr>
            <a:spLocks noChangeArrowheads="1"/>
          </p:cNvSpPr>
          <p:nvPr/>
        </p:nvSpPr>
        <p:spPr bwMode="auto">
          <a:xfrm>
            <a:off x="2590800" y="2743200"/>
            <a:ext cx="3352800" cy="2133600"/>
          </a:xfrm>
          <a:prstGeom prst="wedgeRoundRectCallout">
            <a:avLst>
              <a:gd name="adj1" fmla="val -44602"/>
              <a:gd name="adj2" fmla="val 68972"/>
              <a:gd name="adj3" fmla="val 16667"/>
            </a:avLst>
          </a:prstGeom>
          <a:solidFill>
            <a:schemeClr val="bg1"/>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4000" b="1"/>
              <a:t> I was out of touch with reality</a:t>
            </a:r>
          </a:p>
        </p:txBody>
      </p:sp>
      <p:sp>
        <p:nvSpPr>
          <p:cNvPr id="41988" name="WordArt 4">
            <a:extLst>
              <a:ext uri="{FF2B5EF4-FFF2-40B4-BE49-F238E27FC236}">
                <a16:creationId xmlns:a16="http://schemas.microsoft.com/office/drawing/2014/main" id="{6D8FBE6F-40A7-CE7B-B2C0-C8B4B27B9C46}"/>
              </a:ext>
            </a:extLst>
          </p:cNvPr>
          <p:cNvSpPr>
            <a:spLocks noChangeArrowheads="1" noChangeShapeType="1" noTextEdit="1"/>
          </p:cNvSpPr>
          <p:nvPr/>
        </p:nvSpPr>
        <p:spPr bwMode="auto">
          <a:xfrm>
            <a:off x="1905000" y="5486400"/>
            <a:ext cx="2667000" cy="9144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FFFF00"/>
                </a:solidFill>
                <a:latin typeface="Impact" panose="020B0806030902050204" pitchFamily="34" charset="0"/>
              </a:rPr>
              <a:t>Defendant</a:t>
            </a:r>
          </a:p>
        </p:txBody>
      </p:sp>
      <p:sp>
        <p:nvSpPr>
          <p:cNvPr id="41989" name="WordArt 5">
            <a:extLst>
              <a:ext uri="{FF2B5EF4-FFF2-40B4-BE49-F238E27FC236}">
                <a16:creationId xmlns:a16="http://schemas.microsoft.com/office/drawing/2014/main" id="{85C8DB07-ECBD-B564-435A-4C88329B1C03}"/>
              </a:ext>
            </a:extLst>
          </p:cNvPr>
          <p:cNvSpPr>
            <a:spLocks noChangeArrowheads="1" noChangeShapeType="1" noTextEdit="1"/>
          </p:cNvSpPr>
          <p:nvPr/>
        </p:nvSpPr>
        <p:spPr bwMode="auto">
          <a:xfrm>
            <a:off x="7315200" y="5486400"/>
            <a:ext cx="2819400" cy="10668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66FF33"/>
                </a:solidFill>
                <a:latin typeface="Impact" panose="020B0806030902050204" pitchFamily="34" charset="0"/>
              </a:rPr>
              <a:t>Prosecutor</a:t>
            </a:r>
          </a:p>
        </p:txBody>
      </p:sp>
      <p:sp>
        <p:nvSpPr>
          <p:cNvPr id="41990" name="AutoShape 6">
            <a:extLst>
              <a:ext uri="{FF2B5EF4-FFF2-40B4-BE49-F238E27FC236}">
                <a16:creationId xmlns:a16="http://schemas.microsoft.com/office/drawing/2014/main" id="{AAE08295-769B-8F3E-4E0A-646AA957C5A1}"/>
              </a:ext>
            </a:extLst>
          </p:cNvPr>
          <p:cNvSpPr>
            <a:spLocks noChangeArrowheads="1"/>
          </p:cNvSpPr>
          <p:nvPr/>
        </p:nvSpPr>
        <p:spPr bwMode="auto">
          <a:xfrm flipH="1">
            <a:off x="6400800" y="2133600"/>
            <a:ext cx="3810000" cy="2286000"/>
          </a:xfrm>
          <a:prstGeom prst="cloudCallout">
            <a:avLst>
              <a:gd name="adj1" fmla="val 1958"/>
              <a:gd name="adj2" fmla="val 95417"/>
            </a:avLst>
          </a:prstGeom>
          <a:solidFill>
            <a:schemeClr val="bg1"/>
          </a:solidFill>
          <a:ln w="9525">
            <a:solidFill>
              <a:srgbClr val="66FF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3200" b="1"/>
              <a:t>A lot of normal behavior</a:t>
            </a:r>
          </a:p>
        </p:txBody>
      </p:sp>
      <p:sp>
        <p:nvSpPr>
          <p:cNvPr id="41991" name="Text Box 7">
            <a:extLst>
              <a:ext uri="{FF2B5EF4-FFF2-40B4-BE49-F238E27FC236}">
                <a16:creationId xmlns:a16="http://schemas.microsoft.com/office/drawing/2014/main" id="{F9AFC14B-867C-43B7-A900-6D3938C1C2D8}"/>
              </a:ext>
            </a:extLst>
          </p:cNvPr>
          <p:cNvSpPr txBox="1">
            <a:spLocks noChangeArrowheads="1"/>
          </p:cNvSpPr>
          <p:nvPr/>
        </p:nvSpPr>
        <p:spPr bwMode="auto">
          <a:xfrm>
            <a:off x="2116138" y="1492250"/>
            <a:ext cx="4056062" cy="946150"/>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990000"/>
                  </a:outerShdw>
                </a:effectLst>
              </a14:hiddenEffects>
            </a:ext>
          </a:extLst>
        </p:spPr>
        <p:txBody>
          <a:bodyPr wrap="none">
            <a:spAutoFit/>
          </a:bodyPr>
          <a:lstStyle/>
          <a:p>
            <a:r>
              <a:rPr lang="en-US" altLang="en-US" sz="2800">
                <a:solidFill>
                  <a:srgbClr val="FFFF00"/>
                </a:solidFill>
                <a:latin typeface="Comic Sans MS" panose="030F0702030302020204" pitchFamily="66" charset="0"/>
              </a:rPr>
              <a:t>Lock in his concessions;</a:t>
            </a:r>
          </a:p>
          <a:p>
            <a:r>
              <a:rPr lang="en-US" altLang="en-US" sz="2800">
                <a:solidFill>
                  <a:srgbClr val="FFFF00"/>
                </a:solidFill>
                <a:latin typeface="Comic Sans MS" panose="030F0702030302020204" pitchFamily="66" charset="0"/>
              </a:rPr>
              <a:t>show inconsistencies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888FC772-D5BA-DEFE-59F5-46A501FB4968}"/>
              </a:ext>
            </a:extLst>
          </p:cNvPr>
          <p:cNvSpPr>
            <a:spLocks noGrp="1" noChangeArrowheads="1"/>
          </p:cNvSpPr>
          <p:nvPr>
            <p:ph type="title"/>
          </p:nvPr>
        </p:nvSpPr>
        <p:spPr/>
        <p:txBody>
          <a:bodyPr/>
          <a:lstStyle/>
          <a:p>
            <a:pPr algn="ctr"/>
            <a:r>
              <a:rPr lang="en-US" altLang="en-US" sz="4000" dirty="0">
                <a:solidFill>
                  <a:srgbClr val="FFFF00"/>
                </a:solidFill>
                <a:latin typeface="Comic Sans MS" panose="030F0702030302020204" pitchFamily="66" charset="0"/>
              </a:rPr>
              <a:t>Think about concessions about similarities</a:t>
            </a:r>
          </a:p>
        </p:txBody>
      </p:sp>
      <p:sp>
        <p:nvSpPr>
          <p:cNvPr id="44036" name="AutoShape 4">
            <a:extLst>
              <a:ext uri="{FF2B5EF4-FFF2-40B4-BE49-F238E27FC236}">
                <a16:creationId xmlns:a16="http://schemas.microsoft.com/office/drawing/2014/main" id="{E30166FA-6564-831F-020F-0E2D7B898F8F}"/>
              </a:ext>
            </a:extLst>
          </p:cNvPr>
          <p:cNvSpPr>
            <a:spLocks noChangeArrowheads="1"/>
          </p:cNvSpPr>
          <p:nvPr/>
        </p:nvSpPr>
        <p:spPr bwMode="auto">
          <a:xfrm>
            <a:off x="5791200" y="1295400"/>
            <a:ext cx="4267200" cy="3733800"/>
          </a:xfrm>
          <a:prstGeom prst="cloudCallout">
            <a:avLst>
              <a:gd name="adj1" fmla="val 28014"/>
              <a:gd name="adj2" fmla="val 61565"/>
            </a:avLst>
          </a:prstGeom>
          <a:solidFill>
            <a:schemeClr val="bg1"/>
          </a:solidFill>
          <a:ln w="19050">
            <a:solidFill>
              <a:srgbClr val="66FF33"/>
            </a:solidFill>
            <a:round/>
            <a:headEnd/>
            <a:tailEnd/>
          </a:ln>
          <a:effectLst/>
          <a:extLst>
            <a:ext uri="{AF507438-7753-43E0-B8FC-AC1667EBCBE1}">
              <a14:hiddenEffects xmlns:a14="http://schemas.microsoft.com/office/drawing/2010/main">
                <a:effectLst>
                  <a:outerShdw dist="35921" dir="2700000" algn="ctr" rotWithShape="0">
                    <a:srgbClr val="990000"/>
                  </a:outerShdw>
                </a:effectLst>
              </a14:hiddenEffects>
            </a:ext>
          </a:extLst>
        </p:spPr>
        <p:txBody>
          <a:bodyPr/>
          <a:lstStyle/>
          <a:p>
            <a:r>
              <a:rPr lang="en-US" altLang="en-US" sz="2400" b="1"/>
              <a:t>I can get</a:t>
            </a:r>
          </a:p>
          <a:p>
            <a:r>
              <a:rPr lang="en-US" altLang="en-US" sz="2400" b="1"/>
              <a:t>the Defendant to</a:t>
            </a:r>
          </a:p>
          <a:p>
            <a:r>
              <a:rPr lang="en-US" altLang="en-US" sz="2400" b="1"/>
              <a:t>admit everything</a:t>
            </a:r>
          </a:p>
          <a:p>
            <a:r>
              <a:rPr lang="en-US" altLang="en-US" sz="2400" b="1"/>
              <a:t>he has in common</a:t>
            </a:r>
          </a:p>
          <a:p>
            <a:r>
              <a:rPr lang="en-US" altLang="en-US" sz="2400" b="1"/>
              <a:t>with the “criminal”</a:t>
            </a:r>
          </a:p>
        </p:txBody>
      </p:sp>
      <p:sp>
        <p:nvSpPr>
          <p:cNvPr id="44037" name="WordArt 5">
            <a:extLst>
              <a:ext uri="{FF2B5EF4-FFF2-40B4-BE49-F238E27FC236}">
                <a16:creationId xmlns:a16="http://schemas.microsoft.com/office/drawing/2014/main" id="{7621F4E5-69F9-12B3-7FE9-71B8D19282C6}"/>
              </a:ext>
            </a:extLst>
          </p:cNvPr>
          <p:cNvSpPr>
            <a:spLocks noChangeArrowheads="1" noChangeShapeType="1" noTextEdit="1"/>
          </p:cNvSpPr>
          <p:nvPr/>
        </p:nvSpPr>
        <p:spPr bwMode="auto">
          <a:xfrm>
            <a:off x="1905000" y="5486400"/>
            <a:ext cx="2667000" cy="9144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FFFF00"/>
                </a:solidFill>
                <a:latin typeface="Impact" panose="020B0806030902050204" pitchFamily="34" charset="0"/>
              </a:rPr>
              <a:t>Defendant</a:t>
            </a:r>
          </a:p>
        </p:txBody>
      </p:sp>
      <p:sp>
        <p:nvSpPr>
          <p:cNvPr id="44038" name="WordArt 6">
            <a:extLst>
              <a:ext uri="{FF2B5EF4-FFF2-40B4-BE49-F238E27FC236}">
                <a16:creationId xmlns:a16="http://schemas.microsoft.com/office/drawing/2014/main" id="{48DA7EF5-4699-BE36-DD15-86F2910C5BD2}"/>
              </a:ext>
            </a:extLst>
          </p:cNvPr>
          <p:cNvSpPr>
            <a:spLocks noChangeArrowheads="1" noChangeShapeType="1" noTextEdit="1"/>
          </p:cNvSpPr>
          <p:nvPr/>
        </p:nvSpPr>
        <p:spPr bwMode="auto">
          <a:xfrm>
            <a:off x="7315200" y="5486400"/>
            <a:ext cx="2819400" cy="10668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66FF33"/>
                </a:solidFill>
                <a:latin typeface="Impact" panose="020B0806030902050204" pitchFamily="34" charset="0"/>
              </a:rPr>
              <a:t>Prosecutor</a:t>
            </a:r>
          </a:p>
        </p:txBody>
      </p:sp>
      <p:sp>
        <p:nvSpPr>
          <p:cNvPr id="44039" name="AutoShape 7">
            <a:extLst>
              <a:ext uri="{FF2B5EF4-FFF2-40B4-BE49-F238E27FC236}">
                <a16:creationId xmlns:a16="http://schemas.microsoft.com/office/drawing/2014/main" id="{5C50ED71-1A61-EB2F-46C1-E49FFA9F66DB}"/>
              </a:ext>
            </a:extLst>
          </p:cNvPr>
          <p:cNvSpPr>
            <a:spLocks noChangeArrowheads="1"/>
          </p:cNvSpPr>
          <p:nvPr/>
        </p:nvSpPr>
        <p:spPr bwMode="auto">
          <a:xfrm>
            <a:off x="2133600" y="2133600"/>
            <a:ext cx="3200400" cy="2800350"/>
          </a:xfrm>
          <a:prstGeom prst="cloudCallout">
            <a:avLst>
              <a:gd name="adj1" fmla="val -32389"/>
              <a:gd name="adj2" fmla="val 63324"/>
            </a:avLst>
          </a:prstGeom>
          <a:solidFill>
            <a:schemeClr val="bg1"/>
          </a:solidFill>
          <a:ln w="19050">
            <a:solidFill>
              <a:srgbClr val="FFFF00"/>
            </a:solidFill>
            <a:round/>
            <a:headEnd/>
            <a:tailEnd/>
          </a:ln>
          <a:effectLst/>
          <a:extLst>
            <a:ext uri="{AF507438-7753-43E0-B8FC-AC1667EBCBE1}">
              <a14:hiddenEffects xmlns:a14="http://schemas.microsoft.com/office/drawing/2010/main">
                <a:effectLst>
                  <a:outerShdw dist="35921" dir="2700000" algn="ctr" rotWithShape="0">
                    <a:srgbClr val="990000"/>
                  </a:outerShdw>
                </a:effectLst>
              </a14:hiddenEffects>
            </a:ext>
          </a:extLst>
        </p:spPr>
        <p:txBody>
          <a:bodyPr/>
          <a:lstStyle/>
          <a:p>
            <a:r>
              <a:rPr lang="en-US" altLang="en-US" sz="2400" b="1"/>
              <a:t>I’m going to </a:t>
            </a:r>
          </a:p>
          <a:p>
            <a:r>
              <a:rPr lang="en-US" altLang="en-US" sz="2400" b="1"/>
              <a:t>avoid admitting</a:t>
            </a:r>
          </a:p>
          <a:p>
            <a:r>
              <a:rPr lang="en-US" altLang="en-US" sz="2400" b="1"/>
              <a:t>anything if</a:t>
            </a:r>
          </a:p>
          <a:p>
            <a:r>
              <a:rPr lang="en-US" altLang="en-US" sz="2400" b="1"/>
              <a:t>I can.</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23" name="Line 15">
            <a:extLst>
              <a:ext uri="{FF2B5EF4-FFF2-40B4-BE49-F238E27FC236}">
                <a16:creationId xmlns:a16="http://schemas.microsoft.com/office/drawing/2014/main" id="{E2BC373A-13E1-8023-9B36-66BD7C3872A0}"/>
              </a:ext>
            </a:extLst>
          </p:cNvPr>
          <p:cNvSpPr>
            <a:spLocks noChangeShapeType="1"/>
          </p:cNvSpPr>
          <p:nvPr/>
        </p:nvSpPr>
        <p:spPr bwMode="auto">
          <a:xfrm flipH="1">
            <a:off x="6096000" y="838200"/>
            <a:ext cx="1066800" cy="0"/>
          </a:xfrm>
          <a:prstGeom prst="line">
            <a:avLst/>
          </a:prstGeom>
          <a:noFill/>
          <a:ln w="76200">
            <a:solidFill>
              <a:srgbClr val="66FF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990000"/>
                  </a:outerShdw>
                </a:effectLst>
              </a14:hiddenEffects>
            </a:ext>
          </a:extLst>
        </p:spPr>
        <p:txBody>
          <a:bodyPr/>
          <a:lstStyle/>
          <a:p>
            <a:endParaRPr lang="en-US"/>
          </a:p>
        </p:txBody>
      </p:sp>
      <p:sp>
        <p:nvSpPr>
          <p:cNvPr id="43024" name="Line 16">
            <a:extLst>
              <a:ext uri="{FF2B5EF4-FFF2-40B4-BE49-F238E27FC236}">
                <a16:creationId xmlns:a16="http://schemas.microsoft.com/office/drawing/2014/main" id="{39E3999B-00F2-BE0B-B677-AABE3B290167}"/>
              </a:ext>
            </a:extLst>
          </p:cNvPr>
          <p:cNvSpPr>
            <a:spLocks noChangeShapeType="1"/>
          </p:cNvSpPr>
          <p:nvPr/>
        </p:nvSpPr>
        <p:spPr bwMode="auto">
          <a:xfrm>
            <a:off x="6096000" y="838200"/>
            <a:ext cx="0" cy="5791200"/>
          </a:xfrm>
          <a:prstGeom prst="line">
            <a:avLst/>
          </a:prstGeom>
          <a:noFill/>
          <a:ln w="76200">
            <a:solidFill>
              <a:srgbClr val="66FF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990000"/>
                  </a:outerShdw>
                </a:effectLst>
              </a14:hiddenEffects>
            </a:ext>
          </a:extLst>
        </p:spPr>
        <p:txBody>
          <a:bodyPr/>
          <a:lstStyle/>
          <a:p>
            <a:endParaRPr lang="en-US"/>
          </a:p>
        </p:txBody>
      </p:sp>
      <p:sp>
        <p:nvSpPr>
          <p:cNvPr id="43027" name="Line 19">
            <a:extLst>
              <a:ext uri="{FF2B5EF4-FFF2-40B4-BE49-F238E27FC236}">
                <a16:creationId xmlns:a16="http://schemas.microsoft.com/office/drawing/2014/main" id="{DC0F4456-4692-6C0E-3506-C7C5F0F83EEA}"/>
              </a:ext>
            </a:extLst>
          </p:cNvPr>
          <p:cNvSpPr>
            <a:spLocks noChangeShapeType="1"/>
          </p:cNvSpPr>
          <p:nvPr/>
        </p:nvSpPr>
        <p:spPr bwMode="auto">
          <a:xfrm>
            <a:off x="4648200" y="838200"/>
            <a:ext cx="1066800" cy="0"/>
          </a:xfrm>
          <a:prstGeom prst="line">
            <a:avLst/>
          </a:prstGeom>
          <a:noFill/>
          <a:ln w="76200">
            <a:solidFill>
              <a:srgbClr val="FFCC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990000"/>
                  </a:outerShdw>
                </a:effectLst>
              </a14:hiddenEffects>
            </a:ext>
          </a:extLst>
        </p:spPr>
        <p:txBody>
          <a:bodyPr/>
          <a:lstStyle/>
          <a:p>
            <a:endParaRPr lang="en-US"/>
          </a:p>
        </p:txBody>
      </p:sp>
      <p:sp>
        <p:nvSpPr>
          <p:cNvPr id="43028" name="Line 20">
            <a:extLst>
              <a:ext uri="{FF2B5EF4-FFF2-40B4-BE49-F238E27FC236}">
                <a16:creationId xmlns:a16="http://schemas.microsoft.com/office/drawing/2014/main" id="{82AF5E28-7FEA-3334-634E-1C62252A8571}"/>
              </a:ext>
            </a:extLst>
          </p:cNvPr>
          <p:cNvSpPr>
            <a:spLocks noChangeShapeType="1"/>
          </p:cNvSpPr>
          <p:nvPr/>
        </p:nvSpPr>
        <p:spPr bwMode="auto">
          <a:xfrm flipH="1">
            <a:off x="5715000" y="838200"/>
            <a:ext cx="0" cy="5791200"/>
          </a:xfrm>
          <a:prstGeom prst="line">
            <a:avLst/>
          </a:prstGeom>
          <a:noFill/>
          <a:ln w="76200">
            <a:solidFill>
              <a:srgbClr val="FFCC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990000"/>
                  </a:outerShdw>
                </a:effectLst>
              </a14:hiddenEffects>
            </a:ext>
          </a:extLst>
        </p:spPr>
        <p:txBody>
          <a:bodyPr/>
          <a:lstStyle/>
          <a:p>
            <a:endParaRPr lang="en-US"/>
          </a:p>
        </p:txBody>
      </p:sp>
      <p:sp>
        <p:nvSpPr>
          <p:cNvPr id="43012" name="WordArt 4">
            <a:extLst>
              <a:ext uri="{FF2B5EF4-FFF2-40B4-BE49-F238E27FC236}">
                <a16:creationId xmlns:a16="http://schemas.microsoft.com/office/drawing/2014/main" id="{DA4A131F-BF0C-806E-69A1-BC93566B7846}"/>
              </a:ext>
            </a:extLst>
          </p:cNvPr>
          <p:cNvSpPr>
            <a:spLocks noChangeArrowheads="1" noChangeShapeType="1" noTextEdit="1"/>
          </p:cNvSpPr>
          <p:nvPr/>
        </p:nvSpPr>
        <p:spPr bwMode="auto">
          <a:xfrm>
            <a:off x="1676400" y="381000"/>
            <a:ext cx="2667000" cy="9144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FFFF00"/>
                </a:solidFill>
                <a:latin typeface="Impact" panose="020B0806030902050204" pitchFamily="34" charset="0"/>
              </a:rPr>
              <a:t>Criminal</a:t>
            </a:r>
          </a:p>
        </p:txBody>
      </p:sp>
      <p:sp>
        <p:nvSpPr>
          <p:cNvPr id="43013" name="WordArt 5">
            <a:extLst>
              <a:ext uri="{FF2B5EF4-FFF2-40B4-BE49-F238E27FC236}">
                <a16:creationId xmlns:a16="http://schemas.microsoft.com/office/drawing/2014/main" id="{5EE97B62-0E16-FA5A-AFF4-25FA060D0777}"/>
              </a:ext>
            </a:extLst>
          </p:cNvPr>
          <p:cNvSpPr>
            <a:spLocks noChangeArrowheads="1" noChangeShapeType="1" noTextEdit="1"/>
          </p:cNvSpPr>
          <p:nvPr/>
        </p:nvSpPr>
        <p:spPr bwMode="auto">
          <a:xfrm>
            <a:off x="7391400" y="381000"/>
            <a:ext cx="2667000" cy="9144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FFFF00"/>
                </a:solidFill>
                <a:latin typeface="Impact" panose="020B0806030902050204" pitchFamily="34" charset="0"/>
              </a:rPr>
              <a:t>Defendant</a:t>
            </a:r>
          </a:p>
        </p:txBody>
      </p:sp>
      <p:sp>
        <p:nvSpPr>
          <p:cNvPr id="43018" name="Text Box 10">
            <a:extLst>
              <a:ext uri="{FF2B5EF4-FFF2-40B4-BE49-F238E27FC236}">
                <a16:creationId xmlns:a16="http://schemas.microsoft.com/office/drawing/2014/main" id="{B01058C0-1220-1D9A-824F-FD473FA7CEFC}"/>
              </a:ext>
            </a:extLst>
          </p:cNvPr>
          <p:cNvSpPr txBox="1">
            <a:spLocks noChangeArrowheads="1"/>
          </p:cNvSpPr>
          <p:nvPr/>
        </p:nvSpPr>
        <p:spPr bwMode="auto">
          <a:xfrm>
            <a:off x="3963989" y="1752601"/>
            <a:ext cx="3352969" cy="830997"/>
          </a:xfrm>
          <a:prstGeom prst="rect">
            <a:avLst/>
          </a:prstGeom>
          <a:solidFill>
            <a:schemeClr val="bg2"/>
          </a:solidFill>
          <a:ln>
            <a:noFill/>
          </a:ln>
          <a:effectLst/>
          <a:extLs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990000"/>
                  </a:outerShdw>
                </a:effectLst>
              </a14:hiddenEffects>
            </a:ext>
          </a:extLst>
        </p:spPr>
        <p:txBody>
          <a:bodyPr wrap="none">
            <a:spAutoFit/>
          </a:bodyPr>
          <a:lstStyle/>
          <a:p>
            <a:r>
              <a:rPr lang="en-US" altLang="en-US" sz="4800" b="1" dirty="0">
                <a:solidFill>
                  <a:srgbClr val="FFFF00"/>
                </a:solidFill>
              </a:rPr>
              <a:t>Descriptions</a:t>
            </a:r>
          </a:p>
        </p:txBody>
      </p:sp>
      <p:sp>
        <p:nvSpPr>
          <p:cNvPr id="43019" name="Text Box 11">
            <a:extLst>
              <a:ext uri="{FF2B5EF4-FFF2-40B4-BE49-F238E27FC236}">
                <a16:creationId xmlns:a16="http://schemas.microsoft.com/office/drawing/2014/main" id="{AAF16921-5873-7AB2-5574-B3859D915014}"/>
              </a:ext>
            </a:extLst>
          </p:cNvPr>
          <p:cNvSpPr txBox="1">
            <a:spLocks noChangeArrowheads="1"/>
          </p:cNvSpPr>
          <p:nvPr/>
        </p:nvSpPr>
        <p:spPr bwMode="auto">
          <a:xfrm>
            <a:off x="4370388" y="2651126"/>
            <a:ext cx="2597506" cy="830997"/>
          </a:xfrm>
          <a:prstGeom prst="rect">
            <a:avLst/>
          </a:prstGeom>
          <a:solidFill>
            <a:schemeClr val="bg2"/>
          </a:solidFill>
          <a:ln>
            <a:noFill/>
          </a:ln>
          <a:effectLst/>
          <a:extLs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990000"/>
                  </a:outerShdw>
                </a:effectLst>
              </a14:hiddenEffects>
            </a:ext>
          </a:extLst>
        </p:spPr>
        <p:txBody>
          <a:bodyPr wrap="none">
            <a:spAutoFit/>
          </a:bodyPr>
          <a:lstStyle/>
          <a:p>
            <a:r>
              <a:rPr lang="en-US" altLang="en-US" sz="4800" b="1" dirty="0">
                <a:solidFill>
                  <a:srgbClr val="FFFF00"/>
                </a:solidFill>
              </a:rPr>
              <a:t>Locations</a:t>
            </a:r>
          </a:p>
        </p:txBody>
      </p:sp>
      <p:sp>
        <p:nvSpPr>
          <p:cNvPr id="43020" name="Text Box 12">
            <a:extLst>
              <a:ext uri="{FF2B5EF4-FFF2-40B4-BE49-F238E27FC236}">
                <a16:creationId xmlns:a16="http://schemas.microsoft.com/office/drawing/2014/main" id="{E0FAB762-20A4-CD76-F834-AF0616B7D7AB}"/>
              </a:ext>
            </a:extLst>
          </p:cNvPr>
          <p:cNvSpPr txBox="1">
            <a:spLocks noChangeArrowheads="1"/>
          </p:cNvSpPr>
          <p:nvPr/>
        </p:nvSpPr>
        <p:spPr bwMode="auto">
          <a:xfrm>
            <a:off x="4930776" y="3549651"/>
            <a:ext cx="1694695" cy="830997"/>
          </a:xfrm>
          <a:prstGeom prst="rect">
            <a:avLst/>
          </a:prstGeom>
          <a:solidFill>
            <a:schemeClr val="bg2"/>
          </a:solidFill>
          <a:ln>
            <a:noFill/>
          </a:ln>
          <a:effectLst/>
          <a:extLs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990000"/>
                  </a:outerShdw>
                </a:effectLst>
              </a14:hiddenEffects>
            </a:ext>
          </a:extLst>
        </p:spPr>
        <p:txBody>
          <a:bodyPr wrap="none">
            <a:spAutoFit/>
          </a:bodyPr>
          <a:lstStyle/>
          <a:p>
            <a:r>
              <a:rPr lang="en-US" altLang="en-US" sz="4800" b="1" dirty="0">
                <a:solidFill>
                  <a:srgbClr val="FFFF00"/>
                </a:solidFill>
              </a:rPr>
              <a:t>Times</a:t>
            </a:r>
          </a:p>
        </p:txBody>
      </p:sp>
      <p:sp>
        <p:nvSpPr>
          <p:cNvPr id="43021" name="Text Box 13">
            <a:extLst>
              <a:ext uri="{FF2B5EF4-FFF2-40B4-BE49-F238E27FC236}">
                <a16:creationId xmlns:a16="http://schemas.microsoft.com/office/drawing/2014/main" id="{EC4E0FB8-2FA0-AA80-DDEF-A3621393419D}"/>
              </a:ext>
            </a:extLst>
          </p:cNvPr>
          <p:cNvSpPr txBox="1">
            <a:spLocks noChangeArrowheads="1"/>
          </p:cNvSpPr>
          <p:nvPr/>
        </p:nvSpPr>
        <p:spPr bwMode="auto">
          <a:xfrm>
            <a:off x="3810001" y="4448176"/>
            <a:ext cx="3603743" cy="830997"/>
          </a:xfrm>
          <a:prstGeom prst="rect">
            <a:avLst/>
          </a:prstGeom>
          <a:solidFill>
            <a:schemeClr val="bg2"/>
          </a:solidFill>
          <a:ln>
            <a:noFill/>
          </a:ln>
          <a:effectLst/>
          <a:extLs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990000"/>
                  </a:outerShdw>
                </a:effectLst>
              </a14:hiddenEffects>
            </a:ext>
          </a:extLst>
        </p:spPr>
        <p:txBody>
          <a:bodyPr wrap="none">
            <a:spAutoFit/>
          </a:bodyPr>
          <a:lstStyle/>
          <a:p>
            <a:r>
              <a:rPr lang="en-US" altLang="en-US" sz="4800" b="1" dirty="0">
                <a:solidFill>
                  <a:srgbClr val="FFFF00"/>
                </a:solidFill>
              </a:rPr>
              <a:t>Relationships</a:t>
            </a:r>
          </a:p>
        </p:txBody>
      </p:sp>
      <p:sp>
        <p:nvSpPr>
          <p:cNvPr id="43022" name="Text Box 14">
            <a:extLst>
              <a:ext uri="{FF2B5EF4-FFF2-40B4-BE49-F238E27FC236}">
                <a16:creationId xmlns:a16="http://schemas.microsoft.com/office/drawing/2014/main" id="{B0E14F62-2D07-B0A4-FE6C-3AEDE72A79E0}"/>
              </a:ext>
            </a:extLst>
          </p:cNvPr>
          <p:cNvSpPr txBox="1">
            <a:spLocks noChangeArrowheads="1"/>
          </p:cNvSpPr>
          <p:nvPr/>
        </p:nvSpPr>
        <p:spPr bwMode="auto">
          <a:xfrm>
            <a:off x="4557713" y="5348289"/>
            <a:ext cx="2418162" cy="830997"/>
          </a:xfrm>
          <a:prstGeom prst="rect">
            <a:avLst/>
          </a:prstGeom>
          <a:solidFill>
            <a:schemeClr val="bg2"/>
          </a:solidFill>
          <a:ln>
            <a:noFill/>
          </a:ln>
          <a:effectLst/>
          <a:extLs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990000"/>
                  </a:outerShdw>
                </a:effectLst>
              </a14:hiddenEffects>
            </a:ext>
          </a:extLst>
        </p:spPr>
        <p:txBody>
          <a:bodyPr wrap="none">
            <a:spAutoFit/>
          </a:bodyPr>
          <a:lstStyle/>
          <a:p>
            <a:r>
              <a:rPr lang="en-US" altLang="en-US" sz="4800" b="1" dirty="0">
                <a:solidFill>
                  <a:srgbClr val="FFFF00"/>
                </a:solidFill>
              </a:rPr>
              <a:t>Property</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5CDEE282-BE78-912D-2525-BDCDF5CA4E75}"/>
              </a:ext>
            </a:extLst>
          </p:cNvPr>
          <p:cNvSpPr>
            <a:spLocks noGrp="1" noChangeArrowheads="1"/>
          </p:cNvSpPr>
          <p:nvPr>
            <p:ph type="title"/>
          </p:nvPr>
        </p:nvSpPr>
        <p:spPr/>
        <p:txBody>
          <a:bodyPr/>
          <a:lstStyle/>
          <a:p>
            <a:pPr algn="ctr"/>
            <a:r>
              <a:rPr lang="en-US" altLang="en-US" sz="4000" dirty="0">
                <a:solidFill>
                  <a:srgbClr val="FFFF00"/>
                </a:solidFill>
                <a:latin typeface="Comic Sans MS" panose="030F0702030302020204" pitchFamily="66" charset="0"/>
              </a:rPr>
              <a:t>Think about concessions about those similarities</a:t>
            </a:r>
          </a:p>
        </p:txBody>
      </p:sp>
      <p:sp>
        <p:nvSpPr>
          <p:cNvPr id="45060" name="WordArt 4">
            <a:extLst>
              <a:ext uri="{FF2B5EF4-FFF2-40B4-BE49-F238E27FC236}">
                <a16:creationId xmlns:a16="http://schemas.microsoft.com/office/drawing/2014/main" id="{F5907E98-144C-A3A5-27EB-D19AED05448D}"/>
              </a:ext>
            </a:extLst>
          </p:cNvPr>
          <p:cNvSpPr>
            <a:spLocks noChangeArrowheads="1" noChangeShapeType="1" noTextEdit="1"/>
          </p:cNvSpPr>
          <p:nvPr/>
        </p:nvSpPr>
        <p:spPr bwMode="auto">
          <a:xfrm>
            <a:off x="1905000" y="5486400"/>
            <a:ext cx="2667000" cy="9144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FFFF00"/>
                </a:solidFill>
                <a:latin typeface="Impact" panose="020B0806030902050204" pitchFamily="34" charset="0"/>
              </a:rPr>
              <a:t>Defendant</a:t>
            </a:r>
          </a:p>
        </p:txBody>
      </p:sp>
      <p:sp>
        <p:nvSpPr>
          <p:cNvPr id="45061" name="WordArt 5">
            <a:extLst>
              <a:ext uri="{FF2B5EF4-FFF2-40B4-BE49-F238E27FC236}">
                <a16:creationId xmlns:a16="http://schemas.microsoft.com/office/drawing/2014/main" id="{030C58D1-8E7F-B986-B6B2-93289AA76EC9}"/>
              </a:ext>
            </a:extLst>
          </p:cNvPr>
          <p:cNvSpPr>
            <a:spLocks noChangeArrowheads="1" noChangeShapeType="1" noTextEdit="1"/>
          </p:cNvSpPr>
          <p:nvPr/>
        </p:nvSpPr>
        <p:spPr bwMode="auto">
          <a:xfrm>
            <a:off x="7315200" y="5486400"/>
            <a:ext cx="2819400" cy="10668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66FF33"/>
                </a:solidFill>
                <a:latin typeface="Impact" panose="020B0806030902050204" pitchFamily="34" charset="0"/>
              </a:rPr>
              <a:t>Prosecutor</a:t>
            </a:r>
          </a:p>
        </p:txBody>
      </p:sp>
      <p:sp>
        <p:nvSpPr>
          <p:cNvPr id="45062" name="AutoShape 6">
            <a:extLst>
              <a:ext uri="{FF2B5EF4-FFF2-40B4-BE49-F238E27FC236}">
                <a16:creationId xmlns:a16="http://schemas.microsoft.com/office/drawing/2014/main" id="{BFB7A658-7829-3A27-FA87-728ADBF37672}"/>
              </a:ext>
            </a:extLst>
          </p:cNvPr>
          <p:cNvSpPr>
            <a:spLocks noChangeArrowheads="1"/>
          </p:cNvSpPr>
          <p:nvPr/>
        </p:nvSpPr>
        <p:spPr bwMode="auto">
          <a:xfrm>
            <a:off x="2133600" y="2133600"/>
            <a:ext cx="3200400" cy="2800350"/>
          </a:xfrm>
          <a:prstGeom prst="cloudCallout">
            <a:avLst>
              <a:gd name="adj1" fmla="val -32389"/>
              <a:gd name="adj2" fmla="val 63324"/>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rgbClr val="990000"/>
                  </a:outerShdw>
                </a:effectLst>
              </a14:hiddenEffects>
            </a:ext>
          </a:extLst>
        </p:spPr>
        <p:txBody>
          <a:bodyPr/>
          <a:lstStyle/>
          <a:p>
            <a:r>
              <a:rPr lang="en-US" altLang="en-US" sz="2400" b="1"/>
              <a:t>I have to</a:t>
            </a:r>
          </a:p>
          <a:p>
            <a:r>
              <a:rPr lang="en-US" altLang="en-US" sz="2400" b="1"/>
              <a:t>concede that</a:t>
            </a:r>
          </a:p>
          <a:p>
            <a:r>
              <a:rPr lang="en-US" altLang="en-US" sz="2400" b="1"/>
              <a:t>or look </a:t>
            </a:r>
          </a:p>
          <a:p>
            <a:r>
              <a:rPr lang="en-US" altLang="en-US" sz="2400" b="1"/>
              <a:t>foolish.</a:t>
            </a:r>
          </a:p>
        </p:txBody>
      </p:sp>
      <p:sp>
        <p:nvSpPr>
          <p:cNvPr id="45063" name="AutoShape 7">
            <a:extLst>
              <a:ext uri="{FF2B5EF4-FFF2-40B4-BE49-F238E27FC236}">
                <a16:creationId xmlns:a16="http://schemas.microsoft.com/office/drawing/2014/main" id="{EB75378A-AF15-3E7A-25B2-465AFF8FF09B}"/>
              </a:ext>
            </a:extLst>
          </p:cNvPr>
          <p:cNvSpPr>
            <a:spLocks noChangeArrowheads="1"/>
          </p:cNvSpPr>
          <p:nvPr/>
        </p:nvSpPr>
        <p:spPr bwMode="auto">
          <a:xfrm>
            <a:off x="6553200" y="1676400"/>
            <a:ext cx="3733800" cy="2667000"/>
          </a:xfrm>
          <a:prstGeom prst="wedgeRoundRectCallout">
            <a:avLst>
              <a:gd name="adj1" fmla="val 17685"/>
              <a:gd name="adj2" fmla="val 91250"/>
              <a:gd name="adj3" fmla="val 16667"/>
            </a:avLst>
          </a:prstGeom>
          <a:solidFill>
            <a:schemeClr val="bg1"/>
          </a:solidFill>
          <a:ln w="1905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990000"/>
                  </a:outerShdw>
                </a:effectLst>
              </a14:hiddenEffects>
            </a:ext>
          </a:extLst>
        </p:spPr>
        <p:txBody>
          <a:bodyPr/>
          <a:lstStyle/>
          <a:p>
            <a:r>
              <a:rPr lang="en-US" altLang="en-US" sz="2000" b="1"/>
              <a:t>You heard the</a:t>
            </a:r>
          </a:p>
          <a:p>
            <a:r>
              <a:rPr lang="en-US" altLang="en-US" sz="2000" b="1"/>
              <a:t>witness say the</a:t>
            </a:r>
          </a:p>
          <a:p>
            <a:r>
              <a:rPr lang="en-US" altLang="en-US" sz="2000" b="1"/>
              <a:t>robber’s height  was</a:t>
            </a:r>
          </a:p>
          <a:p>
            <a:r>
              <a:rPr lang="en-US" altLang="en-US" sz="2000" b="1"/>
              <a:t>between 5’8”</a:t>
            </a:r>
          </a:p>
          <a:p>
            <a:r>
              <a:rPr lang="en-US" altLang="en-US" sz="2000" b="1"/>
              <a:t>and 5’10”.  </a:t>
            </a:r>
            <a:r>
              <a:rPr lang="en-US" altLang="en-US" sz="2000" b="1">
                <a:solidFill>
                  <a:srgbClr val="FF3300"/>
                </a:solidFill>
              </a:rPr>
              <a:t>You’re</a:t>
            </a:r>
          </a:p>
          <a:p>
            <a:r>
              <a:rPr lang="en-US" altLang="en-US" sz="2000" b="1">
                <a:solidFill>
                  <a:srgbClr val="FF3300"/>
                </a:solidFill>
              </a:rPr>
              <a:t>between 5’8” and</a:t>
            </a:r>
          </a:p>
          <a:p>
            <a:r>
              <a:rPr lang="en-US" altLang="en-US" sz="2000" b="1">
                <a:solidFill>
                  <a:srgbClr val="FF3300"/>
                </a:solidFill>
              </a:rPr>
              <a:t>5’10” aren’t</a:t>
            </a:r>
          </a:p>
          <a:p>
            <a:r>
              <a:rPr lang="en-US" altLang="en-US" sz="2000" b="1">
                <a:solidFill>
                  <a:srgbClr val="FF3300"/>
                </a:solidFill>
              </a:rPr>
              <a:t>you?</a:t>
            </a:r>
          </a:p>
          <a:p>
            <a:endParaRPr lang="en-US" altLang="en-US" sz="2000">
              <a:solidFill>
                <a:srgbClr val="FF3300"/>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19F68ED9-FE40-6BA8-D94E-90D2E17FAC89}"/>
              </a:ext>
            </a:extLst>
          </p:cNvPr>
          <p:cNvSpPr>
            <a:spLocks noGrp="1" noChangeArrowheads="1"/>
          </p:cNvSpPr>
          <p:nvPr>
            <p:ph type="title"/>
          </p:nvPr>
        </p:nvSpPr>
        <p:spPr/>
        <p:txBody>
          <a:bodyPr/>
          <a:lstStyle/>
          <a:p>
            <a:pPr algn="ctr"/>
            <a:r>
              <a:rPr lang="en-US" altLang="en-US" sz="4000" dirty="0">
                <a:solidFill>
                  <a:srgbClr val="FFFF00"/>
                </a:solidFill>
                <a:latin typeface="Comic Sans MS" panose="030F0702030302020204" pitchFamily="66" charset="0"/>
              </a:rPr>
              <a:t>Think about concessions about</a:t>
            </a:r>
            <a:br>
              <a:rPr lang="en-US" altLang="en-US" sz="4000" dirty="0">
                <a:solidFill>
                  <a:srgbClr val="FFFF00"/>
                </a:solidFill>
                <a:latin typeface="Comic Sans MS" panose="030F0702030302020204" pitchFamily="66" charset="0"/>
              </a:rPr>
            </a:br>
            <a:r>
              <a:rPr lang="en-US" altLang="en-US" sz="4000" dirty="0">
                <a:solidFill>
                  <a:srgbClr val="FFFF00"/>
                </a:solidFill>
                <a:latin typeface="Comic Sans MS" panose="030F0702030302020204" pitchFamily="66" charset="0"/>
              </a:rPr>
              <a:t>dissimilarities</a:t>
            </a:r>
          </a:p>
        </p:txBody>
      </p:sp>
      <p:sp>
        <p:nvSpPr>
          <p:cNvPr id="46083" name="WordArt 3">
            <a:extLst>
              <a:ext uri="{FF2B5EF4-FFF2-40B4-BE49-F238E27FC236}">
                <a16:creationId xmlns:a16="http://schemas.microsoft.com/office/drawing/2014/main" id="{40287FF4-AFAE-635F-5850-C104638B1621}"/>
              </a:ext>
            </a:extLst>
          </p:cNvPr>
          <p:cNvSpPr>
            <a:spLocks noChangeArrowheads="1" noChangeShapeType="1" noTextEdit="1"/>
          </p:cNvSpPr>
          <p:nvPr/>
        </p:nvSpPr>
        <p:spPr bwMode="auto">
          <a:xfrm>
            <a:off x="1905000" y="5486400"/>
            <a:ext cx="2667000" cy="9144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FFFF00"/>
                </a:solidFill>
                <a:latin typeface="Impact" panose="020B0806030902050204" pitchFamily="34" charset="0"/>
              </a:rPr>
              <a:t>Expert</a:t>
            </a:r>
          </a:p>
        </p:txBody>
      </p:sp>
      <p:sp>
        <p:nvSpPr>
          <p:cNvPr id="46084" name="WordArt 4">
            <a:extLst>
              <a:ext uri="{FF2B5EF4-FFF2-40B4-BE49-F238E27FC236}">
                <a16:creationId xmlns:a16="http://schemas.microsoft.com/office/drawing/2014/main" id="{C8FA5C74-3D96-33EF-871B-4F10E3E34589}"/>
              </a:ext>
            </a:extLst>
          </p:cNvPr>
          <p:cNvSpPr>
            <a:spLocks noChangeArrowheads="1" noChangeShapeType="1" noTextEdit="1"/>
          </p:cNvSpPr>
          <p:nvPr/>
        </p:nvSpPr>
        <p:spPr bwMode="auto">
          <a:xfrm>
            <a:off x="7315200" y="5486400"/>
            <a:ext cx="2819400" cy="10668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66FF33"/>
                </a:solidFill>
                <a:latin typeface="Impact" panose="020B0806030902050204" pitchFamily="34" charset="0"/>
              </a:rPr>
              <a:t>Prosecutor</a:t>
            </a:r>
          </a:p>
        </p:txBody>
      </p:sp>
      <p:sp>
        <p:nvSpPr>
          <p:cNvPr id="46085" name="AutoShape 5">
            <a:extLst>
              <a:ext uri="{FF2B5EF4-FFF2-40B4-BE49-F238E27FC236}">
                <a16:creationId xmlns:a16="http://schemas.microsoft.com/office/drawing/2014/main" id="{D8A69D40-C177-9204-6009-BBB6B00B4C59}"/>
              </a:ext>
            </a:extLst>
          </p:cNvPr>
          <p:cNvSpPr>
            <a:spLocks noChangeArrowheads="1"/>
          </p:cNvSpPr>
          <p:nvPr/>
        </p:nvSpPr>
        <p:spPr bwMode="auto">
          <a:xfrm>
            <a:off x="2133600" y="2133600"/>
            <a:ext cx="3200400" cy="2800350"/>
          </a:xfrm>
          <a:prstGeom prst="cloudCallout">
            <a:avLst>
              <a:gd name="adj1" fmla="val -32389"/>
              <a:gd name="adj2" fmla="val 63324"/>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rgbClr val="990000"/>
                  </a:outerShdw>
                </a:effectLst>
              </a14:hiddenEffects>
            </a:ext>
          </a:extLst>
        </p:spPr>
        <p:txBody>
          <a:bodyPr/>
          <a:lstStyle/>
          <a:p>
            <a:r>
              <a:rPr lang="en-US" altLang="en-US" sz="2400" b="1"/>
              <a:t>I wonder if</a:t>
            </a:r>
          </a:p>
          <a:p>
            <a:r>
              <a:rPr lang="en-US" altLang="en-US" sz="2400" b="1"/>
              <a:t>I can smash</a:t>
            </a:r>
          </a:p>
          <a:p>
            <a:r>
              <a:rPr lang="en-US" altLang="en-US" sz="2400" b="1"/>
              <a:t>this </a:t>
            </a:r>
          </a:p>
          <a:p>
            <a:r>
              <a:rPr lang="en-US" altLang="en-US" sz="2400" b="1"/>
              <a:t>prosecutor?</a:t>
            </a:r>
          </a:p>
        </p:txBody>
      </p:sp>
      <p:sp>
        <p:nvSpPr>
          <p:cNvPr id="46087" name="AutoShape 7">
            <a:extLst>
              <a:ext uri="{FF2B5EF4-FFF2-40B4-BE49-F238E27FC236}">
                <a16:creationId xmlns:a16="http://schemas.microsoft.com/office/drawing/2014/main" id="{8AD2A833-9562-F853-92B8-27434D6BACAE}"/>
              </a:ext>
            </a:extLst>
          </p:cNvPr>
          <p:cNvSpPr>
            <a:spLocks noChangeArrowheads="1"/>
          </p:cNvSpPr>
          <p:nvPr/>
        </p:nvSpPr>
        <p:spPr bwMode="auto">
          <a:xfrm>
            <a:off x="6934200" y="1905000"/>
            <a:ext cx="3352800" cy="3200400"/>
          </a:xfrm>
          <a:prstGeom prst="cloudCallout">
            <a:avLst>
              <a:gd name="adj1" fmla="val 18560"/>
              <a:gd name="adj2" fmla="val 58681"/>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rgbClr val="990000"/>
                  </a:outerShdw>
                </a:effectLst>
              </a14:hiddenEffects>
            </a:ext>
          </a:extLst>
        </p:spPr>
        <p:txBody>
          <a:bodyPr/>
          <a:lstStyle/>
          <a:p>
            <a:r>
              <a:rPr lang="en-US" altLang="en-US" sz="2400" b="1"/>
              <a:t>I want to</a:t>
            </a:r>
          </a:p>
          <a:p>
            <a:r>
              <a:rPr lang="en-US" altLang="en-US" sz="2400" b="1"/>
              <a:t>contrast this</a:t>
            </a:r>
          </a:p>
          <a:p>
            <a:r>
              <a:rPr lang="en-US" altLang="en-US" sz="2400" b="1"/>
              <a:t>“expert” with</a:t>
            </a:r>
          </a:p>
          <a:p>
            <a:r>
              <a:rPr lang="en-US" altLang="en-US" sz="2400" b="1"/>
              <a:t>our experts who did it right.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7126" name="Group 22">
            <a:extLst>
              <a:ext uri="{FF2B5EF4-FFF2-40B4-BE49-F238E27FC236}">
                <a16:creationId xmlns:a16="http://schemas.microsoft.com/office/drawing/2014/main" id="{4C959974-61F1-D5F1-2B3A-7D7323724F7A}"/>
              </a:ext>
            </a:extLst>
          </p:cNvPr>
          <p:cNvGrpSpPr>
            <a:grpSpLocks/>
          </p:cNvGrpSpPr>
          <p:nvPr/>
        </p:nvGrpSpPr>
        <p:grpSpPr bwMode="auto">
          <a:xfrm>
            <a:off x="6248400" y="838200"/>
            <a:ext cx="1981200" cy="5791200"/>
            <a:chOff x="2976" y="528"/>
            <a:chExt cx="1248" cy="3648"/>
          </a:xfrm>
        </p:grpSpPr>
        <p:sp>
          <p:nvSpPr>
            <p:cNvPr id="47119" name="Line 15">
              <a:extLst>
                <a:ext uri="{FF2B5EF4-FFF2-40B4-BE49-F238E27FC236}">
                  <a16:creationId xmlns:a16="http://schemas.microsoft.com/office/drawing/2014/main" id="{94AB8FBA-4DDD-213C-E640-2EFEB80CE768}"/>
                </a:ext>
              </a:extLst>
            </p:cNvPr>
            <p:cNvSpPr>
              <a:spLocks noChangeShapeType="1"/>
            </p:cNvSpPr>
            <p:nvPr/>
          </p:nvSpPr>
          <p:spPr bwMode="auto">
            <a:xfrm flipH="1">
              <a:off x="3072" y="528"/>
              <a:ext cx="624" cy="0"/>
            </a:xfrm>
            <a:prstGeom prst="line">
              <a:avLst/>
            </a:prstGeom>
            <a:noFill/>
            <a:ln w="76200">
              <a:solidFill>
                <a:srgbClr val="66FF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990000"/>
                    </a:outerShdw>
                  </a:effectLst>
                </a14:hiddenEffects>
              </a:ext>
            </a:extLst>
          </p:spPr>
          <p:txBody>
            <a:bodyPr/>
            <a:lstStyle/>
            <a:p>
              <a:endParaRPr lang="en-US"/>
            </a:p>
          </p:txBody>
        </p:sp>
        <p:sp>
          <p:nvSpPr>
            <p:cNvPr id="47120" name="Line 16">
              <a:extLst>
                <a:ext uri="{FF2B5EF4-FFF2-40B4-BE49-F238E27FC236}">
                  <a16:creationId xmlns:a16="http://schemas.microsoft.com/office/drawing/2014/main" id="{9D0AA1B6-C5C9-016B-9B65-A47A1467610C}"/>
                </a:ext>
              </a:extLst>
            </p:cNvPr>
            <p:cNvSpPr>
              <a:spLocks noChangeShapeType="1"/>
            </p:cNvSpPr>
            <p:nvPr/>
          </p:nvSpPr>
          <p:spPr bwMode="auto">
            <a:xfrm>
              <a:off x="3072" y="528"/>
              <a:ext cx="912" cy="672"/>
            </a:xfrm>
            <a:prstGeom prst="line">
              <a:avLst/>
            </a:prstGeom>
            <a:noFill/>
            <a:ln w="76200">
              <a:solidFill>
                <a:srgbClr val="66FF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990000"/>
                    </a:outerShdw>
                  </a:effectLst>
                </a14:hiddenEffects>
              </a:ext>
            </a:extLst>
          </p:spPr>
          <p:txBody>
            <a:bodyPr/>
            <a:lstStyle/>
            <a:p>
              <a:endParaRPr lang="en-US"/>
            </a:p>
          </p:txBody>
        </p:sp>
        <p:sp>
          <p:nvSpPr>
            <p:cNvPr id="47121" name="Line 17">
              <a:extLst>
                <a:ext uri="{FF2B5EF4-FFF2-40B4-BE49-F238E27FC236}">
                  <a16:creationId xmlns:a16="http://schemas.microsoft.com/office/drawing/2014/main" id="{A419C7DB-9E7B-1942-6AFA-F07AD3658C0C}"/>
                </a:ext>
              </a:extLst>
            </p:cNvPr>
            <p:cNvSpPr>
              <a:spLocks noChangeShapeType="1"/>
            </p:cNvSpPr>
            <p:nvPr/>
          </p:nvSpPr>
          <p:spPr bwMode="auto">
            <a:xfrm flipH="1">
              <a:off x="3485" y="1200"/>
              <a:ext cx="499" cy="864"/>
            </a:xfrm>
            <a:prstGeom prst="line">
              <a:avLst/>
            </a:prstGeom>
            <a:noFill/>
            <a:ln w="76200">
              <a:solidFill>
                <a:srgbClr val="66FF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990000"/>
                    </a:outerShdw>
                  </a:effectLst>
                </a14:hiddenEffects>
              </a:ext>
            </a:extLst>
          </p:spPr>
          <p:txBody>
            <a:bodyPr/>
            <a:lstStyle/>
            <a:p>
              <a:endParaRPr lang="en-US"/>
            </a:p>
          </p:txBody>
        </p:sp>
        <p:sp>
          <p:nvSpPr>
            <p:cNvPr id="47122" name="Line 18">
              <a:extLst>
                <a:ext uri="{FF2B5EF4-FFF2-40B4-BE49-F238E27FC236}">
                  <a16:creationId xmlns:a16="http://schemas.microsoft.com/office/drawing/2014/main" id="{D05E6994-A706-0731-25CA-4AEF3E8F14C7}"/>
                </a:ext>
              </a:extLst>
            </p:cNvPr>
            <p:cNvSpPr>
              <a:spLocks noChangeShapeType="1"/>
            </p:cNvSpPr>
            <p:nvPr/>
          </p:nvSpPr>
          <p:spPr bwMode="auto">
            <a:xfrm>
              <a:off x="3504" y="2016"/>
              <a:ext cx="0" cy="576"/>
            </a:xfrm>
            <a:prstGeom prst="line">
              <a:avLst/>
            </a:prstGeom>
            <a:noFill/>
            <a:ln w="76200">
              <a:solidFill>
                <a:srgbClr val="66FF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990000"/>
                    </a:outerShdw>
                  </a:effectLst>
                </a14:hiddenEffects>
              </a:ext>
            </a:extLst>
          </p:spPr>
          <p:txBody>
            <a:bodyPr/>
            <a:lstStyle/>
            <a:p>
              <a:endParaRPr lang="en-US"/>
            </a:p>
          </p:txBody>
        </p:sp>
        <p:sp>
          <p:nvSpPr>
            <p:cNvPr id="47123" name="Line 19">
              <a:extLst>
                <a:ext uri="{FF2B5EF4-FFF2-40B4-BE49-F238E27FC236}">
                  <a16:creationId xmlns:a16="http://schemas.microsoft.com/office/drawing/2014/main" id="{9697C39A-B9A6-4204-A2A2-42EFDE922B56}"/>
                </a:ext>
              </a:extLst>
            </p:cNvPr>
            <p:cNvSpPr>
              <a:spLocks noChangeShapeType="1"/>
            </p:cNvSpPr>
            <p:nvPr/>
          </p:nvSpPr>
          <p:spPr bwMode="auto">
            <a:xfrm>
              <a:off x="3504" y="2592"/>
              <a:ext cx="720" cy="720"/>
            </a:xfrm>
            <a:prstGeom prst="line">
              <a:avLst/>
            </a:prstGeom>
            <a:noFill/>
            <a:ln w="76200">
              <a:solidFill>
                <a:srgbClr val="66FF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990000"/>
                    </a:outerShdw>
                  </a:effectLst>
                </a14:hiddenEffects>
              </a:ext>
            </a:extLst>
          </p:spPr>
          <p:txBody>
            <a:bodyPr/>
            <a:lstStyle/>
            <a:p>
              <a:endParaRPr lang="en-US"/>
            </a:p>
          </p:txBody>
        </p:sp>
        <p:sp>
          <p:nvSpPr>
            <p:cNvPr id="47124" name="Line 20">
              <a:extLst>
                <a:ext uri="{FF2B5EF4-FFF2-40B4-BE49-F238E27FC236}">
                  <a16:creationId xmlns:a16="http://schemas.microsoft.com/office/drawing/2014/main" id="{D6994AD2-6470-0741-21C5-C6D625BE1F93}"/>
                </a:ext>
              </a:extLst>
            </p:cNvPr>
            <p:cNvSpPr>
              <a:spLocks noChangeShapeType="1"/>
            </p:cNvSpPr>
            <p:nvPr/>
          </p:nvSpPr>
          <p:spPr bwMode="auto">
            <a:xfrm flipH="1">
              <a:off x="3648" y="3312"/>
              <a:ext cx="576" cy="576"/>
            </a:xfrm>
            <a:prstGeom prst="line">
              <a:avLst/>
            </a:prstGeom>
            <a:noFill/>
            <a:ln w="76200">
              <a:solidFill>
                <a:srgbClr val="66FF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990000"/>
                    </a:outerShdw>
                  </a:effectLst>
                </a14:hiddenEffects>
              </a:ext>
            </a:extLst>
          </p:spPr>
          <p:txBody>
            <a:bodyPr/>
            <a:lstStyle/>
            <a:p>
              <a:endParaRPr lang="en-US"/>
            </a:p>
          </p:txBody>
        </p:sp>
        <p:sp>
          <p:nvSpPr>
            <p:cNvPr id="47125" name="Line 21">
              <a:extLst>
                <a:ext uri="{FF2B5EF4-FFF2-40B4-BE49-F238E27FC236}">
                  <a16:creationId xmlns:a16="http://schemas.microsoft.com/office/drawing/2014/main" id="{E7469D1A-765A-788B-06EE-A0D24D217C36}"/>
                </a:ext>
              </a:extLst>
            </p:cNvPr>
            <p:cNvSpPr>
              <a:spLocks noChangeShapeType="1"/>
            </p:cNvSpPr>
            <p:nvPr/>
          </p:nvSpPr>
          <p:spPr bwMode="auto">
            <a:xfrm flipH="1">
              <a:off x="2976" y="3888"/>
              <a:ext cx="672" cy="288"/>
            </a:xfrm>
            <a:prstGeom prst="line">
              <a:avLst/>
            </a:prstGeom>
            <a:noFill/>
            <a:ln w="76200">
              <a:solidFill>
                <a:srgbClr val="66FF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990000"/>
                    </a:outerShdw>
                  </a:effectLst>
                </a14:hiddenEffects>
              </a:ext>
            </a:extLst>
          </p:spPr>
          <p:txBody>
            <a:bodyPr/>
            <a:lstStyle/>
            <a:p>
              <a:endParaRPr lang="en-US"/>
            </a:p>
          </p:txBody>
        </p:sp>
      </p:grpSp>
      <p:grpSp>
        <p:nvGrpSpPr>
          <p:cNvPr id="47109" name="Group 5">
            <a:extLst>
              <a:ext uri="{FF2B5EF4-FFF2-40B4-BE49-F238E27FC236}">
                <a16:creationId xmlns:a16="http://schemas.microsoft.com/office/drawing/2014/main" id="{1219FBA6-5958-6CC6-731D-3A8B1F002580}"/>
              </a:ext>
            </a:extLst>
          </p:cNvPr>
          <p:cNvGrpSpPr>
            <a:grpSpLocks/>
          </p:cNvGrpSpPr>
          <p:nvPr/>
        </p:nvGrpSpPr>
        <p:grpSpPr bwMode="auto">
          <a:xfrm flipH="1">
            <a:off x="4648200" y="838200"/>
            <a:ext cx="1066800" cy="5791200"/>
            <a:chOff x="3024" y="528"/>
            <a:chExt cx="672" cy="3648"/>
          </a:xfrm>
        </p:grpSpPr>
        <p:sp>
          <p:nvSpPr>
            <p:cNvPr id="47110" name="Line 6">
              <a:extLst>
                <a:ext uri="{FF2B5EF4-FFF2-40B4-BE49-F238E27FC236}">
                  <a16:creationId xmlns:a16="http://schemas.microsoft.com/office/drawing/2014/main" id="{3E1F8F43-B32B-C17E-0C60-8F5C538880AA}"/>
                </a:ext>
              </a:extLst>
            </p:cNvPr>
            <p:cNvSpPr>
              <a:spLocks noChangeShapeType="1"/>
            </p:cNvSpPr>
            <p:nvPr/>
          </p:nvSpPr>
          <p:spPr bwMode="auto">
            <a:xfrm flipH="1">
              <a:off x="3024" y="528"/>
              <a:ext cx="672" cy="0"/>
            </a:xfrm>
            <a:prstGeom prst="line">
              <a:avLst/>
            </a:prstGeom>
            <a:noFill/>
            <a:ln w="76200">
              <a:solidFill>
                <a:srgbClr val="FFCC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990000"/>
                    </a:outerShdw>
                  </a:effectLst>
                </a14:hiddenEffects>
              </a:ext>
            </a:extLst>
          </p:spPr>
          <p:txBody>
            <a:bodyPr/>
            <a:lstStyle/>
            <a:p>
              <a:endParaRPr lang="en-US"/>
            </a:p>
          </p:txBody>
        </p:sp>
        <p:sp>
          <p:nvSpPr>
            <p:cNvPr id="47111" name="Line 7">
              <a:extLst>
                <a:ext uri="{FF2B5EF4-FFF2-40B4-BE49-F238E27FC236}">
                  <a16:creationId xmlns:a16="http://schemas.microsoft.com/office/drawing/2014/main" id="{19BFDAFE-EF77-E387-10A3-0672E339FD2F}"/>
                </a:ext>
              </a:extLst>
            </p:cNvPr>
            <p:cNvSpPr>
              <a:spLocks noChangeShapeType="1"/>
            </p:cNvSpPr>
            <p:nvPr/>
          </p:nvSpPr>
          <p:spPr bwMode="auto">
            <a:xfrm>
              <a:off x="3024" y="528"/>
              <a:ext cx="0" cy="3648"/>
            </a:xfrm>
            <a:prstGeom prst="line">
              <a:avLst/>
            </a:prstGeom>
            <a:noFill/>
            <a:ln w="76200">
              <a:solidFill>
                <a:srgbClr val="FFCC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990000"/>
                    </a:outerShdw>
                  </a:effectLst>
                </a14:hiddenEffects>
              </a:ext>
            </a:extLst>
          </p:spPr>
          <p:txBody>
            <a:bodyPr/>
            <a:lstStyle/>
            <a:p>
              <a:endParaRPr lang="en-US"/>
            </a:p>
          </p:txBody>
        </p:sp>
      </p:grpSp>
      <p:sp>
        <p:nvSpPr>
          <p:cNvPr id="47112" name="WordArt 8">
            <a:extLst>
              <a:ext uri="{FF2B5EF4-FFF2-40B4-BE49-F238E27FC236}">
                <a16:creationId xmlns:a16="http://schemas.microsoft.com/office/drawing/2014/main" id="{075210FF-91D6-9ECF-9CEA-62382DDD0374}"/>
              </a:ext>
            </a:extLst>
          </p:cNvPr>
          <p:cNvSpPr>
            <a:spLocks noChangeArrowheads="1" noChangeShapeType="1" noTextEdit="1"/>
          </p:cNvSpPr>
          <p:nvPr/>
        </p:nvSpPr>
        <p:spPr bwMode="auto">
          <a:xfrm>
            <a:off x="1676400" y="381000"/>
            <a:ext cx="2667000" cy="9144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FFFF00"/>
                </a:solidFill>
                <a:latin typeface="Impact" panose="020B0806030902050204" pitchFamily="34" charset="0"/>
              </a:rPr>
              <a:t>Expert</a:t>
            </a:r>
          </a:p>
        </p:txBody>
      </p:sp>
      <p:sp>
        <p:nvSpPr>
          <p:cNvPr id="47113" name="WordArt 9">
            <a:extLst>
              <a:ext uri="{FF2B5EF4-FFF2-40B4-BE49-F238E27FC236}">
                <a16:creationId xmlns:a16="http://schemas.microsoft.com/office/drawing/2014/main" id="{CD328977-FE49-006E-F6E5-0B4552C3B39C}"/>
              </a:ext>
            </a:extLst>
          </p:cNvPr>
          <p:cNvSpPr>
            <a:spLocks noChangeArrowheads="1" noChangeShapeType="1" noTextEdit="1"/>
          </p:cNvSpPr>
          <p:nvPr/>
        </p:nvSpPr>
        <p:spPr bwMode="auto">
          <a:xfrm>
            <a:off x="7391400" y="381000"/>
            <a:ext cx="2667000" cy="9144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FFFF00"/>
                </a:solidFill>
                <a:latin typeface="Impact" panose="020B0806030902050204" pitchFamily="34" charset="0"/>
              </a:rPr>
              <a:t>"Expert"</a:t>
            </a:r>
          </a:p>
        </p:txBody>
      </p:sp>
      <p:sp>
        <p:nvSpPr>
          <p:cNvPr id="47114" name="Text Box 10">
            <a:extLst>
              <a:ext uri="{FF2B5EF4-FFF2-40B4-BE49-F238E27FC236}">
                <a16:creationId xmlns:a16="http://schemas.microsoft.com/office/drawing/2014/main" id="{B8C3B994-1228-4388-4091-E5645DBC6492}"/>
              </a:ext>
            </a:extLst>
          </p:cNvPr>
          <p:cNvSpPr txBox="1">
            <a:spLocks noChangeArrowheads="1"/>
          </p:cNvSpPr>
          <p:nvPr/>
        </p:nvSpPr>
        <p:spPr bwMode="auto">
          <a:xfrm>
            <a:off x="4645026" y="1752601"/>
            <a:ext cx="2227469" cy="830997"/>
          </a:xfrm>
          <a:prstGeom prst="rect">
            <a:avLst/>
          </a:prstGeom>
          <a:solidFill>
            <a:schemeClr val="bg2"/>
          </a:solidFill>
          <a:ln>
            <a:noFill/>
          </a:ln>
          <a:effectLst/>
          <a:extLs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990000"/>
                  </a:outerShdw>
                </a:effectLst>
              </a14:hiddenEffects>
            </a:ext>
          </a:extLst>
        </p:spPr>
        <p:txBody>
          <a:bodyPr wrap="none">
            <a:spAutoFit/>
          </a:bodyPr>
          <a:lstStyle/>
          <a:p>
            <a:r>
              <a:rPr lang="en-US" altLang="en-US" sz="4800" b="1" dirty="0">
                <a:solidFill>
                  <a:srgbClr val="FFFF00"/>
                </a:solidFill>
              </a:rPr>
              <a:t>Reliable</a:t>
            </a:r>
          </a:p>
        </p:txBody>
      </p:sp>
      <p:sp>
        <p:nvSpPr>
          <p:cNvPr id="47115" name="Text Box 11">
            <a:extLst>
              <a:ext uri="{FF2B5EF4-FFF2-40B4-BE49-F238E27FC236}">
                <a16:creationId xmlns:a16="http://schemas.microsoft.com/office/drawing/2014/main" id="{AD419D23-91D2-0D89-9EFC-A91DC5D29D49}"/>
              </a:ext>
            </a:extLst>
          </p:cNvPr>
          <p:cNvSpPr txBox="1">
            <a:spLocks noChangeArrowheads="1"/>
          </p:cNvSpPr>
          <p:nvPr/>
        </p:nvSpPr>
        <p:spPr bwMode="auto">
          <a:xfrm>
            <a:off x="4440238" y="2651126"/>
            <a:ext cx="2556790" cy="830997"/>
          </a:xfrm>
          <a:prstGeom prst="rect">
            <a:avLst/>
          </a:prstGeom>
          <a:solidFill>
            <a:schemeClr val="bg2"/>
          </a:solidFill>
          <a:ln>
            <a:noFill/>
          </a:ln>
          <a:effectLst/>
          <a:extLs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990000"/>
                  </a:outerShdw>
                </a:effectLst>
              </a14:hiddenEffects>
            </a:ext>
          </a:extLst>
        </p:spPr>
        <p:txBody>
          <a:bodyPr wrap="none">
            <a:spAutoFit/>
          </a:bodyPr>
          <a:lstStyle/>
          <a:p>
            <a:r>
              <a:rPr lang="en-US" altLang="en-US" sz="4800" b="1" dirty="0">
                <a:solidFill>
                  <a:srgbClr val="FFFF00"/>
                </a:solidFill>
              </a:rPr>
              <a:t>Accepted</a:t>
            </a:r>
          </a:p>
        </p:txBody>
      </p:sp>
      <p:sp>
        <p:nvSpPr>
          <p:cNvPr id="47116" name="Text Box 12">
            <a:extLst>
              <a:ext uri="{FF2B5EF4-FFF2-40B4-BE49-F238E27FC236}">
                <a16:creationId xmlns:a16="http://schemas.microsoft.com/office/drawing/2014/main" id="{5A9951C4-4423-9FEB-DE84-649A4822D441}"/>
              </a:ext>
            </a:extLst>
          </p:cNvPr>
          <p:cNvSpPr txBox="1">
            <a:spLocks noChangeArrowheads="1"/>
          </p:cNvSpPr>
          <p:nvPr/>
        </p:nvSpPr>
        <p:spPr bwMode="auto">
          <a:xfrm>
            <a:off x="4595814" y="3549651"/>
            <a:ext cx="2303323" cy="830997"/>
          </a:xfrm>
          <a:prstGeom prst="rect">
            <a:avLst/>
          </a:prstGeom>
          <a:solidFill>
            <a:schemeClr val="bg2"/>
          </a:solidFill>
          <a:ln>
            <a:noFill/>
          </a:ln>
          <a:effectLst/>
          <a:extLs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990000"/>
                  </a:outerShdw>
                </a:effectLst>
              </a14:hiddenEffects>
            </a:ext>
          </a:extLst>
        </p:spPr>
        <p:txBody>
          <a:bodyPr wrap="none">
            <a:spAutoFit/>
          </a:bodyPr>
          <a:lstStyle/>
          <a:p>
            <a:r>
              <a:rPr lang="en-US" altLang="en-US" sz="4800" b="1" dirty="0">
                <a:solidFill>
                  <a:srgbClr val="FFFF00"/>
                </a:solidFill>
              </a:rPr>
              <a:t>Credible</a:t>
            </a:r>
          </a:p>
        </p:txBody>
      </p:sp>
      <p:sp>
        <p:nvSpPr>
          <p:cNvPr id="47117" name="Text Box 13">
            <a:extLst>
              <a:ext uri="{FF2B5EF4-FFF2-40B4-BE49-F238E27FC236}">
                <a16:creationId xmlns:a16="http://schemas.microsoft.com/office/drawing/2014/main" id="{AD85DD8C-3FD0-CE25-AD80-EEE7C2361FF5}"/>
              </a:ext>
            </a:extLst>
          </p:cNvPr>
          <p:cNvSpPr txBox="1">
            <a:spLocks noChangeArrowheads="1"/>
          </p:cNvSpPr>
          <p:nvPr/>
        </p:nvSpPr>
        <p:spPr bwMode="auto">
          <a:xfrm>
            <a:off x="4729163" y="4448176"/>
            <a:ext cx="2053254" cy="830997"/>
          </a:xfrm>
          <a:prstGeom prst="rect">
            <a:avLst/>
          </a:prstGeom>
          <a:solidFill>
            <a:schemeClr val="bg2"/>
          </a:solidFill>
          <a:ln>
            <a:noFill/>
          </a:ln>
          <a:effectLst/>
          <a:extLs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990000"/>
                  </a:outerShdw>
                </a:effectLst>
              </a14:hiddenEffects>
            </a:ext>
          </a:extLst>
        </p:spPr>
        <p:txBody>
          <a:bodyPr wrap="none">
            <a:spAutoFit/>
          </a:bodyPr>
          <a:lstStyle/>
          <a:p>
            <a:r>
              <a:rPr lang="en-US" altLang="en-US" sz="4800" b="1" dirty="0">
                <a:solidFill>
                  <a:srgbClr val="FFFF00"/>
                </a:solidFill>
              </a:rPr>
              <a:t>Correct</a:t>
            </a:r>
          </a:p>
        </p:txBody>
      </p:sp>
      <p:sp>
        <p:nvSpPr>
          <p:cNvPr id="47118" name="Text Box 14">
            <a:extLst>
              <a:ext uri="{FF2B5EF4-FFF2-40B4-BE49-F238E27FC236}">
                <a16:creationId xmlns:a16="http://schemas.microsoft.com/office/drawing/2014/main" id="{551342C2-4F15-B534-4F71-565FAE1D29F2}"/>
              </a:ext>
            </a:extLst>
          </p:cNvPr>
          <p:cNvSpPr txBox="1">
            <a:spLocks noChangeArrowheads="1"/>
          </p:cNvSpPr>
          <p:nvPr/>
        </p:nvSpPr>
        <p:spPr bwMode="auto">
          <a:xfrm>
            <a:off x="4745038" y="5348289"/>
            <a:ext cx="1926746" cy="830997"/>
          </a:xfrm>
          <a:prstGeom prst="rect">
            <a:avLst/>
          </a:prstGeom>
          <a:solidFill>
            <a:schemeClr val="bg2"/>
          </a:solidFill>
          <a:ln>
            <a:noFill/>
          </a:ln>
          <a:effectLst/>
          <a:extLs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990000"/>
                  </a:outerShdw>
                </a:effectLst>
              </a14:hiddenEffects>
            </a:ext>
          </a:extLst>
        </p:spPr>
        <p:txBody>
          <a:bodyPr wrap="none">
            <a:spAutoFit/>
          </a:bodyPr>
          <a:lstStyle/>
          <a:p>
            <a:r>
              <a:rPr lang="en-US" altLang="en-US" sz="4800" b="1" dirty="0">
                <a:solidFill>
                  <a:srgbClr val="FFFF00"/>
                </a:solidFill>
              </a:rPr>
              <a:t>Logical</a:t>
            </a:r>
          </a:p>
        </p:txBody>
      </p:sp>
      <p:sp>
        <p:nvSpPr>
          <p:cNvPr id="47127" name="Text Box 23">
            <a:extLst>
              <a:ext uri="{FF2B5EF4-FFF2-40B4-BE49-F238E27FC236}">
                <a16:creationId xmlns:a16="http://schemas.microsoft.com/office/drawing/2014/main" id="{8A7D4DA9-B711-A222-B613-10DD492C3179}"/>
              </a:ext>
            </a:extLst>
          </p:cNvPr>
          <p:cNvSpPr txBox="1">
            <a:spLocks noChangeArrowheads="1"/>
          </p:cNvSpPr>
          <p:nvPr/>
        </p:nvSpPr>
        <p:spPr bwMode="auto">
          <a:xfrm>
            <a:off x="8291514" y="1874838"/>
            <a:ext cx="1843087" cy="457200"/>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990000"/>
                  </a:outerShdw>
                </a:effectLst>
              </a14:hiddenEffects>
            </a:ext>
          </a:extLst>
        </p:spPr>
        <p:txBody>
          <a:bodyPr wrap="none">
            <a:spAutoFit/>
          </a:bodyPr>
          <a:lstStyle/>
          <a:p>
            <a:r>
              <a:rPr lang="en-US" altLang="en-US" sz="2400" b="1" dirty="0">
                <a:solidFill>
                  <a:srgbClr val="92D050"/>
                </a:solidFill>
                <a:latin typeface="Comic Sans MS" panose="030F0702030302020204" pitchFamily="66" charset="0"/>
              </a:rPr>
              <a:t>Improbable</a:t>
            </a:r>
          </a:p>
        </p:txBody>
      </p:sp>
      <p:sp>
        <p:nvSpPr>
          <p:cNvPr id="47128" name="Text Box 24">
            <a:extLst>
              <a:ext uri="{FF2B5EF4-FFF2-40B4-BE49-F238E27FC236}">
                <a16:creationId xmlns:a16="http://schemas.microsoft.com/office/drawing/2014/main" id="{DE1ED365-2FCA-14BF-C717-5422F448ECCF}"/>
              </a:ext>
            </a:extLst>
          </p:cNvPr>
          <p:cNvSpPr txBox="1">
            <a:spLocks noChangeArrowheads="1"/>
          </p:cNvSpPr>
          <p:nvPr/>
        </p:nvSpPr>
        <p:spPr bwMode="auto">
          <a:xfrm>
            <a:off x="8553451" y="2819400"/>
            <a:ext cx="1325563" cy="457200"/>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990000"/>
                  </a:outerShdw>
                </a:effectLst>
              </a14:hiddenEffects>
            </a:ext>
          </a:extLst>
        </p:spPr>
        <p:txBody>
          <a:bodyPr wrap="none">
            <a:spAutoFit/>
          </a:bodyPr>
          <a:lstStyle/>
          <a:p>
            <a:r>
              <a:rPr lang="en-US" altLang="en-US" sz="2400" b="1" dirty="0">
                <a:solidFill>
                  <a:srgbClr val="92D050"/>
                </a:solidFill>
                <a:latin typeface="Comic Sans MS" panose="030F0702030302020204" pitchFamily="66" charset="0"/>
              </a:rPr>
              <a:t>Unlikely</a:t>
            </a:r>
          </a:p>
        </p:txBody>
      </p:sp>
      <p:sp>
        <p:nvSpPr>
          <p:cNvPr id="47129" name="Text Box 25">
            <a:extLst>
              <a:ext uri="{FF2B5EF4-FFF2-40B4-BE49-F238E27FC236}">
                <a16:creationId xmlns:a16="http://schemas.microsoft.com/office/drawing/2014/main" id="{8E671CAB-5E70-2870-504E-053FD24A3FFB}"/>
              </a:ext>
            </a:extLst>
          </p:cNvPr>
          <p:cNvSpPr txBox="1">
            <a:spLocks noChangeArrowheads="1"/>
          </p:cNvSpPr>
          <p:nvPr/>
        </p:nvSpPr>
        <p:spPr bwMode="auto">
          <a:xfrm>
            <a:off x="8534401" y="3657600"/>
            <a:ext cx="1325563" cy="457200"/>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990000"/>
                  </a:outerShdw>
                </a:effectLst>
              </a14:hiddenEffects>
            </a:ext>
          </a:extLst>
        </p:spPr>
        <p:txBody>
          <a:bodyPr wrap="none">
            <a:spAutoFit/>
          </a:bodyPr>
          <a:lstStyle/>
          <a:p>
            <a:r>
              <a:rPr lang="en-US" altLang="en-US" sz="2400" b="1" dirty="0">
                <a:solidFill>
                  <a:srgbClr val="92D050"/>
                </a:solidFill>
                <a:latin typeface="Comic Sans MS" panose="030F0702030302020204" pitchFamily="66" charset="0"/>
              </a:rPr>
              <a:t>Unlikely</a:t>
            </a:r>
          </a:p>
        </p:txBody>
      </p:sp>
      <p:sp>
        <p:nvSpPr>
          <p:cNvPr id="47130" name="Text Box 26">
            <a:extLst>
              <a:ext uri="{FF2B5EF4-FFF2-40B4-BE49-F238E27FC236}">
                <a16:creationId xmlns:a16="http://schemas.microsoft.com/office/drawing/2014/main" id="{48D36D7E-3097-46F2-F433-4E02ABE36366}"/>
              </a:ext>
            </a:extLst>
          </p:cNvPr>
          <p:cNvSpPr txBox="1">
            <a:spLocks noChangeArrowheads="1"/>
          </p:cNvSpPr>
          <p:nvPr/>
        </p:nvSpPr>
        <p:spPr bwMode="auto">
          <a:xfrm>
            <a:off x="8261350" y="4648200"/>
            <a:ext cx="1843088" cy="457200"/>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990000"/>
                  </a:outerShdw>
                </a:effectLst>
              </a14:hiddenEffects>
            </a:ext>
          </a:extLst>
        </p:spPr>
        <p:txBody>
          <a:bodyPr wrap="none">
            <a:spAutoFit/>
          </a:bodyPr>
          <a:lstStyle/>
          <a:p>
            <a:r>
              <a:rPr lang="en-US" altLang="en-US" sz="2400" b="1" dirty="0">
                <a:solidFill>
                  <a:srgbClr val="92D050"/>
                </a:solidFill>
                <a:latin typeface="Comic Sans MS" panose="030F0702030302020204" pitchFamily="66" charset="0"/>
              </a:rPr>
              <a:t>Improbable</a:t>
            </a:r>
          </a:p>
        </p:txBody>
      </p:sp>
      <p:sp>
        <p:nvSpPr>
          <p:cNvPr id="47131" name="Text Box 27">
            <a:extLst>
              <a:ext uri="{FF2B5EF4-FFF2-40B4-BE49-F238E27FC236}">
                <a16:creationId xmlns:a16="http://schemas.microsoft.com/office/drawing/2014/main" id="{414A8C47-68AD-9E13-34DB-4579A25BD37B}"/>
              </a:ext>
            </a:extLst>
          </p:cNvPr>
          <p:cNvSpPr txBox="1">
            <a:spLocks noChangeArrowheads="1"/>
          </p:cNvSpPr>
          <p:nvPr/>
        </p:nvSpPr>
        <p:spPr bwMode="auto">
          <a:xfrm>
            <a:off x="8291514" y="5562600"/>
            <a:ext cx="1843087" cy="457200"/>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990000"/>
                  </a:outerShdw>
                </a:effectLst>
              </a14:hiddenEffects>
            </a:ext>
          </a:extLst>
        </p:spPr>
        <p:txBody>
          <a:bodyPr wrap="none">
            <a:spAutoFit/>
          </a:bodyPr>
          <a:lstStyle/>
          <a:p>
            <a:r>
              <a:rPr lang="en-US" altLang="en-US" sz="2400" b="1" dirty="0">
                <a:solidFill>
                  <a:srgbClr val="92D050"/>
                </a:solidFill>
                <a:latin typeface="Comic Sans MS" panose="030F0702030302020204" pitchFamily="66" charset="0"/>
              </a:rPr>
              <a:t>Improbable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78" name="AutoShape 22">
            <a:extLst>
              <a:ext uri="{FF2B5EF4-FFF2-40B4-BE49-F238E27FC236}">
                <a16:creationId xmlns:a16="http://schemas.microsoft.com/office/drawing/2014/main" id="{E963AF3E-FBF4-29E6-7C2B-05E8FEAC102D}"/>
              </a:ext>
            </a:extLst>
          </p:cNvPr>
          <p:cNvSpPr>
            <a:spLocks noChangeArrowheads="1"/>
          </p:cNvSpPr>
          <p:nvPr/>
        </p:nvSpPr>
        <p:spPr bwMode="auto">
          <a:xfrm>
            <a:off x="6629400" y="533400"/>
            <a:ext cx="3886200" cy="4038600"/>
          </a:xfrm>
          <a:prstGeom prst="cloudCallout">
            <a:avLst>
              <a:gd name="adj1" fmla="val -22181"/>
              <a:gd name="adj2" fmla="val 68866"/>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rgbClr val="990000"/>
                  </a:outerShdw>
                </a:effectLst>
              </a14:hiddenEffects>
            </a:ext>
          </a:extLst>
        </p:spPr>
        <p:txBody>
          <a:bodyPr/>
          <a:lstStyle/>
          <a:p>
            <a:r>
              <a:rPr lang="en-US" altLang="en-US" sz="2400" b="1"/>
              <a:t>But if I have to </a:t>
            </a:r>
          </a:p>
          <a:p>
            <a:r>
              <a:rPr lang="en-US" altLang="en-US" sz="2400" b="1"/>
              <a:t>tell you what</a:t>
            </a:r>
          </a:p>
          <a:p>
            <a:r>
              <a:rPr lang="en-US" altLang="en-US" sz="2400" b="1"/>
              <a:t>I didn’t follow</a:t>
            </a:r>
          </a:p>
          <a:p>
            <a:r>
              <a:rPr lang="en-US" altLang="en-US" sz="2400" b="1"/>
              <a:t>about it, </a:t>
            </a:r>
          </a:p>
          <a:p>
            <a:r>
              <a:rPr lang="en-US" altLang="en-US" sz="2400" b="1"/>
              <a:t>I’m doomed.</a:t>
            </a:r>
          </a:p>
        </p:txBody>
      </p:sp>
      <p:sp>
        <p:nvSpPr>
          <p:cNvPr id="70669" name="WordArt 13">
            <a:extLst>
              <a:ext uri="{FF2B5EF4-FFF2-40B4-BE49-F238E27FC236}">
                <a16:creationId xmlns:a16="http://schemas.microsoft.com/office/drawing/2014/main" id="{3EF7FBEC-CB43-2875-2379-0F54F206FF1A}"/>
              </a:ext>
            </a:extLst>
          </p:cNvPr>
          <p:cNvSpPr>
            <a:spLocks noChangeArrowheads="1" noChangeShapeType="1" noTextEdit="1"/>
          </p:cNvSpPr>
          <p:nvPr/>
        </p:nvSpPr>
        <p:spPr bwMode="auto">
          <a:xfrm>
            <a:off x="2057400" y="5715000"/>
            <a:ext cx="2667000" cy="9144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66FF33"/>
                </a:solidFill>
                <a:latin typeface="Impact" panose="020B0806030902050204" pitchFamily="34" charset="0"/>
              </a:rPr>
              <a:t>Prosecutor</a:t>
            </a:r>
          </a:p>
        </p:txBody>
      </p:sp>
      <p:sp>
        <p:nvSpPr>
          <p:cNvPr id="70670" name="WordArt 14">
            <a:extLst>
              <a:ext uri="{FF2B5EF4-FFF2-40B4-BE49-F238E27FC236}">
                <a16:creationId xmlns:a16="http://schemas.microsoft.com/office/drawing/2014/main" id="{FC24A8DC-1374-9A48-530A-DB314F4C19F0}"/>
              </a:ext>
            </a:extLst>
          </p:cNvPr>
          <p:cNvSpPr>
            <a:spLocks noChangeArrowheads="1" noChangeShapeType="1" noTextEdit="1"/>
          </p:cNvSpPr>
          <p:nvPr/>
        </p:nvSpPr>
        <p:spPr bwMode="auto">
          <a:xfrm>
            <a:off x="5105400" y="5715000"/>
            <a:ext cx="2667000" cy="9144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FFFF00"/>
                </a:solidFill>
                <a:latin typeface="Impact" panose="020B0806030902050204" pitchFamily="34" charset="0"/>
              </a:rPr>
              <a:t>"Expert"</a:t>
            </a:r>
          </a:p>
        </p:txBody>
      </p:sp>
      <p:sp>
        <p:nvSpPr>
          <p:cNvPr id="70676" name="AutoShape 20">
            <a:extLst>
              <a:ext uri="{FF2B5EF4-FFF2-40B4-BE49-F238E27FC236}">
                <a16:creationId xmlns:a16="http://schemas.microsoft.com/office/drawing/2014/main" id="{ACC8DC28-0E1B-3E42-F5D7-F9FFD6E4A385}"/>
              </a:ext>
            </a:extLst>
          </p:cNvPr>
          <p:cNvSpPr>
            <a:spLocks noChangeArrowheads="1"/>
          </p:cNvSpPr>
          <p:nvPr/>
        </p:nvSpPr>
        <p:spPr bwMode="auto">
          <a:xfrm>
            <a:off x="2286000" y="3429000"/>
            <a:ext cx="2971800" cy="1905000"/>
          </a:xfrm>
          <a:prstGeom prst="wedgeEllipseCallout">
            <a:avLst>
              <a:gd name="adj1" fmla="val -44231"/>
              <a:gd name="adj2" fmla="val 70000"/>
            </a:avLst>
          </a:prstGeom>
          <a:solidFill>
            <a:schemeClr val="bg1"/>
          </a:solidFill>
          <a:ln w="19050" algn="ctr">
            <a:solidFill>
              <a:srgbClr val="66FF33"/>
            </a:solidFill>
            <a:miter lim="800000"/>
            <a:headEnd/>
            <a:tailEnd/>
          </a:ln>
          <a:effectLst/>
          <a:extLst>
            <a:ext uri="{AF507438-7753-43E0-B8FC-AC1667EBCBE1}">
              <a14:hiddenEffects xmlns:a14="http://schemas.microsoft.com/office/drawing/2010/main">
                <a:effectLst>
                  <a:outerShdw dist="35921" dir="2700000" algn="ctr" rotWithShape="0">
                    <a:srgbClr val="990000"/>
                  </a:outerShdw>
                </a:effectLst>
              </a14:hiddenEffects>
            </a:ext>
          </a:extLst>
        </p:spPr>
        <p:txBody>
          <a:bodyPr/>
          <a:lstStyle/>
          <a:p>
            <a:r>
              <a:rPr lang="en-US" altLang="en-US" sz="3200" b="1"/>
              <a:t>Scientific</a:t>
            </a:r>
          </a:p>
          <a:p>
            <a:r>
              <a:rPr lang="en-US" altLang="en-US" sz="3200" b="1"/>
              <a:t>method?</a:t>
            </a:r>
          </a:p>
        </p:txBody>
      </p:sp>
      <p:sp>
        <p:nvSpPr>
          <p:cNvPr id="70677" name="AutoShape 21">
            <a:extLst>
              <a:ext uri="{FF2B5EF4-FFF2-40B4-BE49-F238E27FC236}">
                <a16:creationId xmlns:a16="http://schemas.microsoft.com/office/drawing/2014/main" id="{CD4A2785-E526-E17B-1B34-3B9137F6E60B}"/>
              </a:ext>
            </a:extLst>
          </p:cNvPr>
          <p:cNvSpPr>
            <a:spLocks noChangeArrowheads="1"/>
          </p:cNvSpPr>
          <p:nvPr/>
        </p:nvSpPr>
        <p:spPr bwMode="auto">
          <a:xfrm>
            <a:off x="5410200" y="3124200"/>
            <a:ext cx="2971800" cy="1905000"/>
          </a:xfrm>
          <a:prstGeom prst="wedgeEllipseCallout">
            <a:avLst>
              <a:gd name="adj1" fmla="val -24681"/>
              <a:gd name="adj2" fmla="val 80667"/>
            </a:avLst>
          </a:prstGeom>
          <a:solidFill>
            <a:schemeClr val="bg1"/>
          </a:solidFill>
          <a:ln w="1905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990000"/>
                  </a:outerShdw>
                </a:effectLst>
              </a14:hiddenEffects>
            </a:ext>
          </a:extLst>
        </p:spPr>
        <p:txBody>
          <a:bodyPr/>
          <a:lstStyle/>
          <a:p>
            <a:r>
              <a:rPr lang="en-US" altLang="en-US" sz="3200" b="1"/>
              <a:t>The</a:t>
            </a:r>
          </a:p>
          <a:p>
            <a:r>
              <a:rPr lang="en-US" altLang="en-US" sz="3200" b="1"/>
              <a:t>best.</a:t>
            </a:r>
          </a:p>
        </p:txBody>
      </p:sp>
      <p:sp>
        <p:nvSpPr>
          <p:cNvPr id="70679" name="Text Box 23">
            <a:extLst>
              <a:ext uri="{FF2B5EF4-FFF2-40B4-BE49-F238E27FC236}">
                <a16:creationId xmlns:a16="http://schemas.microsoft.com/office/drawing/2014/main" id="{99B75C09-F1AB-09BA-0B59-737B57738F71}"/>
              </a:ext>
            </a:extLst>
          </p:cNvPr>
          <p:cNvSpPr txBox="1">
            <a:spLocks noChangeArrowheads="1"/>
          </p:cNvSpPr>
          <p:nvPr/>
        </p:nvSpPr>
        <p:spPr bwMode="auto">
          <a:xfrm>
            <a:off x="2276475" y="593726"/>
            <a:ext cx="3023585" cy="1323439"/>
          </a:xfrm>
          <a:prstGeom prst="rect">
            <a:avLst/>
          </a:prstGeom>
          <a:noFill/>
          <a:ln w="19050" algn="ctr">
            <a:solidFill>
              <a:srgbClr val="66FF33"/>
            </a:solidFill>
            <a:miter lim="800000"/>
            <a:headEnd/>
            <a:tailEnd/>
          </a:ln>
          <a:effectLst/>
          <a:extLst>
            <a:ext uri="{909E8E84-426E-40DD-AFC4-6F175D3DCCD1}">
              <a14:hiddenFill xmlns:a14="http://schemas.microsoft.com/office/drawing/2010/main">
                <a:solidFill>
                  <a:srgbClr val="FFFF00"/>
                </a:solidFill>
              </a14:hiddenFill>
            </a:ext>
            <a:ext uri="{AF507438-7753-43E0-B8FC-AC1667EBCBE1}">
              <a14:hiddenEffects xmlns:a14="http://schemas.microsoft.com/office/drawing/2010/main">
                <a:effectLst>
                  <a:outerShdw dist="35921" dir="2700000" algn="ctr" rotWithShape="0">
                    <a:srgbClr val="990000"/>
                  </a:outerShdw>
                </a:effectLst>
              </a14:hiddenEffects>
            </a:ext>
          </a:extLst>
        </p:spPr>
        <p:txBody>
          <a:bodyPr wrap="none">
            <a:spAutoFit/>
          </a:bodyPr>
          <a:lstStyle/>
          <a:p>
            <a:r>
              <a:rPr lang="en-US" altLang="en-US" sz="4000" b="1" dirty="0">
                <a:solidFill>
                  <a:srgbClr val="FFFF00"/>
                </a:solidFill>
                <a:latin typeface="Comic Sans MS" panose="030F0702030302020204" pitchFamily="66" charset="0"/>
              </a:rPr>
              <a:t>Concessions</a:t>
            </a:r>
          </a:p>
          <a:p>
            <a:r>
              <a:rPr lang="en-US" altLang="en-US" sz="4000" b="1" dirty="0">
                <a:solidFill>
                  <a:srgbClr val="FFFF00"/>
                </a:solidFill>
                <a:latin typeface="Comic Sans MS" panose="030F0702030302020204" pitchFamily="66" charset="0"/>
              </a:rPr>
              <a:t>Contrast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AutoShape 2">
            <a:extLst>
              <a:ext uri="{FF2B5EF4-FFF2-40B4-BE49-F238E27FC236}">
                <a16:creationId xmlns:a16="http://schemas.microsoft.com/office/drawing/2014/main" id="{1882BDA9-6880-CA8D-3357-0FF7CDEC2709}"/>
              </a:ext>
            </a:extLst>
          </p:cNvPr>
          <p:cNvSpPr>
            <a:spLocks noChangeArrowheads="1"/>
          </p:cNvSpPr>
          <p:nvPr/>
        </p:nvSpPr>
        <p:spPr bwMode="auto">
          <a:xfrm>
            <a:off x="6629400" y="533400"/>
            <a:ext cx="3886200" cy="4038600"/>
          </a:xfrm>
          <a:prstGeom prst="cloudCallout">
            <a:avLst>
              <a:gd name="adj1" fmla="val -22181"/>
              <a:gd name="adj2" fmla="val 68866"/>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rgbClr val="990000"/>
                  </a:outerShdw>
                </a:effectLst>
              </a14:hiddenEffects>
            </a:ext>
          </a:extLst>
        </p:spPr>
        <p:txBody>
          <a:bodyPr/>
          <a:lstStyle/>
          <a:p>
            <a:r>
              <a:rPr lang="en-US" altLang="en-US" sz="2800" b="1"/>
              <a:t>Uh, oh!  It’s the old comparison – contrast cross-examination.</a:t>
            </a:r>
          </a:p>
        </p:txBody>
      </p:sp>
      <p:sp>
        <p:nvSpPr>
          <p:cNvPr id="77827" name="WordArt 3">
            <a:extLst>
              <a:ext uri="{FF2B5EF4-FFF2-40B4-BE49-F238E27FC236}">
                <a16:creationId xmlns:a16="http://schemas.microsoft.com/office/drawing/2014/main" id="{5FA560BF-3883-22A2-8299-04B740A8EA0C}"/>
              </a:ext>
            </a:extLst>
          </p:cNvPr>
          <p:cNvSpPr>
            <a:spLocks noChangeArrowheads="1" noChangeShapeType="1" noTextEdit="1"/>
          </p:cNvSpPr>
          <p:nvPr/>
        </p:nvSpPr>
        <p:spPr bwMode="auto">
          <a:xfrm>
            <a:off x="2057400" y="5715000"/>
            <a:ext cx="2667000" cy="9144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66FF33"/>
                </a:solidFill>
                <a:latin typeface="Impact" panose="020B0806030902050204" pitchFamily="34" charset="0"/>
              </a:rPr>
              <a:t>Prosecutor</a:t>
            </a:r>
          </a:p>
        </p:txBody>
      </p:sp>
      <p:sp>
        <p:nvSpPr>
          <p:cNvPr id="77828" name="WordArt 4">
            <a:extLst>
              <a:ext uri="{FF2B5EF4-FFF2-40B4-BE49-F238E27FC236}">
                <a16:creationId xmlns:a16="http://schemas.microsoft.com/office/drawing/2014/main" id="{45E0A09A-01D5-DA13-4061-8B489646F04F}"/>
              </a:ext>
            </a:extLst>
          </p:cNvPr>
          <p:cNvSpPr>
            <a:spLocks noChangeArrowheads="1" noChangeShapeType="1" noTextEdit="1"/>
          </p:cNvSpPr>
          <p:nvPr/>
        </p:nvSpPr>
        <p:spPr bwMode="auto">
          <a:xfrm>
            <a:off x="5105400" y="5715000"/>
            <a:ext cx="2667000" cy="9144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FFFF00"/>
                </a:solidFill>
                <a:latin typeface="Impact" panose="020B0806030902050204" pitchFamily="34" charset="0"/>
              </a:rPr>
              <a:t>"Expert"</a:t>
            </a:r>
          </a:p>
        </p:txBody>
      </p:sp>
      <p:sp>
        <p:nvSpPr>
          <p:cNvPr id="77831" name="Text Box 7">
            <a:extLst>
              <a:ext uri="{FF2B5EF4-FFF2-40B4-BE49-F238E27FC236}">
                <a16:creationId xmlns:a16="http://schemas.microsoft.com/office/drawing/2014/main" id="{07C751B8-9AFA-2F82-31AB-3A40FA84E321}"/>
              </a:ext>
            </a:extLst>
          </p:cNvPr>
          <p:cNvSpPr txBox="1">
            <a:spLocks noChangeArrowheads="1"/>
          </p:cNvSpPr>
          <p:nvPr/>
        </p:nvSpPr>
        <p:spPr bwMode="auto">
          <a:xfrm>
            <a:off x="2276475" y="593726"/>
            <a:ext cx="3023585" cy="1323439"/>
          </a:xfrm>
          <a:prstGeom prst="rect">
            <a:avLst/>
          </a:prstGeom>
          <a:noFill/>
          <a:ln w="19050" algn="ctr">
            <a:solidFill>
              <a:srgbClr val="66FF33"/>
            </a:solidFill>
            <a:miter lim="800000"/>
            <a:headEnd/>
            <a:tailEnd/>
          </a:ln>
          <a:effectLst/>
          <a:extLst>
            <a:ext uri="{909E8E84-426E-40DD-AFC4-6F175D3DCCD1}">
              <a14:hiddenFill xmlns:a14="http://schemas.microsoft.com/office/drawing/2010/main">
                <a:solidFill>
                  <a:srgbClr val="FFFF00"/>
                </a:solidFill>
              </a14:hiddenFill>
            </a:ext>
            <a:ext uri="{AF507438-7753-43E0-B8FC-AC1667EBCBE1}">
              <a14:hiddenEffects xmlns:a14="http://schemas.microsoft.com/office/drawing/2010/main">
                <a:effectLst>
                  <a:outerShdw dist="35921" dir="2700000" algn="ctr" rotWithShape="0">
                    <a:srgbClr val="990000"/>
                  </a:outerShdw>
                </a:effectLst>
              </a14:hiddenEffects>
            </a:ext>
          </a:extLst>
        </p:spPr>
        <p:txBody>
          <a:bodyPr wrap="none">
            <a:spAutoFit/>
          </a:bodyPr>
          <a:lstStyle/>
          <a:p>
            <a:r>
              <a:rPr lang="en-US" altLang="en-US" sz="4000" b="1" dirty="0">
                <a:solidFill>
                  <a:srgbClr val="FFFF00"/>
                </a:solidFill>
                <a:latin typeface="Comic Sans MS" panose="030F0702030302020204" pitchFamily="66" charset="0"/>
              </a:rPr>
              <a:t>Concessions</a:t>
            </a:r>
          </a:p>
          <a:p>
            <a:r>
              <a:rPr lang="en-US" altLang="en-US" sz="4000" b="1" dirty="0">
                <a:solidFill>
                  <a:srgbClr val="FFFF00"/>
                </a:solidFill>
                <a:latin typeface="Comic Sans MS" panose="030F0702030302020204" pitchFamily="66" charset="0"/>
              </a:rPr>
              <a:t>Contrast</a:t>
            </a:r>
          </a:p>
        </p:txBody>
      </p:sp>
      <p:sp>
        <p:nvSpPr>
          <p:cNvPr id="77832" name="AutoShape 8">
            <a:extLst>
              <a:ext uri="{FF2B5EF4-FFF2-40B4-BE49-F238E27FC236}">
                <a16:creationId xmlns:a16="http://schemas.microsoft.com/office/drawing/2014/main" id="{016A65F2-ABE4-672F-BD3B-C95A9C8B8F9D}"/>
              </a:ext>
            </a:extLst>
          </p:cNvPr>
          <p:cNvSpPr>
            <a:spLocks noChangeArrowheads="1"/>
          </p:cNvSpPr>
          <p:nvPr/>
        </p:nvSpPr>
        <p:spPr bwMode="auto">
          <a:xfrm>
            <a:off x="2057400" y="2057400"/>
            <a:ext cx="3505200" cy="3048000"/>
          </a:xfrm>
          <a:prstGeom prst="cloudCallout">
            <a:avLst>
              <a:gd name="adj1" fmla="val -44023"/>
              <a:gd name="adj2" fmla="val 58023"/>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rgbClr val="990000"/>
                  </a:outerShdw>
                </a:effectLst>
              </a14:hiddenEffects>
            </a:ext>
          </a:extLst>
        </p:spPr>
        <p:txBody>
          <a:bodyPr/>
          <a:lstStyle/>
          <a:p>
            <a:r>
              <a:rPr lang="en-US" altLang="en-US" sz="2000" b="1"/>
              <a:t>First I’m going to walk him through the Scientific Method, then walk him through what he did different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38644DF4-03AE-B212-497C-5D2188E23D16}"/>
              </a:ext>
            </a:extLst>
          </p:cNvPr>
          <p:cNvSpPr>
            <a:spLocks noGrp="1" noChangeArrowheads="1"/>
          </p:cNvSpPr>
          <p:nvPr>
            <p:ph type="title"/>
          </p:nvPr>
        </p:nvSpPr>
        <p:spPr>
          <a:xfrm>
            <a:off x="6400800" y="304800"/>
            <a:ext cx="4038600" cy="1143000"/>
          </a:xfrm>
          <a:ln>
            <a:solidFill>
              <a:srgbClr val="FF9900"/>
            </a:solidFill>
            <a:miter lim="800000"/>
            <a:headEnd/>
            <a:tailEnd/>
          </a:ln>
        </p:spPr>
        <p:txBody>
          <a:bodyPr/>
          <a:lstStyle/>
          <a:p>
            <a:r>
              <a:rPr lang="en-US" altLang="en-US" sz="2800" dirty="0">
                <a:latin typeface="Comic Sans MS" panose="030F0702030302020204" pitchFamily="66" charset="0"/>
              </a:rPr>
              <a:t>Approach </a:t>
            </a:r>
            <a:r>
              <a:rPr lang="en-US" altLang="en-US" sz="2800" dirty="0" err="1">
                <a:latin typeface="Comic Sans MS" panose="030F0702030302020204" pitchFamily="66" charset="0"/>
              </a:rPr>
              <a:t>Point</a:t>
            </a:r>
            <a:r>
              <a:rPr lang="en-US" altLang="en-US" sz="2800" baseline="30000" dirty="0" err="1">
                <a:latin typeface="Comic Sans MS" panose="030F0702030302020204" pitchFamily="66" charset="0"/>
              </a:rPr>
              <a:t>SM</a:t>
            </a:r>
            <a:r>
              <a:rPr lang="en-US" altLang="en-US" sz="2800" dirty="0">
                <a:latin typeface="Comic Sans MS" panose="030F0702030302020204" pitchFamily="66" charset="0"/>
              </a:rPr>
              <a:t> Cross-Examination</a:t>
            </a:r>
          </a:p>
        </p:txBody>
      </p:sp>
      <p:sp>
        <p:nvSpPr>
          <p:cNvPr id="60419" name="Rectangle 3">
            <a:extLst>
              <a:ext uri="{FF2B5EF4-FFF2-40B4-BE49-F238E27FC236}">
                <a16:creationId xmlns:a16="http://schemas.microsoft.com/office/drawing/2014/main" id="{B19AE2DE-3DD2-73FD-72D2-8CA58FACD9ED}"/>
              </a:ext>
            </a:extLst>
          </p:cNvPr>
          <p:cNvSpPr>
            <a:spLocks noChangeArrowheads="1"/>
          </p:cNvSpPr>
          <p:nvPr/>
        </p:nvSpPr>
        <p:spPr bwMode="auto">
          <a:xfrm>
            <a:off x="6477000" y="2971800"/>
            <a:ext cx="4038600" cy="1143000"/>
          </a:xfrm>
          <a:prstGeom prst="rect">
            <a:avLst/>
          </a:prstGeom>
          <a:noFill/>
          <a:ln w="9525">
            <a:solidFill>
              <a:srgbClr val="99FF33"/>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4400">
                <a:solidFill>
                  <a:srgbClr val="FFFF00"/>
                </a:solidFill>
                <a:latin typeface="Comic Sans MS" panose="030F0702030302020204" pitchFamily="66" charset="0"/>
              </a:defRPr>
            </a:lvl1pPr>
            <a:lvl2pPr>
              <a:defRPr sz="4400">
                <a:solidFill>
                  <a:srgbClr val="FFFF00"/>
                </a:solidFill>
                <a:latin typeface="Comic Sans MS" panose="030F0702030302020204" pitchFamily="66" charset="0"/>
              </a:defRPr>
            </a:lvl2pPr>
            <a:lvl3pPr>
              <a:defRPr sz="4400">
                <a:solidFill>
                  <a:srgbClr val="FFFF00"/>
                </a:solidFill>
                <a:latin typeface="Comic Sans MS" panose="030F0702030302020204" pitchFamily="66" charset="0"/>
              </a:defRPr>
            </a:lvl3pPr>
            <a:lvl4pPr>
              <a:defRPr sz="4400">
                <a:solidFill>
                  <a:srgbClr val="FFFF00"/>
                </a:solidFill>
                <a:latin typeface="Comic Sans MS" panose="030F0702030302020204" pitchFamily="66" charset="0"/>
              </a:defRPr>
            </a:lvl4pPr>
            <a:lvl5pPr>
              <a:defRPr sz="4400">
                <a:solidFill>
                  <a:srgbClr val="FFFF00"/>
                </a:solidFill>
                <a:latin typeface="Comic Sans MS" panose="030F0702030302020204" pitchFamily="66" charset="0"/>
              </a:defRPr>
            </a:lvl5pPr>
            <a:lvl6pPr marL="457200" algn="ctr" fontAlgn="base">
              <a:spcBef>
                <a:spcPct val="0"/>
              </a:spcBef>
              <a:spcAft>
                <a:spcPct val="0"/>
              </a:spcAft>
              <a:defRPr sz="4400">
                <a:solidFill>
                  <a:srgbClr val="FFFF00"/>
                </a:solidFill>
                <a:latin typeface="Comic Sans MS" panose="030F0702030302020204" pitchFamily="66" charset="0"/>
              </a:defRPr>
            </a:lvl6pPr>
            <a:lvl7pPr marL="914400" algn="ctr" fontAlgn="base">
              <a:spcBef>
                <a:spcPct val="0"/>
              </a:spcBef>
              <a:spcAft>
                <a:spcPct val="0"/>
              </a:spcAft>
              <a:defRPr sz="4400">
                <a:solidFill>
                  <a:srgbClr val="FFFF00"/>
                </a:solidFill>
                <a:latin typeface="Comic Sans MS" panose="030F0702030302020204" pitchFamily="66" charset="0"/>
              </a:defRPr>
            </a:lvl7pPr>
            <a:lvl8pPr marL="1371600" algn="ctr" fontAlgn="base">
              <a:spcBef>
                <a:spcPct val="0"/>
              </a:spcBef>
              <a:spcAft>
                <a:spcPct val="0"/>
              </a:spcAft>
              <a:defRPr sz="4400">
                <a:solidFill>
                  <a:srgbClr val="FFFF00"/>
                </a:solidFill>
                <a:latin typeface="Comic Sans MS" panose="030F0702030302020204" pitchFamily="66" charset="0"/>
              </a:defRPr>
            </a:lvl8pPr>
            <a:lvl9pPr marL="1828800" algn="ctr" fontAlgn="base">
              <a:spcBef>
                <a:spcPct val="0"/>
              </a:spcBef>
              <a:spcAft>
                <a:spcPct val="0"/>
              </a:spcAft>
              <a:defRPr sz="4400">
                <a:solidFill>
                  <a:srgbClr val="FFFF00"/>
                </a:solidFill>
                <a:latin typeface="Comic Sans MS" panose="030F0702030302020204" pitchFamily="66" charset="0"/>
              </a:defRPr>
            </a:lvl9pPr>
          </a:lstStyle>
          <a:p>
            <a:r>
              <a:rPr lang="en-US" altLang="en-US" sz="2800"/>
              <a:t>The Process</a:t>
            </a:r>
          </a:p>
        </p:txBody>
      </p:sp>
      <p:pic>
        <p:nvPicPr>
          <p:cNvPr id="60420" name="Picture 4">
            <a:extLst>
              <a:ext uri="{FF2B5EF4-FFF2-40B4-BE49-F238E27FC236}">
                <a16:creationId xmlns:a16="http://schemas.microsoft.com/office/drawing/2014/main" id="{3A5D0E74-C04A-B010-DFBA-08E7EA99A62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250" y="228600"/>
            <a:ext cx="4629150" cy="6172200"/>
          </a:xfrm>
          <a:prstGeom prst="rect">
            <a:avLst/>
          </a:prstGeom>
          <a:noFill/>
          <a:ln w="9525">
            <a:solidFill>
              <a:srgbClr val="FFFF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2" name="Rectangle 4">
            <a:extLst>
              <a:ext uri="{FF2B5EF4-FFF2-40B4-BE49-F238E27FC236}">
                <a16:creationId xmlns:a16="http://schemas.microsoft.com/office/drawing/2014/main" id="{0B96F512-2EE5-7197-197F-9204A4EB91D6}"/>
              </a:ext>
            </a:extLst>
          </p:cNvPr>
          <p:cNvSpPr>
            <a:spLocks noGrp="1" noChangeArrowheads="1"/>
          </p:cNvSpPr>
          <p:nvPr>
            <p:ph type="title"/>
          </p:nvPr>
        </p:nvSpPr>
        <p:spPr>
          <a:xfrm>
            <a:off x="2183918" y="667051"/>
            <a:ext cx="4234132" cy="1135871"/>
          </a:xfrm>
        </p:spPr>
        <p:txBody>
          <a:bodyPr/>
          <a:lstStyle/>
          <a:p>
            <a:r>
              <a:rPr lang="en-US" altLang="en-US" dirty="0">
                <a:latin typeface="Comic Sans MS" panose="030F0702030302020204" pitchFamily="66" charset="0"/>
              </a:rPr>
              <a:t>Brainstorming</a:t>
            </a:r>
          </a:p>
        </p:txBody>
      </p:sp>
      <p:sp>
        <p:nvSpPr>
          <p:cNvPr id="99333" name="Rectangle 5">
            <a:extLst>
              <a:ext uri="{FF2B5EF4-FFF2-40B4-BE49-F238E27FC236}">
                <a16:creationId xmlns:a16="http://schemas.microsoft.com/office/drawing/2014/main" id="{D6500B74-56FF-B728-80BF-33B9B6E6D168}"/>
              </a:ext>
            </a:extLst>
          </p:cNvPr>
          <p:cNvSpPr>
            <a:spLocks noChangeArrowheads="1"/>
          </p:cNvSpPr>
          <p:nvPr/>
        </p:nvSpPr>
        <p:spPr bwMode="auto">
          <a:xfrm>
            <a:off x="6838591" y="2238288"/>
            <a:ext cx="36576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dirty="0">
                <a:solidFill>
                  <a:srgbClr val="92D050"/>
                </a:solidFill>
                <a:latin typeface="Comic Sans MS" panose="030F0702030302020204" pitchFamily="66" charset="0"/>
              </a:rPr>
              <a:t>What they must </a:t>
            </a:r>
          </a:p>
          <a:p>
            <a:pPr algn="ctr"/>
            <a:r>
              <a:rPr lang="en-US" altLang="en-US" sz="3200" dirty="0">
                <a:solidFill>
                  <a:srgbClr val="92D050"/>
                </a:solidFill>
                <a:latin typeface="Comic Sans MS" panose="030F0702030302020204" pitchFamily="66" charset="0"/>
              </a:rPr>
              <a:t>say to win</a:t>
            </a:r>
          </a:p>
        </p:txBody>
      </p:sp>
      <p:sp>
        <p:nvSpPr>
          <p:cNvPr id="99334" name="Rectangle 6">
            <a:extLst>
              <a:ext uri="{FF2B5EF4-FFF2-40B4-BE49-F238E27FC236}">
                <a16:creationId xmlns:a16="http://schemas.microsoft.com/office/drawing/2014/main" id="{E37AF8DF-F2E1-A0C8-A29C-E2B4024A3E6B}"/>
              </a:ext>
            </a:extLst>
          </p:cNvPr>
          <p:cNvSpPr>
            <a:spLocks noChangeArrowheads="1"/>
          </p:cNvSpPr>
          <p:nvPr/>
        </p:nvSpPr>
        <p:spPr bwMode="auto">
          <a:xfrm>
            <a:off x="7211680" y="3925960"/>
            <a:ext cx="373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dirty="0">
                <a:solidFill>
                  <a:srgbClr val="92D050"/>
                </a:solidFill>
                <a:latin typeface="Comic Sans MS" panose="030F0702030302020204" pitchFamily="66" charset="0"/>
              </a:rPr>
              <a:t>Why they can’t say it</a:t>
            </a:r>
          </a:p>
        </p:txBody>
      </p:sp>
      <p:sp>
        <p:nvSpPr>
          <p:cNvPr id="99335" name="Rectangle 7">
            <a:extLst>
              <a:ext uri="{FF2B5EF4-FFF2-40B4-BE49-F238E27FC236}">
                <a16:creationId xmlns:a16="http://schemas.microsoft.com/office/drawing/2014/main" id="{7C65CBDF-0118-6C29-58EB-668A5E79DEA2}"/>
              </a:ext>
            </a:extLst>
          </p:cNvPr>
          <p:cNvSpPr>
            <a:spLocks noChangeArrowheads="1"/>
          </p:cNvSpPr>
          <p:nvPr/>
        </p:nvSpPr>
        <p:spPr bwMode="auto">
          <a:xfrm>
            <a:off x="4137085" y="5339021"/>
            <a:ext cx="55626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dirty="0">
                <a:solidFill>
                  <a:srgbClr val="92D050"/>
                </a:solidFill>
                <a:latin typeface="Comic Sans MS" panose="030F0702030302020204" pitchFamily="66" charset="0"/>
              </a:rPr>
              <a:t>Argument to jury</a:t>
            </a:r>
          </a:p>
        </p:txBody>
      </p:sp>
      <p:sp>
        <p:nvSpPr>
          <p:cNvPr id="99336" name="Rectangle 8">
            <a:extLst>
              <a:ext uri="{FF2B5EF4-FFF2-40B4-BE49-F238E27FC236}">
                <a16:creationId xmlns:a16="http://schemas.microsoft.com/office/drawing/2014/main" id="{600433C6-31ED-AC8C-F515-849DFC7F0477}"/>
              </a:ext>
            </a:extLst>
          </p:cNvPr>
          <p:cNvSpPr>
            <a:spLocks noChangeArrowheads="1"/>
          </p:cNvSpPr>
          <p:nvPr/>
        </p:nvSpPr>
        <p:spPr bwMode="auto">
          <a:xfrm>
            <a:off x="700178" y="2599824"/>
            <a:ext cx="35052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dirty="0">
                <a:solidFill>
                  <a:srgbClr val="92D050"/>
                </a:solidFill>
                <a:latin typeface="Comic Sans MS" panose="030F0702030302020204" pitchFamily="66" charset="0"/>
              </a:rPr>
              <a:t>Facts in support</a:t>
            </a:r>
          </a:p>
        </p:txBody>
      </p:sp>
      <p:sp>
        <p:nvSpPr>
          <p:cNvPr id="99337" name="Rectangle 9">
            <a:extLst>
              <a:ext uri="{FF2B5EF4-FFF2-40B4-BE49-F238E27FC236}">
                <a16:creationId xmlns:a16="http://schemas.microsoft.com/office/drawing/2014/main" id="{A6509D3A-6FA4-EB01-D1E9-9D118AC7E76D}"/>
              </a:ext>
            </a:extLst>
          </p:cNvPr>
          <p:cNvSpPr>
            <a:spLocks noChangeArrowheads="1"/>
          </p:cNvSpPr>
          <p:nvPr/>
        </p:nvSpPr>
        <p:spPr bwMode="auto">
          <a:xfrm>
            <a:off x="-190500" y="4092688"/>
            <a:ext cx="55626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dirty="0">
                <a:solidFill>
                  <a:srgbClr val="92D050"/>
                </a:solidFill>
                <a:latin typeface="Comic Sans MS" panose="030F0702030302020204" pitchFamily="66" charset="0"/>
              </a:rPr>
              <a:t>Topics for organization</a:t>
            </a:r>
          </a:p>
        </p:txBody>
      </p:sp>
      <p:sp>
        <p:nvSpPr>
          <p:cNvPr id="2" name="Oval 1">
            <a:extLst>
              <a:ext uri="{FF2B5EF4-FFF2-40B4-BE49-F238E27FC236}">
                <a16:creationId xmlns:a16="http://schemas.microsoft.com/office/drawing/2014/main" id="{AF8AE26D-FE38-E0D4-891C-1CFDFAE207B9}"/>
              </a:ext>
            </a:extLst>
          </p:cNvPr>
          <p:cNvSpPr/>
          <p:nvPr/>
        </p:nvSpPr>
        <p:spPr>
          <a:xfrm>
            <a:off x="1777042" y="643452"/>
            <a:ext cx="4856672" cy="141015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a:extLst>
              <a:ext uri="{FF2B5EF4-FFF2-40B4-BE49-F238E27FC236}">
                <a16:creationId xmlns:a16="http://schemas.microsoft.com/office/drawing/2014/main" id="{DEE7A4C7-89FA-A621-A479-5FC4EB70F085}"/>
              </a:ext>
            </a:extLst>
          </p:cNvPr>
          <p:cNvSpPr/>
          <p:nvPr/>
        </p:nvSpPr>
        <p:spPr>
          <a:xfrm>
            <a:off x="6157757" y="1841564"/>
            <a:ext cx="4692770" cy="1503378"/>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EE374D52-DBB5-F8AB-FA6C-87AE45E7AD85}"/>
              </a:ext>
            </a:extLst>
          </p:cNvPr>
          <p:cNvSpPr/>
          <p:nvPr/>
        </p:nvSpPr>
        <p:spPr>
          <a:xfrm>
            <a:off x="6547448" y="3749638"/>
            <a:ext cx="5003321" cy="1203207"/>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ABE9099F-8E36-4EBB-292F-28611078E609}"/>
              </a:ext>
            </a:extLst>
          </p:cNvPr>
          <p:cNvSpPr/>
          <p:nvPr/>
        </p:nvSpPr>
        <p:spPr>
          <a:xfrm>
            <a:off x="4986068" y="5172519"/>
            <a:ext cx="3864634" cy="1084683"/>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FE0E330F-4C81-19B2-D1BA-B1A0A0FB2BCD}"/>
              </a:ext>
            </a:extLst>
          </p:cNvPr>
          <p:cNvSpPr/>
          <p:nvPr/>
        </p:nvSpPr>
        <p:spPr>
          <a:xfrm>
            <a:off x="197330" y="3830910"/>
            <a:ext cx="5003321" cy="1270348"/>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92D050"/>
              </a:solidFill>
            </a:endParaRPr>
          </a:p>
        </p:txBody>
      </p:sp>
      <p:sp>
        <p:nvSpPr>
          <p:cNvPr id="7" name="Oval 6">
            <a:extLst>
              <a:ext uri="{FF2B5EF4-FFF2-40B4-BE49-F238E27FC236}">
                <a16:creationId xmlns:a16="http://schemas.microsoft.com/office/drawing/2014/main" id="{32D67771-2E12-D2A6-E7A1-72B8FB57246D}"/>
              </a:ext>
            </a:extLst>
          </p:cNvPr>
          <p:cNvSpPr/>
          <p:nvPr/>
        </p:nvSpPr>
        <p:spPr>
          <a:xfrm>
            <a:off x="362309" y="2368992"/>
            <a:ext cx="4295956" cy="1073517"/>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a:extLst>
              <a:ext uri="{FF2B5EF4-FFF2-40B4-BE49-F238E27FC236}">
                <a16:creationId xmlns:a16="http://schemas.microsoft.com/office/drawing/2014/main" id="{E2FE93EA-4421-DF48-43DE-15304E0036EC}"/>
              </a:ext>
            </a:extLst>
          </p:cNvPr>
          <p:cNvCxnSpPr>
            <a:stCxn id="2" idx="5"/>
          </p:cNvCxnSpPr>
          <p:nvPr/>
        </p:nvCxnSpPr>
        <p:spPr>
          <a:xfrm>
            <a:off x="5922471" y="1847092"/>
            <a:ext cx="624977" cy="309512"/>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E24E31C6-D21F-67A2-2C91-07BDB3198752}"/>
              </a:ext>
            </a:extLst>
          </p:cNvPr>
          <p:cNvCxnSpPr/>
          <p:nvPr/>
        </p:nvCxnSpPr>
        <p:spPr>
          <a:xfrm>
            <a:off x="5512279" y="1900462"/>
            <a:ext cx="1224951" cy="2200852"/>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D9EECC70-045D-3526-96D9-F9C2D7C80DF3}"/>
              </a:ext>
            </a:extLst>
          </p:cNvPr>
          <p:cNvCxnSpPr/>
          <p:nvPr/>
        </p:nvCxnSpPr>
        <p:spPr>
          <a:xfrm>
            <a:off x="5287992" y="1975449"/>
            <a:ext cx="1259456" cy="3197070"/>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5324E2B3-480F-3484-E946-734C2C4E0910}"/>
              </a:ext>
            </a:extLst>
          </p:cNvPr>
          <p:cNvCxnSpPr/>
          <p:nvPr/>
        </p:nvCxnSpPr>
        <p:spPr>
          <a:xfrm flipH="1">
            <a:off x="4735902" y="2001848"/>
            <a:ext cx="353683" cy="2099466"/>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7CA3337-C58E-0158-2331-4A0FE761C97B}"/>
              </a:ext>
            </a:extLst>
          </p:cNvPr>
          <p:cNvCxnSpPr>
            <a:endCxn id="7" idx="7"/>
          </p:cNvCxnSpPr>
          <p:nvPr/>
        </p:nvCxnSpPr>
        <p:spPr>
          <a:xfrm flipH="1">
            <a:off x="4029137" y="2040685"/>
            <a:ext cx="522376" cy="485520"/>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4" name="Rectangle 4">
            <a:extLst>
              <a:ext uri="{FF2B5EF4-FFF2-40B4-BE49-F238E27FC236}">
                <a16:creationId xmlns:a16="http://schemas.microsoft.com/office/drawing/2014/main" id="{7D7DE7C5-DE06-BD29-2CCD-57AB6B0E2A0F}"/>
              </a:ext>
            </a:extLst>
          </p:cNvPr>
          <p:cNvSpPr>
            <a:spLocks noGrp="1" noChangeArrowheads="1"/>
          </p:cNvSpPr>
          <p:nvPr>
            <p:ph type="title"/>
          </p:nvPr>
        </p:nvSpPr>
        <p:spPr/>
        <p:txBody>
          <a:bodyPr/>
          <a:lstStyle/>
          <a:p>
            <a:pPr algn="ctr"/>
            <a:r>
              <a:rPr lang="en-US" altLang="en-US" dirty="0">
                <a:latin typeface="Comic Sans MS" panose="030F0702030302020204" pitchFamily="66" charset="0"/>
              </a:rPr>
              <a:t>The Basics</a:t>
            </a:r>
          </a:p>
        </p:txBody>
      </p:sp>
      <p:sp>
        <p:nvSpPr>
          <p:cNvPr id="46085" name="Rectangle 5">
            <a:extLst>
              <a:ext uri="{FF2B5EF4-FFF2-40B4-BE49-F238E27FC236}">
                <a16:creationId xmlns:a16="http://schemas.microsoft.com/office/drawing/2014/main" id="{5D30E4B9-B042-0280-6CC1-28A60F2FA6D7}"/>
              </a:ext>
            </a:extLst>
          </p:cNvPr>
          <p:cNvSpPr>
            <a:spLocks noChangeArrowheads="1"/>
          </p:cNvSpPr>
          <p:nvPr/>
        </p:nvSpPr>
        <p:spPr bwMode="auto">
          <a:xfrm>
            <a:off x="2286000" y="1828800"/>
            <a:ext cx="3048000" cy="914400"/>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a:solidFill>
                  <a:srgbClr val="FFFF00"/>
                </a:solidFill>
                <a:latin typeface="Arial Rounded MT Bold" panose="020F0704030504030204" pitchFamily="34" charset="0"/>
              </a:rPr>
              <a:t>Case Analysis</a:t>
            </a:r>
          </a:p>
        </p:txBody>
      </p:sp>
      <p:sp>
        <p:nvSpPr>
          <p:cNvPr id="46086" name="Rectangle 6">
            <a:extLst>
              <a:ext uri="{FF2B5EF4-FFF2-40B4-BE49-F238E27FC236}">
                <a16:creationId xmlns:a16="http://schemas.microsoft.com/office/drawing/2014/main" id="{C43561CE-80DB-777F-B4F5-7334AFBAC1E8}"/>
              </a:ext>
            </a:extLst>
          </p:cNvPr>
          <p:cNvSpPr>
            <a:spLocks noChangeArrowheads="1"/>
          </p:cNvSpPr>
          <p:nvPr/>
        </p:nvSpPr>
        <p:spPr bwMode="auto">
          <a:xfrm>
            <a:off x="6830683" y="2337758"/>
            <a:ext cx="25908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dirty="0">
                <a:latin typeface="Comic Sans MS" panose="030F0702030302020204" pitchFamily="66" charset="0"/>
              </a:rPr>
              <a:t>Rules</a:t>
            </a:r>
          </a:p>
        </p:txBody>
      </p:sp>
      <p:sp>
        <p:nvSpPr>
          <p:cNvPr id="46087" name="Rectangle 7">
            <a:extLst>
              <a:ext uri="{FF2B5EF4-FFF2-40B4-BE49-F238E27FC236}">
                <a16:creationId xmlns:a16="http://schemas.microsoft.com/office/drawing/2014/main" id="{B06E9A72-46DA-ECA5-FA0F-6546535696F8}"/>
              </a:ext>
            </a:extLst>
          </p:cNvPr>
          <p:cNvSpPr>
            <a:spLocks noChangeArrowheads="1"/>
          </p:cNvSpPr>
          <p:nvPr/>
        </p:nvSpPr>
        <p:spPr bwMode="auto">
          <a:xfrm>
            <a:off x="2316013" y="4661197"/>
            <a:ext cx="327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dirty="0">
                <a:latin typeface="Comic Sans MS" panose="030F0702030302020204" pitchFamily="66" charset="0"/>
              </a:rPr>
              <a:t>Preparation</a:t>
            </a:r>
          </a:p>
        </p:txBody>
      </p:sp>
      <p:sp>
        <p:nvSpPr>
          <p:cNvPr id="46088" name="Rectangle 8">
            <a:extLst>
              <a:ext uri="{FF2B5EF4-FFF2-40B4-BE49-F238E27FC236}">
                <a16:creationId xmlns:a16="http://schemas.microsoft.com/office/drawing/2014/main" id="{4DCA34E0-3CC9-29A9-AB49-D183D114794A}"/>
              </a:ext>
            </a:extLst>
          </p:cNvPr>
          <p:cNvSpPr>
            <a:spLocks noChangeArrowheads="1"/>
          </p:cNvSpPr>
          <p:nvPr/>
        </p:nvSpPr>
        <p:spPr bwMode="auto">
          <a:xfrm>
            <a:off x="7356174" y="5183426"/>
            <a:ext cx="297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dirty="0">
                <a:latin typeface="Comic Sans MS" panose="030F0702030302020204" pitchFamily="66" charset="0"/>
              </a:rPr>
              <a:t>Performance</a:t>
            </a:r>
          </a:p>
        </p:txBody>
      </p:sp>
      <p:sp>
        <p:nvSpPr>
          <p:cNvPr id="2" name="Oval 1">
            <a:extLst>
              <a:ext uri="{FF2B5EF4-FFF2-40B4-BE49-F238E27FC236}">
                <a16:creationId xmlns:a16="http://schemas.microsoft.com/office/drawing/2014/main" id="{2352C6F4-4C24-64FD-CBF9-548E172C0255}"/>
              </a:ext>
            </a:extLst>
          </p:cNvPr>
          <p:cNvSpPr/>
          <p:nvPr/>
        </p:nvSpPr>
        <p:spPr>
          <a:xfrm>
            <a:off x="2092984" y="1674976"/>
            <a:ext cx="3434032" cy="1325563"/>
          </a:xfrm>
          <a:prstGeom prst="ellipse">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a:extLst>
              <a:ext uri="{FF2B5EF4-FFF2-40B4-BE49-F238E27FC236}">
                <a16:creationId xmlns:a16="http://schemas.microsoft.com/office/drawing/2014/main" id="{A19A26AF-727C-1027-29C7-8741C73BACA1}"/>
              </a:ext>
            </a:extLst>
          </p:cNvPr>
          <p:cNvSpPr/>
          <p:nvPr/>
        </p:nvSpPr>
        <p:spPr>
          <a:xfrm>
            <a:off x="6487783" y="2232781"/>
            <a:ext cx="3276600" cy="122787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3FA62BC8-4ED0-45FE-BA36-13A39940E65C}"/>
              </a:ext>
            </a:extLst>
          </p:cNvPr>
          <p:cNvSpPr/>
          <p:nvPr/>
        </p:nvSpPr>
        <p:spPr>
          <a:xfrm>
            <a:off x="2092984" y="4310390"/>
            <a:ext cx="3467819" cy="1539815"/>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1FE272F4-F6B8-9DE1-B3D4-1800885F6B0B}"/>
              </a:ext>
            </a:extLst>
          </p:cNvPr>
          <p:cNvSpPr/>
          <p:nvPr/>
        </p:nvSpPr>
        <p:spPr>
          <a:xfrm>
            <a:off x="6631199" y="4864637"/>
            <a:ext cx="4175185" cy="147577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3666" name="Oval 2">
            <a:extLst>
              <a:ext uri="{FF2B5EF4-FFF2-40B4-BE49-F238E27FC236}">
                <a16:creationId xmlns:a16="http://schemas.microsoft.com/office/drawing/2014/main" id="{EC9E49A6-C916-DC7C-5FF0-57F25E2DD9FF}"/>
              </a:ext>
            </a:extLst>
          </p:cNvPr>
          <p:cNvSpPr>
            <a:spLocks noChangeArrowheads="1"/>
          </p:cNvSpPr>
          <p:nvPr/>
        </p:nvSpPr>
        <p:spPr bwMode="auto">
          <a:xfrm>
            <a:off x="5257800" y="2667000"/>
            <a:ext cx="1600200" cy="1600200"/>
          </a:xfrm>
          <a:prstGeom prst="ellipse">
            <a:avLst/>
          </a:prstGeom>
          <a:noFill/>
          <a:ln w="38100">
            <a:solidFill>
              <a:schemeClr val="bg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400" dirty="0">
                <a:solidFill>
                  <a:schemeClr val="bg1"/>
                </a:solidFill>
                <a:latin typeface="Comic Sans MS" panose="030F0702030302020204" pitchFamily="66" charset="0"/>
              </a:rPr>
              <a:t>Witness</a:t>
            </a:r>
          </a:p>
        </p:txBody>
      </p:sp>
      <p:sp>
        <p:nvSpPr>
          <p:cNvPr id="113667" name="Text Box 3">
            <a:extLst>
              <a:ext uri="{FF2B5EF4-FFF2-40B4-BE49-F238E27FC236}">
                <a16:creationId xmlns:a16="http://schemas.microsoft.com/office/drawing/2014/main" id="{ABF5F429-B460-4247-C37B-B37B306D5FC8}"/>
              </a:ext>
            </a:extLst>
          </p:cNvPr>
          <p:cNvSpPr txBox="1">
            <a:spLocks noChangeArrowheads="1"/>
          </p:cNvSpPr>
          <p:nvPr/>
        </p:nvSpPr>
        <p:spPr bwMode="auto">
          <a:xfrm>
            <a:off x="1828801" y="307976"/>
            <a:ext cx="2308225" cy="955675"/>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dirty="0">
                <a:solidFill>
                  <a:schemeClr val="bg1"/>
                </a:solidFill>
                <a:latin typeface="Comic Sans MS" panose="030F0702030302020204" pitchFamily="66" charset="0"/>
              </a:rPr>
              <a:t>Case Theory</a:t>
            </a:r>
          </a:p>
          <a:p>
            <a:r>
              <a:rPr lang="en-US" altLang="en-US" b="1" dirty="0">
                <a:solidFill>
                  <a:schemeClr val="bg1"/>
                </a:solidFill>
                <a:latin typeface="Comic Sans MS" panose="030F0702030302020204" pitchFamily="66" charset="0"/>
              </a:rPr>
              <a:t>Concessions</a:t>
            </a:r>
          </a:p>
          <a:p>
            <a:r>
              <a:rPr lang="en-US" altLang="en-US" sz="1000" b="1" dirty="0">
                <a:solidFill>
                  <a:schemeClr val="bg1"/>
                </a:solidFill>
                <a:latin typeface="Comic Sans MS" panose="030F0702030302020204" pitchFamily="66" charset="0"/>
              </a:rPr>
              <a:t>Must admit or look  foolish</a:t>
            </a:r>
          </a:p>
          <a:p>
            <a:r>
              <a:rPr lang="en-US" altLang="en-US" sz="1000" b="1" dirty="0">
                <a:solidFill>
                  <a:schemeClr val="bg1"/>
                </a:solidFill>
                <a:latin typeface="Comic Sans MS" panose="030F0702030302020204" pitchFamily="66" charset="0"/>
              </a:rPr>
              <a:t>Can corroborate what in my case?</a:t>
            </a:r>
          </a:p>
        </p:txBody>
      </p:sp>
      <p:sp>
        <p:nvSpPr>
          <p:cNvPr id="113668" name="Text Box 4">
            <a:extLst>
              <a:ext uri="{FF2B5EF4-FFF2-40B4-BE49-F238E27FC236}">
                <a16:creationId xmlns:a16="http://schemas.microsoft.com/office/drawing/2014/main" id="{EB2831AD-F3FB-1AF0-7DB8-F11E79739069}"/>
              </a:ext>
            </a:extLst>
          </p:cNvPr>
          <p:cNvSpPr txBox="1">
            <a:spLocks noChangeArrowheads="1"/>
          </p:cNvSpPr>
          <p:nvPr/>
        </p:nvSpPr>
        <p:spPr bwMode="auto">
          <a:xfrm>
            <a:off x="1676400" y="1828800"/>
            <a:ext cx="2057400" cy="1016000"/>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b="1" dirty="0">
                <a:solidFill>
                  <a:schemeClr val="bg1"/>
                </a:solidFill>
                <a:latin typeface="Comic Sans MS" panose="030F0702030302020204" pitchFamily="66" charset="0"/>
              </a:rPr>
              <a:t>Conduct Outside of Court</a:t>
            </a:r>
          </a:p>
          <a:p>
            <a:r>
              <a:rPr lang="en-US" altLang="en-US" sz="1200" dirty="0">
                <a:solidFill>
                  <a:schemeClr val="bg1"/>
                </a:solidFill>
                <a:latin typeface="Comic Sans MS" panose="030F0702030302020204" pitchFamily="66" charset="0"/>
              </a:rPr>
              <a:t>reasonable in light of</a:t>
            </a:r>
          </a:p>
          <a:p>
            <a:r>
              <a:rPr lang="en-US" altLang="en-US" sz="1200" dirty="0">
                <a:solidFill>
                  <a:schemeClr val="bg1"/>
                </a:solidFill>
                <a:latin typeface="Comic Sans MS" panose="030F0702030302020204" pitchFamily="66" charset="0"/>
              </a:rPr>
              <a:t>testimony? did/didn’t do</a:t>
            </a:r>
          </a:p>
        </p:txBody>
      </p:sp>
      <p:sp>
        <p:nvSpPr>
          <p:cNvPr id="113669" name="Text Box 5">
            <a:extLst>
              <a:ext uri="{FF2B5EF4-FFF2-40B4-BE49-F238E27FC236}">
                <a16:creationId xmlns:a16="http://schemas.microsoft.com/office/drawing/2014/main" id="{753445F0-45E7-F452-EFC2-F46E7043F9C0}"/>
              </a:ext>
            </a:extLst>
          </p:cNvPr>
          <p:cNvSpPr txBox="1">
            <a:spLocks noChangeArrowheads="1"/>
          </p:cNvSpPr>
          <p:nvPr/>
        </p:nvSpPr>
        <p:spPr bwMode="auto">
          <a:xfrm>
            <a:off x="1828800" y="3253583"/>
            <a:ext cx="1211262" cy="1108075"/>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dirty="0">
                <a:solidFill>
                  <a:schemeClr val="bg1"/>
                </a:solidFill>
                <a:latin typeface="Comic Sans MS" panose="030F0702030302020204" pitchFamily="66" charset="0"/>
              </a:rPr>
              <a:t>Conduct</a:t>
            </a:r>
          </a:p>
          <a:p>
            <a:r>
              <a:rPr lang="en-US" altLang="en-US" b="1" dirty="0">
                <a:solidFill>
                  <a:schemeClr val="bg1"/>
                </a:solidFill>
                <a:latin typeface="Comic Sans MS" panose="030F0702030302020204" pitchFamily="66" charset="0"/>
              </a:rPr>
              <a:t>Inside of</a:t>
            </a:r>
            <a:br>
              <a:rPr lang="en-US" altLang="en-US" b="1" dirty="0">
                <a:solidFill>
                  <a:schemeClr val="bg1"/>
                </a:solidFill>
                <a:latin typeface="Comic Sans MS" panose="030F0702030302020204" pitchFamily="66" charset="0"/>
              </a:rPr>
            </a:br>
            <a:r>
              <a:rPr lang="en-US" altLang="en-US" b="1" dirty="0">
                <a:solidFill>
                  <a:schemeClr val="bg1"/>
                </a:solidFill>
                <a:latin typeface="Comic Sans MS" panose="030F0702030302020204" pitchFamily="66" charset="0"/>
              </a:rPr>
              <a:t>Court</a:t>
            </a:r>
          </a:p>
          <a:p>
            <a:r>
              <a:rPr lang="en-US" altLang="en-US" sz="1200" dirty="0">
                <a:solidFill>
                  <a:schemeClr val="bg1"/>
                </a:solidFill>
                <a:latin typeface="Comic Sans MS" panose="030F0702030302020204" pitchFamily="66" charset="0"/>
              </a:rPr>
              <a:t>reasonable?</a:t>
            </a:r>
          </a:p>
        </p:txBody>
      </p:sp>
      <p:sp>
        <p:nvSpPr>
          <p:cNvPr id="113670" name="Text Box 6">
            <a:extLst>
              <a:ext uri="{FF2B5EF4-FFF2-40B4-BE49-F238E27FC236}">
                <a16:creationId xmlns:a16="http://schemas.microsoft.com/office/drawing/2014/main" id="{532C7D32-A4FC-E427-631B-1506940F1354}"/>
              </a:ext>
            </a:extLst>
          </p:cNvPr>
          <p:cNvSpPr txBox="1">
            <a:spLocks noChangeArrowheads="1"/>
          </p:cNvSpPr>
          <p:nvPr/>
        </p:nvSpPr>
        <p:spPr bwMode="auto">
          <a:xfrm>
            <a:off x="1638301" y="4589464"/>
            <a:ext cx="1781175" cy="681037"/>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dirty="0">
                <a:solidFill>
                  <a:schemeClr val="bg1"/>
                </a:solidFill>
                <a:latin typeface="Comic Sans MS" panose="030F0702030302020204" pitchFamily="66" charset="0"/>
              </a:rPr>
              <a:t>Time Frame(s)</a:t>
            </a:r>
          </a:p>
          <a:p>
            <a:r>
              <a:rPr lang="en-US" altLang="en-US" sz="1000" b="1" dirty="0">
                <a:solidFill>
                  <a:schemeClr val="bg1"/>
                </a:solidFill>
                <a:latin typeface="Comic Sans MS" panose="030F0702030302020204" pitchFamily="66" charset="0"/>
              </a:rPr>
              <a:t>how long? reasonable?</a:t>
            </a:r>
          </a:p>
          <a:p>
            <a:r>
              <a:rPr lang="en-US" altLang="en-US" sz="1000" b="1" dirty="0">
                <a:solidFill>
                  <a:schemeClr val="bg1"/>
                </a:solidFill>
                <a:latin typeface="Comic Sans MS" panose="030F0702030302020204" pitchFamily="66" charset="0"/>
              </a:rPr>
              <a:t>could/couldn’t do</a:t>
            </a:r>
          </a:p>
        </p:txBody>
      </p:sp>
      <p:sp>
        <p:nvSpPr>
          <p:cNvPr id="113671" name="Text Box 7">
            <a:extLst>
              <a:ext uri="{FF2B5EF4-FFF2-40B4-BE49-F238E27FC236}">
                <a16:creationId xmlns:a16="http://schemas.microsoft.com/office/drawing/2014/main" id="{B8635745-099F-96DD-DEE3-0DDA55EA5795}"/>
              </a:ext>
            </a:extLst>
          </p:cNvPr>
          <p:cNvSpPr txBox="1">
            <a:spLocks noChangeArrowheads="1"/>
          </p:cNvSpPr>
          <p:nvPr/>
        </p:nvSpPr>
        <p:spPr bwMode="auto">
          <a:xfrm>
            <a:off x="2667001" y="5532439"/>
            <a:ext cx="1374775" cy="833437"/>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dirty="0">
                <a:solidFill>
                  <a:schemeClr val="bg1"/>
                </a:solidFill>
                <a:latin typeface="Comic Sans MS" panose="030F0702030302020204" pitchFamily="66" charset="0"/>
              </a:rPr>
              <a:t>Location(s)</a:t>
            </a:r>
          </a:p>
          <a:p>
            <a:r>
              <a:rPr lang="en-US" altLang="en-US" sz="1000" b="1" dirty="0">
                <a:solidFill>
                  <a:schemeClr val="bg1"/>
                </a:solidFill>
                <a:latin typeface="Comic Sans MS" panose="030F0702030302020204" pitchFamily="66" charset="0"/>
              </a:rPr>
              <a:t>know about?</a:t>
            </a:r>
          </a:p>
          <a:p>
            <a:r>
              <a:rPr lang="en-US" altLang="en-US" sz="1000" b="1" dirty="0">
                <a:solidFill>
                  <a:schemeClr val="bg1"/>
                </a:solidFill>
                <a:latin typeface="Comic Sans MS" panose="030F0702030302020204" pitchFamily="66" charset="0"/>
              </a:rPr>
              <a:t>distance?</a:t>
            </a:r>
          </a:p>
          <a:p>
            <a:r>
              <a:rPr lang="en-US" altLang="en-US" sz="1000" b="1" dirty="0">
                <a:solidFill>
                  <a:schemeClr val="bg1"/>
                </a:solidFill>
                <a:latin typeface="Comic Sans MS" panose="030F0702030302020204" pitchFamily="66" charset="0"/>
              </a:rPr>
              <a:t>how arrive/leave?</a:t>
            </a:r>
          </a:p>
        </p:txBody>
      </p:sp>
      <p:sp>
        <p:nvSpPr>
          <p:cNvPr id="113672" name="Text Box 8">
            <a:extLst>
              <a:ext uri="{FF2B5EF4-FFF2-40B4-BE49-F238E27FC236}">
                <a16:creationId xmlns:a16="http://schemas.microsoft.com/office/drawing/2014/main" id="{52582FAC-DB5A-617F-A388-B9077BDB2E4A}"/>
              </a:ext>
            </a:extLst>
          </p:cNvPr>
          <p:cNvSpPr txBox="1">
            <a:spLocks noChangeArrowheads="1"/>
          </p:cNvSpPr>
          <p:nvPr/>
        </p:nvSpPr>
        <p:spPr bwMode="auto">
          <a:xfrm>
            <a:off x="4338638" y="155576"/>
            <a:ext cx="1333500" cy="955675"/>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dirty="0">
                <a:solidFill>
                  <a:schemeClr val="bg1"/>
                </a:solidFill>
                <a:latin typeface="Comic Sans MS" panose="030F0702030302020204" pitchFamily="66" charset="0"/>
              </a:rPr>
              <a:t>Perceptive</a:t>
            </a:r>
          </a:p>
          <a:p>
            <a:r>
              <a:rPr lang="en-US" altLang="en-US" b="1" dirty="0">
                <a:solidFill>
                  <a:schemeClr val="bg1"/>
                </a:solidFill>
                <a:latin typeface="Comic Sans MS" panose="030F0702030302020204" pitchFamily="66" charset="0"/>
              </a:rPr>
              <a:t>Skills</a:t>
            </a:r>
          </a:p>
          <a:p>
            <a:r>
              <a:rPr lang="en-US" altLang="en-US" sz="1000" b="1" dirty="0">
                <a:solidFill>
                  <a:schemeClr val="bg1"/>
                </a:solidFill>
                <a:latin typeface="Comic Sans MS" panose="030F0702030302020204" pitchFamily="66" charset="0"/>
              </a:rPr>
              <a:t>see, hear, touch,</a:t>
            </a:r>
          </a:p>
          <a:p>
            <a:r>
              <a:rPr lang="en-US" altLang="en-US" sz="1000" b="1" dirty="0">
                <a:solidFill>
                  <a:schemeClr val="bg1"/>
                </a:solidFill>
                <a:latin typeface="Comic Sans MS" panose="030F0702030302020204" pitchFamily="66" charset="0"/>
              </a:rPr>
              <a:t>smell, taste</a:t>
            </a:r>
          </a:p>
        </p:txBody>
      </p:sp>
      <p:sp>
        <p:nvSpPr>
          <p:cNvPr id="113673" name="Text Box 9">
            <a:extLst>
              <a:ext uri="{FF2B5EF4-FFF2-40B4-BE49-F238E27FC236}">
                <a16:creationId xmlns:a16="http://schemas.microsoft.com/office/drawing/2014/main" id="{90B1205F-2B66-0358-2A19-504103E01B36}"/>
              </a:ext>
            </a:extLst>
          </p:cNvPr>
          <p:cNvSpPr txBox="1">
            <a:spLocks noChangeArrowheads="1"/>
          </p:cNvSpPr>
          <p:nvPr/>
        </p:nvSpPr>
        <p:spPr bwMode="auto">
          <a:xfrm>
            <a:off x="5900738" y="231775"/>
            <a:ext cx="1566862" cy="833438"/>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dirty="0">
                <a:solidFill>
                  <a:schemeClr val="bg1"/>
                </a:solidFill>
                <a:latin typeface="Comic Sans MS" panose="030F0702030302020204" pitchFamily="66" charset="0"/>
              </a:rPr>
              <a:t>Perceptions</a:t>
            </a:r>
          </a:p>
          <a:p>
            <a:r>
              <a:rPr lang="en-US" altLang="en-US" sz="1000" b="1" dirty="0">
                <a:solidFill>
                  <a:schemeClr val="bg1"/>
                </a:solidFill>
                <a:latin typeface="Comic Sans MS" panose="030F0702030302020204" pitchFamily="66" charset="0"/>
              </a:rPr>
              <a:t>Vantage Point good?</a:t>
            </a:r>
          </a:p>
          <a:p>
            <a:r>
              <a:rPr lang="en-US" altLang="en-US" sz="1000" b="1" dirty="0">
                <a:solidFill>
                  <a:schemeClr val="bg1"/>
                </a:solidFill>
                <a:latin typeface="Comic Sans MS" panose="030F0702030302020204" pitchFamily="66" charset="0"/>
              </a:rPr>
              <a:t>Reasonable?</a:t>
            </a:r>
          </a:p>
          <a:p>
            <a:r>
              <a:rPr lang="en-US" altLang="en-US" sz="1000" b="1" dirty="0">
                <a:solidFill>
                  <a:schemeClr val="bg1"/>
                </a:solidFill>
                <a:latin typeface="Comic Sans MS" panose="030F0702030302020204" pitchFamily="66" charset="0"/>
              </a:rPr>
              <a:t>obstacles/impediments</a:t>
            </a:r>
          </a:p>
        </p:txBody>
      </p:sp>
      <p:sp>
        <p:nvSpPr>
          <p:cNvPr id="113674" name="Text Box 10">
            <a:extLst>
              <a:ext uri="{FF2B5EF4-FFF2-40B4-BE49-F238E27FC236}">
                <a16:creationId xmlns:a16="http://schemas.microsoft.com/office/drawing/2014/main" id="{72DF46D4-B0D7-E675-0E99-7C0E2C5CF60D}"/>
              </a:ext>
            </a:extLst>
          </p:cNvPr>
          <p:cNvSpPr txBox="1">
            <a:spLocks noChangeArrowheads="1"/>
          </p:cNvSpPr>
          <p:nvPr/>
        </p:nvSpPr>
        <p:spPr bwMode="auto">
          <a:xfrm>
            <a:off x="8458201" y="1222375"/>
            <a:ext cx="1751013" cy="833438"/>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dirty="0">
                <a:solidFill>
                  <a:schemeClr val="bg1"/>
                </a:solidFill>
                <a:latin typeface="Comic Sans MS" panose="030F0702030302020204" pitchFamily="66" charset="0"/>
              </a:rPr>
              <a:t>Relationships</a:t>
            </a:r>
          </a:p>
          <a:p>
            <a:r>
              <a:rPr lang="en-US" altLang="en-US" sz="1000" b="1" dirty="0">
                <a:solidFill>
                  <a:schemeClr val="bg1"/>
                </a:solidFill>
                <a:latin typeface="Comic Sans MS" panose="030F0702030302020204" pitchFamily="66" charset="0"/>
              </a:rPr>
              <a:t>who/what connected with</a:t>
            </a:r>
          </a:p>
          <a:p>
            <a:r>
              <a:rPr lang="en-US" altLang="en-US" sz="1000" b="1" dirty="0">
                <a:solidFill>
                  <a:schemeClr val="bg1"/>
                </a:solidFill>
                <a:latin typeface="Comic Sans MS" panose="030F0702030302020204" pitchFamily="66" charset="0"/>
              </a:rPr>
              <a:t>and how? how  long?</a:t>
            </a:r>
          </a:p>
          <a:p>
            <a:r>
              <a:rPr lang="en-US" altLang="en-US" sz="1000" b="1" dirty="0">
                <a:solidFill>
                  <a:schemeClr val="bg1"/>
                </a:solidFill>
                <a:latin typeface="Comic Sans MS" panose="030F0702030302020204" pitchFamily="66" charset="0"/>
              </a:rPr>
              <a:t>good/bad?</a:t>
            </a:r>
          </a:p>
        </p:txBody>
      </p:sp>
      <p:sp>
        <p:nvSpPr>
          <p:cNvPr id="113675" name="Text Box 11">
            <a:extLst>
              <a:ext uri="{FF2B5EF4-FFF2-40B4-BE49-F238E27FC236}">
                <a16:creationId xmlns:a16="http://schemas.microsoft.com/office/drawing/2014/main" id="{3AED4A27-B8AA-A52D-C7D3-9F12A2312F08}"/>
              </a:ext>
            </a:extLst>
          </p:cNvPr>
          <p:cNvSpPr txBox="1">
            <a:spLocks noChangeArrowheads="1"/>
          </p:cNvSpPr>
          <p:nvPr/>
        </p:nvSpPr>
        <p:spPr bwMode="auto">
          <a:xfrm>
            <a:off x="8229600" y="2362201"/>
            <a:ext cx="2324100" cy="1108075"/>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dirty="0">
                <a:solidFill>
                  <a:schemeClr val="bg1"/>
                </a:solidFill>
                <a:latin typeface="Comic Sans MS" panose="030F0702030302020204" pitchFamily="66" charset="0"/>
              </a:rPr>
              <a:t>Education, Training</a:t>
            </a:r>
          </a:p>
          <a:p>
            <a:r>
              <a:rPr lang="en-US" altLang="en-US" b="1" dirty="0">
                <a:solidFill>
                  <a:schemeClr val="bg1"/>
                </a:solidFill>
                <a:latin typeface="Comic Sans MS" panose="030F0702030302020204" pitchFamily="66" charset="0"/>
              </a:rPr>
              <a:t>Experience</a:t>
            </a:r>
          </a:p>
          <a:p>
            <a:r>
              <a:rPr lang="en-US" altLang="en-US" sz="1000" b="1" dirty="0">
                <a:solidFill>
                  <a:schemeClr val="bg1"/>
                </a:solidFill>
                <a:latin typeface="Comic Sans MS" panose="030F0702030302020204" pitchFamily="66" charset="0"/>
              </a:rPr>
              <a:t>appropriate?  what is known?</a:t>
            </a:r>
          </a:p>
          <a:p>
            <a:r>
              <a:rPr lang="en-US" altLang="en-US" sz="1000" b="1" dirty="0">
                <a:solidFill>
                  <a:schemeClr val="bg1"/>
                </a:solidFill>
                <a:latin typeface="Comic Sans MS" panose="030F0702030302020204" pitchFamily="66" charset="0"/>
              </a:rPr>
              <a:t>how known? who from? complete?</a:t>
            </a:r>
          </a:p>
          <a:p>
            <a:r>
              <a:rPr lang="en-US" altLang="en-US" sz="1000" b="1" dirty="0">
                <a:solidFill>
                  <a:schemeClr val="bg1"/>
                </a:solidFill>
                <a:latin typeface="Comic Sans MS" panose="030F0702030302020204" pitchFamily="66" charset="0"/>
              </a:rPr>
              <a:t> how applied?</a:t>
            </a:r>
          </a:p>
        </p:txBody>
      </p:sp>
      <p:sp>
        <p:nvSpPr>
          <p:cNvPr id="113676" name="Text Box 12">
            <a:extLst>
              <a:ext uri="{FF2B5EF4-FFF2-40B4-BE49-F238E27FC236}">
                <a16:creationId xmlns:a16="http://schemas.microsoft.com/office/drawing/2014/main" id="{94770394-B3D3-E03F-E56B-2AB8375A8C49}"/>
              </a:ext>
            </a:extLst>
          </p:cNvPr>
          <p:cNvSpPr txBox="1">
            <a:spLocks noChangeArrowheads="1"/>
          </p:cNvSpPr>
          <p:nvPr/>
        </p:nvSpPr>
        <p:spPr bwMode="auto">
          <a:xfrm>
            <a:off x="8458200" y="4111625"/>
            <a:ext cx="1752600" cy="681038"/>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b="1" dirty="0">
                <a:solidFill>
                  <a:schemeClr val="bg1"/>
                </a:solidFill>
                <a:latin typeface="Comic Sans MS" panose="030F0702030302020204" pitchFamily="66" charset="0"/>
              </a:rPr>
              <a:t>Dress</a:t>
            </a:r>
          </a:p>
          <a:p>
            <a:r>
              <a:rPr lang="en-US" altLang="en-US" sz="1000" b="1" dirty="0">
                <a:solidFill>
                  <a:schemeClr val="bg1"/>
                </a:solidFill>
                <a:latin typeface="Comic Sans MS" panose="030F0702030302020204" pitchFamily="66" charset="0"/>
              </a:rPr>
              <a:t>appropriate, distinctive?</a:t>
            </a:r>
          </a:p>
          <a:p>
            <a:r>
              <a:rPr lang="en-US" altLang="en-US" sz="1000" b="1" dirty="0">
                <a:solidFill>
                  <a:schemeClr val="bg1"/>
                </a:solidFill>
                <a:latin typeface="Comic Sans MS" panose="030F0702030302020204" pitchFamily="66" charset="0"/>
              </a:rPr>
              <a:t>changes/differences?</a:t>
            </a:r>
          </a:p>
        </p:txBody>
      </p:sp>
      <p:sp>
        <p:nvSpPr>
          <p:cNvPr id="113677" name="Text Box 13">
            <a:extLst>
              <a:ext uri="{FF2B5EF4-FFF2-40B4-BE49-F238E27FC236}">
                <a16:creationId xmlns:a16="http://schemas.microsoft.com/office/drawing/2014/main" id="{D584A570-DB95-6343-73BB-57D9C6E39D5F}"/>
              </a:ext>
            </a:extLst>
          </p:cNvPr>
          <p:cNvSpPr txBox="1">
            <a:spLocks noChangeArrowheads="1"/>
          </p:cNvSpPr>
          <p:nvPr/>
        </p:nvSpPr>
        <p:spPr bwMode="auto">
          <a:xfrm>
            <a:off x="8386763" y="5181600"/>
            <a:ext cx="1885950" cy="985838"/>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dirty="0">
                <a:solidFill>
                  <a:schemeClr val="bg1"/>
                </a:solidFill>
                <a:latin typeface="Comic Sans MS" panose="030F0702030302020204" pitchFamily="66" charset="0"/>
              </a:rPr>
              <a:t>Statements</a:t>
            </a:r>
          </a:p>
          <a:p>
            <a:r>
              <a:rPr lang="en-US" altLang="en-US" sz="1000" b="1" dirty="0">
                <a:solidFill>
                  <a:schemeClr val="bg1"/>
                </a:solidFill>
                <a:latin typeface="Comic Sans MS" panose="030F0702030302020204" pitchFamily="66" charset="0"/>
              </a:rPr>
              <a:t>consistent? reasonable?</a:t>
            </a:r>
          </a:p>
          <a:p>
            <a:r>
              <a:rPr lang="en-US" altLang="en-US" sz="1000" b="1" dirty="0">
                <a:solidFill>
                  <a:schemeClr val="bg1"/>
                </a:solidFill>
                <a:latin typeface="Comic Sans MS" panose="030F0702030302020204" pitchFamily="66" charset="0"/>
              </a:rPr>
              <a:t>probable? </a:t>
            </a:r>
          </a:p>
          <a:p>
            <a:r>
              <a:rPr lang="en-US" altLang="en-US" sz="1000" b="1" dirty="0">
                <a:solidFill>
                  <a:schemeClr val="bg1"/>
                </a:solidFill>
                <a:latin typeface="Comic Sans MS" panose="030F0702030302020204" pitchFamily="66" charset="0"/>
              </a:rPr>
              <a:t>agree/not agree with other</a:t>
            </a:r>
          </a:p>
          <a:p>
            <a:r>
              <a:rPr lang="en-US" altLang="en-US" sz="1000" b="1" dirty="0">
                <a:solidFill>
                  <a:schemeClr val="bg1"/>
                </a:solidFill>
                <a:latin typeface="Comic Sans MS" panose="030F0702030302020204" pitchFamily="66" charset="0"/>
              </a:rPr>
              <a:t>witnesses</a:t>
            </a:r>
          </a:p>
        </p:txBody>
      </p:sp>
      <p:sp>
        <p:nvSpPr>
          <p:cNvPr id="113678" name="Line 14">
            <a:extLst>
              <a:ext uri="{FF2B5EF4-FFF2-40B4-BE49-F238E27FC236}">
                <a16:creationId xmlns:a16="http://schemas.microsoft.com/office/drawing/2014/main" id="{B8DDC2E3-24BE-5D28-3CA1-4DCD0BFEE0F0}"/>
              </a:ext>
            </a:extLst>
          </p:cNvPr>
          <p:cNvSpPr>
            <a:spLocks noChangeShapeType="1"/>
          </p:cNvSpPr>
          <p:nvPr/>
        </p:nvSpPr>
        <p:spPr bwMode="auto">
          <a:xfrm>
            <a:off x="3505200" y="1371600"/>
            <a:ext cx="1828800" cy="1447800"/>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3679" name="Line 15">
            <a:extLst>
              <a:ext uri="{FF2B5EF4-FFF2-40B4-BE49-F238E27FC236}">
                <a16:creationId xmlns:a16="http://schemas.microsoft.com/office/drawing/2014/main" id="{D357F894-B785-1433-8D78-C20B33FC5E1E}"/>
              </a:ext>
            </a:extLst>
          </p:cNvPr>
          <p:cNvSpPr>
            <a:spLocks noChangeShapeType="1"/>
          </p:cNvSpPr>
          <p:nvPr/>
        </p:nvSpPr>
        <p:spPr bwMode="auto">
          <a:xfrm>
            <a:off x="5181600" y="1295400"/>
            <a:ext cx="609600" cy="1219200"/>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3680" name="Line 16">
            <a:extLst>
              <a:ext uri="{FF2B5EF4-FFF2-40B4-BE49-F238E27FC236}">
                <a16:creationId xmlns:a16="http://schemas.microsoft.com/office/drawing/2014/main" id="{86F997E9-E468-C030-F1DD-B51FA61891ED}"/>
              </a:ext>
            </a:extLst>
          </p:cNvPr>
          <p:cNvSpPr>
            <a:spLocks noChangeShapeType="1"/>
          </p:cNvSpPr>
          <p:nvPr/>
        </p:nvSpPr>
        <p:spPr bwMode="auto">
          <a:xfrm flipH="1">
            <a:off x="6324600" y="1295400"/>
            <a:ext cx="152400" cy="1219200"/>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3681" name="Line 17">
            <a:extLst>
              <a:ext uri="{FF2B5EF4-FFF2-40B4-BE49-F238E27FC236}">
                <a16:creationId xmlns:a16="http://schemas.microsoft.com/office/drawing/2014/main" id="{D727DFD7-9B79-BE23-AF3F-D8646B857467}"/>
              </a:ext>
            </a:extLst>
          </p:cNvPr>
          <p:cNvSpPr>
            <a:spLocks noChangeShapeType="1"/>
          </p:cNvSpPr>
          <p:nvPr/>
        </p:nvSpPr>
        <p:spPr bwMode="auto">
          <a:xfrm flipH="1">
            <a:off x="6934200" y="1828800"/>
            <a:ext cx="1447800" cy="1066800"/>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3682" name="Line 18">
            <a:extLst>
              <a:ext uri="{FF2B5EF4-FFF2-40B4-BE49-F238E27FC236}">
                <a16:creationId xmlns:a16="http://schemas.microsoft.com/office/drawing/2014/main" id="{D6E36F27-F293-31B3-2EAD-1FB8E720DC26}"/>
              </a:ext>
            </a:extLst>
          </p:cNvPr>
          <p:cNvSpPr>
            <a:spLocks noChangeShapeType="1"/>
          </p:cNvSpPr>
          <p:nvPr/>
        </p:nvSpPr>
        <p:spPr bwMode="auto">
          <a:xfrm flipH="1">
            <a:off x="7010400" y="2971800"/>
            <a:ext cx="1143000" cy="381000"/>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3683" name="Line 19">
            <a:extLst>
              <a:ext uri="{FF2B5EF4-FFF2-40B4-BE49-F238E27FC236}">
                <a16:creationId xmlns:a16="http://schemas.microsoft.com/office/drawing/2014/main" id="{DF03579B-159A-6542-68D5-8B5B009B6023}"/>
              </a:ext>
            </a:extLst>
          </p:cNvPr>
          <p:cNvSpPr>
            <a:spLocks noChangeShapeType="1"/>
          </p:cNvSpPr>
          <p:nvPr/>
        </p:nvSpPr>
        <p:spPr bwMode="auto">
          <a:xfrm flipH="1" flipV="1">
            <a:off x="7010400" y="3886200"/>
            <a:ext cx="1219200" cy="381000"/>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3684" name="Line 20">
            <a:extLst>
              <a:ext uri="{FF2B5EF4-FFF2-40B4-BE49-F238E27FC236}">
                <a16:creationId xmlns:a16="http://schemas.microsoft.com/office/drawing/2014/main" id="{FE3D8B61-AABD-D3D7-7DE9-761586B7742A}"/>
              </a:ext>
            </a:extLst>
          </p:cNvPr>
          <p:cNvSpPr>
            <a:spLocks noChangeShapeType="1"/>
          </p:cNvSpPr>
          <p:nvPr/>
        </p:nvSpPr>
        <p:spPr bwMode="auto">
          <a:xfrm flipH="1" flipV="1">
            <a:off x="6629400" y="4267200"/>
            <a:ext cx="1600200" cy="990600"/>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3685" name="Line 21">
            <a:extLst>
              <a:ext uri="{FF2B5EF4-FFF2-40B4-BE49-F238E27FC236}">
                <a16:creationId xmlns:a16="http://schemas.microsoft.com/office/drawing/2014/main" id="{DED60EA4-A151-398E-DD65-86EAAC991F59}"/>
              </a:ext>
            </a:extLst>
          </p:cNvPr>
          <p:cNvSpPr>
            <a:spLocks noChangeShapeType="1"/>
          </p:cNvSpPr>
          <p:nvPr/>
        </p:nvSpPr>
        <p:spPr bwMode="auto">
          <a:xfrm flipV="1">
            <a:off x="3810000" y="4267200"/>
            <a:ext cx="1676400" cy="1143000"/>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3686" name="Line 22">
            <a:extLst>
              <a:ext uri="{FF2B5EF4-FFF2-40B4-BE49-F238E27FC236}">
                <a16:creationId xmlns:a16="http://schemas.microsoft.com/office/drawing/2014/main" id="{FFF039E6-17E5-5E45-EEB4-4DFC603D8C5E}"/>
              </a:ext>
            </a:extLst>
          </p:cNvPr>
          <p:cNvSpPr>
            <a:spLocks noChangeShapeType="1"/>
          </p:cNvSpPr>
          <p:nvPr/>
        </p:nvSpPr>
        <p:spPr bwMode="auto">
          <a:xfrm flipV="1">
            <a:off x="3505200" y="3962400"/>
            <a:ext cx="1752600" cy="762000"/>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3687" name="Line 23">
            <a:extLst>
              <a:ext uri="{FF2B5EF4-FFF2-40B4-BE49-F238E27FC236}">
                <a16:creationId xmlns:a16="http://schemas.microsoft.com/office/drawing/2014/main" id="{02B5BF0A-AD2E-8801-2CC0-957F2F028B38}"/>
              </a:ext>
            </a:extLst>
          </p:cNvPr>
          <p:cNvSpPr>
            <a:spLocks noChangeShapeType="1"/>
          </p:cNvSpPr>
          <p:nvPr/>
        </p:nvSpPr>
        <p:spPr bwMode="auto">
          <a:xfrm flipV="1">
            <a:off x="3200400" y="3657600"/>
            <a:ext cx="1828800" cy="228600"/>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3688" name="Line 24">
            <a:extLst>
              <a:ext uri="{FF2B5EF4-FFF2-40B4-BE49-F238E27FC236}">
                <a16:creationId xmlns:a16="http://schemas.microsoft.com/office/drawing/2014/main" id="{FF5F091D-099A-255B-F4DC-CF7164B5AAC6}"/>
              </a:ext>
            </a:extLst>
          </p:cNvPr>
          <p:cNvSpPr>
            <a:spLocks noChangeShapeType="1"/>
          </p:cNvSpPr>
          <p:nvPr/>
        </p:nvSpPr>
        <p:spPr bwMode="auto">
          <a:xfrm>
            <a:off x="3886200" y="2590800"/>
            <a:ext cx="1143000" cy="609600"/>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3689" name="Text Box 25">
            <a:extLst>
              <a:ext uri="{FF2B5EF4-FFF2-40B4-BE49-F238E27FC236}">
                <a16:creationId xmlns:a16="http://schemas.microsoft.com/office/drawing/2014/main" id="{8B0CC5FA-DD2E-C9D7-8F18-C993DD488C98}"/>
              </a:ext>
            </a:extLst>
          </p:cNvPr>
          <p:cNvSpPr txBox="1">
            <a:spLocks noChangeArrowheads="1"/>
          </p:cNvSpPr>
          <p:nvPr/>
        </p:nvSpPr>
        <p:spPr bwMode="auto">
          <a:xfrm>
            <a:off x="6400801" y="5794375"/>
            <a:ext cx="1782763" cy="833438"/>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dirty="0">
                <a:solidFill>
                  <a:schemeClr val="bg1"/>
                </a:solidFill>
                <a:latin typeface="Comic Sans MS" panose="030F0702030302020204" pitchFamily="66" charset="0"/>
              </a:rPr>
              <a:t>Improbability</a:t>
            </a:r>
          </a:p>
          <a:p>
            <a:r>
              <a:rPr lang="en-US" altLang="en-US" sz="1000" b="1" dirty="0">
                <a:solidFill>
                  <a:schemeClr val="bg1"/>
                </a:solidFill>
                <a:latin typeface="Comic Sans MS" panose="030F0702030302020204" pitchFamily="66" charset="0"/>
              </a:rPr>
              <a:t>witness story/facts</a:t>
            </a:r>
          </a:p>
          <a:p>
            <a:r>
              <a:rPr lang="en-US" altLang="en-US" sz="1000" b="1" dirty="0">
                <a:solidFill>
                  <a:schemeClr val="bg1"/>
                </a:solidFill>
                <a:latin typeface="Comic Sans MS" panose="030F0702030302020204" pitchFamily="66" charset="0"/>
              </a:rPr>
              <a:t>reasonable  if carried</a:t>
            </a:r>
          </a:p>
          <a:p>
            <a:r>
              <a:rPr lang="en-US" altLang="en-US" sz="1000" b="1" dirty="0">
                <a:solidFill>
                  <a:schemeClr val="bg1"/>
                </a:solidFill>
                <a:latin typeface="Comic Sans MS" panose="030F0702030302020204" pitchFamily="66" charset="0"/>
              </a:rPr>
              <a:t>out to logical conclusions?</a:t>
            </a:r>
          </a:p>
        </p:txBody>
      </p:sp>
      <p:sp>
        <p:nvSpPr>
          <p:cNvPr id="113690" name="Line 26">
            <a:extLst>
              <a:ext uri="{FF2B5EF4-FFF2-40B4-BE49-F238E27FC236}">
                <a16:creationId xmlns:a16="http://schemas.microsoft.com/office/drawing/2014/main" id="{373EE9D3-DCC2-D797-D598-094B5943B8CD}"/>
              </a:ext>
            </a:extLst>
          </p:cNvPr>
          <p:cNvSpPr>
            <a:spLocks noChangeShapeType="1"/>
          </p:cNvSpPr>
          <p:nvPr/>
        </p:nvSpPr>
        <p:spPr bwMode="auto">
          <a:xfrm flipH="1" flipV="1">
            <a:off x="6477000" y="4495800"/>
            <a:ext cx="381000" cy="1219200"/>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13691" name="Text Box 27">
            <a:extLst>
              <a:ext uri="{FF2B5EF4-FFF2-40B4-BE49-F238E27FC236}">
                <a16:creationId xmlns:a16="http://schemas.microsoft.com/office/drawing/2014/main" id="{EFBF2709-C2D7-4F85-34B8-C587A93DFC88}"/>
              </a:ext>
            </a:extLst>
          </p:cNvPr>
          <p:cNvSpPr txBox="1">
            <a:spLocks noChangeArrowheads="1"/>
          </p:cNvSpPr>
          <p:nvPr/>
        </p:nvSpPr>
        <p:spPr bwMode="auto">
          <a:xfrm>
            <a:off x="4425950" y="5654676"/>
            <a:ext cx="1868488" cy="955675"/>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dirty="0">
                <a:solidFill>
                  <a:schemeClr val="bg1"/>
                </a:solidFill>
                <a:latin typeface="Comic Sans MS" panose="030F0702030302020204" pitchFamily="66" charset="0"/>
              </a:rPr>
              <a:t>Physical</a:t>
            </a:r>
          </a:p>
          <a:p>
            <a:r>
              <a:rPr lang="en-US" altLang="en-US" b="1" dirty="0">
                <a:solidFill>
                  <a:schemeClr val="bg1"/>
                </a:solidFill>
                <a:latin typeface="Comic Sans MS" panose="030F0702030302020204" pitchFamily="66" charset="0"/>
              </a:rPr>
              <a:t>Characteristics</a:t>
            </a:r>
          </a:p>
          <a:p>
            <a:r>
              <a:rPr lang="en-US" altLang="en-US" sz="1000" b="1" dirty="0">
                <a:solidFill>
                  <a:schemeClr val="bg1"/>
                </a:solidFill>
                <a:latin typeface="Comic Sans MS" panose="030F0702030302020204" pitchFamily="66" charset="0"/>
              </a:rPr>
              <a:t>unique? distinctive?</a:t>
            </a:r>
          </a:p>
          <a:p>
            <a:r>
              <a:rPr lang="en-US" altLang="en-US" sz="1000" b="1" dirty="0">
                <a:solidFill>
                  <a:schemeClr val="bg1"/>
                </a:solidFill>
                <a:latin typeface="Comic Sans MS" panose="030F0702030302020204" pitchFamily="66" charset="0"/>
              </a:rPr>
              <a:t>compared to? changes?</a:t>
            </a:r>
          </a:p>
        </p:txBody>
      </p:sp>
      <p:sp>
        <p:nvSpPr>
          <p:cNvPr id="113692" name="Line 28">
            <a:extLst>
              <a:ext uri="{FF2B5EF4-FFF2-40B4-BE49-F238E27FC236}">
                <a16:creationId xmlns:a16="http://schemas.microsoft.com/office/drawing/2014/main" id="{D77F3F50-6BE7-8CE5-DBD4-0BFE246AB16F}"/>
              </a:ext>
            </a:extLst>
          </p:cNvPr>
          <p:cNvSpPr>
            <a:spLocks noChangeShapeType="1"/>
          </p:cNvSpPr>
          <p:nvPr/>
        </p:nvSpPr>
        <p:spPr bwMode="auto">
          <a:xfrm flipV="1">
            <a:off x="5486400" y="4495800"/>
            <a:ext cx="304800" cy="990600"/>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3693" name="Text Box 29">
            <a:extLst>
              <a:ext uri="{FF2B5EF4-FFF2-40B4-BE49-F238E27FC236}">
                <a16:creationId xmlns:a16="http://schemas.microsoft.com/office/drawing/2014/main" id="{483B2EAB-D24D-4BE5-5366-73183B95C356}"/>
              </a:ext>
            </a:extLst>
          </p:cNvPr>
          <p:cNvSpPr txBox="1">
            <a:spLocks noChangeArrowheads="1"/>
          </p:cNvSpPr>
          <p:nvPr/>
        </p:nvSpPr>
        <p:spPr bwMode="auto">
          <a:xfrm>
            <a:off x="7620000" y="382589"/>
            <a:ext cx="2971800" cy="681037"/>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dirty="0">
                <a:solidFill>
                  <a:schemeClr val="bg1"/>
                </a:solidFill>
                <a:latin typeface="Comic Sans MS" panose="030F0702030302020204" pitchFamily="66" charset="0"/>
              </a:rPr>
              <a:t>“Significant” Information</a:t>
            </a:r>
          </a:p>
          <a:p>
            <a:r>
              <a:rPr lang="en-US" altLang="en-US" sz="1000" b="1" dirty="0">
                <a:solidFill>
                  <a:schemeClr val="bg1"/>
                </a:solidFill>
                <a:latin typeface="Comic Sans MS" panose="030F0702030302020204" pitchFamily="66" charset="0"/>
              </a:rPr>
              <a:t>not act on important info? reasonable?</a:t>
            </a:r>
          </a:p>
          <a:p>
            <a:r>
              <a:rPr lang="en-US" altLang="en-US" sz="1000" b="1" dirty="0">
                <a:solidFill>
                  <a:schemeClr val="bg1"/>
                </a:solidFill>
                <a:latin typeface="Comic Sans MS" panose="030F0702030302020204" pitchFamily="66" charset="0"/>
              </a:rPr>
              <a:t>knew/didn’t know</a:t>
            </a:r>
          </a:p>
        </p:txBody>
      </p:sp>
      <p:sp>
        <p:nvSpPr>
          <p:cNvPr id="113694" name="Line 30">
            <a:extLst>
              <a:ext uri="{FF2B5EF4-FFF2-40B4-BE49-F238E27FC236}">
                <a16:creationId xmlns:a16="http://schemas.microsoft.com/office/drawing/2014/main" id="{4B752527-67A4-21CE-6EFC-EC80582DC617}"/>
              </a:ext>
            </a:extLst>
          </p:cNvPr>
          <p:cNvSpPr>
            <a:spLocks noChangeShapeType="1"/>
          </p:cNvSpPr>
          <p:nvPr/>
        </p:nvSpPr>
        <p:spPr bwMode="auto">
          <a:xfrm flipH="1">
            <a:off x="6705600" y="1143000"/>
            <a:ext cx="1143000" cy="1447800"/>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3695" name="Text Box 31">
            <a:extLst>
              <a:ext uri="{FF2B5EF4-FFF2-40B4-BE49-F238E27FC236}">
                <a16:creationId xmlns:a16="http://schemas.microsoft.com/office/drawing/2014/main" id="{D58C0380-FDEE-924B-2663-5A4DFBFA1A7F}"/>
              </a:ext>
            </a:extLst>
          </p:cNvPr>
          <p:cNvSpPr txBox="1">
            <a:spLocks noChangeArrowheads="1"/>
          </p:cNvSpPr>
          <p:nvPr/>
        </p:nvSpPr>
        <p:spPr bwMode="auto">
          <a:xfrm>
            <a:off x="8382000" y="6324600"/>
            <a:ext cx="1828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200" b="1" dirty="0">
                <a:solidFill>
                  <a:schemeClr val="bg1"/>
                </a:solidFill>
                <a:latin typeface="Comic Sans MS" panose="030F0702030302020204" pitchFamily="66" charset="0"/>
              </a:rPr>
              <a:t>Cross-Examination Brainstorming</a:t>
            </a:r>
          </a:p>
        </p:txBody>
      </p:sp>
      <p:sp>
        <p:nvSpPr>
          <p:cNvPr id="113696" name="Text Box 32">
            <a:extLst>
              <a:ext uri="{FF2B5EF4-FFF2-40B4-BE49-F238E27FC236}">
                <a16:creationId xmlns:a16="http://schemas.microsoft.com/office/drawing/2014/main" id="{55B1551F-E27A-4D4A-4984-1D43D409F7EA}"/>
              </a:ext>
            </a:extLst>
          </p:cNvPr>
          <p:cNvSpPr txBox="1">
            <a:spLocks noChangeArrowheads="1"/>
          </p:cNvSpPr>
          <p:nvPr/>
        </p:nvSpPr>
        <p:spPr bwMode="auto">
          <a:xfrm>
            <a:off x="1524000" y="6643688"/>
            <a:ext cx="2617788" cy="214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800" b="1" dirty="0">
                <a:solidFill>
                  <a:schemeClr val="bg1"/>
                </a:solidFill>
                <a:latin typeface="Comic Sans MS" panose="030F0702030302020204" pitchFamily="66" charset="0"/>
              </a:rPr>
              <a:t>Dedman - National College of District Attorneys</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42" name="Picture 2">
            <a:extLst>
              <a:ext uri="{FF2B5EF4-FFF2-40B4-BE49-F238E27FC236}">
                <a16:creationId xmlns:a16="http://schemas.microsoft.com/office/drawing/2014/main" id="{42A7C1D3-9F54-E08B-5FE7-50CEC08216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1" y="76200"/>
            <a:ext cx="4727575" cy="6324600"/>
          </a:xfrm>
          <a:prstGeom prst="rect">
            <a:avLst/>
          </a:prstGeom>
          <a:noFill/>
          <a:ln w="9525">
            <a:solidFill>
              <a:srgbClr val="FFFF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1443" name="Rectangle 3">
            <a:extLst>
              <a:ext uri="{FF2B5EF4-FFF2-40B4-BE49-F238E27FC236}">
                <a16:creationId xmlns:a16="http://schemas.microsoft.com/office/drawing/2014/main" id="{68398449-65B0-BDB3-10A9-BDABAF9F691A}"/>
              </a:ext>
            </a:extLst>
          </p:cNvPr>
          <p:cNvSpPr>
            <a:spLocks noGrp="1" noChangeArrowheads="1"/>
          </p:cNvSpPr>
          <p:nvPr>
            <p:ph type="title"/>
          </p:nvPr>
        </p:nvSpPr>
        <p:spPr>
          <a:xfrm>
            <a:off x="6477000" y="304800"/>
            <a:ext cx="4038600" cy="1143000"/>
          </a:xfrm>
          <a:noFill/>
          <a:ln>
            <a:solidFill>
              <a:srgbClr val="FF9900"/>
            </a:solidFill>
            <a:miter lim="800000"/>
            <a:headEnd/>
            <a:tailEnd/>
          </a:ln>
        </p:spPr>
        <p:txBody>
          <a:bodyPr/>
          <a:lstStyle/>
          <a:p>
            <a:r>
              <a:rPr lang="en-US" altLang="en-US" sz="3200" dirty="0">
                <a:latin typeface="Comic Sans MS" panose="030F0702030302020204" pitchFamily="66" charset="0"/>
              </a:rPr>
              <a:t>Approach </a:t>
            </a:r>
            <a:r>
              <a:rPr lang="en-US" altLang="en-US" sz="3200" dirty="0" err="1">
                <a:latin typeface="Comic Sans MS" panose="030F0702030302020204" pitchFamily="66" charset="0"/>
              </a:rPr>
              <a:t>Point</a:t>
            </a:r>
            <a:r>
              <a:rPr lang="en-US" altLang="en-US" sz="3200" baseline="30000" dirty="0" err="1">
                <a:latin typeface="Comic Sans MS" panose="030F0702030302020204" pitchFamily="66" charset="0"/>
              </a:rPr>
              <a:t>SM</a:t>
            </a:r>
            <a:r>
              <a:rPr lang="en-US" altLang="en-US" sz="3200" dirty="0">
                <a:latin typeface="Comic Sans MS" panose="030F0702030302020204" pitchFamily="66" charset="0"/>
              </a:rPr>
              <a:t> Cross-Examination</a:t>
            </a:r>
          </a:p>
        </p:txBody>
      </p:sp>
      <p:sp>
        <p:nvSpPr>
          <p:cNvPr id="61444" name="Rectangle 4">
            <a:extLst>
              <a:ext uri="{FF2B5EF4-FFF2-40B4-BE49-F238E27FC236}">
                <a16:creationId xmlns:a16="http://schemas.microsoft.com/office/drawing/2014/main" id="{FA976FB5-BBAB-63BD-4169-BEC19BE1B86C}"/>
              </a:ext>
            </a:extLst>
          </p:cNvPr>
          <p:cNvSpPr>
            <a:spLocks noChangeArrowheads="1"/>
          </p:cNvSpPr>
          <p:nvPr/>
        </p:nvSpPr>
        <p:spPr bwMode="auto">
          <a:xfrm>
            <a:off x="6477000" y="2971800"/>
            <a:ext cx="4038600" cy="1143000"/>
          </a:xfrm>
          <a:prstGeom prst="rect">
            <a:avLst/>
          </a:prstGeom>
          <a:noFill/>
          <a:ln w="9525">
            <a:solidFill>
              <a:srgbClr val="99FF33"/>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4400">
                <a:solidFill>
                  <a:srgbClr val="FFFF00"/>
                </a:solidFill>
                <a:latin typeface="Comic Sans MS" panose="030F0702030302020204" pitchFamily="66" charset="0"/>
              </a:defRPr>
            </a:lvl1pPr>
            <a:lvl2pPr>
              <a:defRPr sz="4400">
                <a:solidFill>
                  <a:srgbClr val="FFFF00"/>
                </a:solidFill>
                <a:latin typeface="Comic Sans MS" panose="030F0702030302020204" pitchFamily="66" charset="0"/>
              </a:defRPr>
            </a:lvl2pPr>
            <a:lvl3pPr>
              <a:defRPr sz="4400">
                <a:solidFill>
                  <a:srgbClr val="FFFF00"/>
                </a:solidFill>
                <a:latin typeface="Comic Sans MS" panose="030F0702030302020204" pitchFamily="66" charset="0"/>
              </a:defRPr>
            </a:lvl3pPr>
            <a:lvl4pPr>
              <a:defRPr sz="4400">
                <a:solidFill>
                  <a:srgbClr val="FFFF00"/>
                </a:solidFill>
                <a:latin typeface="Comic Sans MS" panose="030F0702030302020204" pitchFamily="66" charset="0"/>
              </a:defRPr>
            </a:lvl4pPr>
            <a:lvl5pPr>
              <a:defRPr sz="4400">
                <a:solidFill>
                  <a:srgbClr val="FFFF00"/>
                </a:solidFill>
                <a:latin typeface="Comic Sans MS" panose="030F0702030302020204" pitchFamily="66" charset="0"/>
              </a:defRPr>
            </a:lvl5pPr>
            <a:lvl6pPr marL="457200" algn="ctr" fontAlgn="base">
              <a:spcBef>
                <a:spcPct val="0"/>
              </a:spcBef>
              <a:spcAft>
                <a:spcPct val="0"/>
              </a:spcAft>
              <a:defRPr sz="4400">
                <a:solidFill>
                  <a:srgbClr val="FFFF00"/>
                </a:solidFill>
                <a:latin typeface="Comic Sans MS" panose="030F0702030302020204" pitchFamily="66" charset="0"/>
              </a:defRPr>
            </a:lvl6pPr>
            <a:lvl7pPr marL="914400" algn="ctr" fontAlgn="base">
              <a:spcBef>
                <a:spcPct val="0"/>
              </a:spcBef>
              <a:spcAft>
                <a:spcPct val="0"/>
              </a:spcAft>
              <a:defRPr sz="4400">
                <a:solidFill>
                  <a:srgbClr val="FFFF00"/>
                </a:solidFill>
                <a:latin typeface="Comic Sans MS" panose="030F0702030302020204" pitchFamily="66" charset="0"/>
              </a:defRPr>
            </a:lvl7pPr>
            <a:lvl8pPr marL="1371600" algn="ctr" fontAlgn="base">
              <a:spcBef>
                <a:spcPct val="0"/>
              </a:spcBef>
              <a:spcAft>
                <a:spcPct val="0"/>
              </a:spcAft>
              <a:defRPr sz="4400">
                <a:solidFill>
                  <a:srgbClr val="FFFF00"/>
                </a:solidFill>
                <a:latin typeface="Comic Sans MS" panose="030F0702030302020204" pitchFamily="66" charset="0"/>
              </a:defRPr>
            </a:lvl8pPr>
            <a:lvl9pPr marL="1828800" algn="ctr" fontAlgn="base">
              <a:spcBef>
                <a:spcPct val="0"/>
              </a:spcBef>
              <a:spcAft>
                <a:spcPct val="0"/>
              </a:spcAft>
              <a:defRPr sz="4400">
                <a:solidFill>
                  <a:srgbClr val="FFFF00"/>
                </a:solidFill>
                <a:latin typeface="Comic Sans MS" panose="030F0702030302020204" pitchFamily="66" charset="0"/>
              </a:defRPr>
            </a:lvl9pPr>
          </a:lstStyle>
          <a:p>
            <a:r>
              <a:rPr lang="en-US" altLang="en-US" sz="2800"/>
              <a:t>Collecting Brainstorming Ideas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id="{C344BF25-96C8-225C-0E67-1410FE9C088E}"/>
              </a:ext>
            </a:extLst>
          </p:cNvPr>
          <p:cNvSpPr>
            <a:spLocks noGrp="1" noChangeArrowheads="1"/>
          </p:cNvSpPr>
          <p:nvPr>
            <p:ph type="title"/>
          </p:nvPr>
        </p:nvSpPr>
        <p:spPr>
          <a:xfrm>
            <a:off x="6400800" y="304800"/>
            <a:ext cx="4038600" cy="1143000"/>
          </a:xfrm>
          <a:ln>
            <a:solidFill>
              <a:srgbClr val="FF9900"/>
            </a:solidFill>
            <a:miter lim="800000"/>
            <a:headEnd/>
            <a:tailEnd/>
          </a:ln>
        </p:spPr>
        <p:txBody>
          <a:bodyPr/>
          <a:lstStyle/>
          <a:p>
            <a:r>
              <a:rPr lang="en-US" altLang="en-US" sz="2800" dirty="0">
                <a:latin typeface="Comic Sans MS" panose="030F0702030302020204" pitchFamily="66" charset="0"/>
              </a:rPr>
              <a:t>Approach </a:t>
            </a:r>
            <a:r>
              <a:rPr lang="en-US" altLang="en-US" sz="2800" dirty="0" err="1">
                <a:latin typeface="Comic Sans MS" panose="030F0702030302020204" pitchFamily="66" charset="0"/>
              </a:rPr>
              <a:t>Point</a:t>
            </a:r>
            <a:r>
              <a:rPr lang="en-US" altLang="en-US" sz="2800" baseline="30000" dirty="0" err="1">
                <a:latin typeface="Comic Sans MS" panose="030F0702030302020204" pitchFamily="66" charset="0"/>
              </a:rPr>
              <a:t>SM</a:t>
            </a:r>
            <a:r>
              <a:rPr lang="en-US" altLang="en-US" sz="2800" dirty="0">
                <a:latin typeface="Comic Sans MS" panose="030F0702030302020204" pitchFamily="66" charset="0"/>
              </a:rPr>
              <a:t> Cross-Examination</a:t>
            </a:r>
          </a:p>
        </p:txBody>
      </p:sp>
      <p:sp>
        <p:nvSpPr>
          <p:cNvPr id="64515" name="Rectangle 3">
            <a:extLst>
              <a:ext uri="{FF2B5EF4-FFF2-40B4-BE49-F238E27FC236}">
                <a16:creationId xmlns:a16="http://schemas.microsoft.com/office/drawing/2014/main" id="{9391A425-EECD-CF90-3BE0-CB71A7AF36F8}"/>
              </a:ext>
            </a:extLst>
          </p:cNvPr>
          <p:cNvSpPr>
            <a:spLocks noChangeArrowheads="1"/>
          </p:cNvSpPr>
          <p:nvPr/>
        </p:nvSpPr>
        <p:spPr bwMode="auto">
          <a:xfrm>
            <a:off x="6400800" y="2971800"/>
            <a:ext cx="4038600" cy="2209800"/>
          </a:xfrm>
          <a:prstGeom prst="rect">
            <a:avLst/>
          </a:prstGeom>
          <a:noFill/>
          <a:ln w="9525">
            <a:solidFill>
              <a:srgbClr val="99FF33"/>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4400">
                <a:solidFill>
                  <a:srgbClr val="FFFF00"/>
                </a:solidFill>
                <a:latin typeface="Comic Sans MS" panose="030F0702030302020204" pitchFamily="66" charset="0"/>
              </a:defRPr>
            </a:lvl1pPr>
            <a:lvl2pPr>
              <a:defRPr sz="4400">
                <a:solidFill>
                  <a:srgbClr val="FFFF00"/>
                </a:solidFill>
                <a:latin typeface="Comic Sans MS" panose="030F0702030302020204" pitchFamily="66" charset="0"/>
              </a:defRPr>
            </a:lvl2pPr>
            <a:lvl3pPr>
              <a:defRPr sz="4400">
                <a:solidFill>
                  <a:srgbClr val="FFFF00"/>
                </a:solidFill>
                <a:latin typeface="Comic Sans MS" panose="030F0702030302020204" pitchFamily="66" charset="0"/>
              </a:defRPr>
            </a:lvl3pPr>
            <a:lvl4pPr>
              <a:defRPr sz="4400">
                <a:solidFill>
                  <a:srgbClr val="FFFF00"/>
                </a:solidFill>
                <a:latin typeface="Comic Sans MS" panose="030F0702030302020204" pitchFamily="66" charset="0"/>
              </a:defRPr>
            </a:lvl4pPr>
            <a:lvl5pPr>
              <a:defRPr sz="4400">
                <a:solidFill>
                  <a:srgbClr val="FFFF00"/>
                </a:solidFill>
                <a:latin typeface="Comic Sans MS" panose="030F0702030302020204" pitchFamily="66" charset="0"/>
              </a:defRPr>
            </a:lvl5pPr>
            <a:lvl6pPr marL="457200" algn="ctr" fontAlgn="base">
              <a:spcBef>
                <a:spcPct val="0"/>
              </a:spcBef>
              <a:spcAft>
                <a:spcPct val="0"/>
              </a:spcAft>
              <a:defRPr sz="4400">
                <a:solidFill>
                  <a:srgbClr val="FFFF00"/>
                </a:solidFill>
                <a:latin typeface="Comic Sans MS" panose="030F0702030302020204" pitchFamily="66" charset="0"/>
              </a:defRPr>
            </a:lvl6pPr>
            <a:lvl7pPr marL="914400" algn="ctr" fontAlgn="base">
              <a:spcBef>
                <a:spcPct val="0"/>
              </a:spcBef>
              <a:spcAft>
                <a:spcPct val="0"/>
              </a:spcAft>
              <a:defRPr sz="4400">
                <a:solidFill>
                  <a:srgbClr val="FFFF00"/>
                </a:solidFill>
                <a:latin typeface="Comic Sans MS" panose="030F0702030302020204" pitchFamily="66" charset="0"/>
              </a:defRPr>
            </a:lvl7pPr>
            <a:lvl8pPr marL="1371600" algn="ctr" fontAlgn="base">
              <a:spcBef>
                <a:spcPct val="0"/>
              </a:spcBef>
              <a:spcAft>
                <a:spcPct val="0"/>
              </a:spcAft>
              <a:defRPr sz="4400">
                <a:solidFill>
                  <a:srgbClr val="FFFF00"/>
                </a:solidFill>
                <a:latin typeface="Comic Sans MS" panose="030F0702030302020204" pitchFamily="66" charset="0"/>
              </a:defRPr>
            </a:lvl8pPr>
            <a:lvl9pPr marL="1828800" algn="ctr" fontAlgn="base">
              <a:spcBef>
                <a:spcPct val="0"/>
              </a:spcBef>
              <a:spcAft>
                <a:spcPct val="0"/>
              </a:spcAft>
              <a:defRPr sz="4400">
                <a:solidFill>
                  <a:srgbClr val="FFFF00"/>
                </a:solidFill>
                <a:latin typeface="Comic Sans MS" panose="030F0702030302020204" pitchFamily="66" charset="0"/>
              </a:defRPr>
            </a:lvl9pPr>
          </a:lstStyle>
          <a:p>
            <a:r>
              <a:rPr lang="en-US" altLang="en-US" sz="2800"/>
              <a:t>Organizing a </a:t>
            </a:r>
            <a:br>
              <a:rPr lang="en-US" altLang="en-US" sz="2800"/>
            </a:br>
            <a:r>
              <a:rPr lang="en-US" altLang="en-US" sz="2800"/>
              <a:t>Comparative/Contrast</a:t>
            </a:r>
            <a:br>
              <a:rPr lang="en-US" altLang="en-US" sz="2800"/>
            </a:br>
            <a:r>
              <a:rPr lang="en-US" altLang="en-US" sz="2800"/>
              <a:t>Cross-Examination</a:t>
            </a:r>
          </a:p>
        </p:txBody>
      </p:sp>
      <p:pic>
        <p:nvPicPr>
          <p:cNvPr id="64516" name="Picture 4">
            <a:extLst>
              <a:ext uri="{FF2B5EF4-FFF2-40B4-BE49-F238E27FC236}">
                <a16:creationId xmlns:a16="http://schemas.microsoft.com/office/drawing/2014/main" id="{21D98931-F0E8-0D47-2F42-0478644A261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1" y="228600"/>
            <a:ext cx="4581525" cy="6096000"/>
          </a:xfrm>
          <a:prstGeom prst="rect">
            <a:avLst/>
          </a:prstGeom>
          <a:noFill/>
          <a:ln w="9525">
            <a:solidFill>
              <a:srgbClr val="FFFF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a:extLst>
              <a:ext uri="{FF2B5EF4-FFF2-40B4-BE49-F238E27FC236}">
                <a16:creationId xmlns:a16="http://schemas.microsoft.com/office/drawing/2014/main" id="{A1CE9B28-2C8C-AEFE-567E-F57E533875DA}"/>
              </a:ext>
            </a:extLst>
          </p:cNvPr>
          <p:cNvSpPr>
            <a:spLocks noGrp="1" noChangeArrowheads="1"/>
          </p:cNvSpPr>
          <p:nvPr>
            <p:ph type="title"/>
          </p:nvPr>
        </p:nvSpPr>
        <p:spPr>
          <a:xfrm>
            <a:off x="6400800" y="304800"/>
            <a:ext cx="4038600" cy="1143000"/>
          </a:xfrm>
          <a:ln>
            <a:solidFill>
              <a:srgbClr val="FF9900"/>
            </a:solidFill>
            <a:miter lim="800000"/>
            <a:headEnd/>
            <a:tailEnd/>
          </a:ln>
        </p:spPr>
        <p:txBody>
          <a:bodyPr/>
          <a:lstStyle/>
          <a:p>
            <a:r>
              <a:rPr lang="en-US" altLang="en-US" sz="2800" dirty="0">
                <a:latin typeface="Comic Sans MS" panose="030F0702030302020204" pitchFamily="66" charset="0"/>
              </a:rPr>
              <a:t>Approach </a:t>
            </a:r>
            <a:r>
              <a:rPr lang="en-US" altLang="en-US" sz="2800" dirty="0" err="1">
                <a:latin typeface="Comic Sans MS" panose="030F0702030302020204" pitchFamily="66" charset="0"/>
              </a:rPr>
              <a:t>Point</a:t>
            </a:r>
            <a:r>
              <a:rPr lang="en-US" altLang="en-US" sz="2800" baseline="30000" dirty="0" err="1">
                <a:latin typeface="Comic Sans MS" panose="030F0702030302020204" pitchFamily="66" charset="0"/>
              </a:rPr>
              <a:t>SM</a:t>
            </a:r>
            <a:r>
              <a:rPr lang="en-US" altLang="en-US" sz="2800" dirty="0">
                <a:latin typeface="Comic Sans MS" panose="030F0702030302020204" pitchFamily="66" charset="0"/>
              </a:rPr>
              <a:t> Cross-Examination</a:t>
            </a:r>
          </a:p>
        </p:txBody>
      </p:sp>
      <p:sp>
        <p:nvSpPr>
          <p:cNvPr id="62467" name="Rectangle 3">
            <a:extLst>
              <a:ext uri="{FF2B5EF4-FFF2-40B4-BE49-F238E27FC236}">
                <a16:creationId xmlns:a16="http://schemas.microsoft.com/office/drawing/2014/main" id="{8B387E23-D401-D53D-468C-48C6657C0DE6}"/>
              </a:ext>
            </a:extLst>
          </p:cNvPr>
          <p:cNvSpPr>
            <a:spLocks noChangeArrowheads="1"/>
          </p:cNvSpPr>
          <p:nvPr/>
        </p:nvSpPr>
        <p:spPr bwMode="auto">
          <a:xfrm>
            <a:off x="6477000" y="2971800"/>
            <a:ext cx="4038600" cy="1143000"/>
          </a:xfrm>
          <a:prstGeom prst="rect">
            <a:avLst/>
          </a:prstGeom>
          <a:noFill/>
          <a:ln w="9525">
            <a:solidFill>
              <a:srgbClr val="99FF33"/>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4400">
                <a:solidFill>
                  <a:srgbClr val="FFFF00"/>
                </a:solidFill>
                <a:latin typeface="Comic Sans MS" panose="030F0702030302020204" pitchFamily="66" charset="0"/>
              </a:defRPr>
            </a:lvl1pPr>
            <a:lvl2pPr>
              <a:defRPr sz="4400">
                <a:solidFill>
                  <a:srgbClr val="FFFF00"/>
                </a:solidFill>
                <a:latin typeface="Comic Sans MS" panose="030F0702030302020204" pitchFamily="66" charset="0"/>
              </a:defRPr>
            </a:lvl2pPr>
            <a:lvl3pPr>
              <a:defRPr sz="4400">
                <a:solidFill>
                  <a:srgbClr val="FFFF00"/>
                </a:solidFill>
                <a:latin typeface="Comic Sans MS" panose="030F0702030302020204" pitchFamily="66" charset="0"/>
              </a:defRPr>
            </a:lvl3pPr>
            <a:lvl4pPr>
              <a:defRPr sz="4400">
                <a:solidFill>
                  <a:srgbClr val="FFFF00"/>
                </a:solidFill>
                <a:latin typeface="Comic Sans MS" panose="030F0702030302020204" pitchFamily="66" charset="0"/>
              </a:defRPr>
            </a:lvl4pPr>
            <a:lvl5pPr>
              <a:defRPr sz="4400">
                <a:solidFill>
                  <a:srgbClr val="FFFF00"/>
                </a:solidFill>
                <a:latin typeface="Comic Sans MS" panose="030F0702030302020204" pitchFamily="66" charset="0"/>
              </a:defRPr>
            </a:lvl5pPr>
            <a:lvl6pPr marL="457200" algn="ctr" fontAlgn="base">
              <a:spcBef>
                <a:spcPct val="0"/>
              </a:spcBef>
              <a:spcAft>
                <a:spcPct val="0"/>
              </a:spcAft>
              <a:defRPr sz="4400">
                <a:solidFill>
                  <a:srgbClr val="FFFF00"/>
                </a:solidFill>
                <a:latin typeface="Comic Sans MS" panose="030F0702030302020204" pitchFamily="66" charset="0"/>
              </a:defRPr>
            </a:lvl6pPr>
            <a:lvl7pPr marL="914400" algn="ctr" fontAlgn="base">
              <a:spcBef>
                <a:spcPct val="0"/>
              </a:spcBef>
              <a:spcAft>
                <a:spcPct val="0"/>
              </a:spcAft>
              <a:defRPr sz="4400">
                <a:solidFill>
                  <a:srgbClr val="FFFF00"/>
                </a:solidFill>
                <a:latin typeface="Comic Sans MS" panose="030F0702030302020204" pitchFamily="66" charset="0"/>
              </a:defRPr>
            </a:lvl7pPr>
            <a:lvl8pPr marL="1371600" algn="ctr" fontAlgn="base">
              <a:spcBef>
                <a:spcPct val="0"/>
              </a:spcBef>
              <a:spcAft>
                <a:spcPct val="0"/>
              </a:spcAft>
              <a:defRPr sz="4400">
                <a:solidFill>
                  <a:srgbClr val="FFFF00"/>
                </a:solidFill>
                <a:latin typeface="Comic Sans MS" panose="030F0702030302020204" pitchFamily="66" charset="0"/>
              </a:defRPr>
            </a:lvl8pPr>
            <a:lvl9pPr marL="1828800" algn="ctr" fontAlgn="base">
              <a:spcBef>
                <a:spcPct val="0"/>
              </a:spcBef>
              <a:spcAft>
                <a:spcPct val="0"/>
              </a:spcAft>
              <a:defRPr sz="4400">
                <a:solidFill>
                  <a:srgbClr val="FFFF00"/>
                </a:solidFill>
                <a:latin typeface="Comic Sans MS" panose="030F0702030302020204" pitchFamily="66" charset="0"/>
              </a:defRPr>
            </a:lvl9pPr>
          </a:lstStyle>
          <a:p>
            <a:r>
              <a:rPr lang="en-US" altLang="en-US" sz="2800"/>
              <a:t>Collecting Brainstorming Ideas</a:t>
            </a:r>
          </a:p>
        </p:txBody>
      </p:sp>
      <p:pic>
        <p:nvPicPr>
          <p:cNvPr id="62468" name="Picture 4">
            <a:extLst>
              <a:ext uri="{FF2B5EF4-FFF2-40B4-BE49-F238E27FC236}">
                <a16:creationId xmlns:a16="http://schemas.microsoft.com/office/drawing/2014/main" id="{8825F015-603F-11B0-76C3-55316A64646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58938" y="323850"/>
            <a:ext cx="4589462" cy="6076950"/>
          </a:xfrm>
          <a:prstGeom prst="rect">
            <a:avLst/>
          </a:prstGeom>
          <a:noFill/>
          <a:ln w="9525">
            <a:solidFill>
              <a:srgbClr val="FFFF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80" name="Rectangle 4">
            <a:extLst>
              <a:ext uri="{FF2B5EF4-FFF2-40B4-BE49-F238E27FC236}">
                <a16:creationId xmlns:a16="http://schemas.microsoft.com/office/drawing/2014/main" id="{ACD5E756-4EF0-B7FF-C146-DC8AD893493A}"/>
              </a:ext>
            </a:extLst>
          </p:cNvPr>
          <p:cNvSpPr>
            <a:spLocks noGrp="1" noChangeArrowheads="1"/>
          </p:cNvSpPr>
          <p:nvPr>
            <p:ph type="title"/>
          </p:nvPr>
        </p:nvSpPr>
        <p:spPr>
          <a:xfrm>
            <a:off x="838200" y="365125"/>
            <a:ext cx="3440502" cy="1325563"/>
          </a:xfrm>
        </p:spPr>
        <p:txBody>
          <a:bodyPr/>
          <a:lstStyle/>
          <a:p>
            <a:r>
              <a:rPr lang="en-US" altLang="en-US" dirty="0">
                <a:solidFill>
                  <a:srgbClr val="FFFF00"/>
                </a:solidFill>
                <a:latin typeface="Comic Sans MS" panose="030F0702030302020204" pitchFamily="66" charset="0"/>
              </a:rPr>
              <a:t>Organizing</a:t>
            </a:r>
          </a:p>
        </p:txBody>
      </p:sp>
      <p:sp>
        <p:nvSpPr>
          <p:cNvPr id="101381" name="Rectangle 5">
            <a:extLst>
              <a:ext uri="{FF2B5EF4-FFF2-40B4-BE49-F238E27FC236}">
                <a16:creationId xmlns:a16="http://schemas.microsoft.com/office/drawing/2014/main" id="{C9231DA7-C2CA-C128-C538-21DFDCE2F1F0}"/>
              </a:ext>
            </a:extLst>
          </p:cNvPr>
          <p:cNvSpPr>
            <a:spLocks noChangeArrowheads="1"/>
          </p:cNvSpPr>
          <p:nvPr/>
        </p:nvSpPr>
        <p:spPr bwMode="auto">
          <a:xfrm>
            <a:off x="5686236" y="1981200"/>
            <a:ext cx="4495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dirty="0">
                <a:solidFill>
                  <a:srgbClr val="92D050"/>
                </a:solidFill>
                <a:latin typeface="Comic Sans MS" panose="030F0702030302020204" pitchFamily="66" charset="0"/>
              </a:rPr>
              <a:t>Chunking Information</a:t>
            </a:r>
          </a:p>
        </p:txBody>
      </p:sp>
      <p:sp>
        <p:nvSpPr>
          <p:cNvPr id="101382" name="Rectangle 6">
            <a:extLst>
              <a:ext uri="{FF2B5EF4-FFF2-40B4-BE49-F238E27FC236}">
                <a16:creationId xmlns:a16="http://schemas.microsoft.com/office/drawing/2014/main" id="{5478EF25-412D-E657-EB46-4D58DDDF4792}"/>
              </a:ext>
            </a:extLst>
          </p:cNvPr>
          <p:cNvSpPr>
            <a:spLocks noChangeArrowheads="1"/>
          </p:cNvSpPr>
          <p:nvPr/>
        </p:nvSpPr>
        <p:spPr bwMode="auto">
          <a:xfrm>
            <a:off x="2064598" y="3886200"/>
            <a:ext cx="56388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dirty="0">
                <a:solidFill>
                  <a:srgbClr val="92D050"/>
                </a:solidFill>
                <a:latin typeface="Comic Sans MS" panose="030F0702030302020204" pitchFamily="66" charset="0"/>
              </a:rPr>
              <a:t>Approach Point Sheets</a:t>
            </a:r>
          </a:p>
        </p:txBody>
      </p:sp>
      <p:sp>
        <p:nvSpPr>
          <p:cNvPr id="2" name="Oval 1">
            <a:extLst>
              <a:ext uri="{FF2B5EF4-FFF2-40B4-BE49-F238E27FC236}">
                <a16:creationId xmlns:a16="http://schemas.microsoft.com/office/drawing/2014/main" id="{01A045D3-F9F0-DD1D-94EA-96922B4D3232}"/>
              </a:ext>
            </a:extLst>
          </p:cNvPr>
          <p:cNvSpPr/>
          <p:nvPr/>
        </p:nvSpPr>
        <p:spPr>
          <a:xfrm>
            <a:off x="439947" y="422687"/>
            <a:ext cx="3838755" cy="1173193"/>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a:extLst>
              <a:ext uri="{FF2B5EF4-FFF2-40B4-BE49-F238E27FC236}">
                <a16:creationId xmlns:a16="http://schemas.microsoft.com/office/drawing/2014/main" id="{A7E0325C-5DF3-879B-9951-63BB289D0047}"/>
              </a:ext>
            </a:extLst>
          </p:cNvPr>
          <p:cNvSpPr/>
          <p:nvPr/>
        </p:nvSpPr>
        <p:spPr>
          <a:xfrm>
            <a:off x="5253476" y="1981200"/>
            <a:ext cx="5193102" cy="990600"/>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46E0B08B-44CE-6AD7-C18B-37ECBC2CAA2A}"/>
              </a:ext>
            </a:extLst>
          </p:cNvPr>
          <p:cNvSpPr/>
          <p:nvPr/>
        </p:nvSpPr>
        <p:spPr>
          <a:xfrm>
            <a:off x="2363641" y="3864639"/>
            <a:ext cx="5115464" cy="1190445"/>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a:extLst>
              <a:ext uri="{FF2B5EF4-FFF2-40B4-BE49-F238E27FC236}">
                <a16:creationId xmlns:a16="http://schemas.microsoft.com/office/drawing/2014/main" id="{DE40BEAE-F37C-D15D-4CE6-763CF5CD413B}"/>
              </a:ext>
            </a:extLst>
          </p:cNvPr>
          <p:cNvCxnSpPr/>
          <p:nvPr/>
        </p:nvCxnSpPr>
        <p:spPr>
          <a:xfrm>
            <a:off x="4097547" y="1250830"/>
            <a:ext cx="1690778" cy="940279"/>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CC7B9973-FC85-1D80-F0F5-F215A7735BDF}"/>
              </a:ext>
            </a:extLst>
          </p:cNvPr>
          <p:cNvCxnSpPr>
            <a:endCxn id="4" idx="0"/>
          </p:cNvCxnSpPr>
          <p:nvPr/>
        </p:nvCxnSpPr>
        <p:spPr>
          <a:xfrm>
            <a:off x="3407434" y="1500280"/>
            <a:ext cx="1513939" cy="2364359"/>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31755" name="Group 11">
            <a:extLst>
              <a:ext uri="{FF2B5EF4-FFF2-40B4-BE49-F238E27FC236}">
                <a16:creationId xmlns:a16="http://schemas.microsoft.com/office/drawing/2014/main" id="{D2A58FA1-50DF-1B97-74A7-6B7DCAA43C5F}"/>
              </a:ext>
            </a:extLst>
          </p:cNvPr>
          <p:cNvGrpSpPr>
            <a:grpSpLocks/>
          </p:cNvGrpSpPr>
          <p:nvPr/>
        </p:nvGrpSpPr>
        <p:grpSpPr bwMode="auto">
          <a:xfrm>
            <a:off x="5486400" y="3505200"/>
            <a:ext cx="685800" cy="1600200"/>
            <a:chOff x="2496" y="2208"/>
            <a:chExt cx="432" cy="1008"/>
          </a:xfrm>
        </p:grpSpPr>
        <p:sp>
          <p:nvSpPr>
            <p:cNvPr id="31753" name="Line 9">
              <a:extLst>
                <a:ext uri="{FF2B5EF4-FFF2-40B4-BE49-F238E27FC236}">
                  <a16:creationId xmlns:a16="http://schemas.microsoft.com/office/drawing/2014/main" id="{00011343-FB11-0550-A483-7ED51763E3D5}"/>
                </a:ext>
              </a:extLst>
            </p:cNvPr>
            <p:cNvSpPr>
              <a:spLocks noChangeShapeType="1"/>
            </p:cNvSpPr>
            <p:nvPr/>
          </p:nvSpPr>
          <p:spPr bwMode="auto">
            <a:xfrm flipH="1">
              <a:off x="2496" y="2208"/>
              <a:ext cx="432" cy="116"/>
            </a:xfrm>
            <a:prstGeom prst="line">
              <a:avLst/>
            </a:prstGeom>
            <a:noFill/>
            <a:ln w="76200">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990000"/>
                    </a:outerShdw>
                  </a:effectLst>
                </a14:hiddenEffects>
              </a:ext>
            </a:extLst>
          </p:spPr>
          <p:txBody>
            <a:bodyPr/>
            <a:lstStyle/>
            <a:p>
              <a:endParaRPr lang="en-US"/>
            </a:p>
          </p:txBody>
        </p:sp>
        <p:sp>
          <p:nvSpPr>
            <p:cNvPr id="31754" name="Line 10">
              <a:extLst>
                <a:ext uri="{FF2B5EF4-FFF2-40B4-BE49-F238E27FC236}">
                  <a16:creationId xmlns:a16="http://schemas.microsoft.com/office/drawing/2014/main" id="{D99C525C-AFB9-93D7-D53C-B3CDDD5D65E8}"/>
                </a:ext>
              </a:extLst>
            </p:cNvPr>
            <p:cNvSpPr>
              <a:spLocks noChangeShapeType="1"/>
            </p:cNvSpPr>
            <p:nvPr/>
          </p:nvSpPr>
          <p:spPr bwMode="auto">
            <a:xfrm flipH="1">
              <a:off x="2544" y="2208"/>
              <a:ext cx="336" cy="1008"/>
            </a:xfrm>
            <a:prstGeom prst="line">
              <a:avLst/>
            </a:prstGeom>
            <a:noFill/>
            <a:ln w="76200">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990000"/>
                    </a:outerShdw>
                  </a:effectLst>
                </a14:hiddenEffects>
              </a:ext>
            </a:extLst>
          </p:spPr>
          <p:txBody>
            <a:bodyPr/>
            <a:lstStyle/>
            <a:p>
              <a:endParaRPr lang="en-US"/>
            </a:p>
          </p:txBody>
        </p:sp>
      </p:grpSp>
      <p:sp>
        <p:nvSpPr>
          <p:cNvPr id="31746" name="Rectangle 2">
            <a:extLst>
              <a:ext uri="{FF2B5EF4-FFF2-40B4-BE49-F238E27FC236}">
                <a16:creationId xmlns:a16="http://schemas.microsoft.com/office/drawing/2014/main" id="{0798B05C-4AC6-35B1-89BA-270A4DD66911}"/>
              </a:ext>
            </a:extLst>
          </p:cNvPr>
          <p:cNvSpPr>
            <a:spLocks noGrp="1" noChangeArrowheads="1"/>
          </p:cNvSpPr>
          <p:nvPr>
            <p:ph type="title"/>
          </p:nvPr>
        </p:nvSpPr>
        <p:spPr/>
        <p:txBody>
          <a:bodyPr/>
          <a:lstStyle/>
          <a:p>
            <a:pPr algn="ctr"/>
            <a:r>
              <a:rPr lang="en-US" altLang="en-US" b="1" dirty="0">
                <a:latin typeface="Comic Sans MS" panose="030F0702030302020204" pitchFamily="66" charset="0"/>
              </a:rPr>
              <a:t>Argument/Cross Structure</a:t>
            </a:r>
          </a:p>
        </p:txBody>
      </p:sp>
      <p:sp>
        <p:nvSpPr>
          <p:cNvPr id="31747" name="Rectangle 3">
            <a:extLst>
              <a:ext uri="{FF2B5EF4-FFF2-40B4-BE49-F238E27FC236}">
                <a16:creationId xmlns:a16="http://schemas.microsoft.com/office/drawing/2014/main" id="{80B4C07B-8939-13FE-A0CC-3DB03E7CC4FB}"/>
              </a:ext>
            </a:extLst>
          </p:cNvPr>
          <p:cNvSpPr>
            <a:spLocks noGrp="1" noChangeArrowheads="1"/>
          </p:cNvSpPr>
          <p:nvPr>
            <p:ph type="body" idx="1"/>
          </p:nvPr>
        </p:nvSpPr>
        <p:spPr>
          <a:xfrm>
            <a:off x="2892574" y="2278437"/>
            <a:ext cx="10515600" cy="4351338"/>
          </a:xfrm>
        </p:spPr>
        <p:txBody>
          <a:bodyPr/>
          <a:lstStyle/>
          <a:p>
            <a:pPr>
              <a:lnSpc>
                <a:spcPct val="90000"/>
              </a:lnSpc>
            </a:pPr>
            <a:r>
              <a:rPr lang="en-US" altLang="en-US" b="1" dirty="0"/>
              <a:t>Argument Point</a:t>
            </a:r>
            <a:r>
              <a:rPr lang="en-US" altLang="en-US" b="1" dirty="0">
                <a:solidFill>
                  <a:schemeClr val="bg1"/>
                </a:solidFill>
              </a:rPr>
              <a:t> (Bias/Credibility)</a:t>
            </a:r>
          </a:p>
          <a:p>
            <a:pPr lvl="1">
              <a:lnSpc>
                <a:spcPct val="90000"/>
              </a:lnSpc>
            </a:pPr>
            <a:r>
              <a:rPr lang="en-US" altLang="en-US" b="1" dirty="0">
                <a:solidFill>
                  <a:srgbClr val="66FF33"/>
                </a:solidFill>
              </a:rPr>
              <a:t>Topic/Subject</a:t>
            </a:r>
            <a:r>
              <a:rPr lang="en-US" altLang="en-US" b="1" dirty="0">
                <a:solidFill>
                  <a:schemeClr val="bg1"/>
                </a:solidFill>
              </a:rPr>
              <a:t> </a:t>
            </a:r>
            <a:r>
              <a:rPr lang="en-US" altLang="en-US" b="1" dirty="0">
                <a:solidFill>
                  <a:srgbClr val="92D050"/>
                </a:solidFill>
              </a:rPr>
              <a:t>(“close neighbors”)</a:t>
            </a:r>
          </a:p>
          <a:p>
            <a:pPr lvl="2">
              <a:lnSpc>
                <a:spcPct val="90000"/>
              </a:lnSpc>
            </a:pPr>
            <a:r>
              <a:rPr lang="en-US" altLang="en-US" b="1" dirty="0">
                <a:solidFill>
                  <a:srgbClr val="FFFFFF"/>
                </a:solidFill>
              </a:rPr>
              <a:t>Fact Point 1</a:t>
            </a:r>
          </a:p>
          <a:p>
            <a:pPr lvl="2">
              <a:lnSpc>
                <a:spcPct val="90000"/>
              </a:lnSpc>
            </a:pPr>
            <a:r>
              <a:rPr lang="en-US" altLang="en-US" b="1" dirty="0">
                <a:solidFill>
                  <a:srgbClr val="FFFFFF"/>
                </a:solidFill>
              </a:rPr>
              <a:t>Fact Point 2</a:t>
            </a:r>
          </a:p>
          <a:p>
            <a:pPr lvl="2">
              <a:lnSpc>
                <a:spcPct val="90000"/>
              </a:lnSpc>
            </a:pPr>
            <a:r>
              <a:rPr lang="en-US" altLang="en-US" b="1" dirty="0">
                <a:solidFill>
                  <a:srgbClr val="FFFFFF"/>
                </a:solidFill>
              </a:rPr>
              <a:t>Fact Point 3</a:t>
            </a:r>
          </a:p>
          <a:p>
            <a:pPr lvl="2">
              <a:lnSpc>
                <a:spcPct val="90000"/>
              </a:lnSpc>
            </a:pPr>
            <a:r>
              <a:rPr lang="en-US" altLang="en-US" b="1" dirty="0">
                <a:solidFill>
                  <a:srgbClr val="FFFFFF"/>
                </a:solidFill>
              </a:rPr>
              <a:t>Fact Point 4</a:t>
            </a:r>
          </a:p>
          <a:p>
            <a:pPr lvl="1">
              <a:lnSpc>
                <a:spcPct val="90000"/>
              </a:lnSpc>
            </a:pPr>
            <a:r>
              <a:rPr lang="en-US" altLang="en-US" b="1" dirty="0">
                <a:solidFill>
                  <a:srgbClr val="66FF33"/>
                </a:solidFill>
              </a:rPr>
              <a:t>Topic/Subject</a:t>
            </a:r>
            <a:r>
              <a:rPr lang="en-US" altLang="en-US" b="1" dirty="0">
                <a:solidFill>
                  <a:schemeClr val="bg1"/>
                </a:solidFill>
              </a:rPr>
              <a:t> </a:t>
            </a:r>
            <a:r>
              <a:rPr lang="en-US" altLang="en-US" b="1" dirty="0">
                <a:solidFill>
                  <a:srgbClr val="92D050"/>
                </a:solidFill>
              </a:rPr>
              <a:t>(“socialize frequently”)</a:t>
            </a:r>
          </a:p>
          <a:p>
            <a:pPr lvl="2">
              <a:lnSpc>
                <a:spcPct val="90000"/>
              </a:lnSpc>
            </a:pPr>
            <a:r>
              <a:rPr lang="en-US" altLang="en-US" b="1" dirty="0">
                <a:solidFill>
                  <a:srgbClr val="FFFFFF"/>
                </a:solidFill>
              </a:rPr>
              <a:t>Fact Point 1</a:t>
            </a:r>
          </a:p>
          <a:p>
            <a:pPr lvl="2">
              <a:lnSpc>
                <a:spcPct val="90000"/>
              </a:lnSpc>
            </a:pPr>
            <a:r>
              <a:rPr lang="en-US" altLang="en-US" b="1" dirty="0">
                <a:solidFill>
                  <a:srgbClr val="FFFFFF"/>
                </a:solidFill>
              </a:rPr>
              <a:t>Fact Point 2</a:t>
            </a:r>
          </a:p>
          <a:p>
            <a:pPr marL="914400" lvl="2" indent="0">
              <a:lnSpc>
                <a:spcPct val="90000"/>
              </a:lnSpc>
              <a:buNone/>
            </a:pPr>
            <a:endParaRPr lang="en-US" altLang="en-US" b="1" dirty="0">
              <a:solidFill>
                <a:srgbClr val="FFFFFF"/>
              </a:solidFill>
            </a:endParaRPr>
          </a:p>
        </p:txBody>
      </p:sp>
      <p:sp>
        <p:nvSpPr>
          <p:cNvPr id="31748" name="Text Box 4">
            <a:extLst>
              <a:ext uri="{FF2B5EF4-FFF2-40B4-BE49-F238E27FC236}">
                <a16:creationId xmlns:a16="http://schemas.microsoft.com/office/drawing/2014/main" id="{C26A73C9-835B-F53B-5C36-C784EDA24B56}"/>
              </a:ext>
            </a:extLst>
          </p:cNvPr>
          <p:cNvSpPr txBox="1">
            <a:spLocks noChangeArrowheads="1"/>
          </p:cNvSpPr>
          <p:nvPr/>
        </p:nvSpPr>
        <p:spPr bwMode="auto">
          <a:xfrm>
            <a:off x="6172200" y="3256383"/>
            <a:ext cx="2908300" cy="641350"/>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990000"/>
                  </a:outerShdw>
                </a:effectLst>
              </a14:hiddenEffects>
            </a:ext>
          </a:extLst>
        </p:spPr>
        <p:txBody>
          <a:bodyPr wrap="none">
            <a:spAutoFit/>
          </a:bodyPr>
          <a:lstStyle/>
          <a:p>
            <a:r>
              <a:rPr lang="en-US" altLang="en-US" dirty="0">
                <a:solidFill>
                  <a:srgbClr val="FFFF00"/>
                </a:solidFill>
                <a:latin typeface="Comic Sans MS" panose="030F0702030302020204" pitchFamily="66" charset="0"/>
              </a:rPr>
              <a:t>These are my cross-exam</a:t>
            </a:r>
          </a:p>
          <a:p>
            <a:r>
              <a:rPr lang="en-US" altLang="en-US" dirty="0">
                <a:solidFill>
                  <a:srgbClr val="FFFF00"/>
                </a:solidFill>
                <a:latin typeface="Comic Sans MS" panose="030F0702030302020204" pitchFamily="66" charset="0"/>
              </a:rPr>
              <a:t>questions</a:t>
            </a:r>
          </a:p>
        </p:txBody>
      </p:sp>
      <p:sp>
        <p:nvSpPr>
          <p:cNvPr id="31749" name="Text Box 5">
            <a:extLst>
              <a:ext uri="{FF2B5EF4-FFF2-40B4-BE49-F238E27FC236}">
                <a16:creationId xmlns:a16="http://schemas.microsoft.com/office/drawing/2014/main" id="{E126303A-213A-9147-56C8-83EE672C843F}"/>
              </a:ext>
            </a:extLst>
          </p:cNvPr>
          <p:cNvSpPr txBox="1">
            <a:spLocks noChangeArrowheads="1"/>
          </p:cNvSpPr>
          <p:nvPr/>
        </p:nvSpPr>
        <p:spPr bwMode="auto">
          <a:xfrm>
            <a:off x="8638068" y="5049568"/>
            <a:ext cx="2803525" cy="641350"/>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990000"/>
                  </a:outerShdw>
                </a:effectLst>
              </a14:hiddenEffects>
            </a:ext>
          </a:extLst>
        </p:spPr>
        <p:txBody>
          <a:bodyPr wrap="none">
            <a:spAutoFit/>
          </a:bodyPr>
          <a:lstStyle/>
          <a:p>
            <a:r>
              <a:rPr lang="en-US" altLang="en-US" dirty="0">
                <a:solidFill>
                  <a:srgbClr val="FFFF00"/>
                </a:solidFill>
                <a:latin typeface="Comic Sans MS" panose="030F0702030302020204" pitchFamily="66" charset="0"/>
              </a:rPr>
              <a:t>These are organizational</a:t>
            </a:r>
          </a:p>
          <a:p>
            <a:r>
              <a:rPr lang="en-US" altLang="en-US" dirty="0">
                <a:solidFill>
                  <a:srgbClr val="FFFF00"/>
                </a:solidFill>
                <a:latin typeface="Comic Sans MS" panose="030F0702030302020204" pitchFamily="66" charset="0"/>
              </a:rPr>
              <a:t>headings/topics</a:t>
            </a:r>
          </a:p>
        </p:txBody>
      </p:sp>
      <p:sp>
        <p:nvSpPr>
          <p:cNvPr id="31750" name="Text Box 6">
            <a:extLst>
              <a:ext uri="{FF2B5EF4-FFF2-40B4-BE49-F238E27FC236}">
                <a16:creationId xmlns:a16="http://schemas.microsoft.com/office/drawing/2014/main" id="{543219FE-148B-A99E-97F9-DF837501FFA2}"/>
              </a:ext>
            </a:extLst>
          </p:cNvPr>
          <p:cNvSpPr txBox="1">
            <a:spLocks noChangeArrowheads="1"/>
          </p:cNvSpPr>
          <p:nvPr/>
        </p:nvSpPr>
        <p:spPr bwMode="auto">
          <a:xfrm>
            <a:off x="1073150" y="6096000"/>
            <a:ext cx="2325688" cy="641350"/>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905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990000"/>
                  </a:outerShdw>
                </a:effectLst>
              </a14:hiddenEffects>
            </a:ext>
          </a:extLst>
        </p:spPr>
        <p:txBody>
          <a:bodyPr wrap="none">
            <a:spAutoFit/>
          </a:bodyPr>
          <a:lstStyle/>
          <a:p>
            <a:r>
              <a:rPr lang="en-US" altLang="en-US" dirty="0">
                <a:solidFill>
                  <a:srgbClr val="FFFF00"/>
                </a:solidFill>
                <a:latin typeface="Comic Sans MS" panose="030F0702030302020204" pitchFamily="66" charset="0"/>
              </a:rPr>
              <a:t>This is what I argue</a:t>
            </a:r>
          </a:p>
          <a:p>
            <a:r>
              <a:rPr lang="en-US" altLang="en-US" dirty="0">
                <a:solidFill>
                  <a:srgbClr val="FFFF00"/>
                </a:solidFill>
                <a:latin typeface="Comic Sans MS" panose="030F0702030302020204" pitchFamily="66" charset="0"/>
              </a:rPr>
              <a:t>to the jury</a:t>
            </a:r>
          </a:p>
        </p:txBody>
      </p:sp>
      <p:sp>
        <p:nvSpPr>
          <p:cNvPr id="31751" name="Line 7">
            <a:extLst>
              <a:ext uri="{FF2B5EF4-FFF2-40B4-BE49-F238E27FC236}">
                <a16:creationId xmlns:a16="http://schemas.microsoft.com/office/drawing/2014/main" id="{A0889DC8-6B5A-E0FB-337A-59754A7008CD}"/>
              </a:ext>
            </a:extLst>
          </p:cNvPr>
          <p:cNvSpPr>
            <a:spLocks noChangeShapeType="1"/>
          </p:cNvSpPr>
          <p:nvPr/>
        </p:nvSpPr>
        <p:spPr bwMode="auto">
          <a:xfrm>
            <a:off x="3541143" y="3158706"/>
            <a:ext cx="0" cy="1295400"/>
          </a:xfrm>
          <a:prstGeom prst="line">
            <a:avLst/>
          </a:prstGeom>
          <a:noFill/>
          <a:ln w="762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990000"/>
                  </a:outerShdw>
                </a:effectLst>
              </a14:hiddenEffects>
            </a:ext>
          </a:extLst>
        </p:spPr>
        <p:txBody>
          <a:bodyPr/>
          <a:lstStyle/>
          <a:p>
            <a:endParaRPr lang="en-US"/>
          </a:p>
        </p:txBody>
      </p:sp>
      <p:sp>
        <p:nvSpPr>
          <p:cNvPr id="31752" name="Line 8">
            <a:extLst>
              <a:ext uri="{FF2B5EF4-FFF2-40B4-BE49-F238E27FC236}">
                <a16:creationId xmlns:a16="http://schemas.microsoft.com/office/drawing/2014/main" id="{5FC293BA-9E94-AF19-E1D9-4A9B2B23D5EC}"/>
              </a:ext>
            </a:extLst>
          </p:cNvPr>
          <p:cNvSpPr>
            <a:spLocks noChangeShapeType="1"/>
          </p:cNvSpPr>
          <p:nvPr/>
        </p:nvSpPr>
        <p:spPr bwMode="auto">
          <a:xfrm>
            <a:off x="3562709" y="4859548"/>
            <a:ext cx="0" cy="685800"/>
          </a:xfrm>
          <a:prstGeom prst="line">
            <a:avLst/>
          </a:prstGeom>
          <a:noFill/>
          <a:ln w="762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990000"/>
                  </a:outerShdw>
                </a:effectLst>
              </a14:hiddenEffects>
            </a:ext>
          </a:extLst>
        </p:spPr>
        <p:txBody>
          <a:bodyPr/>
          <a:lstStyle/>
          <a:p>
            <a:endParaRPr lang="en-US"/>
          </a:p>
        </p:txBody>
      </p:sp>
      <p:sp>
        <p:nvSpPr>
          <p:cNvPr id="31756" name="Line 12">
            <a:extLst>
              <a:ext uri="{FF2B5EF4-FFF2-40B4-BE49-F238E27FC236}">
                <a16:creationId xmlns:a16="http://schemas.microsoft.com/office/drawing/2014/main" id="{E55F61A1-D49A-F3EB-4E4D-1A6327D40D65}"/>
              </a:ext>
            </a:extLst>
          </p:cNvPr>
          <p:cNvSpPr>
            <a:spLocks noChangeShapeType="1"/>
          </p:cNvSpPr>
          <p:nvPr/>
        </p:nvSpPr>
        <p:spPr bwMode="auto">
          <a:xfrm flipV="1">
            <a:off x="9535681" y="2898354"/>
            <a:ext cx="220946" cy="1716431"/>
          </a:xfrm>
          <a:prstGeom prst="line">
            <a:avLst/>
          </a:prstGeom>
          <a:noFill/>
          <a:ln w="762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990000"/>
                  </a:outerShdw>
                </a:effectLst>
              </a14:hiddenEffects>
            </a:ext>
          </a:extLst>
        </p:spPr>
        <p:txBody>
          <a:bodyPr/>
          <a:lstStyle/>
          <a:p>
            <a:endParaRPr lang="en-US"/>
          </a:p>
        </p:txBody>
      </p:sp>
      <p:sp>
        <p:nvSpPr>
          <p:cNvPr id="31757" name="Line 13">
            <a:extLst>
              <a:ext uri="{FF2B5EF4-FFF2-40B4-BE49-F238E27FC236}">
                <a16:creationId xmlns:a16="http://schemas.microsoft.com/office/drawing/2014/main" id="{2238AA45-27BF-71AA-2B45-AFD7EB435C36}"/>
              </a:ext>
            </a:extLst>
          </p:cNvPr>
          <p:cNvSpPr>
            <a:spLocks noChangeShapeType="1"/>
          </p:cNvSpPr>
          <p:nvPr/>
        </p:nvSpPr>
        <p:spPr bwMode="auto">
          <a:xfrm flipH="1" flipV="1">
            <a:off x="8842225" y="2916448"/>
            <a:ext cx="914401" cy="0"/>
          </a:xfrm>
          <a:prstGeom prst="line">
            <a:avLst/>
          </a:prstGeom>
          <a:noFill/>
          <a:ln w="76200">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990000"/>
                  </a:outerShdw>
                </a:effectLst>
              </a14:hiddenEffects>
            </a:ext>
          </a:extLst>
        </p:spPr>
        <p:txBody>
          <a:bodyPr/>
          <a:lstStyle/>
          <a:p>
            <a:endParaRPr lang="en-US"/>
          </a:p>
        </p:txBody>
      </p:sp>
      <p:sp>
        <p:nvSpPr>
          <p:cNvPr id="31758" name="Line 14">
            <a:extLst>
              <a:ext uri="{FF2B5EF4-FFF2-40B4-BE49-F238E27FC236}">
                <a16:creationId xmlns:a16="http://schemas.microsoft.com/office/drawing/2014/main" id="{A916DD23-8B03-A2EB-18B0-FBF6CCD4D1A4}"/>
              </a:ext>
            </a:extLst>
          </p:cNvPr>
          <p:cNvSpPr>
            <a:spLocks noChangeShapeType="1"/>
          </p:cNvSpPr>
          <p:nvPr/>
        </p:nvSpPr>
        <p:spPr bwMode="auto">
          <a:xfrm flipH="1">
            <a:off x="8631171" y="4641716"/>
            <a:ext cx="914401" cy="2"/>
          </a:xfrm>
          <a:prstGeom prst="line">
            <a:avLst/>
          </a:prstGeom>
          <a:noFill/>
          <a:ln w="76200">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990000"/>
                  </a:outerShdw>
                </a:effectLst>
              </a14:hiddenEffects>
            </a:ext>
          </a:extLst>
        </p:spPr>
        <p:txBody>
          <a:bodyPr/>
          <a:lstStyle/>
          <a:p>
            <a:endParaRPr lang="en-US"/>
          </a:p>
        </p:txBody>
      </p:sp>
      <p:sp>
        <p:nvSpPr>
          <p:cNvPr id="31759" name="Line 15">
            <a:extLst>
              <a:ext uri="{FF2B5EF4-FFF2-40B4-BE49-F238E27FC236}">
                <a16:creationId xmlns:a16="http://schemas.microsoft.com/office/drawing/2014/main" id="{EB199C42-44CE-84EC-8D33-B6D38716BC85}"/>
              </a:ext>
            </a:extLst>
          </p:cNvPr>
          <p:cNvSpPr>
            <a:spLocks noChangeShapeType="1"/>
          </p:cNvSpPr>
          <p:nvPr/>
        </p:nvSpPr>
        <p:spPr bwMode="auto">
          <a:xfrm flipV="1">
            <a:off x="1623797" y="2674192"/>
            <a:ext cx="1403625" cy="3421807"/>
          </a:xfrm>
          <a:prstGeom prst="line">
            <a:avLst/>
          </a:prstGeom>
          <a:noFill/>
          <a:ln w="76200">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990000"/>
                  </a:outerShdw>
                </a:effectLst>
              </a14:hiddenEffects>
            </a:ext>
          </a:extLst>
        </p:spPr>
        <p:txBody>
          <a:bodyPr/>
          <a:lstStyle/>
          <a:p>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5B6BE172-3458-8A1F-CED7-77B302F3A639}"/>
              </a:ext>
            </a:extLst>
          </p:cNvPr>
          <p:cNvSpPr>
            <a:spLocks noGrp="1" noChangeArrowheads="1"/>
          </p:cNvSpPr>
          <p:nvPr>
            <p:ph type="title"/>
          </p:nvPr>
        </p:nvSpPr>
        <p:spPr>
          <a:xfrm>
            <a:off x="6400800" y="304800"/>
            <a:ext cx="4038600" cy="1143000"/>
          </a:xfrm>
          <a:ln>
            <a:solidFill>
              <a:srgbClr val="FF9900"/>
            </a:solidFill>
            <a:miter lim="800000"/>
            <a:headEnd/>
            <a:tailEnd/>
          </a:ln>
        </p:spPr>
        <p:txBody>
          <a:bodyPr/>
          <a:lstStyle/>
          <a:p>
            <a:r>
              <a:rPr lang="en-US" altLang="en-US" sz="2800"/>
              <a:t>Approach Point</a:t>
            </a:r>
            <a:r>
              <a:rPr lang="en-US" altLang="en-US" sz="2800" baseline="30000"/>
              <a:t>SM</a:t>
            </a:r>
            <a:r>
              <a:rPr lang="en-US" altLang="en-US" sz="2800"/>
              <a:t> Cross-Examination</a:t>
            </a:r>
          </a:p>
        </p:txBody>
      </p:sp>
      <p:sp>
        <p:nvSpPr>
          <p:cNvPr id="63491" name="Rectangle 3">
            <a:extLst>
              <a:ext uri="{FF2B5EF4-FFF2-40B4-BE49-F238E27FC236}">
                <a16:creationId xmlns:a16="http://schemas.microsoft.com/office/drawing/2014/main" id="{DE19520F-1AE5-91A9-00E4-37CC58C0CB2F}"/>
              </a:ext>
            </a:extLst>
          </p:cNvPr>
          <p:cNvSpPr>
            <a:spLocks noChangeArrowheads="1"/>
          </p:cNvSpPr>
          <p:nvPr/>
        </p:nvSpPr>
        <p:spPr bwMode="auto">
          <a:xfrm>
            <a:off x="6400800" y="2971800"/>
            <a:ext cx="4038600" cy="2209800"/>
          </a:xfrm>
          <a:prstGeom prst="rect">
            <a:avLst/>
          </a:prstGeom>
          <a:noFill/>
          <a:ln w="9525">
            <a:solidFill>
              <a:srgbClr val="99FF33"/>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4400">
                <a:solidFill>
                  <a:srgbClr val="FFFF00"/>
                </a:solidFill>
                <a:latin typeface="Comic Sans MS" panose="030F0702030302020204" pitchFamily="66" charset="0"/>
              </a:defRPr>
            </a:lvl1pPr>
            <a:lvl2pPr>
              <a:defRPr sz="4400">
                <a:solidFill>
                  <a:srgbClr val="FFFF00"/>
                </a:solidFill>
                <a:latin typeface="Comic Sans MS" panose="030F0702030302020204" pitchFamily="66" charset="0"/>
              </a:defRPr>
            </a:lvl2pPr>
            <a:lvl3pPr>
              <a:defRPr sz="4400">
                <a:solidFill>
                  <a:srgbClr val="FFFF00"/>
                </a:solidFill>
                <a:latin typeface="Comic Sans MS" panose="030F0702030302020204" pitchFamily="66" charset="0"/>
              </a:defRPr>
            </a:lvl3pPr>
            <a:lvl4pPr>
              <a:defRPr sz="4400">
                <a:solidFill>
                  <a:srgbClr val="FFFF00"/>
                </a:solidFill>
                <a:latin typeface="Comic Sans MS" panose="030F0702030302020204" pitchFamily="66" charset="0"/>
              </a:defRPr>
            </a:lvl4pPr>
            <a:lvl5pPr>
              <a:defRPr sz="4400">
                <a:solidFill>
                  <a:srgbClr val="FFFF00"/>
                </a:solidFill>
                <a:latin typeface="Comic Sans MS" panose="030F0702030302020204" pitchFamily="66" charset="0"/>
              </a:defRPr>
            </a:lvl5pPr>
            <a:lvl6pPr marL="457200" algn="ctr" fontAlgn="base">
              <a:spcBef>
                <a:spcPct val="0"/>
              </a:spcBef>
              <a:spcAft>
                <a:spcPct val="0"/>
              </a:spcAft>
              <a:defRPr sz="4400">
                <a:solidFill>
                  <a:srgbClr val="FFFF00"/>
                </a:solidFill>
                <a:latin typeface="Comic Sans MS" panose="030F0702030302020204" pitchFamily="66" charset="0"/>
              </a:defRPr>
            </a:lvl6pPr>
            <a:lvl7pPr marL="914400" algn="ctr" fontAlgn="base">
              <a:spcBef>
                <a:spcPct val="0"/>
              </a:spcBef>
              <a:spcAft>
                <a:spcPct val="0"/>
              </a:spcAft>
              <a:defRPr sz="4400">
                <a:solidFill>
                  <a:srgbClr val="FFFF00"/>
                </a:solidFill>
                <a:latin typeface="Comic Sans MS" panose="030F0702030302020204" pitchFamily="66" charset="0"/>
              </a:defRPr>
            </a:lvl7pPr>
            <a:lvl8pPr marL="1371600" algn="ctr" fontAlgn="base">
              <a:spcBef>
                <a:spcPct val="0"/>
              </a:spcBef>
              <a:spcAft>
                <a:spcPct val="0"/>
              </a:spcAft>
              <a:defRPr sz="4400">
                <a:solidFill>
                  <a:srgbClr val="FFFF00"/>
                </a:solidFill>
                <a:latin typeface="Comic Sans MS" panose="030F0702030302020204" pitchFamily="66" charset="0"/>
              </a:defRPr>
            </a:lvl8pPr>
            <a:lvl9pPr marL="1828800" algn="ctr" fontAlgn="base">
              <a:spcBef>
                <a:spcPct val="0"/>
              </a:spcBef>
              <a:spcAft>
                <a:spcPct val="0"/>
              </a:spcAft>
              <a:defRPr sz="4400">
                <a:solidFill>
                  <a:srgbClr val="FFFF00"/>
                </a:solidFill>
                <a:latin typeface="Comic Sans MS" panose="030F0702030302020204" pitchFamily="66" charset="0"/>
              </a:defRPr>
            </a:lvl9pPr>
          </a:lstStyle>
          <a:p>
            <a:r>
              <a:rPr lang="en-US" altLang="en-US" sz="2800"/>
              <a:t>Organizing Brainstorming Ideas onto the Approach Point form</a:t>
            </a:r>
          </a:p>
        </p:txBody>
      </p:sp>
      <p:pic>
        <p:nvPicPr>
          <p:cNvPr id="63492" name="Picture 4">
            <a:extLst>
              <a:ext uri="{FF2B5EF4-FFF2-40B4-BE49-F238E27FC236}">
                <a16:creationId xmlns:a16="http://schemas.microsoft.com/office/drawing/2014/main" id="{04DA9252-C400-AF8D-D08E-6CC8917665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1" y="228600"/>
            <a:ext cx="4613275" cy="6172200"/>
          </a:xfrm>
          <a:prstGeom prst="rect">
            <a:avLst/>
          </a:prstGeom>
          <a:noFill/>
          <a:ln w="9525">
            <a:solidFill>
              <a:srgbClr val="FFFF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5538" name="Picture 2">
            <a:extLst>
              <a:ext uri="{FF2B5EF4-FFF2-40B4-BE49-F238E27FC236}">
                <a16:creationId xmlns:a16="http://schemas.microsoft.com/office/drawing/2014/main" id="{F96A16A3-A92C-BDA8-CEF6-E50CE279F8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90488"/>
            <a:ext cx="5086350" cy="6767512"/>
          </a:xfrm>
          <a:prstGeom prst="rect">
            <a:avLst/>
          </a:prstGeom>
          <a:noFill/>
          <a:ln w="9525">
            <a:solidFill>
              <a:srgbClr val="FFFF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4" name="Rectangle 4">
            <a:extLst>
              <a:ext uri="{FF2B5EF4-FFF2-40B4-BE49-F238E27FC236}">
                <a16:creationId xmlns:a16="http://schemas.microsoft.com/office/drawing/2014/main" id="{801FE4C1-D83F-A288-F250-AABCC1FAF2E6}"/>
              </a:ext>
            </a:extLst>
          </p:cNvPr>
          <p:cNvSpPr>
            <a:spLocks noGrp="1" noChangeArrowheads="1"/>
          </p:cNvSpPr>
          <p:nvPr>
            <p:ph type="title"/>
          </p:nvPr>
        </p:nvSpPr>
        <p:spPr>
          <a:xfrm>
            <a:off x="838200" y="365125"/>
            <a:ext cx="3871823" cy="1325563"/>
          </a:xfrm>
        </p:spPr>
        <p:txBody>
          <a:bodyPr/>
          <a:lstStyle/>
          <a:p>
            <a:r>
              <a:rPr lang="en-US" altLang="en-US" dirty="0">
                <a:solidFill>
                  <a:srgbClr val="FFFF00"/>
                </a:solidFill>
                <a:latin typeface="Comic Sans MS" panose="030F0702030302020204" pitchFamily="66" charset="0"/>
              </a:rPr>
              <a:t>Performance</a:t>
            </a:r>
          </a:p>
        </p:txBody>
      </p:sp>
      <p:sp>
        <p:nvSpPr>
          <p:cNvPr id="107525" name="Rectangle 5">
            <a:extLst>
              <a:ext uri="{FF2B5EF4-FFF2-40B4-BE49-F238E27FC236}">
                <a16:creationId xmlns:a16="http://schemas.microsoft.com/office/drawing/2014/main" id="{B41C18E8-49B4-CE4A-600D-E7AE789B92BA}"/>
              </a:ext>
            </a:extLst>
          </p:cNvPr>
          <p:cNvSpPr>
            <a:spLocks noChangeArrowheads="1"/>
          </p:cNvSpPr>
          <p:nvPr/>
        </p:nvSpPr>
        <p:spPr bwMode="auto">
          <a:xfrm>
            <a:off x="5395813" y="1828800"/>
            <a:ext cx="35052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dirty="0">
                <a:solidFill>
                  <a:srgbClr val="92D050"/>
                </a:solidFill>
                <a:latin typeface="Comic Sans MS" panose="030F0702030302020204" pitchFamily="66" charset="0"/>
              </a:rPr>
              <a:t>The Question</a:t>
            </a:r>
          </a:p>
        </p:txBody>
      </p:sp>
      <p:sp>
        <p:nvSpPr>
          <p:cNvPr id="107526" name="Rectangle 6">
            <a:extLst>
              <a:ext uri="{FF2B5EF4-FFF2-40B4-BE49-F238E27FC236}">
                <a16:creationId xmlns:a16="http://schemas.microsoft.com/office/drawing/2014/main" id="{04BE4A6F-7856-2707-6336-A87D0F191748}"/>
              </a:ext>
            </a:extLst>
          </p:cNvPr>
          <p:cNvSpPr>
            <a:spLocks noChangeArrowheads="1"/>
          </p:cNvSpPr>
          <p:nvPr/>
        </p:nvSpPr>
        <p:spPr bwMode="auto">
          <a:xfrm>
            <a:off x="6019800" y="3429000"/>
            <a:ext cx="39624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dirty="0">
                <a:solidFill>
                  <a:srgbClr val="92D050"/>
                </a:solidFill>
                <a:latin typeface="Comic Sans MS" panose="030F0702030302020204" pitchFamily="66" charset="0"/>
              </a:rPr>
              <a:t>The Answer</a:t>
            </a:r>
          </a:p>
        </p:txBody>
      </p:sp>
      <p:sp>
        <p:nvSpPr>
          <p:cNvPr id="107527" name="Rectangle 7">
            <a:extLst>
              <a:ext uri="{FF2B5EF4-FFF2-40B4-BE49-F238E27FC236}">
                <a16:creationId xmlns:a16="http://schemas.microsoft.com/office/drawing/2014/main" id="{0EACEBB3-EEB7-B50D-D4C1-9DDE2DB9FFBD}"/>
              </a:ext>
            </a:extLst>
          </p:cNvPr>
          <p:cNvSpPr>
            <a:spLocks noChangeArrowheads="1"/>
          </p:cNvSpPr>
          <p:nvPr/>
        </p:nvSpPr>
        <p:spPr bwMode="auto">
          <a:xfrm>
            <a:off x="2945921" y="4610100"/>
            <a:ext cx="335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dirty="0">
                <a:solidFill>
                  <a:srgbClr val="92D050"/>
                </a:solidFill>
                <a:latin typeface="Comic Sans MS" panose="030F0702030302020204" pitchFamily="66" charset="0"/>
              </a:rPr>
              <a:t>Argument</a:t>
            </a:r>
          </a:p>
        </p:txBody>
      </p:sp>
      <p:sp>
        <p:nvSpPr>
          <p:cNvPr id="2" name="Oval 1">
            <a:extLst>
              <a:ext uri="{FF2B5EF4-FFF2-40B4-BE49-F238E27FC236}">
                <a16:creationId xmlns:a16="http://schemas.microsoft.com/office/drawing/2014/main" id="{EF48D69D-C039-9A88-0F46-1F6E4B3B75DE}"/>
              </a:ext>
            </a:extLst>
          </p:cNvPr>
          <p:cNvSpPr/>
          <p:nvPr/>
        </p:nvSpPr>
        <p:spPr>
          <a:xfrm>
            <a:off x="319178" y="461424"/>
            <a:ext cx="4390845" cy="122926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a:extLst>
              <a:ext uri="{FF2B5EF4-FFF2-40B4-BE49-F238E27FC236}">
                <a16:creationId xmlns:a16="http://schemas.microsoft.com/office/drawing/2014/main" id="{3B1E32A2-6CB4-0D7D-82BF-DB5C843C821D}"/>
              </a:ext>
            </a:extLst>
          </p:cNvPr>
          <p:cNvSpPr/>
          <p:nvPr/>
        </p:nvSpPr>
        <p:spPr>
          <a:xfrm>
            <a:off x="5395813" y="1690688"/>
            <a:ext cx="3592912" cy="1052512"/>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73B28248-6D6E-A233-6FA2-CBDA9481AE54}"/>
              </a:ext>
            </a:extLst>
          </p:cNvPr>
          <p:cNvSpPr/>
          <p:nvPr/>
        </p:nvSpPr>
        <p:spPr>
          <a:xfrm>
            <a:off x="6176514" y="3259714"/>
            <a:ext cx="3595777" cy="1081896"/>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AC594F37-C74D-7D35-85FB-93D86A66F939}"/>
              </a:ext>
            </a:extLst>
          </p:cNvPr>
          <p:cNvSpPr/>
          <p:nvPr/>
        </p:nvSpPr>
        <p:spPr>
          <a:xfrm>
            <a:off x="3103353" y="4621516"/>
            <a:ext cx="3037936" cy="909457"/>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a:extLst>
              <a:ext uri="{FF2B5EF4-FFF2-40B4-BE49-F238E27FC236}">
                <a16:creationId xmlns:a16="http://schemas.microsoft.com/office/drawing/2014/main" id="{EAA4AAE8-41DF-283D-31C3-66C8F564E7FE}"/>
              </a:ext>
            </a:extLst>
          </p:cNvPr>
          <p:cNvCxnSpPr/>
          <p:nvPr/>
        </p:nvCxnSpPr>
        <p:spPr>
          <a:xfrm>
            <a:off x="4622321" y="1289429"/>
            <a:ext cx="984849" cy="669749"/>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68781F15-6258-272D-DD9E-53F8E570720C}"/>
              </a:ext>
            </a:extLst>
          </p:cNvPr>
          <p:cNvCxnSpPr>
            <a:stCxn id="2" idx="5"/>
            <a:endCxn id="4" idx="2"/>
          </p:cNvCxnSpPr>
          <p:nvPr/>
        </p:nvCxnSpPr>
        <p:spPr>
          <a:xfrm>
            <a:off x="4066999" y="1510666"/>
            <a:ext cx="2109515" cy="2289996"/>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8754ADA-AED7-7C81-974F-748F0A7661AF}"/>
              </a:ext>
            </a:extLst>
          </p:cNvPr>
          <p:cNvCxnSpPr/>
          <p:nvPr/>
        </p:nvCxnSpPr>
        <p:spPr>
          <a:xfrm>
            <a:off x="3407434" y="1624303"/>
            <a:ext cx="793630" cy="2997213"/>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C3699745-2B2A-397F-267E-BE8BAC25E3D1}"/>
              </a:ext>
            </a:extLst>
          </p:cNvPr>
          <p:cNvSpPr txBox="1"/>
          <p:nvPr/>
        </p:nvSpPr>
        <p:spPr>
          <a:xfrm>
            <a:off x="948906" y="2596551"/>
            <a:ext cx="2295821" cy="584775"/>
          </a:xfrm>
          <a:prstGeom prst="rect">
            <a:avLst/>
          </a:prstGeom>
          <a:noFill/>
        </p:spPr>
        <p:txBody>
          <a:bodyPr wrap="none" rtlCol="0">
            <a:spAutoFit/>
          </a:bodyPr>
          <a:lstStyle/>
          <a:p>
            <a:r>
              <a:rPr lang="en-US" sz="3200" dirty="0">
                <a:solidFill>
                  <a:srgbClr val="92D050"/>
                </a:solidFill>
                <a:latin typeface="Comic Sans MS" panose="030F0702030302020204" pitchFamily="66" charset="0"/>
              </a:rPr>
              <a:t>Bad Habits</a:t>
            </a:r>
          </a:p>
        </p:txBody>
      </p:sp>
      <p:sp>
        <p:nvSpPr>
          <p:cNvPr id="14" name="Oval 13">
            <a:extLst>
              <a:ext uri="{FF2B5EF4-FFF2-40B4-BE49-F238E27FC236}">
                <a16:creationId xmlns:a16="http://schemas.microsoft.com/office/drawing/2014/main" id="{2AC06A91-5BA7-FD80-F56B-0B520BF6F92F}"/>
              </a:ext>
            </a:extLst>
          </p:cNvPr>
          <p:cNvSpPr/>
          <p:nvPr/>
        </p:nvSpPr>
        <p:spPr>
          <a:xfrm>
            <a:off x="319178" y="2493039"/>
            <a:ext cx="3352800" cy="832449"/>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F44BD4A9-C582-7094-E143-2312289D2110}"/>
              </a:ext>
            </a:extLst>
          </p:cNvPr>
          <p:cNvCxnSpPr/>
          <p:nvPr/>
        </p:nvCxnSpPr>
        <p:spPr>
          <a:xfrm>
            <a:off x="2165230" y="1624303"/>
            <a:ext cx="0" cy="868736"/>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52C9884C-C2A4-2F87-FC3C-328EA40671AC}"/>
              </a:ext>
            </a:extLst>
          </p:cNvPr>
          <p:cNvSpPr>
            <a:spLocks noGrp="1" noChangeArrowheads="1"/>
          </p:cNvSpPr>
          <p:nvPr>
            <p:ph type="title"/>
          </p:nvPr>
        </p:nvSpPr>
        <p:spPr/>
        <p:txBody>
          <a:bodyPr/>
          <a:lstStyle/>
          <a:p>
            <a:pPr algn="ctr"/>
            <a:r>
              <a:rPr lang="en-US" altLang="en-US" sz="4000" dirty="0">
                <a:solidFill>
                  <a:srgbClr val="FFFF00"/>
                </a:solidFill>
                <a:latin typeface="Comic Sans MS" panose="030F0702030302020204" pitchFamily="66" charset="0"/>
              </a:rPr>
              <a:t>Bad habits in </a:t>
            </a:r>
            <a:br>
              <a:rPr lang="en-US" altLang="en-US" sz="4000" dirty="0">
                <a:solidFill>
                  <a:srgbClr val="FFFF00"/>
                </a:solidFill>
                <a:latin typeface="Comic Sans MS" panose="030F0702030302020204" pitchFamily="66" charset="0"/>
              </a:rPr>
            </a:br>
            <a:r>
              <a:rPr lang="en-US" altLang="en-US" sz="4000" dirty="0">
                <a:solidFill>
                  <a:srgbClr val="FFFF00"/>
                </a:solidFill>
                <a:latin typeface="Comic Sans MS" panose="030F0702030302020204" pitchFamily="66" charset="0"/>
              </a:rPr>
              <a:t>Cross-examinations</a:t>
            </a:r>
          </a:p>
        </p:txBody>
      </p:sp>
      <p:sp>
        <p:nvSpPr>
          <p:cNvPr id="4100" name="Oval 4">
            <a:extLst>
              <a:ext uri="{FF2B5EF4-FFF2-40B4-BE49-F238E27FC236}">
                <a16:creationId xmlns:a16="http://schemas.microsoft.com/office/drawing/2014/main" id="{2B7D7685-FBDB-8AEF-EAB3-EECEEDF69055}"/>
              </a:ext>
            </a:extLst>
          </p:cNvPr>
          <p:cNvSpPr>
            <a:spLocks noChangeArrowheads="1"/>
          </p:cNvSpPr>
          <p:nvPr/>
        </p:nvSpPr>
        <p:spPr bwMode="auto">
          <a:xfrm>
            <a:off x="2286000" y="1981200"/>
            <a:ext cx="3276600" cy="1600200"/>
          </a:xfrm>
          <a:prstGeom prst="ellipse">
            <a:avLst/>
          </a:prstGeom>
          <a:noFill/>
          <a:ln w="9525">
            <a:solidFill>
              <a:srgbClr val="66FF33"/>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sz="2400" dirty="0">
                <a:solidFill>
                  <a:srgbClr val="FFFF00"/>
                </a:solidFill>
                <a:latin typeface="Comic Sans MS" panose="030F0702030302020204" pitchFamily="66" charset="0"/>
              </a:rPr>
              <a:t>Not listening to</a:t>
            </a:r>
          </a:p>
          <a:p>
            <a:r>
              <a:rPr lang="en-US" altLang="en-US" sz="2400" dirty="0">
                <a:solidFill>
                  <a:srgbClr val="FFFF00"/>
                </a:solidFill>
                <a:latin typeface="Comic Sans MS" panose="030F0702030302020204" pitchFamily="66" charset="0"/>
              </a:rPr>
              <a:t>the answers</a:t>
            </a:r>
          </a:p>
        </p:txBody>
      </p:sp>
      <p:sp>
        <p:nvSpPr>
          <p:cNvPr id="4101" name="Oval 5">
            <a:extLst>
              <a:ext uri="{FF2B5EF4-FFF2-40B4-BE49-F238E27FC236}">
                <a16:creationId xmlns:a16="http://schemas.microsoft.com/office/drawing/2014/main" id="{DBCE8B27-2F0D-26C3-314E-AE61A9751607}"/>
              </a:ext>
            </a:extLst>
          </p:cNvPr>
          <p:cNvSpPr>
            <a:spLocks noChangeArrowheads="1"/>
          </p:cNvSpPr>
          <p:nvPr/>
        </p:nvSpPr>
        <p:spPr bwMode="auto">
          <a:xfrm>
            <a:off x="6705600" y="3124200"/>
            <a:ext cx="3276600" cy="1600200"/>
          </a:xfrm>
          <a:prstGeom prst="ellipse">
            <a:avLst/>
          </a:prstGeom>
          <a:noFill/>
          <a:ln w="952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sz="2400">
                <a:solidFill>
                  <a:srgbClr val="66FF33"/>
                </a:solidFill>
                <a:latin typeface="Comic Sans MS" panose="030F0702030302020204" pitchFamily="66" charset="0"/>
              </a:rPr>
              <a:t>Answers  a </a:t>
            </a:r>
          </a:p>
          <a:p>
            <a:r>
              <a:rPr lang="en-US" altLang="en-US" sz="2400">
                <a:solidFill>
                  <a:srgbClr val="66FF33"/>
                </a:solidFill>
                <a:latin typeface="Comic Sans MS" panose="030F0702030302020204" pitchFamily="66" charset="0"/>
              </a:rPr>
              <a:t>different</a:t>
            </a:r>
          </a:p>
          <a:p>
            <a:r>
              <a:rPr lang="en-US" altLang="en-US" sz="2400">
                <a:solidFill>
                  <a:srgbClr val="66FF33"/>
                </a:solidFill>
                <a:latin typeface="Comic Sans MS" panose="030F0702030302020204" pitchFamily="66" charset="0"/>
              </a:rPr>
              <a:t>question</a:t>
            </a:r>
          </a:p>
        </p:txBody>
      </p:sp>
      <p:sp>
        <p:nvSpPr>
          <p:cNvPr id="4102" name="Oval 6">
            <a:extLst>
              <a:ext uri="{FF2B5EF4-FFF2-40B4-BE49-F238E27FC236}">
                <a16:creationId xmlns:a16="http://schemas.microsoft.com/office/drawing/2014/main" id="{6901557D-2397-6BD7-1BE1-416EE9DF4FA9}"/>
              </a:ext>
            </a:extLst>
          </p:cNvPr>
          <p:cNvSpPr>
            <a:spLocks noChangeArrowheads="1"/>
          </p:cNvSpPr>
          <p:nvPr/>
        </p:nvSpPr>
        <p:spPr bwMode="auto">
          <a:xfrm>
            <a:off x="3000112" y="4786312"/>
            <a:ext cx="3705488" cy="1676400"/>
          </a:xfrm>
          <a:prstGeom prst="ellipse">
            <a:avLst/>
          </a:prstGeom>
          <a:noFill/>
          <a:ln w="952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sz="2400" dirty="0">
                <a:solidFill>
                  <a:srgbClr val="66FF33"/>
                </a:solidFill>
                <a:latin typeface="Comic Sans MS" panose="030F0702030302020204" pitchFamily="66" charset="0"/>
              </a:rPr>
              <a:t>Good answer ignored</a:t>
            </a:r>
          </a:p>
          <a:p>
            <a:r>
              <a:rPr lang="en-US" altLang="en-US" sz="2400" dirty="0">
                <a:solidFill>
                  <a:srgbClr val="66FF33"/>
                </a:solidFill>
                <a:latin typeface="Comic Sans MS" panose="030F0702030302020204" pitchFamily="66" charset="0"/>
              </a:rPr>
              <a:t>By prosecutor</a:t>
            </a:r>
          </a:p>
        </p:txBody>
      </p:sp>
      <p:sp>
        <p:nvSpPr>
          <p:cNvPr id="4103" name="Line 7">
            <a:extLst>
              <a:ext uri="{FF2B5EF4-FFF2-40B4-BE49-F238E27FC236}">
                <a16:creationId xmlns:a16="http://schemas.microsoft.com/office/drawing/2014/main" id="{89CBB5D4-7897-2100-5ED9-97F53658CCAD}"/>
              </a:ext>
            </a:extLst>
          </p:cNvPr>
          <p:cNvSpPr>
            <a:spLocks noChangeShapeType="1"/>
          </p:cNvSpPr>
          <p:nvPr/>
        </p:nvSpPr>
        <p:spPr bwMode="auto">
          <a:xfrm>
            <a:off x="5562600" y="2895600"/>
            <a:ext cx="1447800" cy="609600"/>
          </a:xfrm>
          <a:prstGeom prst="line">
            <a:avLst/>
          </a:prstGeom>
          <a:noFill/>
          <a:ln w="952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04" name="Line 8">
            <a:extLst>
              <a:ext uri="{FF2B5EF4-FFF2-40B4-BE49-F238E27FC236}">
                <a16:creationId xmlns:a16="http://schemas.microsoft.com/office/drawing/2014/main" id="{8E348FD3-0298-B640-33E8-5CDCE3D8EB4A}"/>
              </a:ext>
            </a:extLst>
          </p:cNvPr>
          <p:cNvSpPr>
            <a:spLocks noChangeShapeType="1"/>
          </p:cNvSpPr>
          <p:nvPr/>
        </p:nvSpPr>
        <p:spPr bwMode="auto">
          <a:xfrm>
            <a:off x="4191000" y="3581400"/>
            <a:ext cx="304800" cy="1219200"/>
          </a:xfrm>
          <a:prstGeom prst="line">
            <a:avLst/>
          </a:prstGeom>
          <a:noFill/>
          <a:ln w="952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2" name="Rectangle 4">
            <a:extLst>
              <a:ext uri="{FF2B5EF4-FFF2-40B4-BE49-F238E27FC236}">
                <a16:creationId xmlns:a16="http://schemas.microsoft.com/office/drawing/2014/main" id="{449A3EB7-68BC-C600-4A79-23AE331104BE}"/>
              </a:ext>
            </a:extLst>
          </p:cNvPr>
          <p:cNvSpPr>
            <a:spLocks noGrp="1" noChangeArrowheads="1"/>
          </p:cNvSpPr>
          <p:nvPr>
            <p:ph type="title"/>
          </p:nvPr>
        </p:nvSpPr>
        <p:spPr/>
        <p:txBody>
          <a:bodyPr/>
          <a:lstStyle/>
          <a:p>
            <a:pPr algn="ctr"/>
            <a:r>
              <a:rPr lang="en-US" altLang="en-US" dirty="0">
                <a:latin typeface="Comic Sans MS" panose="030F0702030302020204" pitchFamily="66" charset="0"/>
              </a:rPr>
              <a:t>Case</a:t>
            </a:r>
            <a:r>
              <a:rPr lang="en-US" altLang="en-US" dirty="0">
                <a:solidFill>
                  <a:schemeClr val="bg1"/>
                </a:solidFill>
                <a:latin typeface="Comic Sans MS" panose="030F0702030302020204" pitchFamily="66" charset="0"/>
              </a:rPr>
              <a:t> </a:t>
            </a:r>
            <a:r>
              <a:rPr lang="en-US" altLang="en-US" dirty="0">
                <a:latin typeface="Comic Sans MS" panose="030F0702030302020204" pitchFamily="66" charset="0"/>
              </a:rPr>
              <a:t>Analysis</a:t>
            </a:r>
          </a:p>
        </p:txBody>
      </p:sp>
      <p:sp>
        <p:nvSpPr>
          <p:cNvPr id="48134" name="Rectangle 6">
            <a:extLst>
              <a:ext uri="{FF2B5EF4-FFF2-40B4-BE49-F238E27FC236}">
                <a16:creationId xmlns:a16="http://schemas.microsoft.com/office/drawing/2014/main" id="{F460518F-77DB-ED82-6F2C-77994B996C6B}"/>
              </a:ext>
            </a:extLst>
          </p:cNvPr>
          <p:cNvSpPr>
            <a:spLocks noChangeArrowheads="1"/>
          </p:cNvSpPr>
          <p:nvPr/>
        </p:nvSpPr>
        <p:spPr bwMode="auto">
          <a:xfrm>
            <a:off x="1401792" y="1981200"/>
            <a:ext cx="30480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dirty="0">
                <a:solidFill>
                  <a:srgbClr val="FFFF00"/>
                </a:solidFill>
                <a:latin typeface="Comic Sans MS" panose="030F0702030302020204" pitchFamily="66" charset="0"/>
              </a:rPr>
              <a:t>Prosecution Theory</a:t>
            </a:r>
          </a:p>
        </p:txBody>
      </p:sp>
      <p:sp>
        <p:nvSpPr>
          <p:cNvPr id="2" name="Oval 1">
            <a:extLst>
              <a:ext uri="{FF2B5EF4-FFF2-40B4-BE49-F238E27FC236}">
                <a16:creationId xmlns:a16="http://schemas.microsoft.com/office/drawing/2014/main" id="{6562C758-DABB-666F-A157-BFE006A3C818}"/>
              </a:ext>
            </a:extLst>
          </p:cNvPr>
          <p:cNvSpPr/>
          <p:nvPr/>
        </p:nvSpPr>
        <p:spPr>
          <a:xfrm>
            <a:off x="729241" y="1690688"/>
            <a:ext cx="4261449" cy="1733910"/>
          </a:xfrm>
          <a:prstGeom prst="ellipse">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a:extLst>
              <a:ext uri="{FF2B5EF4-FFF2-40B4-BE49-F238E27FC236}">
                <a16:creationId xmlns:a16="http://schemas.microsoft.com/office/drawing/2014/main" id="{4734C988-8CAE-6D1D-E7C0-E3515F12630B}"/>
              </a:ext>
            </a:extLst>
          </p:cNvPr>
          <p:cNvSpPr/>
          <p:nvPr/>
        </p:nvSpPr>
        <p:spPr>
          <a:xfrm>
            <a:off x="6478438" y="2398143"/>
            <a:ext cx="4261449" cy="1733910"/>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E843F02F-A2BC-8EF5-AB8D-EB6C398D0359}"/>
              </a:ext>
            </a:extLst>
          </p:cNvPr>
          <p:cNvSpPr txBox="1"/>
          <p:nvPr/>
        </p:nvSpPr>
        <p:spPr>
          <a:xfrm>
            <a:off x="7203056" y="3026345"/>
            <a:ext cx="3074881" cy="584775"/>
          </a:xfrm>
          <a:prstGeom prst="rect">
            <a:avLst/>
          </a:prstGeom>
          <a:noFill/>
        </p:spPr>
        <p:txBody>
          <a:bodyPr wrap="none" rtlCol="0">
            <a:spAutoFit/>
          </a:bodyPr>
          <a:lstStyle/>
          <a:p>
            <a:r>
              <a:rPr lang="en-US" sz="3200" dirty="0">
                <a:solidFill>
                  <a:srgbClr val="92D050"/>
                </a:solidFill>
                <a:latin typeface="Comic Sans MS" panose="030F0702030302020204" pitchFamily="66" charset="0"/>
              </a:rPr>
              <a:t>Factual Theory</a:t>
            </a:r>
          </a:p>
        </p:txBody>
      </p:sp>
      <p:sp>
        <p:nvSpPr>
          <p:cNvPr id="5" name="Oval 4">
            <a:extLst>
              <a:ext uri="{FF2B5EF4-FFF2-40B4-BE49-F238E27FC236}">
                <a16:creationId xmlns:a16="http://schemas.microsoft.com/office/drawing/2014/main" id="{98A322DC-2F2C-DDD3-74E3-AD258EB7B627}"/>
              </a:ext>
            </a:extLst>
          </p:cNvPr>
          <p:cNvSpPr/>
          <p:nvPr/>
        </p:nvSpPr>
        <p:spPr>
          <a:xfrm>
            <a:off x="2829463" y="4632385"/>
            <a:ext cx="4037163" cy="1733910"/>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367F0907-4AFF-15EE-EC0F-55D37981C319}"/>
              </a:ext>
            </a:extLst>
          </p:cNvPr>
          <p:cNvSpPr txBox="1"/>
          <p:nvPr/>
        </p:nvSpPr>
        <p:spPr>
          <a:xfrm>
            <a:off x="3502943" y="5177701"/>
            <a:ext cx="2975495" cy="646331"/>
          </a:xfrm>
          <a:prstGeom prst="rect">
            <a:avLst/>
          </a:prstGeom>
          <a:noFill/>
        </p:spPr>
        <p:txBody>
          <a:bodyPr wrap="none" rtlCol="0">
            <a:spAutoFit/>
          </a:bodyPr>
          <a:lstStyle/>
          <a:p>
            <a:r>
              <a:rPr lang="en-US" sz="3600" dirty="0">
                <a:solidFill>
                  <a:srgbClr val="92D050"/>
                </a:solidFill>
                <a:latin typeface="Comic Sans MS" panose="030F0702030302020204" pitchFamily="66" charset="0"/>
              </a:rPr>
              <a:t>Legal Theory</a:t>
            </a:r>
          </a:p>
        </p:txBody>
      </p:sp>
      <p:cxnSp>
        <p:nvCxnSpPr>
          <p:cNvPr id="8" name="Straight Connector 7">
            <a:extLst>
              <a:ext uri="{FF2B5EF4-FFF2-40B4-BE49-F238E27FC236}">
                <a16:creationId xmlns:a16="http://schemas.microsoft.com/office/drawing/2014/main" id="{364D3080-D11D-6F7C-F0D3-34A821C01DA1}"/>
              </a:ext>
            </a:extLst>
          </p:cNvPr>
          <p:cNvCxnSpPr/>
          <p:nvPr/>
        </p:nvCxnSpPr>
        <p:spPr>
          <a:xfrm>
            <a:off x="4848044" y="2889849"/>
            <a:ext cx="1630394" cy="5679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D15D91CE-B109-6660-CBF7-69A7504C0B93}"/>
              </a:ext>
            </a:extLst>
          </p:cNvPr>
          <p:cNvCxnSpPr>
            <a:endCxn id="5" idx="0"/>
          </p:cNvCxnSpPr>
          <p:nvPr/>
        </p:nvCxnSpPr>
        <p:spPr>
          <a:xfrm>
            <a:off x="3864634" y="3316138"/>
            <a:ext cx="983411" cy="131624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7668328F-17BD-A076-3B95-A8DFF52CF2FC}"/>
              </a:ext>
            </a:extLst>
          </p:cNvPr>
          <p:cNvSpPr>
            <a:spLocks noGrp="1" noChangeArrowheads="1"/>
          </p:cNvSpPr>
          <p:nvPr>
            <p:ph type="title"/>
          </p:nvPr>
        </p:nvSpPr>
        <p:spPr/>
        <p:txBody>
          <a:bodyPr/>
          <a:lstStyle/>
          <a:p>
            <a:pPr algn="ctr"/>
            <a:r>
              <a:rPr lang="en-US" altLang="en-US" sz="4000" dirty="0">
                <a:solidFill>
                  <a:srgbClr val="FFFF00"/>
                </a:solidFill>
                <a:latin typeface="Comic Sans MS" panose="030F0702030302020204" pitchFamily="66" charset="0"/>
              </a:rPr>
              <a:t>Not listening to the answers</a:t>
            </a:r>
            <a:br>
              <a:rPr lang="en-US" altLang="en-US" sz="4000" dirty="0">
                <a:solidFill>
                  <a:srgbClr val="FFFF00"/>
                </a:solidFill>
                <a:latin typeface="Comic Sans MS" panose="030F0702030302020204" pitchFamily="66" charset="0"/>
              </a:rPr>
            </a:br>
            <a:r>
              <a:rPr lang="en-US" altLang="en-US" sz="4000" dirty="0">
                <a:solidFill>
                  <a:srgbClr val="FFFF00"/>
                </a:solidFill>
                <a:latin typeface="Comic Sans MS" panose="030F0702030302020204" pitchFamily="66" charset="0"/>
              </a:rPr>
              <a:t>ignoring good content</a:t>
            </a:r>
          </a:p>
        </p:txBody>
      </p:sp>
      <p:sp>
        <p:nvSpPr>
          <p:cNvPr id="7171" name="AutoShape 3">
            <a:extLst>
              <a:ext uri="{FF2B5EF4-FFF2-40B4-BE49-F238E27FC236}">
                <a16:creationId xmlns:a16="http://schemas.microsoft.com/office/drawing/2014/main" id="{0ABA9AA4-B0CA-6ACF-2533-EBD263EC92A6}"/>
              </a:ext>
            </a:extLst>
          </p:cNvPr>
          <p:cNvSpPr>
            <a:spLocks noChangeArrowheads="1"/>
          </p:cNvSpPr>
          <p:nvPr/>
        </p:nvSpPr>
        <p:spPr bwMode="auto">
          <a:xfrm>
            <a:off x="1905000" y="1676400"/>
            <a:ext cx="4267200" cy="2362200"/>
          </a:xfrm>
          <a:prstGeom prst="wedgeRoundRectCallout">
            <a:avLst>
              <a:gd name="adj1" fmla="val -30134"/>
              <a:gd name="adj2" fmla="val 86625"/>
              <a:gd name="adj3" fmla="val 16667"/>
            </a:avLst>
          </a:prstGeom>
          <a:solidFill>
            <a:schemeClr val="bg1"/>
          </a:solidFill>
          <a:ln w="9525">
            <a:solidFill>
              <a:srgbClr val="66FF3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2800" b="1">
                <a:latin typeface="Comic Sans MS" panose="030F0702030302020204" pitchFamily="66" charset="0"/>
              </a:rPr>
              <a:t>While you were watching him there, what did you see him do next?</a:t>
            </a:r>
          </a:p>
        </p:txBody>
      </p:sp>
      <p:sp>
        <p:nvSpPr>
          <p:cNvPr id="7172" name="WordArt 4">
            <a:extLst>
              <a:ext uri="{FF2B5EF4-FFF2-40B4-BE49-F238E27FC236}">
                <a16:creationId xmlns:a16="http://schemas.microsoft.com/office/drawing/2014/main" id="{EBD1D9C5-B290-D64A-64FD-B1852796CB73}"/>
              </a:ext>
            </a:extLst>
          </p:cNvPr>
          <p:cNvSpPr>
            <a:spLocks noChangeArrowheads="1" noChangeShapeType="1" noTextEdit="1"/>
          </p:cNvSpPr>
          <p:nvPr/>
        </p:nvSpPr>
        <p:spPr bwMode="auto">
          <a:xfrm>
            <a:off x="1981200" y="4876800"/>
            <a:ext cx="2819400" cy="10668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66FF33"/>
                </a:solidFill>
                <a:latin typeface="Impact" panose="020B0806030902050204" pitchFamily="34" charset="0"/>
              </a:rPr>
              <a:t>Prosecutor</a:t>
            </a:r>
          </a:p>
        </p:txBody>
      </p:sp>
      <p:sp>
        <p:nvSpPr>
          <p:cNvPr id="7173" name="AutoShape 5">
            <a:extLst>
              <a:ext uri="{FF2B5EF4-FFF2-40B4-BE49-F238E27FC236}">
                <a16:creationId xmlns:a16="http://schemas.microsoft.com/office/drawing/2014/main" id="{EA28020A-0F1B-74A3-FEEB-10DAA3D6F93B}"/>
              </a:ext>
            </a:extLst>
          </p:cNvPr>
          <p:cNvSpPr>
            <a:spLocks noChangeArrowheads="1"/>
          </p:cNvSpPr>
          <p:nvPr/>
        </p:nvSpPr>
        <p:spPr bwMode="auto">
          <a:xfrm>
            <a:off x="6629400" y="1905000"/>
            <a:ext cx="3810000" cy="2514600"/>
          </a:xfrm>
          <a:prstGeom prst="wedgeRoundRectCallout">
            <a:avLst>
              <a:gd name="adj1" fmla="val 10333"/>
              <a:gd name="adj2" fmla="val 83963"/>
              <a:gd name="adj3" fmla="val 16667"/>
            </a:avLst>
          </a:prstGeom>
          <a:solidFill>
            <a:schemeClr val="bg1"/>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2800" b="1">
                <a:latin typeface="Comic Sans MS" panose="030F0702030302020204" pitchFamily="66" charset="0"/>
              </a:rPr>
              <a:t>Well, he kinda </a:t>
            </a:r>
            <a:r>
              <a:rPr lang="en-US" altLang="en-US" sz="3200" b="1">
                <a:solidFill>
                  <a:srgbClr val="FF3300"/>
                </a:solidFill>
                <a:latin typeface="Comic Sans MS" panose="030F0702030302020204" pitchFamily="66" charset="0"/>
              </a:rPr>
              <a:t>glared</a:t>
            </a:r>
            <a:r>
              <a:rPr lang="en-US" altLang="en-US" sz="3200" b="1">
                <a:latin typeface="Comic Sans MS" panose="030F0702030302020204" pitchFamily="66" charset="0"/>
              </a:rPr>
              <a:t> at [the victim],</a:t>
            </a:r>
            <a:r>
              <a:rPr lang="en-US" altLang="en-US" sz="2800" b="1">
                <a:latin typeface="Comic Sans MS" panose="030F0702030302020204" pitchFamily="66" charset="0"/>
              </a:rPr>
              <a:t> then went down the hill</a:t>
            </a:r>
          </a:p>
        </p:txBody>
      </p:sp>
      <p:sp>
        <p:nvSpPr>
          <p:cNvPr id="7174" name="WordArt 6">
            <a:extLst>
              <a:ext uri="{FF2B5EF4-FFF2-40B4-BE49-F238E27FC236}">
                <a16:creationId xmlns:a16="http://schemas.microsoft.com/office/drawing/2014/main" id="{8E34F41A-3B2A-EF9E-9E18-126235B960CB}"/>
              </a:ext>
            </a:extLst>
          </p:cNvPr>
          <p:cNvSpPr>
            <a:spLocks noChangeArrowheads="1" noChangeShapeType="1" noTextEdit="1"/>
          </p:cNvSpPr>
          <p:nvPr/>
        </p:nvSpPr>
        <p:spPr bwMode="auto">
          <a:xfrm>
            <a:off x="7467600" y="5181600"/>
            <a:ext cx="2667000" cy="9144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FFFF00"/>
                </a:solidFill>
                <a:latin typeface="Impact" panose="020B0806030902050204" pitchFamily="34" charset="0"/>
              </a:rPr>
              <a:t>Witness</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A6A86ABE-4603-B03B-7C34-EA44F7B709AB}"/>
              </a:ext>
            </a:extLst>
          </p:cNvPr>
          <p:cNvSpPr>
            <a:spLocks noGrp="1" noChangeArrowheads="1"/>
          </p:cNvSpPr>
          <p:nvPr>
            <p:ph type="title"/>
          </p:nvPr>
        </p:nvSpPr>
        <p:spPr/>
        <p:txBody>
          <a:bodyPr/>
          <a:lstStyle/>
          <a:p>
            <a:pPr algn="ctr"/>
            <a:r>
              <a:rPr lang="en-US" altLang="en-US" sz="4000" dirty="0">
                <a:solidFill>
                  <a:srgbClr val="FFFF00"/>
                </a:solidFill>
                <a:latin typeface="Comic Sans MS" panose="030F0702030302020204" pitchFamily="66" charset="0"/>
              </a:rPr>
              <a:t>Not listening to the answers to</a:t>
            </a:r>
            <a:br>
              <a:rPr lang="en-US" altLang="en-US" sz="4000" dirty="0">
                <a:solidFill>
                  <a:srgbClr val="FFFF00"/>
                </a:solidFill>
                <a:latin typeface="Comic Sans MS" panose="030F0702030302020204" pitchFamily="66" charset="0"/>
              </a:rPr>
            </a:br>
            <a:r>
              <a:rPr lang="en-US" altLang="en-US" sz="4000" dirty="0">
                <a:solidFill>
                  <a:srgbClr val="FFFF00"/>
                </a:solidFill>
                <a:latin typeface="Comic Sans MS" panose="030F0702030302020204" pitchFamily="66" charset="0"/>
              </a:rPr>
              <a:t>incorporate the good content</a:t>
            </a:r>
          </a:p>
        </p:txBody>
      </p:sp>
      <p:sp>
        <p:nvSpPr>
          <p:cNvPr id="8195" name="AutoShape 3">
            <a:extLst>
              <a:ext uri="{FF2B5EF4-FFF2-40B4-BE49-F238E27FC236}">
                <a16:creationId xmlns:a16="http://schemas.microsoft.com/office/drawing/2014/main" id="{5A47465F-41BF-D541-EEA0-7EBB22E68685}"/>
              </a:ext>
            </a:extLst>
          </p:cNvPr>
          <p:cNvSpPr>
            <a:spLocks noChangeArrowheads="1"/>
          </p:cNvSpPr>
          <p:nvPr/>
        </p:nvSpPr>
        <p:spPr bwMode="auto">
          <a:xfrm>
            <a:off x="1905000" y="3048000"/>
            <a:ext cx="4267200" cy="990600"/>
          </a:xfrm>
          <a:prstGeom prst="wedgeRoundRectCallout">
            <a:avLst>
              <a:gd name="adj1" fmla="val -30134"/>
              <a:gd name="adj2" fmla="val 137338"/>
              <a:gd name="adj3" fmla="val 16667"/>
            </a:avLst>
          </a:prstGeom>
          <a:solidFill>
            <a:schemeClr val="bg1"/>
          </a:solidFill>
          <a:ln w="9525">
            <a:solidFill>
              <a:srgbClr val="66FF3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2800" b="1">
                <a:latin typeface="Comic Sans MS" panose="030F0702030302020204" pitchFamily="66" charset="0"/>
              </a:rPr>
              <a:t>As you watched him go down the hill, . . .</a:t>
            </a:r>
          </a:p>
        </p:txBody>
      </p:sp>
      <p:sp>
        <p:nvSpPr>
          <p:cNvPr id="8196" name="WordArt 4">
            <a:extLst>
              <a:ext uri="{FF2B5EF4-FFF2-40B4-BE49-F238E27FC236}">
                <a16:creationId xmlns:a16="http://schemas.microsoft.com/office/drawing/2014/main" id="{1D7BF567-75B1-A19C-2E6A-F9EF2728375C}"/>
              </a:ext>
            </a:extLst>
          </p:cNvPr>
          <p:cNvSpPr>
            <a:spLocks noChangeArrowheads="1" noChangeShapeType="1" noTextEdit="1"/>
          </p:cNvSpPr>
          <p:nvPr/>
        </p:nvSpPr>
        <p:spPr bwMode="auto">
          <a:xfrm>
            <a:off x="1981200" y="4876800"/>
            <a:ext cx="2819400" cy="10668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66FF33"/>
                </a:solidFill>
                <a:latin typeface="Impact" panose="020B0806030902050204" pitchFamily="34" charset="0"/>
              </a:rPr>
              <a:t>Prosecutor</a:t>
            </a:r>
          </a:p>
        </p:txBody>
      </p:sp>
      <p:sp>
        <p:nvSpPr>
          <p:cNvPr id="8199" name="AutoShape 7">
            <a:extLst>
              <a:ext uri="{FF2B5EF4-FFF2-40B4-BE49-F238E27FC236}">
                <a16:creationId xmlns:a16="http://schemas.microsoft.com/office/drawing/2014/main" id="{687D9DAE-1FD5-57CC-10C7-D3A4FB944A05}"/>
              </a:ext>
            </a:extLst>
          </p:cNvPr>
          <p:cNvSpPr>
            <a:spLocks noChangeArrowheads="1"/>
          </p:cNvSpPr>
          <p:nvPr/>
        </p:nvSpPr>
        <p:spPr bwMode="auto">
          <a:xfrm>
            <a:off x="6324600" y="3048000"/>
            <a:ext cx="4267200" cy="990600"/>
          </a:xfrm>
          <a:prstGeom prst="wedgeRoundRectCallout">
            <a:avLst>
              <a:gd name="adj1" fmla="val -48176"/>
              <a:gd name="adj2" fmla="val 103685"/>
              <a:gd name="adj3" fmla="val 16667"/>
            </a:avLst>
          </a:prstGeom>
          <a:solidFill>
            <a:schemeClr val="bg1"/>
          </a:solidFill>
          <a:ln w="9525">
            <a:solidFill>
              <a:srgbClr val="66FF3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2800" b="1">
                <a:latin typeface="Comic Sans MS" panose="030F0702030302020204" pitchFamily="66" charset="0"/>
              </a:rPr>
              <a:t>When you saw him </a:t>
            </a:r>
            <a:r>
              <a:rPr lang="en-US" altLang="en-US" sz="2800" b="1">
                <a:solidFill>
                  <a:srgbClr val="FF3300"/>
                </a:solidFill>
                <a:latin typeface="Comic Sans MS" panose="030F0702030302020204" pitchFamily="66" charset="0"/>
              </a:rPr>
              <a:t>glare</a:t>
            </a:r>
            <a:r>
              <a:rPr lang="en-US" altLang="en-US" sz="2800" b="1">
                <a:latin typeface="Comic Sans MS" panose="030F0702030302020204" pitchFamily="66" charset="0"/>
              </a:rPr>
              <a:t> at [the victim] </a:t>
            </a:r>
          </a:p>
        </p:txBody>
      </p:sp>
      <p:sp>
        <p:nvSpPr>
          <p:cNvPr id="8200" name="AutoShape 8">
            <a:extLst>
              <a:ext uri="{FF2B5EF4-FFF2-40B4-BE49-F238E27FC236}">
                <a16:creationId xmlns:a16="http://schemas.microsoft.com/office/drawing/2014/main" id="{B44E35E1-8E18-96D4-22EC-05C3D90D9BF6}"/>
              </a:ext>
            </a:extLst>
          </p:cNvPr>
          <p:cNvSpPr>
            <a:spLocks noChangeArrowheads="1"/>
          </p:cNvSpPr>
          <p:nvPr/>
        </p:nvSpPr>
        <p:spPr bwMode="auto">
          <a:xfrm>
            <a:off x="6096000" y="5181600"/>
            <a:ext cx="4495800" cy="990600"/>
          </a:xfrm>
          <a:prstGeom prst="wedgeRoundRectCallout">
            <a:avLst>
              <a:gd name="adj1" fmla="val -53495"/>
              <a:gd name="adj2" fmla="val 94713"/>
              <a:gd name="adj3" fmla="val 16667"/>
            </a:avLst>
          </a:prstGeom>
          <a:solidFill>
            <a:schemeClr val="bg1"/>
          </a:solidFill>
          <a:ln w="9525">
            <a:solidFill>
              <a:srgbClr val="66FF3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2800" b="1">
                <a:latin typeface="Comic Sans MS" panose="030F0702030302020204" pitchFamily="66" charset="0"/>
              </a:rPr>
              <a:t>And, as he was </a:t>
            </a:r>
            <a:r>
              <a:rPr lang="en-US" altLang="en-US" sz="2800" b="1">
                <a:solidFill>
                  <a:srgbClr val="FF3300"/>
                </a:solidFill>
                <a:latin typeface="Comic Sans MS" panose="030F0702030302020204" pitchFamily="66" charset="0"/>
              </a:rPr>
              <a:t>glaring</a:t>
            </a:r>
            <a:r>
              <a:rPr lang="en-US" altLang="en-US" sz="2800" b="1">
                <a:latin typeface="Comic Sans MS" panose="030F0702030302020204" pitchFamily="66" charset="0"/>
              </a:rPr>
              <a:t> at [the victim]</a:t>
            </a:r>
          </a:p>
        </p:txBody>
      </p:sp>
      <p:sp>
        <p:nvSpPr>
          <p:cNvPr id="8201" name="WordArt 9">
            <a:extLst>
              <a:ext uri="{FF2B5EF4-FFF2-40B4-BE49-F238E27FC236}">
                <a16:creationId xmlns:a16="http://schemas.microsoft.com/office/drawing/2014/main" id="{4F1846BA-DDD7-A7F2-4E1C-BEC80F24EFD5}"/>
              </a:ext>
            </a:extLst>
          </p:cNvPr>
          <p:cNvSpPr>
            <a:spLocks noChangeArrowheads="1" noChangeShapeType="1" noTextEdit="1"/>
          </p:cNvSpPr>
          <p:nvPr/>
        </p:nvSpPr>
        <p:spPr bwMode="auto">
          <a:xfrm>
            <a:off x="4800600" y="1905000"/>
            <a:ext cx="2819400" cy="10668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FFFF00"/>
                </a:solidFill>
                <a:latin typeface="Impact" panose="020B0806030902050204" pitchFamily="34" charset="0"/>
              </a:rPr>
              <a:t>Compare</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0F1F58E8-E57D-1541-D418-48B44B32C4C8}"/>
              </a:ext>
            </a:extLst>
          </p:cNvPr>
          <p:cNvSpPr>
            <a:spLocks noGrp="1" noChangeArrowheads="1"/>
          </p:cNvSpPr>
          <p:nvPr>
            <p:ph type="title"/>
          </p:nvPr>
        </p:nvSpPr>
        <p:spPr/>
        <p:txBody>
          <a:bodyPr/>
          <a:lstStyle/>
          <a:p>
            <a:pPr algn="ctr"/>
            <a:r>
              <a:rPr lang="en-US" altLang="en-US" sz="4000" dirty="0">
                <a:solidFill>
                  <a:srgbClr val="FFFF00"/>
                </a:solidFill>
                <a:latin typeface="Comic Sans MS" panose="030F0702030302020204" pitchFamily="66" charset="0"/>
              </a:rPr>
              <a:t>Not listening to the answers</a:t>
            </a:r>
            <a:br>
              <a:rPr lang="en-US" altLang="en-US" sz="4000" dirty="0">
                <a:solidFill>
                  <a:srgbClr val="FFFF00"/>
                </a:solidFill>
                <a:latin typeface="Comic Sans MS" panose="030F0702030302020204" pitchFamily="66" charset="0"/>
              </a:rPr>
            </a:br>
            <a:r>
              <a:rPr lang="en-US" altLang="en-US" sz="4000" dirty="0">
                <a:solidFill>
                  <a:srgbClr val="FFFF00"/>
                </a:solidFill>
                <a:latin typeface="Comic Sans MS" panose="030F0702030302020204" pitchFamily="66" charset="0"/>
              </a:rPr>
              <a:t>(deflected answer)</a:t>
            </a:r>
          </a:p>
        </p:txBody>
      </p:sp>
      <p:sp>
        <p:nvSpPr>
          <p:cNvPr id="5128" name="AutoShape 8">
            <a:extLst>
              <a:ext uri="{FF2B5EF4-FFF2-40B4-BE49-F238E27FC236}">
                <a16:creationId xmlns:a16="http://schemas.microsoft.com/office/drawing/2014/main" id="{E9A6EC79-3848-5087-5C35-D3C61A94A164}"/>
              </a:ext>
            </a:extLst>
          </p:cNvPr>
          <p:cNvSpPr>
            <a:spLocks noChangeArrowheads="1"/>
          </p:cNvSpPr>
          <p:nvPr/>
        </p:nvSpPr>
        <p:spPr bwMode="auto">
          <a:xfrm>
            <a:off x="1905000" y="1676400"/>
            <a:ext cx="4267200" cy="2362200"/>
          </a:xfrm>
          <a:prstGeom prst="wedgeRoundRectCallout">
            <a:avLst>
              <a:gd name="adj1" fmla="val -30134"/>
              <a:gd name="adj2" fmla="val 86625"/>
              <a:gd name="adj3" fmla="val 16667"/>
            </a:avLst>
          </a:prstGeom>
          <a:solidFill>
            <a:schemeClr val="bg1"/>
          </a:solidFill>
          <a:ln w="9525">
            <a:solidFill>
              <a:srgbClr val="66FF3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2800" b="1">
                <a:latin typeface="Comic Sans MS" panose="030F0702030302020204" pitchFamily="66" charset="0"/>
              </a:rPr>
              <a:t>How many questioned </a:t>
            </a:r>
          </a:p>
          <a:p>
            <a:r>
              <a:rPr lang="en-US" altLang="en-US" sz="2800" b="1">
                <a:latin typeface="Comic Sans MS" panose="030F0702030302020204" pitchFamily="66" charset="0"/>
              </a:rPr>
              <a:t>document examinations</a:t>
            </a:r>
          </a:p>
          <a:p>
            <a:r>
              <a:rPr lang="en-US" altLang="en-US" sz="2800" b="1">
                <a:latin typeface="Comic Sans MS" panose="030F0702030302020204" pitchFamily="66" charset="0"/>
              </a:rPr>
              <a:t>did you conduct</a:t>
            </a:r>
          </a:p>
          <a:p>
            <a:r>
              <a:rPr lang="en-US" altLang="en-US" sz="2800" b="1">
                <a:latin typeface="Comic Sans MS" panose="030F0702030302020204" pitchFamily="66" charset="0"/>
              </a:rPr>
              <a:t>last year?</a:t>
            </a:r>
          </a:p>
        </p:txBody>
      </p:sp>
      <p:sp>
        <p:nvSpPr>
          <p:cNvPr id="5129" name="WordArt 9">
            <a:extLst>
              <a:ext uri="{FF2B5EF4-FFF2-40B4-BE49-F238E27FC236}">
                <a16:creationId xmlns:a16="http://schemas.microsoft.com/office/drawing/2014/main" id="{EE187CBA-255E-6F98-2D2F-C2A2DC24AD2B}"/>
              </a:ext>
            </a:extLst>
          </p:cNvPr>
          <p:cNvSpPr>
            <a:spLocks noChangeArrowheads="1" noChangeShapeType="1" noTextEdit="1"/>
          </p:cNvSpPr>
          <p:nvPr/>
        </p:nvSpPr>
        <p:spPr bwMode="auto">
          <a:xfrm>
            <a:off x="1981200" y="4876800"/>
            <a:ext cx="2819400" cy="10668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66FF33"/>
                </a:solidFill>
                <a:latin typeface="Impact" panose="020B0806030902050204" pitchFamily="34" charset="0"/>
              </a:rPr>
              <a:t>Prosecutor</a:t>
            </a:r>
          </a:p>
        </p:txBody>
      </p:sp>
      <p:sp>
        <p:nvSpPr>
          <p:cNvPr id="5130" name="AutoShape 10">
            <a:extLst>
              <a:ext uri="{FF2B5EF4-FFF2-40B4-BE49-F238E27FC236}">
                <a16:creationId xmlns:a16="http://schemas.microsoft.com/office/drawing/2014/main" id="{260B2768-10AA-8B61-C550-52EDCD4BB958}"/>
              </a:ext>
            </a:extLst>
          </p:cNvPr>
          <p:cNvSpPr>
            <a:spLocks noChangeArrowheads="1"/>
          </p:cNvSpPr>
          <p:nvPr/>
        </p:nvSpPr>
        <p:spPr bwMode="auto">
          <a:xfrm>
            <a:off x="6629400" y="1905000"/>
            <a:ext cx="3810000" cy="2514600"/>
          </a:xfrm>
          <a:prstGeom prst="wedgeRoundRectCallout">
            <a:avLst>
              <a:gd name="adj1" fmla="val 10333"/>
              <a:gd name="adj2" fmla="val 83963"/>
              <a:gd name="adj3" fmla="val 16667"/>
            </a:avLst>
          </a:prstGeom>
          <a:solidFill>
            <a:schemeClr val="bg1"/>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2800" b="1">
                <a:solidFill>
                  <a:srgbClr val="FF3300"/>
                </a:solidFill>
                <a:latin typeface="Comic Sans MS" panose="030F0702030302020204" pitchFamily="66" charset="0"/>
              </a:rPr>
              <a:t>We</a:t>
            </a:r>
            <a:r>
              <a:rPr lang="en-US" altLang="en-US" sz="2800" b="1">
                <a:latin typeface="Comic Sans MS" panose="030F0702030302020204" pitchFamily="66" charset="0"/>
              </a:rPr>
              <a:t> did over three hundred</a:t>
            </a:r>
          </a:p>
          <a:p>
            <a:r>
              <a:rPr lang="en-US" altLang="en-US" sz="2800" b="1">
                <a:latin typeface="Comic Sans MS" panose="030F0702030302020204" pitchFamily="66" charset="0"/>
              </a:rPr>
              <a:t>questioned document exams last year</a:t>
            </a:r>
          </a:p>
        </p:txBody>
      </p:sp>
      <p:sp>
        <p:nvSpPr>
          <p:cNvPr id="5131" name="WordArt 11">
            <a:extLst>
              <a:ext uri="{FF2B5EF4-FFF2-40B4-BE49-F238E27FC236}">
                <a16:creationId xmlns:a16="http://schemas.microsoft.com/office/drawing/2014/main" id="{731032E3-03FB-DDF9-110F-9F672D718A1E}"/>
              </a:ext>
            </a:extLst>
          </p:cNvPr>
          <p:cNvSpPr>
            <a:spLocks noChangeArrowheads="1" noChangeShapeType="1" noTextEdit="1"/>
          </p:cNvSpPr>
          <p:nvPr/>
        </p:nvSpPr>
        <p:spPr bwMode="auto">
          <a:xfrm>
            <a:off x="7467600" y="5181600"/>
            <a:ext cx="2667000" cy="9144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FFFF00"/>
                </a:solidFill>
                <a:latin typeface="Impact" panose="020B0806030902050204" pitchFamily="34" charset="0"/>
              </a:rPr>
              <a:t>Witness</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4079199B-7A36-120F-830C-9AACBE1D7CCC}"/>
              </a:ext>
            </a:extLst>
          </p:cNvPr>
          <p:cNvSpPr>
            <a:spLocks noGrp="1" noChangeArrowheads="1"/>
          </p:cNvSpPr>
          <p:nvPr>
            <p:ph type="title"/>
          </p:nvPr>
        </p:nvSpPr>
        <p:spPr/>
        <p:txBody>
          <a:bodyPr/>
          <a:lstStyle/>
          <a:p>
            <a:pPr algn="ctr"/>
            <a:r>
              <a:rPr lang="en-US" altLang="en-US" dirty="0">
                <a:solidFill>
                  <a:srgbClr val="FFFF00"/>
                </a:solidFill>
                <a:latin typeface="Comic Sans MS" panose="030F0702030302020204" pitchFamily="66" charset="0"/>
              </a:rPr>
              <a:t>Correcting the deflection</a:t>
            </a:r>
          </a:p>
        </p:txBody>
      </p:sp>
      <p:sp>
        <p:nvSpPr>
          <p:cNvPr id="6147" name="AutoShape 3">
            <a:extLst>
              <a:ext uri="{FF2B5EF4-FFF2-40B4-BE49-F238E27FC236}">
                <a16:creationId xmlns:a16="http://schemas.microsoft.com/office/drawing/2014/main" id="{E6F6049C-1D8C-7156-C9D7-6087303E6C46}"/>
              </a:ext>
            </a:extLst>
          </p:cNvPr>
          <p:cNvSpPr>
            <a:spLocks noChangeArrowheads="1"/>
          </p:cNvSpPr>
          <p:nvPr/>
        </p:nvSpPr>
        <p:spPr bwMode="auto">
          <a:xfrm>
            <a:off x="1905000" y="1676400"/>
            <a:ext cx="4267200" cy="2362200"/>
          </a:xfrm>
          <a:prstGeom prst="wedgeRoundRectCallout">
            <a:avLst>
              <a:gd name="adj1" fmla="val -30134"/>
              <a:gd name="adj2" fmla="val 86625"/>
              <a:gd name="adj3" fmla="val 16667"/>
            </a:avLst>
          </a:prstGeom>
          <a:solidFill>
            <a:schemeClr val="bg1"/>
          </a:solidFill>
          <a:ln w="9525">
            <a:solidFill>
              <a:srgbClr val="66FF3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2800" b="1">
                <a:latin typeface="Comic Sans MS" panose="030F0702030302020204" pitchFamily="66" charset="0"/>
              </a:rPr>
              <a:t>Of those three hundred plus exams last year, how many did </a:t>
            </a:r>
            <a:r>
              <a:rPr lang="en-US" altLang="en-US" sz="2800" b="1">
                <a:solidFill>
                  <a:srgbClr val="FF3300"/>
                </a:solidFill>
                <a:latin typeface="Comic Sans MS" panose="030F0702030302020204" pitchFamily="66" charset="0"/>
              </a:rPr>
              <a:t>you</a:t>
            </a:r>
            <a:r>
              <a:rPr lang="en-US" altLang="en-US" sz="2800" b="1">
                <a:latin typeface="Comic Sans MS" panose="030F0702030302020204" pitchFamily="66" charset="0"/>
              </a:rPr>
              <a:t> do?</a:t>
            </a:r>
          </a:p>
        </p:txBody>
      </p:sp>
      <p:sp>
        <p:nvSpPr>
          <p:cNvPr id="6148" name="WordArt 4">
            <a:extLst>
              <a:ext uri="{FF2B5EF4-FFF2-40B4-BE49-F238E27FC236}">
                <a16:creationId xmlns:a16="http://schemas.microsoft.com/office/drawing/2014/main" id="{C7266A80-6245-8AF5-6EB6-660AA3AC1C62}"/>
              </a:ext>
            </a:extLst>
          </p:cNvPr>
          <p:cNvSpPr>
            <a:spLocks noChangeArrowheads="1" noChangeShapeType="1" noTextEdit="1"/>
          </p:cNvSpPr>
          <p:nvPr/>
        </p:nvSpPr>
        <p:spPr bwMode="auto">
          <a:xfrm>
            <a:off x="1981200" y="4876800"/>
            <a:ext cx="2819400" cy="10668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66FF33"/>
                </a:solidFill>
                <a:latin typeface="Impact" panose="020B0806030902050204" pitchFamily="34" charset="0"/>
              </a:rPr>
              <a:t>Prosecutor</a:t>
            </a:r>
          </a:p>
        </p:txBody>
      </p:sp>
      <p:sp>
        <p:nvSpPr>
          <p:cNvPr id="6149" name="AutoShape 5">
            <a:extLst>
              <a:ext uri="{FF2B5EF4-FFF2-40B4-BE49-F238E27FC236}">
                <a16:creationId xmlns:a16="http://schemas.microsoft.com/office/drawing/2014/main" id="{F172DFBE-56CA-BBDB-F915-63D4F19249F2}"/>
              </a:ext>
            </a:extLst>
          </p:cNvPr>
          <p:cNvSpPr>
            <a:spLocks noChangeArrowheads="1"/>
          </p:cNvSpPr>
          <p:nvPr/>
        </p:nvSpPr>
        <p:spPr bwMode="auto">
          <a:xfrm>
            <a:off x="6629400" y="1905000"/>
            <a:ext cx="3810000" cy="2514600"/>
          </a:xfrm>
          <a:prstGeom prst="wedgeRoundRectCallout">
            <a:avLst>
              <a:gd name="adj1" fmla="val 10333"/>
              <a:gd name="adj2" fmla="val 83963"/>
              <a:gd name="adj3" fmla="val 16667"/>
            </a:avLst>
          </a:prstGeom>
          <a:solidFill>
            <a:schemeClr val="bg1"/>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sz="2800" b="1">
              <a:latin typeface="Comic Sans MS" panose="030F0702030302020204" pitchFamily="66" charset="0"/>
            </a:endParaRPr>
          </a:p>
          <a:p>
            <a:endParaRPr lang="en-US" altLang="en-US" sz="2800" b="1">
              <a:latin typeface="Comic Sans MS" panose="030F0702030302020204" pitchFamily="66" charset="0"/>
            </a:endParaRPr>
          </a:p>
          <a:p>
            <a:r>
              <a:rPr lang="en-US" altLang="en-US" sz="2800" b="1">
                <a:latin typeface="Comic Sans MS" panose="030F0702030302020204" pitchFamily="66" charset="0"/>
              </a:rPr>
              <a:t>Four.</a:t>
            </a:r>
          </a:p>
        </p:txBody>
      </p:sp>
      <p:sp>
        <p:nvSpPr>
          <p:cNvPr id="6150" name="WordArt 6">
            <a:extLst>
              <a:ext uri="{FF2B5EF4-FFF2-40B4-BE49-F238E27FC236}">
                <a16:creationId xmlns:a16="http://schemas.microsoft.com/office/drawing/2014/main" id="{C30DA6D5-CC06-642A-2F78-0C19485DD140}"/>
              </a:ext>
            </a:extLst>
          </p:cNvPr>
          <p:cNvSpPr>
            <a:spLocks noChangeArrowheads="1" noChangeShapeType="1" noTextEdit="1"/>
          </p:cNvSpPr>
          <p:nvPr/>
        </p:nvSpPr>
        <p:spPr bwMode="auto">
          <a:xfrm>
            <a:off x="7467600" y="5181600"/>
            <a:ext cx="2667000" cy="9144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FFFF00"/>
                </a:solidFill>
                <a:latin typeface="Impact" panose="020B0806030902050204" pitchFamily="34" charset="0"/>
              </a:rPr>
              <a:t>Witness</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37EFC029-329B-9F24-DAC0-31A55359AA27}"/>
              </a:ext>
            </a:extLst>
          </p:cNvPr>
          <p:cNvSpPr>
            <a:spLocks noGrp="1" noChangeArrowheads="1"/>
          </p:cNvSpPr>
          <p:nvPr>
            <p:ph type="title"/>
          </p:nvPr>
        </p:nvSpPr>
        <p:spPr/>
        <p:txBody>
          <a:bodyPr/>
          <a:lstStyle/>
          <a:p>
            <a:pPr algn="ctr"/>
            <a:r>
              <a:rPr lang="en-US" altLang="en-US" sz="4000" dirty="0">
                <a:solidFill>
                  <a:srgbClr val="FFFF00"/>
                </a:solidFill>
                <a:latin typeface="Comic Sans MS" panose="030F0702030302020204" pitchFamily="66" charset="0"/>
              </a:rPr>
              <a:t>Bad habits in</a:t>
            </a:r>
            <a:br>
              <a:rPr lang="en-US" altLang="en-US" sz="4000" dirty="0">
                <a:solidFill>
                  <a:srgbClr val="FFFF00"/>
                </a:solidFill>
                <a:latin typeface="Comic Sans MS" panose="030F0702030302020204" pitchFamily="66" charset="0"/>
              </a:rPr>
            </a:br>
            <a:r>
              <a:rPr lang="en-US" altLang="en-US" sz="4000" dirty="0">
                <a:solidFill>
                  <a:srgbClr val="FFFF00"/>
                </a:solidFill>
                <a:latin typeface="Comic Sans MS" panose="030F0702030302020204" pitchFamily="66" charset="0"/>
              </a:rPr>
              <a:t>Cross-examinations</a:t>
            </a:r>
          </a:p>
        </p:txBody>
      </p:sp>
      <p:sp>
        <p:nvSpPr>
          <p:cNvPr id="9219" name="Oval 3">
            <a:extLst>
              <a:ext uri="{FF2B5EF4-FFF2-40B4-BE49-F238E27FC236}">
                <a16:creationId xmlns:a16="http://schemas.microsoft.com/office/drawing/2014/main" id="{3AD90D47-A187-5137-7BBD-6C0C6A4DE327}"/>
              </a:ext>
            </a:extLst>
          </p:cNvPr>
          <p:cNvSpPr>
            <a:spLocks noChangeArrowheads="1"/>
          </p:cNvSpPr>
          <p:nvPr/>
        </p:nvSpPr>
        <p:spPr bwMode="auto">
          <a:xfrm>
            <a:off x="2286000" y="1981200"/>
            <a:ext cx="3276600" cy="1600200"/>
          </a:xfrm>
          <a:prstGeom prst="ellipse">
            <a:avLst/>
          </a:prstGeom>
          <a:noFill/>
          <a:ln w="9525">
            <a:solidFill>
              <a:srgbClr val="66FF33"/>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sz="2400">
                <a:solidFill>
                  <a:srgbClr val="FFFF00"/>
                </a:solidFill>
                <a:latin typeface="Comic Sans MS" panose="030F0702030302020204" pitchFamily="66" charset="0"/>
              </a:rPr>
              <a:t>Poorly constructed</a:t>
            </a:r>
          </a:p>
          <a:p>
            <a:r>
              <a:rPr lang="en-US" altLang="en-US" sz="2400">
                <a:solidFill>
                  <a:srgbClr val="FFFF00"/>
                </a:solidFill>
                <a:latin typeface="Comic Sans MS" panose="030F0702030302020204" pitchFamily="66" charset="0"/>
              </a:rPr>
              <a:t>questions</a:t>
            </a:r>
          </a:p>
        </p:txBody>
      </p:sp>
      <p:sp>
        <p:nvSpPr>
          <p:cNvPr id="9220" name="Oval 4">
            <a:extLst>
              <a:ext uri="{FF2B5EF4-FFF2-40B4-BE49-F238E27FC236}">
                <a16:creationId xmlns:a16="http://schemas.microsoft.com/office/drawing/2014/main" id="{10D71C70-D374-C6A2-9BA1-C8A94F92CB50}"/>
              </a:ext>
            </a:extLst>
          </p:cNvPr>
          <p:cNvSpPr>
            <a:spLocks noChangeArrowheads="1"/>
          </p:cNvSpPr>
          <p:nvPr/>
        </p:nvSpPr>
        <p:spPr bwMode="auto">
          <a:xfrm>
            <a:off x="6553200" y="3810000"/>
            <a:ext cx="3276600" cy="1600200"/>
          </a:xfrm>
          <a:prstGeom prst="ellipse">
            <a:avLst/>
          </a:prstGeom>
          <a:noFill/>
          <a:ln w="952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sz="2400">
                <a:solidFill>
                  <a:srgbClr val="66FF33"/>
                </a:solidFill>
                <a:latin typeface="Comic Sans MS" panose="030F0702030302020204" pitchFamily="66" charset="0"/>
              </a:rPr>
              <a:t> Compound or</a:t>
            </a:r>
          </a:p>
          <a:p>
            <a:r>
              <a:rPr lang="en-US" altLang="en-US" sz="2400">
                <a:solidFill>
                  <a:srgbClr val="66FF33"/>
                </a:solidFill>
                <a:latin typeface="Comic Sans MS" panose="030F0702030302020204" pitchFamily="66" charset="0"/>
              </a:rPr>
              <a:t>multiple elements</a:t>
            </a:r>
          </a:p>
        </p:txBody>
      </p:sp>
      <p:sp>
        <p:nvSpPr>
          <p:cNvPr id="9221" name="Oval 5">
            <a:extLst>
              <a:ext uri="{FF2B5EF4-FFF2-40B4-BE49-F238E27FC236}">
                <a16:creationId xmlns:a16="http://schemas.microsoft.com/office/drawing/2014/main" id="{A086732A-3532-A8FA-4CDE-C5E24CB13791}"/>
              </a:ext>
            </a:extLst>
          </p:cNvPr>
          <p:cNvSpPr>
            <a:spLocks noChangeArrowheads="1"/>
          </p:cNvSpPr>
          <p:nvPr/>
        </p:nvSpPr>
        <p:spPr bwMode="auto">
          <a:xfrm>
            <a:off x="2819400" y="4648200"/>
            <a:ext cx="3429000" cy="1752600"/>
          </a:xfrm>
          <a:prstGeom prst="ellipse">
            <a:avLst/>
          </a:prstGeom>
          <a:noFill/>
          <a:ln w="952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sz="2400">
                <a:solidFill>
                  <a:srgbClr val="66FF33"/>
                </a:solidFill>
                <a:latin typeface="Comic Sans MS" panose="030F0702030302020204" pitchFamily="66" charset="0"/>
              </a:rPr>
              <a:t>Questions too long</a:t>
            </a:r>
          </a:p>
          <a:p>
            <a:r>
              <a:rPr lang="en-US" altLang="en-US" sz="2400">
                <a:solidFill>
                  <a:srgbClr val="66FF33"/>
                </a:solidFill>
                <a:latin typeface="Comic Sans MS" panose="030F0702030302020204" pitchFamily="66" charset="0"/>
              </a:rPr>
              <a:t>for jury to </a:t>
            </a:r>
          </a:p>
          <a:p>
            <a:r>
              <a:rPr lang="en-US" altLang="en-US" sz="2400">
                <a:solidFill>
                  <a:srgbClr val="66FF33"/>
                </a:solidFill>
                <a:latin typeface="Comic Sans MS" panose="030F0702030302020204" pitchFamily="66" charset="0"/>
              </a:rPr>
              <a:t>follow</a:t>
            </a:r>
          </a:p>
        </p:txBody>
      </p:sp>
      <p:sp>
        <p:nvSpPr>
          <p:cNvPr id="9222" name="Line 6">
            <a:extLst>
              <a:ext uri="{FF2B5EF4-FFF2-40B4-BE49-F238E27FC236}">
                <a16:creationId xmlns:a16="http://schemas.microsoft.com/office/drawing/2014/main" id="{6725ACEF-8FE9-1E10-6836-0764C275B82E}"/>
              </a:ext>
            </a:extLst>
          </p:cNvPr>
          <p:cNvSpPr>
            <a:spLocks noChangeShapeType="1"/>
          </p:cNvSpPr>
          <p:nvPr/>
        </p:nvSpPr>
        <p:spPr bwMode="auto">
          <a:xfrm>
            <a:off x="5334000" y="3200400"/>
            <a:ext cx="1905000" cy="762000"/>
          </a:xfrm>
          <a:prstGeom prst="line">
            <a:avLst/>
          </a:prstGeom>
          <a:noFill/>
          <a:ln w="952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23" name="Line 7">
            <a:extLst>
              <a:ext uri="{FF2B5EF4-FFF2-40B4-BE49-F238E27FC236}">
                <a16:creationId xmlns:a16="http://schemas.microsoft.com/office/drawing/2014/main" id="{F0725171-A564-1FB2-C1F6-E5425E5698D2}"/>
              </a:ext>
            </a:extLst>
          </p:cNvPr>
          <p:cNvSpPr>
            <a:spLocks noChangeShapeType="1"/>
          </p:cNvSpPr>
          <p:nvPr/>
        </p:nvSpPr>
        <p:spPr bwMode="auto">
          <a:xfrm>
            <a:off x="4191000" y="3581400"/>
            <a:ext cx="228600" cy="990600"/>
          </a:xfrm>
          <a:prstGeom prst="line">
            <a:avLst/>
          </a:prstGeom>
          <a:noFill/>
          <a:ln w="952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24" name="Oval 8">
            <a:extLst>
              <a:ext uri="{FF2B5EF4-FFF2-40B4-BE49-F238E27FC236}">
                <a16:creationId xmlns:a16="http://schemas.microsoft.com/office/drawing/2014/main" id="{D0A195F8-68B1-F2C7-CCC4-151AB88B3E97}"/>
              </a:ext>
            </a:extLst>
          </p:cNvPr>
          <p:cNvSpPr>
            <a:spLocks noChangeArrowheads="1"/>
          </p:cNvSpPr>
          <p:nvPr/>
        </p:nvSpPr>
        <p:spPr bwMode="auto">
          <a:xfrm>
            <a:off x="7086600" y="1447800"/>
            <a:ext cx="3276600" cy="1600200"/>
          </a:xfrm>
          <a:prstGeom prst="ellipse">
            <a:avLst/>
          </a:prstGeom>
          <a:noFill/>
          <a:ln w="952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sz="2400">
                <a:solidFill>
                  <a:srgbClr val="66FF33"/>
                </a:solidFill>
                <a:latin typeface="Comic Sans MS" panose="030F0702030302020204" pitchFamily="66" charset="0"/>
              </a:rPr>
              <a:t> Literally true</a:t>
            </a:r>
          </a:p>
          <a:p>
            <a:r>
              <a:rPr lang="en-US" altLang="en-US" sz="2400">
                <a:solidFill>
                  <a:srgbClr val="66FF33"/>
                </a:solidFill>
                <a:latin typeface="Comic Sans MS" panose="030F0702030302020204" pitchFamily="66" charset="0"/>
              </a:rPr>
              <a:t>answers</a:t>
            </a:r>
          </a:p>
        </p:txBody>
      </p:sp>
      <p:sp>
        <p:nvSpPr>
          <p:cNvPr id="9226" name="Line 10">
            <a:extLst>
              <a:ext uri="{FF2B5EF4-FFF2-40B4-BE49-F238E27FC236}">
                <a16:creationId xmlns:a16="http://schemas.microsoft.com/office/drawing/2014/main" id="{A90813D2-416F-A9B4-D1D2-FBEC59FDDF61}"/>
              </a:ext>
            </a:extLst>
          </p:cNvPr>
          <p:cNvSpPr>
            <a:spLocks noChangeShapeType="1"/>
          </p:cNvSpPr>
          <p:nvPr/>
        </p:nvSpPr>
        <p:spPr bwMode="auto">
          <a:xfrm flipV="1">
            <a:off x="5486400" y="2286000"/>
            <a:ext cx="1600200" cy="228600"/>
          </a:xfrm>
          <a:prstGeom prst="line">
            <a:avLst/>
          </a:prstGeom>
          <a:noFill/>
          <a:ln w="952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4BB8046B-1A5B-7436-AC37-F4703034D29E}"/>
              </a:ext>
            </a:extLst>
          </p:cNvPr>
          <p:cNvSpPr>
            <a:spLocks noGrp="1" noChangeArrowheads="1"/>
          </p:cNvSpPr>
          <p:nvPr>
            <p:ph type="title"/>
          </p:nvPr>
        </p:nvSpPr>
        <p:spPr>
          <a:xfrm>
            <a:off x="946355" y="332223"/>
            <a:ext cx="10515600" cy="1325563"/>
          </a:xfrm>
        </p:spPr>
        <p:txBody>
          <a:bodyPr>
            <a:normAutofit/>
          </a:bodyPr>
          <a:lstStyle/>
          <a:p>
            <a:r>
              <a:rPr lang="en-US" altLang="en-US" sz="5400" dirty="0">
                <a:latin typeface="Comic Sans MS" panose="030F0702030302020204" pitchFamily="66" charset="0"/>
              </a:rPr>
              <a:t>Literal truth</a:t>
            </a:r>
          </a:p>
        </p:txBody>
      </p:sp>
      <p:sp>
        <p:nvSpPr>
          <p:cNvPr id="6" name="TextBox 5">
            <a:extLst>
              <a:ext uri="{FF2B5EF4-FFF2-40B4-BE49-F238E27FC236}">
                <a16:creationId xmlns:a16="http://schemas.microsoft.com/office/drawing/2014/main" id="{F9C5AD38-A973-EDE6-2D69-5DB27E226187}"/>
              </a:ext>
            </a:extLst>
          </p:cNvPr>
          <p:cNvSpPr txBox="1"/>
          <p:nvPr/>
        </p:nvSpPr>
        <p:spPr>
          <a:xfrm>
            <a:off x="1248697" y="2443315"/>
            <a:ext cx="3618271" cy="1200329"/>
          </a:xfrm>
          <a:prstGeom prst="rect">
            <a:avLst/>
          </a:prstGeom>
          <a:noFill/>
        </p:spPr>
        <p:txBody>
          <a:bodyPr wrap="square" rtlCol="0">
            <a:spAutoFit/>
          </a:bodyPr>
          <a:lstStyle/>
          <a:p>
            <a:pPr algn="ctr"/>
            <a:r>
              <a:rPr lang="en-US" sz="3600" dirty="0">
                <a:latin typeface="Comic Sans MS" panose="030F0702030302020204" pitchFamily="66" charset="0"/>
              </a:rPr>
              <a:t>Is it your testimony…</a:t>
            </a:r>
          </a:p>
        </p:txBody>
      </p:sp>
      <p:sp>
        <p:nvSpPr>
          <p:cNvPr id="7" name="TextBox 6">
            <a:extLst>
              <a:ext uri="{FF2B5EF4-FFF2-40B4-BE49-F238E27FC236}">
                <a16:creationId xmlns:a16="http://schemas.microsoft.com/office/drawing/2014/main" id="{B59AB067-10AA-7501-C8BB-D8F7A6055832}"/>
              </a:ext>
            </a:extLst>
          </p:cNvPr>
          <p:cNvSpPr txBox="1"/>
          <p:nvPr/>
        </p:nvSpPr>
        <p:spPr>
          <a:xfrm>
            <a:off x="7767478" y="3221112"/>
            <a:ext cx="3618271" cy="1200329"/>
          </a:xfrm>
          <a:prstGeom prst="rect">
            <a:avLst/>
          </a:prstGeom>
          <a:noFill/>
        </p:spPr>
        <p:txBody>
          <a:bodyPr wrap="square" rtlCol="0">
            <a:spAutoFit/>
          </a:bodyPr>
          <a:lstStyle/>
          <a:p>
            <a:pPr algn="ctr"/>
            <a:r>
              <a:rPr lang="en-US" sz="3600" dirty="0">
                <a:latin typeface="Comic Sans MS" panose="030F0702030302020204" pitchFamily="66" charset="0"/>
              </a:rPr>
              <a:t>Are you telling this jury…</a:t>
            </a:r>
          </a:p>
        </p:txBody>
      </p:sp>
      <p:sp>
        <p:nvSpPr>
          <p:cNvPr id="9" name="TextBox 8">
            <a:extLst>
              <a:ext uri="{FF2B5EF4-FFF2-40B4-BE49-F238E27FC236}">
                <a16:creationId xmlns:a16="http://schemas.microsoft.com/office/drawing/2014/main" id="{10144060-4769-4ECA-E5D8-C1539014B36E}"/>
              </a:ext>
            </a:extLst>
          </p:cNvPr>
          <p:cNvSpPr txBox="1"/>
          <p:nvPr/>
        </p:nvSpPr>
        <p:spPr>
          <a:xfrm>
            <a:off x="551793" y="6645166"/>
            <a:ext cx="127715" cy="369332"/>
          </a:xfrm>
          <a:prstGeom prst="rect">
            <a:avLst/>
          </a:prstGeom>
          <a:noFill/>
        </p:spPr>
        <p:txBody>
          <a:bodyPr wrap="square" rtlCol="0">
            <a:spAutoFit/>
          </a:bodyPr>
          <a:lstStyle/>
          <a:p>
            <a:r>
              <a:rPr lang="en-US" dirty="0"/>
              <a:t>D</a:t>
            </a:r>
          </a:p>
        </p:txBody>
      </p:sp>
      <p:sp>
        <p:nvSpPr>
          <p:cNvPr id="15" name="TextBox 14">
            <a:extLst>
              <a:ext uri="{FF2B5EF4-FFF2-40B4-BE49-F238E27FC236}">
                <a16:creationId xmlns:a16="http://schemas.microsoft.com/office/drawing/2014/main" id="{9FAAF5C6-A927-176E-D55C-43453681C341}"/>
              </a:ext>
            </a:extLst>
          </p:cNvPr>
          <p:cNvSpPr txBox="1"/>
          <p:nvPr/>
        </p:nvSpPr>
        <p:spPr>
          <a:xfrm>
            <a:off x="3785415" y="4896465"/>
            <a:ext cx="3913239" cy="1200329"/>
          </a:xfrm>
          <a:prstGeom prst="rect">
            <a:avLst/>
          </a:prstGeom>
          <a:noFill/>
        </p:spPr>
        <p:txBody>
          <a:bodyPr wrap="square" rtlCol="0">
            <a:spAutoFit/>
          </a:bodyPr>
          <a:lstStyle/>
          <a:p>
            <a:pPr algn="ctr"/>
            <a:r>
              <a:rPr lang="en-US" sz="3600" dirty="0">
                <a:latin typeface="Comic Sans MS" panose="030F0702030302020204" pitchFamily="66" charset="0"/>
              </a:rPr>
              <a:t>Do you want us to believe…</a:t>
            </a:r>
          </a:p>
        </p:txBody>
      </p:sp>
      <p:sp>
        <p:nvSpPr>
          <p:cNvPr id="16" name="Oval 15">
            <a:extLst>
              <a:ext uri="{FF2B5EF4-FFF2-40B4-BE49-F238E27FC236}">
                <a16:creationId xmlns:a16="http://schemas.microsoft.com/office/drawing/2014/main" id="{038E1E39-2BB8-794F-74ED-332B5E819CDE}"/>
              </a:ext>
            </a:extLst>
          </p:cNvPr>
          <p:cNvSpPr/>
          <p:nvPr/>
        </p:nvSpPr>
        <p:spPr>
          <a:xfrm>
            <a:off x="1307690" y="2290916"/>
            <a:ext cx="3519949" cy="1582994"/>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46A0E902-BB05-8610-2B24-073624F5BEA0}"/>
              </a:ext>
            </a:extLst>
          </p:cNvPr>
          <p:cNvSpPr/>
          <p:nvPr/>
        </p:nvSpPr>
        <p:spPr>
          <a:xfrm>
            <a:off x="7472516" y="2949677"/>
            <a:ext cx="4237703" cy="1710813"/>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554C038E-CCAD-3CB3-589A-DD421F6E031A}"/>
              </a:ext>
            </a:extLst>
          </p:cNvPr>
          <p:cNvSpPr/>
          <p:nvPr/>
        </p:nvSpPr>
        <p:spPr>
          <a:xfrm>
            <a:off x="3775587" y="4532671"/>
            <a:ext cx="3913239" cy="1789471"/>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a:extLst>
              <a:ext uri="{FF2B5EF4-FFF2-40B4-BE49-F238E27FC236}">
                <a16:creationId xmlns:a16="http://schemas.microsoft.com/office/drawing/2014/main" id="{D41F902E-37DF-E048-18F6-7D87DBBD1BD1}"/>
              </a:ext>
            </a:extLst>
          </p:cNvPr>
          <p:cNvSpPr>
            <a:spLocks noGrp="1" noChangeArrowheads="1"/>
          </p:cNvSpPr>
          <p:nvPr>
            <p:ph type="title"/>
          </p:nvPr>
        </p:nvSpPr>
        <p:spPr/>
        <p:txBody>
          <a:bodyPr>
            <a:normAutofit/>
          </a:bodyPr>
          <a:lstStyle/>
          <a:p>
            <a:r>
              <a:rPr lang="en-US" altLang="en-US" sz="3200" dirty="0">
                <a:latin typeface="Comic Sans MS" panose="030F0702030302020204" pitchFamily="66" charset="0"/>
              </a:rPr>
              <a:t>Literal Truth</a:t>
            </a:r>
          </a:p>
        </p:txBody>
      </p:sp>
      <p:sp>
        <p:nvSpPr>
          <p:cNvPr id="67588" name="WordArt 4">
            <a:extLst>
              <a:ext uri="{FF2B5EF4-FFF2-40B4-BE49-F238E27FC236}">
                <a16:creationId xmlns:a16="http://schemas.microsoft.com/office/drawing/2014/main" id="{A8C9F402-33B8-CBFA-A1D5-0C510334102C}"/>
              </a:ext>
            </a:extLst>
          </p:cNvPr>
          <p:cNvSpPr>
            <a:spLocks noChangeArrowheads="1" noChangeShapeType="1" noTextEdit="1"/>
          </p:cNvSpPr>
          <p:nvPr/>
        </p:nvSpPr>
        <p:spPr bwMode="auto">
          <a:xfrm>
            <a:off x="1981200" y="4876800"/>
            <a:ext cx="2819400" cy="10668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66FF33"/>
                </a:solidFill>
                <a:latin typeface="Impact" panose="020B0806030902050204" pitchFamily="34" charset="0"/>
              </a:rPr>
              <a:t>Prosecutor</a:t>
            </a:r>
          </a:p>
        </p:txBody>
      </p:sp>
      <p:sp>
        <p:nvSpPr>
          <p:cNvPr id="67589" name="WordArt 5">
            <a:extLst>
              <a:ext uri="{FF2B5EF4-FFF2-40B4-BE49-F238E27FC236}">
                <a16:creationId xmlns:a16="http://schemas.microsoft.com/office/drawing/2014/main" id="{0CFFDF47-C341-4F90-98EF-395E55A828A0}"/>
              </a:ext>
            </a:extLst>
          </p:cNvPr>
          <p:cNvSpPr>
            <a:spLocks noChangeArrowheads="1" noChangeShapeType="1" noTextEdit="1"/>
          </p:cNvSpPr>
          <p:nvPr/>
        </p:nvSpPr>
        <p:spPr bwMode="auto">
          <a:xfrm>
            <a:off x="7467600" y="5181600"/>
            <a:ext cx="2667000" cy="9144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FFFF00"/>
                </a:solidFill>
                <a:latin typeface="Impact" panose="020B0806030902050204" pitchFamily="34" charset="0"/>
              </a:rPr>
              <a:t>Defendant</a:t>
            </a:r>
          </a:p>
        </p:txBody>
      </p:sp>
      <p:sp>
        <p:nvSpPr>
          <p:cNvPr id="67590" name="AutoShape 6">
            <a:extLst>
              <a:ext uri="{FF2B5EF4-FFF2-40B4-BE49-F238E27FC236}">
                <a16:creationId xmlns:a16="http://schemas.microsoft.com/office/drawing/2014/main" id="{35D616BE-C6A9-D86E-D612-77CC613EA866}"/>
              </a:ext>
            </a:extLst>
          </p:cNvPr>
          <p:cNvSpPr>
            <a:spLocks noChangeArrowheads="1"/>
          </p:cNvSpPr>
          <p:nvPr/>
        </p:nvSpPr>
        <p:spPr bwMode="auto">
          <a:xfrm>
            <a:off x="2209800" y="1371600"/>
            <a:ext cx="3124200" cy="2667000"/>
          </a:xfrm>
          <a:prstGeom prst="wedgeRoundRectCallout">
            <a:avLst>
              <a:gd name="adj1" fmla="val -43750"/>
              <a:gd name="adj2" fmla="val 63153"/>
              <a:gd name="adj3" fmla="val 16667"/>
            </a:avLst>
          </a:prstGeom>
          <a:solidFill>
            <a:schemeClr val="bg1"/>
          </a:solidFill>
          <a:ln w="1905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990000"/>
                  </a:outerShdw>
                </a:effectLst>
              </a14:hiddenEffects>
            </a:ext>
          </a:extLst>
        </p:spPr>
        <p:txBody>
          <a:bodyPr/>
          <a:lstStyle/>
          <a:p>
            <a:r>
              <a:rPr lang="en-US" altLang="en-US" sz="2800" b="1">
                <a:solidFill>
                  <a:srgbClr val="FF3300"/>
                </a:solidFill>
              </a:rPr>
              <a:t>Are you</a:t>
            </a:r>
          </a:p>
          <a:p>
            <a:r>
              <a:rPr lang="en-US" altLang="en-US" sz="2800" b="1">
                <a:solidFill>
                  <a:srgbClr val="FF3300"/>
                </a:solidFill>
              </a:rPr>
              <a:t>telling</a:t>
            </a:r>
          </a:p>
          <a:p>
            <a:r>
              <a:rPr lang="en-US" altLang="en-US" sz="2800" b="1">
                <a:solidFill>
                  <a:srgbClr val="FF3300"/>
                </a:solidFill>
              </a:rPr>
              <a:t>this jury</a:t>
            </a:r>
          </a:p>
          <a:p>
            <a:r>
              <a:rPr lang="en-US" altLang="en-US" sz="2400" b="1"/>
              <a:t>you did</a:t>
            </a:r>
          </a:p>
          <a:p>
            <a:r>
              <a:rPr lang="en-US" altLang="en-US" sz="2400" b="1"/>
              <a:t>not shoot</a:t>
            </a:r>
          </a:p>
          <a:p>
            <a:r>
              <a:rPr lang="en-US" altLang="en-US" sz="2400" b="1"/>
              <a:t>the victim?</a:t>
            </a:r>
          </a:p>
        </p:txBody>
      </p:sp>
      <p:sp>
        <p:nvSpPr>
          <p:cNvPr id="67591" name="AutoShape 7">
            <a:extLst>
              <a:ext uri="{FF2B5EF4-FFF2-40B4-BE49-F238E27FC236}">
                <a16:creationId xmlns:a16="http://schemas.microsoft.com/office/drawing/2014/main" id="{64AC0A74-7816-2D22-18CC-DBB61A9812E5}"/>
              </a:ext>
            </a:extLst>
          </p:cNvPr>
          <p:cNvSpPr>
            <a:spLocks noChangeArrowheads="1"/>
          </p:cNvSpPr>
          <p:nvPr/>
        </p:nvSpPr>
        <p:spPr bwMode="auto">
          <a:xfrm>
            <a:off x="5562600" y="2895600"/>
            <a:ext cx="1828800" cy="1295400"/>
          </a:xfrm>
          <a:prstGeom prst="wedgeEllipseCallout">
            <a:avLst>
              <a:gd name="adj1" fmla="val 48440"/>
              <a:gd name="adj2" fmla="val 115074"/>
            </a:avLst>
          </a:prstGeom>
          <a:solidFill>
            <a:schemeClr val="bg1"/>
          </a:solidFill>
          <a:ln w="1905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990000"/>
                  </a:outerShdw>
                </a:effectLst>
              </a14:hiddenEffects>
            </a:ext>
          </a:extLst>
        </p:spPr>
        <p:txBody>
          <a:bodyPr/>
          <a:lstStyle/>
          <a:p>
            <a:r>
              <a:rPr lang="en-US" altLang="en-US" sz="4000" b="1">
                <a:solidFill>
                  <a:srgbClr val="FF3300"/>
                </a:solidFill>
              </a:rPr>
              <a:t>Yes</a:t>
            </a:r>
          </a:p>
        </p:txBody>
      </p:sp>
      <p:sp>
        <p:nvSpPr>
          <p:cNvPr id="67592" name="AutoShape 8">
            <a:extLst>
              <a:ext uri="{FF2B5EF4-FFF2-40B4-BE49-F238E27FC236}">
                <a16:creationId xmlns:a16="http://schemas.microsoft.com/office/drawing/2014/main" id="{A9EF296E-F321-F3E3-6295-28ACD69DABAA}"/>
              </a:ext>
            </a:extLst>
          </p:cNvPr>
          <p:cNvSpPr>
            <a:spLocks noChangeArrowheads="1"/>
          </p:cNvSpPr>
          <p:nvPr/>
        </p:nvSpPr>
        <p:spPr bwMode="auto">
          <a:xfrm>
            <a:off x="7467600" y="1447800"/>
            <a:ext cx="3200400" cy="2438400"/>
          </a:xfrm>
          <a:prstGeom prst="cloudCallout">
            <a:avLst>
              <a:gd name="adj1" fmla="val 4315"/>
              <a:gd name="adj2" fmla="val 96810"/>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rgbClr val="990000"/>
                  </a:outerShdw>
                </a:effectLst>
              </a14:hiddenEffects>
            </a:ext>
          </a:extLst>
        </p:spPr>
        <p:txBody>
          <a:bodyPr/>
          <a:lstStyle/>
          <a:p>
            <a:r>
              <a:rPr lang="en-US" altLang="en-US" sz="2000" b="1"/>
              <a:t>Truthfully, </a:t>
            </a:r>
          </a:p>
          <a:p>
            <a:r>
              <a:rPr lang="en-US" altLang="en-US" sz="2000" b="1"/>
              <a:t>that </a:t>
            </a:r>
            <a:r>
              <a:rPr lang="en-US" altLang="en-US" sz="2800" b="1"/>
              <a:t>is</a:t>
            </a:r>
            <a:r>
              <a:rPr lang="en-US" altLang="en-US" sz="2000" b="1"/>
              <a:t> what I’m</a:t>
            </a:r>
          </a:p>
          <a:p>
            <a:r>
              <a:rPr lang="en-US" altLang="en-US" sz="2000" b="1"/>
              <a:t>telling them,</a:t>
            </a:r>
          </a:p>
          <a:p>
            <a:r>
              <a:rPr lang="en-US" altLang="en-US" sz="2000" b="1"/>
              <a:t>although I </a:t>
            </a:r>
          </a:p>
          <a:p>
            <a:r>
              <a:rPr lang="en-US" altLang="en-US" sz="2000" b="1"/>
              <a:t>did shoot him.</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4E3147A2-F545-1F0A-A1D9-1A37A6AC761E}"/>
              </a:ext>
            </a:extLst>
          </p:cNvPr>
          <p:cNvSpPr>
            <a:spLocks noGrp="1" noChangeArrowheads="1"/>
          </p:cNvSpPr>
          <p:nvPr>
            <p:ph type="title"/>
          </p:nvPr>
        </p:nvSpPr>
        <p:spPr/>
        <p:txBody>
          <a:bodyPr>
            <a:normAutofit/>
          </a:bodyPr>
          <a:lstStyle/>
          <a:p>
            <a:r>
              <a:rPr lang="en-US" altLang="en-US" sz="3600" dirty="0">
                <a:solidFill>
                  <a:srgbClr val="FFFF00"/>
                </a:solidFill>
                <a:latin typeface="Comic Sans MS" panose="030F0702030302020204" pitchFamily="66" charset="0"/>
              </a:rPr>
              <a:t>Compound or multiple elements in the question</a:t>
            </a:r>
          </a:p>
        </p:txBody>
      </p:sp>
      <p:sp>
        <p:nvSpPr>
          <p:cNvPr id="10243" name="AutoShape 3">
            <a:extLst>
              <a:ext uri="{FF2B5EF4-FFF2-40B4-BE49-F238E27FC236}">
                <a16:creationId xmlns:a16="http://schemas.microsoft.com/office/drawing/2014/main" id="{F9CAE244-92B0-DFDD-F258-E71366813F5D}"/>
              </a:ext>
            </a:extLst>
          </p:cNvPr>
          <p:cNvSpPr>
            <a:spLocks noChangeArrowheads="1"/>
          </p:cNvSpPr>
          <p:nvPr/>
        </p:nvSpPr>
        <p:spPr bwMode="auto">
          <a:xfrm>
            <a:off x="1905000" y="1676400"/>
            <a:ext cx="4267200" cy="2362200"/>
          </a:xfrm>
          <a:prstGeom prst="wedgeRoundRectCallout">
            <a:avLst>
              <a:gd name="adj1" fmla="val -30134"/>
              <a:gd name="adj2" fmla="val 86625"/>
              <a:gd name="adj3" fmla="val 16667"/>
            </a:avLst>
          </a:prstGeom>
          <a:solidFill>
            <a:schemeClr val="bg1"/>
          </a:solidFill>
          <a:ln w="9525">
            <a:solidFill>
              <a:srgbClr val="66FF3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2800" b="1">
                <a:latin typeface="Comic Sans MS" panose="030F0702030302020204" pitchFamily="66" charset="0"/>
              </a:rPr>
              <a:t>Did you take that loaded gun to your Ford truck and then drive to [the victim’s] house and shoot her?</a:t>
            </a:r>
          </a:p>
        </p:txBody>
      </p:sp>
      <p:sp>
        <p:nvSpPr>
          <p:cNvPr id="10244" name="WordArt 4">
            <a:extLst>
              <a:ext uri="{FF2B5EF4-FFF2-40B4-BE49-F238E27FC236}">
                <a16:creationId xmlns:a16="http://schemas.microsoft.com/office/drawing/2014/main" id="{ED473F76-4068-AF63-A00B-28F0FF40A57F}"/>
              </a:ext>
            </a:extLst>
          </p:cNvPr>
          <p:cNvSpPr>
            <a:spLocks noChangeArrowheads="1" noChangeShapeType="1" noTextEdit="1"/>
          </p:cNvSpPr>
          <p:nvPr/>
        </p:nvSpPr>
        <p:spPr bwMode="auto">
          <a:xfrm>
            <a:off x="1981200" y="4876800"/>
            <a:ext cx="2819400" cy="10668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66FF33"/>
                </a:solidFill>
                <a:latin typeface="Impact" panose="020B0806030902050204" pitchFamily="34" charset="0"/>
              </a:rPr>
              <a:t>Prosecutor</a:t>
            </a:r>
          </a:p>
        </p:txBody>
      </p:sp>
      <p:sp>
        <p:nvSpPr>
          <p:cNvPr id="10245" name="AutoShape 5">
            <a:extLst>
              <a:ext uri="{FF2B5EF4-FFF2-40B4-BE49-F238E27FC236}">
                <a16:creationId xmlns:a16="http://schemas.microsoft.com/office/drawing/2014/main" id="{A8CACDFB-CA2E-014D-1DD6-181042B28969}"/>
              </a:ext>
            </a:extLst>
          </p:cNvPr>
          <p:cNvSpPr>
            <a:spLocks noChangeArrowheads="1"/>
          </p:cNvSpPr>
          <p:nvPr/>
        </p:nvSpPr>
        <p:spPr bwMode="auto">
          <a:xfrm>
            <a:off x="6629400" y="1905000"/>
            <a:ext cx="3810000" cy="2514600"/>
          </a:xfrm>
          <a:prstGeom prst="wedgeRoundRectCallout">
            <a:avLst>
              <a:gd name="adj1" fmla="val 10333"/>
              <a:gd name="adj2" fmla="val 83963"/>
              <a:gd name="adj3" fmla="val 16667"/>
            </a:avLst>
          </a:prstGeom>
          <a:solidFill>
            <a:schemeClr val="bg1"/>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sz="2800" b="1">
              <a:latin typeface="Comic Sans MS" panose="030F0702030302020204" pitchFamily="66" charset="0"/>
            </a:endParaRPr>
          </a:p>
          <a:p>
            <a:endParaRPr lang="en-US" altLang="en-US" sz="2800" b="1">
              <a:latin typeface="Comic Sans MS" panose="030F0702030302020204" pitchFamily="66" charset="0"/>
            </a:endParaRPr>
          </a:p>
          <a:p>
            <a:r>
              <a:rPr lang="en-US" altLang="en-US" sz="2800" b="1">
                <a:latin typeface="Comic Sans MS" panose="030F0702030302020204" pitchFamily="66" charset="0"/>
              </a:rPr>
              <a:t>No.</a:t>
            </a:r>
          </a:p>
        </p:txBody>
      </p:sp>
      <p:sp>
        <p:nvSpPr>
          <p:cNvPr id="10246" name="WordArt 6">
            <a:extLst>
              <a:ext uri="{FF2B5EF4-FFF2-40B4-BE49-F238E27FC236}">
                <a16:creationId xmlns:a16="http://schemas.microsoft.com/office/drawing/2014/main" id="{75D34426-B730-14C5-B4C4-6A408F952B8C}"/>
              </a:ext>
            </a:extLst>
          </p:cNvPr>
          <p:cNvSpPr>
            <a:spLocks noChangeArrowheads="1" noChangeShapeType="1" noTextEdit="1"/>
          </p:cNvSpPr>
          <p:nvPr/>
        </p:nvSpPr>
        <p:spPr bwMode="auto">
          <a:xfrm>
            <a:off x="7467600" y="5181600"/>
            <a:ext cx="2667000" cy="9144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FFFF00"/>
                </a:solidFill>
                <a:latin typeface="Impact" panose="020B0806030902050204" pitchFamily="34" charset="0"/>
              </a:rPr>
              <a:t>Witness</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BDC592DF-5E13-9AC2-AE0F-8EC60E3A6EEA}"/>
              </a:ext>
            </a:extLst>
          </p:cNvPr>
          <p:cNvSpPr>
            <a:spLocks noGrp="1" noChangeArrowheads="1"/>
          </p:cNvSpPr>
          <p:nvPr>
            <p:ph type="title"/>
          </p:nvPr>
        </p:nvSpPr>
        <p:spPr/>
        <p:txBody>
          <a:bodyPr/>
          <a:lstStyle/>
          <a:p>
            <a:pPr algn="ctr"/>
            <a:r>
              <a:rPr lang="en-US" altLang="en-US" sz="4000" dirty="0">
                <a:solidFill>
                  <a:srgbClr val="FFFF00"/>
                </a:solidFill>
                <a:latin typeface="Comic Sans MS" panose="030F0702030302020204" pitchFamily="66" charset="0"/>
              </a:rPr>
              <a:t>Jurors may not be able to follow long questions</a:t>
            </a:r>
          </a:p>
        </p:txBody>
      </p:sp>
      <p:sp>
        <p:nvSpPr>
          <p:cNvPr id="12291" name="AutoShape 3">
            <a:extLst>
              <a:ext uri="{FF2B5EF4-FFF2-40B4-BE49-F238E27FC236}">
                <a16:creationId xmlns:a16="http://schemas.microsoft.com/office/drawing/2014/main" id="{C0D11C80-499F-E3AC-3A12-DB9F4833D4FC}"/>
              </a:ext>
            </a:extLst>
          </p:cNvPr>
          <p:cNvSpPr>
            <a:spLocks noChangeArrowheads="1"/>
          </p:cNvSpPr>
          <p:nvPr/>
        </p:nvSpPr>
        <p:spPr bwMode="auto">
          <a:xfrm>
            <a:off x="1905000" y="1676400"/>
            <a:ext cx="4267200" cy="2362200"/>
          </a:xfrm>
          <a:prstGeom prst="wedgeRoundRectCallout">
            <a:avLst>
              <a:gd name="adj1" fmla="val -30134"/>
              <a:gd name="adj2" fmla="val 86625"/>
              <a:gd name="adj3" fmla="val 16667"/>
            </a:avLst>
          </a:prstGeom>
          <a:solidFill>
            <a:schemeClr val="bg1"/>
          </a:solidFill>
          <a:ln w="9525">
            <a:solidFill>
              <a:srgbClr val="66FF3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2000" b="1">
                <a:latin typeface="Comic Sans MS" panose="030F0702030302020204" pitchFamily="66" charset="0"/>
              </a:rPr>
              <a:t>You had the gun, the loaded gun, and you had the truck, and that was when you decided to go over to [the victim’s] house because you knew  she was going to be over there, wasn’t it?</a:t>
            </a:r>
          </a:p>
        </p:txBody>
      </p:sp>
      <p:sp>
        <p:nvSpPr>
          <p:cNvPr id="12292" name="WordArt 4">
            <a:extLst>
              <a:ext uri="{FF2B5EF4-FFF2-40B4-BE49-F238E27FC236}">
                <a16:creationId xmlns:a16="http://schemas.microsoft.com/office/drawing/2014/main" id="{5A7DBD23-D0F4-D0FE-F937-D21B251A366A}"/>
              </a:ext>
            </a:extLst>
          </p:cNvPr>
          <p:cNvSpPr>
            <a:spLocks noChangeArrowheads="1" noChangeShapeType="1" noTextEdit="1"/>
          </p:cNvSpPr>
          <p:nvPr/>
        </p:nvSpPr>
        <p:spPr bwMode="auto">
          <a:xfrm>
            <a:off x="1981200" y="4876800"/>
            <a:ext cx="2819400" cy="10668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66FF33"/>
                </a:solidFill>
                <a:latin typeface="Impact" panose="020B0806030902050204" pitchFamily="34" charset="0"/>
              </a:rPr>
              <a:t>Prosecutor</a:t>
            </a:r>
          </a:p>
        </p:txBody>
      </p:sp>
      <p:sp>
        <p:nvSpPr>
          <p:cNvPr id="12294" name="WordArt 6">
            <a:extLst>
              <a:ext uri="{FF2B5EF4-FFF2-40B4-BE49-F238E27FC236}">
                <a16:creationId xmlns:a16="http://schemas.microsoft.com/office/drawing/2014/main" id="{3AEE2E8A-538D-77E1-03DC-D8936D6A91ED}"/>
              </a:ext>
            </a:extLst>
          </p:cNvPr>
          <p:cNvSpPr>
            <a:spLocks noChangeArrowheads="1" noChangeShapeType="1" noTextEdit="1"/>
          </p:cNvSpPr>
          <p:nvPr/>
        </p:nvSpPr>
        <p:spPr bwMode="auto">
          <a:xfrm>
            <a:off x="7848600" y="5334000"/>
            <a:ext cx="1981200" cy="9144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FFFF00"/>
                </a:solidFill>
                <a:latin typeface="Impact" panose="020B0806030902050204" pitchFamily="34" charset="0"/>
              </a:rPr>
              <a:t>Jury</a:t>
            </a:r>
          </a:p>
        </p:txBody>
      </p:sp>
      <p:sp>
        <p:nvSpPr>
          <p:cNvPr id="12295" name="AutoShape 7">
            <a:extLst>
              <a:ext uri="{FF2B5EF4-FFF2-40B4-BE49-F238E27FC236}">
                <a16:creationId xmlns:a16="http://schemas.microsoft.com/office/drawing/2014/main" id="{5C6E774D-D4D3-7468-9A28-1B2CAC66FF53}"/>
              </a:ext>
            </a:extLst>
          </p:cNvPr>
          <p:cNvSpPr>
            <a:spLocks noChangeArrowheads="1"/>
          </p:cNvSpPr>
          <p:nvPr/>
        </p:nvSpPr>
        <p:spPr bwMode="auto">
          <a:xfrm>
            <a:off x="6477000" y="1219200"/>
            <a:ext cx="3810000" cy="3429000"/>
          </a:xfrm>
          <a:prstGeom prst="cloudCallout">
            <a:avLst>
              <a:gd name="adj1" fmla="val 33167"/>
              <a:gd name="adj2" fmla="val 6875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2000" b="1">
                <a:latin typeface="Comic Sans MS" panose="030F0702030302020204" pitchFamily="66" charset="0"/>
              </a:rPr>
              <a:t>We were only half way through understanding the question when the witness began to answer, so we are confused.</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D2A52353-568B-585F-828D-B830A6555FC6}"/>
              </a:ext>
            </a:extLst>
          </p:cNvPr>
          <p:cNvSpPr>
            <a:spLocks noGrp="1" noChangeArrowheads="1"/>
          </p:cNvSpPr>
          <p:nvPr>
            <p:ph type="title"/>
          </p:nvPr>
        </p:nvSpPr>
        <p:spPr/>
        <p:txBody>
          <a:bodyPr>
            <a:normAutofit/>
          </a:bodyPr>
          <a:lstStyle/>
          <a:p>
            <a:r>
              <a:rPr lang="en-US" altLang="en-US" sz="3600" dirty="0">
                <a:solidFill>
                  <a:srgbClr val="FFFF00"/>
                </a:solidFill>
                <a:latin typeface="Comic Sans MS" panose="030F0702030302020204" pitchFamily="66" charset="0"/>
              </a:rPr>
              <a:t>Compound or too long questions corrected</a:t>
            </a:r>
          </a:p>
        </p:txBody>
      </p:sp>
      <p:sp>
        <p:nvSpPr>
          <p:cNvPr id="11277" name="Oval 13">
            <a:extLst>
              <a:ext uri="{FF2B5EF4-FFF2-40B4-BE49-F238E27FC236}">
                <a16:creationId xmlns:a16="http://schemas.microsoft.com/office/drawing/2014/main" id="{2111E694-18CC-6EDC-7EF3-68DC3C9C40E3}"/>
              </a:ext>
            </a:extLst>
          </p:cNvPr>
          <p:cNvSpPr>
            <a:spLocks noChangeArrowheads="1"/>
          </p:cNvSpPr>
          <p:nvPr/>
        </p:nvSpPr>
        <p:spPr bwMode="auto">
          <a:xfrm>
            <a:off x="1752600" y="1447800"/>
            <a:ext cx="3276600" cy="1600200"/>
          </a:xfrm>
          <a:prstGeom prst="ellipse">
            <a:avLst/>
          </a:prstGeom>
          <a:noFill/>
          <a:ln w="9525">
            <a:solidFill>
              <a:srgbClr val="66FF33"/>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sz="2400">
                <a:solidFill>
                  <a:srgbClr val="FFFF00"/>
                </a:solidFill>
                <a:latin typeface="Comic Sans MS" panose="030F0702030302020204" pitchFamily="66" charset="0"/>
              </a:rPr>
              <a:t>Short facts – </a:t>
            </a:r>
          </a:p>
          <a:p>
            <a:r>
              <a:rPr lang="en-US" altLang="en-US" sz="2400">
                <a:solidFill>
                  <a:srgbClr val="FFFF00"/>
                </a:solidFill>
                <a:latin typeface="Comic Sans MS" panose="030F0702030302020204" pitchFamily="66" charset="0"/>
              </a:rPr>
              <a:t>general to specific</a:t>
            </a:r>
          </a:p>
        </p:txBody>
      </p:sp>
      <p:sp>
        <p:nvSpPr>
          <p:cNvPr id="11278" name="Oval 14">
            <a:extLst>
              <a:ext uri="{FF2B5EF4-FFF2-40B4-BE49-F238E27FC236}">
                <a16:creationId xmlns:a16="http://schemas.microsoft.com/office/drawing/2014/main" id="{031F5B97-A6EE-C08E-1DF3-155034448A63}"/>
              </a:ext>
            </a:extLst>
          </p:cNvPr>
          <p:cNvSpPr>
            <a:spLocks noChangeArrowheads="1"/>
          </p:cNvSpPr>
          <p:nvPr/>
        </p:nvSpPr>
        <p:spPr bwMode="auto">
          <a:xfrm>
            <a:off x="2438400" y="3200400"/>
            <a:ext cx="2286000" cy="1143000"/>
          </a:xfrm>
          <a:prstGeom prst="ellipse">
            <a:avLst/>
          </a:prstGeom>
          <a:noFill/>
          <a:ln w="9525">
            <a:solidFill>
              <a:srgbClr val="66FF33"/>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400" dirty="0">
                <a:solidFill>
                  <a:srgbClr val="FFFF00"/>
                </a:solidFill>
                <a:latin typeface="Comic Sans MS" panose="030F0702030302020204" pitchFamily="66" charset="0"/>
              </a:rPr>
              <a:t> You had a gun</a:t>
            </a:r>
          </a:p>
        </p:txBody>
      </p:sp>
      <p:sp>
        <p:nvSpPr>
          <p:cNvPr id="11279" name="Oval 15">
            <a:extLst>
              <a:ext uri="{FF2B5EF4-FFF2-40B4-BE49-F238E27FC236}">
                <a16:creationId xmlns:a16="http://schemas.microsoft.com/office/drawing/2014/main" id="{F92AED45-27DF-56F6-3E9D-E01078937F59}"/>
              </a:ext>
            </a:extLst>
          </p:cNvPr>
          <p:cNvSpPr>
            <a:spLocks noChangeArrowheads="1"/>
          </p:cNvSpPr>
          <p:nvPr/>
        </p:nvSpPr>
        <p:spPr bwMode="auto">
          <a:xfrm>
            <a:off x="3886200" y="4343400"/>
            <a:ext cx="2286000" cy="1143000"/>
          </a:xfrm>
          <a:prstGeom prst="ellipse">
            <a:avLst/>
          </a:prstGeom>
          <a:noFill/>
          <a:ln w="9525">
            <a:solidFill>
              <a:srgbClr val="66FF33"/>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400" dirty="0">
                <a:solidFill>
                  <a:srgbClr val="FFFF00"/>
                </a:solidFill>
                <a:latin typeface="Comic Sans MS" panose="030F0702030302020204" pitchFamily="66" charset="0"/>
              </a:rPr>
              <a:t>A loaded gun</a:t>
            </a:r>
          </a:p>
        </p:txBody>
      </p:sp>
      <p:sp>
        <p:nvSpPr>
          <p:cNvPr id="11280" name="Oval 16">
            <a:extLst>
              <a:ext uri="{FF2B5EF4-FFF2-40B4-BE49-F238E27FC236}">
                <a16:creationId xmlns:a16="http://schemas.microsoft.com/office/drawing/2014/main" id="{75CA6929-8987-EF7A-DE4A-82DA35802A7E}"/>
              </a:ext>
            </a:extLst>
          </p:cNvPr>
          <p:cNvSpPr>
            <a:spLocks noChangeArrowheads="1"/>
          </p:cNvSpPr>
          <p:nvPr/>
        </p:nvSpPr>
        <p:spPr bwMode="auto">
          <a:xfrm>
            <a:off x="6096000" y="4876800"/>
            <a:ext cx="2286000" cy="1371600"/>
          </a:xfrm>
          <a:prstGeom prst="ellipse">
            <a:avLst/>
          </a:prstGeom>
          <a:noFill/>
          <a:ln w="9525">
            <a:solidFill>
              <a:srgbClr val="66FF33"/>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400" dirty="0">
                <a:solidFill>
                  <a:srgbClr val="FFFF00"/>
                </a:solidFill>
                <a:latin typeface="Comic Sans MS" panose="030F0702030302020204" pitchFamily="66" charset="0"/>
              </a:rPr>
              <a:t> Got into a</a:t>
            </a:r>
          </a:p>
          <a:p>
            <a:pPr algn="ctr"/>
            <a:r>
              <a:rPr lang="en-US" altLang="en-US" sz="2400" dirty="0">
                <a:solidFill>
                  <a:srgbClr val="FFFF00"/>
                </a:solidFill>
                <a:latin typeface="Comic Sans MS" panose="030F0702030302020204" pitchFamily="66" charset="0"/>
              </a:rPr>
              <a:t> truck</a:t>
            </a:r>
          </a:p>
        </p:txBody>
      </p:sp>
      <p:sp>
        <p:nvSpPr>
          <p:cNvPr id="11281" name="Oval 17">
            <a:extLst>
              <a:ext uri="{FF2B5EF4-FFF2-40B4-BE49-F238E27FC236}">
                <a16:creationId xmlns:a16="http://schemas.microsoft.com/office/drawing/2014/main" id="{B104E893-4AB2-83CE-7B03-F39E896B19AF}"/>
              </a:ext>
            </a:extLst>
          </p:cNvPr>
          <p:cNvSpPr>
            <a:spLocks noChangeArrowheads="1"/>
          </p:cNvSpPr>
          <p:nvPr/>
        </p:nvSpPr>
        <p:spPr bwMode="auto">
          <a:xfrm>
            <a:off x="8381999" y="4343400"/>
            <a:ext cx="2582411" cy="1143000"/>
          </a:xfrm>
          <a:prstGeom prst="ellipse">
            <a:avLst/>
          </a:prstGeom>
          <a:noFill/>
          <a:ln w="9525">
            <a:solidFill>
              <a:srgbClr val="66FF33"/>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2400" dirty="0">
                <a:solidFill>
                  <a:srgbClr val="FFFF00"/>
                </a:solidFill>
                <a:latin typeface="Comic Sans MS" panose="030F0702030302020204" pitchFamily="66" charset="0"/>
              </a:rPr>
              <a:t>  Your Ford truck</a:t>
            </a:r>
          </a:p>
        </p:txBody>
      </p:sp>
      <p:grpSp>
        <p:nvGrpSpPr>
          <p:cNvPr id="11290" name="Group 26">
            <a:extLst>
              <a:ext uri="{FF2B5EF4-FFF2-40B4-BE49-F238E27FC236}">
                <a16:creationId xmlns:a16="http://schemas.microsoft.com/office/drawing/2014/main" id="{205E1C2A-CD5D-6CCB-E8E9-E06D10CFF58A}"/>
              </a:ext>
            </a:extLst>
          </p:cNvPr>
          <p:cNvGrpSpPr>
            <a:grpSpLocks/>
          </p:cNvGrpSpPr>
          <p:nvPr/>
        </p:nvGrpSpPr>
        <p:grpSpPr bwMode="auto">
          <a:xfrm>
            <a:off x="1828800" y="3962400"/>
            <a:ext cx="7543800" cy="2590800"/>
            <a:chOff x="192" y="2496"/>
            <a:chExt cx="4752" cy="1632"/>
          </a:xfrm>
        </p:grpSpPr>
        <p:sp>
          <p:nvSpPr>
            <p:cNvPr id="11287" name="Line 23">
              <a:extLst>
                <a:ext uri="{FF2B5EF4-FFF2-40B4-BE49-F238E27FC236}">
                  <a16:creationId xmlns:a16="http://schemas.microsoft.com/office/drawing/2014/main" id="{1B0FACE6-FFC3-5ABD-7503-E372013D2AF5}"/>
                </a:ext>
              </a:extLst>
            </p:cNvPr>
            <p:cNvSpPr>
              <a:spLocks noChangeShapeType="1"/>
            </p:cNvSpPr>
            <p:nvPr/>
          </p:nvSpPr>
          <p:spPr bwMode="auto">
            <a:xfrm>
              <a:off x="192" y="2496"/>
              <a:ext cx="1344" cy="1104"/>
            </a:xfrm>
            <a:prstGeom prst="line">
              <a:avLst/>
            </a:prstGeom>
            <a:noFill/>
            <a:ln w="762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88" name="Line 24">
              <a:extLst>
                <a:ext uri="{FF2B5EF4-FFF2-40B4-BE49-F238E27FC236}">
                  <a16:creationId xmlns:a16="http://schemas.microsoft.com/office/drawing/2014/main" id="{A99579DD-7F9F-3C99-39E6-D87E5B37FC1D}"/>
                </a:ext>
              </a:extLst>
            </p:cNvPr>
            <p:cNvSpPr>
              <a:spLocks noChangeShapeType="1"/>
            </p:cNvSpPr>
            <p:nvPr/>
          </p:nvSpPr>
          <p:spPr bwMode="auto">
            <a:xfrm>
              <a:off x="1536" y="3600"/>
              <a:ext cx="1776" cy="528"/>
            </a:xfrm>
            <a:prstGeom prst="line">
              <a:avLst/>
            </a:prstGeom>
            <a:noFill/>
            <a:ln w="762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89" name="Line 25">
              <a:extLst>
                <a:ext uri="{FF2B5EF4-FFF2-40B4-BE49-F238E27FC236}">
                  <a16:creationId xmlns:a16="http://schemas.microsoft.com/office/drawing/2014/main" id="{AE338F8B-C4DA-02CE-6705-FBB63DFAE4A5}"/>
                </a:ext>
              </a:extLst>
            </p:cNvPr>
            <p:cNvSpPr>
              <a:spLocks noChangeShapeType="1"/>
            </p:cNvSpPr>
            <p:nvPr/>
          </p:nvSpPr>
          <p:spPr bwMode="auto">
            <a:xfrm flipV="1">
              <a:off x="3264" y="3840"/>
              <a:ext cx="1680" cy="288"/>
            </a:xfrm>
            <a:prstGeom prst="line">
              <a:avLst/>
            </a:prstGeom>
            <a:noFill/>
            <a:ln w="76200">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1291" name="Oval 27">
            <a:extLst>
              <a:ext uri="{FF2B5EF4-FFF2-40B4-BE49-F238E27FC236}">
                <a16:creationId xmlns:a16="http://schemas.microsoft.com/office/drawing/2014/main" id="{F78BD7D2-91B8-CF20-11F6-85FB60ADCDB5}"/>
              </a:ext>
            </a:extLst>
          </p:cNvPr>
          <p:cNvSpPr>
            <a:spLocks noChangeArrowheads="1"/>
          </p:cNvSpPr>
          <p:nvPr/>
        </p:nvSpPr>
        <p:spPr bwMode="auto">
          <a:xfrm>
            <a:off x="4953000" y="2667000"/>
            <a:ext cx="1676400" cy="838200"/>
          </a:xfrm>
          <a:prstGeom prst="ellipse">
            <a:avLst/>
          </a:prstGeom>
          <a:noFill/>
          <a:ln w="9525">
            <a:solidFill>
              <a:srgbClr val="66FF33"/>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a:solidFill>
                  <a:srgbClr val="66FF33"/>
                </a:solidFill>
                <a:latin typeface="Comic Sans MS" panose="030F0702030302020204" pitchFamily="66" charset="0"/>
              </a:rPr>
              <a:t> Repetition</a:t>
            </a:r>
          </a:p>
        </p:txBody>
      </p:sp>
      <p:sp>
        <p:nvSpPr>
          <p:cNvPr id="11294" name="Line 30">
            <a:extLst>
              <a:ext uri="{FF2B5EF4-FFF2-40B4-BE49-F238E27FC236}">
                <a16:creationId xmlns:a16="http://schemas.microsoft.com/office/drawing/2014/main" id="{70A53AF8-CA7F-1756-BDD9-E7D83C06213F}"/>
              </a:ext>
            </a:extLst>
          </p:cNvPr>
          <p:cNvSpPr>
            <a:spLocks noChangeShapeType="1"/>
          </p:cNvSpPr>
          <p:nvPr/>
        </p:nvSpPr>
        <p:spPr bwMode="auto">
          <a:xfrm flipH="1">
            <a:off x="4495800" y="3505200"/>
            <a:ext cx="1092666" cy="76200"/>
          </a:xfrm>
          <a:prstGeom prst="line">
            <a:avLst/>
          </a:prstGeom>
          <a:noFill/>
          <a:ln w="28575">
            <a:solidFill>
              <a:srgbClr val="00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95" name="Line 31">
            <a:extLst>
              <a:ext uri="{FF2B5EF4-FFF2-40B4-BE49-F238E27FC236}">
                <a16:creationId xmlns:a16="http://schemas.microsoft.com/office/drawing/2014/main" id="{D6382000-A01E-79CD-108F-BD6FCB317E0C}"/>
              </a:ext>
            </a:extLst>
          </p:cNvPr>
          <p:cNvSpPr>
            <a:spLocks noChangeShapeType="1"/>
          </p:cNvSpPr>
          <p:nvPr/>
        </p:nvSpPr>
        <p:spPr bwMode="auto">
          <a:xfrm flipH="1">
            <a:off x="5029200" y="3505200"/>
            <a:ext cx="507534" cy="1143000"/>
          </a:xfrm>
          <a:prstGeom prst="line">
            <a:avLst/>
          </a:prstGeom>
          <a:noFill/>
          <a:ln w="28575">
            <a:solidFill>
              <a:srgbClr val="00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96" name="Line 32">
            <a:extLst>
              <a:ext uri="{FF2B5EF4-FFF2-40B4-BE49-F238E27FC236}">
                <a16:creationId xmlns:a16="http://schemas.microsoft.com/office/drawing/2014/main" id="{6263E324-621B-D8E4-ADD2-BAAC455173DF}"/>
              </a:ext>
            </a:extLst>
          </p:cNvPr>
          <p:cNvSpPr>
            <a:spLocks noChangeShapeType="1"/>
          </p:cNvSpPr>
          <p:nvPr/>
        </p:nvSpPr>
        <p:spPr bwMode="auto">
          <a:xfrm>
            <a:off x="6400800" y="3352800"/>
            <a:ext cx="914400" cy="1828800"/>
          </a:xfrm>
          <a:prstGeom prst="line">
            <a:avLst/>
          </a:prstGeom>
          <a:noFill/>
          <a:ln w="28575">
            <a:solidFill>
              <a:srgbClr val="FF99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97" name="Line 33">
            <a:extLst>
              <a:ext uri="{FF2B5EF4-FFF2-40B4-BE49-F238E27FC236}">
                <a16:creationId xmlns:a16="http://schemas.microsoft.com/office/drawing/2014/main" id="{94AC1B84-4B91-BE5B-E7B7-27C76649E5E7}"/>
              </a:ext>
            </a:extLst>
          </p:cNvPr>
          <p:cNvSpPr>
            <a:spLocks noChangeShapeType="1"/>
          </p:cNvSpPr>
          <p:nvPr/>
        </p:nvSpPr>
        <p:spPr bwMode="auto">
          <a:xfrm>
            <a:off x="6400800" y="3352800"/>
            <a:ext cx="2540466" cy="1295400"/>
          </a:xfrm>
          <a:prstGeom prst="line">
            <a:avLst/>
          </a:prstGeom>
          <a:noFill/>
          <a:ln w="28575">
            <a:solidFill>
              <a:srgbClr val="FF99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 name="TextBox 1">
            <a:extLst>
              <a:ext uri="{FF2B5EF4-FFF2-40B4-BE49-F238E27FC236}">
                <a16:creationId xmlns:a16="http://schemas.microsoft.com/office/drawing/2014/main" id="{640CE237-A352-0533-7793-7B9B2BD9A505}"/>
              </a:ext>
            </a:extLst>
          </p:cNvPr>
          <p:cNvSpPr txBox="1"/>
          <p:nvPr/>
        </p:nvSpPr>
        <p:spPr>
          <a:xfrm>
            <a:off x="8837038" y="2784901"/>
            <a:ext cx="2286000" cy="830997"/>
          </a:xfrm>
          <a:prstGeom prst="rect">
            <a:avLst/>
          </a:prstGeom>
          <a:noFill/>
        </p:spPr>
        <p:txBody>
          <a:bodyPr wrap="square" rtlCol="0">
            <a:spAutoFit/>
          </a:bodyPr>
          <a:lstStyle/>
          <a:p>
            <a:pPr algn="ctr"/>
            <a:r>
              <a:rPr lang="en-US" sz="2400" dirty="0">
                <a:latin typeface="Comic Sans MS" panose="030F0702030302020204" pitchFamily="66" charset="0"/>
              </a:rPr>
              <a:t>Drove to victim’s house</a:t>
            </a:r>
          </a:p>
        </p:txBody>
      </p:sp>
      <p:sp>
        <p:nvSpPr>
          <p:cNvPr id="3" name="Oval 2">
            <a:extLst>
              <a:ext uri="{FF2B5EF4-FFF2-40B4-BE49-F238E27FC236}">
                <a16:creationId xmlns:a16="http://schemas.microsoft.com/office/drawing/2014/main" id="{739BFCB3-39D6-BC8D-C685-525DC7604D67}"/>
              </a:ext>
            </a:extLst>
          </p:cNvPr>
          <p:cNvSpPr/>
          <p:nvPr/>
        </p:nvSpPr>
        <p:spPr>
          <a:xfrm>
            <a:off x="8382000" y="2506111"/>
            <a:ext cx="3229155" cy="1371600"/>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0" name="Rectangle 4">
            <a:extLst>
              <a:ext uri="{FF2B5EF4-FFF2-40B4-BE49-F238E27FC236}">
                <a16:creationId xmlns:a16="http://schemas.microsoft.com/office/drawing/2014/main" id="{304E8413-619B-7C73-38DB-4475D8D2A6D0}"/>
              </a:ext>
            </a:extLst>
          </p:cNvPr>
          <p:cNvSpPr>
            <a:spLocks noGrp="1" noChangeArrowheads="1"/>
          </p:cNvSpPr>
          <p:nvPr>
            <p:ph type="title"/>
          </p:nvPr>
        </p:nvSpPr>
        <p:spPr/>
        <p:txBody>
          <a:bodyPr/>
          <a:lstStyle/>
          <a:p>
            <a:pPr algn="ctr"/>
            <a:r>
              <a:rPr lang="en-US" altLang="en-US" dirty="0">
                <a:latin typeface="Comic Sans MS" panose="030F0702030302020204" pitchFamily="66" charset="0"/>
              </a:rPr>
              <a:t>Case Analysis</a:t>
            </a:r>
          </a:p>
        </p:txBody>
      </p:sp>
      <p:sp>
        <p:nvSpPr>
          <p:cNvPr id="50181" name="Rectangle 5">
            <a:extLst>
              <a:ext uri="{FF2B5EF4-FFF2-40B4-BE49-F238E27FC236}">
                <a16:creationId xmlns:a16="http://schemas.microsoft.com/office/drawing/2014/main" id="{FA12578D-5C1F-1D14-30D8-C2D1240EDED3}"/>
              </a:ext>
            </a:extLst>
          </p:cNvPr>
          <p:cNvSpPr>
            <a:spLocks noChangeArrowheads="1"/>
          </p:cNvSpPr>
          <p:nvPr/>
        </p:nvSpPr>
        <p:spPr bwMode="auto">
          <a:xfrm>
            <a:off x="1651239" y="4586981"/>
            <a:ext cx="34290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dirty="0">
                <a:solidFill>
                  <a:srgbClr val="92D050"/>
                </a:solidFill>
                <a:latin typeface="Comic Sans MS" panose="030F0702030302020204" pitchFamily="66" charset="0"/>
              </a:rPr>
              <a:t>Misidentification</a:t>
            </a:r>
          </a:p>
        </p:txBody>
      </p:sp>
      <p:sp>
        <p:nvSpPr>
          <p:cNvPr id="50182" name="Rectangle 6">
            <a:extLst>
              <a:ext uri="{FF2B5EF4-FFF2-40B4-BE49-F238E27FC236}">
                <a16:creationId xmlns:a16="http://schemas.microsoft.com/office/drawing/2014/main" id="{2B523303-75E6-357C-B00D-A684C7CF95C1}"/>
              </a:ext>
            </a:extLst>
          </p:cNvPr>
          <p:cNvSpPr>
            <a:spLocks noChangeArrowheads="1"/>
          </p:cNvSpPr>
          <p:nvPr/>
        </p:nvSpPr>
        <p:spPr bwMode="auto">
          <a:xfrm>
            <a:off x="5932817" y="1508185"/>
            <a:ext cx="25908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dirty="0">
                <a:solidFill>
                  <a:srgbClr val="92D050"/>
                </a:solidFill>
                <a:latin typeface="Comic Sans MS" panose="030F0702030302020204" pitchFamily="66" charset="0"/>
              </a:rPr>
              <a:t>Alibi</a:t>
            </a:r>
          </a:p>
        </p:txBody>
      </p:sp>
      <p:sp>
        <p:nvSpPr>
          <p:cNvPr id="50183" name="Rectangle 7">
            <a:extLst>
              <a:ext uri="{FF2B5EF4-FFF2-40B4-BE49-F238E27FC236}">
                <a16:creationId xmlns:a16="http://schemas.microsoft.com/office/drawing/2014/main" id="{F7DD0C3C-C1DF-DDFA-F065-CB0F4568D2E5}"/>
              </a:ext>
            </a:extLst>
          </p:cNvPr>
          <p:cNvSpPr>
            <a:spLocks noChangeArrowheads="1"/>
          </p:cNvSpPr>
          <p:nvPr/>
        </p:nvSpPr>
        <p:spPr bwMode="auto">
          <a:xfrm>
            <a:off x="8066416" y="2392259"/>
            <a:ext cx="23622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dirty="0">
                <a:solidFill>
                  <a:srgbClr val="92D050"/>
                </a:solidFill>
                <a:latin typeface="Comic Sans MS" panose="030F0702030302020204" pitchFamily="66" charset="0"/>
              </a:rPr>
              <a:t>Accident</a:t>
            </a:r>
          </a:p>
        </p:txBody>
      </p:sp>
      <p:sp>
        <p:nvSpPr>
          <p:cNvPr id="50184" name="Rectangle 8">
            <a:extLst>
              <a:ext uri="{FF2B5EF4-FFF2-40B4-BE49-F238E27FC236}">
                <a16:creationId xmlns:a16="http://schemas.microsoft.com/office/drawing/2014/main" id="{694F4D45-EC97-C174-FE1F-1382ABBA12CD}"/>
              </a:ext>
            </a:extLst>
          </p:cNvPr>
          <p:cNvSpPr>
            <a:spLocks noChangeArrowheads="1"/>
          </p:cNvSpPr>
          <p:nvPr/>
        </p:nvSpPr>
        <p:spPr bwMode="auto">
          <a:xfrm>
            <a:off x="976228" y="3344510"/>
            <a:ext cx="28956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dirty="0">
                <a:solidFill>
                  <a:srgbClr val="92D050"/>
                </a:solidFill>
                <a:latin typeface="Comic Sans MS" panose="030F0702030302020204" pitchFamily="66" charset="0"/>
              </a:rPr>
              <a:t>Self Defense</a:t>
            </a:r>
          </a:p>
        </p:txBody>
      </p:sp>
      <p:sp>
        <p:nvSpPr>
          <p:cNvPr id="50185" name="Rectangle 9">
            <a:extLst>
              <a:ext uri="{FF2B5EF4-FFF2-40B4-BE49-F238E27FC236}">
                <a16:creationId xmlns:a16="http://schemas.microsoft.com/office/drawing/2014/main" id="{735A32F8-4782-23A6-7A6B-ECCA4A1F6BDE}"/>
              </a:ext>
            </a:extLst>
          </p:cNvPr>
          <p:cNvSpPr>
            <a:spLocks noChangeArrowheads="1"/>
          </p:cNvSpPr>
          <p:nvPr/>
        </p:nvSpPr>
        <p:spPr bwMode="auto">
          <a:xfrm>
            <a:off x="8978653" y="3499497"/>
            <a:ext cx="26670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dirty="0">
                <a:solidFill>
                  <a:srgbClr val="92D050"/>
                </a:solidFill>
                <a:latin typeface="Comic Sans MS" panose="030F0702030302020204" pitchFamily="66" charset="0"/>
              </a:rPr>
              <a:t>Consent</a:t>
            </a:r>
          </a:p>
        </p:txBody>
      </p:sp>
      <p:sp>
        <p:nvSpPr>
          <p:cNvPr id="50186" name="Rectangle 10">
            <a:extLst>
              <a:ext uri="{FF2B5EF4-FFF2-40B4-BE49-F238E27FC236}">
                <a16:creationId xmlns:a16="http://schemas.microsoft.com/office/drawing/2014/main" id="{4DDCCC04-56C8-5785-A7B6-8BA581CB91EA}"/>
              </a:ext>
            </a:extLst>
          </p:cNvPr>
          <p:cNvSpPr>
            <a:spLocks noChangeArrowheads="1"/>
          </p:cNvSpPr>
          <p:nvPr/>
        </p:nvSpPr>
        <p:spPr bwMode="auto">
          <a:xfrm>
            <a:off x="8788152" y="4741471"/>
            <a:ext cx="30480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dirty="0">
                <a:solidFill>
                  <a:srgbClr val="92D050"/>
                </a:solidFill>
                <a:latin typeface="Comic Sans MS" panose="030F0702030302020204" pitchFamily="66" charset="0"/>
              </a:rPr>
              <a:t>Intoxication</a:t>
            </a:r>
          </a:p>
        </p:txBody>
      </p:sp>
      <p:sp>
        <p:nvSpPr>
          <p:cNvPr id="50187" name="Rectangle 11">
            <a:extLst>
              <a:ext uri="{FF2B5EF4-FFF2-40B4-BE49-F238E27FC236}">
                <a16:creationId xmlns:a16="http://schemas.microsoft.com/office/drawing/2014/main" id="{B4A9B58F-E5F8-0EE2-189D-3D1D5BE72FCB}"/>
              </a:ext>
            </a:extLst>
          </p:cNvPr>
          <p:cNvSpPr>
            <a:spLocks noChangeArrowheads="1"/>
          </p:cNvSpPr>
          <p:nvPr/>
        </p:nvSpPr>
        <p:spPr bwMode="auto">
          <a:xfrm>
            <a:off x="4697088" y="5755262"/>
            <a:ext cx="51816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dirty="0">
                <a:solidFill>
                  <a:srgbClr val="92D050"/>
                </a:solidFill>
                <a:latin typeface="Comic Sans MS" panose="030F0702030302020204" pitchFamily="66" charset="0"/>
              </a:rPr>
              <a:t>No Criminal responsibility</a:t>
            </a:r>
          </a:p>
        </p:txBody>
      </p:sp>
      <p:sp>
        <p:nvSpPr>
          <p:cNvPr id="2" name="Rectangle 7">
            <a:extLst>
              <a:ext uri="{FF2B5EF4-FFF2-40B4-BE49-F238E27FC236}">
                <a16:creationId xmlns:a16="http://schemas.microsoft.com/office/drawing/2014/main" id="{FF10CBAD-DCD4-5CC2-78D3-F93E1B584FF2}"/>
              </a:ext>
            </a:extLst>
          </p:cNvPr>
          <p:cNvSpPr>
            <a:spLocks noChangeArrowheads="1"/>
          </p:cNvSpPr>
          <p:nvPr/>
        </p:nvSpPr>
        <p:spPr bwMode="auto">
          <a:xfrm>
            <a:off x="685800" y="1576388"/>
            <a:ext cx="4114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dirty="0">
                <a:latin typeface="Comic Sans MS" panose="030F0702030302020204" pitchFamily="66" charset="0"/>
              </a:rPr>
              <a:t>Defendant’s Theory</a:t>
            </a:r>
          </a:p>
        </p:txBody>
      </p:sp>
      <p:sp>
        <p:nvSpPr>
          <p:cNvPr id="3" name="Oval 2">
            <a:extLst>
              <a:ext uri="{FF2B5EF4-FFF2-40B4-BE49-F238E27FC236}">
                <a16:creationId xmlns:a16="http://schemas.microsoft.com/office/drawing/2014/main" id="{1C9A10C7-96DB-187A-EEC0-0973F18945F3}"/>
              </a:ext>
            </a:extLst>
          </p:cNvPr>
          <p:cNvSpPr/>
          <p:nvPr/>
        </p:nvSpPr>
        <p:spPr>
          <a:xfrm>
            <a:off x="345056" y="1429155"/>
            <a:ext cx="4796287" cy="1610175"/>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7D642A42-72FE-9B18-C2CD-2CF4A864687C}"/>
              </a:ext>
            </a:extLst>
          </p:cNvPr>
          <p:cNvSpPr/>
          <p:nvPr/>
        </p:nvSpPr>
        <p:spPr>
          <a:xfrm>
            <a:off x="6204548" y="1526809"/>
            <a:ext cx="2043023" cy="838200"/>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126249CE-1487-D78D-9439-20120B287B65}"/>
              </a:ext>
            </a:extLst>
          </p:cNvPr>
          <p:cNvSpPr/>
          <p:nvPr/>
        </p:nvSpPr>
        <p:spPr>
          <a:xfrm>
            <a:off x="7703388" y="2193266"/>
            <a:ext cx="2967487" cy="990600"/>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A8B25BF4-747B-61E5-0894-6BACB1990E87}"/>
              </a:ext>
            </a:extLst>
          </p:cNvPr>
          <p:cNvSpPr/>
          <p:nvPr/>
        </p:nvSpPr>
        <p:spPr>
          <a:xfrm>
            <a:off x="1247236" y="4420790"/>
            <a:ext cx="4237007" cy="1128712"/>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C6AC9421-3851-B5D5-5727-18185671BCA3}"/>
              </a:ext>
            </a:extLst>
          </p:cNvPr>
          <p:cNvSpPr/>
          <p:nvPr/>
        </p:nvSpPr>
        <p:spPr>
          <a:xfrm>
            <a:off x="167503" y="3279520"/>
            <a:ext cx="4459857" cy="904336"/>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E97D280E-9041-8371-DD87-9AB32E3C3AF7}"/>
              </a:ext>
            </a:extLst>
          </p:cNvPr>
          <p:cNvSpPr/>
          <p:nvPr/>
        </p:nvSpPr>
        <p:spPr>
          <a:xfrm>
            <a:off x="8599810" y="3317064"/>
            <a:ext cx="3424687" cy="964424"/>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12608DED-4FB8-F96F-C29E-25A3813B5D2F}"/>
              </a:ext>
            </a:extLst>
          </p:cNvPr>
          <p:cNvSpPr/>
          <p:nvPr/>
        </p:nvSpPr>
        <p:spPr>
          <a:xfrm>
            <a:off x="3657600" y="5115464"/>
            <a:ext cx="45719"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D3E3FA15-7EC7-B33F-79B5-6EDADB9EA29A}"/>
              </a:ext>
            </a:extLst>
          </p:cNvPr>
          <p:cNvSpPr/>
          <p:nvPr/>
        </p:nvSpPr>
        <p:spPr>
          <a:xfrm>
            <a:off x="8480333" y="4573967"/>
            <a:ext cx="3663639" cy="990600"/>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CCFA934C-8666-DAF9-CE2B-42DC3BAA2EAC}"/>
              </a:ext>
            </a:extLst>
          </p:cNvPr>
          <p:cNvSpPr/>
          <p:nvPr/>
        </p:nvSpPr>
        <p:spPr>
          <a:xfrm>
            <a:off x="4047225" y="5573957"/>
            <a:ext cx="6357668" cy="951960"/>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CE43BFBA-1798-6C1A-448E-11F36BE8B424}"/>
              </a:ext>
            </a:extLst>
          </p:cNvPr>
          <p:cNvCxnSpPr>
            <a:endCxn id="4" idx="2"/>
          </p:cNvCxnSpPr>
          <p:nvPr/>
        </p:nvCxnSpPr>
        <p:spPr>
          <a:xfrm flipV="1">
            <a:off x="5080239" y="1945909"/>
            <a:ext cx="1124309" cy="133057"/>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C348F271-EB52-DE28-5D96-86C6ED8D5EEC}"/>
              </a:ext>
            </a:extLst>
          </p:cNvPr>
          <p:cNvCxnSpPr>
            <a:cxnSpLocks/>
            <a:endCxn id="5" idx="2"/>
          </p:cNvCxnSpPr>
          <p:nvPr/>
        </p:nvCxnSpPr>
        <p:spPr>
          <a:xfrm>
            <a:off x="5141343" y="2392259"/>
            <a:ext cx="2562045" cy="296307"/>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5AB03B76-53C9-BE6C-3629-4EE9BE551CAE}"/>
              </a:ext>
            </a:extLst>
          </p:cNvPr>
          <p:cNvCxnSpPr>
            <a:endCxn id="8" idx="2"/>
          </p:cNvCxnSpPr>
          <p:nvPr/>
        </p:nvCxnSpPr>
        <p:spPr>
          <a:xfrm>
            <a:off x="4977442" y="2507119"/>
            <a:ext cx="3622368" cy="1292157"/>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377C9F25-4AE7-BA3A-777E-223B668CD527}"/>
              </a:ext>
            </a:extLst>
          </p:cNvPr>
          <p:cNvCxnSpPr>
            <a:cxnSpLocks/>
          </p:cNvCxnSpPr>
          <p:nvPr/>
        </p:nvCxnSpPr>
        <p:spPr>
          <a:xfrm>
            <a:off x="4800600" y="2618315"/>
            <a:ext cx="3723017" cy="2340232"/>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B3B5A5D3-437C-F653-7CF2-5C4109522B26}"/>
              </a:ext>
            </a:extLst>
          </p:cNvPr>
          <p:cNvCxnSpPr>
            <a:cxnSpLocks/>
            <a:endCxn id="11" idx="0"/>
          </p:cNvCxnSpPr>
          <p:nvPr/>
        </p:nvCxnSpPr>
        <p:spPr>
          <a:xfrm>
            <a:off x="4800600" y="2688566"/>
            <a:ext cx="2425459" cy="2885391"/>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CCAB5571-02AE-81D6-7959-DE5B09C8BB59}"/>
              </a:ext>
            </a:extLst>
          </p:cNvPr>
          <p:cNvCxnSpPr>
            <a:endCxn id="6" idx="7"/>
          </p:cNvCxnSpPr>
          <p:nvPr/>
        </p:nvCxnSpPr>
        <p:spPr>
          <a:xfrm>
            <a:off x="4669622" y="2698338"/>
            <a:ext cx="194126" cy="188774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6C506498-EC2C-A111-FA73-EB7E8C68F3C0}"/>
              </a:ext>
            </a:extLst>
          </p:cNvPr>
          <p:cNvCxnSpPr>
            <a:cxnSpLocks/>
          </p:cNvCxnSpPr>
          <p:nvPr/>
        </p:nvCxnSpPr>
        <p:spPr>
          <a:xfrm flipH="1">
            <a:off x="4122219" y="2866621"/>
            <a:ext cx="128452" cy="575854"/>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3159DED5-DE88-321E-BE3B-C2028B371F06}"/>
              </a:ext>
            </a:extLst>
          </p:cNvPr>
          <p:cNvSpPr>
            <a:spLocks noGrp="1" noChangeArrowheads="1"/>
          </p:cNvSpPr>
          <p:nvPr>
            <p:ph type="title"/>
          </p:nvPr>
        </p:nvSpPr>
        <p:spPr/>
        <p:txBody>
          <a:bodyPr/>
          <a:lstStyle/>
          <a:p>
            <a:pPr algn="ctr"/>
            <a:r>
              <a:rPr lang="en-US" altLang="en-US" sz="4000" dirty="0">
                <a:solidFill>
                  <a:srgbClr val="FFFF00"/>
                </a:solidFill>
                <a:latin typeface="Comic Sans MS" panose="030F0702030302020204" pitchFamily="66" charset="0"/>
              </a:rPr>
              <a:t>Bad habits in</a:t>
            </a:r>
            <a:br>
              <a:rPr lang="en-US" altLang="en-US" sz="4000" dirty="0">
                <a:solidFill>
                  <a:srgbClr val="FFFF00"/>
                </a:solidFill>
                <a:latin typeface="Comic Sans MS" panose="030F0702030302020204" pitchFamily="66" charset="0"/>
              </a:rPr>
            </a:br>
            <a:r>
              <a:rPr lang="en-US" altLang="en-US" sz="4000" dirty="0">
                <a:solidFill>
                  <a:srgbClr val="FFFF00"/>
                </a:solidFill>
                <a:latin typeface="Comic Sans MS" panose="030F0702030302020204" pitchFamily="66" charset="0"/>
              </a:rPr>
              <a:t>Cross-examinations</a:t>
            </a:r>
          </a:p>
        </p:txBody>
      </p:sp>
      <p:sp>
        <p:nvSpPr>
          <p:cNvPr id="14339" name="Oval 3">
            <a:extLst>
              <a:ext uri="{FF2B5EF4-FFF2-40B4-BE49-F238E27FC236}">
                <a16:creationId xmlns:a16="http://schemas.microsoft.com/office/drawing/2014/main" id="{8307836F-3B83-8913-D23E-9E97E1120FB9}"/>
              </a:ext>
            </a:extLst>
          </p:cNvPr>
          <p:cNvSpPr>
            <a:spLocks noChangeArrowheads="1"/>
          </p:cNvSpPr>
          <p:nvPr/>
        </p:nvSpPr>
        <p:spPr bwMode="auto">
          <a:xfrm>
            <a:off x="2286000" y="1981200"/>
            <a:ext cx="3276600" cy="1600200"/>
          </a:xfrm>
          <a:prstGeom prst="ellipse">
            <a:avLst/>
          </a:prstGeom>
          <a:noFill/>
          <a:ln w="9525">
            <a:solidFill>
              <a:srgbClr val="66FF33"/>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sz="2400">
                <a:solidFill>
                  <a:srgbClr val="FFFF00"/>
                </a:solidFill>
                <a:latin typeface="Comic Sans MS" panose="030F0702030302020204" pitchFamily="66" charset="0"/>
              </a:rPr>
              <a:t>Improper,</a:t>
            </a:r>
          </a:p>
          <a:p>
            <a:r>
              <a:rPr lang="en-US" altLang="en-US" sz="2400">
                <a:solidFill>
                  <a:srgbClr val="FFFF00"/>
                </a:solidFill>
                <a:latin typeface="Comic Sans MS" panose="030F0702030302020204" pitchFamily="66" charset="0"/>
              </a:rPr>
              <a:t>argumentative</a:t>
            </a:r>
          </a:p>
          <a:p>
            <a:r>
              <a:rPr lang="en-US" altLang="en-US" sz="2400">
                <a:solidFill>
                  <a:srgbClr val="FFFF00"/>
                </a:solidFill>
                <a:latin typeface="Comic Sans MS" panose="030F0702030302020204" pitchFamily="66" charset="0"/>
              </a:rPr>
              <a:t>questions</a:t>
            </a:r>
          </a:p>
        </p:txBody>
      </p:sp>
      <p:sp>
        <p:nvSpPr>
          <p:cNvPr id="14340" name="Oval 4">
            <a:extLst>
              <a:ext uri="{FF2B5EF4-FFF2-40B4-BE49-F238E27FC236}">
                <a16:creationId xmlns:a16="http://schemas.microsoft.com/office/drawing/2014/main" id="{74DD1F2E-A749-E7ED-6DDD-859C281DC977}"/>
              </a:ext>
            </a:extLst>
          </p:cNvPr>
          <p:cNvSpPr>
            <a:spLocks noChangeArrowheads="1"/>
          </p:cNvSpPr>
          <p:nvPr/>
        </p:nvSpPr>
        <p:spPr bwMode="auto">
          <a:xfrm>
            <a:off x="6705600" y="3124200"/>
            <a:ext cx="3276600" cy="1600200"/>
          </a:xfrm>
          <a:prstGeom prst="ellipse">
            <a:avLst/>
          </a:prstGeom>
          <a:noFill/>
          <a:ln w="952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sz="2400">
                <a:solidFill>
                  <a:srgbClr val="66FF33"/>
                </a:solidFill>
                <a:latin typeface="Comic Sans MS" panose="030F0702030302020204" pitchFamily="66" charset="0"/>
              </a:rPr>
              <a:t> Asks for an</a:t>
            </a:r>
          </a:p>
          <a:p>
            <a:r>
              <a:rPr lang="en-US" altLang="en-US" sz="2400">
                <a:solidFill>
                  <a:srgbClr val="66FF33"/>
                </a:solidFill>
                <a:latin typeface="Comic Sans MS" panose="030F0702030302020204" pitchFamily="66" charset="0"/>
              </a:rPr>
              <a:t>evaluation of</a:t>
            </a:r>
          </a:p>
          <a:p>
            <a:r>
              <a:rPr lang="en-US" altLang="en-US" sz="2400">
                <a:solidFill>
                  <a:srgbClr val="66FF33"/>
                </a:solidFill>
                <a:latin typeface="Comic Sans MS" panose="030F0702030302020204" pitchFamily="66" charset="0"/>
              </a:rPr>
              <a:t>evidence</a:t>
            </a:r>
          </a:p>
        </p:txBody>
      </p:sp>
      <p:sp>
        <p:nvSpPr>
          <p:cNvPr id="14341" name="Oval 5">
            <a:extLst>
              <a:ext uri="{FF2B5EF4-FFF2-40B4-BE49-F238E27FC236}">
                <a16:creationId xmlns:a16="http://schemas.microsoft.com/office/drawing/2014/main" id="{7AB7FBA7-0D98-211B-29D8-21F2DDF81740}"/>
              </a:ext>
            </a:extLst>
          </p:cNvPr>
          <p:cNvSpPr>
            <a:spLocks noChangeArrowheads="1"/>
          </p:cNvSpPr>
          <p:nvPr/>
        </p:nvSpPr>
        <p:spPr bwMode="auto">
          <a:xfrm>
            <a:off x="2971800" y="4800600"/>
            <a:ext cx="3276600" cy="1600200"/>
          </a:xfrm>
          <a:prstGeom prst="ellipse">
            <a:avLst/>
          </a:prstGeom>
          <a:noFill/>
          <a:ln w="952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sz="2400">
                <a:solidFill>
                  <a:srgbClr val="66FF33"/>
                </a:solidFill>
                <a:latin typeface="Comic Sans MS" panose="030F0702030302020204" pitchFamily="66" charset="0"/>
              </a:rPr>
              <a:t>Argues case theory</a:t>
            </a:r>
          </a:p>
          <a:p>
            <a:r>
              <a:rPr lang="en-US" altLang="en-US" sz="2400">
                <a:solidFill>
                  <a:srgbClr val="66FF33"/>
                </a:solidFill>
                <a:latin typeface="Comic Sans MS" panose="030F0702030302020204" pitchFamily="66" charset="0"/>
              </a:rPr>
              <a:t>with witness</a:t>
            </a:r>
          </a:p>
        </p:txBody>
      </p:sp>
      <p:sp>
        <p:nvSpPr>
          <p:cNvPr id="14342" name="Line 6">
            <a:extLst>
              <a:ext uri="{FF2B5EF4-FFF2-40B4-BE49-F238E27FC236}">
                <a16:creationId xmlns:a16="http://schemas.microsoft.com/office/drawing/2014/main" id="{2119417D-56A1-A167-A548-034ECE8F54F8}"/>
              </a:ext>
            </a:extLst>
          </p:cNvPr>
          <p:cNvSpPr>
            <a:spLocks noChangeShapeType="1"/>
          </p:cNvSpPr>
          <p:nvPr/>
        </p:nvSpPr>
        <p:spPr bwMode="auto">
          <a:xfrm>
            <a:off x="5562600" y="2895600"/>
            <a:ext cx="1447800" cy="609600"/>
          </a:xfrm>
          <a:prstGeom prst="line">
            <a:avLst/>
          </a:prstGeom>
          <a:noFill/>
          <a:ln w="952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43" name="Line 7">
            <a:extLst>
              <a:ext uri="{FF2B5EF4-FFF2-40B4-BE49-F238E27FC236}">
                <a16:creationId xmlns:a16="http://schemas.microsoft.com/office/drawing/2014/main" id="{E1CF969A-FEE7-AFDD-77E4-159B6AF77CB7}"/>
              </a:ext>
            </a:extLst>
          </p:cNvPr>
          <p:cNvSpPr>
            <a:spLocks noChangeShapeType="1"/>
          </p:cNvSpPr>
          <p:nvPr/>
        </p:nvSpPr>
        <p:spPr bwMode="auto">
          <a:xfrm>
            <a:off x="4191000" y="3581400"/>
            <a:ext cx="304800" cy="1219200"/>
          </a:xfrm>
          <a:prstGeom prst="line">
            <a:avLst/>
          </a:prstGeom>
          <a:noFill/>
          <a:ln w="952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45729C2F-9789-967B-7887-159FCBFB5C46}"/>
              </a:ext>
            </a:extLst>
          </p:cNvPr>
          <p:cNvSpPr>
            <a:spLocks noGrp="1" noChangeArrowheads="1"/>
          </p:cNvSpPr>
          <p:nvPr>
            <p:ph type="title"/>
          </p:nvPr>
        </p:nvSpPr>
        <p:spPr/>
        <p:txBody>
          <a:bodyPr/>
          <a:lstStyle/>
          <a:p>
            <a:pPr algn="ctr"/>
            <a:r>
              <a:rPr lang="en-US" altLang="en-US" sz="3200" dirty="0">
                <a:solidFill>
                  <a:srgbClr val="FFFF00"/>
                </a:solidFill>
                <a:latin typeface="Comic Sans MS" panose="030F0702030302020204" pitchFamily="66" charset="0"/>
              </a:rPr>
              <a:t>Calls for opinion without predicate; asks for an evaluation of the evidence</a:t>
            </a:r>
          </a:p>
        </p:txBody>
      </p:sp>
      <p:sp>
        <p:nvSpPr>
          <p:cNvPr id="13315" name="AutoShape 3">
            <a:extLst>
              <a:ext uri="{FF2B5EF4-FFF2-40B4-BE49-F238E27FC236}">
                <a16:creationId xmlns:a16="http://schemas.microsoft.com/office/drawing/2014/main" id="{9C3327B9-E03D-E77C-5D77-7D312F05AB28}"/>
              </a:ext>
            </a:extLst>
          </p:cNvPr>
          <p:cNvSpPr>
            <a:spLocks noChangeArrowheads="1"/>
          </p:cNvSpPr>
          <p:nvPr/>
        </p:nvSpPr>
        <p:spPr bwMode="auto">
          <a:xfrm>
            <a:off x="1905000" y="1676400"/>
            <a:ext cx="4267200" cy="2362200"/>
          </a:xfrm>
          <a:prstGeom prst="wedgeRoundRectCallout">
            <a:avLst>
              <a:gd name="adj1" fmla="val -30134"/>
              <a:gd name="adj2" fmla="val 86625"/>
              <a:gd name="adj3" fmla="val 16667"/>
            </a:avLst>
          </a:prstGeom>
          <a:solidFill>
            <a:schemeClr val="bg1"/>
          </a:solidFill>
          <a:ln w="9525">
            <a:solidFill>
              <a:srgbClr val="66FF3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2800" b="1">
                <a:latin typeface="Comic Sans MS" panose="030F0702030302020204" pitchFamily="66" charset="0"/>
              </a:rPr>
              <a:t>You heard the police officers say they found the drugs in your car. </a:t>
            </a:r>
            <a:r>
              <a:rPr lang="en-US" altLang="en-US" sz="2800" b="1">
                <a:solidFill>
                  <a:srgbClr val="FF3300"/>
                </a:solidFill>
                <a:latin typeface="Comic Sans MS" panose="030F0702030302020204" pitchFamily="66" charset="0"/>
              </a:rPr>
              <a:t>Were they lying?</a:t>
            </a:r>
          </a:p>
        </p:txBody>
      </p:sp>
      <p:sp>
        <p:nvSpPr>
          <p:cNvPr id="13316" name="WordArt 4">
            <a:extLst>
              <a:ext uri="{FF2B5EF4-FFF2-40B4-BE49-F238E27FC236}">
                <a16:creationId xmlns:a16="http://schemas.microsoft.com/office/drawing/2014/main" id="{7296DE80-EFAF-2762-8897-DC250752E560}"/>
              </a:ext>
            </a:extLst>
          </p:cNvPr>
          <p:cNvSpPr>
            <a:spLocks noChangeArrowheads="1" noChangeShapeType="1" noTextEdit="1"/>
          </p:cNvSpPr>
          <p:nvPr/>
        </p:nvSpPr>
        <p:spPr bwMode="auto">
          <a:xfrm>
            <a:off x="1981200" y="4876800"/>
            <a:ext cx="2819400" cy="10668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66FF33"/>
                </a:solidFill>
                <a:latin typeface="Impact" panose="020B0806030902050204" pitchFamily="34" charset="0"/>
              </a:rPr>
              <a:t>Prosecutor</a:t>
            </a:r>
          </a:p>
        </p:txBody>
      </p:sp>
      <p:sp>
        <p:nvSpPr>
          <p:cNvPr id="13317" name="AutoShape 5">
            <a:extLst>
              <a:ext uri="{FF2B5EF4-FFF2-40B4-BE49-F238E27FC236}">
                <a16:creationId xmlns:a16="http://schemas.microsoft.com/office/drawing/2014/main" id="{3CFBBAA1-15B6-E35B-667E-7EB7A76F0821}"/>
              </a:ext>
            </a:extLst>
          </p:cNvPr>
          <p:cNvSpPr>
            <a:spLocks noChangeArrowheads="1"/>
          </p:cNvSpPr>
          <p:nvPr/>
        </p:nvSpPr>
        <p:spPr bwMode="auto">
          <a:xfrm>
            <a:off x="6553200" y="1676400"/>
            <a:ext cx="3886200" cy="2895600"/>
          </a:xfrm>
          <a:prstGeom prst="wedgeRoundRectCallout">
            <a:avLst>
              <a:gd name="adj1" fmla="val 11111"/>
              <a:gd name="adj2" fmla="val 66338"/>
              <a:gd name="adj3" fmla="val 16667"/>
            </a:avLst>
          </a:prstGeom>
          <a:solidFill>
            <a:schemeClr val="bg1"/>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2800" b="1">
                <a:latin typeface="Comic Sans MS" panose="030F0702030302020204" pitchFamily="66" charset="0"/>
              </a:rPr>
              <a:t>Objection, </a:t>
            </a:r>
            <a:r>
              <a:rPr lang="en-US" altLang="en-US" sz="3200" b="1">
                <a:solidFill>
                  <a:srgbClr val="FF3300"/>
                </a:solidFill>
                <a:latin typeface="Comic Sans MS" panose="030F0702030302020204" pitchFamily="66" charset="0"/>
              </a:rPr>
              <a:t>argumentative question</a:t>
            </a:r>
            <a:r>
              <a:rPr lang="en-US" altLang="en-US" sz="2800" b="1">
                <a:latin typeface="Comic Sans MS" panose="030F0702030302020204" pitchFamily="66" charset="0"/>
              </a:rPr>
              <a:t>.  Calls for an </a:t>
            </a:r>
            <a:r>
              <a:rPr lang="en-US" altLang="en-US" sz="2800" b="1">
                <a:solidFill>
                  <a:srgbClr val="FF3300"/>
                </a:solidFill>
                <a:latin typeface="Comic Sans MS" panose="030F0702030302020204" pitchFamily="66" charset="0"/>
              </a:rPr>
              <a:t>opinion</a:t>
            </a:r>
            <a:r>
              <a:rPr lang="en-US" altLang="en-US" sz="2800" b="1">
                <a:latin typeface="Comic Sans MS" panose="030F0702030302020204" pitchFamily="66" charset="0"/>
              </a:rPr>
              <a:t> and </a:t>
            </a:r>
            <a:r>
              <a:rPr lang="en-US" altLang="en-US" sz="2800" b="1">
                <a:solidFill>
                  <a:srgbClr val="FF3300"/>
                </a:solidFill>
                <a:latin typeface="Comic Sans MS" panose="030F0702030302020204" pitchFamily="66" charset="0"/>
              </a:rPr>
              <a:t>evaluation</a:t>
            </a:r>
            <a:r>
              <a:rPr lang="en-US" altLang="en-US" sz="2800" b="1">
                <a:latin typeface="Comic Sans MS" panose="030F0702030302020204" pitchFamily="66" charset="0"/>
              </a:rPr>
              <a:t> of the evidence</a:t>
            </a:r>
          </a:p>
        </p:txBody>
      </p:sp>
      <p:sp>
        <p:nvSpPr>
          <p:cNvPr id="13318" name="WordArt 6">
            <a:extLst>
              <a:ext uri="{FF2B5EF4-FFF2-40B4-BE49-F238E27FC236}">
                <a16:creationId xmlns:a16="http://schemas.microsoft.com/office/drawing/2014/main" id="{9C35E81B-83C9-58FD-169A-FC0182BA9EFB}"/>
              </a:ext>
            </a:extLst>
          </p:cNvPr>
          <p:cNvSpPr>
            <a:spLocks noChangeArrowheads="1" noChangeShapeType="1" noTextEdit="1"/>
          </p:cNvSpPr>
          <p:nvPr/>
        </p:nvSpPr>
        <p:spPr bwMode="auto">
          <a:xfrm>
            <a:off x="7467600" y="5181600"/>
            <a:ext cx="2667000" cy="9144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FFFF00"/>
                </a:solidFill>
                <a:latin typeface="Impact" panose="020B0806030902050204" pitchFamily="34" charset="0"/>
              </a:rPr>
              <a:t>Def. Atty</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5EAAC7E8-1C25-8DB4-F26A-4455A60396C0}"/>
              </a:ext>
            </a:extLst>
          </p:cNvPr>
          <p:cNvSpPr>
            <a:spLocks noGrp="1" noChangeArrowheads="1"/>
          </p:cNvSpPr>
          <p:nvPr>
            <p:ph type="title"/>
          </p:nvPr>
        </p:nvSpPr>
        <p:spPr/>
        <p:txBody>
          <a:bodyPr/>
          <a:lstStyle/>
          <a:p>
            <a:pPr algn="ctr"/>
            <a:r>
              <a:rPr lang="en-US" altLang="en-US" sz="3200" dirty="0">
                <a:solidFill>
                  <a:srgbClr val="FFFF00"/>
                </a:solidFill>
                <a:latin typeface="Comic Sans MS" panose="030F0702030302020204" pitchFamily="66" charset="0"/>
              </a:rPr>
              <a:t>Argues the case theory with the witness</a:t>
            </a:r>
          </a:p>
        </p:txBody>
      </p:sp>
      <p:sp>
        <p:nvSpPr>
          <p:cNvPr id="16387" name="AutoShape 3">
            <a:extLst>
              <a:ext uri="{FF2B5EF4-FFF2-40B4-BE49-F238E27FC236}">
                <a16:creationId xmlns:a16="http://schemas.microsoft.com/office/drawing/2014/main" id="{1AD5A709-482F-7D5A-C8FF-290A51568704}"/>
              </a:ext>
            </a:extLst>
          </p:cNvPr>
          <p:cNvSpPr>
            <a:spLocks noChangeArrowheads="1"/>
          </p:cNvSpPr>
          <p:nvPr/>
        </p:nvSpPr>
        <p:spPr bwMode="auto">
          <a:xfrm>
            <a:off x="1905000" y="1676400"/>
            <a:ext cx="1828800" cy="762000"/>
          </a:xfrm>
          <a:prstGeom prst="wedgeRoundRectCallout">
            <a:avLst>
              <a:gd name="adj1" fmla="val -3644"/>
              <a:gd name="adj2" fmla="val 373542"/>
              <a:gd name="adj3" fmla="val 16667"/>
            </a:avLst>
          </a:prstGeom>
          <a:solidFill>
            <a:schemeClr val="bg1"/>
          </a:solidFill>
          <a:ln w="9525">
            <a:solidFill>
              <a:srgbClr val="66FF3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b="1">
                <a:latin typeface="Comic Sans MS" panose="030F0702030302020204" pitchFamily="66" charset="0"/>
              </a:rPr>
              <a:t>You had the gun </a:t>
            </a:r>
          </a:p>
        </p:txBody>
      </p:sp>
      <p:sp>
        <p:nvSpPr>
          <p:cNvPr id="16388" name="WordArt 4">
            <a:extLst>
              <a:ext uri="{FF2B5EF4-FFF2-40B4-BE49-F238E27FC236}">
                <a16:creationId xmlns:a16="http://schemas.microsoft.com/office/drawing/2014/main" id="{92D4E2FA-7ED7-3AFC-FCC5-EA19C696FF86}"/>
              </a:ext>
            </a:extLst>
          </p:cNvPr>
          <p:cNvSpPr>
            <a:spLocks noChangeArrowheads="1" noChangeShapeType="1" noTextEdit="1"/>
          </p:cNvSpPr>
          <p:nvPr/>
        </p:nvSpPr>
        <p:spPr bwMode="auto">
          <a:xfrm>
            <a:off x="1981200" y="4876800"/>
            <a:ext cx="2819400" cy="10668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66FF33"/>
                </a:solidFill>
                <a:latin typeface="Impact" panose="020B0806030902050204" pitchFamily="34" charset="0"/>
              </a:rPr>
              <a:t>Prosecutor</a:t>
            </a:r>
          </a:p>
        </p:txBody>
      </p:sp>
      <p:sp>
        <p:nvSpPr>
          <p:cNvPr id="16389" name="AutoShape 5">
            <a:extLst>
              <a:ext uri="{FF2B5EF4-FFF2-40B4-BE49-F238E27FC236}">
                <a16:creationId xmlns:a16="http://schemas.microsoft.com/office/drawing/2014/main" id="{6000675B-2DB3-B944-FA09-FE4749863F9B}"/>
              </a:ext>
            </a:extLst>
          </p:cNvPr>
          <p:cNvSpPr>
            <a:spLocks noChangeArrowheads="1"/>
          </p:cNvSpPr>
          <p:nvPr/>
        </p:nvSpPr>
        <p:spPr bwMode="auto">
          <a:xfrm flipH="1">
            <a:off x="7924800" y="1676400"/>
            <a:ext cx="2514600" cy="609600"/>
          </a:xfrm>
          <a:prstGeom prst="wedgeRoundRectCallout">
            <a:avLst>
              <a:gd name="adj1" fmla="val -10102"/>
              <a:gd name="adj2" fmla="val 502606"/>
              <a:gd name="adj3" fmla="val 16667"/>
            </a:avLst>
          </a:prstGeom>
          <a:solidFill>
            <a:schemeClr val="bg1"/>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b="1">
                <a:latin typeface="Comic Sans MS" panose="030F0702030302020204" pitchFamily="66" charset="0"/>
              </a:rPr>
              <a:t>Didn’t have a gun.</a:t>
            </a:r>
          </a:p>
        </p:txBody>
      </p:sp>
      <p:sp>
        <p:nvSpPr>
          <p:cNvPr id="16390" name="WordArt 6">
            <a:extLst>
              <a:ext uri="{FF2B5EF4-FFF2-40B4-BE49-F238E27FC236}">
                <a16:creationId xmlns:a16="http://schemas.microsoft.com/office/drawing/2014/main" id="{B2B58C03-175A-461F-C295-8141B6971AB8}"/>
              </a:ext>
            </a:extLst>
          </p:cNvPr>
          <p:cNvSpPr>
            <a:spLocks noChangeArrowheads="1" noChangeShapeType="1" noTextEdit="1"/>
          </p:cNvSpPr>
          <p:nvPr/>
        </p:nvSpPr>
        <p:spPr bwMode="auto">
          <a:xfrm>
            <a:off x="7467600" y="5181600"/>
            <a:ext cx="2667000" cy="9144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FFFF00"/>
                </a:solidFill>
                <a:latin typeface="Impact" panose="020B0806030902050204" pitchFamily="34" charset="0"/>
              </a:rPr>
              <a:t>Witness</a:t>
            </a:r>
          </a:p>
        </p:txBody>
      </p:sp>
      <p:sp>
        <p:nvSpPr>
          <p:cNvPr id="16391" name="AutoShape 7">
            <a:extLst>
              <a:ext uri="{FF2B5EF4-FFF2-40B4-BE49-F238E27FC236}">
                <a16:creationId xmlns:a16="http://schemas.microsoft.com/office/drawing/2014/main" id="{47515123-1A02-A7E8-55F3-F5C6A8492B7D}"/>
              </a:ext>
            </a:extLst>
          </p:cNvPr>
          <p:cNvSpPr>
            <a:spLocks noChangeArrowheads="1"/>
          </p:cNvSpPr>
          <p:nvPr/>
        </p:nvSpPr>
        <p:spPr bwMode="auto">
          <a:xfrm>
            <a:off x="3200400" y="2819400"/>
            <a:ext cx="1981200" cy="838200"/>
          </a:xfrm>
          <a:prstGeom prst="wedgeRoundRectCallout">
            <a:avLst>
              <a:gd name="adj1" fmla="val -68269"/>
              <a:gd name="adj2" fmla="val 194319"/>
              <a:gd name="adj3" fmla="val 16667"/>
            </a:avLst>
          </a:prstGeom>
          <a:solidFill>
            <a:schemeClr val="bg1"/>
          </a:solidFill>
          <a:ln w="9525">
            <a:solidFill>
              <a:srgbClr val="66FF3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b="1">
                <a:solidFill>
                  <a:srgbClr val="FF3300"/>
                </a:solidFill>
                <a:latin typeface="Comic Sans MS" panose="030F0702030302020204" pitchFamily="66" charset="0"/>
              </a:rPr>
              <a:t>And</a:t>
            </a:r>
            <a:r>
              <a:rPr lang="en-US" altLang="en-US" b="1">
                <a:latin typeface="Comic Sans MS" panose="030F0702030302020204" pitchFamily="66" charset="0"/>
              </a:rPr>
              <a:t> you loaded the gun </a:t>
            </a:r>
          </a:p>
        </p:txBody>
      </p:sp>
      <p:sp>
        <p:nvSpPr>
          <p:cNvPr id="16392" name="AutoShape 8">
            <a:extLst>
              <a:ext uri="{FF2B5EF4-FFF2-40B4-BE49-F238E27FC236}">
                <a16:creationId xmlns:a16="http://schemas.microsoft.com/office/drawing/2014/main" id="{D4957372-C9B1-817E-2041-06A8952C1ECD}"/>
              </a:ext>
            </a:extLst>
          </p:cNvPr>
          <p:cNvSpPr>
            <a:spLocks noChangeArrowheads="1"/>
          </p:cNvSpPr>
          <p:nvPr/>
        </p:nvSpPr>
        <p:spPr bwMode="auto">
          <a:xfrm>
            <a:off x="4191000" y="3962400"/>
            <a:ext cx="1905000" cy="838200"/>
          </a:xfrm>
          <a:prstGeom prst="wedgeRoundRectCallout">
            <a:avLst>
              <a:gd name="adj1" fmla="val -113000"/>
              <a:gd name="adj2" fmla="val 76134"/>
              <a:gd name="adj3" fmla="val 16667"/>
            </a:avLst>
          </a:prstGeom>
          <a:solidFill>
            <a:schemeClr val="bg1"/>
          </a:solidFill>
          <a:ln w="9525">
            <a:solidFill>
              <a:srgbClr val="66FF3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b="1">
                <a:solidFill>
                  <a:srgbClr val="FF3300"/>
                </a:solidFill>
                <a:latin typeface="Comic Sans MS" panose="030F0702030302020204" pitchFamily="66" charset="0"/>
              </a:rPr>
              <a:t>And</a:t>
            </a:r>
            <a:r>
              <a:rPr lang="en-US" altLang="en-US" b="1">
                <a:latin typeface="Comic Sans MS" panose="030F0702030302020204" pitchFamily="66" charset="0"/>
              </a:rPr>
              <a:t> you aimed the gun </a:t>
            </a:r>
          </a:p>
        </p:txBody>
      </p:sp>
      <p:sp>
        <p:nvSpPr>
          <p:cNvPr id="16393" name="AutoShape 9">
            <a:extLst>
              <a:ext uri="{FF2B5EF4-FFF2-40B4-BE49-F238E27FC236}">
                <a16:creationId xmlns:a16="http://schemas.microsoft.com/office/drawing/2014/main" id="{66778CF1-2F9B-FD8F-48B8-6315550305B3}"/>
              </a:ext>
            </a:extLst>
          </p:cNvPr>
          <p:cNvSpPr>
            <a:spLocks noChangeArrowheads="1"/>
          </p:cNvSpPr>
          <p:nvPr/>
        </p:nvSpPr>
        <p:spPr bwMode="auto">
          <a:xfrm flipH="1">
            <a:off x="6705600" y="2590800"/>
            <a:ext cx="2514600" cy="609600"/>
          </a:xfrm>
          <a:prstGeom prst="wedgeRoundRectCallout">
            <a:avLst>
              <a:gd name="adj1" fmla="val -48611"/>
              <a:gd name="adj2" fmla="val 341926"/>
              <a:gd name="adj3" fmla="val 16667"/>
            </a:avLst>
          </a:prstGeom>
          <a:solidFill>
            <a:schemeClr val="bg1"/>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b="1">
                <a:latin typeface="Comic Sans MS" panose="030F0702030302020204" pitchFamily="66" charset="0"/>
              </a:rPr>
              <a:t>Didn’t have a gun.</a:t>
            </a:r>
          </a:p>
        </p:txBody>
      </p:sp>
      <p:sp>
        <p:nvSpPr>
          <p:cNvPr id="16394" name="AutoShape 10">
            <a:extLst>
              <a:ext uri="{FF2B5EF4-FFF2-40B4-BE49-F238E27FC236}">
                <a16:creationId xmlns:a16="http://schemas.microsoft.com/office/drawing/2014/main" id="{926B25AA-FE34-ECB2-21F2-925619149404}"/>
              </a:ext>
            </a:extLst>
          </p:cNvPr>
          <p:cNvSpPr>
            <a:spLocks noChangeArrowheads="1"/>
          </p:cNvSpPr>
          <p:nvPr/>
        </p:nvSpPr>
        <p:spPr bwMode="auto">
          <a:xfrm flipH="1">
            <a:off x="5715000" y="3276600"/>
            <a:ext cx="2514600" cy="609600"/>
          </a:xfrm>
          <a:prstGeom prst="wedgeRoundRectCallout">
            <a:avLst>
              <a:gd name="adj1" fmla="val -74245"/>
              <a:gd name="adj2" fmla="val 223435"/>
              <a:gd name="adj3" fmla="val 16667"/>
            </a:avLst>
          </a:prstGeom>
          <a:solidFill>
            <a:schemeClr val="bg1"/>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b="1">
                <a:latin typeface="Comic Sans MS" panose="030F0702030302020204" pitchFamily="66" charset="0"/>
              </a:rPr>
              <a:t>Didn’t have a gun.</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D1F33145-D2A1-AF8B-B3E6-9664CE97479B}"/>
              </a:ext>
            </a:extLst>
          </p:cNvPr>
          <p:cNvSpPr>
            <a:spLocks noGrp="1" noChangeArrowheads="1"/>
          </p:cNvSpPr>
          <p:nvPr>
            <p:ph type="title"/>
          </p:nvPr>
        </p:nvSpPr>
        <p:spPr/>
        <p:txBody>
          <a:bodyPr/>
          <a:lstStyle/>
          <a:p>
            <a:pPr algn="ctr"/>
            <a:r>
              <a:rPr lang="en-US" altLang="en-US" sz="3200" dirty="0">
                <a:solidFill>
                  <a:srgbClr val="FFFF00"/>
                </a:solidFill>
                <a:latin typeface="Comic Sans MS" panose="030F0702030302020204" pitchFamily="66" charset="0"/>
              </a:rPr>
              <a:t>Argues the case theory with the witness</a:t>
            </a:r>
          </a:p>
        </p:txBody>
      </p:sp>
      <p:sp>
        <p:nvSpPr>
          <p:cNvPr id="17411" name="AutoShape 3">
            <a:extLst>
              <a:ext uri="{FF2B5EF4-FFF2-40B4-BE49-F238E27FC236}">
                <a16:creationId xmlns:a16="http://schemas.microsoft.com/office/drawing/2014/main" id="{04364BCA-4BD2-6E7C-514A-39ABC59AD3CB}"/>
              </a:ext>
            </a:extLst>
          </p:cNvPr>
          <p:cNvSpPr>
            <a:spLocks noChangeArrowheads="1"/>
          </p:cNvSpPr>
          <p:nvPr/>
        </p:nvSpPr>
        <p:spPr bwMode="auto">
          <a:xfrm>
            <a:off x="1905000" y="1676400"/>
            <a:ext cx="2438400" cy="762000"/>
          </a:xfrm>
          <a:prstGeom prst="wedgeRoundRectCallout">
            <a:avLst>
              <a:gd name="adj1" fmla="val -15236"/>
              <a:gd name="adj2" fmla="val 373542"/>
              <a:gd name="adj3" fmla="val 16667"/>
            </a:avLst>
          </a:prstGeom>
          <a:solidFill>
            <a:schemeClr val="bg1"/>
          </a:solidFill>
          <a:ln w="9525">
            <a:solidFill>
              <a:srgbClr val="66FF3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b="1">
                <a:latin typeface="Comic Sans MS" panose="030F0702030302020204" pitchFamily="66" charset="0"/>
              </a:rPr>
              <a:t>You </a:t>
            </a:r>
            <a:r>
              <a:rPr lang="en-US" altLang="en-US" b="1">
                <a:solidFill>
                  <a:srgbClr val="FF3300"/>
                </a:solidFill>
                <a:latin typeface="Comic Sans MS" panose="030F0702030302020204" pitchFamily="66" charset="0"/>
              </a:rPr>
              <a:t>murdered</a:t>
            </a:r>
            <a:r>
              <a:rPr lang="en-US" altLang="en-US" b="1">
                <a:latin typeface="Comic Sans MS" panose="030F0702030302020204" pitchFamily="66" charset="0"/>
              </a:rPr>
              <a:t> her, didn’t you?.</a:t>
            </a:r>
          </a:p>
        </p:txBody>
      </p:sp>
      <p:sp>
        <p:nvSpPr>
          <p:cNvPr id="17412" name="WordArt 4">
            <a:extLst>
              <a:ext uri="{FF2B5EF4-FFF2-40B4-BE49-F238E27FC236}">
                <a16:creationId xmlns:a16="http://schemas.microsoft.com/office/drawing/2014/main" id="{C151A179-5336-26B7-5FB2-88A152B77867}"/>
              </a:ext>
            </a:extLst>
          </p:cNvPr>
          <p:cNvSpPr>
            <a:spLocks noChangeArrowheads="1" noChangeShapeType="1" noTextEdit="1"/>
          </p:cNvSpPr>
          <p:nvPr/>
        </p:nvSpPr>
        <p:spPr bwMode="auto">
          <a:xfrm>
            <a:off x="1981200" y="4876800"/>
            <a:ext cx="2819400" cy="10668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66FF33"/>
                </a:solidFill>
                <a:latin typeface="Impact" panose="020B0806030902050204" pitchFamily="34" charset="0"/>
              </a:rPr>
              <a:t>Prosecutor</a:t>
            </a:r>
          </a:p>
        </p:txBody>
      </p:sp>
      <p:sp>
        <p:nvSpPr>
          <p:cNvPr id="17413" name="AutoShape 5">
            <a:extLst>
              <a:ext uri="{FF2B5EF4-FFF2-40B4-BE49-F238E27FC236}">
                <a16:creationId xmlns:a16="http://schemas.microsoft.com/office/drawing/2014/main" id="{9513EE2B-D8E1-74A1-0732-B52021B30987}"/>
              </a:ext>
            </a:extLst>
          </p:cNvPr>
          <p:cNvSpPr>
            <a:spLocks noChangeArrowheads="1"/>
          </p:cNvSpPr>
          <p:nvPr/>
        </p:nvSpPr>
        <p:spPr bwMode="auto">
          <a:xfrm flipH="1">
            <a:off x="7924800" y="1676400"/>
            <a:ext cx="2514600" cy="609600"/>
          </a:xfrm>
          <a:prstGeom prst="wedgeRoundRectCallout">
            <a:avLst>
              <a:gd name="adj1" fmla="val -10102"/>
              <a:gd name="adj2" fmla="val 502606"/>
              <a:gd name="adj3" fmla="val 16667"/>
            </a:avLst>
          </a:prstGeom>
          <a:solidFill>
            <a:schemeClr val="bg1"/>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b="1">
                <a:latin typeface="Comic Sans MS" panose="030F0702030302020204" pitchFamily="66" charset="0"/>
              </a:rPr>
              <a:t>Self-defense</a:t>
            </a:r>
          </a:p>
        </p:txBody>
      </p:sp>
      <p:sp>
        <p:nvSpPr>
          <p:cNvPr id="17414" name="WordArt 6">
            <a:extLst>
              <a:ext uri="{FF2B5EF4-FFF2-40B4-BE49-F238E27FC236}">
                <a16:creationId xmlns:a16="http://schemas.microsoft.com/office/drawing/2014/main" id="{09A90796-DE41-72C2-8C23-B4BB39A5C001}"/>
              </a:ext>
            </a:extLst>
          </p:cNvPr>
          <p:cNvSpPr>
            <a:spLocks noChangeArrowheads="1" noChangeShapeType="1" noTextEdit="1"/>
          </p:cNvSpPr>
          <p:nvPr/>
        </p:nvSpPr>
        <p:spPr bwMode="auto">
          <a:xfrm>
            <a:off x="7467600" y="5181600"/>
            <a:ext cx="2667000" cy="9144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FFFF00"/>
                </a:solidFill>
                <a:latin typeface="Impact" panose="020B0806030902050204" pitchFamily="34" charset="0"/>
              </a:rPr>
              <a:t>Witness</a:t>
            </a:r>
          </a:p>
        </p:txBody>
      </p:sp>
      <p:sp>
        <p:nvSpPr>
          <p:cNvPr id="17415" name="AutoShape 7">
            <a:extLst>
              <a:ext uri="{FF2B5EF4-FFF2-40B4-BE49-F238E27FC236}">
                <a16:creationId xmlns:a16="http://schemas.microsoft.com/office/drawing/2014/main" id="{C021678C-A3B3-2D0A-9E70-24A6D7BB0058}"/>
              </a:ext>
            </a:extLst>
          </p:cNvPr>
          <p:cNvSpPr>
            <a:spLocks noChangeArrowheads="1"/>
          </p:cNvSpPr>
          <p:nvPr/>
        </p:nvSpPr>
        <p:spPr bwMode="auto">
          <a:xfrm>
            <a:off x="3200400" y="2819400"/>
            <a:ext cx="1828800" cy="762000"/>
          </a:xfrm>
          <a:prstGeom prst="wedgeRoundRectCallout">
            <a:avLst>
              <a:gd name="adj1" fmla="val -69792"/>
              <a:gd name="adj2" fmla="val 218750"/>
              <a:gd name="adj3" fmla="val 16667"/>
            </a:avLst>
          </a:prstGeom>
          <a:solidFill>
            <a:schemeClr val="bg1"/>
          </a:solidFill>
          <a:ln w="9525">
            <a:solidFill>
              <a:srgbClr val="66FF3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b="1">
                <a:latin typeface="Comic Sans MS" panose="030F0702030302020204" pitchFamily="66" charset="0"/>
              </a:rPr>
              <a:t>You </a:t>
            </a:r>
            <a:r>
              <a:rPr lang="en-US" altLang="en-US" b="1">
                <a:solidFill>
                  <a:srgbClr val="FF3300"/>
                </a:solidFill>
                <a:latin typeface="Comic Sans MS" panose="030F0702030302020204" pitchFamily="66" charset="0"/>
              </a:rPr>
              <a:t>raped</a:t>
            </a:r>
            <a:r>
              <a:rPr lang="en-US" altLang="en-US" b="1">
                <a:latin typeface="Comic Sans MS" panose="030F0702030302020204" pitchFamily="66" charset="0"/>
              </a:rPr>
              <a:t> her . . .</a:t>
            </a:r>
          </a:p>
        </p:txBody>
      </p:sp>
      <p:sp>
        <p:nvSpPr>
          <p:cNvPr id="17416" name="AutoShape 8">
            <a:extLst>
              <a:ext uri="{FF2B5EF4-FFF2-40B4-BE49-F238E27FC236}">
                <a16:creationId xmlns:a16="http://schemas.microsoft.com/office/drawing/2014/main" id="{5F29BF34-6F19-F273-DBCD-B255C8C6EF1A}"/>
              </a:ext>
            </a:extLst>
          </p:cNvPr>
          <p:cNvSpPr>
            <a:spLocks noChangeArrowheads="1"/>
          </p:cNvSpPr>
          <p:nvPr/>
        </p:nvSpPr>
        <p:spPr bwMode="auto">
          <a:xfrm>
            <a:off x="4191000" y="3962400"/>
            <a:ext cx="1828800" cy="762000"/>
          </a:xfrm>
          <a:prstGeom prst="wedgeRoundRectCallout">
            <a:avLst>
              <a:gd name="adj1" fmla="val -115625"/>
              <a:gd name="adj2" fmla="val 88750"/>
              <a:gd name="adj3" fmla="val 16667"/>
            </a:avLst>
          </a:prstGeom>
          <a:solidFill>
            <a:schemeClr val="bg1"/>
          </a:solidFill>
          <a:ln w="9525">
            <a:solidFill>
              <a:srgbClr val="66FF3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b="1">
                <a:latin typeface="Comic Sans MS" panose="030F0702030302020204" pitchFamily="66" charset="0"/>
              </a:rPr>
              <a:t>You </a:t>
            </a:r>
            <a:r>
              <a:rPr lang="en-US" altLang="en-US" b="1">
                <a:solidFill>
                  <a:srgbClr val="FF3300"/>
                </a:solidFill>
                <a:latin typeface="Comic Sans MS" panose="030F0702030302020204" pitchFamily="66" charset="0"/>
              </a:rPr>
              <a:t>stole</a:t>
            </a:r>
            <a:r>
              <a:rPr lang="en-US" altLang="en-US" b="1">
                <a:latin typeface="Comic Sans MS" panose="030F0702030302020204" pitchFamily="66" charset="0"/>
              </a:rPr>
              <a:t> the money . . .</a:t>
            </a:r>
          </a:p>
        </p:txBody>
      </p:sp>
      <p:sp>
        <p:nvSpPr>
          <p:cNvPr id="17417" name="AutoShape 9">
            <a:extLst>
              <a:ext uri="{FF2B5EF4-FFF2-40B4-BE49-F238E27FC236}">
                <a16:creationId xmlns:a16="http://schemas.microsoft.com/office/drawing/2014/main" id="{444F94F6-88BE-007C-4003-3805A9E7F581}"/>
              </a:ext>
            </a:extLst>
          </p:cNvPr>
          <p:cNvSpPr>
            <a:spLocks noChangeArrowheads="1"/>
          </p:cNvSpPr>
          <p:nvPr/>
        </p:nvSpPr>
        <p:spPr bwMode="auto">
          <a:xfrm flipH="1">
            <a:off x="6705600" y="2590800"/>
            <a:ext cx="2514600" cy="609600"/>
          </a:xfrm>
          <a:prstGeom prst="wedgeRoundRectCallout">
            <a:avLst>
              <a:gd name="adj1" fmla="val -48611"/>
              <a:gd name="adj2" fmla="val 341926"/>
              <a:gd name="adj3" fmla="val 16667"/>
            </a:avLst>
          </a:prstGeom>
          <a:solidFill>
            <a:schemeClr val="bg1"/>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b="1">
                <a:latin typeface="Comic Sans MS" panose="030F0702030302020204" pitchFamily="66" charset="0"/>
              </a:rPr>
              <a:t>It was consent</a:t>
            </a:r>
          </a:p>
        </p:txBody>
      </p:sp>
      <p:sp>
        <p:nvSpPr>
          <p:cNvPr id="17418" name="AutoShape 10">
            <a:extLst>
              <a:ext uri="{FF2B5EF4-FFF2-40B4-BE49-F238E27FC236}">
                <a16:creationId xmlns:a16="http://schemas.microsoft.com/office/drawing/2014/main" id="{10FBADD9-6908-F761-1C8E-80888339AB04}"/>
              </a:ext>
            </a:extLst>
          </p:cNvPr>
          <p:cNvSpPr>
            <a:spLocks noChangeArrowheads="1"/>
          </p:cNvSpPr>
          <p:nvPr/>
        </p:nvSpPr>
        <p:spPr bwMode="auto">
          <a:xfrm flipH="1">
            <a:off x="5715000" y="3276600"/>
            <a:ext cx="2514600" cy="609600"/>
          </a:xfrm>
          <a:prstGeom prst="wedgeRoundRectCallout">
            <a:avLst>
              <a:gd name="adj1" fmla="val -74245"/>
              <a:gd name="adj2" fmla="val 223435"/>
              <a:gd name="adj3" fmla="val 16667"/>
            </a:avLst>
          </a:prstGeom>
          <a:solidFill>
            <a:schemeClr val="bg1"/>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b="1">
                <a:latin typeface="Comic Sans MS" panose="030F0702030302020204" pitchFamily="66" charset="0"/>
              </a:rPr>
              <a:t>They gave me the money</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2" name="AutoShape 4">
            <a:extLst>
              <a:ext uri="{FF2B5EF4-FFF2-40B4-BE49-F238E27FC236}">
                <a16:creationId xmlns:a16="http://schemas.microsoft.com/office/drawing/2014/main" id="{6527E8EA-823A-9D40-9F2F-FC914922EF3B}"/>
              </a:ext>
            </a:extLst>
          </p:cNvPr>
          <p:cNvSpPr>
            <a:spLocks noChangeArrowheads="1"/>
          </p:cNvSpPr>
          <p:nvPr/>
        </p:nvSpPr>
        <p:spPr bwMode="auto">
          <a:xfrm>
            <a:off x="2362200" y="1981200"/>
            <a:ext cx="4343400" cy="4704826"/>
          </a:xfrm>
          <a:prstGeom prst="wedgeRoundRectCallout">
            <a:avLst>
              <a:gd name="adj1" fmla="val -66449"/>
              <a:gd name="adj2" fmla="val 19935"/>
              <a:gd name="adj3" fmla="val 16667"/>
            </a:avLst>
          </a:prstGeom>
          <a:solidFill>
            <a:schemeClr val="bg1"/>
          </a:solidFill>
          <a:ln w="38100" algn="ctr">
            <a:solidFill>
              <a:srgbClr val="FF3300"/>
            </a:solidFill>
            <a:miter lim="800000"/>
            <a:headEnd/>
            <a:tailEnd/>
          </a:ln>
          <a:effectLst/>
          <a:extLst>
            <a:ext uri="{AF507438-7753-43E0-B8FC-AC1667EBCBE1}">
              <a14:hiddenEffects xmlns:a14="http://schemas.microsoft.com/office/drawing/2010/main">
                <a:effectLst>
                  <a:outerShdw dist="35921" dir="2700000" algn="ctr" rotWithShape="0">
                    <a:srgbClr val="990000"/>
                  </a:outerShdw>
                </a:effectLst>
              </a14:hiddenEffects>
            </a:ext>
          </a:extLst>
        </p:spPr>
        <p:txBody>
          <a:bodyPr/>
          <a:lstStyle/>
          <a:p>
            <a:r>
              <a:rPr lang="en-US" altLang="en-US" sz="4000" b="1" dirty="0">
                <a:latin typeface="Comic Sans MS" panose="030F0702030302020204" pitchFamily="66" charset="0"/>
              </a:rPr>
              <a:t>Don’t ever</a:t>
            </a:r>
          </a:p>
          <a:p>
            <a:r>
              <a:rPr lang="en-US" altLang="en-US" sz="4000" b="1" dirty="0">
                <a:latin typeface="Comic Sans MS" panose="030F0702030302020204" pitchFamily="66" charset="0"/>
              </a:rPr>
              <a:t>ask a question to</a:t>
            </a:r>
          </a:p>
          <a:p>
            <a:r>
              <a:rPr lang="en-US" altLang="en-US" sz="4000" b="1" dirty="0">
                <a:latin typeface="Comic Sans MS" panose="030F0702030302020204" pitchFamily="66" charset="0"/>
              </a:rPr>
              <a:t>which</a:t>
            </a:r>
          </a:p>
          <a:p>
            <a:r>
              <a:rPr lang="en-US" altLang="en-US" sz="4000" b="1" dirty="0">
                <a:latin typeface="Comic Sans MS" panose="030F0702030302020204" pitchFamily="66" charset="0"/>
              </a:rPr>
              <a:t>you don’t</a:t>
            </a:r>
          </a:p>
          <a:p>
            <a:r>
              <a:rPr lang="en-US" altLang="en-US" sz="4000" b="1" dirty="0">
                <a:latin typeface="Comic Sans MS" panose="030F0702030302020204" pitchFamily="66" charset="0"/>
              </a:rPr>
              <a:t>know the</a:t>
            </a:r>
          </a:p>
          <a:p>
            <a:r>
              <a:rPr lang="en-US" altLang="en-US" sz="4000" b="1" dirty="0">
                <a:latin typeface="Comic Sans MS" panose="030F0702030302020204" pitchFamily="66" charset="0"/>
              </a:rPr>
              <a:t>answer.</a:t>
            </a:r>
          </a:p>
        </p:txBody>
      </p:sp>
      <p:sp>
        <p:nvSpPr>
          <p:cNvPr id="68613" name="AutoShape 5">
            <a:extLst>
              <a:ext uri="{FF2B5EF4-FFF2-40B4-BE49-F238E27FC236}">
                <a16:creationId xmlns:a16="http://schemas.microsoft.com/office/drawing/2014/main" id="{5DD4B32D-94DD-50E5-3846-F2BAE23F33D9}"/>
              </a:ext>
            </a:extLst>
          </p:cNvPr>
          <p:cNvSpPr>
            <a:spLocks noChangeArrowheads="1"/>
          </p:cNvSpPr>
          <p:nvPr/>
        </p:nvSpPr>
        <p:spPr bwMode="auto">
          <a:xfrm>
            <a:off x="7210338" y="1981200"/>
            <a:ext cx="3200400" cy="2514600"/>
          </a:xfrm>
          <a:prstGeom prst="wedgeRoundRectCallout">
            <a:avLst>
              <a:gd name="adj1" fmla="val 43801"/>
              <a:gd name="adj2" fmla="val 80366"/>
              <a:gd name="adj3" fmla="val 16667"/>
            </a:avLst>
          </a:prstGeom>
          <a:solidFill>
            <a:schemeClr val="bg1"/>
          </a:solidFill>
          <a:ln w="19050" algn="ctr">
            <a:solidFill>
              <a:srgbClr val="FF3300"/>
            </a:solidFill>
            <a:miter lim="800000"/>
            <a:headEnd/>
            <a:tailEnd/>
          </a:ln>
          <a:effectLst/>
          <a:extLst>
            <a:ext uri="{AF507438-7753-43E0-B8FC-AC1667EBCBE1}">
              <a14:hiddenEffects xmlns:a14="http://schemas.microsoft.com/office/drawing/2010/main">
                <a:effectLst>
                  <a:outerShdw dist="35921" dir="2700000" algn="ctr" rotWithShape="0">
                    <a:srgbClr val="990000"/>
                  </a:outerShdw>
                </a:effectLst>
              </a14:hiddenEffects>
            </a:ext>
          </a:extLst>
        </p:spPr>
        <p:txBody>
          <a:bodyPr/>
          <a:lstStyle/>
          <a:p>
            <a:r>
              <a:rPr lang="en-US" altLang="en-US" sz="4000" b="1" dirty="0">
                <a:latin typeface="Comic Sans MS" panose="030F0702030302020204" pitchFamily="66" charset="0"/>
              </a:rPr>
              <a:t>Always use</a:t>
            </a:r>
          </a:p>
          <a:p>
            <a:r>
              <a:rPr lang="en-US" altLang="en-US" sz="4000" b="1" dirty="0">
                <a:latin typeface="Comic Sans MS" panose="030F0702030302020204" pitchFamily="66" charset="0"/>
              </a:rPr>
              <a:t>leading</a:t>
            </a:r>
          </a:p>
          <a:p>
            <a:r>
              <a:rPr lang="en-US" altLang="en-US" sz="4000" b="1" dirty="0">
                <a:latin typeface="Comic Sans MS" panose="030F0702030302020204" pitchFamily="66" charset="0"/>
              </a:rPr>
              <a:t>questions.</a:t>
            </a:r>
          </a:p>
        </p:txBody>
      </p:sp>
      <p:sp>
        <p:nvSpPr>
          <p:cNvPr id="2" name="TextBox 1">
            <a:extLst>
              <a:ext uri="{FF2B5EF4-FFF2-40B4-BE49-F238E27FC236}">
                <a16:creationId xmlns:a16="http://schemas.microsoft.com/office/drawing/2014/main" id="{53EE36CF-94B9-8D2A-6AE6-FD698F0196EC}"/>
              </a:ext>
            </a:extLst>
          </p:cNvPr>
          <p:cNvSpPr txBox="1"/>
          <p:nvPr/>
        </p:nvSpPr>
        <p:spPr>
          <a:xfrm>
            <a:off x="1459685" y="562459"/>
            <a:ext cx="8951053" cy="707886"/>
          </a:xfrm>
          <a:prstGeom prst="rect">
            <a:avLst/>
          </a:prstGeom>
          <a:noFill/>
        </p:spPr>
        <p:txBody>
          <a:bodyPr wrap="square" rtlCol="0">
            <a:spAutoFit/>
          </a:bodyPr>
          <a:lstStyle/>
          <a:p>
            <a:r>
              <a:rPr lang="en-US" sz="4000" dirty="0">
                <a:latin typeface="Comic Sans MS" panose="030F0702030302020204" pitchFamily="66" charset="0"/>
              </a:rPr>
              <a:t>Cross-examination </a:t>
            </a:r>
            <a:r>
              <a:rPr lang="en-US" sz="4000" dirty="0">
                <a:solidFill>
                  <a:srgbClr val="FF0000"/>
                </a:solidFill>
                <a:latin typeface="Comic Sans MS" panose="030F0702030302020204" pitchFamily="66" charset="0"/>
              </a:rPr>
              <a:t>Truths</a:t>
            </a:r>
            <a:r>
              <a:rPr lang="en-US" sz="4000" dirty="0">
                <a:latin typeface="Comic Sans MS" panose="030F0702030302020204" pitchFamily="66" charset="0"/>
              </a:rPr>
              <a:t> and </a:t>
            </a:r>
            <a:r>
              <a:rPr lang="en-US" sz="4000" dirty="0">
                <a:solidFill>
                  <a:srgbClr val="92D050"/>
                </a:solidFill>
                <a:latin typeface="Comic Sans MS" panose="030F0702030302020204" pitchFamily="66" charset="0"/>
              </a:rPr>
              <a:t>Myths</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C081E6C0-987F-493C-7240-031325091A01}"/>
              </a:ext>
            </a:extLst>
          </p:cNvPr>
          <p:cNvSpPr>
            <a:spLocks noGrp="1" noChangeArrowheads="1"/>
          </p:cNvSpPr>
          <p:nvPr>
            <p:ph type="title"/>
          </p:nvPr>
        </p:nvSpPr>
        <p:spPr>
          <a:xfrm>
            <a:off x="3352080" y="533400"/>
            <a:ext cx="5412358" cy="1143000"/>
          </a:xfrm>
          <a:ln>
            <a:solidFill>
              <a:srgbClr val="FF9900"/>
            </a:solidFill>
            <a:miter lim="800000"/>
            <a:headEnd/>
            <a:tailEnd/>
          </a:ln>
        </p:spPr>
        <p:txBody>
          <a:bodyPr>
            <a:noAutofit/>
          </a:bodyPr>
          <a:lstStyle/>
          <a:p>
            <a:pPr algn="ctr"/>
            <a:r>
              <a:rPr lang="en-US" altLang="en-US" sz="4000" dirty="0">
                <a:latin typeface="Comic Sans MS" panose="030F0702030302020204" pitchFamily="66" charset="0"/>
              </a:rPr>
              <a:t>Conventional Wisdom</a:t>
            </a:r>
          </a:p>
        </p:txBody>
      </p:sp>
      <p:sp>
        <p:nvSpPr>
          <p:cNvPr id="52227" name="Rectangle 3">
            <a:extLst>
              <a:ext uri="{FF2B5EF4-FFF2-40B4-BE49-F238E27FC236}">
                <a16:creationId xmlns:a16="http://schemas.microsoft.com/office/drawing/2014/main" id="{7F847FFB-BFD2-254C-84EE-96727D021CAC}"/>
              </a:ext>
            </a:extLst>
          </p:cNvPr>
          <p:cNvSpPr>
            <a:spLocks noGrp="1" noChangeArrowheads="1"/>
          </p:cNvSpPr>
          <p:nvPr>
            <p:ph type="body" idx="1"/>
          </p:nvPr>
        </p:nvSpPr>
        <p:spPr>
          <a:xfrm>
            <a:off x="3692105" y="3314700"/>
            <a:ext cx="4606506" cy="1219200"/>
          </a:xfrm>
          <a:ln/>
          <a:extLst>
            <a:ext uri="{91240B29-F687-4F45-9708-019B960494DF}">
              <a14:hiddenLine xmlns:a14="http://schemas.microsoft.com/office/drawing/2010/main" w="9525">
                <a:solidFill>
                  <a:srgbClr val="99FF33"/>
                </a:solidFill>
                <a:miter lim="800000"/>
                <a:headEnd/>
                <a:tailEnd/>
              </a14:hiddenLine>
            </a:ext>
          </a:extLst>
        </p:spPr>
        <p:txBody>
          <a:bodyPr/>
          <a:lstStyle/>
          <a:p>
            <a:pPr algn="ctr">
              <a:buFontTx/>
              <a:buNone/>
            </a:pPr>
            <a:r>
              <a:rPr lang="en-US" altLang="en-US" dirty="0"/>
              <a:t> </a:t>
            </a:r>
            <a:r>
              <a:rPr lang="en-US" altLang="en-US" dirty="0">
                <a:latin typeface="Comic Sans MS" panose="030F0702030302020204" pitchFamily="66" charset="0"/>
              </a:rPr>
              <a:t>Take witness back over defense direct</a:t>
            </a:r>
          </a:p>
        </p:txBody>
      </p:sp>
      <p:sp>
        <p:nvSpPr>
          <p:cNvPr id="52228" name="AutoShape 4">
            <a:extLst>
              <a:ext uri="{FF2B5EF4-FFF2-40B4-BE49-F238E27FC236}">
                <a16:creationId xmlns:a16="http://schemas.microsoft.com/office/drawing/2014/main" id="{D3975D51-7CCD-7288-B1C9-27F78BF69179}"/>
              </a:ext>
            </a:extLst>
          </p:cNvPr>
          <p:cNvSpPr>
            <a:spLocks noChangeArrowheads="1"/>
          </p:cNvSpPr>
          <p:nvPr/>
        </p:nvSpPr>
        <p:spPr bwMode="auto">
          <a:xfrm>
            <a:off x="4876800" y="2667000"/>
            <a:ext cx="2514600" cy="2514600"/>
          </a:xfrm>
          <a:custGeom>
            <a:avLst/>
            <a:gdLst>
              <a:gd name="G0" fmla="+- 2700 0 0"/>
              <a:gd name="G1" fmla="*/ G0 2 1"/>
              <a:gd name="G2" fmla="+- 21600 0 G1"/>
              <a:gd name="G3" fmla="*/ G2 G2 1"/>
              <a:gd name="G4" fmla="*/ G0 G0 1"/>
              <a:gd name="G5" fmla="+- G3 0 G4"/>
              <a:gd name="G6" fmla="*/ G5 1 8"/>
              <a:gd name="G7" fmla="sqrt G6"/>
              <a:gd name="G8" fmla="*/ G4 1 8"/>
              <a:gd name="G9" fmla="sqrt G8"/>
              <a:gd name="G10" fmla="+- G7 G9 0"/>
              <a:gd name="G11" fmla="+- G7 0 G9"/>
              <a:gd name="G12" fmla="+- G10 10800 0"/>
              <a:gd name="G13" fmla="+- 10800 0 G10"/>
              <a:gd name="G14" fmla="+- G11 10800 0"/>
              <a:gd name="G15" fmla="+- 10800 0 G11"/>
              <a:gd name="G16" fmla="+- 21600 0 G0"/>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700"/>
                  <a:pt x="7477" y="3223"/>
                  <a:pt x="6106" y="4198"/>
                </a:cubicBezTo>
                <a:close/>
                <a:moveTo>
                  <a:pt x="4198" y="6106"/>
                </a:moveTo>
                <a:cubicBezTo>
                  <a:pt x="3223" y="7477"/>
                  <a:pt x="2700" y="9117"/>
                  <a:pt x="2700" y="10799"/>
                </a:cubicBezTo>
                <a:cubicBezTo>
                  <a:pt x="2700" y="15273"/>
                  <a:pt x="6326" y="18900"/>
                  <a:pt x="10800" y="18900"/>
                </a:cubicBezTo>
                <a:cubicBezTo>
                  <a:pt x="12482" y="18899"/>
                  <a:pt x="14122" y="18376"/>
                  <a:pt x="15493" y="17401"/>
                </a:cubicBezTo>
                <a:close/>
              </a:path>
            </a:pathLst>
          </a:custGeom>
          <a:solidFill>
            <a:srgbClr val="FF0000">
              <a:alpha val="49001"/>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84A243CF-9B39-5EC2-422B-A1AB86336257}"/>
              </a:ext>
            </a:extLst>
          </p:cNvPr>
          <p:cNvSpPr>
            <a:spLocks noGrp="1" noChangeArrowheads="1"/>
          </p:cNvSpPr>
          <p:nvPr>
            <p:ph type="title"/>
          </p:nvPr>
        </p:nvSpPr>
        <p:spPr>
          <a:xfrm>
            <a:off x="7010400" y="609600"/>
            <a:ext cx="3048000" cy="1143000"/>
          </a:xfrm>
          <a:ln>
            <a:solidFill>
              <a:srgbClr val="FF9900"/>
            </a:solidFill>
            <a:miter lim="800000"/>
            <a:headEnd/>
            <a:tailEnd/>
          </a:ln>
        </p:spPr>
        <p:txBody>
          <a:bodyPr>
            <a:normAutofit fontScale="90000"/>
          </a:bodyPr>
          <a:lstStyle/>
          <a:p>
            <a:r>
              <a:rPr lang="en-US" altLang="en-US" sz="4000" dirty="0">
                <a:latin typeface="Comic Sans MS" panose="030F0702030302020204" pitchFamily="66" charset="0"/>
              </a:rPr>
              <a:t>Francis  L. Wellman</a:t>
            </a:r>
          </a:p>
        </p:txBody>
      </p:sp>
      <p:sp>
        <p:nvSpPr>
          <p:cNvPr id="53251" name="Rectangle 3">
            <a:extLst>
              <a:ext uri="{FF2B5EF4-FFF2-40B4-BE49-F238E27FC236}">
                <a16:creationId xmlns:a16="http://schemas.microsoft.com/office/drawing/2014/main" id="{A498FE74-3B85-E7E7-5E0B-4A202DC22CAE}"/>
              </a:ext>
            </a:extLst>
          </p:cNvPr>
          <p:cNvSpPr>
            <a:spLocks noGrp="1" noChangeArrowheads="1"/>
          </p:cNvSpPr>
          <p:nvPr>
            <p:ph type="body" idx="1"/>
          </p:nvPr>
        </p:nvSpPr>
        <p:spPr>
          <a:xfrm>
            <a:off x="6781800" y="2209800"/>
            <a:ext cx="3505200" cy="3733800"/>
          </a:xfrm>
          <a:ln>
            <a:solidFill>
              <a:srgbClr val="99FF33"/>
            </a:solidFill>
            <a:miter lim="800000"/>
            <a:headEnd/>
            <a:tailEnd/>
          </a:ln>
        </p:spPr>
        <p:txBody>
          <a:bodyPr/>
          <a:lstStyle/>
          <a:p>
            <a:pPr>
              <a:buFontTx/>
              <a:buNone/>
            </a:pPr>
            <a:r>
              <a:rPr lang="en-US" altLang="en-US" dirty="0">
                <a:solidFill>
                  <a:srgbClr val="FFFF00"/>
                </a:solidFill>
                <a:latin typeface="Comic Sans MS" panose="030F0702030302020204" pitchFamily="66" charset="0"/>
              </a:rPr>
              <a:t>“ . . . earmarks of fabrication, it is often useful, as your first question, to ask him to repeat this story.”</a:t>
            </a:r>
          </a:p>
        </p:txBody>
      </p:sp>
      <p:pic>
        <p:nvPicPr>
          <p:cNvPr id="53252" name="Picture 4">
            <a:extLst>
              <a:ext uri="{FF2B5EF4-FFF2-40B4-BE49-F238E27FC236}">
                <a16:creationId xmlns:a16="http://schemas.microsoft.com/office/drawing/2014/main" id="{0D9368A7-3667-2226-3997-B129F52FC4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1" y="457200"/>
            <a:ext cx="4170363" cy="5486400"/>
          </a:xfrm>
          <a:prstGeom prst="rect">
            <a:avLst/>
          </a:prstGeom>
          <a:noFill/>
          <a:ln w="9525">
            <a:solidFill>
              <a:srgbClr val="99FF33"/>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3253" name="Rectangle 5">
            <a:extLst>
              <a:ext uri="{FF2B5EF4-FFF2-40B4-BE49-F238E27FC236}">
                <a16:creationId xmlns:a16="http://schemas.microsoft.com/office/drawing/2014/main" id="{843FCCEC-D604-8B27-E162-BF170665A5D8}"/>
              </a:ext>
            </a:extLst>
          </p:cNvPr>
          <p:cNvSpPr>
            <a:spLocks noChangeArrowheads="1"/>
          </p:cNvSpPr>
          <p:nvPr/>
        </p:nvSpPr>
        <p:spPr bwMode="auto">
          <a:xfrm>
            <a:off x="2286000" y="6019800"/>
            <a:ext cx="35814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99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4400">
                <a:solidFill>
                  <a:srgbClr val="FFFF00"/>
                </a:solidFill>
                <a:latin typeface="Comic Sans MS" panose="030F0702030302020204" pitchFamily="66" charset="0"/>
              </a:defRPr>
            </a:lvl1pPr>
            <a:lvl2pPr>
              <a:defRPr sz="4400">
                <a:solidFill>
                  <a:srgbClr val="FFFF00"/>
                </a:solidFill>
                <a:latin typeface="Comic Sans MS" panose="030F0702030302020204" pitchFamily="66" charset="0"/>
              </a:defRPr>
            </a:lvl2pPr>
            <a:lvl3pPr>
              <a:defRPr sz="4400">
                <a:solidFill>
                  <a:srgbClr val="FFFF00"/>
                </a:solidFill>
                <a:latin typeface="Comic Sans MS" panose="030F0702030302020204" pitchFamily="66" charset="0"/>
              </a:defRPr>
            </a:lvl3pPr>
            <a:lvl4pPr>
              <a:defRPr sz="4400">
                <a:solidFill>
                  <a:srgbClr val="FFFF00"/>
                </a:solidFill>
                <a:latin typeface="Comic Sans MS" panose="030F0702030302020204" pitchFamily="66" charset="0"/>
              </a:defRPr>
            </a:lvl4pPr>
            <a:lvl5pPr>
              <a:defRPr sz="4400">
                <a:solidFill>
                  <a:srgbClr val="FFFF00"/>
                </a:solidFill>
                <a:latin typeface="Comic Sans MS" panose="030F0702030302020204" pitchFamily="66" charset="0"/>
              </a:defRPr>
            </a:lvl5pPr>
            <a:lvl6pPr marL="457200" algn="ctr" fontAlgn="base">
              <a:spcBef>
                <a:spcPct val="0"/>
              </a:spcBef>
              <a:spcAft>
                <a:spcPct val="0"/>
              </a:spcAft>
              <a:defRPr sz="4400">
                <a:solidFill>
                  <a:srgbClr val="FFFF00"/>
                </a:solidFill>
                <a:latin typeface="Comic Sans MS" panose="030F0702030302020204" pitchFamily="66" charset="0"/>
              </a:defRPr>
            </a:lvl6pPr>
            <a:lvl7pPr marL="914400" algn="ctr" fontAlgn="base">
              <a:spcBef>
                <a:spcPct val="0"/>
              </a:spcBef>
              <a:spcAft>
                <a:spcPct val="0"/>
              </a:spcAft>
              <a:defRPr sz="4400">
                <a:solidFill>
                  <a:srgbClr val="FFFF00"/>
                </a:solidFill>
                <a:latin typeface="Comic Sans MS" panose="030F0702030302020204" pitchFamily="66" charset="0"/>
              </a:defRPr>
            </a:lvl7pPr>
            <a:lvl8pPr marL="1371600" algn="ctr" fontAlgn="base">
              <a:spcBef>
                <a:spcPct val="0"/>
              </a:spcBef>
              <a:spcAft>
                <a:spcPct val="0"/>
              </a:spcAft>
              <a:defRPr sz="4400">
                <a:solidFill>
                  <a:srgbClr val="FFFF00"/>
                </a:solidFill>
                <a:latin typeface="Comic Sans MS" panose="030F0702030302020204" pitchFamily="66" charset="0"/>
              </a:defRPr>
            </a:lvl8pPr>
            <a:lvl9pPr marL="1828800" algn="ctr" fontAlgn="base">
              <a:spcBef>
                <a:spcPct val="0"/>
              </a:spcBef>
              <a:spcAft>
                <a:spcPct val="0"/>
              </a:spcAft>
              <a:defRPr sz="4400">
                <a:solidFill>
                  <a:srgbClr val="FFFF00"/>
                </a:solidFill>
                <a:latin typeface="Comic Sans MS" panose="030F0702030302020204" pitchFamily="66" charset="0"/>
              </a:defRPr>
            </a:lvl9pPr>
          </a:lstStyle>
          <a:p>
            <a:r>
              <a:rPr lang="en-US" altLang="en-US" sz="2800"/>
              <a:t>public domain</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BAA099A8-6FDC-E883-6B38-34C581EA43F1}"/>
              </a:ext>
            </a:extLst>
          </p:cNvPr>
          <p:cNvSpPr>
            <a:spLocks noGrp="1" noChangeArrowheads="1"/>
          </p:cNvSpPr>
          <p:nvPr>
            <p:ph type="title"/>
          </p:nvPr>
        </p:nvSpPr>
        <p:spPr/>
        <p:txBody>
          <a:bodyPr/>
          <a:lstStyle/>
          <a:p>
            <a:pPr algn="ctr"/>
            <a:r>
              <a:rPr lang="en-US" altLang="en-US" dirty="0">
                <a:latin typeface="Comic Sans MS" panose="030F0702030302020204" pitchFamily="66" charset="0"/>
              </a:rPr>
              <a:t>Questions</a:t>
            </a:r>
          </a:p>
        </p:txBody>
      </p:sp>
      <p:sp>
        <p:nvSpPr>
          <p:cNvPr id="18435" name="Oval 3">
            <a:extLst>
              <a:ext uri="{FF2B5EF4-FFF2-40B4-BE49-F238E27FC236}">
                <a16:creationId xmlns:a16="http://schemas.microsoft.com/office/drawing/2014/main" id="{30A01AFF-EB4B-79AC-31F3-3FF1ACBE2D4D}"/>
              </a:ext>
            </a:extLst>
          </p:cNvPr>
          <p:cNvSpPr>
            <a:spLocks noChangeArrowheads="1"/>
          </p:cNvSpPr>
          <p:nvPr/>
        </p:nvSpPr>
        <p:spPr bwMode="auto">
          <a:xfrm>
            <a:off x="2286000" y="1981200"/>
            <a:ext cx="3276600" cy="1600200"/>
          </a:xfrm>
          <a:prstGeom prst="ellipse">
            <a:avLst/>
          </a:prstGeom>
          <a:noFill/>
          <a:ln w="9525">
            <a:solidFill>
              <a:srgbClr val="66FF33"/>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sz="2400">
                <a:solidFill>
                  <a:srgbClr val="FFFF00"/>
                </a:solidFill>
                <a:latin typeface="Comic Sans MS" panose="030F0702030302020204" pitchFamily="66" charset="0"/>
              </a:rPr>
              <a:t>Question Formats</a:t>
            </a:r>
          </a:p>
        </p:txBody>
      </p:sp>
      <p:sp>
        <p:nvSpPr>
          <p:cNvPr id="18436" name="Oval 4">
            <a:extLst>
              <a:ext uri="{FF2B5EF4-FFF2-40B4-BE49-F238E27FC236}">
                <a16:creationId xmlns:a16="http://schemas.microsoft.com/office/drawing/2014/main" id="{29880E76-AB64-7A04-D29D-AE6932A311E2}"/>
              </a:ext>
            </a:extLst>
          </p:cNvPr>
          <p:cNvSpPr>
            <a:spLocks noChangeArrowheads="1"/>
          </p:cNvSpPr>
          <p:nvPr/>
        </p:nvSpPr>
        <p:spPr bwMode="auto">
          <a:xfrm>
            <a:off x="6553200" y="4419600"/>
            <a:ext cx="3276600" cy="1600200"/>
          </a:xfrm>
          <a:prstGeom prst="ellipse">
            <a:avLst/>
          </a:prstGeom>
          <a:noFill/>
          <a:ln w="952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sz="2400">
                <a:solidFill>
                  <a:srgbClr val="66FF33"/>
                </a:solidFill>
                <a:latin typeface="Comic Sans MS" panose="030F0702030302020204" pitchFamily="66" charset="0"/>
              </a:rPr>
              <a:t> Accusatory</a:t>
            </a:r>
          </a:p>
          <a:p>
            <a:r>
              <a:rPr lang="en-US" altLang="en-US" sz="2400">
                <a:solidFill>
                  <a:srgbClr val="66FF33"/>
                </a:solidFill>
                <a:latin typeface="Comic Sans MS" panose="030F0702030302020204" pitchFamily="66" charset="0"/>
              </a:rPr>
              <a:t>question</a:t>
            </a:r>
          </a:p>
        </p:txBody>
      </p:sp>
      <p:sp>
        <p:nvSpPr>
          <p:cNvPr id="18437" name="Oval 5">
            <a:extLst>
              <a:ext uri="{FF2B5EF4-FFF2-40B4-BE49-F238E27FC236}">
                <a16:creationId xmlns:a16="http://schemas.microsoft.com/office/drawing/2014/main" id="{67E4E8DE-C2FD-3444-FB70-13653B76A08A}"/>
              </a:ext>
            </a:extLst>
          </p:cNvPr>
          <p:cNvSpPr>
            <a:spLocks noChangeArrowheads="1"/>
          </p:cNvSpPr>
          <p:nvPr/>
        </p:nvSpPr>
        <p:spPr bwMode="auto">
          <a:xfrm>
            <a:off x="2971800" y="4800600"/>
            <a:ext cx="3276600" cy="1600200"/>
          </a:xfrm>
          <a:prstGeom prst="ellipse">
            <a:avLst/>
          </a:prstGeom>
          <a:noFill/>
          <a:ln w="952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sz="2400">
                <a:solidFill>
                  <a:srgbClr val="66FF33"/>
                </a:solidFill>
                <a:latin typeface="Comic Sans MS" panose="030F0702030302020204" pitchFamily="66" charset="0"/>
              </a:rPr>
              <a:t>Anticipatory</a:t>
            </a:r>
          </a:p>
          <a:p>
            <a:r>
              <a:rPr lang="en-US" altLang="en-US" sz="2400">
                <a:solidFill>
                  <a:srgbClr val="66FF33"/>
                </a:solidFill>
                <a:latin typeface="Comic Sans MS" panose="030F0702030302020204" pitchFamily="66" charset="0"/>
              </a:rPr>
              <a:t>question</a:t>
            </a:r>
          </a:p>
        </p:txBody>
      </p:sp>
      <p:sp>
        <p:nvSpPr>
          <p:cNvPr id="18438" name="Line 6">
            <a:extLst>
              <a:ext uri="{FF2B5EF4-FFF2-40B4-BE49-F238E27FC236}">
                <a16:creationId xmlns:a16="http://schemas.microsoft.com/office/drawing/2014/main" id="{65E1BDCC-E0FA-2B81-2858-85D5C9B7F815}"/>
              </a:ext>
            </a:extLst>
          </p:cNvPr>
          <p:cNvSpPr>
            <a:spLocks noChangeShapeType="1"/>
          </p:cNvSpPr>
          <p:nvPr/>
        </p:nvSpPr>
        <p:spPr bwMode="auto">
          <a:xfrm>
            <a:off x="5562600" y="2895600"/>
            <a:ext cx="1676400" cy="1676400"/>
          </a:xfrm>
          <a:prstGeom prst="line">
            <a:avLst/>
          </a:prstGeom>
          <a:noFill/>
          <a:ln w="952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439" name="Line 7">
            <a:extLst>
              <a:ext uri="{FF2B5EF4-FFF2-40B4-BE49-F238E27FC236}">
                <a16:creationId xmlns:a16="http://schemas.microsoft.com/office/drawing/2014/main" id="{1D0444D2-E134-AA58-0CDA-D8A44A582318}"/>
              </a:ext>
            </a:extLst>
          </p:cNvPr>
          <p:cNvSpPr>
            <a:spLocks noChangeShapeType="1"/>
          </p:cNvSpPr>
          <p:nvPr/>
        </p:nvSpPr>
        <p:spPr bwMode="auto">
          <a:xfrm>
            <a:off x="4191000" y="3581400"/>
            <a:ext cx="304800" cy="1219200"/>
          </a:xfrm>
          <a:prstGeom prst="line">
            <a:avLst/>
          </a:prstGeom>
          <a:noFill/>
          <a:ln w="952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440" name="Oval 8">
            <a:extLst>
              <a:ext uri="{FF2B5EF4-FFF2-40B4-BE49-F238E27FC236}">
                <a16:creationId xmlns:a16="http://schemas.microsoft.com/office/drawing/2014/main" id="{08418B7B-5D6E-C688-52E8-DBD4A10BF92A}"/>
              </a:ext>
            </a:extLst>
          </p:cNvPr>
          <p:cNvSpPr>
            <a:spLocks noChangeArrowheads="1"/>
          </p:cNvSpPr>
          <p:nvPr/>
        </p:nvSpPr>
        <p:spPr bwMode="auto">
          <a:xfrm>
            <a:off x="7086600" y="1905000"/>
            <a:ext cx="3276600" cy="1600200"/>
          </a:xfrm>
          <a:prstGeom prst="ellipse">
            <a:avLst/>
          </a:prstGeom>
          <a:noFill/>
          <a:ln w="952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sz="2400">
                <a:solidFill>
                  <a:srgbClr val="66FF33"/>
                </a:solidFill>
                <a:latin typeface="Comic Sans MS" panose="030F0702030302020204" pitchFamily="66" charset="0"/>
              </a:rPr>
              <a:t> Interrogatory</a:t>
            </a:r>
          </a:p>
          <a:p>
            <a:r>
              <a:rPr lang="en-US" altLang="en-US" sz="2400">
                <a:solidFill>
                  <a:srgbClr val="66FF33"/>
                </a:solidFill>
                <a:latin typeface="Comic Sans MS" panose="030F0702030302020204" pitchFamily="66" charset="0"/>
              </a:rPr>
              <a:t>question</a:t>
            </a:r>
          </a:p>
        </p:txBody>
      </p:sp>
      <p:sp>
        <p:nvSpPr>
          <p:cNvPr id="18441" name="Line 9">
            <a:extLst>
              <a:ext uri="{FF2B5EF4-FFF2-40B4-BE49-F238E27FC236}">
                <a16:creationId xmlns:a16="http://schemas.microsoft.com/office/drawing/2014/main" id="{57AFBBAE-B737-2026-C22B-C4868E3B38A0}"/>
              </a:ext>
            </a:extLst>
          </p:cNvPr>
          <p:cNvSpPr>
            <a:spLocks noChangeShapeType="1"/>
          </p:cNvSpPr>
          <p:nvPr/>
        </p:nvSpPr>
        <p:spPr bwMode="auto">
          <a:xfrm flipV="1">
            <a:off x="5486400" y="2362200"/>
            <a:ext cx="1752600" cy="76200"/>
          </a:xfrm>
          <a:prstGeom prst="line">
            <a:avLst/>
          </a:prstGeom>
          <a:noFill/>
          <a:ln w="952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C7F5775F-1394-687F-773F-5ECBA3844ACD}"/>
              </a:ext>
            </a:extLst>
          </p:cNvPr>
          <p:cNvSpPr>
            <a:spLocks noGrp="1" noChangeArrowheads="1"/>
          </p:cNvSpPr>
          <p:nvPr>
            <p:ph type="title"/>
          </p:nvPr>
        </p:nvSpPr>
        <p:spPr/>
        <p:txBody>
          <a:bodyPr/>
          <a:lstStyle/>
          <a:p>
            <a:pPr algn="ctr"/>
            <a:r>
              <a:rPr lang="en-US" altLang="en-US" sz="4000" dirty="0">
                <a:latin typeface="Comic Sans MS" panose="030F0702030302020204" pitchFamily="66" charset="0"/>
              </a:rPr>
              <a:t>Interrogatory Question</a:t>
            </a:r>
            <a:br>
              <a:rPr lang="en-US" altLang="en-US" sz="4000" dirty="0">
                <a:latin typeface="Comic Sans MS" panose="030F0702030302020204" pitchFamily="66" charset="0"/>
              </a:rPr>
            </a:br>
            <a:r>
              <a:rPr lang="en-US" altLang="en-US" sz="4000" dirty="0">
                <a:latin typeface="Comic Sans MS" panose="030F0702030302020204" pitchFamily="66" charset="0"/>
              </a:rPr>
              <a:t>dangerous words</a:t>
            </a:r>
          </a:p>
        </p:txBody>
      </p:sp>
      <p:sp>
        <p:nvSpPr>
          <p:cNvPr id="20483" name="Oval 3">
            <a:extLst>
              <a:ext uri="{FF2B5EF4-FFF2-40B4-BE49-F238E27FC236}">
                <a16:creationId xmlns:a16="http://schemas.microsoft.com/office/drawing/2014/main" id="{318FE12E-D2DB-E3D0-14F1-079A207A5D79}"/>
              </a:ext>
            </a:extLst>
          </p:cNvPr>
          <p:cNvSpPr>
            <a:spLocks noChangeArrowheads="1"/>
          </p:cNvSpPr>
          <p:nvPr/>
        </p:nvSpPr>
        <p:spPr bwMode="auto">
          <a:xfrm>
            <a:off x="2133600" y="1981200"/>
            <a:ext cx="3429000" cy="1600200"/>
          </a:xfrm>
          <a:prstGeom prst="ellipse">
            <a:avLst/>
          </a:prstGeom>
          <a:noFill/>
          <a:ln w="9525">
            <a:solidFill>
              <a:srgbClr val="66FF33"/>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sz="2400">
                <a:solidFill>
                  <a:srgbClr val="FFFF00"/>
                </a:solidFill>
                <a:latin typeface="Comic Sans MS" panose="030F0702030302020204" pitchFamily="66" charset="0"/>
              </a:rPr>
              <a:t>Permits open-ended</a:t>
            </a:r>
          </a:p>
          <a:p>
            <a:r>
              <a:rPr lang="en-US" altLang="en-US" sz="2400">
                <a:solidFill>
                  <a:srgbClr val="FFFF00"/>
                </a:solidFill>
                <a:latin typeface="Comic Sans MS" panose="030F0702030302020204" pitchFamily="66" charset="0"/>
              </a:rPr>
              <a:t>answers</a:t>
            </a:r>
          </a:p>
        </p:txBody>
      </p:sp>
      <p:sp>
        <p:nvSpPr>
          <p:cNvPr id="20485" name="Oval 5">
            <a:extLst>
              <a:ext uri="{FF2B5EF4-FFF2-40B4-BE49-F238E27FC236}">
                <a16:creationId xmlns:a16="http://schemas.microsoft.com/office/drawing/2014/main" id="{376020F6-972D-DF22-1F72-D18041C6408E}"/>
              </a:ext>
            </a:extLst>
          </p:cNvPr>
          <p:cNvSpPr>
            <a:spLocks noChangeArrowheads="1"/>
          </p:cNvSpPr>
          <p:nvPr/>
        </p:nvSpPr>
        <p:spPr bwMode="auto">
          <a:xfrm>
            <a:off x="2971800" y="4800600"/>
            <a:ext cx="3276600" cy="1600200"/>
          </a:xfrm>
          <a:prstGeom prst="ellipse">
            <a:avLst/>
          </a:prstGeom>
          <a:noFill/>
          <a:ln w="952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sz="2400">
                <a:solidFill>
                  <a:srgbClr val="66FF33"/>
                </a:solidFill>
                <a:latin typeface="Comic Sans MS" panose="030F0702030302020204" pitchFamily="66" charset="0"/>
              </a:rPr>
              <a:t>So, therefore,</a:t>
            </a:r>
          </a:p>
          <a:p>
            <a:r>
              <a:rPr lang="en-US" altLang="en-US" sz="2400">
                <a:solidFill>
                  <a:srgbClr val="66FF33"/>
                </a:solidFill>
                <a:latin typeface="Comic Sans MS" panose="030F0702030302020204" pitchFamily="66" charset="0"/>
              </a:rPr>
              <a:t>because, since</a:t>
            </a:r>
          </a:p>
          <a:p>
            <a:endParaRPr lang="en-US" altLang="en-US" sz="2400">
              <a:solidFill>
                <a:srgbClr val="66FF33"/>
              </a:solidFill>
              <a:latin typeface="Comic Sans MS" panose="030F0702030302020204" pitchFamily="66" charset="0"/>
            </a:endParaRPr>
          </a:p>
        </p:txBody>
      </p:sp>
      <p:sp>
        <p:nvSpPr>
          <p:cNvPr id="20487" name="Line 7">
            <a:extLst>
              <a:ext uri="{FF2B5EF4-FFF2-40B4-BE49-F238E27FC236}">
                <a16:creationId xmlns:a16="http://schemas.microsoft.com/office/drawing/2014/main" id="{5E3A4699-050E-82AE-3E65-284415F3495C}"/>
              </a:ext>
            </a:extLst>
          </p:cNvPr>
          <p:cNvSpPr>
            <a:spLocks noChangeShapeType="1"/>
          </p:cNvSpPr>
          <p:nvPr/>
        </p:nvSpPr>
        <p:spPr bwMode="auto">
          <a:xfrm>
            <a:off x="4191000" y="3581400"/>
            <a:ext cx="304800" cy="1219200"/>
          </a:xfrm>
          <a:prstGeom prst="line">
            <a:avLst/>
          </a:prstGeom>
          <a:noFill/>
          <a:ln w="952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488" name="Oval 8">
            <a:extLst>
              <a:ext uri="{FF2B5EF4-FFF2-40B4-BE49-F238E27FC236}">
                <a16:creationId xmlns:a16="http://schemas.microsoft.com/office/drawing/2014/main" id="{654953C0-37DE-D287-ABA7-90D5BF02BD18}"/>
              </a:ext>
            </a:extLst>
          </p:cNvPr>
          <p:cNvSpPr>
            <a:spLocks noChangeArrowheads="1"/>
          </p:cNvSpPr>
          <p:nvPr/>
        </p:nvSpPr>
        <p:spPr bwMode="auto">
          <a:xfrm>
            <a:off x="6858000" y="3554413"/>
            <a:ext cx="3276600" cy="1600200"/>
          </a:xfrm>
          <a:prstGeom prst="ellipse">
            <a:avLst/>
          </a:prstGeom>
          <a:noFill/>
          <a:ln w="9525">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n-US" sz="2400">
                <a:solidFill>
                  <a:srgbClr val="66FF33"/>
                </a:solidFill>
                <a:latin typeface="Comic Sans MS" panose="030F0702030302020204" pitchFamily="66" charset="0"/>
              </a:rPr>
              <a:t> Who, what, where, </a:t>
            </a:r>
          </a:p>
          <a:p>
            <a:r>
              <a:rPr lang="en-US" altLang="en-US" sz="2400">
                <a:solidFill>
                  <a:srgbClr val="66FF33"/>
                </a:solidFill>
                <a:latin typeface="Comic Sans MS" panose="030F0702030302020204" pitchFamily="66" charset="0"/>
              </a:rPr>
              <a:t>when, how, why</a:t>
            </a:r>
          </a:p>
        </p:txBody>
      </p:sp>
      <p:sp>
        <p:nvSpPr>
          <p:cNvPr id="20489" name="Line 9">
            <a:extLst>
              <a:ext uri="{FF2B5EF4-FFF2-40B4-BE49-F238E27FC236}">
                <a16:creationId xmlns:a16="http://schemas.microsoft.com/office/drawing/2014/main" id="{CDDB7ED2-D10E-71FD-A7FD-2D6574D0FB3A}"/>
              </a:ext>
            </a:extLst>
          </p:cNvPr>
          <p:cNvSpPr>
            <a:spLocks noChangeShapeType="1"/>
          </p:cNvSpPr>
          <p:nvPr/>
        </p:nvSpPr>
        <p:spPr bwMode="auto">
          <a:xfrm>
            <a:off x="5486400" y="3048000"/>
            <a:ext cx="2057400" cy="685800"/>
          </a:xfrm>
          <a:prstGeom prst="line">
            <a:avLst/>
          </a:prstGeom>
          <a:noFill/>
          <a:ln w="952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490" name="Text Box 10">
            <a:extLst>
              <a:ext uri="{FF2B5EF4-FFF2-40B4-BE49-F238E27FC236}">
                <a16:creationId xmlns:a16="http://schemas.microsoft.com/office/drawing/2014/main" id="{8E86891E-7B1E-F5D6-664E-63FABED7315F}"/>
              </a:ext>
            </a:extLst>
          </p:cNvPr>
          <p:cNvSpPr txBox="1">
            <a:spLocks noChangeArrowheads="1"/>
          </p:cNvSpPr>
          <p:nvPr/>
        </p:nvSpPr>
        <p:spPr bwMode="auto">
          <a:xfrm>
            <a:off x="7164388" y="5195888"/>
            <a:ext cx="241141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a:solidFill>
                  <a:srgbClr val="FFFF00"/>
                </a:solidFill>
                <a:latin typeface="Comic Sans MS" panose="030F0702030302020204" pitchFamily="66" charset="0"/>
              </a:rPr>
              <a:t>Encourage wandering</a:t>
            </a:r>
          </a:p>
        </p:txBody>
      </p:sp>
      <p:sp>
        <p:nvSpPr>
          <p:cNvPr id="20492" name="Text Box 12">
            <a:extLst>
              <a:ext uri="{FF2B5EF4-FFF2-40B4-BE49-F238E27FC236}">
                <a16:creationId xmlns:a16="http://schemas.microsoft.com/office/drawing/2014/main" id="{06FED1A0-7DF0-F698-BC0C-A678F6D79EFA}"/>
              </a:ext>
            </a:extLst>
          </p:cNvPr>
          <p:cNvSpPr txBox="1">
            <a:spLocks noChangeArrowheads="1"/>
          </p:cNvSpPr>
          <p:nvPr/>
        </p:nvSpPr>
        <p:spPr bwMode="auto">
          <a:xfrm>
            <a:off x="2971800" y="6491288"/>
            <a:ext cx="31702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a:solidFill>
                  <a:srgbClr val="FFFF00"/>
                </a:solidFill>
                <a:latin typeface="Comic Sans MS" panose="030F0702030302020204" pitchFamily="66" charset="0"/>
              </a:rPr>
              <a:t>Explain different conclusion</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25F766F9-806F-E118-853B-5B99D35075A8}"/>
              </a:ext>
            </a:extLst>
          </p:cNvPr>
          <p:cNvSpPr>
            <a:spLocks noGrp="1" noChangeArrowheads="1"/>
          </p:cNvSpPr>
          <p:nvPr>
            <p:ph type="title"/>
          </p:nvPr>
        </p:nvSpPr>
        <p:spPr/>
        <p:txBody>
          <a:bodyPr/>
          <a:lstStyle/>
          <a:p>
            <a:pPr algn="ctr"/>
            <a:r>
              <a:rPr lang="en-US" altLang="en-US" sz="3200" dirty="0">
                <a:latin typeface="Comic Sans MS" panose="030F0702030302020204" pitchFamily="66" charset="0"/>
              </a:rPr>
              <a:t>A dangerous word can make a closed- ended format question and open-ended one.</a:t>
            </a:r>
          </a:p>
        </p:txBody>
      </p:sp>
      <p:sp>
        <p:nvSpPr>
          <p:cNvPr id="19459" name="AutoShape 3">
            <a:extLst>
              <a:ext uri="{FF2B5EF4-FFF2-40B4-BE49-F238E27FC236}">
                <a16:creationId xmlns:a16="http://schemas.microsoft.com/office/drawing/2014/main" id="{4595780F-944D-C77D-A8EE-C248891B873F}"/>
              </a:ext>
            </a:extLst>
          </p:cNvPr>
          <p:cNvSpPr>
            <a:spLocks noChangeArrowheads="1"/>
          </p:cNvSpPr>
          <p:nvPr/>
        </p:nvSpPr>
        <p:spPr bwMode="auto">
          <a:xfrm>
            <a:off x="1905000" y="1676400"/>
            <a:ext cx="4267200" cy="2362200"/>
          </a:xfrm>
          <a:prstGeom prst="wedgeRoundRectCallout">
            <a:avLst>
              <a:gd name="adj1" fmla="val -30134"/>
              <a:gd name="adj2" fmla="val 86625"/>
              <a:gd name="adj3" fmla="val 16667"/>
            </a:avLst>
          </a:prstGeom>
          <a:solidFill>
            <a:schemeClr val="bg1"/>
          </a:solidFill>
          <a:ln w="9525">
            <a:solidFill>
              <a:srgbClr val="66FF3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2800" b="1">
                <a:latin typeface="Comic Sans MS" panose="030F0702030302020204" pitchFamily="66" charset="0"/>
              </a:rPr>
              <a:t>And you did that </a:t>
            </a:r>
            <a:r>
              <a:rPr lang="en-US" altLang="en-US" sz="2800" b="1">
                <a:solidFill>
                  <a:srgbClr val="FF3300"/>
                </a:solidFill>
                <a:latin typeface="Comic Sans MS" panose="030F0702030302020204" pitchFamily="66" charset="0"/>
              </a:rPr>
              <a:t>BECAUSE</a:t>
            </a:r>
            <a:r>
              <a:rPr lang="en-US" altLang="en-US" sz="2800" b="1">
                <a:latin typeface="Comic Sans MS" panose="030F0702030302020204" pitchFamily="66" charset="0"/>
              </a:rPr>
              <a:t> you were upset, weren’t you?</a:t>
            </a:r>
          </a:p>
        </p:txBody>
      </p:sp>
      <p:sp>
        <p:nvSpPr>
          <p:cNvPr id="19460" name="WordArt 4">
            <a:extLst>
              <a:ext uri="{FF2B5EF4-FFF2-40B4-BE49-F238E27FC236}">
                <a16:creationId xmlns:a16="http://schemas.microsoft.com/office/drawing/2014/main" id="{9C39C7D5-209B-51F9-5B71-C64CA0646E26}"/>
              </a:ext>
            </a:extLst>
          </p:cNvPr>
          <p:cNvSpPr>
            <a:spLocks noChangeArrowheads="1" noChangeShapeType="1" noTextEdit="1"/>
          </p:cNvSpPr>
          <p:nvPr/>
        </p:nvSpPr>
        <p:spPr bwMode="auto">
          <a:xfrm>
            <a:off x="1981200" y="4876800"/>
            <a:ext cx="2819400" cy="10668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66FF33"/>
                </a:solidFill>
                <a:latin typeface="Impact" panose="020B0806030902050204" pitchFamily="34" charset="0"/>
              </a:rPr>
              <a:t>Prosecutor</a:t>
            </a:r>
          </a:p>
        </p:txBody>
      </p:sp>
      <p:sp>
        <p:nvSpPr>
          <p:cNvPr id="19461" name="AutoShape 5">
            <a:extLst>
              <a:ext uri="{FF2B5EF4-FFF2-40B4-BE49-F238E27FC236}">
                <a16:creationId xmlns:a16="http://schemas.microsoft.com/office/drawing/2014/main" id="{C39008A5-E6F4-5E98-5290-6B46186D9EC3}"/>
              </a:ext>
            </a:extLst>
          </p:cNvPr>
          <p:cNvSpPr>
            <a:spLocks noChangeArrowheads="1"/>
          </p:cNvSpPr>
          <p:nvPr/>
        </p:nvSpPr>
        <p:spPr bwMode="auto">
          <a:xfrm>
            <a:off x="6553200" y="1676400"/>
            <a:ext cx="3886200" cy="2895600"/>
          </a:xfrm>
          <a:prstGeom prst="wedgeRoundRectCallout">
            <a:avLst>
              <a:gd name="adj1" fmla="val 11111"/>
              <a:gd name="adj2" fmla="val 66338"/>
              <a:gd name="adj3" fmla="val 16667"/>
            </a:avLst>
          </a:prstGeom>
          <a:solidFill>
            <a:schemeClr val="bg1"/>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2800" b="1">
                <a:latin typeface="Comic Sans MS" panose="030F0702030302020204" pitchFamily="66" charset="0"/>
              </a:rPr>
              <a:t>No.  I’ll tell you exactly </a:t>
            </a:r>
            <a:r>
              <a:rPr lang="en-US" altLang="en-US" sz="2800" b="1">
                <a:solidFill>
                  <a:srgbClr val="FF3300"/>
                </a:solidFill>
                <a:latin typeface="Comic Sans MS" panose="030F0702030302020204" pitchFamily="66" charset="0"/>
              </a:rPr>
              <a:t>WHY</a:t>
            </a:r>
            <a:r>
              <a:rPr lang="en-US" altLang="en-US" sz="2800" b="1">
                <a:latin typeface="Comic Sans MS" panose="030F0702030302020204" pitchFamily="66" charset="0"/>
              </a:rPr>
              <a:t> I did it. I did it </a:t>
            </a:r>
            <a:r>
              <a:rPr lang="en-US" altLang="en-US" sz="2800" b="1">
                <a:solidFill>
                  <a:srgbClr val="FF3300"/>
                </a:solidFill>
                <a:latin typeface="Comic Sans MS" panose="030F0702030302020204" pitchFamily="66" charset="0"/>
              </a:rPr>
              <a:t>BECAUSE</a:t>
            </a:r>
            <a:r>
              <a:rPr lang="en-US" altLang="en-US" sz="2800" b="1">
                <a:latin typeface="Comic Sans MS" panose="030F0702030302020204" pitchFamily="66" charset="0"/>
              </a:rPr>
              <a:t> (and the answer goes on forever).</a:t>
            </a:r>
          </a:p>
        </p:txBody>
      </p:sp>
      <p:sp>
        <p:nvSpPr>
          <p:cNvPr id="19462" name="WordArt 6">
            <a:extLst>
              <a:ext uri="{FF2B5EF4-FFF2-40B4-BE49-F238E27FC236}">
                <a16:creationId xmlns:a16="http://schemas.microsoft.com/office/drawing/2014/main" id="{84DB31EC-45AE-B83A-F078-542304E05022}"/>
              </a:ext>
            </a:extLst>
          </p:cNvPr>
          <p:cNvSpPr>
            <a:spLocks noChangeArrowheads="1" noChangeShapeType="1" noTextEdit="1"/>
          </p:cNvSpPr>
          <p:nvPr/>
        </p:nvSpPr>
        <p:spPr bwMode="auto">
          <a:xfrm>
            <a:off x="7467600" y="5181600"/>
            <a:ext cx="2667000" cy="9144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FFFF00"/>
                </a:solidFill>
                <a:latin typeface="Impact" panose="020B0806030902050204" pitchFamily="34" charset="0"/>
              </a:rPr>
              <a:t>Witness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4" name="Rectangle 4">
            <a:extLst>
              <a:ext uri="{FF2B5EF4-FFF2-40B4-BE49-F238E27FC236}">
                <a16:creationId xmlns:a16="http://schemas.microsoft.com/office/drawing/2014/main" id="{08EC3171-6825-EA76-0A57-A82B018B64BC}"/>
              </a:ext>
            </a:extLst>
          </p:cNvPr>
          <p:cNvSpPr>
            <a:spLocks noGrp="1" noChangeArrowheads="1"/>
          </p:cNvSpPr>
          <p:nvPr>
            <p:ph type="title"/>
          </p:nvPr>
        </p:nvSpPr>
        <p:spPr/>
        <p:txBody>
          <a:bodyPr/>
          <a:lstStyle/>
          <a:p>
            <a:pPr algn="ctr"/>
            <a:r>
              <a:rPr lang="en-US" altLang="en-US" dirty="0">
                <a:solidFill>
                  <a:srgbClr val="FFFF00"/>
                </a:solidFill>
                <a:latin typeface="Comic Sans MS" panose="030F0702030302020204" pitchFamily="66" charset="0"/>
              </a:rPr>
              <a:t>Rules</a:t>
            </a:r>
          </a:p>
        </p:txBody>
      </p:sp>
      <p:sp>
        <p:nvSpPr>
          <p:cNvPr id="56325" name="Rectangle 5">
            <a:extLst>
              <a:ext uri="{FF2B5EF4-FFF2-40B4-BE49-F238E27FC236}">
                <a16:creationId xmlns:a16="http://schemas.microsoft.com/office/drawing/2014/main" id="{BF5A715E-DAA7-6F87-0E0E-AC225FF674B7}"/>
              </a:ext>
            </a:extLst>
          </p:cNvPr>
          <p:cNvSpPr>
            <a:spLocks noChangeArrowheads="1"/>
          </p:cNvSpPr>
          <p:nvPr/>
        </p:nvSpPr>
        <p:spPr bwMode="auto">
          <a:xfrm>
            <a:off x="678809" y="1943100"/>
            <a:ext cx="50292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dirty="0">
                <a:solidFill>
                  <a:srgbClr val="FFFF00"/>
                </a:solidFill>
                <a:latin typeface="Comic Sans MS" panose="030F0702030302020204" pitchFamily="66" charset="0"/>
              </a:rPr>
              <a:t>60-401 Relevance</a:t>
            </a:r>
          </a:p>
        </p:txBody>
      </p:sp>
      <p:sp>
        <p:nvSpPr>
          <p:cNvPr id="56326" name="Rectangle 6">
            <a:extLst>
              <a:ext uri="{FF2B5EF4-FFF2-40B4-BE49-F238E27FC236}">
                <a16:creationId xmlns:a16="http://schemas.microsoft.com/office/drawing/2014/main" id="{DAB6D9E3-A130-27F4-5ACF-84C01CE5D205}"/>
              </a:ext>
            </a:extLst>
          </p:cNvPr>
          <p:cNvSpPr>
            <a:spLocks noChangeArrowheads="1"/>
          </p:cNvSpPr>
          <p:nvPr/>
        </p:nvSpPr>
        <p:spPr bwMode="auto">
          <a:xfrm>
            <a:off x="4158842" y="2933700"/>
            <a:ext cx="7391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dirty="0">
                <a:solidFill>
                  <a:srgbClr val="FFFF00"/>
                </a:solidFill>
                <a:latin typeface="Comic Sans MS" panose="030F0702030302020204" pitchFamily="66" charset="0"/>
              </a:rPr>
              <a:t>60-419 Knowledge &amp; experience</a:t>
            </a:r>
          </a:p>
        </p:txBody>
      </p:sp>
      <p:sp>
        <p:nvSpPr>
          <p:cNvPr id="56327" name="Rectangle 7">
            <a:extLst>
              <a:ext uri="{FF2B5EF4-FFF2-40B4-BE49-F238E27FC236}">
                <a16:creationId xmlns:a16="http://schemas.microsoft.com/office/drawing/2014/main" id="{7485BC39-AADE-460D-4451-4B39933496CE}"/>
              </a:ext>
            </a:extLst>
          </p:cNvPr>
          <p:cNvSpPr>
            <a:spLocks noChangeArrowheads="1"/>
          </p:cNvSpPr>
          <p:nvPr/>
        </p:nvSpPr>
        <p:spPr bwMode="auto">
          <a:xfrm>
            <a:off x="838200" y="3981450"/>
            <a:ext cx="59436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dirty="0">
                <a:solidFill>
                  <a:srgbClr val="FFFF00"/>
                </a:solidFill>
                <a:latin typeface="Comic Sans MS" panose="030F0702030302020204" pitchFamily="66" charset="0"/>
              </a:rPr>
              <a:t>60-420, 421, 422 Credibility</a:t>
            </a:r>
          </a:p>
        </p:txBody>
      </p:sp>
      <p:sp>
        <p:nvSpPr>
          <p:cNvPr id="56328" name="Rectangle 8">
            <a:extLst>
              <a:ext uri="{FF2B5EF4-FFF2-40B4-BE49-F238E27FC236}">
                <a16:creationId xmlns:a16="http://schemas.microsoft.com/office/drawing/2014/main" id="{488203E4-62C9-A389-655D-37E26B126FD2}"/>
              </a:ext>
            </a:extLst>
          </p:cNvPr>
          <p:cNvSpPr>
            <a:spLocks noChangeArrowheads="1"/>
          </p:cNvSpPr>
          <p:nvPr/>
        </p:nvSpPr>
        <p:spPr bwMode="auto">
          <a:xfrm>
            <a:off x="4574097" y="5315124"/>
            <a:ext cx="7467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dirty="0">
                <a:solidFill>
                  <a:srgbClr val="FFFF00"/>
                </a:solidFill>
                <a:latin typeface="Comic Sans MS" panose="030F0702030302020204" pitchFamily="66" charset="0"/>
              </a:rPr>
              <a:t>60-446, 447 &amp; 448 Character</a:t>
            </a:r>
          </a:p>
        </p:txBody>
      </p:sp>
      <p:sp>
        <p:nvSpPr>
          <p:cNvPr id="2" name="Oval 1">
            <a:extLst>
              <a:ext uri="{FF2B5EF4-FFF2-40B4-BE49-F238E27FC236}">
                <a16:creationId xmlns:a16="http://schemas.microsoft.com/office/drawing/2014/main" id="{B0C174F5-FA13-6502-7B18-933245FE2090}"/>
              </a:ext>
            </a:extLst>
          </p:cNvPr>
          <p:cNvSpPr/>
          <p:nvPr/>
        </p:nvSpPr>
        <p:spPr>
          <a:xfrm>
            <a:off x="1124125" y="1741023"/>
            <a:ext cx="4144161" cy="112395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a:extLst>
              <a:ext uri="{FF2B5EF4-FFF2-40B4-BE49-F238E27FC236}">
                <a16:creationId xmlns:a16="http://schemas.microsoft.com/office/drawing/2014/main" id="{D2A724FA-E42F-57A7-4DCF-879DA2113158}"/>
              </a:ext>
            </a:extLst>
          </p:cNvPr>
          <p:cNvSpPr/>
          <p:nvPr/>
        </p:nvSpPr>
        <p:spPr>
          <a:xfrm>
            <a:off x="4270695" y="2844801"/>
            <a:ext cx="7167693" cy="118586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2A6CCFF8-5CE8-10F9-D1D6-D73C14BD8C7F}"/>
              </a:ext>
            </a:extLst>
          </p:cNvPr>
          <p:cNvSpPr/>
          <p:nvPr/>
        </p:nvSpPr>
        <p:spPr>
          <a:xfrm>
            <a:off x="486561" y="3924300"/>
            <a:ext cx="6526635" cy="1243012"/>
          </a:xfrm>
          <a:prstGeom prst="ellipse">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1AE1D8DE-705C-6824-A33F-6E132D7276A2}"/>
              </a:ext>
            </a:extLst>
          </p:cNvPr>
          <p:cNvSpPr/>
          <p:nvPr/>
        </p:nvSpPr>
        <p:spPr>
          <a:xfrm>
            <a:off x="4739779" y="5092116"/>
            <a:ext cx="6811861" cy="1243011"/>
          </a:xfrm>
          <a:prstGeom prst="ellipse">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9D07F812-5B1D-E544-05E6-527969DA656E}"/>
              </a:ext>
            </a:extLst>
          </p:cNvPr>
          <p:cNvSpPr>
            <a:spLocks noGrp="1" noChangeArrowheads="1"/>
          </p:cNvSpPr>
          <p:nvPr>
            <p:ph type="title"/>
          </p:nvPr>
        </p:nvSpPr>
        <p:spPr/>
        <p:txBody>
          <a:bodyPr>
            <a:normAutofit/>
          </a:bodyPr>
          <a:lstStyle/>
          <a:p>
            <a:pPr algn="ctr"/>
            <a:r>
              <a:rPr lang="en-US" altLang="en-US" dirty="0">
                <a:solidFill>
                  <a:srgbClr val="FFFF00"/>
                </a:solidFill>
                <a:latin typeface="Comic Sans MS" panose="030F0702030302020204" pitchFamily="66" charset="0"/>
              </a:rPr>
              <a:t>Anticipatory question can highlight credibility problems</a:t>
            </a:r>
          </a:p>
        </p:txBody>
      </p:sp>
      <p:sp>
        <p:nvSpPr>
          <p:cNvPr id="23555" name="AutoShape 3">
            <a:extLst>
              <a:ext uri="{FF2B5EF4-FFF2-40B4-BE49-F238E27FC236}">
                <a16:creationId xmlns:a16="http://schemas.microsoft.com/office/drawing/2014/main" id="{A288FC35-1CB1-45BD-04D9-29EEB1EAEDBF}"/>
              </a:ext>
            </a:extLst>
          </p:cNvPr>
          <p:cNvSpPr>
            <a:spLocks noChangeArrowheads="1"/>
          </p:cNvSpPr>
          <p:nvPr/>
        </p:nvSpPr>
        <p:spPr bwMode="auto">
          <a:xfrm>
            <a:off x="1905000" y="1676400"/>
            <a:ext cx="3810000" cy="1981200"/>
          </a:xfrm>
          <a:prstGeom prst="wedgeRoundRectCallout">
            <a:avLst>
              <a:gd name="adj1" fmla="val -27750"/>
              <a:gd name="adj2" fmla="val 112903"/>
              <a:gd name="adj3" fmla="val 16667"/>
            </a:avLst>
          </a:prstGeom>
          <a:solidFill>
            <a:schemeClr val="bg1"/>
          </a:solidFill>
          <a:ln w="9525">
            <a:solidFill>
              <a:srgbClr val="66FF3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2800" b="1">
                <a:latin typeface="Comic Sans MS" panose="030F0702030302020204" pitchFamily="66" charset="0"/>
              </a:rPr>
              <a:t>Doctor, you are board certified in this state, aren’t you?</a:t>
            </a:r>
          </a:p>
        </p:txBody>
      </p:sp>
      <p:sp>
        <p:nvSpPr>
          <p:cNvPr id="23556" name="WordArt 4">
            <a:extLst>
              <a:ext uri="{FF2B5EF4-FFF2-40B4-BE49-F238E27FC236}">
                <a16:creationId xmlns:a16="http://schemas.microsoft.com/office/drawing/2014/main" id="{1C7DAC50-4DAE-F8DE-B5EE-DB33FBA9E1F0}"/>
              </a:ext>
            </a:extLst>
          </p:cNvPr>
          <p:cNvSpPr>
            <a:spLocks noChangeArrowheads="1" noChangeShapeType="1" noTextEdit="1"/>
          </p:cNvSpPr>
          <p:nvPr/>
        </p:nvSpPr>
        <p:spPr bwMode="auto">
          <a:xfrm>
            <a:off x="1981200" y="4876800"/>
            <a:ext cx="2819400" cy="10668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dirty="0">
                <a:ln w="19050">
                  <a:solidFill>
                    <a:schemeClr val="tx1"/>
                  </a:solidFill>
                  <a:round/>
                  <a:headEnd/>
                  <a:tailEnd/>
                </a:ln>
                <a:solidFill>
                  <a:srgbClr val="66FF33"/>
                </a:solidFill>
                <a:latin typeface="Impact" panose="020B0806030902050204" pitchFamily="34" charset="0"/>
              </a:rPr>
              <a:t>Prosecutor</a:t>
            </a:r>
          </a:p>
        </p:txBody>
      </p:sp>
      <p:sp>
        <p:nvSpPr>
          <p:cNvPr id="23557" name="AutoShape 5">
            <a:extLst>
              <a:ext uri="{FF2B5EF4-FFF2-40B4-BE49-F238E27FC236}">
                <a16:creationId xmlns:a16="http://schemas.microsoft.com/office/drawing/2014/main" id="{AC4FEF65-072C-F8D6-FA17-1A46C7958D3B}"/>
              </a:ext>
            </a:extLst>
          </p:cNvPr>
          <p:cNvSpPr>
            <a:spLocks noChangeArrowheads="1"/>
          </p:cNvSpPr>
          <p:nvPr/>
        </p:nvSpPr>
        <p:spPr bwMode="auto">
          <a:xfrm>
            <a:off x="6781800" y="2590800"/>
            <a:ext cx="2057400" cy="838200"/>
          </a:xfrm>
          <a:prstGeom prst="wedgeRoundRectCallout">
            <a:avLst>
              <a:gd name="adj1" fmla="val 54319"/>
              <a:gd name="adj2" fmla="val 242801"/>
              <a:gd name="adj3" fmla="val 16667"/>
            </a:avLst>
          </a:prstGeom>
          <a:solidFill>
            <a:schemeClr val="bg1"/>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2800" b="1">
                <a:latin typeface="Comic Sans MS" panose="030F0702030302020204" pitchFamily="66" charset="0"/>
              </a:rPr>
              <a:t>No.  </a:t>
            </a:r>
          </a:p>
        </p:txBody>
      </p:sp>
      <p:sp>
        <p:nvSpPr>
          <p:cNvPr id="23558" name="WordArt 6">
            <a:extLst>
              <a:ext uri="{FF2B5EF4-FFF2-40B4-BE49-F238E27FC236}">
                <a16:creationId xmlns:a16="http://schemas.microsoft.com/office/drawing/2014/main" id="{B7B37995-6930-B681-008C-447EE981AFFE}"/>
              </a:ext>
            </a:extLst>
          </p:cNvPr>
          <p:cNvSpPr>
            <a:spLocks noChangeArrowheads="1" noChangeShapeType="1" noTextEdit="1"/>
          </p:cNvSpPr>
          <p:nvPr/>
        </p:nvSpPr>
        <p:spPr bwMode="auto">
          <a:xfrm>
            <a:off x="7467600" y="5181600"/>
            <a:ext cx="2667000" cy="9144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FFFF00"/>
                </a:solidFill>
                <a:latin typeface="Impact" panose="020B0806030902050204" pitchFamily="34" charset="0"/>
              </a:rPr>
              <a:t>Witness</a:t>
            </a:r>
          </a:p>
        </p:txBody>
      </p:sp>
      <p:sp>
        <p:nvSpPr>
          <p:cNvPr id="23559" name="AutoShape 7">
            <a:extLst>
              <a:ext uri="{FF2B5EF4-FFF2-40B4-BE49-F238E27FC236}">
                <a16:creationId xmlns:a16="http://schemas.microsoft.com/office/drawing/2014/main" id="{182B19A7-6F80-CF18-05FD-BE1F55EBB9E1}"/>
              </a:ext>
            </a:extLst>
          </p:cNvPr>
          <p:cNvSpPr>
            <a:spLocks noChangeArrowheads="1"/>
          </p:cNvSpPr>
          <p:nvPr/>
        </p:nvSpPr>
        <p:spPr bwMode="auto">
          <a:xfrm>
            <a:off x="5181600" y="3886200"/>
            <a:ext cx="1295400" cy="838200"/>
          </a:xfrm>
          <a:prstGeom prst="wedgeRoundRectCallout">
            <a:avLst>
              <a:gd name="adj1" fmla="val -225736"/>
              <a:gd name="adj2" fmla="val 89583"/>
              <a:gd name="adj3" fmla="val 16667"/>
            </a:avLst>
          </a:prstGeom>
          <a:solidFill>
            <a:schemeClr val="bg1"/>
          </a:solidFill>
          <a:ln w="9525">
            <a:solidFill>
              <a:srgbClr val="66FF3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2800" b="1">
                <a:latin typeface="Comic Sans MS" panose="030F0702030302020204" pitchFamily="66" charset="0"/>
              </a:rPr>
              <a:t>No?</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D366733E-567D-E94D-D96A-3966AB86FC8C}"/>
              </a:ext>
            </a:extLst>
          </p:cNvPr>
          <p:cNvSpPr>
            <a:spLocks noGrp="1" noChangeArrowheads="1"/>
          </p:cNvSpPr>
          <p:nvPr>
            <p:ph type="title"/>
          </p:nvPr>
        </p:nvSpPr>
        <p:spPr/>
        <p:txBody>
          <a:bodyPr/>
          <a:lstStyle/>
          <a:p>
            <a:pPr algn="ctr"/>
            <a:r>
              <a:rPr lang="en-US" altLang="en-US" sz="4000" dirty="0">
                <a:latin typeface="Comic Sans MS" panose="030F0702030302020204" pitchFamily="66" charset="0"/>
              </a:rPr>
              <a:t>Accusatory Question</a:t>
            </a:r>
            <a:br>
              <a:rPr lang="en-US" altLang="en-US" sz="4000" dirty="0">
                <a:latin typeface="Comic Sans MS" panose="030F0702030302020204" pitchFamily="66" charset="0"/>
              </a:rPr>
            </a:br>
            <a:r>
              <a:rPr lang="en-US" altLang="en-US" sz="4000" dirty="0">
                <a:latin typeface="Comic Sans MS" panose="030F0702030302020204" pitchFamily="66" charset="0"/>
              </a:rPr>
              <a:t>Offers the most control</a:t>
            </a:r>
          </a:p>
        </p:txBody>
      </p:sp>
      <p:sp>
        <p:nvSpPr>
          <p:cNvPr id="21514" name="AutoShape 10">
            <a:extLst>
              <a:ext uri="{FF2B5EF4-FFF2-40B4-BE49-F238E27FC236}">
                <a16:creationId xmlns:a16="http://schemas.microsoft.com/office/drawing/2014/main" id="{1DDC80B7-8546-EDEB-D8B8-182D55E95C53}"/>
              </a:ext>
            </a:extLst>
          </p:cNvPr>
          <p:cNvSpPr>
            <a:spLocks noChangeArrowheads="1"/>
          </p:cNvSpPr>
          <p:nvPr/>
        </p:nvSpPr>
        <p:spPr bwMode="auto">
          <a:xfrm>
            <a:off x="1905000" y="1676400"/>
            <a:ext cx="4267200" cy="2362200"/>
          </a:xfrm>
          <a:prstGeom prst="wedgeRoundRectCallout">
            <a:avLst>
              <a:gd name="adj1" fmla="val -30134"/>
              <a:gd name="adj2" fmla="val 86625"/>
              <a:gd name="adj3" fmla="val 16667"/>
            </a:avLst>
          </a:prstGeom>
          <a:solidFill>
            <a:schemeClr val="bg1"/>
          </a:solidFill>
          <a:ln w="9525">
            <a:solidFill>
              <a:srgbClr val="66FF3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2800" b="1">
                <a:latin typeface="Comic Sans MS" panose="030F0702030302020204" pitchFamily="66" charset="0"/>
              </a:rPr>
              <a:t>[I give you a fact and a tag line, and you answer YES or NO]</a:t>
            </a:r>
          </a:p>
        </p:txBody>
      </p:sp>
      <p:sp>
        <p:nvSpPr>
          <p:cNvPr id="21515" name="WordArt 11">
            <a:extLst>
              <a:ext uri="{FF2B5EF4-FFF2-40B4-BE49-F238E27FC236}">
                <a16:creationId xmlns:a16="http://schemas.microsoft.com/office/drawing/2014/main" id="{ECF5BA45-8677-5C16-264E-404C83B252F5}"/>
              </a:ext>
            </a:extLst>
          </p:cNvPr>
          <p:cNvSpPr>
            <a:spLocks noChangeArrowheads="1" noChangeShapeType="1" noTextEdit="1"/>
          </p:cNvSpPr>
          <p:nvPr/>
        </p:nvSpPr>
        <p:spPr bwMode="auto">
          <a:xfrm>
            <a:off x="1981200" y="4876800"/>
            <a:ext cx="2819400" cy="10668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66FF33"/>
                </a:solidFill>
                <a:latin typeface="Impact" panose="020B0806030902050204" pitchFamily="34" charset="0"/>
              </a:rPr>
              <a:t>Prosecutor</a:t>
            </a:r>
          </a:p>
        </p:txBody>
      </p:sp>
      <p:sp>
        <p:nvSpPr>
          <p:cNvPr id="21518" name="WordArt 14">
            <a:extLst>
              <a:ext uri="{FF2B5EF4-FFF2-40B4-BE49-F238E27FC236}">
                <a16:creationId xmlns:a16="http://schemas.microsoft.com/office/drawing/2014/main" id="{42015CB6-4319-2D21-8389-64F74277661F}"/>
              </a:ext>
            </a:extLst>
          </p:cNvPr>
          <p:cNvSpPr>
            <a:spLocks noChangeArrowheads="1" noChangeShapeType="1" noTextEdit="1"/>
          </p:cNvSpPr>
          <p:nvPr/>
        </p:nvSpPr>
        <p:spPr bwMode="auto">
          <a:xfrm>
            <a:off x="7467600" y="5181600"/>
            <a:ext cx="2667000" cy="9144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FFFF00"/>
                </a:solidFill>
                <a:latin typeface="Impact" panose="020B0806030902050204" pitchFamily="34" charset="0"/>
              </a:rPr>
              <a:t>Witness</a:t>
            </a:r>
          </a:p>
        </p:txBody>
      </p:sp>
      <p:sp>
        <p:nvSpPr>
          <p:cNvPr id="21519" name="AutoShape 15">
            <a:extLst>
              <a:ext uri="{FF2B5EF4-FFF2-40B4-BE49-F238E27FC236}">
                <a16:creationId xmlns:a16="http://schemas.microsoft.com/office/drawing/2014/main" id="{BF031161-8684-CBB4-838E-25593ADF23E0}"/>
              </a:ext>
            </a:extLst>
          </p:cNvPr>
          <p:cNvSpPr>
            <a:spLocks noChangeArrowheads="1"/>
          </p:cNvSpPr>
          <p:nvPr/>
        </p:nvSpPr>
        <p:spPr bwMode="auto">
          <a:xfrm>
            <a:off x="6553200" y="1676400"/>
            <a:ext cx="3886200" cy="2895600"/>
          </a:xfrm>
          <a:prstGeom prst="wedgeRoundRectCallout">
            <a:avLst>
              <a:gd name="adj1" fmla="val 11111"/>
              <a:gd name="adj2" fmla="val 66338"/>
              <a:gd name="adj3" fmla="val 16667"/>
            </a:avLst>
          </a:prstGeom>
          <a:solidFill>
            <a:schemeClr val="bg1"/>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2800" b="1">
                <a:latin typeface="Comic Sans MS" panose="030F0702030302020204" pitchFamily="66" charset="0"/>
              </a:rPr>
              <a:t>[But that doesn’t allow me much, if any, wiggle room, if you do it that way.  How can I fudge?]</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E6CEDD99-078E-8C24-D146-04CB5DF8BDE0}"/>
              </a:ext>
            </a:extLst>
          </p:cNvPr>
          <p:cNvSpPr>
            <a:spLocks noGrp="1" noChangeArrowheads="1"/>
          </p:cNvSpPr>
          <p:nvPr>
            <p:ph type="title"/>
          </p:nvPr>
        </p:nvSpPr>
        <p:spPr/>
        <p:txBody>
          <a:bodyPr/>
          <a:lstStyle/>
          <a:p>
            <a:pPr algn="ctr"/>
            <a:r>
              <a:rPr lang="en-US" altLang="en-US" sz="4000" dirty="0">
                <a:latin typeface="Comic Sans MS" panose="030F0702030302020204" pitchFamily="66" charset="0"/>
              </a:rPr>
              <a:t>Accusatory Question</a:t>
            </a:r>
            <a:br>
              <a:rPr lang="en-US" altLang="en-US" sz="4000" dirty="0">
                <a:latin typeface="Comic Sans MS" panose="030F0702030302020204" pitchFamily="66" charset="0"/>
              </a:rPr>
            </a:br>
            <a:r>
              <a:rPr lang="en-US" altLang="en-US" sz="4000" dirty="0">
                <a:latin typeface="Comic Sans MS" panose="030F0702030302020204" pitchFamily="66" charset="0"/>
              </a:rPr>
              <a:t>Offers the most control</a:t>
            </a:r>
          </a:p>
        </p:txBody>
      </p:sp>
      <p:sp>
        <p:nvSpPr>
          <p:cNvPr id="24580" name="WordArt 4">
            <a:extLst>
              <a:ext uri="{FF2B5EF4-FFF2-40B4-BE49-F238E27FC236}">
                <a16:creationId xmlns:a16="http://schemas.microsoft.com/office/drawing/2014/main" id="{10FB6FDE-BECB-F299-ED41-0C4BA5E00C12}"/>
              </a:ext>
            </a:extLst>
          </p:cNvPr>
          <p:cNvSpPr>
            <a:spLocks noChangeArrowheads="1" noChangeShapeType="1" noTextEdit="1"/>
          </p:cNvSpPr>
          <p:nvPr/>
        </p:nvSpPr>
        <p:spPr bwMode="auto">
          <a:xfrm>
            <a:off x="2590800" y="5562600"/>
            <a:ext cx="2819400" cy="10668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66FF33"/>
                </a:solidFill>
                <a:latin typeface="Impact" panose="020B0806030902050204" pitchFamily="34" charset="0"/>
              </a:rPr>
              <a:t>Prosecutor</a:t>
            </a:r>
          </a:p>
        </p:txBody>
      </p:sp>
      <p:sp>
        <p:nvSpPr>
          <p:cNvPr id="24581" name="WordArt 5">
            <a:extLst>
              <a:ext uri="{FF2B5EF4-FFF2-40B4-BE49-F238E27FC236}">
                <a16:creationId xmlns:a16="http://schemas.microsoft.com/office/drawing/2014/main" id="{9B6ED67C-6110-463A-73B5-FC4791016437}"/>
              </a:ext>
            </a:extLst>
          </p:cNvPr>
          <p:cNvSpPr>
            <a:spLocks noChangeArrowheads="1" noChangeShapeType="1" noTextEdit="1"/>
          </p:cNvSpPr>
          <p:nvPr/>
        </p:nvSpPr>
        <p:spPr bwMode="auto">
          <a:xfrm>
            <a:off x="6934200" y="2667000"/>
            <a:ext cx="2667000" cy="9144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tx1"/>
                  </a:solidFill>
                  <a:round/>
                  <a:headEnd/>
                  <a:tailEnd/>
                </a:ln>
                <a:solidFill>
                  <a:srgbClr val="FFFF00"/>
                </a:solidFill>
                <a:latin typeface="Impact" panose="020B0806030902050204" pitchFamily="34" charset="0"/>
              </a:rPr>
              <a:t>Witness</a:t>
            </a:r>
          </a:p>
        </p:txBody>
      </p:sp>
      <p:pic>
        <p:nvPicPr>
          <p:cNvPr id="24584" name="Picture 8">
            <a:extLst>
              <a:ext uri="{FF2B5EF4-FFF2-40B4-BE49-F238E27FC236}">
                <a16:creationId xmlns:a16="http://schemas.microsoft.com/office/drawing/2014/main" id="{5F82A64D-75AD-67C6-AACE-C1E9820A5E57}"/>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114550" y="1866900"/>
            <a:ext cx="3219450" cy="2476500"/>
          </a:xfrm>
          <a:prstGeom prst="rect">
            <a:avLst/>
          </a:prstGeom>
          <a:noFill/>
          <a:extLst>
            <a:ext uri="{909E8E84-426E-40DD-AFC4-6F175D3DCCD1}">
              <a14:hiddenFill xmlns:a14="http://schemas.microsoft.com/office/drawing/2010/main">
                <a:solidFill>
                  <a:srgbClr val="FFFFFF"/>
                </a:solidFill>
              </a14:hiddenFill>
            </a:ext>
          </a:extLst>
        </p:spPr>
      </p:pic>
      <p:sp>
        <p:nvSpPr>
          <p:cNvPr id="24585" name="Line 9">
            <a:extLst>
              <a:ext uri="{FF2B5EF4-FFF2-40B4-BE49-F238E27FC236}">
                <a16:creationId xmlns:a16="http://schemas.microsoft.com/office/drawing/2014/main" id="{A30434F1-FF0C-F514-A7F2-FBFCAB5D8376}"/>
              </a:ext>
            </a:extLst>
          </p:cNvPr>
          <p:cNvSpPr>
            <a:spLocks noChangeShapeType="1"/>
          </p:cNvSpPr>
          <p:nvPr/>
        </p:nvSpPr>
        <p:spPr bwMode="auto">
          <a:xfrm flipV="1">
            <a:off x="3657600" y="3581400"/>
            <a:ext cx="4114800" cy="2133600"/>
          </a:xfrm>
          <a:prstGeom prst="line">
            <a:avLst/>
          </a:prstGeom>
          <a:noFill/>
          <a:ln w="76200">
            <a:solidFill>
              <a:srgbClr val="FF33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86" name="Text Box 10">
            <a:extLst>
              <a:ext uri="{FF2B5EF4-FFF2-40B4-BE49-F238E27FC236}">
                <a16:creationId xmlns:a16="http://schemas.microsoft.com/office/drawing/2014/main" id="{0738CFFE-52BC-81A8-4E3A-56D07CE8BCE1}"/>
              </a:ext>
            </a:extLst>
          </p:cNvPr>
          <p:cNvSpPr txBox="1">
            <a:spLocks noChangeArrowheads="1"/>
          </p:cNvSpPr>
          <p:nvPr/>
        </p:nvSpPr>
        <p:spPr bwMode="auto">
          <a:xfrm>
            <a:off x="6553200" y="4876801"/>
            <a:ext cx="3271838" cy="1196975"/>
          </a:xfrm>
          <a:prstGeom prst="rect">
            <a:avLst/>
          </a:prstGeom>
          <a:noFill/>
          <a:ln w="9525">
            <a:solidFill>
              <a:srgbClr val="66FF33"/>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sz="2400" b="1">
                <a:solidFill>
                  <a:srgbClr val="FFFF00"/>
                </a:solidFill>
                <a:latin typeface="Comic Sans MS" panose="030F0702030302020204" pitchFamily="66" charset="0"/>
              </a:rPr>
              <a:t>Accusatory question </a:t>
            </a:r>
          </a:p>
          <a:p>
            <a:pPr algn="l"/>
            <a:r>
              <a:rPr lang="en-US" altLang="en-US" sz="2400" b="1">
                <a:solidFill>
                  <a:srgbClr val="FFFF00"/>
                </a:solidFill>
                <a:latin typeface="Comic Sans MS" panose="030F0702030302020204" pitchFamily="66" charset="0"/>
              </a:rPr>
              <a:t>acts as a leash on </a:t>
            </a:r>
          </a:p>
          <a:p>
            <a:pPr algn="l"/>
            <a:r>
              <a:rPr lang="en-US" altLang="en-US" sz="2400" b="1">
                <a:solidFill>
                  <a:srgbClr val="FFFF00"/>
                </a:solidFill>
                <a:latin typeface="Comic Sans MS" panose="030F0702030302020204" pitchFamily="66" charset="0"/>
              </a:rPr>
              <a:t>the witness.</a:t>
            </a:r>
          </a:p>
        </p:txBody>
      </p:sp>
      <p:sp>
        <p:nvSpPr>
          <p:cNvPr id="24587" name="WordArt 11">
            <a:extLst>
              <a:ext uri="{FF2B5EF4-FFF2-40B4-BE49-F238E27FC236}">
                <a16:creationId xmlns:a16="http://schemas.microsoft.com/office/drawing/2014/main" id="{B237C1ED-D603-5B06-5B18-79A920150207}"/>
              </a:ext>
            </a:extLst>
          </p:cNvPr>
          <p:cNvSpPr>
            <a:spLocks noChangeArrowheads="1" noChangeShapeType="1" noTextEdit="1"/>
          </p:cNvSpPr>
          <p:nvPr/>
        </p:nvSpPr>
        <p:spPr bwMode="auto">
          <a:xfrm>
            <a:off x="5334000" y="4114800"/>
            <a:ext cx="609600" cy="10668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r>
              <a:rPr lang="en-US" sz="3600" kern="10">
                <a:ln w="19050">
                  <a:solidFill>
                    <a:schemeClr val="bg1"/>
                  </a:solidFill>
                  <a:round/>
                  <a:headEnd/>
                  <a:tailEnd/>
                </a:ln>
                <a:solidFill>
                  <a:srgbClr val="FF3300"/>
                </a:solidFill>
                <a:latin typeface="Impact" panose="020B0806030902050204" pitchFamily="34" charset="0"/>
              </a:rPr>
              <a:t>?</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a:extLst>
              <a:ext uri="{FF2B5EF4-FFF2-40B4-BE49-F238E27FC236}">
                <a16:creationId xmlns:a16="http://schemas.microsoft.com/office/drawing/2014/main" id="{04CFB572-DCB3-610C-AB73-92CFDAA6839E}"/>
              </a:ext>
            </a:extLst>
          </p:cNvPr>
          <p:cNvSpPr>
            <a:spLocks noGrp="1" noChangeArrowheads="1"/>
          </p:cNvSpPr>
          <p:nvPr>
            <p:ph type="title"/>
          </p:nvPr>
        </p:nvSpPr>
        <p:spPr>
          <a:xfrm>
            <a:off x="1995957" y="582562"/>
            <a:ext cx="8222227" cy="1371600"/>
          </a:xfrm>
          <a:ln>
            <a:noFill/>
            <a:miter lim="800000"/>
            <a:headEnd/>
            <a:tailEnd/>
          </a:ln>
        </p:spPr>
        <p:txBody>
          <a:bodyPr>
            <a:noAutofit/>
          </a:bodyPr>
          <a:lstStyle/>
          <a:p>
            <a:pPr algn="ctr"/>
            <a:r>
              <a:rPr lang="en-US" altLang="en-US" sz="4800" dirty="0">
                <a:latin typeface="Comic Sans MS" panose="030F0702030302020204" pitchFamily="66" charset="0"/>
              </a:rPr>
              <a:t>Deflection</a:t>
            </a:r>
            <a:r>
              <a:rPr lang="en-US" altLang="en-US" sz="5400" dirty="0">
                <a:latin typeface="Comic Sans MS" panose="030F0702030302020204" pitchFamily="66" charset="0"/>
              </a:rPr>
              <a:t> &amp; </a:t>
            </a:r>
            <a:br>
              <a:rPr lang="en-US" altLang="en-US" sz="5400" dirty="0">
                <a:latin typeface="Comic Sans MS" panose="030F0702030302020204" pitchFamily="66" charset="0"/>
              </a:rPr>
            </a:br>
            <a:r>
              <a:rPr lang="en-US" altLang="en-US" sz="5400" dirty="0">
                <a:latin typeface="Comic Sans MS" panose="030F0702030302020204" pitchFamily="66" charset="0"/>
              </a:rPr>
              <a:t>Evasion</a:t>
            </a:r>
          </a:p>
        </p:txBody>
      </p:sp>
      <p:sp>
        <p:nvSpPr>
          <p:cNvPr id="2" name="Oval 1">
            <a:extLst>
              <a:ext uri="{FF2B5EF4-FFF2-40B4-BE49-F238E27FC236}">
                <a16:creationId xmlns:a16="http://schemas.microsoft.com/office/drawing/2014/main" id="{4715CA0D-A001-7B04-0D2D-F7E4EFEC1D36}"/>
              </a:ext>
            </a:extLst>
          </p:cNvPr>
          <p:cNvSpPr/>
          <p:nvPr/>
        </p:nvSpPr>
        <p:spPr>
          <a:xfrm>
            <a:off x="3118053" y="124132"/>
            <a:ext cx="5766618" cy="2150806"/>
          </a:xfrm>
          <a:prstGeom prst="ellipse">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a:extLst>
              <a:ext uri="{FF2B5EF4-FFF2-40B4-BE49-F238E27FC236}">
                <a16:creationId xmlns:a16="http://schemas.microsoft.com/office/drawing/2014/main" id="{D98B915E-90F6-C2F3-1F58-509903913BF1}"/>
              </a:ext>
            </a:extLst>
          </p:cNvPr>
          <p:cNvSpPr/>
          <p:nvPr/>
        </p:nvSpPr>
        <p:spPr>
          <a:xfrm>
            <a:off x="3623187" y="4961209"/>
            <a:ext cx="4945625" cy="1649362"/>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C91227D-361F-F028-AF36-9489E73F018C}"/>
              </a:ext>
            </a:extLst>
          </p:cNvPr>
          <p:cNvSpPr txBox="1"/>
          <p:nvPr/>
        </p:nvSpPr>
        <p:spPr>
          <a:xfrm flipH="1">
            <a:off x="4106440" y="5164185"/>
            <a:ext cx="3979117" cy="1323439"/>
          </a:xfrm>
          <a:prstGeom prst="rect">
            <a:avLst/>
          </a:prstGeom>
          <a:noFill/>
        </p:spPr>
        <p:txBody>
          <a:bodyPr wrap="square" rtlCol="0">
            <a:spAutoFit/>
          </a:bodyPr>
          <a:lstStyle/>
          <a:p>
            <a:pPr algn="ctr"/>
            <a:r>
              <a:rPr lang="en-US" sz="4000" dirty="0">
                <a:solidFill>
                  <a:srgbClr val="92D050"/>
                </a:solidFill>
                <a:latin typeface="Comic Sans MS" panose="030F0702030302020204" pitchFamily="66" charset="0"/>
              </a:rPr>
              <a:t>Don’t go for help too soon !</a:t>
            </a:r>
          </a:p>
        </p:txBody>
      </p:sp>
      <p:sp>
        <p:nvSpPr>
          <p:cNvPr id="5" name="Oval 4">
            <a:extLst>
              <a:ext uri="{FF2B5EF4-FFF2-40B4-BE49-F238E27FC236}">
                <a16:creationId xmlns:a16="http://schemas.microsoft.com/office/drawing/2014/main" id="{9A999604-A857-7DB9-2AF9-3C95BBB7D79C}"/>
              </a:ext>
            </a:extLst>
          </p:cNvPr>
          <p:cNvSpPr/>
          <p:nvPr/>
        </p:nvSpPr>
        <p:spPr>
          <a:xfrm>
            <a:off x="506111" y="4037372"/>
            <a:ext cx="3352800" cy="1234966"/>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4750FF8D-8024-5C1F-1A2F-C5D1FC0BD291}"/>
              </a:ext>
            </a:extLst>
          </p:cNvPr>
          <p:cNvSpPr txBox="1"/>
          <p:nvPr/>
        </p:nvSpPr>
        <p:spPr>
          <a:xfrm>
            <a:off x="819643" y="4316567"/>
            <a:ext cx="2841522" cy="646331"/>
          </a:xfrm>
          <a:prstGeom prst="rect">
            <a:avLst/>
          </a:prstGeom>
          <a:noFill/>
        </p:spPr>
        <p:txBody>
          <a:bodyPr wrap="square" rtlCol="0">
            <a:spAutoFit/>
          </a:bodyPr>
          <a:lstStyle/>
          <a:p>
            <a:r>
              <a:rPr lang="en-US" sz="3600" dirty="0">
                <a:solidFill>
                  <a:srgbClr val="92D050"/>
                </a:solidFill>
                <a:latin typeface="Comic Sans MS" panose="030F0702030302020204" pitchFamily="66" charset="0"/>
              </a:rPr>
              <a:t>Stay calm ?</a:t>
            </a:r>
          </a:p>
        </p:txBody>
      </p:sp>
      <p:sp>
        <p:nvSpPr>
          <p:cNvPr id="7" name="TextBox 6">
            <a:extLst>
              <a:ext uri="{FF2B5EF4-FFF2-40B4-BE49-F238E27FC236}">
                <a16:creationId xmlns:a16="http://schemas.microsoft.com/office/drawing/2014/main" id="{D269142D-052D-9FA8-FADE-48BFCC947B95}"/>
              </a:ext>
            </a:extLst>
          </p:cNvPr>
          <p:cNvSpPr txBox="1"/>
          <p:nvPr/>
        </p:nvSpPr>
        <p:spPr>
          <a:xfrm>
            <a:off x="1409702" y="2746399"/>
            <a:ext cx="2519518" cy="646331"/>
          </a:xfrm>
          <a:prstGeom prst="rect">
            <a:avLst/>
          </a:prstGeom>
          <a:noFill/>
        </p:spPr>
        <p:txBody>
          <a:bodyPr wrap="square" rtlCol="0">
            <a:spAutoFit/>
          </a:bodyPr>
          <a:lstStyle/>
          <a:p>
            <a:pPr algn="ctr"/>
            <a:r>
              <a:rPr lang="en-US" sz="3600" dirty="0">
                <a:solidFill>
                  <a:srgbClr val="92D050"/>
                </a:solidFill>
                <a:latin typeface="Comic Sans MS" panose="030F0702030302020204" pitchFamily="66" charset="0"/>
              </a:rPr>
              <a:t>Repeat</a:t>
            </a:r>
          </a:p>
        </p:txBody>
      </p:sp>
      <p:sp>
        <p:nvSpPr>
          <p:cNvPr id="8" name="Oval 7">
            <a:extLst>
              <a:ext uri="{FF2B5EF4-FFF2-40B4-BE49-F238E27FC236}">
                <a16:creationId xmlns:a16="http://schemas.microsoft.com/office/drawing/2014/main" id="{0FE0795E-D4EC-FD9F-56FB-F81FF1DB9F26}"/>
              </a:ext>
            </a:extLst>
          </p:cNvPr>
          <p:cNvSpPr/>
          <p:nvPr/>
        </p:nvSpPr>
        <p:spPr>
          <a:xfrm>
            <a:off x="1205923" y="2494447"/>
            <a:ext cx="2900517" cy="1111046"/>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996DD13-46AD-93B9-FBF9-F2781A62F29A}"/>
              </a:ext>
            </a:extLst>
          </p:cNvPr>
          <p:cNvSpPr txBox="1"/>
          <p:nvPr/>
        </p:nvSpPr>
        <p:spPr>
          <a:xfrm>
            <a:off x="6921910" y="3157452"/>
            <a:ext cx="2694038" cy="646331"/>
          </a:xfrm>
          <a:prstGeom prst="rect">
            <a:avLst/>
          </a:prstGeom>
          <a:noFill/>
        </p:spPr>
        <p:txBody>
          <a:bodyPr wrap="square" rtlCol="0">
            <a:spAutoFit/>
          </a:bodyPr>
          <a:lstStyle/>
          <a:p>
            <a:pPr algn="ctr"/>
            <a:r>
              <a:rPr lang="en-US" sz="3600" dirty="0">
                <a:solidFill>
                  <a:srgbClr val="92D050"/>
                </a:solidFill>
                <a:latin typeface="Comic Sans MS" panose="030F0702030302020204" pitchFamily="66" charset="0"/>
              </a:rPr>
              <a:t>Let Ramble</a:t>
            </a:r>
          </a:p>
        </p:txBody>
      </p:sp>
      <p:sp>
        <p:nvSpPr>
          <p:cNvPr id="10" name="Oval 9">
            <a:extLst>
              <a:ext uri="{FF2B5EF4-FFF2-40B4-BE49-F238E27FC236}">
                <a16:creationId xmlns:a16="http://schemas.microsoft.com/office/drawing/2014/main" id="{EC82272C-CB00-A66F-D1A7-583BEB035910}"/>
              </a:ext>
            </a:extLst>
          </p:cNvPr>
          <p:cNvSpPr/>
          <p:nvPr/>
        </p:nvSpPr>
        <p:spPr>
          <a:xfrm>
            <a:off x="6393426" y="2925094"/>
            <a:ext cx="3751006" cy="1111046"/>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361B5993-4DEE-5A11-9307-34F471056B70}"/>
              </a:ext>
            </a:extLst>
          </p:cNvPr>
          <p:cNvCxnSpPr>
            <a:cxnSpLocks/>
          </p:cNvCxnSpPr>
          <p:nvPr/>
        </p:nvCxnSpPr>
        <p:spPr>
          <a:xfrm>
            <a:off x="6715432" y="2274938"/>
            <a:ext cx="717755" cy="644642"/>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D93A652A-36D5-D824-191B-C81D8E0175AE}"/>
              </a:ext>
            </a:extLst>
          </p:cNvPr>
          <p:cNvCxnSpPr>
            <a:stCxn id="2" idx="3"/>
            <a:endCxn id="8" idx="7"/>
          </p:cNvCxnSpPr>
          <p:nvPr/>
        </p:nvCxnSpPr>
        <p:spPr>
          <a:xfrm flipH="1">
            <a:off x="3681669" y="1959960"/>
            <a:ext cx="280886" cy="697196"/>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179EE22A-BAC6-79A1-2F61-34A02F454C53}"/>
              </a:ext>
            </a:extLst>
          </p:cNvPr>
          <p:cNvCxnSpPr/>
          <p:nvPr/>
        </p:nvCxnSpPr>
        <p:spPr>
          <a:xfrm flipH="1">
            <a:off x="3661165" y="2206114"/>
            <a:ext cx="1448325" cy="2110453"/>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8788" name="Group 4">
            <a:extLst>
              <a:ext uri="{FF2B5EF4-FFF2-40B4-BE49-F238E27FC236}">
                <a16:creationId xmlns:a16="http://schemas.microsoft.com/office/drawing/2014/main" id="{D578C0DE-CC40-4D87-178C-71EE58265E0A}"/>
              </a:ext>
            </a:extLst>
          </p:cNvPr>
          <p:cNvGrpSpPr>
            <a:grpSpLocks/>
          </p:cNvGrpSpPr>
          <p:nvPr/>
        </p:nvGrpSpPr>
        <p:grpSpPr bwMode="auto">
          <a:xfrm>
            <a:off x="2079627" y="855664"/>
            <a:ext cx="1584325" cy="5392737"/>
            <a:chOff x="254" y="443"/>
            <a:chExt cx="998" cy="3397"/>
          </a:xfrm>
        </p:grpSpPr>
        <p:sp>
          <p:nvSpPr>
            <p:cNvPr id="118789" name="Rectangle 5">
              <a:extLst>
                <a:ext uri="{FF2B5EF4-FFF2-40B4-BE49-F238E27FC236}">
                  <a16:creationId xmlns:a16="http://schemas.microsoft.com/office/drawing/2014/main" id="{ECE6205F-4A07-FCA2-4981-5DFAF8F6FB1C}"/>
                </a:ext>
              </a:extLst>
            </p:cNvPr>
            <p:cNvSpPr>
              <a:spLocks noChangeArrowheads="1"/>
            </p:cNvSpPr>
            <p:nvPr/>
          </p:nvSpPr>
          <p:spPr bwMode="auto">
            <a:xfrm>
              <a:off x="368" y="1104"/>
              <a:ext cx="768" cy="2736"/>
            </a:xfrm>
            <a:prstGeom prst="rect">
              <a:avLst/>
            </a:prstGeom>
            <a:solidFill>
              <a:schemeClr val="accent2"/>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8790" name="Rectangle 6">
              <a:extLst>
                <a:ext uri="{FF2B5EF4-FFF2-40B4-BE49-F238E27FC236}">
                  <a16:creationId xmlns:a16="http://schemas.microsoft.com/office/drawing/2014/main" id="{D3294006-A771-9DFC-34FD-E6BF2DF05E2F}"/>
                </a:ext>
              </a:extLst>
            </p:cNvPr>
            <p:cNvSpPr>
              <a:spLocks noChangeArrowheads="1"/>
            </p:cNvSpPr>
            <p:nvPr/>
          </p:nvSpPr>
          <p:spPr bwMode="auto">
            <a:xfrm>
              <a:off x="254" y="443"/>
              <a:ext cx="998" cy="522"/>
            </a:xfrm>
            <a:prstGeom prst="rect">
              <a:avLst/>
            </a:prstGeom>
            <a:solidFill>
              <a:schemeClr val="accent2"/>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ctr" eaLnBrk="0" hangingPunct="0"/>
              <a:r>
                <a:rPr lang="en-US" altLang="en-US" sz="2400" b="1" dirty="0">
                  <a:solidFill>
                    <a:schemeClr val="bg1"/>
                  </a:solidFill>
                  <a:latin typeface="Arial Rounded MT Bold" panose="020F0704030504030204" pitchFamily="34" charset="0"/>
                </a:rPr>
                <a:t>Jury</a:t>
              </a:r>
            </a:p>
            <a:p>
              <a:pPr algn="ctr" eaLnBrk="0" hangingPunct="0"/>
              <a:r>
                <a:rPr lang="en-US" altLang="en-US" sz="2400" b="1" dirty="0">
                  <a:solidFill>
                    <a:schemeClr val="bg1"/>
                  </a:solidFill>
                  <a:latin typeface="Arial Rounded MT Bold" panose="020F0704030504030204" pitchFamily="34" charset="0"/>
                </a:rPr>
                <a:t>Selection</a:t>
              </a:r>
            </a:p>
          </p:txBody>
        </p:sp>
      </p:grpSp>
      <p:grpSp>
        <p:nvGrpSpPr>
          <p:cNvPr id="118791" name="Group 7">
            <a:extLst>
              <a:ext uri="{FF2B5EF4-FFF2-40B4-BE49-F238E27FC236}">
                <a16:creationId xmlns:a16="http://schemas.microsoft.com/office/drawing/2014/main" id="{940BBCF8-B8FA-7248-ECE1-07DBC1AB20EB}"/>
              </a:ext>
            </a:extLst>
          </p:cNvPr>
          <p:cNvGrpSpPr>
            <a:grpSpLocks/>
          </p:cNvGrpSpPr>
          <p:nvPr/>
        </p:nvGrpSpPr>
        <p:grpSpPr bwMode="auto">
          <a:xfrm>
            <a:off x="3911601" y="1038226"/>
            <a:ext cx="1449388" cy="5210175"/>
            <a:chOff x="1408" y="558"/>
            <a:chExt cx="913" cy="3282"/>
          </a:xfrm>
        </p:grpSpPr>
        <p:sp>
          <p:nvSpPr>
            <p:cNvPr id="118792" name="Rectangle 8">
              <a:extLst>
                <a:ext uri="{FF2B5EF4-FFF2-40B4-BE49-F238E27FC236}">
                  <a16:creationId xmlns:a16="http://schemas.microsoft.com/office/drawing/2014/main" id="{F5843860-34BF-700C-967D-6F2BD40EBDE7}"/>
                </a:ext>
              </a:extLst>
            </p:cNvPr>
            <p:cNvSpPr>
              <a:spLocks noChangeArrowheads="1"/>
            </p:cNvSpPr>
            <p:nvPr/>
          </p:nvSpPr>
          <p:spPr bwMode="auto">
            <a:xfrm>
              <a:off x="1437" y="1104"/>
              <a:ext cx="768" cy="2736"/>
            </a:xfrm>
            <a:prstGeom prst="rect">
              <a:avLst/>
            </a:prstGeom>
            <a:solidFill>
              <a:schemeClr val="accent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8793" name="Rectangle 9">
              <a:extLst>
                <a:ext uri="{FF2B5EF4-FFF2-40B4-BE49-F238E27FC236}">
                  <a16:creationId xmlns:a16="http://schemas.microsoft.com/office/drawing/2014/main" id="{E65E868B-35CC-BE6F-2188-B8617F3839AD}"/>
                </a:ext>
              </a:extLst>
            </p:cNvPr>
            <p:cNvSpPr>
              <a:spLocks noChangeArrowheads="1"/>
            </p:cNvSpPr>
            <p:nvPr/>
          </p:nvSpPr>
          <p:spPr bwMode="auto">
            <a:xfrm>
              <a:off x="1408" y="558"/>
              <a:ext cx="913" cy="289"/>
            </a:xfrm>
            <a:prstGeom prst="rect">
              <a:avLst/>
            </a:prstGeom>
            <a:solidFill>
              <a:schemeClr val="accent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eaLnBrk="0" hangingPunct="0"/>
              <a:r>
                <a:rPr lang="en-US" altLang="en-US" sz="2400" b="1" dirty="0">
                  <a:solidFill>
                    <a:schemeClr val="bg1"/>
                  </a:solidFill>
                  <a:latin typeface="Arial Rounded MT Bold" panose="020F0704030504030204" pitchFamily="34" charset="0"/>
                </a:rPr>
                <a:t>Opening</a:t>
              </a:r>
            </a:p>
          </p:txBody>
        </p:sp>
      </p:grpSp>
      <p:grpSp>
        <p:nvGrpSpPr>
          <p:cNvPr id="118794" name="Group 10">
            <a:extLst>
              <a:ext uri="{FF2B5EF4-FFF2-40B4-BE49-F238E27FC236}">
                <a16:creationId xmlns:a16="http://schemas.microsoft.com/office/drawing/2014/main" id="{9D0F31D1-B7B1-A49F-0675-775232D49D5C}"/>
              </a:ext>
            </a:extLst>
          </p:cNvPr>
          <p:cNvGrpSpPr>
            <a:grpSpLocks/>
          </p:cNvGrpSpPr>
          <p:nvPr/>
        </p:nvGrpSpPr>
        <p:grpSpPr bwMode="auto">
          <a:xfrm>
            <a:off x="5554663" y="1038226"/>
            <a:ext cx="1219200" cy="5210175"/>
            <a:chOff x="2443" y="558"/>
            <a:chExt cx="768" cy="3282"/>
          </a:xfrm>
        </p:grpSpPr>
        <p:sp>
          <p:nvSpPr>
            <p:cNvPr id="118795" name="Rectangle 11">
              <a:extLst>
                <a:ext uri="{FF2B5EF4-FFF2-40B4-BE49-F238E27FC236}">
                  <a16:creationId xmlns:a16="http://schemas.microsoft.com/office/drawing/2014/main" id="{B948BA5C-D876-35F8-DD00-3A9F3D9C97EB}"/>
                </a:ext>
              </a:extLst>
            </p:cNvPr>
            <p:cNvSpPr>
              <a:spLocks noChangeArrowheads="1"/>
            </p:cNvSpPr>
            <p:nvPr/>
          </p:nvSpPr>
          <p:spPr bwMode="auto">
            <a:xfrm>
              <a:off x="2443" y="1104"/>
              <a:ext cx="768" cy="2736"/>
            </a:xfrm>
            <a:prstGeom prst="rect">
              <a:avLst/>
            </a:prstGeom>
            <a:solidFill>
              <a:srgbClr val="FFFF00"/>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8796" name="Rectangle 12">
              <a:extLst>
                <a:ext uri="{FF2B5EF4-FFF2-40B4-BE49-F238E27FC236}">
                  <a16:creationId xmlns:a16="http://schemas.microsoft.com/office/drawing/2014/main" id="{28DF9BD7-E58C-96D5-F4F3-A24F0B1C482C}"/>
                </a:ext>
              </a:extLst>
            </p:cNvPr>
            <p:cNvSpPr>
              <a:spLocks noChangeArrowheads="1"/>
            </p:cNvSpPr>
            <p:nvPr/>
          </p:nvSpPr>
          <p:spPr bwMode="auto">
            <a:xfrm>
              <a:off x="2510" y="558"/>
              <a:ext cx="690" cy="289"/>
            </a:xfrm>
            <a:prstGeom prst="rect">
              <a:avLst/>
            </a:prstGeom>
            <a:solidFill>
              <a:srgbClr val="FFFF00"/>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eaLnBrk="0" hangingPunct="0"/>
              <a:r>
                <a:rPr lang="en-US" altLang="en-US" sz="2400" b="1" dirty="0">
                  <a:solidFill>
                    <a:schemeClr val="bg1"/>
                  </a:solidFill>
                  <a:latin typeface="Arial Rounded MT Bold" panose="020F0704030504030204" pitchFamily="34" charset="0"/>
                </a:rPr>
                <a:t>Direct</a:t>
              </a:r>
            </a:p>
          </p:txBody>
        </p:sp>
      </p:grpSp>
      <p:grpSp>
        <p:nvGrpSpPr>
          <p:cNvPr id="118797" name="Group 13">
            <a:extLst>
              <a:ext uri="{FF2B5EF4-FFF2-40B4-BE49-F238E27FC236}">
                <a16:creationId xmlns:a16="http://schemas.microsoft.com/office/drawing/2014/main" id="{E164097F-AB6E-9D4D-C983-0717DCED2BC5}"/>
              </a:ext>
            </a:extLst>
          </p:cNvPr>
          <p:cNvGrpSpPr>
            <a:grpSpLocks/>
          </p:cNvGrpSpPr>
          <p:nvPr/>
        </p:nvGrpSpPr>
        <p:grpSpPr bwMode="auto">
          <a:xfrm>
            <a:off x="7239000" y="1038226"/>
            <a:ext cx="1219200" cy="5210175"/>
            <a:chOff x="3504" y="558"/>
            <a:chExt cx="768" cy="3282"/>
          </a:xfrm>
        </p:grpSpPr>
        <p:sp>
          <p:nvSpPr>
            <p:cNvPr id="118798" name="Rectangle 14">
              <a:extLst>
                <a:ext uri="{FF2B5EF4-FFF2-40B4-BE49-F238E27FC236}">
                  <a16:creationId xmlns:a16="http://schemas.microsoft.com/office/drawing/2014/main" id="{4FB98DA2-F292-0EE2-98D8-3442EFDC1F1D}"/>
                </a:ext>
              </a:extLst>
            </p:cNvPr>
            <p:cNvSpPr>
              <a:spLocks noChangeArrowheads="1"/>
            </p:cNvSpPr>
            <p:nvPr/>
          </p:nvSpPr>
          <p:spPr bwMode="auto">
            <a:xfrm>
              <a:off x="3504" y="1104"/>
              <a:ext cx="768" cy="2736"/>
            </a:xfrm>
            <a:prstGeom prst="rect">
              <a:avLst/>
            </a:prstGeom>
            <a:solidFill>
              <a:srgbClr val="FF0000"/>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8799" name="Rectangle 15">
              <a:extLst>
                <a:ext uri="{FF2B5EF4-FFF2-40B4-BE49-F238E27FC236}">
                  <a16:creationId xmlns:a16="http://schemas.microsoft.com/office/drawing/2014/main" id="{8B885601-0586-55A3-0F15-D7EB04BFD347}"/>
                </a:ext>
              </a:extLst>
            </p:cNvPr>
            <p:cNvSpPr>
              <a:spLocks noChangeArrowheads="1"/>
            </p:cNvSpPr>
            <p:nvPr/>
          </p:nvSpPr>
          <p:spPr bwMode="auto">
            <a:xfrm>
              <a:off x="3593" y="558"/>
              <a:ext cx="663" cy="289"/>
            </a:xfrm>
            <a:prstGeom prst="rect">
              <a:avLst/>
            </a:prstGeom>
            <a:solidFill>
              <a:srgbClr val="FF0000"/>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eaLnBrk="0" hangingPunct="0"/>
              <a:r>
                <a:rPr lang="en-US" altLang="en-US" sz="2400" b="1">
                  <a:solidFill>
                    <a:schemeClr val="bg1"/>
                  </a:solidFill>
                  <a:latin typeface="Arial Rounded MT Bold" panose="020F0704030504030204" pitchFamily="34" charset="0"/>
                </a:rPr>
                <a:t>Cross</a:t>
              </a:r>
            </a:p>
          </p:txBody>
        </p:sp>
      </p:grpSp>
      <p:sp>
        <p:nvSpPr>
          <p:cNvPr id="118800" name="Rectangle 16">
            <a:extLst>
              <a:ext uri="{FF2B5EF4-FFF2-40B4-BE49-F238E27FC236}">
                <a16:creationId xmlns:a16="http://schemas.microsoft.com/office/drawing/2014/main" id="{C95B1CE9-43F4-E9EA-7724-93152F1EB84E}"/>
              </a:ext>
            </a:extLst>
          </p:cNvPr>
          <p:cNvSpPr>
            <a:spLocks noChangeArrowheads="1"/>
          </p:cNvSpPr>
          <p:nvPr/>
        </p:nvSpPr>
        <p:spPr bwMode="auto">
          <a:xfrm>
            <a:off x="4343401" y="346075"/>
            <a:ext cx="3653245" cy="6437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eaLnBrk="0" hangingPunct="0"/>
            <a:r>
              <a:rPr lang="en-US" altLang="en-US" sz="3600" b="1">
                <a:solidFill>
                  <a:schemeClr val="bg1"/>
                </a:solidFill>
                <a:latin typeface="Tahoma" panose="020B0604030504040204" pitchFamily="34" charset="0"/>
              </a:rPr>
              <a:t>The Trial Event</a:t>
            </a:r>
          </a:p>
        </p:txBody>
      </p:sp>
      <p:grpSp>
        <p:nvGrpSpPr>
          <p:cNvPr id="118801" name="Group 17">
            <a:extLst>
              <a:ext uri="{FF2B5EF4-FFF2-40B4-BE49-F238E27FC236}">
                <a16:creationId xmlns:a16="http://schemas.microsoft.com/office/drawing/2014/main" id="{8BE760CB-5F2E-91EB-4E34-3D662C140EA5}"/>
              </a:ext>
            </a:extLst>
          </p:cNvPr>
          <p:cNvGrpSpPr>
            <a:grpSpLocks/>
          </p:cNvGrpSpPr>
          <p:nvPr/>
        </p:nvGrpSpPr>
        <p:grpSpPr bwMode="auto">
          <a:xfrm>
            <a:off x="8643938" y="1066801"/>
            <a:ext cx="1701800" cy="5210175"/>
            <a:chOff x="4432" y="558"/>
            <a:chExt cx="1072" cy="3282"/>
          </a:xfrm>
        </p:grpSpPr>
        <p:grpSp>
          <p:nvGrpSpPr>
            <p:cNvPr id="118802" name="Group 18">
              <a:extLst>
                <a:ext uri="{FF2B5EF4-FFF2-40B4-BE49-F238E27FC236}">
                  <a16:creationId xmlns:a16="http://schemas.microsoft.com/office/drawing/2014/main" id="{0D3F7708-C103-7951-EA41-6D580C7224C3}"/>
                </a:ext>
              </a:extLst>
            </p:cNvPr>
            <p:cNvGrpSpPr>
              <a:grpSpLocks/>
            </p:cNvGrpSpPr>
            <p:nvPr/>
          </p:nvGrpSpPr>
          <p:grpSpPr bwMode="auto">
            <a:xfrm>
              <a:off x="4555" y="558"/>
              <a:ext cx="838" cy="3282"/>
              <a:chOff x="4555" y="558"/>
              <a:chExt cx="838" cy="3282"/>
            </a:xfrm>
          </p:grpSpPr>
          <p:sp>
            <p:nvSpPr>
              <p:cNvPr id="118803" name="Rectangle 19">
                <a:extLst>
                  <a:ext uri="{FF2B5EF4-FFF2-40B4-BE49-F238E27FC236}">
                    <a16:creationId xmlns:a16="http://schemas.microsoft.com/office/drawing/2014/main" id="{5D27566B-62AB-EE46-3F63-A3F9EA07ED91}"/>
                  </a:ext>
                </a:extLst>
              </p:cNvPr>
              <p:cNvSpPr>
                <a:spLocks noChangeArrowheads="1"/>
              </p:cNvSpPr>
              <p:nvPr/>
            </p:nvSpPr>
            <p:spPr bwMode="auto">
              <a:xfrm>
                <a:off x="4555" y="1104"/>
                <a:ext cx="768" cy="2736"/>
              </a:xfrm>
              <a:prstGeom prst="rect">
                <a:avLst/>
              </a:prstGeom>
              <a:solidFill>
                <a:srgbClr val="FFCC00"/>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8804" name="Rectangle 20">
                <a:extLst>
                  <a:ext uri="{FF2B5EF4-FFF2-40B4-BE49-F238E27FC236}">
                    <a16:creationId xmlns:a16="http://schemas.microsoft.com/office/drawing/2014/main" id="{791302B3-E77B-79FE-0C54-3A7CC065F46F}"/>
                  </a:ext>
                </a:extLst>
              </p:cNvPr>
              <p:cNvSpPr>
                <a:spLocks noChangeArrowheads="1"/>
              </p:cNvSpPr>
              <p:nvPr/>
            </p:nvSpPr>
            <p:spPr bwMode="auto">
              <a:xfrm>
                <a:off x="4569" y="558"/>
                <a:ext cx="824" cy="289"/>
              </a:xfrm>
              <a:prstGeom prst="rect">
                <a:avLst/>
              </a:prstGeom>
              <a:solidFill>
                <a:srgbClr val="FFCC00"/>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eaLnBrk="0" hangingPunct="0"/>
                <a:r>
                  <a:rPr lang="en-US" altLang="en-US" sz="2400" b="1" dirty="0">
                    <a:solidFill>
                      <a:schemeClr val="bg1"/>
                    </a:solidFill>
                    <a:latin typeface="Arial Rounded MT Bold" panose="020F0704030504030204" pitchFamily="34" charset="0"/>
                  </a:rPr>
                  <a:t>Closing</a:t>
                </a:r>
              </a:p>
            </p:txBody>
          </p:sp>
        </p:grpSp>
        <p:sp>
          <p:nvSpPr>
            <p:cNvPr id="118805" name="Line 21">
              <a:extLst>
                <a:ext uri="{FF2B5EF4-FFF2-40B4-BE49-F238E27FC236}">
                  <a16:creationId xmlns:a16="http://schemas.microsoft.com/office/drawing/2014/main" id="{66648D51-542E-5968-B789-502FC7AEAE6E}"/>
                </a:ext>
              </a:extLst>
            </p:cNvPr>
            <p:cNvSpPr>
              <a:spLocks noChangeShapeType="1"/>
            </p:cNvSpPr>
            <p:nvPr/>
          </p:nvSpPr>
          <p:spPr bwMode="auto">
            <a:xfrm>
              <a:off x="4432" y="2544"/>
              <a:ext cx="1072" cy="0"/>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8806" name="Rectangle 22">
              <a:extLst>
                <a:ext uri="{FF2B5EF4-FFF2-40B4-BE49-F238E27FC236}">
                  <a16:creationId xmlns:a16="http://schemas.microsoft.com/office/drawing/2014/main" id="{905CAD76-AA77-E11D-4092-56BFE1721D4A}"/>
                </a:ext>
              </a:extLst>
            </p:cNvPr>
            <p:cNvSpPr>
              <a:spLocks noChangeArrowheads="1"/>
            </p:cNvSpPr>
            <p:nvPr/>
          </p:nvSpPr>
          <p:spPr bwMode="auto">
            <a:xfrm>
              <a:off x="4547" y="2531"/>
              <a:ext cx="115" cy="289"/>
            </a:xfrm>
            <a:prstGeom prst="rect">
              <a:avLst/>
            </a:prstGeom>
            <a:solidFill>
              <a:srgbClr val="FFCC00"/>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eaLnBrk="0" hangingPunct="0"/>
              <a:endParaRPr lang="en-US" altLang="en-US" sz="2400" b="1">
                <a:latin typeface="Times New Roman" panose="02020603050405020304" pitchFamily="18" charset="0"/>
              </a:endParaRPr>
            </a:p>
          </p:txBody>
        </p:sp>
      </p:grpSp>
      <p:sp>
        <p:nvSpPr>
          <p:cNvPr id="118807" name="AutoShape 23">
            <a:extLst>
              <a:ext uri="{FF2B5EF4-FFF2-40B4-BE49-F238E27FC236}">
                <a16:creationId xmlns:a16="http://schemas.microsoft.com/office/drawing/2014/main" id="{FD0FC265-CCBB-3254-DFE6-598A895B58D7}"/>
              </a:ext>
            </a:extLst>
          </p:cNvPr>
          <p:cNvSpPr>
            <a:spLocks noChangeArrowheads="1"/>
          </p:cNvSpPr>
          <p:nvPr/>
        </p:nvSpPr>
        <p:spPr bwMode="auto">
          <a:xfrm>
            <a:off x="3048000" y="1905000"/>
            <a:ext cx="6921500" cy="533400"/>
          </a:xfrm>
          <a:prstGeom prst="rightArrow">
            <a:avLst>
              <a:gd name="adj1" fmla="val 50000"/>
              <a:gd name="adj2" fmla="val 648870"/>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8808" name="AutoShape 24">
            <a:extLst>
              <a:ext uri="{FF2B5EF4-FFF2-40B4-BE49-F238E27FC236}">
                <a16:creationId xmlns:a16="http://schemas.microsoft.com/office/drawing/2014/main" id="{F2EDA7B8-AFD1-610A-4D7D-F523EE005907}"/>
              </a:ext>
            </a:extLst>
          </p:cNvPr>
          <p:cNvSpPr>
            <a:spLocks noChangeArrowheads="1"/>
          </p:cNvSpPr>
          <p:nvPr/>
        </p:nvSpPr>
        <p:spPr bwMode="auto">
          <a:xfrm>
            <a:off x="5867400" y="3352800"/>
            <a:ext cx="3949700" cy="368300"/>
          </a:xfrm>
          <a:prstGeom prst="rightArrow">
            <a:avLst>
              <a:gd name="adj1" fmla="val 50000"/>
              <a:gd name="adj2" fmla="val 536257"/>
            </a:avLst>
          </a:prstGeom>
          <a:solidFill>
            <a:srgbClr val="FAFD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118809" name="Group 25">
            <a:extLst>
              <a:ext uri="{FF2B5EF4-FFF2-40B4-BE49-F238E27FC236}">
                <a16:creationId xmlns:a16="http://schemas.microsoft.com/office/drawing/2014/main" id="{F0B8E1F3-5FE1-AACD-357C-F797E34235EF}"/>
              </a:ext>
            </a:extLst>
          </p:cNvPr>
          <p:cNvGrpSpPr>
            <a:grpSpLocks/>
          </p:cNvGrpSpPr>
          <p:nvPr/>
        </p:nvGrpSpPr>
        <p:grpSpPr bwMode="auto">
          <a:xfrm>
            <a:off x="7239000" y="5257804"/>
            <a:ext cx="2528888" cy="736601"/>
            <a:chOff x="3491" y="2932"/>
            <a:chExt cx="1593" cy="464"/>
          </a:xfrm>
        </p:grpSpPr>
        <p:sp>
          <p:nvSpPr>
            <p:cNvPr id="118810" name="AutoShape 26">
              <a:extLst>
                <a:ext uri="{FF2B5EF4-FFF2-40B4-BE49-F238E27FC236}">
                  <a16:creationId xmlns:a16="http://schemas.microsoft.com/office/drawing/2014/main" id="{BBB3831B-F97D-67CC-D9F5-F6A071F5F1E5}"/>
                </a:ext>
              </a:extLst>
            </p:cNvPr>
            <p:cNvSpPr>
              <a:spLocks noChangeArrowheads="1"/>
            </p:cNvSpPr>
            <p:nvPr/>
          </p:nvSpPr>
          <p:spPr bwMode="auto">
            <a:xfrm>
              <a:off x="3892" y="2932"/>
              <a:ext cx="1192" cy="184"/>
            </a:xfrm>
            <a:prstGeom prst="rightArrow">
              <a:avLst>
                <a:gd name="adj1" fmla="val 50000"/>
                <a:gd name="adj2" fmla="val 323943"/>
              </a:avLst>
            </a:prstGeom>
            <a:solidFill>
              <a:srgbClr val="FF00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8811" name="Rectangle 27">
              <a:extLst>
                <a:ext uri="{FF2B5EF4-FFF2-40B4-BE49-F238E27FC236}">
                  <a16:creationId xmlns:a16="http://schemas.microsoft.com/office/drawing/2014/main" id="{BA0A8BE3-856A-210F-D6AD-37E639761CE0}"/>
                </a:ext>
              </a:extLst>
            </p:cNvPr>
            <p:cNvSpPr>
              <a:spLocks noChangeArrowheads="1"/>
            </p:cNvSpPr>
            <p:nvPr/>
          </p:nvSpPr>
          <p:spPr bwMode="auto">
            <a:xfrm>
              <a:off x="3491" y="3107"/>
              <a:ext cx="1399" cy="2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eaLnBrk="0" hangingPunct="0"/>
              <a:r>
                <a:rPr lang="en-US" altLang="en-US" sz="2400" b="1" dirty="0">
                  <a:solidFill>
                    <a:srgbClr val="FFFFFF"/>
                  </a:solidFill>
                  <a:latin typeface="Arial Rounded MT Bold" panose="020F0704030504030204" pitchFamily="34" charset="0"/>
                </a:rPr>
                <a:t>Impeachment</a:t>
              </a:r>
            </a:p>
          </p:txBody>
        </p:sp>
      </p:grpSp>
      <p:grpSp>
        <p:nvGrpSpPr>
          <p:cNvPr id="118812" name="Group 28">
            <a:extLst>
              <a:ext uri="{FF2B5EF4-FFF2-40B4-BE49-F238E27FC236}">
                <a16:creationId xmlns:a16="http://schemas.microsoft.com/office/drawing/2014/main" id="{7DA4565B-4215-9429-CEC6-D1AECE6FB1C5}"/>
              </a:ext>
            </a:extLst>
          </p:cNvPr>
          <p:cNvGrpSpPr>
            <a:grpSpLocks/>
          </p:cNvGrpSpPr>
          <p:nvPr/>
        </p:nvGrpSpPr>
        <p:grpSpPr bwMode="auto">
          <a:xfrm>
            <a:off x="7315200" y="3886204"/>
            <a:ext cx="2452688" cy="660401"/>
            <a:chOff x="3539" y="2116"/>
            <a:chExt cx="1545" cy="416"/>
          </a:xfrm>
        </p:grpSpPr>
        <p:sp>
          <p:nvSpPr>
            <p:cNvPr id="118813" name="AutoShape 29">
              <a:extLst>
                <a:ext uri="{FF2B5EF4-FFF2-40B4-BE49-F238E27FC236}">
                  <a16:creationId xmlns:a16="http://schemas.microsoft.com/office/drawing/2014/main" id="{45925DCD-648B-DBB0-2F07-798A21FA294B}"/>
                </a:ext>
              </a:extLst>
            </p:cNvPr>
            <p:cNvSpPr>
              <a:spLocks noChangeArrowheads="1"/>
            </p:cNvSpPr>
            <p:nvPr/>
          </p:nvSpPr>
          <p:spPr bwMode="auto">
            <a:xfrm>
              <a:off x="3892" y="2116"/>
              <a:ext cx="1192" cy="184"/>
            </a:xfrm>
            <a:prstGeom prst="rightArrow">
              <a:avLst>
                <a:gd name="adj1" fmla="val 50000"/>
                <a:gd name="adj2" fmla="val 323943"/>
              </a:avLst>
            </a:prstGeom>
            <a:solidFill>
              <a:srgbClr val="FF00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8814" name="Rectangle 30">
              <a:extLst>
                <a:ext uri="{FF2B5EF4-FFF2-40B4-BE49-F238E27FC236}">
                  <a16:creationId xmlns:a16="http://schemas.microsoft.com/office/drawing/2014/main" id="{4E0CF77D-6FB2-047D-C5EA-4F3DE3CCB609}"/>
                </a:ext>
              </a:extLst>
            </p:cNvPr>
            <p:cNvSpPr>
              <a:spLocks noChangeArrowheads="1"/>
            </p:cNvSpPr>
            <p:nvPr/>
          </p:nvSpPr>
          <p:spPr bwMode="auto">
            <a:xfrm>
              <a:off x="3539" y="2243"/>
              <a:ext cx="1325" cy="2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eaLnBrk="0" hangingPunct="0"/>
              <a:r>
                <a:rPr lang="en-US" altLang="en-US" sz="2400" b="1" dirty="0">
                  <a:solidFill>
                    <a:srgbClr val="FFFFFF"/>
                  </a:solidFill>
                  <a:latin typeface="Arial Rounded MT Bold" panose="020F0704030504030204" pitchFamily="34" charset="0"/>
                </a:rPr>
                <a:t>Concessions</a:t>
              </a:r>
            </a:p>
          </p:txBody>
        </p:sp>
      </p:grpSp>
      <p:sp>
        <p:nvSpPr>
          <p:cNvPr id="118815" name="Text Box 31">
            <a:extLst>
              <a:ext uri="{FF2B5EF4-FFF2-40B4-BE49-F238E27FC236}">
                <a16:creationId xmlns:a16="http://schemas.microsoft.com/office/drawing/2014/main" id="{A5716E28-2BC9-338D-C463-9768499096BC}"/>
              </a:ext>
            </a:extLst>
          </p:cNvPr>
          <p:cNvSpPr txBox="1">
            <a:spLocks noChangeArrowheads="1"/>
          </p:cNvSpPr>
          <p:nvPr/>
        </p:nvSpPr>
        <p:spPr bwMode="auto">
          <a:xfrm>
            <a:off x="8839200" y="4648201"/>
            <a:ext cx="1295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altLang="en-US" sz="2000" b="1">
                <a:solidFill>
                  <a:srgbClr val="000000"/>
                </a:solidFill>
                <a:latin typeface="Arial Rounded MT Bold" panose="020F0704030504030204" pitchFamily="34" charset="0"/>
              </a:rPr>
              <a:t>Rebuttal</a:t>
            </a:r>
          </a:p>
        </p:txBody>
      </p:sp>
      <p:sp>
        <p:nvSpPr>
          <p:cNvPr id="118816" name="AutoShape 32">
            <a:extLst>
              <a:ext uri="{FF2B5EF4-FFF2-40B4-BE49-F238E27FC236}">
                <a16:creationId xmlns:a16="http://schemas.microsoft.com/office/drawing/2014/main" id="{F2BC2328-4B57-63B9-C72F-84C4EE481808}"/>
              </a:ext>
            </a:extLst>
          </p:cNvPr>
          <p:cNvSpPr>
            <a:spLocks noChangeArrowheads="1"/>
          </p:cNvSpPr>
          <p:nvPr/>
        </p:nvSpPr>
        <p:spPr bwMode="auto">
          <a:xfrm>
            <a:off x="4495800" y="2590800"/>
            <a:ext cx="5257800" cy="457200"/>
          </a:xfrm>
          <a:prstGeom prst="rightArrow">
            <a:avLst>
              <a:gd name="adj1" fmla="val 50000"/>
              <a:gd name="adj2" fmla="val 2875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8" fill="hold" nodeType="afterEffect">
                                  <p:stCondLst>
                                    <p:cond delay="1000"/>
                                  </p:stCondLst>
                                  <p:childTnLst>
                                    <p:set>
                                      <p:cBhvr>
                                        <p:cTn id="6" dur="1" fill="hold">
                                          <p:stCondLst>
                                            <p:cond delay="0"/>
                                          </p:stCondLst>
                                        </p:cTn>
                                        <p:tgtEl>
                                          <p:spTgt spid="118807"/>
                                        </p:tgtEl>
                                        <p:attrNameLst>
                                          <p:attrName>style.visibility</p:attrName>
                                        </p:attrNameLst>
                                      </p:cBhvr>
                                      <p:to>
                                        <p:strVal val="visible"/>
                                      </p:to>
                                    </p:set>
                                    <p:anim calcmode="lin" valueType="num">
                                      <p:cBhvr>
                                        <p:cTn id="7" dur="500" fill="hold"/>
                                        <p:tgtEl>
                                          <p:spTgt spid="118807"/>
                                        </p:tgtEl>
                                        <p:attrNameLst>
                                          <p:attrName>ppt_x</p:attrName>
                                        </p:attrNameLst>
                                      </p:cBhvr>
                                      <p:tavLst>
                                        <p:tav tm="0">
                                          <p:val>
                                            <p:strVal val="#ppt_x-#ppt_w/2"/>
                                          </p:val>
                                        </p:tav>
                                        <p:tav tm="100000">
                                          <p:val>
                                            <p:strVal val="#ppt_x"/>
                                          </p:val>
                                        </p:tav>
                                      </p:tavLst>
                                    </p:anim>
                                    <p:anim calcmode="lin" valueType="num">
                                      <p:cBhvr>
                                        <p:cTn id="8" dur="500" fill="hold"/>
                                        <p:tgtEl>
                                          <p:spTgt spid="118807"/>
                                        </p:tgtEl>
                                        <p:attrNameLst>
                                          <p:attrName>ppt_y</p:attrName>
                                        </p:attrNameLst>
                                      </p:cBhvr>
                                      <p:tavLst>
                                        <p:tav tm="0">
                                          <p:val>
                                            <p:strVal val="#ppt_y"/>
                                          </p:val>
                                        </p:tav>
                                        <p:tav tm="100000">
                                          <p:val>
                                            <p:strVal val="#ppt_y"/>
                                          </p:val>
                                        </p:tav>
                                      </p:tavLst>
                                    </p:anim>
                                    <p:anim calcmode="lin" valueType="num">
                                      <p:cBhvr>
                                        <p:cTn id="9" dur="500" fill="hold"/>
                                        <p:tgtEl>
                                          <p:spTgt spid="118807"/>
                                        </p:tgtEl>
                                        <p:attrNameLst>
                                          <p:attrName>ppt_w</p:attrName>
                                        </p:attrNameLst>
                                      </p:cBhvr>
                                      <p:tavLst>
                                        <p:tav tm="0">
                                          <p:val>
                                            <p:fltVal val="0"/>
                                          </p:val>
                                        </p:tav>
                                        <p:tav tm="100000">
                                          <p:val>
                                            <p:strVal val="#ppt_w"/>
                                          </p:val>
                                        </p:tav>
                                      </p:tavLst>
                                    </p:anim>
                                    <p:anim calcmode="lin" valueType="num">
                                      <p:cBhvr>
                                        <p:cTn id="10" dur="500" fill="hold"/>
                                        <p:tgtEl>
                                          <p:spTgt spid="118807"/>
                                        </p:tgtEl>
                                        <p:attrNameLst>
                                          <p:attrName>ppt_h</p:attrName>
                                        </p:attrNameLst>
                                      </p:cBhvr>
                                      <p:tavLst>
                                        <p:tav tm="0">
                                          <p:val>
                                            <p:strVal val="#ppt_h"/>
                                          </p:val>
                                        </p:tav>
                                        <p:tav tm="100000">
                                          <p:val>
                                            <p:strVal val="#ppt_h"/>
                                          </p:val>
                                        </p:tav>
                                      </p:tavLst>
                                    </p:anim>
                                  </p:childTnLst>
                                </p:cTn>
                              </p:par>
                            </p:childTnLst>
                          </p:cTn>
                        </p:par>
                        <p:par>
                          <p:cTn id="11" fill="hold" nodeType="afterGroup">
                            <p:stCondLst>
                              <p:cond delay="1500"/>
                            </p:stCondLst>
                            <p:childTnLst>
                              <p:par>
                                <p:cTn id="12" presetID="2" presetClass="entr" presetSubtype="8" fill="hold" nodeType="afterEffect">
                                  <p:stCondLst>
                                    <p:cond delay="1000"/>
                                  </p:stCondLst>
                                  <p:childTnLst>
                                    <p:set>
                                      <p:cBhvr>
                                        <p:cTn id="13" dur="1" fill="hold">
                                          <p:stCondLst>
                                            <p:cond delay="0"/>
                                          </p:stCondLst>
                                        </p:cTn>
                                        <p:tgtEl>
                                          <p:spTgt spid="118816"/>
                                        </p:tgtEl>
                                        <p:attrNameLst>
                                          <p:attrName>style.visibility</p:attrName>
                                        </p:attrNameLst>
                                      </p:cBhvr>
                                      <p:to>
                                        <p:strVal val="visible"/>
                                      </p:to>
                                    </p:set>
                                    <p:anim calcmode="lin" valueType="num">
                                      <p:cBhvr additive="base">
                                        <p:cTn id="14" dur="500" fill="hold"/>
                                        <p:tgtEl>
                                          <p:spTgt spid="118816"/>
                                        </p:tgtEl>
                                        <p:attrNameLst>
                                          <p:attrName>ppt_x</p:attrName>
                                        </p:attrNameLst>
                                      </p:cBhvr>
                                      <p:tavLst>
                                        <p:tav tm="0">
                                          <p:val>
                                            <p:strVal val="0-#ppt_w/2"/>
                                          </p:val>
                                        </p:tav>
                                        <p:tav tm="100000">
                                          <p:val>
                                            <p:strVal val="#ppt_x"/>
                                          </p:val>
                                        </p:tav>
                                      </p:tavLst>
                                    </p:anim>
                                    <p:anim calcmode="lin" valueType="num">
                                      <p:cBhvr additive="base">
                                        <p:cTn id="15" dur="500" fill="hold"/>
                                        <p:tgtEl>
                                          <p:spTgt spid="118816"/>
                                        </p:tgtEl>
                                        <p:attrNameLst>
                                          <p:attrName>ppt_y</p:attrName>
                                        </p:attrNameLst>
                                      </p:cBhvr>
                                      <p:tavLst>
                                        <p:tav tm="0">
                                          <p:val>
                                            <p:strVal val="#ppt_y"/>
                                          </p:val>
                                        </p:tav>
                                        <p:tav tm="100000">
                                          <p:val>
                                            <p:strVal val="#ppt_y"/>
                                          </p:val>
                                        </p:tav>
                                      </p:tavLst>
                                    </p:anim>
                                  </p:childTnLst>
                                </p:cTn>
                              </p:par>
                            </p:childTnLst>
                          </p:cTn>
                        </p:par>
                        <p:par>
                          <p:cTn id="16" fill="hold" nodeType="afterGroup">
                            <p:stCondLst>
                              <p:cond delay="3000"/>
                            </p:stCondLst>
                            <p:childTnLst>
                              <p:par>
                                <p:cTn id="17" presetID="17" presetClass="entr" presetSubtype="8" fill="hold" nodeType="afterEffect">
                                  <p:stCondLst>
                                    <p:cond delay="1000"/>
                                  </p:stCondLst>
                                  <p:childTnLst>
                                    <p:set>
                                      <p:cBhvr>
                                        <p:cTn id="18" dur="1" fill="hold">
                                          <p:stCondLst>
                                            <p:cond delay="0"/>
                                          </p:stCondLst>
                                        </p:cTn>
                                        <p:tgtEl>
                                          <p:spTgt spid="118808"/>
                                        </p:tgtEl>
                                        <p:attrNameLst>
                                          <p:attrName>style.visibility</p:attrName>
                                        </p:attrNameLst>
                                      </p:cBhvr>
                                      <p:to>
                                        <p:strVal val="visible"/>
                                      </p:to>
                                    </p:set>
                                    <p:anim calcmode="lin" valueType="num">
                                      <p:cBhvr>
                                        <p:cTn id="19" dur="500" fill="hold"/>
                                        <p:tgtEl>
                                          <p:spTgt spid="118808"/>
                                        </p:tgtEl>
                                        <p:attrNameLst>
                                          <p:attrName>ppt_x</p:attrName>
                                        </p:attrNameLst>
                                      </p:cBhvr>
                                      <p:tavLst>
                                        <p:tav tm="0">
                                          <p:val>
                                            <p:strVal val="#ppt_x-#ppt_w/2"/>
                                          </p:val>
                                        </p:tav>
                                        <p:tav tm="100000">
                                          <p:val>
                                            <p:strVal val="#ppt_x"/>
                                          </p:val>
                                        </p:tav>
                                      </p:tavLst>
                                    </p:anim>
                                    <p:anim calcmode="lin" valueType="num">
                                      <p:cBhvr>
                                        <p:cTn id="20" dur="500" fill="hold"/>
                                        <p:tgtEl>
                                          <p:spTgt spid="118808"/>
                                        </p:tgtEl>
                                        <p:attrNameLst>
                                          <p:attrName>ppt_y</p:attrName>
                                        </p:attrNameLst>
                                      </p:cBhvr>
                                      <p:tavLst>
                                        <p:tav tm="0">
                                          <p:val>
                                            <p:strVal val="#ppt_y"/>
                                          </p:val>
                                        </p:tav>
                                        <p:tav tm="100000">
                                          <p:val>
                                            <p:strVal val="#ppt_y"/>
                                          </p:val>
                                        </p:tav>
                                      </p:tavLst>
                                    </p:anim>
                                    <p:anim calcmode="lin" valueType="num">
                                      <p:cBhvr>
                                        <p:cTn id="21" dur="500" fill="hold"/>
                                        <p:tgtEl>
                                          <p:spTgt spid="118808"/>
                                        </p:tgtEl>
                                        <p:attrNameLst>
                                          <p:attrName>ppt_w</p:attrName>
                                        </p:attrNameLst>
                                      </p:cBhvr>
                                      <p:tavLst>
                                        <p:tav tm="0">
                                          <p:val>
                                            <p:fltVal val="0"/>
                                          </p:val>
                                        </p:tav>
                                        <p:tav tm="100000">
                                          <p:val>
                                            <p:strVal val="#ppt_w"/>
                                          </p:val>
                                        </p:tav>
                                      </p:tavLst>
                                    </p:anim>
                                    <p:anim calcmode="lin" valueType="num">
                                      <p:cBhvr>
                                        <p:cTn id="22" dur="500" fill="hold"/>
                                        <p:tgtEl>
                                          <p:spTgt spid="118808"/>
                                        </p:tgtEl>
                                        <p:attrNameLst>
                                          <p:attrName>ppt_h</p:attrName>
                                        </p:attrNameLst>
                                      </p:cBhvr>
                                      <p:tavLst>
                                        <p:tav tm="0">
                                          <p:val>
                                            <p:strVal val="#ppt_h"/>
                                          </p:val>
                                        </p:tav>
                                        <p:tav tm="100000">
                                          <p:val>
                                            <p:strVal val="#ppt_h"/>
                                          </p:val>
                                        </p:tav>
                                      </p:tavLst>
                                    </p:anim>
                                  </p:childTnLst>
                                </p:cTn>
                              </p:par>
                            </p:childTnLst>
                          </p:cTn>
                        </p:par>
                        <p:par>
                          <p:cTn id="23" fill="hold" nodeType="afterGroup">
                            <p:stCondLst>
                              <p:cond delay="4500"/>
                            </p:stCondLst>
                            <p:childTnLst>
                              <p:par>
                                <p:cTn id="24" presetID="17" presetClass="entr" presetSubtype="8" fill="hold" nodeType="afterEffect">
                                  <p:stCondLst>
                                    <p:cond delay="1000"/>
                                  </p:stCondLst>
                                  <p:childTnLst>
                                    <p:set>
                                      <p:cBhvr>
                                        <p:cTn id="25" dur="1" fill="hold">
                                          <p:stCondLst>
                                            <p:cond delay="0"/>
                                          </p:stCondLst>
                                        </p:cTn>
                                        <p:tgtEl>
                                          <p:spTgt spid="118812"/>
                                        </p:tgtEl>
                                        <p:attrNameLst>
                                          <p:attrName>style.visibility</p:attrName>
                                        </p:attrNameLst>
                                      </p:cBhvr>
                                      <p:to>
                                        <p:strVal val="visible"/>
                                      </p:to>
                                    </p:set>
                                    <p:anim calcmode="lin" valueType="num">
                                      <p:cBhvr>
                                        <p:cTn id="26" dur="500" fill="hold"/>
                                        <p:tgtEl>
                                          <p:spTgt spid="118812"/>
                                        </p:tgtEl>
                                        <p:attrNameLst>
                                          <p:attrName>ppt_x</p:attrName>
                                        </p:attrNameLst>
                                      </p:cBhvr>
                                      <p:tavLst>
                                        <p:tav tm="0">
                                          <p:val>
                                            <p:strVal val="#ppt_x-#ppt_w/2"/>
                                          </p:val>
                                        </p:tav>
                                        <p:tav tm="100000">
                                          <p:val>
                                            <p:strVal val="#ppt_x"/>
                                          </p:val>
                                        </p:tav>
                                      </p:tavLst>
                                    </p:anim>
                                    <p:anim calcmode="lin" valueType="num">
                                      <p:cBhvr>
                                        <p:cTn id="27" dur="500" fill="hold"/>
                                        <p:tgtEl>
                                          <p:spTgt spid="118812"/>
                                        </p:tgtEl>
                                        <p:attrNameLst>
                                          <p:attrName>ppt_y</p:attrName>
                                        </p:attrNameLst>
                                      </p:cBhvr>
                                      <p:tavLst>
                                        <p:tav tm="0">
                                          <p:val>
                                            <p:strVal val="#ppt_y"/>
                                          </p:val>
                                        </p:tav>
                                        <p:tav tm="100000">
                                          <p:val>
                                            <p:strVal val="#ppt_y"/>
                                          </p:val>
                                        </p:tav>
                                      </p:tavLst>
                                    </p:anim>
                                    <p:anim calcmode="lin" valueType="num">
                                      <p:cBhvr>
                                        <p:cTn id="28" dur="500" fill="hold"/>
                                        <p:tgtEl>
                                          <p:spTgt spid="118812"/>
                                        </p:tgtEl>
                                        <p:attrNameLst>
                                          <p:attrName>ppt_w</p:attrName>
                                        </p:attrNameLst>
                                      </p:cBhvr>
                                      <p:tavLst>
                                        <p:tav tm="0">
                                          <p:val>
                                            <p:fltVal val="0"/>
                                          </p:val>
                                        </p:tav>
                                        <p:tav tm="100000">
                                          <p:val>
                                            <p:strVal val="#ppt_w"/>
                                          </p:val>
                                        </p:tav>
                                      </p:tavLst>
                                    </p:anim>
                                    <p:anim calcmode="lin" valueType="num">
                                      <p:cBhvr>
                                        <p:cTn id="29" dur="500" fill="hold"/>
                                        <p:tgtEl>
                                          <p:spTgt spid="118812"/>
                                        </p:tgtEl>
                                        <p:attrNameLst>
                                          <p:attrName>ppt_h</p:attrName>
                                        </p:attrNameLst>
                                      </p:cBhvr>
                                      <p:tavLst>
                                        <p:tav tm="0">
                                          <p:val>
                                            <p:strVal val="#ppt_h"/>
                                          </p:val>
                                        </p:tav>
                                        <p:tav tm="100000">
                                          <p:val>
                                            <p:strVal val="#ppt_h"/>
                                          </p:val>
                                        </p:tav>
                                      </p:tavLst>
                                    </p:anim>
                                  </p:childTnLst>
                                </p:cTn>
                              </p:par>
                            </p:childTnLst>
                          </p:cTn>
                        </p:par>
                        <p:par>
                          <p:cTn id="30" fill="hold" nodeType="afterGroup">
                            <p:stCondLst>
                              <p:cond delay="6000"/>
                            </p:stCondLst>
                            <p:childTnLst>
                              <p:par>
                                <p:cTn id="31" presetID="17" presetClass="entr" presetSubtype="8" fill="hold" nodeType="afterEffect">
                                  <p:stCondLst>
                                    <p:cond delay="1000"/>
                                  </p:stCondLst>
                                  <p:childTnLst>
                                    <p:set>
                                      <p:cBhvr>
                                        <p:cTn id="32" dur="1" fill="hold">
                                          <p:stCondLst>
                                            <p:cond delay="0"/>
                                          </p:stCondLst>
                                        </p:cTn>
                                        <p:tgtEl>
                                          <p:spTgt spid="118809"/>
                                        </p:tgtEl>
                                        <p:attrNameLst>
                                          <p:attrName>style.visibility</p:attrName>
                                        </p:attrNameLst>
                                      </p:cBhvr>
                                      <p:to>
                                        <p:strVal val="visible"/>
                                      </p:to>
                                    </p:set>
                                    <p:anim calcmode="lin" valueType="num">
                                      <p:cBhvr>
                                        <p:cTn id="33" dur="500" fill="hold"/>
                                        <p:tgtEl>
                                          <p:spTgt spid="118809"/>
                                        </p:tgtEl>
                                        <p:attrNameLst>
                                          <p:attrName>ppt_x</p:attrName>
                                        </p:attrNameLst>
                                      </p:cBhvr>
                                      <p:tavLst>
                                        <p:tav tm="0">
                                          <p:val>
                                            <p:strVal val="#ppt_x-#ppt_w/2"/>
                                          </p:val>
                                        </p:tav>
                                        <p:tav tm="100000">
                                          <p:val>
                                            <p:strVal val="#ppt_x"/>
                                          </p:val>
                                        </p:tav>
                                      </p:tavLst>
                                    </p:anim>
                                    <p:anim calcmode="lin" valueType="num">
                                      <p:cBhvr>
                                        <p:cTn id="34" dur="500" fill="hold"/>
                                        <p:tgtEl>
                                          <p:spTgt spid="118809"/>
                                        </p:tgtEl>
                                        <p:attrNameLst>
                                          <p:attrName>ppt_y</p:attrName>
                                        </p:attrNameLst>
                                      </p:cBhvr>
                                      <p:tavLst>
                                        <p:tav tm="0">
                                          <p:val>
                                            <p:strVal val="#ppt_y"/>
                                          </p:val>
                                        </p:tav>
                                        <p:tav tm="100000">
                                          <p:val>
                                            <p:strVal val="#ppt_y"/>
                                          </p:val>
                                        </p:tav>
                                      </p:tavLst>
                                    </p:anim>
                                    <p:anim calcmode="lin" valueType="num">
                                      <p:cBhvr>
                                        <p:cTn id="35" dur="500" fill="hold"/>
                                        <p:tgtEl>
                                          <p:spTgt spid="118809"/>
                                        </p:tgtEl>
                                        <p:attrNameLst>
                                          <p:attrName>ppt_w</p:attrName>
                                        </p:attrNameLst>
                                      </p:cBhvr>
                                      <p:tavLst>
                                        <p:tav tm="0">
                                          <p:val>
                                            <p:fltVal val="0"/>
                                          </p:val>
                                        </p:tav>
                                        <p:tav tm="100000">
                                          <p:val>
                                            <p:strVal val="#ppt_w"/>
                                          </p:val>
                                        </p:tav>
                                      </p:tavLst>
                                    </p:anim>
                                    <p:anim calcmode="lin" valueType="num">
                                      <p:cBhvr>
                                        <p:cTn id="36" dur="500" fill="hold"/>
                                        <p:tgtEl>
                                          <p:spTgt spid="118809"/>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900" name="Rectangle 4">
            <a:extLst>
              <a:ext uri="{FF2B5EF4-FFF2-40B4-BE49-F238E27FC236}">
                <a16:creationId xmlns:a16="http://schemas.microsoft.com/office/drawing/2014/main" id="{18912ABD-7BF7-B524-020A-0BA987873EC4}"/>
              </a:ext>
            </a:extLst>
          </p:cNvPr>
          <p:cNvSpPr>
            <a:spLocks noGrp="1" noChangeArrowheads="1"/>
          </p:cNvSpPr>
          <p:nvPr>
            <p:ph type="title"/>
          </p:nvPr>
        </p:nvSpPr>
        <p:spPr/>
        <p:txBody>
          <a:bodyPr/>
          <a:lstStyle/>
          <a:p>
            <a:pPr algn="ctr"/>
            <a:r>
              <a:rPr lang="en-US" altLang="en-US" dirty="0">
                <a:solidFill>
                  <a:srgbClr val="FFFF00"/>
                </a:solidFill>
                <a:latin typeface="Comic Sans MS" panose="030F0702030302020204" pitchFamily="66" charset="0"/>
              </a:rPr>
              <a:t>Preparation</a:t>
            </a:r>
          </a:p>
        </p:txBody>
      </p:sp>
      <p:sp>
        <p:nvSpPr>
          <p:cNvPr id="80901" name="Rectangle 5">
            <a:extLst>
              <a:ext uri="{FF2B5EF4-FFF2-40B4-BE49-F238E27FC236}">
                <a16:creationId xmlns:a16="http://schemas.microsoft.com/office/drawing/2014/main" id="{55069882-FE70-4472-8A74-5E94F11D5F51}"/>
              </a:ext>
            </a:extLst>
          </p:cNvPr>
          <p:cNvSpPr>
            <a:spLocks noChangeArrowheads="1"/>
          </p:cNvSpPr>
          <p:nvPr/>
        </p:nvSpPr>
        <p:spPr bwMode="auto">
          <a:xfrm>
            <a:off x="1790700" y="2171700"/>
            <a:ext cx="32004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dirty="0">
                <a:solidFill>
                  <a:srgbClr val="FFFF00"/>
                </a:solidFill>
                <a:latin typeface="Comic Sans MS" panose="030F0702030302020204" pitchFamily="66" charset="0"/>
              </a:rPr>
              <a:t>Discovery</a:t>
            </a:r>
          </a:p>
        </p:txBody>
      </p:sp>
      <p:sp>
        <p:nvSpPr>
          <p:cNvPr id="80902" name="Rectangle 6">
            <a:extLst>
              <a:ext uri="{FF2B5EF4-FFF2-40B4-BE49-F238E27FC236}">
                <a16:creationId xmlns:a16="http://schemas.microsoft.com/office/drawing/2014/main" id="{4E25E850-B803-5B24-0585-5B9A522D2EA7}"/>
              </a:ext>
            </a:extLst>
          </p:cNvPr>
          <p:cNvSpPr>
            <a:spLocks noChangeArrowheads="1"/>
          </p:cNvSpPr>
          <p:nvPr/>
        </p:nvSpPr>
        <p:spPr bwMode="auto">
          <a:xfrm>
            <a:off x="7585046" y="2171700"/>
            <a:ext cx="27432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dirty="0">
                <a:solidFill>
                  <a:srgbClr val="FFFF00"/>
                </a:solidFill>
                <a:latin typeface="Comic Sans MS" panose="030F0702030302020204" pitchFamily="66" charset="0"/>
              </a:rPr>
              <a:t>Research / </a:t>
            </a:r>
          </a:p>
          <a:p>
            <a:pPr algn="ctr"/>
            <a:r>
              <a:rPr lang="en-US" altLang="en-US" sz="3200" dirty="0">
                <a:solidFill>
                  <a:srgbClr val="FFFF00"/>
                </a:solidFill>
                <a:latin typeface="Comic Sans MS" panose="030F0702030302020204" pitchFamily="66" charset="0"/>
              </a:rPr>
              <a:t>Investigation</a:t>
            </a:r>
          </a:p>
        </p:txBody>
      </p:sp>
      <p:sp>
        <p:nvSpPr>
          <p:cNvPr id="80904" name="Rectangle 8">
            <a:extLst>
              <a:ext uri="{FF2B5EF4-FFF2-40B4-BE49-F238E27FC236}">
                <a16:creationId xmlns:a16="http://schemas.microsoft.com/office/drawing/2014/main" id="{4726FD65-0C91-F90A-340B-5D38C4D921D4}"/>
              </a:ext>
            </a:extLst>
          </p:cNvPr>
          <p:cNvSpPr>
            <a:spLocks noChangeArrowheads="1"/>
          </p:cNvSpPr>
          <p:nvPr/>
        </p:nvSpPr>
        <p:spPr bwMode="auto">
          <a:xfrm>
            <a:off x="937639" y="4004180"/>
            <a:ext cx="4038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dirty="0">
                <a:solidFill>
                  <a:srgbClr val="FFFF00"/>
                </a:solidFill>
                <a:latin typeface="Comic Sans MS" panose="030F0702030302020204" pitchFamily="66" charset="0"/>
              </a:rPr>
              <a:t>Brainstorming</a:t>
            </a:r>
          </a:p>
        </p:txBody>
      </p:sp>
      <p:sp>
        <p:nvSpPr>
          <p:cNvPr id="80905" name="Rectangle 9">
            <a:extLst>
              <a:ext uri="{FF2B5EF4-FFF2-40B4-BE49-F238E27FC236}">
                <a16:creationId xmlns:a16="http://schemas.microsoft.com/office/drawing/2014/main" id="{7AE17D83-0784-E003-C5EA-6D5766711B19}"/>
              </a:ext>
            </a:extLst>
          </p:cNvPr>
          <p:cNvSpPr>
            <a:spLocks noChangeArrowheads="1"/>
          </p:cNvSpPr>
          <p:nvPr/>
        </p:nvSpPr>
        <p:spPr bwMode="auto">
          <a:xfrm>
            <a:off x="6964891" y="4237093"/>
            <a:ext cx="35814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dirty="0">
                <a:solidFill>
                  <a:srgbClr val="FFFF00"/>
                </a:solidFill>
                <a:latin typeface="Comic Sans MS" panose="030F0702030302020204" pitchFamily="66" charset="0"/>
              </a:rPr>
              <a:t>Organizing</a:t>
            </a:r>
          </a:p>
        </p:txBody>
      </p:sp>
      <p:sp>
        <p:nvSpPr>
          <p:cNvPr id="3" name="Oval 2">
            <a:extLst>
              <a:ext uri="{FF2B5EF4-FFF2-40B4-BE49-F238E27FC236}">
                <a16:creationId xmlns:a16="http://schemas.microsoft.com/office/drawing/2014/main" id="{43A44377-9B55-5B81-1732-A60C19622CC4}"/>
              </a:ext>
            </a:extLst>
          </p:cNvPr>
          <p:cNvSpPr/>
          <p:nvPr/>
        </p:nvSpPr>
        <p:spPr>
          <a:xfrm>
            <a:off x="2046914" y="2171700"/>
            <a:ext cx="2634143" cy="823170"/>
          </a:xfrm>
          <a:prstGeom prst="ellipse">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C587EAF5-95A1-CA6A-B259-C9983A08F944}"/>
              </a:ext>
            </a:extLst>
          </p:cNvPr>
          <p:cNvSpPr/>
          <p:nvPr/>
        </p:nvSpPr>
        <p:spPr>
          <a:xfrm>
            <a:off x="7107223" y="1953238"/>
            <a:ext cx="3681019" cy="1500930"/>
          </a:xfrm>
          <a:prstGeom prst="ellipse">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D0EC1729-BFB0-7C0D-F182-62D276845C67}"/>
              </a:ext>
            </a:extLst>
          </p:cNvPr>
          <p:cNvSpPr/>
          <p:nvPr/>
        </p:nvSpPr>
        <p:spPr>
          <a:xfrm>
            <a:off x="1107516" y="3967435"/>
            <a:ext cx="3565321" cy="1039621"/>
          </a:xfrm>
          <a:prstGeom prst="ellipse">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94A56574-9B9E-0BB1-A288-6789B0844C78}"/>
              </a:ext>
            </a:extLst>
          </p:cNvPr>
          <p:cNvSpPr/>
          <p:nvPr/>
        </p:nvSpPr>
        <p:spPr>
          <a:xfrm>
            <a:off x="6932025" y="4028682"/>
            <a:ext cx="3647114" cy="1058059"/>
          </a:xfrm>
          <a:prstGeom prst="ellipse">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8" name="Rectangle 4">
            <a:extLst>
              <a:ext uri="{FF2B5EF4-FFF2-40B4-BE49-F238E27FC236}">
                <a16:creationId xmlns:a16="http://schemas.microsoft.com/office/drawing/2014/main" id="{7CA892FE-06E7-38EB-41FB-A5B60AB40930}"/>
              </a:ext>
            </a:extLst>
          </p:cNvPr>
          <p:cNvSpPr>
            <a:spLocks noGrp="1" noChangeArrowheads="1"/>
          </p:cNvSpPr>
          <p:nvPr>
            <p:ph type="title"/>
          </p:nvPr>
        </p:nvSpPr>
        <p:spPr>
          <a:xfrm>
            <a:off x="-1569440" y="891341"/>
            <a:ext cx="10515600" cy="1325563"/>
          </a:xfrm>
        </p:spPr>
        <p:txBody>
          <a:bodyPr/>
          <a:lstStyle/>
          <a:p>
            <a:pPr algn="ctr"/>
            <a:r>
              <a:rPr lang="en-US" altLang="en-US" dirty="0">
                <a:solidFill>
                  <a:srgbClr val="FFFF00"/>
                </a:solidFill>
                <a:latin typeface="Comic Sans MS" panose="030F0702030302020204" pitchFamily="66" charset="0"/>
              </a:rPr>
              <a:t>Discovery</a:t>
            </a:r>
          </a:p>
        </p:txBody>
      </p:sp>
      <p:sp>
        <p:nvSpPr>
          <p:cNvPr id="82949" name="Rectangle 5">
            <a:extLst>
              <a:ext uri="{FF2B5EF4-FFF2-40B4-BE49-F238E27FC236}">
                <a16:creationId xmlns:a16="http://schemas.microsoft.com/office/drawing/2014/main" id="{D7604DAE-EDB2-AE1B-E108-8EE49C956A1C}"/>
              </a:ext>
            </a:extLst>
          </p:cNvPr>
          <p:cNvSpPr>
            <a:spLocks noChangeArrowheads="1"/>
          </p:cNvSpPr>
          <p:nvPr/>
        </p:nvSpPr>
        <p:spPr bwMode="auto">
          <a:xfrm>
            <a:off x="7122254" y="3252788"/>
            <a:ext cx="3429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dirty="0">
                <a:solidFill>
                  <a:srgbClr val="92D050"/>
                </a:solidFill>
                <a:latin typeface="Comic Sans MS" panose="030F0702030302020204" pitchFamily="66" charset="0"/>
              </a:rPr>
              <a:t>Statements</a:t>
            </a:r>
          </a:p>
        </p:txBody>
      </p:sp>
      <p:sp>
        <p:nvSpPr>
          <p:cNvPr id="82950" name="Rectangle 6">
            <a:extLst>
              <a:ext uri="{FF2B5EF4-FFF2-40B4-BE49-F238E27FC236}">
                <a16:creationId xmlns:a16="http://schemas.microsoft.com/office/drawing/2014/main" id="{180A3C0C-E512-1FE3-9405-FEC3F85FAD14}"/>
              </a:ext>
            </a:extLst>
          </p:cNvPr>
          <p:cNvSpPr>
            <a:spLocks noChangeArrowheads="1"/>
          </p:cNvSpPr>
          <p:nvPr/>
        </p:nvSpPr>
        <p:spPr bwMode="auto">
          <a:xfrm>
            <a:off x="6553200" y="1957388"/>
            <a:ext cx="373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dirty="0">
                <a:solidFill>
                  <a:srgbClr val="92D050"/>
                </a:solidFill>
                <a:latin typeface="Comic Sans MS" panose="030F0702030302020204" pitchFamily="66" charset="0"/>
              </a:rPr>
              <a:t>Formal Motions</a:t>
            </a:r>
          </a:p>
        </p:txBody>
      </p:sp>
      <p:sp>
        <p:nvSpPr>
          <p:cNvPr id="82951" name="Rectangle 7">
            <a:extLst>
              <a:ext uri="{FF2B5EF4-FFF2-40B4-BE49-F238E27FC236}">
                <a16:creationId xmlns:a16="http://schemas.microsoft.com/office/drawing/2014/main" id="{C8074C0C-8299-D1B2-2D6A-F1E750C9C306}"/>
              </a:ext>
            </a:extLst>
          </p:cNvPr>
          <p:cNvSpPr>
            <a:spLocks noChangeArrowheads="1"/>
          </p:cNvSpPr>
          <p:nvPr/>
        </p:nvSpPr>
        <p:spPr bwMode="auto">
          <a:xfrm>
            <a:off x="6993272" y="4720042"/>
            <a:ext cx="45720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dirty="0">
                <a:solidFill>
                  <a:srgbClr val="92D050"/>
                </a:solidFill>
                <a:latin typeface="Comic Sans MS" panose="030F0702030302020204" pitchFamily="66" charset="0"/>
              </a:rPr>
              <a:t>Informal Discussions</a:t>
            </a:r>
          </a:p>
        </p:txBody>
      </p:sp>
      <p:sp>
        <p:nvSpPr>
          <p:cNvPr id="82952" name="Rectangle 8">
            <a:extLst>
              <a:ext uri="{FF2B5EF4-FFF2-40B4-BE49-F238E27FC236}">
                <a16:creationId xmlns:a16="http://schemas.microsoft.com/office/drawing/2014/main" id="{EFD9D0CD-123C-FA74-B0F0-65D8C5AFD664}"/>
              </a:ext>
            </a:extLst>
          </p:cNvPr>
          <p:cNvSpPr>
            <a:spLocks noChangeArrowheads="1"/>
          </p:cNvSpPr>
          <p:nvPr/>
        </p:nvSpPr>
        <p:spPr bwMode="auto">
          <a:xfrm>
            <a:off x="349193" y="3880466"/>
            <a:ext cx="4495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dirty="0">
                <a:solidFill>
                  <a:srgbClr val="92D050"/>
                </a:solidFill>
                <a:latin typeface="Comic Sans MS" panose="030F0702030302020204" pitchFamily="66" charset="0"/>
              </a:rPr>
              <a:t>In Court Arguments</a:t>
            </a:r>
          </a:p>
        </p:txBody>
      </p:sp>
      <p:sp>
        <p:nvSpPr>
          <p:cNvPr id="82953" name="Rectangle 9">
            <a:extLst>
              <a:ext uri="{FF2B5EF4-FFF2-40B4-BE49-F238E27FC236}">
                <a16:creationId xmlns:a16="http://schemas.microsoft.com/office/drawing/2014/main" id="{E9D675F3-6BDF-3E67-E476-C1D1972E3D9B}"/>
              </a:ext>
            </a:extLst>
          </p:cNvPr>
          <p:cNvSpPr>
            <a:spLocks noChangeArrowheads="1"/>
          </p:cNvSpPr>
          <p:nvPr/>
        </p:nvSpPr>
        <p:spPr bwMode="auto">
          <a:xfrm>
            <a:off x="2417428" y="5268975"/>
            <a:ext cx="44196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dirty="0">
                <a:solidFill>
                  <a:srgbClr val="92D050"/>
                </a:solidFill>
                <a:latin typeface="Comic Sans MS" panose="030F0702030302020204" pitchFamily="66" charset="0"/>
              </a:rPr>
              <a:t>Pre-trial Conferences</a:t>
            </a:r>
          </a:p>
        </p:txBody>
      </p:sp>
      <p:sp>
        <p:nvSpPr>
          <p:cNvPr id="82954" name="Rectangle 10">
            <a:extLst>
              <a:ext uri="{FF2B5EF4-FFF2-40B4-BE49-F238E27FC236}">
                <a16:creationId xmlns:a16="http://schemas.microsoft.com/office/drawing/2014/main" id="{B39C319A-2897-28F4-5EFC-489311E711A2}"/>
              </a:ext>
            </a:extLst>
          </p:cNvPr>
          <p:cNvSpPr>
            <a:spLocks noChangeArrowheads="1"/>
          </p:cNvSpPr>
          <p:nvPr/>
        </p:nvSpPr>
        <p:spPr bwMode="auto">
          <a:xfrm>
            <a:off x="329268" y="2720558"/>
            <a:ext cx="37338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dirty="0">
                <a:solidFill>
                  <a:srgbClr val="92D050"/>
                </a:solidFill>
                <a:latin typeface="Comic Sans MS" panose="030F0702030302020204" pitchFamily="66" charset="0"/>
              </a:rPr>
              <a:t>Subpoenas</a:t>
            </a:r>
          </a:p>
        </p:txBody>
      </p:sp>
      <p:sp>
        <p:nvSpPr>
          <p:cNvPr id="2" name="Oval 1">
            <a:extLst>
              <a:ext uri="{FF2B5EF4-FFF2-40B4-BE49-F238E27FC236}">
                <a16:creationId xmlns:a16="http://schemas.microsoft.com/office/drawing/2014/main" id="{978FCD7E-BF98-D431-3B0B-B8CBA83FC384}"/>
              </a:ext>
            </a:extLst>
          </p:cNvPr>
          <p:cNvSpPr/>
          <p:nvPr/>
        </p:nvSpPr>
        <p:spPr>
          <a:xfrm>
            <a:off x="1677099" y="978867"/>
            <a:ext cx="3919058" cy="1247852"/>
          </a:xfrm>
          <a:prstGeom prst="ellipse">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a:extLst>
              <a:ext uri="{FF2B5EF4-FFF2-40B4-BE49-F238E27FC236}">
                <a16:creationId xmlns:a16="http://schemas.microsoft.com/office/drawing/2014/main" id="{5108117F-6B9E-6D80-78A4-B4744AA57F0C}"/>
              </a:ext>
            </a:extLst>
          </p:cNvPr>
          <p:cNvSpPr/>
          <p:nvPr/>
        </p:nvSpPr>
        <p:spPr>
          <a:xfrm>
            <a:off x="6488884" y="1879134"/>
            <a:ext cx="3798116" cy="1060137"/>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F785C749-C9BE-FA19-D742-5DE9C899E652}"/>
              </a:ext>
            </a:extLst>
          </p:cNvPr>
          <p:cNvSpPr/>
          <p:nvPr/>
        </p:nvSpPr>
        <p:spPr>
          <a:xfrm>
            <a:off x="7180976" y="3251062"/>
            <a:ext cx="3512192" cy="923117"/>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3D6727F7-D156-AAC0-4AF2-DF810EC655EB}"/>
              </a:ext>
            </a:extLst>
          </p:cNvPr>
          <p:cNvSpPr/>
          <p:nvPr/>
        </p:nvSpPr>
        <p:spPr>
          <a:xfrm>
            <a:off x="6837028" y="4529542"/>
            <a:ext cx="4884489" cy="990600"/>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AD47F962-0F12-D05B-16CF-F89D3DC42C15}"/>
              </a:ext>
            </a:extLst>
          </p:cNvPr>
          <p:cNvSpPr/>
          <p:nvPr/>
        </p:nvSpPr>
        <p:spPr>
          <a:xfrm>
            <a:off x="704675" y="2776106"/>
            <a:ext cx="3061982" cy="762000"/>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6C2D4F5A-9007-9B82-ABE7-6607F59FB3C5}"/>
              </a:ext>
            </a:extLst>
          </p:cNvPr>
          <p:cNvSpPr/>
          <p:nvPr/>
        </p:nvSpPr>
        <p:spPr>
          <a:xfrm>
            <a:off x="251670" y="3967992"/>
            <a:ext cx="4706224" cy="862545"/>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0FB12F65-2B07-51A9-8098-68D11EDEDC26}"/>
              </a:ext>
            </a:extLst>
          </p:cNvPr>
          <p:cNvSpPr/>
          <p:nvPr/>
        </p:nvSpPr>
        <p:spPr>
          <a:xfrm>
            <a:off x="2172749" y="5083728"/>
            <a:ext cx="5025005" cy="1199626"/>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11121EF6-F703-FB5F-199F-DD709C3A3D7D}"/>
              </a:ext>
            </a:extLst>
          </p:cNvPr>
          <p:cNvCxnSpPr/>
          <p:nvPr/>
        </p:nvCxnSpPr>
        <p:spPr>
          <a:xfrm>
            <a:off x="5553512" y="1677798"/>
            <a:ext cx="999688" cy="539106"/>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9FA004CE-E0B0-AB3D-AB80-D85E8DBD4567}"/>
              </a:ext>
            </a:extLst>
          </p:cNvPr>
          <p:cNvCxnSpPr>
            <a:endCxn id="4" idx="2"/>
          </p:cNvCxnSpPr>
          <p:nvPr/>
        </p:nvCxnSpPr>
        <p:spPr>
          <a:xfrm>
            <a:off x="5394121" y="1853915"/>
            <a:ext cx="1786855" cy="1858706"/>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BD5705A-7388-D3CE-4754-D89CB0600627}"/>
              </a:ext>
            </a:extLst>
          </p:cNvPr>
          <p:cNvCxnSpPr>
            <a:stCxn id="2" idx="5"/>
          </p:cNvCxnSpPr>
          <p:nvPr/>
        </p:nvCxnSpPr>
        <p:spPr>
          <a:xfrm>
            <a:off x="5022224" y="2043975"/>
            <a:ext cx="2158752" cy="2711104"/>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1A8AAF53-A2D4-11A8-247C-10C2DB20C878}"/>
              </a:ext>
            </a:extLst>
          </p:cNvPr>
          <p:cNvCxnSpPr/>
          <p:nvPr/>
        </p:nvCxnSpPr>
        <p:spPr>
          <a:xfrm>
            <a:off x="4756558" y="2105637"/>
            <a:ext cx="1216403" cy="3045203"/>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988F898F-AFD8-8E28-4369-9CE0D3A66204}"/>
              </a:ext>
            </a:extLst>
          </p:cNvPr>
          <p:cNvCxnSpPr/>
          <p:nvPr/>
        </p:nvCxnSpPr>
        <p:spPr>
          <a:xfrm flipH="1">
            <a:off x="4074952" y="2216904"/>
            <a:ext cx="306906" cy="1859403"/>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602CD21F-DA5A-FEF7-9924-EC3814DD9CC9}"/>
              </a:ext>
            </a:extLst>
          </p:cNvPr>
          <p:cNvCxnSpPr>
            <a:endCxn id="6" idx="7"/>
          </p:cNvCxnSpPr>
          <p:nvPr/>
        </p:nvCxnSpPr>
        <p:spPr>
          <a:xfrm flipH="1">
            <a:off x="3318240" y="2211417"/>
            <a:ext cx="662332" cy="676281"/>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4" name="Rectangle 4">
            <a:extLst>
              <a:ext uri="{FF2B5EF4-FFF2-40B4-BE49-F238E27FC236}">
                <a16:creationId xmlns:a16="http://schemas.microsoft.com/office/drawing/2014/main" id="{D36D9B37-D152-2D39-3C4D-1DC7D852C71C}"/>
              </a:ext>
            </a:extLst>
          </p:cNvPr>
          <p:cNvSpPr>
            <a:spLocks noGrp="1" noChangeArrowheads="1"/>
          </p:cNvSpPr>
          <p:nvPr>
            <p:ph type="title"/>
          </p:nvPr>
        </p:nvSpPr>
        <p:spPr>
          <a:xfrm>
            <a:off x="2067093" y="483367"/>
            <a:ext cx="4684552" cy="1325563"/>
          </a:xfrm>
        </p:spPr>
        <p:txBody>
          <a:bodyPr/>
          <a:lstStyle/>
          <a:p>
            <a:pPr algn="ctr"/>
            <a:r>
              <a:rPr lang="en-US" altLang="en-US" dirty="0">
                <a:latin typeface="Arial Rounded MT Bold" panose="020F0704030504030204" pitchFamily="34" charset="0"/>
              </a:rPr>
              <a:t>R</a:t>
            </a:r>
            <a:r>
              <a:rPr lang="en-US" altLang="en-US" dirty="0">
                <a:latin typeface="Comic Sans MS" panose="030F0702030302020204" pitchFamily="66" charset="0"/>
              </a:rPr>
              <a:t>esearch/</a:t>
            </a:r>
            <a:br>
              <a:rPr lang="en-US" altLang="en-US" dirty="0">
                <a:latin typeface="Comic Sans MS" panose="030F0702030302020204" pitchFamily="66" charset="0"/>
              </a:rPr>
            </a:br>
            <a:r>
              <a:rPr lang="en-US" altLang="en-US" dirty="0">
                <a:latin typeface="Comic Sans MS" panose="030F0702030302020204" pitchFamily="66" charset="0"/>
              </a:rPr>
              <a:t>Investigation</a:t>
            </a:r>
            <a:endParaRPr lang="en-US" altLang="en-US" dirty="0">
              <a:latin typeface="Arial Rounded MT Bold" panose="020F0704030504030204" pitchFamily="34" charset="0"/>
            </a:endParaRPr>
          </a:p>
        </p:txBody>
      </p:sp>
      <p:sp>
        <p:nvSpPr>
          <p:cNvPr id="87045" name="Rectangle 5">
            <a:extLst>
              <a:ext uri="{FF2B5EF4-FFF2-40B4-BE49-F238E27FC236}">
                <a16:creationId xmlns:a16="http://schemas.microsoft.com/office/drawing/2014/main" id="{8C6776EF-6CA4-82C1-DFFE-BC59127BE0B1}"/>
              </a:ext>
            </a:extLst>
          </p:cNvPr>
          <p:cNvSpPr>
            <a:spLocks noChangeArrowheads="1"/>
          </p:cNvSpPr>
          <p:nvPr/>
        </p:nvSpPr>
        <p:spPr bwMode="auto">
          <a:xfrm>
            <a:off x="1212647" y="4537962"/>
            <a:ext cx="3962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dirty="0">
                <a:solidFill>
                  <a:srgbClr val="92D050"/>
                </a:solidFill>
                <a:latin typeface="Comic Sans MS" panose="030F0702030302020204" pitchFamily="66" charset="0"/>
              </a:rPr>
              <a:t>Interview Witnesses</a:t>
            </a:r>
          </a:p>
        </p:txBody>
      </p:sp>
      <p:sp>
        <p:nvSpPr>
          <p:cNvPr id="87046" name="Rectangle 6">
            <a:extLst>
              <a:ext uri="{FF2B5EF4-FFF2-40B4-BE49-F238E27FC236}">
                <a16:creationId xmlns:a16="http://schemas.microsoft.com/office/drawing/2014/main" id="{DB1AD6C0-E73B-3FA9-49F7-3EDC7B3800DF}"/>
              </a:ext>
            </a:extLst>
          </p:cNvPr>
          <p:cNvSpPr>
            <a:spLocks noChangeArrowheads="1"/>
          </p:cNvSpPr>
          <p:nvPr/>
        </p:nvSpPr>
        <p:spPr bwMode="auto">
          <a:xfrm>
            <a:off x="6477000" y="2004246"/>
            <a:ext cx="43434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dirty="0">
                <a:solidFill>
                  <a:srgbClr val="92D050"/>
                </a:solidFill>
                <a:latin typeface="Comic Sans MS" panose="030F0702030302020204" pitchFamily="66" charset="0"/>
              </a:rPr>
              <a:t>Visit Scene</a:t>
            </a:r>
          </a:p>
        </p:txBody>
      </p:sp>
      <p:sp>
        <p:nvSpPr>
          <p:cNvPr id="87047" name="Rectangle 7">
            <a:extLst>
              <a:ext uri="{FF2B5EF4-FFF2-40B4-BE49-F238E27FC236}">
                <a16:creationId xmlns:a16="http://schemas.microsoft.com/office/drawing/2014/main" id="{97DA8F3E-3F13-DAFE-E898-F45183C33743}"/>
              </a:ext>
            </a:extLst>
          </p:cNvPr>
          <p:cNvSpPr>
            <a:spLocks noChangeArrowheads="1"/>
          </p:cNvSpPr>
          <p:nvPr/>
        </p:nvSpPr>
        <p:spPr bwMode="auto">
          <a:xfrm>
            <a:off x="7683616" y="3169444"/>
            <a:ext cx="32766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dirty="0">
                <a:solidFill>
                  <a:srgbClr val="92D050"/>
                </a:solidFill>
                <a:latin typeface="Comic Sans MS" panose="030F0702030302020204" pitchFamily="66" charset="0"/>
              </a:rPr>
              <a:t>Photographs</a:t>
            </a:r>
          </a:p>
        </p:txBody>
      </p:sp>
      <p:sp>
        <p:nvSpPr>
          <p:cNvPr id="87048" name="Rectangle 8">
            <a:extLst>
              <a:ext uri="{FF2B5EF4-FFF2-40B4-BE49-F238E27FC236}">
                <a16:creationId xmlns:a16="http://schemas.microsoft.com/office/drawing/2014/main" id="{F24D6E85-47B2-BDB2-13AA-B1282BF224D4}"/>
              </a:ext>
            </a:extLst>
          </p:cNvPr>
          <p:cNvSpPr>
            <a:spLocks noChangeArrowheads="1"/>
          </p:cNvSpPr>
          <p:nvPr/>
        </p:nvSpPr>
        <p:spPr bwMode="auto">
          <a:xfrm>
            <a:off x="4445116" y="5257800"/>
            <a:ext cx="48768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dirty="0">
                <a:solidFill>
                  <a:srgbClr val="92D050"/>
                </a:solidFill>
                <a:latin typeface="Comic Sans MS" panose="030F0702030302020204" pitchFamily="66" charset="0"/>
              </a:rPr>
              <a:t>Physical Evidence</a:t>
            </a:r>
          </a:p>
        </p:txBody>
      </p:sp>
      <p:sp>
        <p:nvSpPr>
          <p:cNvPr id="2" name="TextBox 1">
            <a:extLst>
              <a:ext uri="{FF2B5EF4-FFF2-40B4-BE49-F238E27FC236}">
                <a16:creationId xmlns:a16="http://schemas.microsoft.com/office/drawing/2014/main" id="{0CD595DA-B53A-B9BA-BDE8-8AA8D8D05AA8}"/>
              </a:ext>
            </a:extLst>
          </p:cNvPr>
          <p:cNvSpPr txBox="1"/>
          <p:nvPr/>
        </p:nvSpPr>
        <p:spPr>
          <a:xfrm>
            <a:off x="8036653" y="4282886"/>
            <a:ext cx="3380764" cy="584775"/>
          </a:xfrm>
          <a:prstGeom prst="rect">
            <a:avLst/>
          </a:prstGeom>
          <a:noFill/>
        </p:spPr>
        <p:txBody>
          <a:bodyPr wrap="square" rtlCol="0">
            <a:spAutoFit/>
          </a:bodyPr>
          <a:lstStyle/>
          <a:p>
            <a:r>
              <a:rPr lang="en-US" sz="3200" dirty="0">
                <a:solidFill>
                  <a:srgbClr val="92D050"/>
                </a:solidFill>
                <a:latin typeface="Comic Sans MS" panose="030F0702030302020204" pitchFamily="66" charset="0"/>
              </a:rPr>
              <a:t>Criminal Records</a:t>
            </a:r>
          </a:p>
        </p:txBody>
      </p:sp>
      <p:sp>
        <p:nvSpPr>
          <p:cNvPr id="3" name="TextBox 2">
            <a:extLst>
              <a:ext uri="{FF2B5EF4-FFF2-40B4-BE49-F238E27FC236}">
                <a16:creationId xmlns:a16="http://schemas.microsoft.com/office/drawing/2014/main" id="{97379F69-6D51-080D-8AB8-A979AD233C40}"/>
              </a:ext>
            </a:extLst>
          </p:cNvPr>
          <p:cNvSpPr txBox="1"/>
          <p:nvPr/>
        </p:nvSpPr>
        <p:spPr>
          <a:xfrm>
            <a:off x="593871" y="3307510"/>
            <a:ext cx="3851245" cy="584775"/>
          </a:xfrm>
          <a:prstGeom prst="rect">
            <a:avLst/>
          </a:prstGeom>
          <a:noFill/>
        </p:spPr>
        <p:txBody>
          <a:bodyPr wrap="square" rtlCol="0">
            <a:spAutoFit/>
          </a:bodyPr>
          <a:lstStyle/>
          <a:p>
            <a:r>
              <a:rPr lang="en-US" sz="3200" dirty="0">
                <a:solidFill>
                  <a:srgbClr val="92D050"/>
                </a:solidFill>
                <a:latin typeface="Comic Sans MS" panose="030F0702030302020204" pitchFamily="66" charset="0"/>
              </a:rPr>
              <a:t>Cell Phone Records</a:t>
            </a:r>
          </a:p>
        </p:txBody>
      </p:sp>
      <p:sp>
        <p:nvSpPr>
          <p:cNvPr id="4" name="TextBox 3">
            <a:extLst>
              <a:ext uri="{FF2B5EF4-FFF2-40B4-BE49-F238E27FC236}">
                <a16:creationId xmlns:a16="http://schemas.microsoft.com/office/drawing/2014/main" id="{C64C5223-F17E-3842-310C-C6376F458021}"/>
              </a:ext>
            </a:extLst>
          </p:cNvPr>
          <p:cNvSpPr txBox="1"/>
          <p:nvPr/>
        </p:nvSpPr>
        <p:spPr>
          <a:xfrm>
            <a:off x="838200" y="2150642"/>
            <a:ext cx="2919368" cy="584775"/>
          </a:xfrm>
          <a:prstGeom prst="rect">
            <a:avLst/>
          </a:prstGeom>
          <a:noFill/>
        </p:spPr>
        <p:txBody>
          <a:bodyPr wrap="square" rtlCol="0">
            <a:spAutoFit/>
          </a:bodyPr>
          <a:lstStyle/>
          <a:p>
            <a:pPr algn="ctr"/>
            <a:r>
              <a:rPr lang="en-US" sz="3200" dirty="0">
                <a:solidFill>
                  <a:srgbClr val="92D050"/>
                </a:solidFill>
                <a:latin typeface="Comic Sans MS" panose="030F0702030302020204" pitchFamily="66" charset="0"/>
              </a:rPr>
              <a:t>Internet</a:t>
            </a:r>
          </a:p>
        </p:txBody>
      </p:sp>
      <p:sp>
        <p:nvSpPr>
          <p:cNvPr id="5" name="Oval 4">
            <a:extLst>
              <a:ext uri="{FF2B5EF4-FFF2-40B4-BE49-F238E27FC236}">
                <a16:creationId xmlns:a16="http://schemas.microsoft.com/office/drawing/2014/main" id="{D7E60A6E-FECD-AC36-D240-6AF35D3821AF}"/>
              </a:ext>
            </a:extLst>
          </p:cNvPr>
          <p:cNvSpPr/>
          <p:nvPr/>
        </p:nvSpPr>
        <p:spPr>
          <a:xfrm>
            <a:off x="1511071" y="385638"/>
            <a:ext cx="5578679" cy="154097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0E3E8FF1-6684-C3D0-E69D-FE7C601AEAE8}"/>
              </a:ext>
            </a:extLst>
          </p:cNvPr>
          <p:cNvSpPr/>
          <p:nvPr/>
        </p:nvSpPr>
        <p:spPr>
          <a:xfrm>
            <a:off x="6996418" y="1899467"/>
            <a:ext cx="3288485" cy="822748"/>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498EF68F-7D0A-8CB5-06AA-C48CD61B39D7}"/>
              </a:ext>
            </a:extLst>
          </p:cNvPr>
          <p:cNvSpPr/>
          <p:nvPr/>
        </p:nvSpPr>
        <p:spPr>
          <a:xfrm>
            <a:off x="7592037" y="3003581"/>
            <a:ext cx="3228363" cy="937018"/>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67E523FB-3174-EE71-E0A8-E8D7AEBE1D5D}"/>
              </a:ext>
            </a:extLst>
          </p:cNvPr>
          <p:cNvSpPr/>
          <p:nvPr/>
        </p:nvSpPr>
        <p:spPr>
          <a:xfrm>
            <a:off x="7859062" y="4063033"/>
            <a:ext cx="3717590" cy="1092548"/>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07E9AF89-97BC-2C65-0CC0-E1E02C799325}"/>
              </a:ext>
            </a:extLst>
          </p:cNvPr>
          <p:cNvSpPr/>
          <p:nvPr/>
        </p:nvSpPr>
        <p:spPr>
          <a:xfrm>
            <a:off x="4753155" y="5085388"/>
            <a:ext cx="4343400" cy="1092548"/>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09F1D6C0-E8C0-B84B-A976-F6554FF32854}"/>
              </a:ext>
            </a:extLst>
          </p:cNvPr>
          <p:cNvSpPr/>
          <p:nvPr/>
        </p:nvSpPr>
        <p:spPr>
          <a:xfrm>
            <a:off x="774583" y="4287608"/>
            <a:ext cx="4730217" cy="998938"/>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1AE7513D-F4DB-1F3A-172A-CF4F19D30580}"/>
              </a:ext>
            </a:extLst>
          </p:cNvPr>
          <p:cNvSpPr/>
          <p:nvPr/>
        </p:nvSpPr>
        <p:spPr>
          <a:xfrm>
            <a:off x="224293" y="3148172"/>
            <a:ext cx="4554748" cy="995876"/>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E94F97F5-0699-0752-7284-27408CEF493E}"/>
              </a:ext>
            </a:extLst>
          </p:cNvPr>
          <p:cNvSpPr/>
          <p:nvPr/>
        </p:nvSpPr>
        <p:spPr>
          <a:xfrm>
            <a:off x="966158" y="2050212"/>
            <a:ext cx="2791410" cy="879654"/>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4D5D0040-FFD8-4CFE-5DCA-3AC1912DA0C7}"/>
              </a:ext>
            </a:extLst>
          </p:cNvPr>
          <p:cNvCxnSpPr/>
          <p:nvPr/>
        </p:nvCxnSpPr>
        <p:spPr>
          <a:xfrm>
            <a:off x="6374921" y="1647645"/>
            <a:ext cx="785004" cy="502997"/>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B8BC7361-CC89-338E-9A15-DB0F103704B1}"/>
              </a:ext>
            </a:extLst>
          </p:cNvPr>
          <p:cNvCxnSpPr>
            <a:cxnSpLocks/>
          </p:cNvCxnSpPr>
          <p:nvPr/>
        </p:nvCxnSpPr>
        <p:spPr>
          <a:xfrm>
            <a:off x="6096000" y="1733909"/>
            <a:ext cx="1615247" cy="1573601"/>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44EDB156-8222-8D23-284C-2411A17A1B81}"/>
              </a:ext>
            </a:extLst>
          </p:cNvPr>
          <p:cNvCxnSpPr/>
          <p:nvPr/>
        </p:nvCxnSpPr>
        <p:spPr>
          <a:xfrm>
            <a:off x="5641675" y="1808930"/>
            <a:ext cx="2394978" cy="2573289"/>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17AA7B7D-E33F-DC49-B75F-7747C6293E58}"/>
              </a:ext>
            </a:extLst>
          </p:cNvPr>
          <p:cNvCxnSpPr>
            <a:cxnSpLocks/>
          </p:cNvCxnSpPr>
          <p:nvPr/>
        </p:nvCxnSpPr>
        <p:spPr>
          <a:xfrm>
            <a:off x="5417389" y="1808930"/>
            <a:ext cx="1507466" cy="327645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622A4F9D-9DBB-D658-F59D-8B92B5E930C1}"/>
              </a:ext>
            </a:extLst>
          </p:cNvPr>
          <p:cNvCxnSpPr/>
          <p:nvPr/>
        </p:nvCxnSpPr>
        <p:spPr>
          <a:xfrm flipH="1">
            <a:off x="5001138" y="1867771"/>
            <a:ext cx="232228" cy="259286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927C7373-0ED9-B46E-BBB2-34A6E3057A11}"/>
              </a:ext>
            </a:extLst>
          </p:cNvPr>
          <p:cNvCxnSpPr/>
          <p:nvPr/>
        </p:nvCxnSpPr>
        <p:spPr>
          <a:xfrm flipH="1">
            <a:off x="4408620" y="1906659"/>
            <a:ext cx="260782" cy="1483405"/>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F96D1FC3-D94D-C494-1AAD-F7D1EFE14219}"/>
              </a:ext>
            </a:extLst>
          </p:cNvPr>
          <p:cNvCxnSpPr>
            <a:stCxn id="5" idx="4"/>
            <a:endCxn id="12" idx="6"/>
          </p:cNvCxnSpPr>
          <p:nvPr/>
        </p:nvCxnSpPr>
        <p:spPr>
          <a:xfrm flipH="1">
            <a:off x="3757568" y="1926612"/>
            <a:ext cx="542843" cy="563427"/>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heme/theme1.xml><?xml version="1.0" encoding="utf-8"?>
<a:theme xmlns:a="http://schemas.openxmlformats.org/drawingml/2006/main" name="Office Theme">
  <a:themeElements>
    <a:clrScheme name="Custom 1">
      <a:dk1>
        <a:srgbClr val="002060"/>
      </a:dk1>
      <a:lt1>
        <a:srgbClr val="FFFF00"/>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 2013 - 2022</Template>
  <TotalTime>1343</TotalTime>
  <Words>1842</Words>
  <Application>Microsoft Office PowerPoint</Application>
  <PresentationFormat>Widescreen</PresentationFormat>
  <Paragraphs>505</Paragraphs>
  <Slides>64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64</vt:i4>
      </vt:variant>
    </vt:vector>
  </HeadingPairs>
  <TitlesOfParts>
    <vt:vector size="73" baseType="lpstr">
      <vt:lpstr>Arial</vt:lpstr>
      <vt:lpstr>Arial Rounded MT Bold</vt:lpstr>
      <vt:lpstr>Calibri</vt:lpstr>
      <vt:lpstr>Calibri Light</vt:lpstr>
      <vt:lpstr>Comic Sans MS</vt:lpstr>
      <vt:lpstr>Impact</vt:lpstr>
      <vt:lpstr>Tahoma</vt:lpstr>
      <vt:lpstr>Times New Roman</vt:lpstr>
      <vt:lpstr>Office Theme</vt:lpstr>
      <vt:lpstr>Approach Point℠ Cross-Examination</vt:lpstr>
      <vt:lpstr>Required Opening Slide Notice</vt:lpstr>
      <vt:lpstr>The Basics</vt:lpstr>
      <vt:lpstr>Case Analysis</vt:lpstr>
      <vt:lpstr>Case Analysis</vt:lpstr>
      <vt:lpstr>Rules</vt:lpstr>
      <vt:lpstr>Preparation</vt:lpstr>
      <vt:lpstr>Discovery</vt:lpstr>
      <vt:lpstr>Research/ Investigation</vt:lpstr>
      <vt:lpstr>Concept of Cross-Examination</vt:lpstr>
      <vt:lpstr>The person concedes his name</vt:lpstr>
      <vt:lpstr>The objective is to secure concessions favorable to the prosecution case theory.</vt:lpstr>
      <vt:lpstr>OR secure concessions unfavorable to the defense case theory or the defense witness.</vt:lpstr>
      <vt:lpstr>“I don’t know what the witness is  going to say.”</vt:lpstr>
      <vt:lpstr>Based on the facts and the reasonable inferences, what must the witness concede?</vt:lpstr>
      <vt:lpstr>Both Case Theories Can’t Be True</vt:lpstr>
      <vt:lpstr>Got away from the scene</vt:lpstr>
      <vt:lpstr>She knew him; knew who he was</vt:lpstr>
      <vt:lpstr>Killer ID known</vt:lpstr>
      <vt:lpstr>Very, very strong case</vt:lpstr>
      <vt:lpstr>Think about concessions about similarities</vt:lpstr>
      <vt:lpstr>PowerPoint Presentation</vt:lpstr>
      <vt:lpstr>Think about concessions about those similarities</vt:lpstr>
      <vt:lpstr>Think about concessions about dissimilarities</vt:lpstr>
      <vt:lpstr>PowerPoint Presentation</vt:lpstr>
      <vt:lpstr>PowerPoint Presentation</vt:lpstr>
      <vt:lpstr>PowerPoint Presentation</vt:lpstr>
      <vt:lpstr>Approach PointSM Cross-Examination</vt:lpstr>
      <vt:lpstr>Brainstorming</vt:lpstr>
      <vt:lpstr>PowerPoint Presentation</vt:lpstr>
      <vt:lpstr>Approach PointSM Cross-Examination</vt:lpstr>
      <vt:lpstr>Approach PointSM Cross-Examination</vt:lpstr>
      <vt:lpstr>Approach PointSM Cross-Examination</vt:lpstr>
      <vt:lpstr>Organizing</vt:lpstr>
      <vt:lpstr>Argument/Cross Structure</vt:lpstr>
      <vt:lpstr>Approach PointSM Cross-Examination</vt:lpstr>
      <vt:lpstr>PowerPoint Presentation</vt:lpstr>
      <vt:lpstr>Performance</vt:lpstr>
      <vt:lpstr>Bad habits in  Cross-examinations</vt:lpstr>
      <vt:lpstr>Not listening to the answers ignoring good content</vt:lpstr>
      <vt:lpstr>Not listening to the answers to incorporate the good content</vt:lpstr>
      <vt:lpstr>Not listening to the answers (deflected answer)</vt:lpstr>
      <vt:lpstr>Correcting the deflection</vt:lpstr>
      <vt:lpstr>Bad habits in Cross-examinations</vt:lpstr>
      <vt:lpstr>Literal truth</vt:lpstr>
      <vt:lpstr>Literal Truth</vt:lpstr>
      <vt:lpstr>Compound or multiple elements in the question</vt:lpstr>
      <vt:lpstr>Jurors may not be able to follow long questions</vt:lpstr>
      <vt:lpstr>Compound or too long questions corrected</vt:lpstr>
      <vt:lpstr>Bad habits in Cross-examinations</vt:lpstr>
      <vt:lpstr>Calls for opinion without predicate; asks for an evaluation of the evidence</vt:lpstr>
      <vt:lpstr>Argues the case theory with the witness</vt:lpstr>
      <vt:lpstr>Argues the case theory with the witness</vt:lpstr>
      <vt:lpstr>PowerPoint Presentation</vt:lpstr>
      <vt:lpstr>Conventional Wisdom</vt:lpstr>
      <vt:lpstr>Francis  L. Wellman</vt:lpstr>
      <vt:lpstr>Questions</vt:lpstr>
      <vt:lpstr>Interrogatory Question dangerous words</vt:lpstr>
      <vt:lpstr>A dangerous word can make a closed- ended format question and open-ended one.</vt:lpstr>
      <vt:lpstr>Anticipatory question can highlight credibility problems</vt:lpstr>
      <vt:lpstr>Accusatory Question Offers the most control</vt:lpstr>
      <vt:lpstr>Accusatory Question Offers the most control</vt:lpstr>
      <vt:lpstr>Deflection &amp;  Evasion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Approach Point© Cross-Examination</dc:title>
  <dc:creator>Tom Weilert</dc:creator>
  <cp:lastModifiedBy>Tom Weilert</cp:lastModifiedBy>
  <cp:revision>1</cp:revision>
  <cp:lastPrinted>2023-02-24T21:15:14Z</cp:lastPrinted>
  <dcterms:created xsi:type="dcterms:W3CDTF">2023-02-23T17:25:59Z</dcterms:created>
  <dcterms:modified xsi:type="dcterms:W3CDTF">2023-02-24T21:20:32Z</dcterms:modified>
</cp:coreProperties>
</file>