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60"/>
  </p:notesMasterIdLst>
  <p:sldIdLst>
    <p:sldId id="256" r:id="rId2"/>
    <p:sldId id="258" r:id="rId3"/>
    <p:sldId id="259" r:id="rId4"/>
    <p:sldId id="262" r:id="rId5"/>
    <p:sldId id="311" r:id="rId6"/>
    <p:sldId id="312" r:id="rId7"/>
    <p:sldId id="313" r:id="rId8"/>
    <p:sldId id="272" r:id="rId9"/>
    <p:sldId id="261" r:id="rId10"/>
    <p:sldId id="274" r:id="rId11"/>
    <p:sldId id="263" r:id="rId12"/>
    <p:sldId id="264" r:id="rId13"/>
    <p:sldId id="265" r:id="rId14"/>
    <p:sldId id="257" r:id="rId15"/>
    <p:sldId id="288" r:id="rId16"/>
    <p:sldId id="260" r:id="rId17"/>
    <p:sldId id="284" r:id="rId18"/>
    <p:sldId id="285" r:id="rId19"/>
    <p:sldId id="286" r:id="rId20"/>
    <p:sldId id="287" r:id="rId21"/>
    <p:sldId id="267" r:id="rId22"/>
    <p:sldId id="289" r:id="rId23"/>
    <p:sldId id="269" r:id="rId24"/>
    <p:sldId id="270" r:id="rId25"/>
    <p:sldId id="271" r:id="rId26"/>
    <p:sldId id="275" r:id="rId27"/>
    <p:sldId id="276" r:id="rId28"/>
    <p:sldId id="277" r:id="rId29"/>
    <p:sldId id="281" r:id="rId30"/>
    <p:sldId id="282" r:id="rId31"/>
    <p:sldId id="283" r:id="rId32"/>
    <p:sldId id="278" r:id="rId33"/>
    <p:sldId id="279" r:id="rId34"/>
    <p:sldId id="280" r:id="rId35"/>
    <p:sldId id="266" r:id="rId36"/>
    <p:sldId id="273" r:id="rId37"/>
    <p:sldId id="268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5" r:id="rId51"/>
    <p:sldId id="307" r:id="rId52"/>
    <p:sldId id="308" r:id="rId53"/>
    <p:sldId id="302" r:id="rId54"/>
    <p:sldId id="303" r:id="rId55"/>
    <p:sldId id="304" r:id="rId56"/>
    <p:sldId id="306" r:id="rId57"/>
    <p:sldId id="309" r:id="rId58"/>
    <p:sldId id="310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4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0D48B-286D-0447-8E1F-DBF2F40D80A6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CF996E-37D9-3648-8766-6314A7423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72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1970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F996E-37D9-3648-8766-6314A7423F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108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1970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F996E-37D9-3648-8766-6314A7423F0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783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1970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F996E-37D9-3648-8766-6314A7423F0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6838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1970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F996E-37D9-3648-8766-6314A7423F0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8369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F996E-37D9-3648-8766-6314A7423F0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0779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1970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F996E-37D9-3648-8766-6314A7423F0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4724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1970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F996E-37D9-3648-8766-6314A7423F0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0640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1970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F996E-37D9-3648-8766-6314A7423F0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610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F996E-37D9-3648-8766-6314A7423F0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904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1970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F996E-37D9-3648-8766-6314A7423F0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255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1970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F996E-37D9-3648-8766-6314A7423F0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25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1970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F996E-37D9-3648-8766-6314A7423F0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108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1970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F996E-37D9-3648-8766-6314A7423F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01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1970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F996E-37D9-3648-8766-6314A7423F0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212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1970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F996E-37D9-3648-8766-6314A7423F0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93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1970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F996E-37D9-3648-8766-6314A7423F0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808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1970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F996E-37D9-3648-8766-6314A7423F0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88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1970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F996E-37D9-3648-8766-6314A7423F0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158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1970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F996E-37D9-3648-8766-6314A7423F0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34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3/30/2021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0D1173B-FBCA-4F2A-AB78-7DB51EC95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08DCF8-02FA-4015-A96A-7F8A89EBC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EC3ACF-2FA3-3046-B63B-E5C281B321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3146" y="482171"/>
            <a:ext cx="4966432" cy="2946826"/>
          </a:xfrm>
        </p:spPr>
        <p:txBody>
          <a:bodyPr>
            <a:normAutofit fontScale="90000"/>
          </a:bodyPr>
          <a:lstStyle/>
          <a:p>
            <a:r>
              <a:rPr lang="en-US" sz="17300" dirty="0"/>
              <a:t>1970</a:t>
            </a:r>
            <a:r>
              <a:rPr lang="en-US" sz="8900" dirty="0"/>
              <a:t>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EFD7EB-F887-4187-BD35-2F6584E9E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8" y="482171"/>
            <a:ext cx="4641751" cy="5149101"/>
            <a:chOff x="7463259" y="583365"/>
            <a:chExt cx="4641750" cy="518192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802ABCE-86EF-458C-B776-FBEE5B3ED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64175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F257E23-BAFF-4E5A-9DCD-5EB001A23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4001651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4">
            <a:extLst>
              <a:ext uri="{FF2B5EF4-FFF2-40B4-BE49-F238E27FC236}">
                <a16:creationId xmlns:a16="http://schemas.microsoft.com/office/drawing/2014/main" id="{C718A11E-1017-924C-8E74-15A92FE05C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61" r="2575" b="-2"/>
          <a:stretch/>
        </p:blipFill>
        <p:spPr>
          <a:xfrm>
            <a:off x="1271223" y="1116345"/>
            <a:ext cx="3362141" cy="3866172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80890EC-EC50-46D3-879E-63EDF4D06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70073" y="3526496"/>
            <a:ext cx="495950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971F6991-E635-48F8-9309-D5A5C1ECB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ACF2F98-1DF0-4594-9502-F2B79E795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2926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C69834E-5EEE-4D61-833E-049288964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E5D9BA-46E7-4BFA-9C74-75495BF6F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033D76-5800-44B6-AFE9-EE2106935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1" y="638508"/>
            <a:ext cx="10905339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2D6F85-FFBA-4F81-AEE5-AAA17CB7A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204" y="865667"/>
            <a:ext cx="10451592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lt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3B31514-E6DF-4357-9EEA-EFB79830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796" y="1030259"/>
            <a:ext cx="10122408" cy="4059936"/>
          </a:xfrm>
          <a:prstGeom prst="rect">
            <a:avLst/>
          </a:prstGeom>
          <a:ln>
            <a:solidFill>
              <a:srgbClr val="949494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36A7BE-EEB8-C54D-AB53-479AAC32D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071" y="1584552"/>
            <a:ext cx="9099255" cy="2537251"/>
          </a:xfrm>
        </p:spPr>
        <p:txBody>
          <a:bodyPr vert="horz" lIns="91440" tIns="45720" rIns="91440" bIns="0" rtlCol="0" anchor="ctr">
            <a:normAutofit/>
          </a:bodyPr>
          <a:lstStyle/>
          <a:p>
            <a:pPr algn="ctr"/>
            <a:r>
              <a:rPr lang="en-US" sz="15000" dirty="0">
                <a:solidFill>
                  <a:srgbClr val="454545"/>
                </a:solidFill>
              </a:rPr>
              <a:t>$11.00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C401D57-600A-4C91-AC9A-14CA1ED6F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12BDC66-00FA-4A3F-9BC7-BE05FF770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18363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4BE214B-2C92-47AF-8D90-698211103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6D07CD-E0E5-42ED-BA28-6CB6ADC3B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B61C51B-9056-404F-88BA-BF19440A4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1" y="584173"/>
            <a:ext cx="5550355" cy="4922921"/>
          </a:xfrm>
        </p:spPr>
        <p:txBody>
          <a:bodyPr>
            <a:noAutofit/>
          </a:bodyPr>
          <a:lstStyle/>
          <a:p>
            <a:pPr algn="r"/>
            <a:r>
              <a:rPr lang="en-US" sz="9400" dirty="0"/>
              <a:t>Gallon of milk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9A020F-4984-4DD0-898A-B60A4882B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3761B47-AE33-47C9-9636-19D4B313F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77388" y="482171"/>
            <a:chExt cx="4074533" cy="514910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E204B78-8026-4E1E-9C59-5F523ECDD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77388" y="482171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DDEB6F1-F54D-4345-B8DF-72D72C71EC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47" y="812507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4380F474-D468-4F2F-8BE9-F343F8D1A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1624" y="977965"/>
            <a:ext cx="3119444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6578FCF-FA08-B844-A1F8-A4F5A8A93F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25" t="12795" r="18538" b="7260"/>
          <a:stretch/>
        </p:blipFill>
        <p:spPr>
          <a:xfrm>
            <a:off x="8089052" y="1063736"/>
            <a:ext cx="2838825" cy="39859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57EBBD-8611-41C1-8124-C151D0957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40D0D8B-2D5E-48A4-BBD5-8CB09A86A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975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872BD1F-72AF-3348-84D2-E0363A9A5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383" y="643467"/>
            <a:ext cx="4873234" cy="487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82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C69834E-5EEE-4D61-833E-049288964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E5D9BA-46E7-4BFA-9C74-75495BF6F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033D76-5800-44B6-AFE9-EE2106935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1" y="638508"/>
            <a:ext cx="10905339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2D6F85-FFBA-4F81-AEE5-AAA17CB7A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204" y="865667"/>
            <a:ext cx="10451592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lt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3B31514-E6DF-4357-9EEA-EFB79830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796" y="1030259"/>
            <a:ext cx="10122408" cy="4059936"/>
          </a:xfrm>
          <a:prstGeom prst="rect">
            <a:avLst/>
          </a:prstGeom>
          <a:ln>
            <a:solidFill>
              <a:srgbClr val="949494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36A7BE-EEB8-C54D-AB53-479AAC32D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071" y="1584552"/>
            <a:ext cx="9099255" cy="2537251"/>
          </a:xfrm>
        </p:spPr>
        <p:txBody>
          <a:bodyPr vert="horz" lIns="91440" tIns="45720" rIns="91440" bIns="0" rtlCol="0" anchor="ctr">
            <a:normAutofit/>
          </a:bodyPr>
          <a:lstStyle/>
          <a:p>
            <a:pPr algn="ctr"/>
            <a:r>
              <a:rPr lang="en-US" sz="15000" dirty="0">
                <a:solidFill>
                  <a:srgbClr val="454545"/>
                </a:solidFill>
              </a:rPr>
              <a:t>$1.15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C401D57-600A-4C91-AC9A-14CA1ED6F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12BDC66-00FA-4A3F-9BC7-BE05FF770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10225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C70BFDB-979D-4D01-8764-154458F98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FCB5B7-E85D-4C9D-AE9B-2B04C20D7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C48EA7D-6DFA-4BAB-B557-0D500356B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9" y="482171"/>
            <a:ext cx="4074533" cy="5149101"/>
            <a:chOff x="632239" y="482171"/>
            <a:chExt cx="4074533" cy="514910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A792C74-3AEF-46D7-BB84-FE0A1C9FDD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239" y="482171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3F01C4D-F010-44B1-B80D-DE6D0036F4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5298" y="812507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66DEDBC9-7E02-4AC1-84C0-28900C560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7042" y="977965"/>
            <a:ext cx="3124515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D8167BA-4647-4588-9EF8-AFA0496DC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90359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031C7C9-BBB0-E943-A887-CE720A252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043" y="804520"/>
            <a:ext cx="5550355" cy="3864598"/>
          </a:xfrm>
        </p:spPr>
        <p:txBody>
          <a:bodyPr>
            <a:noAutofit/>
          </a:bodyPr>
          <a:lstStyle/>
          <a:p>
            <a:r>
              <a:rPr lang="en-US" sz="8000" dirty="0"/>
              <a:t>GASOLINE </a:t>
            </a:r>
            <a:r>
              <a:rPr lang="en-US" sz="7100" dirty="0"/>
              <a:t>PER GALLON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868C734-C1E0-534E-8E3B-39F446B772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40" t="7283" r="23618" b="6370"/>
          <a:stretch/>
        </p:blipFill>
        <p:spPr>
          <a:xfrm>
            <a:off x="1297725" y="1088442"/>
            <a:ext cx="2757131" cy="40253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AC44D98-B853-4420-8ED4-E3792706D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6625410-A0A9-42B8-96F9-540C7C42C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7596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872BD1F-72AF-3348-84D2-E0363A9A5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383" y="643467"/>
            <a:ext cx="4873234" cy="487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9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C69834E-5EEE-4D61-833E-049288964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E5D9BA-46E7-4BFA-9C74-75495BF6F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033D76-5800-44B6-AFE9-EE2106935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1" y="638508"/>
            <a:ext cx="10905339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2D6F85-FFBA-4F81-AEE5-AAA17CB7A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204" y="865667"/>
            <a:ext cx="10451592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lt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3B31514-E6DF-4357-9EEA-EFB79830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796" y="1030259"/>
            <a:ext cx="10122408" cy="4059936"/>
          </a:xfrm>
          <a:prstGeom prst="rect">
            <a:avLst/>
          </a:prstGeom>
          <a:ln>
            <a:solidFill>
              <a:srgbClr val="949494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36A7BE-EEB8-C54D-AB53-479AAC32D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071" y="1584552"/>
            <a:ext cx="9099255" cy="2537251"/>
          </a:xfrm>
        </p:spPr>
        <p:txBody>
          <a:bodyPr vert="horz" lIns="91440" tIns="45720" rIns="91440" bIns="0" rtlCol="0" anchor="ctr">
            <a:normAutofit/>
          </a:bodyPr>
          <a:lstStyle/>
          <a:p>
            <a:pPr algn="ctr"/>
            <a:r>
              <a:rPr lang="en-US" sz="15000" dirty="0">
                <a:solidFill>
                  <a:srgbClr val="454545"/>
                </a:solidFill>
              </a:rPr>
              <a:t>$0.36/gal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C401D57-600A-4C91-AC9A-14CA1ED6F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12BDC66-00FA-4A3F-9BC7-BE05FF770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62074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4BE214B-2C92-47AF-8D90-698211103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6D07CD-E0E5-42ED-BA28-6CB6ADC3B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B61C51B-9056-404F-88BA-BF19440A4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897" y="494837"/>
            <a:ext cx="5550355" cy="4922921"/>
          </a:xfrm>
        </p:spPr>
        <p:txBody>
          <a:bodyPr>
            <a:noAutofit/>
          </a:bodyPr>
          <a:lstStyle/>
          <a:p>
            <a:pPr algn="r"/>
            <a:r>
              <a:rPr lang="en-US" sz="10000" dirty="0"/>
              <a:t>Moon boots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9A020F-4984-4DD0-898A-B60A4882B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3761B47-AE33-47C9-9636-19D4B313F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77388" y="482171"/>
            <a:chExt cx="4074533" cy="514910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E204B78-8026-4E1E-9C59-5F523ECDD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77388" y="482171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DDEB6F1-F54D-4345-B8DF-72D72C71EC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47" y="812507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4380F474-D468-4F2F-8BE9-F343F8D1A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1624" y="977965"/>
            <a:ext cx="3119444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6578FCF-FA08-B844-A1F8-A4F5A8A93F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8035958" y="1579041"/>
            <a:ext cx="2928977" cy="29289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57EBBD-8611-41C1-8124-C151D0957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40D0D8B-2D5E-48A4-BBD5-8CB09A86A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9773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872BD1F-72AF-3348-84D2-E0363A9A5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383" y="643467"/>
            <a:ext cx="4873234" cy="487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84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C69834E-5EEE-4D61-833E-049288964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E5D9BA-46E7-4BFA-9C74-75495BF6F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033D76-5800-44B6-AFE9-EE2106935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1" y="638508"/>
            <a:ext cx="10905339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2D6F85-FFBA-4F81-AEE5-AAA17CB7A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204" y="865667"/>
            <a:ext cx="10451592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lt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3B31514-E6DF-4357-9EEA-EFB79830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796" y="1030259"/>
            <a:ext cx="10122408" cy="4059936"/>
          </a:xfrm>
          <a:prstGeom prst="rect">
            <a:avLst/>
          </a:prstGeom>
          <a:ln>
            <a:solidFill>
              <a:srgbClr val="949494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36A7BE-EEB8-C54D-AB53-479AAC32D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071" y="1584552"/>
            <a:ext cx="9099255" cy="2537251"/>
          </a:xfrm>
        </p:spPr>
        <p:txBody>
          <a:bodyPr vert="horz" lIns="91440" tIns="45720" rIns="91440" bIns="0" rtlCol="0" anchor="ctr">
            <a:normAutofit/>
          </a:bodyPr>
          <a:lstStyle/>
          <a:p>
            <a:pPr algn="ctr"/>
            <a:r>
              <a:rPr lang="en-US" sz="15000" dirty="0">
                <a:solidFill>
                  <a:srgbClr val="454545"/>
                </a:solidFill>
              </a:rPr>
              <a:t>$14.99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C401D57-600A-4C91-AC9A-14CA1ED6F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12BDC66-00FA-4A3F-9BC7-BE05FF770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10751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4BE214B-2C92-47AF-8D90-698211103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6D07CD-E0E5-42ED-BA28-6CB6ADC3B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B61C51B-9056-404F-88BA-BF19440A4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1" y="584173"/>
            <a:ext cx="5550355" cy="4922921"/>
          </a:xfrm>
        </p:spPr>
        <p:txBody>
          <a:bodyPr>
            <a:noAutofit/>
          </a:bodyPr>
          <a:lstStyle/>
          <a:p>
            <a:pPr algn="r"/>
            <a:r>
              <a:rPr lang="en-US" sz="9400" dirty="0"/>
              <a:t>MINIMUM WAGE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9A020F-4984-4DD0-898A-B60A4882B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3761B47-AE33-47C9-9636-19D4B313F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77388" y="482171"/>
            <a:chExt cx="4074533" cy="514910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E204B78-8026-4E1E-9C59-5F523ECDD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77388" y="482171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DDEB6F1-F54D-4345-B8DF-72D72C71EC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47" y="812507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4380F474-D468-4F2F-8BE9-F343F8D1A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1624" y="977965"/>
            <a:ext cx="3119444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6578FCF-FA08-B844-A1F8-A4F5A8A93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373" y="1649879"/>
            <a:ext cx="2799103" cy="279910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57EBBD-8611-41C1-8124-C151D0957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40D0D8B-2D5E-48A4-BBD5-8CB09A86A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27763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C70BFDB-979D-4D01-8764-154458F98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FCB5B7-E85D-4C9D-AE9B-2B04C20D7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C48EA7D-6DFA-4BAB-B557-0D500356B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9" y="482171"/>
            <a:ext cx="4074533" cy="5149101"/>
            <a:chOff x="632239" y="482171"/>
            <a:chExt cx="4074533" cy="514910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A792C74-3AEF-46D7-BB84-FE0A1C9FDD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239" y="482171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3F01C4D-F010-44B1-B80D-DE6D0036F4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5298" y="812507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66DEDBC9-7E02-4AC1-84C0-28900C560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7042" y="977965"/>
            <a:ext cx="3124515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D8167BA-4647-4588-9EF8-AFA0496DC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90359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031C7C9-BBB0-E943-A887-CE720A252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043" y="804520"/>
            <a:ext cx="5550355" cy="3864598"/>
          </a:xfrm>
        </p:spPr>
        <p:txBody>
          <a:bodyPr>
            <a:noAutofit/>
          </a:bodyPr>
          <a:lstStyle/>
          <a:p>
            <a:r>
              <a:rPr lang="en-US" sz="8000" dirty="0"/>
              <a:t>Six pack </a:t>
            </a:r>
            <a:r>
              <a:rPr lang="en-US" sz="7000" dirty="0"/>
              <a:t>of beer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868C734-C1E0-534E-8E3B-39F446B772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198533" y="1068132"/>
            <a:ext cx="2941532" cy="39550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AC44D98-B853-4420-8ED4-E3792706D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6625410-A0A9-42B8-96F9-540C7C42C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387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872BD1F-72AF-3348-84D2-E0363A9A5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383" y="643467"/>
            <a:ext cx="4873234" cy="487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414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C69834E-5EEE-4D61-833E-049288964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E5D9BA-46E7-4BFA-9C74-75495BF6F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033D76-5800-44B6-AFE9-EE2106935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1" y="638508"/>
            <a:ext cx="10905339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2D6F85-FFBA-4F81-AEE5-AAA17CB7A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204" y="865667"/>
            <a:ext cx="10451592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lt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3B31514-E6DF-4357-9EEA-EFB79830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796" y="1030259"/>
            <a:ext cx="10122408" cy="4059936"/>
          </a:xfrm>
          <a:prstGeom prst="rect">
            <a:avLst/>
          </a:prstGeom>
          <a:ln>
            <a:solidFill>
              <a:srgbClr val="949494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36A7BE-EEB8-C54D-AB53-479AAC32D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071" y="1584552"/>
            <a:ext cx="9099255" cy="2537251"/>
          </a:xfrm>
        </p:spPr>
        <p:txBody>
          <a:bodyPr vert="horz" lIns="91440" tIns="45720" rIns="91440" bIns="0" rtlCol="0" anchor="ctr">
            <a:normAutofit/>
          </a:bodyPr>
          <a:lstStyle/>
          <a:p>
            <a:pPr algn="ctr"/>
            <a:r>
              <a:rPr lang="en-US" sz="15000" dirty="0">
                <a:solidFill>
                  <a:srgbClr val="454545"/>
                </a:solidFill>
              </a:rPr>
              <a:t>$1.98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C401D57-600A-4C91-AC9A-14CA1ED6F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12BDC66-00FA-4A3F-9BC7-BE05FF770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52894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4BE214B-2C92-47AF-8D90-698211103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6D07CD-E0E5-42ED-BA28-6CB6ADC3B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B61C51B-9056-404F-88BA-BF19440A4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1" y="729586"/>
            <a:ext cx="5550355" cy="4922921"/>
          </a:xfrm>
        </p:spPr>
        <p:txBody>
          <a:bodyPr>
            <a:noAutofit/>
          </a:bodyPr>
          <a:lstStyle/>
          <a:p>
            <a:pPr algn="r"/>
            <a:r>
              <a:rPr lang="en-US" sz="8200" dirty="0"/>
              <a:t>Loaf of bread</a:t>
            </a:r>
            <a:endParaRPr lang="en-US" sz="9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9A020F-4984-4DD0-898A-B60A4882B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3761B47-AE33-47C9-9636-19D4B313F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77388" y="482171"/>
            <a:chExt cx="4074533" cy="514910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E204B78-8026-4E1E-9C59-5F523ECDD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77388" y="482171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DDEB6F1-F54D-4345-B8DF-72D72C71EC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47" y="812507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4380F474-D468-4F2F-8BE9-F343F8D1A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1624" y="977965"/>
            <a:ext cx="3119444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6578FCF-FA08-B844-A1F8-A4F5A8A93F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92" r="11060"/>
          <a:stretch/>
        </p:blipFill>
        <p:spPr>
          <a:xfrm>
            <a:off x="8037560" y="2247046"/>
            <a:ext cx="2947572" cy="16193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57EBBD-8611-41C1-8124-C151D0957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40D0D8B-2D5E-48A4-BBD5-8CB09A86A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9436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872BD1F-72AF-3348-84D2-E0363A9A5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383" y="643467"/>
            <a:ext cx="4873234" cy="487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105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C69834E-5EEE-4D61-833E-049288964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E5D9BA-46E7-4BFA-9C74-75495BF6F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033D76-5800-44B6-AFE9-EE2106935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1" y="638508"/>
            <a:ext cx="10905339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2D6F85-FFBA-4F81-AEE5-AAA17CB7A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204" y="865667"/>
            <a:ext cx="10451592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lt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3B31514-E6DF-4357-9EEA-EFB79830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796" y="1030259"/>
            <a:ext cx="10122408" cy="4059936"/>
          </a:xfrm>
          <a:prstGeom prst="rect">
            <a:avLst/>
          </a:prstGeom>
          <a:ln>
            <a:solidFill>
              <a:srgbClr val="949494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36A7BE-EEB8-C54D-AB53-479AAC32D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071" y="1584552"/>
            <a:ext cx="9099255" cy="2537251"/>
          </a:xfrm>
        </p:spPr>
        <p:txBody>
          <a:bodyPr vert="horz" lIns="91440" tIns="45720" rIns="91440" bIns="0" rtlCol="0" anchor="ctr">
            <a:normAutofit/>
          </a:bodyPr>
          <a:lstStyle/>
          <a:p>
            <a:pPr algn="ctr"/>
            <a:r>
              <a:rPr lang="en-US" sz="15000" dirty="0">
                <a:solidFill>
                  <a:srgbClr val="454545"/>
                </a:solidFill>
              </a:rPr>
              <a:t>$0.25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C401D57-600A-4C91-AC9A-14CA1ED6F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12BDC66-00FA-4A3F-9BC7-BE05FF770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5018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33CEF09B-B74D-4056-8F43-E4FE6168E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3E81E98-3C5B-4F9E-87F0-4E85AF411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61C51B-9056-404F-88BA-BF19440A4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797" y="3882820"/>
            <a:ext cx="8643011" cy="1305755"/>
          </a:xfrm>
        </p:spPr>
        <p:txBody>
          <a:bodyPr vert="horz" lIns="91440" tIns="45720" rIns="91440" bIns="0" rtlCol="0" anchor="b">
            <a:noAutofit/>
          </a:bodyPr>
          <a:lstStyle/>
          <a:p>
            <a:pPr algn="ctr"/>
            <a:r>
              <a:rPr lang="en-US" sz="7200" dirty="0"/>
              <a:t>1970 Buick </a:t>
            </a:r>
            <a:r>
              <a:rPr lang="en-US" sz="7200" dirty="0" err="1"/>
              <a:t>lesabre</a:t>
            </a:r>
            <a:r>
              <a:rPr lang="en-US" sz="7200" dirty="0"/>
              <a:t> 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6C751E5-251B-44E5-9688-8DC7E8652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12888" y="323838"/>
            <a:ext cx="6753096" cy="3652791"/>
            <a:chOff x="8170453" y="600024"/>
            <a:chExt cx="2830906" cy="5222486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0F2C564-6667-42CC-9198-1B0BB3EA7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70453" y="600024"/>
              <a:ext cx="2830906" cy="5222486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B539579-10FA-45E9-8591-1F424E87C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01079" y="1062693"/>
              <a:ext cx="2566189" cy="4292341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4">
            <a:extLst>
              <a:ext uri="{FF2B5EF4-FFF2-40B4-BE49-F238E27FC236}">
                <a16:creationId xmlns:a16="http://schemas.microsoft.com/office/drawing/2014/main" id="{16578FCF-FA08-B844-A1F8-A4F5A8A93F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3797239" y="915143"/>
            <a:ext cx="4576124" cy="2466817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043194F-BE99-46F6-B38E-80CC36B6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76728" y="5027185"/>
            <a:ext cx="864301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A0627343-34EC-42F8-8FA8-FA0E605BB5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7861F50-EC7D-4A91-BF98-E6AED9EED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17332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872BD1F-72AF-3348-84D2-E0363A9A5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383" y="643467"/>
            <a:ext cx="4873234" cy="487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9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C69834E-5EEE-4D61-833E-049288964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E5D9BA-46E7-4BFA-9C74-75495BF6F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033D76-5800-44B6-AFE9-EE2106935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1" y="638508"/>
            <a:ext cx="10905339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2D6F85-FFBA-4F81-AEE5-AAA17CB7A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204" y="865667"/>
            <a:ext cx="10451592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lt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3B31514-E6DF-4357-9EEA-EFB79830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796" y="1030259"/>
            <a:ext cx="10122408" cy="4059936"/>
          </a:xfrm>
          <a:prstGeom prst="rect">
            <a:avLst/>
          </a:prstGeom>
          <a:ln>
            <a:solidFill>
              <a:srgbClr val="949494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36A7BE-EEB8-C54D-AB53-479AAC32D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071" y="1584552"/>
            <a:ext cx="9099255" cy="2537251"/>
          </a:xfrm>
        </p:spPr>
        <p:txBody>
          <a:bodyPr vert="horz" lIns="91440" tIns="45720" rIns="91440" bIns="0" rtlCol="0" anchor="ctr">
            <a:normAutofit/>
          </a:bodyPr>
          <a:lstStyle/>
          <a:p>
            <a:pPr algn="ctr"/>
            <a:r>
              <a:rPr lang="en-US" sz="15000" dirty="0">
                <a:solidFill>
                  <a:srgbClr val="454545"/>
                </a:solidFill>
              </a:rPr>
              <a:t>$3,337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C401D57-600A-4C91-AC9A-14CA1ED6F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12BDC66-00FA-4A3F-9BC7-BE05FF770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75678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4BE214B-2C92-47AF-8D90-698211103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6D07CD-E0E5-42ED-BA28-6CB6ADC3B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B61C51B-9056-404F-88BA-BF19440A4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641" y="812507"/>
            <a:ext cx="5550355" cy="4922921"/>
          </a:xfrm>
        </p:spPr>
        <p:txBody>
          <a:bodyPr>
            <a:noAutofit/>
          </a:bodyPr>
          <a:lstStyle/>
          <a:p>
            <a:pPr algn="r"/>
            <a:r>
              <a:rPr lang="en-US" sz="7100" dirty="0"/>
              <a:t>One dozen </a:t>
            </a:r>
            <a:r>
              <a:rPr lang="en-US" sz="8800" dirty="0"/>
              <a:t>eggs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9A020F-4984-4DD0-898A-B60A4882B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3761B47-AE33-47C9-9636-19D4B313F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77388" y="482171"/>
            <a:chExt cx="4074533" cy="514910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E204B78-8026-4E1E-9C59-5F523ECDD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77388" y="482171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DDEB6F1-F54D-4345-B8DF-72D72C71EC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47" y="812507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4380F474-D468-4F2F-8BE9-F343F8D1A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1624" y="977965"/>
            <a:ext cx="3119444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6578FCF-FA08-B844-A1F8-A4F5A8A93F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8084581" y="1904222"/>
            <a:ext cx="2853530" cy="22828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57EBBD-8611-41C1-8124-C151D0957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40D0D8B-2D5E-48A4-BBD5-8CB09A86A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7411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872BD1F-72AF-3348-84D2-E0363A9A5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383" y="643467"/>
            <a:ext cx="4873234" cy="487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5151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872BD1F-72AF-3348-84D2-E0363A9A5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383" y="643467"/>
            <a:ext cx="4873234" cy="487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340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C69834E-5EEE-4D61-833E-049288964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E5D9BA-46E7-4BFA-9C74-75495BF6F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033D76-5800-44B6-AFE9-EE2106935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1" y="638508"/>
            <a:ext cx="10905339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2D6F85-FFBA-4F81-AEE5-AAA17CB7A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204" y="865667"/>
            <a:ext cx="10451592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lt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3B31514-E6DF-4357-9EEA-EFB79830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796" y="1030259"/>
            <a:ext cx="10122408" cy="4059936"/>
          </a:xfrm>
          <a:prstGeom prst="rect">
            <a:avLst/>
          </a:prstGeom>
          <a:ln>
            <a:solidFill>
              <a:srgbClr val="949494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36A7BE-EEB8-C54D-AB53-479AAC32D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071" y="1584552"/>
            <a:ext cx="9099255" cy="2537251"/>
          </a:xfrm>
        </p:spPr>
        <p:txBody>
          <a:bodyPr vert="horz" lIns="91440" tIns="45720" rIns="91440" bIns="0" rtlCol="0" anchor="ctr">
            <a:normAutofit/>
          </a:bodyPr>
          <a:lstStyle/>
          <a:p>
            <a:pPr algn="ctr"/>
            <a:r>
              <a:rPr lang="en-US" sz="15000" dirty="0">
                <a:solidFill>
                  <a:srgbClr val="454545"/>
                </a:solidFill>
              </a:rPr>
              <a:t>$0.61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C401D57-600A-4C91-AC9A-14CA1ED6F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12BDC66-00FA-4A3F-9BC7-BE05FF770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25533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C70BFDB-979D-4D01-8764-154458F98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FCB5B7-E85D-4C9D-AE9B-2B04C20D7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C48EA7D-6DFA-4BAB-B557-0D500356B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9" y="482171"/>
            <a:ext cx="4074533" cy="5149101"/>
            <a:chOff x="632239" y="482171"/>
            <a:chExt cx="4074533" cy="514910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A792C74-3AEF-46D7-BB84-FE0A1C9FDD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239" y="482171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3F01C4D-F010-44B1-B80D-DE6D0036F4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5298" y="812507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66DEDBC9-7E02-4AC1-84C0-28900C560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7042" y="977965"/>
            <a:ext cx="3124515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D8167BA-4647-4588-9EF8-AFA0496DC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90359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031C7C9-BBB0-E943-A887-CE720A252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043" y="615720"/>
            <a:ext cx="5550355" cy="3864598"/>
          </a:xfrm>
        </p:spPr>
        <p:txBody>
          <a:bodyPr>
            <a:noAutofit/>
          </a:bodyPr>
          <a:lstStyle/>
          <a:p>
            <a:r>
              <a:rPr lang="en-US" sz="9300" dirty="0"/>
              <a:t>Atari</a:t>
            </a:r>
            <a:r>
              <a:rPr lang="en-US" sz="7000" dirty="0"/>
              <a:t> </a:t>
            </a:r>
            <a:br>
              <a:rPr lang="en-US" sz="7000" dirty="0"/>
            </a:br>
            <a:r>
              <a:rPr lang="en-US" sz="7000" dirty="0"/>
              <a:t>video game</a:t>
            </a:r>
            <a:endParaRPr lang="en-US" sz="80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868C734-C1E0-534E-8E3B-39F446B772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42"/>
          <a:stretch/>
        </p:blipFill>
        <p:spPr>
          <a:xfrm>
            <a:off x="1106739" y="2154855"/>
            <a:ext cx="3056905" cy="191759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AC44D98-B853-4420-8ED4-E3792706D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6625410-A0A9-42B8-96F9-540C7C42C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78762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872BD1F-72AF-3348-84D2-E0363A9A5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383" y="643467"/>
            <a:ext cx="4873234" cy="487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0351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C69834E-5EEE-4D61-833E-049288964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E5D9BA-46E7-4BFA-9C74-75495BF6F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033D76-5800-44B6-AFE9-EE2106935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1" y="638508"/>
            <a:ext cx="10905339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2D6F85-FFBA-4F81-AEE5-AAA17CB7A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204" y="865667"/>
            <a:ext cx="10451592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lt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3B31514-E6DF-4357-9EEA-EFB79830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796" y="1030259"/>
            <a:ext cx="10122408" cy="4059936"/>
          </a:xfrm>
          <a:prstGeom prst="rect">
            <a:avLst/>
          </a:prstGeom>
          <a:ln>
            <a:solidFill>
              <a:srgbClr val="949494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36A7BE-EEB8-C54D-AB53-479AAC32D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071" y="1584552"/>
            <a:ext cx="9099255" cy="2537251"/>
          </a:xfrm>
        </p:spPr>
        <p:txBody>
          <a:bodyPr vert="horz" lIns="91440" tIns="45720" rIns="91440" bIns="0" rtlCol="0" anchor="ctr">
            <a:normAutofit/>
          </a:bodyPr>
          <a:lstStyle/>
          <a:p>
            <a:pPr algn="ctr"/>
            <a:r>
              <a:rPr lang="en-US" sz="15000" dirty="0">
                <a:solidFill>
                  <a:srgbClr val="454545"/>
                </a:solidFill>
              </a:rPr>
              <a:t>$199.99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C401D57-600A-4C91-AC9A-14CA1ED6F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12BDC66-00FA-4A3F-9BC7-BE05FF770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4986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C70BFDB-979D-4D01-8764-154458F98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FCB5B7-E85D-4C9D-AE9B-2B04C20D7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C48EA7D-6DFA-4BAB-B557-0D500356B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9" y="482171"/>
            <a:ext cx="4074533" cy="5149101"/>
            <a:chOff x="632239" y="482171"/>
            <a:chExt cx="4074533" cy="514910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A792C74-3AEF-46D7-BB84-FE0A1C9FDD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239" y="482171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3F01C4D-F010-44B1-B80D-DE6D0036F4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5298" y="812507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66DEDBC9-7E02-4AC1-84C0-28900C560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7042" y="977965"/>
            <a:ext cx="3124515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D8167BA-4647-4588-9EF8-AFA0496DC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90359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031C7C9-BBB0-E943-A887-CE720A252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043" y="804520"/>
            <a:ext cx="5550355" cy="3864598"/>
          </a:xfrm>
        </p:spPr>
        <p:txBody>
          <a:bodyPr>
            <a:noAutofit/>
          </a:bodyPr>
          <a:lstStyle/>
          <a:p>
            <a:r>
              <a:rPr lang="en-US" sz="8000" dirty="0"/>
              <a:t>One MOVIE TICKET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868C734-C1E0-534E-8E3B-39F446B772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297725" y="1895695"/>
            <a:ext cx="2757131" cy="24108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AC44D98-B853-4420-8ED4-E3792706D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6625410-A0A9-42B8-96F9-540C7C42C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9309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872BD1F-72AF-3348-84D2-E0363A9A5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383" y="643467"/>
            <a:ext cx="4873234" cy="487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0173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C69834E-5EEE-4D61-833E-049288964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E5D9BA-46E7-4BFA-9C74-75495BF6F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033D76-5800-44B6-AFE9-EE2106935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1" y="638508"/>
            <a:ext cx="10905339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2D6F85-FFBA-4F81-AEE5-AAA17CB7A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204" y="865667"/>
            <a:ext cx="10451592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lt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3B31514-E6DF-4357-9EEA-EFB79830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796" y="1030259"/>
            <a:ext cx="10122408" cy="4059936"/>
          </a:xfrm>
          <a:prstGeom prst="rect">
            <a:avLst/>
          </a:prstGeom>
          <a:ln>
            <a:solidFill>
              <a:srgbClr val="949494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36A7BE-EEB8-C54D-AB53-479AAC32D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071" y="1584552"/>
            <a:ext cx="9099255" cy="2537251"/>
          </a:xfrm>
        </p:spPr>
        <p:txBody>
          <a:bodyPr vert="horz" lIns="91440" tIns="45720" rIns="91440" bIns="0" rtlCol="0" anchor="ctr">
            <a:normAutofit/>
          </a:bodyPr>
          <a:lstStyle/>
          <a:p>
            <a:pPr algn="ctr"/>
            <a:r>
              <a:rPr lang="en-US" sz="15000" dirty="0">
                <a:solidFill>
                  <a:srgbClr val="454545"/>
                </a:solidFill>
              </a:rPr>
              <a:t>$1.55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C401D57-600A-4C91-AC9A-14CA1ED6F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12BDC66-00FA-4A3F-9BC7-BE05FF770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44616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4BE214B-2C92-47AF-8D90-698211103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6D07CD-E0E5-42ED-BA28-6CB6ADC3B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B61C51B-9056-404F-88BA-BF19440A4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641" y="812507"/>
            <a:ext cx="5550355" cy="4922921"/>
          </a:xfrm>
        </p:spPr>
        <p:txBody>
          <a:bodyPr>
            <a:noAutofit/>
          </a:bodyPr>
          <a:lstStyle/>
          <a:p>
            <a:pPr algn="r"/>
            <a:r>
              <a:rPr lang="en-US" sz="8500" dirty="0"/>
              <a:t>Men’s suit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9A020F-4984-4DD0-898A-B60A4882B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3761B47-AE33-47C9-9636-19D4B313F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77388" y="482171"/>
            <a:chExt cx="4074533" cy="514910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E204B78-8026-4E1E-9C59-5F523ECDD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77388" y="482171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DDEB6F1-F54D-4345-B8DF-72D72C71EC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47" y="812507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4380F474-D468-4F2F-8BE9-F343F8D1A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1624" y="977965"/>
            <a:ext cx="3119444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6578FCF-FA08-B844-A1F8-A4F5A8A93F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7973125" y="1026604"/>
            <a:ext cx="3089116" cy="40380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57EBBD-8611-41C1-8124-C151D0957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40D0D8B-2D5E-48A4-BBD5-8CB09A86A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30966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872BD1F-72AF-3348-84D2-E0363A9A5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383" y="643467"/>
            <a:ext cx="4873234" cy="487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19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C69834E-5EEE-4D61-833E-049288964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E5D9BA-46E7-4BFA-9C74-75495BF6F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033D76-5800-44B6-AFE9-EE2106935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1" y="638508"/>
            <a:ext cx="10905339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2D6F85-FFBA-4F81-AEE5-AAA17CB7A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204" y="865667"/>
            <a:ext cx="10451592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lt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3B31514-E6DF-4357-9EEA-EFB79830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796" y="1030259"/>
            <a:ext cx="10122408" cy="4059936"/>
          </a:xfrm>
          <a:prstGeom prst="rect">
            <a:avLst/>
          </a:prstGeom>
          <a:ln>
            <a:solidFill>
              <a:srgbClr val="949494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36A7BE-EEB8-C54D-AB53-479AAC32D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071" y="1584552"/>
            <a:ext cx="9099255" cy="2537251"/>
          </a:xfrm>
        </p:spPr>
        <p:txBody>
          <a:bodyPr vert="horz" lIns="91440" tIns="45720" rIns="91440" bIns="0" rtlCol="0" anchor="ctr">
            <a:normAutofit/>
          </a:bodyPr>
          <a:lstStyle/>
          <a:p>
            <a:pPr algn="ctr"/>
            <a:r>
              <a:rPr lang="en-US" sz="15000" dirty="0">
                <a:solidFill>
                  <a:srgbClr val="454545"/>
                </a:solidFill>
              </a:rPr>
              <a:t>$1.45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C401D57-600A-4C91-AC9A-14CA1ED6F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12BDC66-00FA-4A3F-9BC7-BE05FF770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941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C69834E-5EEE-4D61-833E-049288964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E5D9BA-46E7-4BFA-9C74-75495BF6F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033D76-5800-44B6-AFE9-EE2106935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1" y="638508"/>
            <a:ext cx="10905339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2D6F85-FFBA-4F81-AEE5-AAA17CB7A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204" y="865667"/>
            <a:ext cx="10451592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lt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3B31514-E6DF-4357-9EEA-EFB79830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796" y="1030259"/>
            <a:ext cx="10122408" cy="4059936"/>
          </a:xfrm>
          <a:prstGeom prst="rect">
            <a:avLst/>
          </a:prstGeom>
          <a:ln>
            <a:solidFill>
              <a:srgbClr val="949494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36A7BE-EEB8-C54D-AB53-479AAC32D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071" y="1584552"/>
            <a:ext cx="9099255" cy="2537251"/>
          </a:xfrm>
        </p:spPr>
        <p:txBody>
          <a:bodyPr vert="horz" lIns="91440" tIns="45720" rIns="91440" bIns="0" rtlCol="0" anchor="ctr">
            <a:normAutofit/>
          </a:bodyPr>
          <a:lstStyle/>
          <a:p>
            <a:pPr algn="ctr"/>
            <a:r>
              <a:rPr lang="en-US" sz="15000" dirty="0">
                <a:solidFill>
                  <a:srgbClr val="454545"/>
                </a:solidFill>
              </a:rPr>
              <a:t>$29.99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C401D57-600A-4C91-AC9A-14CA1ED6F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12BDC66-00FA-4A3F-9BC7-BE05FF770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14893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C70BFDB-979D-4D01-8764-154458F98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FCB5B7-E85D-4C9D-AE9B-2B04C20D7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C48EA7D-6DFA-4BAB-B557-0D500356B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9" y="482171"/>
            <a:ext cx="4074533" cy="5149101"/>
            <a:chOff x="632239" y="482171"/>
            <a:chExt cx="4074533" cy="514910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A792C74-3AEF-46D7-BB84-FE0A1C9FDD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239" y="482171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3F01C4D-F010-44B1-B80D-DE6D0036F4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5298" y="812507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66DEDBC9-7E02-4AC1-84C0-28900C560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7042" y="977965"/>
            <a:ext cx="3124515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D8167BA-4647-4588-9EF8-AFA0496DC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90359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031C7C9-BBB0-E943-A887-CE720A252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043" y="804520"/>
            <a:ext cx="5550355" cy="3864598"/>
          </a:xfrm>
        </p:spPr>
        <p:txBody>
          <a:bodyPr>
            <a:noAutofit/>
          </a:bodyPr>
          <a:lstStyle/>
          <a:p>
            <a:r>
              <a:rPr lang="en-US" sz="8000" dirty="0"/>
              <a:t>Hershey’s </a:t>
            </a:r>
            <a:r>
              <a:rPr lang="en-US" sz="5000" dirty="0"/>
              <a:t>chocolate bar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868C734-C1E0-534E-8E3B-39F446B772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1163267" y="1572182"/>
            <a:ext cx="3039723" cy="30397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AC44D98-B853-4420-8ED4-E3792706D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6625410-A0A9-42B8-96F9-540C7C42C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87303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872BD1F-72AF-3348-84D2-E0363A9A5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383" y="643467"/>
            <a:ext cx="4873234" cy="487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450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C69834E-5EEE-4D61-833E-049288964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E5D9BA-46E7-4BFA-9C74-75495BF6F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033D76-5800-44B6-AFE9-EE2106935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1" y="638508"/>
            <a:ext cx="10905339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2D6F85-FFBA-4F81-AEE5-AAA17CB7A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204" y="865667"/>
            <a:ext cx="10451592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lt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3B31514-E6DF-4357-9EEA-EFB79830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796" y="1030259"/>
            <a:ext cx="10122408" cy="4059936"/>
          </a:xfrm>
          <a:prstGeom prst="rect">
            <a:avLst/>
          </a:prstGeom>
          <a:ln>
            <a:solidFill>
              <a:srgbClr val="949494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36A7BE-EEB8-C54D-AB53-479AAC32D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071" y="1584552"/>
            <a:ext cx="9099255" cy="2537251"/>
          </a:xfrm>
        </p:spPr>
        <p:txBody>
          <a:bodyPr vert="horz" lIns="91440" tIns="45720" rIns="91440" bIns="0" rtlCol="0" anchor="ctr">
            <a:normAutofit/>
          </a:bodyPr>
          <a:lstStyle/>
          <a:p>
            <a:pPr algn="ctr"/>
            <a:r>
              <a:rPr lang="en-US" sz="15000" dirty="0">
                <a:solidFill>
                  <a:srgbClr val="454545"/>
                </a:solidFill>
              </a:rPr>
              <a:t>$0.15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C401D57-600A-4C91-AC9A-14CA1ED6F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12BDC66-00FA-4A3F-9BC7-BE05FF770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36808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33CEF09B-B74D-4056-8F43-E4FE6168E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3E81E98-3C5B-4F9E-87F0-4E85AF411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61C51B-9056-404F-88BA-BF19440A4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797" y="3882820"/>
            <a:ext cx="8643011" cy="1305755"/>
          </a:xfrm>
        </p:spPr>
        <p:txBody>
          <a:bodyPr vert="horz" lIns="91440" tIns="45720" rIns="91440" bIns="0" rtlCol="0" anchor="b">
            <a:noAutofit/>
          </a:bodyPr>
          <a:lstStyle/>
          <a:p>
            <a:pPr algn="ctr"/>
            <a:r>
              <a:rPr lang="en-US" sz="6200" dirty="0"/>
              <a:t>1970 DODGE MONACO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6C751E5-251B-44E5-9688-8DC7E8652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12888" y="323838"/>
            <a:ext cx="6753096" cy="3652791"/>
            <a:chOff x="8170453" y="600024"/>
            <a:chExt cx="2830906" cy="5222486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0F2C564-6667-42CC-9198-1B0BB3EA7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70453" y="600024"/>
              <a:ext cx="2830906" cy="5222486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B539579-10FA-45E9-8591-1F424E87C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01079" y="1062693"/>
              <a:ext cx="2566189" cy="4292341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4">
            <a:extLst>
              <a:ext uri="{FF2B5EF4-FFF2-40B4-BE49-F238E27FC236}">
                <a16:creationId xmlns:a16="http://schemas.microsoft.com/office/drawing/2014/main" id="{16578FCF-FA08-B844-A1F8-A4F5A8A93F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958" b="6573"/>
          <a:stretch/>
        </p:blipFill>
        <p:spPr>
          <a:xfrm>
            <a:off x="3797975" y="816534"/>
            <a:ext cx="4574653" cy="2664035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043194F-BE99-46F6-B38E-80CC36B6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76728" y="5027185"/>
            <a:ext cx="864301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A0627343-34EC-42F8-8FA8-FA0E605BB5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7861F50-EC7D-4A91-BF98-E6AED9EED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32911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872BD1F-72AF-3348-84D2-E0363A9A5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383" y="643467"/>
            <a:ext cx="4873234" cy="487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0754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C69834E-5EEE-4D61-833E-049288964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E5D9BA-46E7-4BFA-9C74-75495BF6F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033D76-5800-44B6-AFE9-EE2106935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1" y="638508"/>
            <a:ext cx="10905339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2D6F85-FFBA-4F81-AEE5-AAA17CB7A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204" y="865667"/>
            <a:ext cx="10451592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lt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3B31514-E6DF-4357-9EEA-EFB79830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796" y="1030259"/>
            <a:ext cx="10122408" cy="4059936"/>
          </a:xfrm>
          <a:prstGeom prst="rect">
            <a:avLst/>
          </a:prstGeom>
          <a:ln>
            <a:solidFill>
              <a:srgbClr val="949494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36A7BE-EEB8-C54D-AB53-479AAC32D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071" y="1584552"/>
            <a:ext cx="9099255" cy="2537251"/>
          </a:xfrm>
        </p:spPr>
        <p:txBody>
          <a:bodyPr vert="horz" lIns="91440" tIns="45720" rIns="91440" bIns="0" rtlCol="0" anchor="ctr">
            <a:normAutofit/>
          </a:bodyPr>
          <a:lstStyle/>
          <a:p>
            <a:pPr algn="ctr"/>
            <a:r>
              <a:rPr lang="en-US" sz="15000" dirty="0">
                <a:solidFill>
                  <a:srgbClr val="454545"/>
                </a:solidFill>
              </a:rPr>
              <a:t>$3,743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C401D57-600A-4C91-AC9A-14CA1ED6F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12BDC66-00FA-4A3F-9BC7-BE05FF770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87885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C70BFDB-979D-4D01-8764-154458F98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FCB5B7-E85D-4C9D-AE9B-2B04C20D7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C48EA7D-6DFA-4BAB-B557-0D500356B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9" y="482171"/>
            <a:ext cx="4074533" cy="5149101"/>
            <a:chOff x="632239" y="482171"/>
            <a:chExt cx="4074533" cy="514910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A792C74-3AEF-46D7-BB84-FE0A1C9FDD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239" y="482171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3F01C4D-F010-44B1-B80D-DE6D0036F4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5298" y="812507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66DEDBC9-7E02-4AC1-84C0-28900C560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7042" y="977965"/>
            <a:ext cx="3124515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D8167BA-4647-4588-9EF8-AFA0496DC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90359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031C7C9-BBB0-E943-A887-CE720A252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043" y="804520"/>
            <a:ext cx="5550355" cy="3864598"/>
          </a:xfrm>
        </p:spPr>
        <p:txBody>
          <a:bodyPr>
            <a:noAutofit/>
          </a:bodyPr>
          <a:lstStyle/>
          <a:p>
            <a:r>
              <a:rPr lang="en-US" sz="6500" dirty="0"/>
              <a:t>McDonald’s</a:t>
            </a:r>
            <a:r>
              <a:rPr lang="en-US" sz="8000" dirty="0"/>
              <a:t> big mac</a:t>
            </a:r>
            <a:endParaRPr lang="en-US" sz="43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868C734-C1E0-534E-8E3B-39F446B772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163267" y="1952148"/>
            <a:ext cx="3039723" cy="22797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AC44D98-B853-4420-8ED4-E3792706D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6625410-A0A9-42B8-96F9-540C7C42C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84778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872BD1F-72AF-3348-84D2-E0363A9A5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383" y="643467"/>
            <a:ext cx="4873234" cy="487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800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C69834E-5EEE-4D61-833E-049288964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E5D9BA-46E7-4BFA-9C74-75495BF6F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033D76-5800-44B6-AFE9-EE2106935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1" y="638508"/>
            <a:ext cx="10905339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2D6F85-FFBA-4F81-AEE5-AAA17CB7A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204" y="865667"/>
            <a:ext cx="10451592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lt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3B31514-E6DF-4357-9EEA-EFB79830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796" y="1030259"/>
            <a:ext cx="10122408" cy="4059936"/>
          </a:xfrm>
          <a:prstGeom prst="rect">
            <a:avLst/>
          </a:prstGeom>
          <a:ln>
            <a:solidFill>
              <a:srgbClr val="949494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36A7BE-EEB8-C54D-AB53-479AAC32D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071" y="1584552"/>
            <a:ext cx="9099255" cy="2537251"/>
          </a:xfrm>
        </p:spPr>
        <p:txBody>
          <a:bodyPr vert="horz" lIns="91440" tIns="45720" rIns="91440" bIns="0" rtlCol="0" anchor="ctr">
            <a:normAutofit/>
          </a:bodyPr>
          <a:lstStyle/>
          <a:p>
            <a:pPr algn="ctr"/>
            <a:r>
              <a:rPr lang="en-US" sz="15000" dirty="0">
                <a:solidFill>
                  <a:srgbClr val="454545"/>
                </a:solidFill>
              </a:rPr>
              <a:t>$0.65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C401D57-600A-4C91-AC9A-14CA1ED6F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12BDC66-00FA-4A3F-9BC7-BE05FF770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5057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C70BFDB-979D-4D01-8764-154458F98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FCB5B7-E85D-4C9D-AE9B-2B04C20D7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C48EA7D-6DFA-4BAB-B557-0D500356B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9" y="482171"/>
            <a:ext cx="4074533" cy="5149101"/>
            <a:chOff x="632239" y="482171"/>
            <a:chExt cx="4074533" cy="514910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A792C74-3AEF-46D7-BB84-FE0A1C9FDD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239" y="482171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3F01C4D-F010-44B1-B80D-DE6D0036F4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5298" y="812507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66DEDBC9-7E02-4AC1-84C0-28900C560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7042" y="977965"/>
            <a:ext cx="3124515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D8167BA-4647-4588-9EF8-AFA0496DC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90359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031C7C9-BBB0-E943-A887-CE720A252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043" y="804520"/>
            <a:ext cx="5550355" cy="3864598"/>
          </a:xfrm>
        </p:spPr>
        <p:txBody>
          <a:bodyPr>
            <a:noAutofit/>
          </a:bodyPr>
          <a:lstStyle/>
          <a:p>
            <a:r>
              <a:rPr lang="en-US" sz="7500" dirty="0"/>
              <a:t>First class </a:t>
            </a:r>
            <a:r>
              <a:rPr lang="en-US" sz="8000" dirty="0"/>
              <a:t>stamp</a:t>
            </a:r>
            <a:endParaRPr lang="en-US" sz="69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868C734-C1E0-534E-8E3B-39F446B772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379946" y="1634135"/>
            <a:ext cx="2578705" cy="28451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AC44D98-B853-4420-8ED4-E3792706D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6625410-A0A9-42B8-96F9-540C7C42C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94997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4BE214B-2C92-47AF-8D90-698211103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6D07CD-E0E5-42ED-BA28-6CB6ADC3B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B61C51B-9056-404F-88BA-BF19440A4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641" y="812507"/>
            <a:ext cx="5550355" cy="4922921"/>
          </a:xfrm>
        </p:spPr>
        <p:txBody>
          <a:bodyPr>
            <a:noAutofit/>
          </a:bodyPr>
          <a:lstStyle/>
          <a:p>
            <a:pPr algn="r"/>
            <a:r>
              <a:rPr lang="en-US" sz="8500" dirty="0"/>
              <a:t>Malibu Barbie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9A020F-4984-4DD0-898A-B60A4882B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3761B47-AE33-47C9-9636-19D4B313F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77388" y="482171"/>
            <a:chExt cx="4074533" cy="514910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E204B78-8026-4E1E-9C59-5F523ECDD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77388" y="482171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DDEB6F1-F54D-4345-B8DF-72D72C71EC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47" y="812507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4380F474-D468-4F2F-8BE9-F343F8D1A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1624" y="977965"/>
            <a:ext cx="3119444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6578FCF-FA08-B844-A1F8-A4F5A8A93F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06" r="26688"/>
          <a:stretch/>
        </p:blipFill>
        <p:spPr>
          <a:xfrm>
            <a:off x="8630872" y="1109026"/>
            <a:ext cx="1760947" cy="38953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57EBBD-8611-41C1-8124-C151D0957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40D0D8B-2D5E-48A4-BBD5-8CB09A86A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38927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872BD1F-72AF-3348-84D2-E0363A9A5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383" y="643467"/>
            <a:ext cx="4873234" cy="487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2036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C69834E-5EEE-4D61-833E-049288964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E5D9BA-46E7-4BFA-9C74-75495BF6F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033D76-5800-44B6-AFE9-EE2106935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1" y="638508"/>
            <a:ext cx="10905339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2D6F85-FFBA-4F81-AEE5-AAA17CB7A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204" y="865667"/>
            <a:ext cx="10451592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lt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3B31514-E6DF-4357-9EEA-EFB79830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796" y="1030259"/>
            <a:ext cx="10122408" cy="4059936"/>
          </a:xfrm>
          <a:prstGeom prst="rect">
            <a:avLst/>
          </a:prstGeom>
          <a:ln>
            <a:solidFill>
              <a:srgbClr val="949494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36A7BE-EEB8-C54D-AB53-479AAC32D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071" y="1584552"/>
            <a:ext cx="9099255" cy="2537251"/>
          </a:xfrm>
        </p:spPr>
        <p:txBody>
          <a:bodyPr vert="horz" lIns="91440" tIns="45720" rIns="91440" bIns="0" rtlCol="0" anchor="ctr">
            <a:normAutofit/>
          </a:bodyPr>
          <a:lstStyle/>
          <a:p>
            <a:pPr algn="ctr"/>
            <a:r>
              <a:rPr lang="en-US" sz="15000" dirty="0">
                <a:solidFill>
                  <a:srgbClr val="454545"/>
                </a:solidFill>
              </a:rPr>
              <a:t>$1.97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C401D57-600A-4C91-AC9A-14CA1ED6F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12BDC66-00FA-4A3F-9BC7-BE05FF770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7107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C70BFDB-979D-4D01-8764-154458F98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FCB5B7-E85D-4C9D-AE9B-2B04C20D7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C48EA7D-6DFA-4BAB-B557-0D500356B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9" y="482171"/>
            <a:ext cx="4074533" cy="5149101"/>
            <a:chOff x="632239" y="482171"/>
            <a:chExt cx="4074533" cy="514910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A792C74-3AEF-46D7-BB84-FE0A1C9FDD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239" y="482171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3F01C4D-F010-44B1-B80D-DE6D0036F4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5298" y="812507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66DEDBC9-7E02-4AC1-84C0-28900C560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7042" y="977965"/>
            <a:ext cx="3124515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D8167BA-4647-4588-9EF8-AFA0496DC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90359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031C7C9-BBB0-E943-A887-CE720A252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043" y="702025"/>
            <a:ext cx="5550355" cy="3864598"/>
          </a:xfrm>
        </p:spPr>
        <p:txBody>
          <a:bodyPr>
            <a:noAutofit/>
          </a:bodyPr>
          <a:lstStyle/>
          <a:p>
            <a:r>
              <a:rPr lang="en-US" sz="9000" dirty="0"/>
              <a:t>COFFEE </a:t>
            </a:r>
            <a:r>
              <a:rPr lang="en-US" sz="7600" dirty="0"/>
              <a:t>per pound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868C734-C1E0-534E-8E3B-39F446B772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1163267" y="2082761"/>
            <a:ext cx="3039723" cy="201856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AC44D98-B853-4420-8ED4-E3792706D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6625410-A0A9-42B8-96F9-540C7C42C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78551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872BD1F-72AF-3348-84D2-E0363A9A5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383" y="643467"/>
            <a:ext cx="4873234" cy="487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195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C69834E-5EEE-4D61-833E-049288964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E5D9BA-46E7-4BFA-9C74-75495BF6F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033D76-5800-44B6-AFE9-EE2106935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1" y="638508"/>
            <a:ext cx="10905339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2D6F85-FFBA-4F81-AEE5-AAA17CB7A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204" y="865667"/>
            <a:ext cx="10451592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lt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3B31514-E6DF-4357-9EEA-EFB79830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796" y="1030259"/>
            <a:ext cx="10122408" cy="4059936"/>
          </a:xfrm>
          <a:prstGeom prst="rect">
            <a:avLst/>
          </a:prstGeom>
          <a:ln>
            <a:solidFill>
              <a:srgbClr val="949494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36A7BE-EEB8-C54D-AB53-479AAC32D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071" y="1584552"/>
            <a:ext cx="9099255" cy="2537251"/>
          </a:xfrm>
        </p:spPr>
        <p:txBody>
          <a:bodyPr vert="horz" lIns="91440" tIns="45720" rIns="91440" bIns="0" rtlCol="0" anchor="ctr">
            <a:normAutofit/>
          </a:bodyPr>
          <a:lstStyle/>
          <a:p>
            <a:pPr algn="ctr"/>
            <a:r>
              <a:rPr lang="en-US" sz="15000" dirty="0">
                <a:solidFill>
                  <a:srgbClr val="454545"/>
                </a:solidFill>
              </a:rPr>
              <a:t>$0.91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C401D57-600A-4C91-AC9A-14CA1ED6F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12BDC66-00FA-4A3F-9BC7-BE05FF770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895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ECF9E76A-BE1D-4850-B32D-718810A42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26401C1-9077-49F4-BC8C-F2D7AAEDF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61C51B-9056-404F-88BA-BF19440A4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0470" y="2142200"/>
            <a:ext cx="3514639" cy="2374516"/>
          </a:xfrm>
        </p:spPr>
        <p:txBody>
          <a:bodyPr vert="horz" lIns="91440" tIns="45720" rIns="91440" bIns="0" rtlCol="0" anchor="b">
            <a:normAutofit fontScale="90000"/>
          </a:bodyPr>
          <a:lstStyle/>
          <a:p>
            <a:r>
              <a:rPr lang="en-US" sz="4800" dirty="0"/>
              <a:t>Simon &amp; GARFUNKEL </a:t>
            </a:r>
            <a:r>
              <a:rPr lang="en-US" sz="8000" dirty="0"/>
              <a:t>vinyl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F4DCDBC-53A5-4E64-9410-90FAC8F19A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6104331" cy="5149101"/>
            <a:chOff x="7463259" y="583365"/>
            <a:chExt cx="6104330" cy="5181928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8AA2233-67A4-4405-A6A0-16532F2AEB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8FC11D8-17C9-427C-9008-CD14BB70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4">
            <a:extLst>
              <a:ext uri="{FF2B5EF4-FFF2-40B4-BE49-F238E27FC236}">
                <a16:creationId xmlns:a16="http://schemas.microsoft.com/office/drawing/2014/main" id="{16578FCF-FA08-B844-A1F8-A4F5A8A93F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9" r="3" b="3"/>
          <a:stretch/>
        </p:blipFill>
        <p:spPr>
          <a:xfrm>
            <a:off x="1271223" y="1116345"/>
            <a:ext cx="4825148" cy="3866172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0736E1A-F5DA-490E-93F3-6B41FD17D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8030" y="3526496"/>
            <a:ext cx="351154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F03E1F11-377D-4B2D-857A-B5FC620E1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F0BC6F4-2CDB-4CCF-BDC9-F976C39B8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67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872BD1F-72AF-3348-84D2-E0363A9A5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383" y="643467"/>
            <a:ext cx="4873234" cy="487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152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C69834E-5EEE-4D61-833E-049288964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E5D9BA-46E7-4BFA-9C74-75495BF6F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033D76-5800-44B6-AFE9-EE2106935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1" y="638508"/>
            <a:ext cx="10905339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2D6F85-FFBA-4F81-AEE5-AAA17CB7A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204" y="865667"/>
            <a:ext cx="10451592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lt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3B31514-E6DF-4357-9EEA-EFB79830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796" y="1030259"/>
            <a:ext cx="10122408" cy="4059936"/>
          </a:xfrm>
          <a:prstGeom prst="rect">
            <a:avLst/>
          </a:prstGeom>
          <a:ln>
            <a:solidFill>
              <a:srgbClr val="949494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36A7BE-EEB8-C54D-AB53-479AAC32D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071" y="1584552"/>
            <a:ext cx="9099255" cy="2537251"/>
          </a:xfrm>
        </p:spPr>
        <p:txBody>
          <a:bodyPr vert="horz" lIns="91440" tIns="45720" rIns="91440" bIns="0" rtlCol="0" anchor="ctr">
            <a:normAutofit/>
          </a:bodyPr>
          <a:lstStyle/>
          <a:p>
            <a:pPr algn="ctr"/>
            <a:r>
              <a:rPr lang="en-US" sz="15000">
                <a:solidFill>
                  <a:srgbClr val="454545"/>
                </a:solidFill>
              </a:rPr>
              <a:t>$4.99</a:t>
            </a:r>
            <a:endParaRPr lang="en-US" sz="15000" dirty="0">
              <a:solidFill>
                <a:srgbClr val="454545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C401D57-600A-4C91-AC9A-14CA1ED6F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12BDC66-00FA-4A3F-9BC7-BE05FF770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825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872BD1F-72AF-3348-84D2-E0363A9A5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383" y="643467"/>
            <a:ext cx="4873234" cy="487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86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C69834E-5EEE-4D61-833E-049288964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E5D9BA-46E7-4BFA-9C74-75495BF6F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033D76-5800-44B6-AFE9-EE2106935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1" y="638508"/>
            <a:ext cx="10905339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2D6F85-FFBA-4F81-AEE5-AAA17CB7A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204" y="865667"/>
            <a:ext cx="10451592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lt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3B31514-E6DF-4357-9EEA-EFB79830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796" y="1030259"/>
            <a:ext cx="10122408" cy="4059936"/>
          </a:xfrm>
          <a:prstGeom prst="rect">
            <a:avLst/>
          </a:prstGeom>
          <a:ln>
            <a:solidFill>
              <a:srgbClr val="949494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36A7BE-EEB8-C54D-AB53-479AAC32D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071" y="1584552"/>
            <a:ext cx="9099255" cy="2537251"/>
          </a:xfrm>
        </p:spPr>
        <p:txBody>
          <a:bodyPr vert="horz" lIns="91440" tIns="45720" rIns="91440" bIns="0" rtlCol="0" anchor="ctr">
            <a:normAutofit/>
          </a:bodyPr>
          <a:lstStyle/>
          <a:p>
            <a:pPr algn="ctr"/>
            <a:r>
              <a:rPr lang="en-US" sz="15000" dirty="0">
                <a:solidFill>
                  <a:srgbClr val="454545"/>
                </a:solidFill>
              </a:rPr>
              <a:t>$0.06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C401D57-600A-4C91-AC9A-14CA1ED6F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12BDC66-00FA-4A3F-9BC7-BE05FF770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46109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C70BFDB-979D-4D01-8764-154458F98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FCB5B7-E85D-4C9D-AE9B-2B04C20D7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C48EA7D-6DFA-4BAB-B557-0D500356B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9" y="482171"/>
            <a:ext cx="4074533" cy="5149101"/>
            <a:chOff x="632239" y="482171"/>
            <a:chExt cx="4074533" cy="514910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A792C74-3AEF-46D7-BB84-FE0A1C9FDD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239" y="482171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3F01C4D-F010-44B1-B80D-DE6D0036F4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5298" y="812507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66DEDBC9-7E02-4AC1-84C0-28900C560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7042" y="977965"/>
            <a:ext cx="3124515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D8167BA-4647-4588-9EF8-AFA0496DC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90359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031C7C9-BBB0-E943-A887-CE720A252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043" y="804520"/>
            <a:ext cx="5550355" cy="3864598"/>
          </a:xfrm>
        </p:spPr>
        <p:txBody>
          <a:bodyPr>
            <a:noAutofit/>
          </a:bodyPr>
          <a:lstStyle/>
          <a:p>
            <a:r>
              <a:rPr lang="en-US" sz="8000" dirty="0"/>
              <a:t>STRETCH </a:t>
            </a:r>
            <a:r>
              <a:rPr lang="en-US" sz="6900" dirty="0"/>
              <a:t>ARMSTRONG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868C734-C1E0-534E-8E3B-39F446B772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246713" y="1634135"/>
            <a:ext cx="2845172" cy="28451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AC44D98-B853-4420-8ED4-E3792706D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6625410-A0A9-42B8-96F9-540C7C42C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4083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872BD1F-72AF-3348-84D2-E0363A9A5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383" y="643467"/>
            <a:ext cx="4873234" cy="487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33309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</Words>
  <Application>Microsoft Office PowerPoint</Application>
  <PresentationFormat>Widescreen</PresentationFormat>
  <Paragraphs>75</Paragraphs>
  <Slides>58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2" baseType="lpstr">
      <vt:lpstr>Arial</vt:lpstr>
      <vt:lpstr>Calibri</vt:lpstr>
      <vt:lpstr>Gill Sans MT</vt:lpstr>
      <vt:lpstr>Gallery</vt:lpstr>
      <vt:lpstr>1970s</vt:lpstr>
      <vt:lpstr>MINIMUM WAGE</vt:lpstr>
      <vt:lpstr>PowerPoint Presentation</vt:lpstr>
      <vt:lpstr>$1.45</vt:lpstr>
      <vt:lpstr>First class stamp</vt:lpstr>
      <vt:lpstr>PowerPoint Presentation</vt:lpstr>
      <vt:lpstr>$0.06</vt:lpstr>
      <vt:lpstr>STRETCH ARMSTRONG</vt:lpstr>
      <vt:lpstr>PowerPoint Presentation</vt:lpstr>
      <vt:lpstr>$11.00</vt:lpstr>
      <vt:lpstr>Gallon of milk</vt:lpstr>
      <vt:lpstr>PowerPoint Presentation</vt:lpstr>
      <vt:lpstr>$1.15</vt:lpstr>
      <vt:lpstr>GASOLINE PER GALLON</vt:lpstr>
      <vt:lpstr>PowerPoint Presentation</vt:lpstr>
      <vt:lpstr>$0.36/gal</vt:lpstr>
      <vt:lpstr>Moon boots</vt:lpstr>
      <vt:lpstr>PowerPoint Presentation</vt:lpstr>
      <vt:lpstr>$14.99</vt:lpstr>
      <vt:lpstr>Six pack of beer</vt:lpstr>
      <vt:lpstr>PowerPoint Presentation</vt:lpstr>
      <vt:lpstr>$1.98</vt:lpstr>
      <vt:lpstr>Loaf of bread</vt:lpstr>
      <vt:lpstr>PowerPoint Presentation</vt:lpstr>
      <vt:lpstr>$0.25</vt:lpstr>
      <vt:lpstr>1970 Buick lesabre </vt:lpstr>
      <vt:lpstr>PowerPoint Presentation</vt:lpstr>
      <vt:lpstr>$3,337</vt:lpstr>
      <vt:lpstr>One dozen eggs</vt:lpstr>
      <vt:lpstr>PowerPoint Presentation</vt:lpstr>
      <vt:lpstr>$0.61</vt:lpstr>
      <vt:lpstr>Atari  video game</vt:lpstr>
      <vt:lpstr>PowerPoint Presentation</vt:lpstr>
      <vt:lpstr>$199.99</vt:lpstr>
      <vt:lpstr>One MOVIE TICKET</vt:lpstr>
      <vt:lpstr>PowerPoint Presentation</vt:lpstr>
      <vt:lpstr>$1.55</vt:lpstr>
      <vt:lpstr>Men’s suit</vt:lpstr>
      <vt:lpstr>PowerPoint Presentation</vt:lpstr>
      <vt:lpstr>$29.99</vt:lpstr>
      <vt:lpstr>Hershey’s chocolate bar</vt:lpstr>
      <vt:lpstr>PowerPoint Presentation</vt:lpstr>
      <vt:lpstr>$0.15</vt:lpstr>
      <vt:lpstr>1970 DODGE MONACO</vt:lpstr>
      <vt:lpstr>PowerPoint Presentation</vt:lpstr>
      <vt:lpstr>$3,743</vt:lpstr>
      <vt:lpstr>McDonald’s big mac</vt:lpstr>
      <vt:lpstr>PowerPoint Presentation</vt:lpstr>
      <vt:lpstr>$0.65</vt:lpstr>
      <vt:lpstr>Malibu Barbie</vt:lpstr>
      <vt:lpstr>PowerPoint Presentation</vt:lpstr>
      <vt:lpstr>$1.97</vt:lpstr>
      <vt:lpstr>COFFEE per pound</vt:lpstr>
      <vt:lpstr>PowerPoint Presentation</vt:lpstr>
      <vt:lpstr>$0.91</vt:lpstr>
      <vt:lpstr>Simon &amp; GARFUNKEL vinyl</vt:lpstr>
      <vt:lpstr>PowerPoint Presentation</vt:lpstr>
      <vt:lpstr>$4.99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1960s</dc:title>
  <dc:creator>Kaci C</dc:creator>
  <cp:lastModifiedBy>Talita Kindermann</cp:lastModifiedBy>
  <cp:revision>4</cp:revision>
  <dcterms:created xsi:type="dcterms:W3CDTF">2020-11-01T16:47:50Z</dcterms:created>
  <dcterms:modified xsi:type="dcterms:W3CDTF">2021-03-29T22:32:39Z</dcterms:modified>
</cp:coreProperties>
</file>