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5" r:id="rId4"/>
    <p:sldId id="260" r:id="rId5"/>
    <p:sldId id="257" r:id="rId6"/>
    <p:sldId id="266" r:id="rId7"/>
    <p:sldId id="258" r:id="rId8"/>
    <p:sldId id="263" r:id="rId9"/>
    <p:sldId id="264" r:id="rId10"/>
    <p:sldId id="267" r:id="rId11"/>
    <p:sldId id="268" r:id="rId12"/>
    <p:sldId id="259"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86" autoAdjust="0"/>
  </p:normalViewPr>
  <p:slideViewPr>
    <p:cSldViewPr snapToGrid="0">
      <p:cViewPr varScale="1">
        <p:scale>
          <a:sx n="83" d="100"/>
          <a:sy n="83" d="100"/>
        </p:scale>
        <p:origin x="45"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D826-A44D-442F-A340-81219526A5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1E185-671A-4724-8893-D94A583CC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BB886-4A39-45E7-AB16-583DBC9DDDA7}"/>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5" name="Footer Placeholder 4">
            <a:extLst>
              <a:ext uri="{FF2B5EF4-FFF2-40B4-BE49-F238E27FC236}">
                <a16:creationId xmlns:a16="http://schemas.microsoft.com/office/drawing/2014/main" id="{CAFF885E-CD9C-4B89-8A0D-9258DAC8D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97066-97B5-4B92-B6C1-8DABFB6001EA}"/>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49816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2D5E-C4B5-44FC-8C2E-4CDF2D0AD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F9E92-F6B5-4132-B382-B90473D78D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2F9C1-9537-4781-9431-61D0489B67C1}"/>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5" name="Footer Placeholder 4">
            <a:extLst>
              <a:ext uri="{FF2B5EF4-FFF2-40B4-BE49-F238E27FC236}">
                <a16:creationId xmlns:a16="http://schemas.microsoft.com/office/drawing/2014/main" id="{B085C0B0-EFEE-4AE6-BF60-6CB9E9D69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13B08-A0CB-4C98-9084-43B0A6FFF1EB}"/>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205307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95BF6-3AD3-4EA6-9083-785D33BE76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60283E-FC7F-433A-9020-9D6F629D8F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BEE55-50FC-4CF7-ADEB-334E3FE1C365}"/>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5" name="Footer Placeholder 4">
            <a:extLst>
              <a:ext uri="{FF2B5EF4-FFF2-40B4-BE49-F238E27FC236}">
                <a16:creationId xmlns:a16="http://schemas.microsoft.com/office/drawing/2014/main" id="{8BF529AA-48FD-4B23-8099-ED34D313F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756B1-1F02-4D29-9FE0-28347D205044}"/>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43878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B8F9-793E-4C09-90C6-23CD42DC3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BF063E-A7AA-4BE5-9782-199D575180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3C4E5-000C-4550-9D6A-87A9577A12B8}"/>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5" name="Footer Placeholder 4">
            <a:extLst>
              <a:ext uri="{FF2B5EF4-FFF2-40B4-BE49-F238E27FC236}">
                <a16:creationId xmlns:a16="http://schemas.microsoft.com/office/drawing/2014/main" id="{FFEF18E3-9369-4F75-95D0-79FE6B523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98D06-D61B-4498-9649-898206B1B9A1}"/>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68856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FF5E-483F-4C3E-8D38-671C26C18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2AB8BE-96EE-4182-BA84-75C197CC7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AEBA5D-0A05-4933-B6F4-3AA68240DC10}"/>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5" name="Footer Placeholder 4">
            <a:extLst>
              <a:ext uri="{FF2B5EF4-FFF2-40B4-BE49-F238E27FC236}">
                <a16:creationId xmlns:a16="http://schemas.microsoft.com/office/drawing/2014/main" id="{5AC6FDF2-BD05-48BC-B29C-73C5B2ED2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47E49-A2C1-418D-B16B-089F85417A60}"/>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329494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E548-FEAC-45F9-A72F-D46B41126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D7682-A570-4B99-A6FA-0CC6845BF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3C8A0-E6F1-46CB-B100-D56B4C8674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06F5B9-0F10-487C-97A7-7CFE2F968A9E}"/>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6" name="Footer Placeholder 5">
            <a:extLst>
              <a:ext uri="{FF2B5EF4-FFF2-40B4-BE49-F238E27FC236}">
                <a16:creationId xmlns:a16="http://schemas.microsoft.com/office/drawing/2014/main" id="{9C44799A-95E9-464B-BB48-E0A0A69DB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29570-16AB-40EF-9C06-E1940E5473D8}"/>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8894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ABC9-C420-437D-9E7F-17286C6D2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2B70BB-497E-4F0D-B65A-9847AF0854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7A9738-9DBA-47E2-82F7-E2F7773F8C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1B9C7E-326A-43B7-90A1-3223215F6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E3BD8B-15E9-4E75-A921-526506AC6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D3A397-96CD-45CE-8171-A27C5C51A301}"/>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8" name="Footer Placeholder 7">
            <a:extLst>
              <a:ext uri="{FF2B5EF4-FFF2-40B4-BE49-F238E27FC236}">
                <a16:creationId xmlns:a16="http://schemas.microsoft.com/office/drawing/2014/main" id="{EFAC372B-D8C7-4CCF-BE65-B3271A8F6F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49BAD-DB10-4A91-B795-A35505B22975}"/>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324668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2FE3-266B-40A6-90F1-1CECA225E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DD7D07-63CA-4819-9A3E-A6CE346812E1}"/>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4" name="Footer Placeholder 3">
            <a:extLst>
              <a:ext uri="{FF2B5EF4-FFF2-40B4-BE49-F238E27FC236}">
                <a16:creationId xmlns:a16="http://schemas.microsoft.com/office/drawing/2014/main" id="{55DB8A0D-8637-4C2C-B33C-175DBFCBE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0B650-C6D6-46BC-BC3D-DC96DE5526DB}"/>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422566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A1C16-8922-49D7-96E0-48D72C0F4BE7}"/>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3" name="Footer Placeholder 2">
            <a:extLst>
              <a:ext uri="{FF2B5EF4-FFF2-40B4-BE49-F238E27FC236}">
                <a16:creationId xmlns:a16="http://schemas.microsoft.com/office/drawing/2014/main" id="{5D2BAAD9-9E45-425D-B873-C27B9B8671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B790A1-F8AB-456B-B397-F36880C831AB}"/>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246805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6189-7765-4288-A281-5771C42C0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8290E-6C0E-422A-B6EF-8D776AD00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DB6544-4BB7-4033-B6FD-1B212D992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B8212E-AC36-4D5F-B5A6-878D0836FFB3}"/>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6" name="Footer Placeholder 5">
            <a:extLst>
              <a:ext uri="{FF2B5EF4-FFF2-40B4-BE49-F238E27FC236}">
                <a16:creationId xmlns:a16="http://schemas.microsoft.com/office/drawing/2014/main" id="{A76B0689-59D3-40D9-976F-3569CAC85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4B46F-32A9-4019-B57F-DF75615102AF}"/>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410811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6C9F-3AE7-42B1-A4C5-BF9EA1AA8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0D4FE7-F5D7-4892-96D1-43C45FAD87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700B2-7EC6-4A99-9DB3-104AEEE5F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8CFEDB-76BB-4291-BBF2-3BC066FAE835}"/>
              </a:ext>
            </a:extLst>
          </p:cNvPr>
          <p:cNvSpPr>
            <a:spLocks noGrp="1"/>
          </p:cNvSpPr>
          <p:nvPr>
            <p:ph type="dt" sz="half" idx="10"/>
          </p:nvPr>
        </p:nvSpPr>
        <p:spPr/>
        <p:txBody>
          <a:bodyPr/>
          <a:lstStyle/>
          <a:p>
            <a:fld id="{A93B71CD-F4E2-432E-A746-D20508DE9394}" type="datetimeFigureOut">
              <a:rPr lang="en-US" smtClean="0"/>
              <a:t>9/7/2017</a:t>
            </a:fld>
            <a:endParaRPr lang="en-US"/>
          </a:p>
        </p:txBody>
      </p:sp>
      <p:sp>
        <p:nvSpPr>
          <p:cNvPr id="6" name="Footer Placeholder 5">
            <a:extLst>
              <a:ext uri="{FF2B5EF4-FFF2-40B4-BE49-F238E27FC236}">
                <a16:creationId xmlns:a16="http://schemas.microsoft.com/office/drawing/2014/main" id="{862A3BC6-7A37-46A4-A76A-64314EECB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6B71C-9A3E-463D-8F71-B56818EC3293}"/>
              </a:ext>
            </a:extLst>
          </p:cNvPr>
          <p:cNvSpPr>
            <a:spLocks noGrp="1"/>
          </p:cNvSpPr>
          <p:nvPr>
            <p:ph type="sldNum" sz="quarter" idx="12"/>
          </p:nvPr>
        </p:nvSpPr>
        <p:spPr/>
        <p:txBody>
          <a:bodyPr/>
          <a:lstStyle/>
          <a:p>
            <a:fld id="{C67FEB6E-4E9E-4384-91A2-7CDD426BC647}" type="slidenum">
              <a:rPr lang="en-US" smtClean="0"/>
              <a:t>‹#›</a:t>
            </a:fld>
            <a:endParaRPr lang="en-US"/>
          </a:p>
        </p:txBody>
      </p:sp>
    </p:spTree>
    <p:extLst>
      <p:ext uri="{BB962C8B-B14F-4D97-AF65-F5344CB8AC3E}">
        <p14:creationId xmlns:p14="http://schemas.microsoft.com/office/powerpoint/2010/main" val="175210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24986-4C6A-4B8B-8289-641438E589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C5464-8A01-4C5B-A186-61387281B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3D656-1A39-4A98-8C6B-432A66F954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B71CD-F4E2-432E-A746-D20508DE9394}" type="datetimeFigureOut">
              <a:rPr lang="en-US" smtClean="0"/>
              <a:t>9/7/2017</a:t>
            </a:fld>
            <a:endParaRPr lang="en-US"/>
          </a:p>
        </p:txBody>
      </p:sp>
      <p:sp>
        <p:nvSpPr>
          <p:cNvPr id="5" name="Footer Placeholder 4">
            <a:extLst>
              <a:ext uri="{FF2B5EF4-FFF2-40B4-BE49-F238E27FC236}">
                <a16:creationId xmlns:a16="http://schemas.microsoft.com/office/drawing/2014/main" id="{B6CE9E09-1A5A-48DF-8F46-319B2979C3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829086-F176-4D3D-85B4-E42B3746B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FEB6E-4E9E-4384-91A2-7CDD426BC647}" type="slidenum">
              <a:rPr lang="en-US" smtClean="0"/>
              <a:t>‹#›</a:t>
            </a:fld>
            <a:endParaRPr lang="en-US"/>
          </a:p>
        </p:txBody>
      </p:sp>
    </p:spTree>
    <p:extLst>
      <p:ext uri="{BB962C8B-B14F-4D97-AF65-F5344CB8AC3E}">
        <p14:creationId xmlns:p14="http://schemas.microsoft.com/office/powerpoint/2010/main" val="2533773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6F5692-C303-4AF8-99C2-84C91CB4544F}"/>
              </a:ext>
            </a:extLst>
          </p:cNvPr>
          <p:cNvSpPr>
            <a:spLocks noGrp="1"/>
          </p:cNvSpPr>
          <p:nvPr>
            <p:ph type="title"/>
          </p:nvPr>
        </p:nvSpPr>
        <p:spPr>
          <a:xfrm>
            <a:off x="839786" y="628168"/>
            <a:ext cx="3932237" cy="1725561"/>
          </a:xfrm>
        </p:spPr>
        <p:txBody>
          <a:bodyPr>
            <a:normAutofit fontScale="90000"/>
          </a:bodyPr>
          <a:lstStyle/>
          <a:p>
            <a:pPr algn="ctr"/>
            <a:r>
              <a:rPr lang="en-US" sz="4900" dirty="0">
                <a:solidFill>
                  <a:schemeClr val="accent1"/>
                </a:solidFill>
                <a:latin typeface="Comic Sans MS" panose="030F0702030302020204" pitchFamily="66" charset="0"/>
              </a:rPr>
              <a:t>PWC Activity Book</a:t>
            </a:r>
            <a:br>
              <a:rPr lang="en-US" dirty="0"/>
            </a:br>
            <a:endParaRPr lang="en-US" dirty="0"/>
          </a:p>
        </p:txBody>
      </p:sp>
      <p:sp>
        <p:nvSpPr>
          <p:cNvPr id="17" name="Text Placeholder 16">
            <a:extLst>
              <a:ext uri="{FF2B5EF4-FFF2-40B4-BE49-F238E27FC236}">
                <a16:creationId xmlns:a16="http://schemas.microsoft.com/office/drawing/2014/main" id="{104AAA70-6D23-40C2-8FF8-409759EC156A}"/>
              </a:ext>
            </a:extLst>
          </p:cNvPr>
          <p:cNvSpPr>
            <a:spLocks noGrp="1"/>
          </p:cNvSpPr>
          <p:nvPr>
            <p:ph type="body" sz="half" idx="2"/>
          </p:nvPr>
        </p:nvSpPr>
        <p:spPr>
          <a:xfrm>
            <a:off x="839788" y="2197509"/>
            <a:ext cx="3932237" cy="3811588"/>
          </a:xfrm>
        </p:spPr>
        <p:txBody>
          <a:bodyPr/>
          <a:lstStyle/>
          <a:p>
            <a:endParaRPr lang="en-US" dirty="0"/>
          </a:p>
        </p:txBody>
      </p:sp>
      <p:pic>
        <p:nvPicPr>
          <p:cNvPr id="5" name="Picture 4">
            <a:extLst>
              <a:ext uri="{FF2B5EF4-FFF2-40B4-BE49-F238E27FC236}">
                <a16:creationId xmlns:a16="http://schemas.microsoft.com/office/drawing/2014/main" id="{CD8A9ECB-6293-42A6-B62B-3F5C42E61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445" y="900740"/>
            <a:ext cx="5308121" cy="4882235"/>
          </a:xfrm>
          <a:prstGeom prst="rect">
            <a:avLst/>
          </a:prstGeom>
          <a:ln>
            <a:noFill/>
          </a:ln>
          <a:effectLst>
            <a:softEdge rad="112500"/>
          </a:effectLst>
        </p:spPr>
      </p:pic>
      <p:pic>
        <p:nvPicPr>
          <p:cNvPr id="12" name="Picture 11">
            <a:extLst>
              <a:ext uri="{FF2B5EF4-FFF2-40B4-BE49-F238E27FC236}">
                <a16:creationId xmlns:a16="http://schemas.microsoft.com/office/drawing/2014/main" id="{16868A89-783B-43E6-829F-41B26BA35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496" y="2013154"/>
            <a:ext cx="3414815" cy="3655368"/>
          </a:xfrm>
          <a:prstGeom prst="rect">
            <a:avLst/>
          </a:prstGeom>
        </p:spPr>
      </p:pic>
      <p:sp>
        <p:nvSpPr>
          <p:cNvPr id="19" name="Picture Placeholder 18">
            <a:extLst>
              <a:ext uri="{FF2B5EF4-FFF2-40B4-BE49-F238E27FC236}">
                <a16:creationId xmlns:a16="http://schemas.microsoft.com/office/drawing/2014/main" id="{54B0FA0D-AE59-491E-9040-EFD56612AE53}"/>
              </a:ext>
            </a:extLst>
          </p:cNvPr>
          <p:cNvSpPr>
            <a:spLocks noGrp="1"/>
          </p:cNvSpPr>
          <p:nvPr>
            <p:ph type="pic" idx="1"/>
          </p:nvPr>
        </p:nvSpPr>
        <p:spPr/>
      </p:sp>
    </p:spTree>
    <p:extLst>
      <p:ext uri="{BB962C8B-B14F-4D97-AF65-F5344CB8AC3E}">
        <p14:creationId xmlns:p14="http://schemas.microsoft.com/office/powerpoint/2010/main" val="205540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E008D8-9DFB-4FE9-9444-9AF440316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368" y="103238"/>
            <a:ext cx="9505335" cy="9689691"/>
          </a:xfrm>
          <a:prstGeom prst="rect">
            <a:avLst/>
          </a:prstGeom>
        </p:spPr>
      </p:pic>
    </p:spTree>
    <p:extLst>
      <p:ext uri="{BB962C8B-B14F-4D97-AF65-F5344CB8AC3E}">
        <p14:creationId xmlns:p14="http://schemas.microsoft.com/office/powerpoint/2010/main" val="98990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A8112E-04FD-4ADE-B3FB-896D77FA0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703" y="656304"/>
            <a:ext cx="9070258" cy="10537722"/>
          </a:xfrm>
          <a:prstGeom prst="rect">
            <a:avLst/>
          </a:prstGeom>
        </p:spPr>
      </p:pic>
    </p:spTree>
    <p:extLst>
      <p:ext uri="{BB962C8B-B14F-4D97-AF65-F5344CB8AC3E}">
        <p14:creationId xmlns:p14="http://schemas.microsoft.com/office/powerpoint/2010/main" val="33942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8DD71-827B-4EFB-9C87-E2D7202B6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311" y="0"/>
            <a:ext cx="7069377" cy="6858000"/>
          </a:xfrm>
          <a:prstGeom prst="rect">
            <a:avLst/>
          </a:prstGeom>
        </p:spPr>
      </p:pic>
    </p:spTree>
    <p:extLst>
      <p:ext uri="{BB962C8B-B14F-4D97-AF65-F5344CB8AC3E}">
        <p14:creationId xmlns:p14="http://schemas.microsoft.com/office/powerpoint/2010/main" val="413520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8C410B-97D9-4964-9C05-4B0701D8E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38047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7E82BD-DDAB-4D6F-B20C-F148D3B95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963" y="241540"/>
            <a:ext cx="7047078" cy="8913962"/>
          </a:xfrm>
          <a:prstGeom prst="rect">
            <a:avLst/>
          </a:prstGeom>
        </p:spPr>
      </p:pic>
    </p:spTree>
    <p:extLst>
      <p:ext uri="{BB962C8B-B14F-4D97-AF65-F5344CB8AC3E}">
        <p14:creationId xmlns:p14="http://schemas.microsoft.com/office/powerpoint/2010/main" val="36345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100C-DA43-40BC-BE1A-EF0E70270483}"/>
              </a:ext>
            </a:extLst>
          </p:cNvPr>
          <p:cNvSpPr>
            <a:spLocks noGrp="1"/>
          </p:cNvSpPr>
          <p:nvPr>
            <p:ph type="title"/>
          </p:nvPr>
        </p:nvSpPr>
        <p:spPr>
          <a:xfrm>
            <a:off x="906155" y="583032"/>
            <a:ext cx="3932237" cy="800100"/>
          </a:xfrm>
        </p:spPr>
        <p:txBody>
          <a:bodyPr>
            <a:scene3d>
              <a:camera prst="orthographicFront"/>
              <a:lightRig rig="threePt" dir="t"/>
            </a:scene3d>
            <a:sp3d extrusionH="57150" contourW="12700">
              <a:bevelT w="38100" h="38100" prst="angle"/>
              <a:contourClr>
                <a:schemeClr val="tx2"/>
              </a:contourClr>
            </a:sp3d>
          </a:bodyPr>
          <a:lstStyle/>
          <a:p>
            <a:r>
              <a:rPr lang="en-US" dirty="0">
                <a:solidFill>
                  <a:schemeClr val="accent1">
                    <a:lumMod val="75000"/>
                  </a:schemeClr>
                </a:solidFill>
                <a:effectLst>
                  <a:outerShdw blurRad="50800" dist="38100" dir="2700000" algn="tl" rotWithShape="0">
                    <a:prstClr val="black">
                      <a:alpha val="40000"/>
                    </a:prstClr>
                  </a:outerShdw>
                </a:effectLst>
              </a:rPr>
              <a:t>Air Traffic Controller</a:t>
            </a:r>
          </a:p>
        </p:txBody>
      </p:sp>
      <p:pic>
        <p:nvPicPr>
          <p:cNvPr id="6" name="Picture Placeholder 5">
            <a:extLst>
              <a:ext uri="{FF2B5EF4-FFF2-40B4-BE49-F238E27FC236}">
                <a16:creationId xmlns:a16="http://schemas.microsoft.com/office/drawing/2014/main" id="{9B791576-73CE-43C7-9D7A-E22ECB0C46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5336" b="15336"/>
          <a:stretch>
            <a:fillRect/>
          </a:stretch>
        </p:blipFill>
        <p:spPr>
          <a:xfrm>
            <a:off x="5160184" y="583032"/>
            <a:ext cx="6172200" cy="5285956"/>
          </a:xfrm>
        </p:spPr>
      </p:pic>
      <p:sp>
        <p:nvSpPr>
          <p:cNvPr id="4" name="Text Placeholder 3">
            <a:extLst>
              <a:ext uri="{FF2B5EF4-FFF2-40B4-BE49-F238E27FC236}">
                <a16:creationId xmlns:a16="http://schemas.microsoft.com/office/drawing/2014/main" id="{89D4F60A-DED0-49E5-B5F0-FD7626EF07F3}"/>
              </a:ext>
            </a:extLst>
          </p:cNvPr>
          <p:cNvSpPr>
            <a:spLocks noGrp="1"/>
          </p:cNvSpPr>
          <p:nvPr>
            <p:ph type="body" sz="half" idx="2"/>
          </p:nvPr>
        </p:nvSpPr>
        <p:spPr/>
        <p:txBody>
          <a:bodyPr/>
          <a:lstStyle/>
          <a:p>
            <a:r>
              <a:rPr lang="en-US" dirty="0"/>
              <a:t>Air traffic controllers are the people who coordinate the movement of airplanes. Their job is to be sure that planes stay a safe distance apart. They also direct planes to keep flying schedules on time. Some control traffic at airports. Other air traffic controllers handle planes between airports. Every plane that is taking off or landing is handled by an air traffic controller.</a:t>
            </a:r>
          </a:p>
          <a:p>
            <a:r>
              <a:rPr lang="en-US" dirty="0"/>
              <a:t>English, speech communication, mathematics, science, foreign languages, and electronics courses are helpful for this career.</a:t>
            </a:r>
          </a:p>
        </p:txBody>
      </p:sp>
    </p:spTree>
    <p:extLst>
      <p:ext uri="{BB962C8B-B14F-4D97-AF65-F5344CB8AC3E}">
        <p14:creationId xmlns:p14="http://schemas.microsoft.com/office/powerpoint/2010/main" val="171426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74C15F-3107-47CE-968B-DBE30B067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942" y="1128252"/>
            <a:ext cx="3483796" cy="3996812"/>
          </a:xfrm>
          <a:prstGeom prst="rect">
            <a:avLst/>
          </a:prstGeom>
        </p:spPr>
      </p:pic>
      <p:sp>
        <p:nvSpPr>
          <p:cNvPr id="7" name="Title 6">
            <a:extLst>
              <a:ext uri="{FF2B5EF4-FFF2-40B4-BE49-F238E27FC236}">
                <a16:creationId xmlns:a16="http://schemas.microsoft.com/office/drawing/2014/main" id="{26EF4B98-A9B8-4DF8-A7CA-0DB4CA374F56}"/>
              </a:ext>
            </a:extLst>
          </p:cNvPr>
          <p:cNvSpPr>
            <a:spLocks noGrp="1"/>
          </p:cNvSpPr>
          <p:nvPr>
            <p:ph type="title"/>
          </p:nvPr>
        </p:nvSpPr>
        <p:spPr/>
        <p:txBody>
          <a:bodyPr/>
          <a:lstStyle/>
          <a:p>
            <a:endParaRPr lang="en-US" dirty="0"/>
          </a:p>
        </p:txBody>
      </p:sp>
      <p:sp>
        <p:nvSpPr>
          <p:cNvPr id="8" name="Content Placeholder 7">
            <a:extLst>
              <a:ext uri="{FF2B5EF4-FFF2-40B4-BE49-F238E27FC236}">
                <a16:creationId xmlns:a16="http://schemas.microsoft.com/office/drawing/2014/main" id="{B7FF79E3-C47E-42BE-830A-51975960716A}"/>
              </a:ext>
            </a:extLst>
          </p:cNvPr>
          <p:cNvSpPr>
            <a:spLocks noGrp="1"/>
          </p:cNvSpPr>
          <p:nvPr>
            <p:ph sz="half" idx="1"/>
          </p:nvPr>
        </p:nvSpPr>
        <p:spPr>
          <a:xfrm>
            <a:off x="838200" y="501445"/>
            <a:ext cx="5181600" cy="5675518"/>
          </a:xfrm>
        </p:spPr>
        <p:txBody>
          <a:bodyPr/>
          <a:lstStyle/>
          <a:p>
            <a:endParaRPr lang="en-US" dirty="0"/>
          </a:p>
        </p:txBody>
      </p:sp>
      <p:pic>
        <p:nvPicPr>
          <p:cNvPr id="11" name="Content Placeholder 10">
            <a:extLst>
              <a:ext uri="{FF2B5EF4-FFF2-40B4-BE49-F238E27FC236}">
                <a16:creationId xmlns:a16="http://schemas.microsoft.com/office/drawing/2014/main" id="{1893B09E-7CFD-44D9-8856-454AF7F8AC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1085" y="1246239"/>
            <a:ext cx="5914102" cy="4350774"/>
          </a:xfrm>
        </p:spPr>
      </p:pic>
    </p:spTree>
    <p:extLst>
      <p:ext uri="{BB962C8B-B14F-4D97-AF65-F5344CB8AC3E}">
        <p14:creationId xmlns:p14="http://schemas.microsoft.com/office/powerpoint/2010/main" val="313283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5109F-6665-4696-96AD-4E77105A6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31" y="609151"/>
            <a:ext cx="10265434" cy="5613371"/>
          </a:xfrm>
          <a:prstGeom prst="rect">
            <a:avLst/>
          </a:prstGeom>
        </p:spPr>
      </p:pic>
    </p:spTree>
    <p:extLst>
      <p:ext uri="{BB962C8B-B14F-4D97-AF65-F5344CB8AC3E}">
        <p14:creationId xmlns:p14="http://schemas.microsoft.com/office/powerpoint/2010/main" val="84073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B2437FF-8AC2-4273-81F3-AC74CA8B49BE}"/>
              </a:ext>
            </a:extLst>
          </p:cNvPr>
          <p:cNvGraphicFramePr>
            <a:graphicFrameLocks noGrp="1"/>
          </p:cNvGraphicFramePr>
          <p:nvPr>
            <p:extLst>
              <p:ext uri="{D42A27DB-BD31-4B8C-83A1-F6EECF244321}">
                <p14:modId xmlns:p14="http://schemas.microsoft.com/office/powerpoint/2010/main" val="3542817787"/>
              </p:ext>
            </p:extLst>
          </p:nvPr>
        </p:nvGraphicFramePr>
        <p:xfrm>
          <a:off x="471577" y="339305"/>
          <a:ext cx="6527327" cy="6055742"/>
        </p:xfrm>
        <a:graphic>
          <a:graphicData uri="http://schemas.openxmlformats.org/drawingml/2006/table">
            <a:tbl>
              <a:tblPr firstRow="1" firstCol="1" bandRow="1"/>
              <a:tblGrid>
                <a:gridCol w="421298">
                  <a:extLst>
                    <a:ext uri="{9D8B030D-6E8A-4147-A177-3AD203B41FA5}">
                      <a16:colId xmlns:a16="http://schemas.microsoft.com/office/drawing/2014/main" val="1201955011"/>
                    </a:ext>
                  </a:extLst>
                </a:gridCol>
                <a:gridCol w="360615">
                  <a:extLst>
                    <a:ext uri="{9D8B030D-6E8A-4147-A177-3AD203B41FA5}">
                      <a16:colId xmlns:a16="http://schemas.microsoft.com/office/drawing/2014/main" val="3437634274"/>
                    </a:ext>
                  </a:extLst>
                </a:gridCol>
                <a:gridCol w="421298">
                  <a:extLst>
                    <a:ext uri="{9D8B030D-6E8A-4147-A177-3AD203B41FA5}">
                      <a16:colId xmlns:a16="http://schemas.microsoft.com/office/drawing/2014/main" val="2100433047"/>
                    </a:ext>
                  </a:extLst>
                </a:gridCol>
                <a:gridCol w="410834">
                  <a:extLst>
                    <a:ext uri="{9D8B030D-6E8A-4147-A177-3AD203B41FA5}">
                      <a16:colId xmlns:a16="http://schemas.microsoft.com/office/drawing/2014/main" val="2865317029"/>
                    </a:ext>
                  </a:extLst>
                </a:gridCol>
                <a:gridCol w="410834">
                  <a:extLst>
                    <a:ext uri="{9D8B030D-6E8A-4147-A177-3AD203B41FA5}">
                      <a16:colId xmlns:a16="http://schemas.microsoft.com/office/drawing/2014/main" val="2167091880"/>
                    </a:ext>
                  </a:extLst>
                </a:gridCol>
                <a:gridCol w="421298">
                  <a:extLst>
                    <a:ext uri="{9D8B030D-6E8A-4147-A177-3AD203B41FA5}">
                      <a16:colId xmlns:a16="http://schemas.microsoft.com/office/drawing/2014/main" val="1395510253"/>
                    </a:ext>
                  </a:extLst>
                </a:gridCol>
                <a:gridCol w="421298">
                  <a:extLst>
                    <a:ext uri="{9D8B030D-6E8A-4147-A177-3AD203B41FA5}">
                      <a16:colId xmlns:a16="http://schemas.microsoft.com/office/drawing/2014/main" val="2600638739"/>
                    </a:ext>
                  </a:extLst>
                </a:gridCol>
                <a:gridCol w="421298">
                  <a:extLst>
                    <a:ext uri="{9D8B030D-6E8A-4147-A177-3AD203B41FA5}">
                      <a16:colId xmlns:a16="http://schemas.microsoft.com/office/drawing/2014/main" val="2124342718"/>
                    </a:ext>
                  </a:extLst>
                </a:gridCol>
                <a:gridCol w="421298">
                  <a:extLst>
                    <a:ext uri="{9D8B030D-6E8A-4147-A177-3AD203B41FA5}">
                      <a16:colId xmlns:a16="http://schemas.microsoft.com/office/drawing/2014/main" val="2671527657"/>
                    </a:ext>
                  </a:extLst>
                </a:gridCol>
                <a:gridCol w="410834">
                  <a:extLst>
                    <a:ext uri="{9D8B030D-6E8A-4147-A177-3AD203B41FA5}">
                      <a16:colId xmlns:a16="http://schemas.microsoft.com/office/drawing/2014/main" val="1392953367"/>
                    </a:ext>
                  </a:extLst>
                </a:gridCol>
                <a:gridCol w="360615">
                  <a:extLst>
                    <a:ext uri="{9D8B030D-6E8A-4147-A177-3AD203B41FA5}">
                      <a16:colId xmlns:a16="http://schemas.microsoft.com/office/drawing/2014/main" val="3614599118"/>
                    </a:ext>
                  </a:extLst>
                </a:gridCol>
                <a:gridCol w="421298">
                  <a:extLst>
                    <a:ext uri="{9D8B030D-6E8A-4147-A177-3AD203B41FA5}">
                      <a16:colId xmlns:a16="http://schemas.microsoft.com/office/drawing/2014/main" val="1723892763"/>
                    </a:ext>
                  </a:extLst>
                </a:gridCol>
                <a:gridCol w="421298">
                  <a:extLst>
                    <a:ext uri="{9D8B030D-6E8A-4147-A177-3AD203B41FA5}">
                      <a16:colId xmlns:a16="http://schemas.microsoft.com/office/drawing/2014/main" val="3153308716"/>
                    </a:ext>
                  </a:extLst>
                </a:gridCol>
                <a:gridCol w="421298">
                  <a:extLst>
                    <a:ext uri="{9D8B030D-6E8A-4147-A177-3AD203B41FA5}">
                      <a16:colId xmlns:a16="http://schemas.microsoft.com/office/drawing/2014/main" val="2933978318"/>
                    </a:ext>
                  </a:extLst>
                </a:gridCol>
                <a:gridCol w="421298">
                  <a:extLst>
                    <a:ext uri="{9D8B030D-6E8A-4147-A177-3AD203B41FA5}">
                      <a16:colId xmlns:a16="http://schemas.microsoft.com/office/drawing/2014/main" val="2149447792"/>
                    </a:ext>
                  </a:extLst>
                </a:gridCol>
                <a:gridCol w="360615">
                  <a:extLst>
                    <a:ext uri="{9D8B030D-6E8A-4147-A177-3AD203B41FA5}">
                      <a16:colId xmlns:a16="http://schemas.microsoft.com/office/drawing/2014/main" val="17964913"/>
                    </a:ext>
                  </a:extLst>
                </a:gridCol>
              </a:tblGrid>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841989"/>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549578"/>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73887"/>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341012"/>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089856"/>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576776"/>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803070"/>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856929"/>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945015"/>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162307"/>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801341"/>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053776"/>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458806"/>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369278"/>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210758"/>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31282"/>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660853"/>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536035"/>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536582"/>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204718"/>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714639"/>
                  </a:ext>
                </a:extLst>
              </a:tr>
              <a:tr h="275261">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447" marR="494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403140"/>
                  </a:ext>
                </a:extLst>
              </a:tr>
            </a:tbl>
          </a:graphicData>
        </a:graphic>
      </p:graphicFrame>
      <p:sp>
        <p:nvSpPr>
          <p:cNvPr id="6" name="Title 5">
            <a:extLst>
              <a:ext uri="{FF2B5EF4-FFF2-40B4-BE49-F238E27FC236}">
                <a16:creationId xmlns:a16="http://schemas.microsoft.com/office/drawing/2014/main" id="{725A5067-BBAC-4EA8-B8DC-00E183EB9561}"/>
              </a:ext>
            </a:extLst>
          </p:cNvPr>
          <p:cNvSpPr>
            <a:spLocks noGrp="1"/>
          </p:cNvSpPr>
          <p:nvPr>
            <p:ph type="title"/>
          </p:nvPr>
        </p:nvSpPr>
        <p:spPr/>
        <p:txBody>
          <a:bodyPr>
            <a:normAutofit/>
          </a:bodyPr>
          <a:lstStyle/>
          <a:p>
            <a:endParaRPr lang="en-US" dirty="0"/>
          </a:p>
        </p:txBody>
      </p:sp>
      <p:sp>
        <p:nvSpPr>
          <p:cNvPr id="7" name="Content Placeholder 6">
            <a:extLst>
              <a:ext uri="{FF2B5EF4-FFF2-40B4-BE49-F238E27FC236}">
                <a16:creationId xmlns:a16="http://schemas.microsoft.com/office/drawing/2014/main" id="{20E0A615-CCF8-4B48-8FAD-13E0A504EEA1}"/>
              </a:ext>
            </a:extLst>
          </p:cNvPr>
          <p:cNvSpPr>
            <a:spLocks noGrp="1"/>
          </p:cNvSpPr>
          <p:nvPr>
            <p:ph sz="half" idx="1"/>
          </p:nvPr>
        </p:nvSpPr>
        <p:spPr/>
        <p:txBody>
          <a:bodyPr/>
          <a:lstStyle/>
          <a:p>
            <a:endParaRPr lang="en-US"/>
          </a:p>
        </p:txBody>
      </p:sp>
      <p:sp>
        <p:nvSpPr>
          <p:cNvPr id="11" name="Content Placeholder 10">
            <a:extLst>
              <a:ext uri="{FF2B5EF4-FFF2-40B4-BE49-F238E27FC236}">
                <a16:creationId xmlns:a16="http://schemas.microsoft.com/office/drawing/2014/main" id="{ED2458E0-01C7-4925-9830-80A63F924A7C}"/>
              </a:ext>
            </a:extLst>
          </p:cNvPr>
          <p:cNvSpPr>
            <a:spLocks noGrp="1"/>
          </p:cNvSpPr>
          <p:nvPr>
            <p:ph sz="half" idx="2"/>
          </p:nvPr>
        </p:nvSpPr>
        <p:spPr>
          <a:xfrm>
            <a:off x="7154174" y="339305"/>
            <a:ext cx="4199626" cy="6055742"/>
          </a:xfrm>
        </p:spPr>
        <p:txBody>
          <a:bodyPr>
            <a:normAutofit lnSpcReduction="10000"/>
          </a:bodyPr>
          <a:lstStyle/>
          <a:p>
            <a:pPr marL="0" indent="0" algn="ctr">
              <a:buNone/>
            </a:pPr>
            <a:r>
              <a:rPr lang="en-US" sz="2000" dirty="0">
                <a:solidFill>
                  <a:schemeClr val="accent1"/>
                </a:solidFill>
                <a:latin typeface="Comic Sans MS" panose="030F0702030302020204" pitchFamily="66" charset="0"/>
              </a:rPr>
              <a:t>PWC AVIATION WORD SEARCH</a:t>
            </a:r>
          </a:p>
          <a:p>
            <a:pPr marL="0" indent="0" algn="ctr">
              <a:buNone/>
            </a:pPr>
            <a:r>
              <a:rPr lang="en-US" sz="2000" dirty="0">
                <a:solidFill>
                  <a:schemeClr val="accent1"/>
                </a:solidFill>
                <a:latin typeface="Comic Sans MS" panose="030F0702030302020204" pitchFamily="66" charset="0"/>
              </a:rPr>
              <a:t>FIND THE WORD.</a:t>
            </a:r>
          </a:p>
          <a:p>
            <a:pPr marL="0" indent="0">
              <a:buNone/>
            </a:pPr>
            <a:endParaRPr lang="en-US" dirty="0"/>
          </a:p>
          <a:p>
            <a:pPr marL="0" indent="0">
              <a:buNone/>
            </a:pPr>
            <a:endParaRPr lang="en-US" dirty="0"/>
          </a:p>
          <a:p>
            <a:pPr marL="0" indent="0">
              <a:buNone/>
            </a:pPr>
            <a:r>
              <a:rPr lang="en-US" sz="1800" dirty="0">
                <a:latin typeface="Comic Sans MS" panose="030F0702030302020204" pitchFamily="66" charset="0"/>
              </a:rPr>
              <a:t>AVIATION	AIRCRAFT</a:t>
            </a:r>
          </a:p>
          <a:p>
            <a:pPr marL="0" indent="0">
              <a:buNone/>
            </a:pPr>
            <a:r>
              <a:rPr lang="en-US" sz="1800" dirty="0">
                <a:latin typeface="Comic Sans MS" panose="030F0702030302020204" pitchFamily="66" charset="0"/>
              </a:rPr>
              <a:t>SPEED		TOWER	</a:t>
            </a:r>
          </a:p>
          <a:p>
            <a:pPr marL="0" indent="0">
              <a:buNone/>
            </a:pPr>
            <a:r>
              <a:rPr lang="en-US" sz="1800" dirty="0">
                <a:latin typeface="Comic Sans MS" panose="030F0702030302020204" pitchFamily="66" charset="0"/>
              </a:rPr>
              <a:t>JET		VECTOR</a:t>
            </a:r>
          </a:p>
          <a:p>
            <a:pPr marL="0" indent="0">
              <a:buNone/>
            </a:pPr>
            <a:r>
              <a:rPr lang="en-US" sz="1800" dirty="0">
                <a:latin typeface="Comic Sans MS" panose="030F0702030302020204" pitchFamily="66" charset="0"/>
              </a:rPr>
              <a:t>WOMEN	TAXI	</a:t>
            </a:r>
          </a:p>
          <a:p>
            <a:pPr marL="0" indent="0">
              <a:buNone/>
            </a:pPr>
            <a:r>
              <a:rPr lang="en-US" sz="1800" dirty="0">
                <a:latin typeface="Comic Sans MS" panose="030F0702030302020204" pitchFamily="66" charset="0"/>
              </a:rPr>
              <a:t>DIVERT		SQUAWK</a:t>
            </a:r>
          </a:p>
          <a:p>
            <a:pPr marL="0" indent="0">
              <a:buNone/>
            </a:pPr>
            <a:r>
              <a:rPr lang="en-US" sz="1800" dirty="0">
                <a:latin typeface="Comic Sans MS" panose="030F0702030302020204" pitchFamily="66" charset="0"/>
              </a:rPr>
              <a:t>ROGER		APPROACH</a:t>
            </a:r>
          </a:p>
          <a:p>
            <a:pPr marL="0" indent="0">
              <a:buNone/>
            </a:pPr>
            <a:r>
              <a:rPr lang="en-US" sz="1800" dirty="0">
                <a:latin typeface="Comic Sans MS" panose="030F0702030302020204" pitchFamily="66" charset="0"/>
              </a:rPr>
              <a:t>CONTROLLER	TRAFFIC</a:t>
            </a:r>
          </a:p>
          <a:p>
            <a:pPr marL="0" indent="0">
              <a:buNone/>
            </a:pPr>
            <a:r>
              <a:rPr lang="en-US" sz="1800" dirty="0">
                <a:latin typeface="Comic Sans MS" panose="030F0702030302020204" pitchFamily="66" charset="0"/>
              </a:rPr>
              <a:t>CONTRAIL	FLIGHT	</a:t>
            </a:r>
          </a:p>
          <a:p>
            <a:pPr marL="0" indent="0">
              <a:buNone/>
            </a:pPr>
            <a:r>
              <a:rPr lang="en-US" sz="1800" dirty="0">
                <a:latin typeface="Comic Sans MS" panose="030F0702030302020204" pitchFamily="66" charset="0"/>
              </a:rPr>
              <a:t>WEATHER	ALTITUDE</a:t>
            </a:r>
          </a:p>
          <a:p>
            <a:pPr marL="0" indent="0">
              <a:buNone/>
            </a:pPr>
            <a:r>
              <a:rPr lang="en-US" sz="1800" dirty="0">
                <a:latin typeface="Comic Sans MS" panose="030F0702030302020204" pitchFamily="66" charset="0"/>
              </a:rPr>
              <a:t>RADAR		AIRPORT</a:t>
            </a:r>
          </a:p>
          <a:p>
            <a:pPr marL="0" indent="0">
              <a:buNone/>
            </a:pPr>
            <a:r>
              <a:rPr lang="en-US" sz="1800" dirty="0">
                <a:latin typeface="Comic Sans MS" panose="030F0702030302020204" pitchFamily="66" charset="0"/>
              </a:rPr>
              <a:t>KNOT		RUNWAY</a:t>
            </a:r>
          </a:p>
          <a:p>
            <a:pPr marL="0" indent="0">
              <a:buNone/>
            </a:pPr>
            <a:r>
              <a:rPr lang="en-US" sz="1800" dirty="0">
                <a:latin typeface="Comic Sans MS" panose="030F0702030302020204" pitchFamily="66" charset="0"/>
              </a:rPr>
              <a:t>ZULU		CLEARANCE</a:t>
            </a:r>
          </a:p>
          <a:p>
            <a:pPr marL="0" indent="0">
              <a:buNone/>
            </a:pPr>
            <a:endParaRPr lang="en-US" dirty="0"/>
          </a:p>
        </p:txBody>
      </p:sp>
    </p:spTree>
    <p:extLst>
      <p:ext uri="{BB962C8B-B14F-4D97-AF65-F5344CB8AC3E}">
        <p14:creationId xmlns:p14="http://schemas.microsoft.com/office/powerpoint/2010/main" val="107318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4AF14E-032E-4C06-984A-48A707FD1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077" y="619431"/>
            <a:ext cx="8753168" cy="5685503"/>
          </a:xfrm>
          <a:prstGeom prst="rect">
            <a:avLst/>
          </a:prstGeom>
        </p:spPr>
      </p:pic>
    </p:spTree>
    <p:extLst>
      <p:ext uri="{BB962C8B-B14F-4D97-AF65-F5344CB8AC3E}">
        <p14:creationId xmlns:p14="http://schemas.microsoft.com/office/powerpoint/2010/main" val="212309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A7984F-A5C3-4A5C-BFAD-667C9C07B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509" y="676257"/>
            <a:ext cx="8304362" cy="5408241"/>
          </a:xfrm>
          <a:prstGeom prst="rect">
            <a:avLst/>
          </a:prstGeom>
        </p:spPr>
      </p:pic>
      <p:sp>
        <p:nvSpPr>
          <p:cNvPr id="9" name="TextBox 8">
            <a:extLst>
              <a:ext uri="{FF2B5EF4-FFF2-40B4-BE49-F238E27FC236}">
                <a16:creationId xmlns:a16="http://schemas.microsoft.com/office/drawing/2014/main" id="{32A00EB8-48D3-4946-B494-39F341ADD950}"/>
              </a:ext>
            </a:extLst>
          </p:cNvPr>
          <p:cNvSpPr txBox="1"/>
          <p:nvPr/>
        </p:nvSpPr>
        <p:spPr>
          <a:xfrm>
            <a:off x="0" y="414647"/>
            <a:ext cx="4048664" cy="523220"/>
          </a:xfrm>
          <a:prstGeom prst="rect">
            <a:avLst/>
          </a:prstGeom>
          <a:noFill/>
        </p:spPr>
        <p:txBody>
          <a:bodyPr wrap="square" rtlCol="0">
            <a:spAutoFit/>
          </a:bodyPr>
          <a:lstStyle/>
          <a:p>
            <a:pPr algn="ctr"/>
            <a:r>
              <a:rPr lang="en-US" sz="2800" dirty="0">
                <a:solidFill>
                  <a:schemeClr val="accent1"/>
                </a:solidFill>
                <a:latin typeface="Comic Sans MS" panose="030F0702030302020204" pitchFamily="66" charset="0"/>
              </a:rPr>
              <a:t>Connect the dots</a:t>
            </a:r>
          </a:p>
        </p:txBody>
      </p:sp>
    </p:spTree>
    <p:extLst>
      <p:ext uri="{BB962C8B-B14F-4D97-AF65-F5344CB8AC3E}">
        <p14:creationId xmlns:p14="http://schemas.microsoft.com/office/powerpoint/2010/main" val="98746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9165C-1C7D-49E2-BFD9-583B045DC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93476" y="-1139314"/>
            <a:ext cx="5832986" cy="9040763"/>
          </a:xfrm>
          <a:prstGeom prst="rect">
            <a:avLst/>
          </a:prstGeom>
        </p:spPr>
      </p:pic>
    </p:spTree>
    <p:extLst>
      <p:ext uri="{BB962C8B-B14F-4D97-AF65-F5344CB8AC3E}">
        <p14:creationId xmlns:p14="http://schemas.microsoft.com/office/powerpoint/2010/main" val="397786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6866ED-5431-435C-96E8-C091F7C00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748" y="287593"/>
            <a:ext cx="9556955" cy="6238568"/>
          </a:xfrm>
          <a:prstGeom prst="rect">
            <a:avLst/>
          </a:prstGeom>
        </p:spPr>
      </p:pic>
    </p:spTree>
    <p:extLst>
      <p:ext uri="{BB962C8B-B14F-4D97-AF65-F5344CB8AC3E}">
        <p14:creationId xmlns:p14="http://schemas.microsoft.com/office/powerpoint/2010/main" val="713986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460</Words>
  <Application>Microsoft Office PowerPoint</Application>
  <PresentationFormat>Widescreen</PresentationFormat>
  <Paragraphs>373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Times New Roman</vt:lpstr>
      <vt:lpstr>Office Theme</vt:lpstr>
      <vt:lpstr>PWC Activity Book </vt:lpstr>
      <vt:lpstr>Air Traffic Controller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PWC</dc:title>
  <dc:creator>Jennifer Lemmon</dc:creator>
  <cp:lastModifiedBy>Jennifer Lemmon</cp:lastModifiedBy>
  <cp:revision>11</cp:revision>
  <dcterms:created xsi:type="dcterms:W3CDTF">2017-08-17T15:47:12Z</dcterms:created>
  <dcterms:modified xsi:type="dcterms:W3CDTF">2017-09-07T19:01:44Z</dcterms:modified>
</cp:coreProperties>
</file>