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4139" r:id="rId4"/>
  </p:sldMasterIdLst>
  <p:notesMasterIdLst>
    <p:notesMasterId r:id="rId33"/>
  </p:notesMasterIdLst>
  <p:sldIdLst>
    <p:sldId id="261" r:id="rId5"/>
    <p:sldId id="386" r:id="rId6"/>
    <p:sldId id="355" r:id="rId7"/>
    <p:sldId id="378" r:id="rId8"/>
    <p:sldId id="379" r:id="rId9"/>
    <p:sldId id="372" r:id="rId10"/>
    <p:sldId id="375" r:id="rId11"/>
    <p:sldId id="358" r:id="rId12"/>
    <p:sldId id="374" r:id="rId13"/>
    <p:sldId id="360" r:id="rId14"/>
    <p:sldId id="376" r:id="rId15"/>
    <p:sldId id="359" r:id="rId16"/>
    <p:sldId id="361" r:id="rId17"/>
    <p:sldId id="362" r:id="rId18"/>
    <p:sldId id="363" r:id="rId19"/>
    <p:sldId id="364" r:id="rId20"/>
    <p:sldId id="373" r:id="rId21"/>
    <p:sldId id="369" r:id="rId22"/>
    <p:sldId id="334" r:id="rId23"/>
    <p:sldId id="338" r:id="rId24"/>
    <p:sldId id="336" r:id="rId25"/>
    <p:sldId id="326" r:id="rId26"/>
    <p:sldId id="327" r:id="rId27"/>
    <p:sldId id="382" r:id="rId28"/>
    <p:sldId id="333" r:id="rId29"/>
    <p:sldId id="384" r:id="rId30"/>
    <p:sldId id="387" r:id="rId31"/>
    <p:sldId id="385" r:id="rId3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2066F0-1C9E-4B98-80D7-C216B48C91E4}" v="156" dt="2025-06-06T12:51:33.2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463" autoAdjust="0"/>
  </p:normalViewPr>
  <p:slideViewPr>
    <p:cSldViewPr snapToGrid="0">
      <p:cViewPr varScale="1">
        <p:scale>
          <a:sx n="80" d="100"/>
          <a:sy n="80" d="100"/>
        </p:scale>
        <p:origin x="78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Baker" userId="f6a8c8c46bdb9dbe" providerId="LiveId" clId="{9F2066F0-1C9E-4B98-80D7-C216B48C91E4}"/>
    <pc:docChg chg="undo custSel addSld delSld modSld sldOrd">
      <pc:chgData name="Julie Baker" userId="f6a8c8c46bdb9dbe" providerId="LiveId" clId="{9F2066F0-1C9E-4B98-80D7-C216B48C91E4}" dt="2025-06-06T15:07:32.381" v="8878" actId="47"/>
      <pc:docMkLst>
        <pc:docMk/>
      </pc:docMkLst>
      <pc:sldChg chg="addSp delSp modSp add del mod">
        <pc:chgData name="Julie Baker" userId="f6a8c8c46bdb9dbe" providerId="LiveId" clId="{9F2066F0-1C9E-4B98-80D7-C216B48C91E4}" dt="2025-06-04T14:46:32.065" v="8682" actId="47"/>
        <pc:sldMkLst>
          <pc:docMk/>
          <pc:sldMk cId="1337192207" sldId="261"/>
        </pc:sldMkLst>
        <pc:spChg chg="mod">
          <ac:chgData name="Julie Baker" userId="f6a8c8c46bdb9dbe" providerId="LiveId" clId="{9F2066F0-1C9E-4B98-80D7-C216B48C91E4}" dt="2025-06-04T14:39:03.701" v="8660" actId="6549"/>
          <ac:spMkLst>
            <pc:docMk/>
            <pc:sldMk cId="1337192207" sldId="261"/>
            <ac:spMk id="2" creationId="{ED476017-D224-40AE-B921-67525450151A}"/>
          </ac:spMkLst>
        </pc:spChg>
        <pc:spChg chg="mod">
          <ac:chgData name="Julie Baker" userId="f6a8c8c46bdb9dbe" providerId="LiveId" clId="{9F2066F0-1C9E-4B98-80D7-C216B48C91E4}" dt="2025-05-30T13:15:37.248" v="8574" actId="26606"/>
          <ac:spMkLst>
            <pc:docMk/>
            <pc:sldMk cId="1337192207" sldId="261"/>
            <ac:spMk id="3" creationId="{51F013D4-CBD9-4FC1-AF91-2301A704488B}"/>
          </ac:spMkLst>
        </pc:spChg>
        <pc:spChg chg="add">
          <ac:chgData name="Julie Baker" userId="f6a8c8c46bdb9dbe" providerId="LiveId" clId="{9F2066F0-1C9E-4B98-80D7-C216B48C91E4}" dt="2025-05-30T13:15:37.248" v="8574" actId="26606"/>
          <ac:spMkLst>
            <pc:docMk/>
            <pc:sldMk cId="1337192207" sldId="261"/>
            <ac:spMk id="82" creationId="{0DBF1ABE-8590-450D-BB49-BDDCCF3EEA9E}"/>
          </ac:spMkLst>
        </pc:spChg>
        <pc:spChg chg="add">
          <ac:chgData name="Julie Baker" userId="f6a8c8c46bdb9dbe" providerId="LiveId" clId="{9F2066F0-1C9E-4B98-80D7-C216B48C91E4}" dt="2025-05-30T13:15:37.248" v="8574" actId="26606"/>
          <ac:spMkLst>
            <pc:docMk/>
            <pc:sldMk cId="1337192207" sldId="261"/>
            <ac:spMk id="84" creationId="{18D32C3D-8F76-4E99-BE56-0836CC38CC84}"/>
          </ac:spMkLst>
        </pc:spChg>
        <pc:spChg chg="add">
          <ac:chgData name="Julie Baker" userId="f6a8c8c46bdb9dbe" providerId="LiveId" clId="{9F2066F0-1C9E-4B98-80D7-C216B48C91E4}" dt="2025-05-30T13:15:37.248" v="8574" actId="26606"/>
          <ac:spMkLst>
            <pc:docMk/>
            <pc:sldMk cId="1337192207" sldId="261"/>
            <ac:spMk id="86" creationId="{70766076-46F5-42D5-A773-2B3BEF2B8B74}"/>
          </ac:spMkLst>
        </pc:spChg>
        <pc:spChg chg="add">
          <ac:chgData name="Julie Baker" userId="f6a8c8c46bdb9dbe" providerId="LiveId" clId="{9F2066F0-1C9E-4B98-80D7-C216B48C91E4}" dt="2025-05-30T13:15:37.248" v="8574" actId="26606"/>
          <ac:spMkLst>
            <pc:docMk/>
            <pc:sldMk cId="1337192207" sldId="261"/>
            <ac:spMk id="88" creationId="{CB7B90D9-1EC2-4A12-B24A-342C1BCA2FA1}"/>
          </ac:spMkLst>
        </pc:spChg>
        <pc:picChg chg="add mod">
          <ac:chgData name="Julie Baker" userId="f6a8c8c46bdb9dbe" providerId="LiveId" clId="{9F2066F0-1C9E-4B98-80D7-C216B48C91E4}" dt="2025-05-30T13:16:04.648" v="8576" actId="1076"/>
          <ac:picMkLst>
            <pc:docMk/>
            <pc:sldMk cId="1337192207" sldId="261"/>
            <ac:picMk id="5" creationId="{680BB2EC-EC3D-4C01-4124-82D624E574CF}"/>
          </ac:picMkLst>
        </pc:picChg>
      </pc:sldChg>
      <pc:sldChg chg="addSp modSp del mod">
        <pc:chgData name="Julie Baker" userId="f6a8c8c46bdb9dbe" providerId="LiveId" clId="{9F2066F0-1C9E-4B98-80D7-C216B48C91E4}" dt="2025-05-20T14:27:21.347" v="5846" actId="47"/>
        <pc:sldMkLst>
          <pc:docMk/>
          <pc:sldMk cId="3803724262" sldId="318"/>
        </pc:sldMkLst>
      </pc:sldChg>
      <pc:sldChg chg="addSp modSp del mod">
        <pc:chgData name="Julie Baker" userId="f6a8c8c46bdb9dbe" providerId="LiveId" clId="{9F2066F0-1C9E-4B98-80D7-C216B48C91E4}" dt="2025-05-27T13:10:02.416" v="8175" actId="47"/>
        <pc:sldMkLst>
          <pc:docMk/>
          <pc:sldMk cId="4003273255" sldId="320"/>
        </pc:sldMkLst>
      </pc:sldChg>
      <pc:sldChg chg="addSp modSp del mod">
        <pc:chgData name="Julie Baker" userId="f6a8c8c46bdb9dbe" providerId="LiveId" clId="{9F2066F0-1C9E-4B98-80D7-C216B48C91E4}" dt="2025-05-20T14:27:20.704" v="5845" actId="47"/>
        <pc:sldMkLst>
          <pc:docMk/>
          <pc:sldMk cId="3938239189" sldId="321"/>
        </pc:sldMkLst>
      </pc:sldChg>
      <pc:sldChg chg="addSp modSp del mod">
        <pc:chgData name="Julie Baker" userId="f6a8c8c46bdb9dbe" providerId="LiveId" clId="{9F2066F0-1C9E-4B98-80D7-C216B48C91E4}" dt="2025-05-20T14:27:45.985" v="5851" actId="47"/>
        <pc:sldMkLst>
          <pc:docMk/>
          <pc:sldMk cId="2594105143" sldId="322"/>
        </pc:sldMkLst>
      </pc:sldChg>
      <pc:sldChg chg="addSp modSp del mod">
        <pc:chgData name="Julie Baker" userId="f6a8c8c46bdb9dbe" providerId="LiveId" clId="{9F2066F0-1C9E-4B98-80D7-C216B48C91E4}" dt="2025-05-27T12:41:47.417" v="8075" actId="47"/>
        <pc:sldMkLst>
          <pc:docMk/>
          <pc:sldMk cId="2683903100" sldId="323"/>
        </pc:sldMkLst>
      </pc:sldChg>
      <pc:sldChg chg="addSp modSp del mod">
        <pc:chgData name="Julie Baker" userId="f6a8c8c46bdb9dbe" providerId="LiveId" clId="{9F2066F0-1C9E-4B98-80D7-C216B48C91E4}" dt="2025-05-27T12:41:38.543" v="8074" actId="47"/>
        <pc:sldMkLst>
          <pc:docMk/>
          <pc:sldMk cId="2997743997" sldId="324"/>
        </pc:sldMkLst>
      </pc:sldChg>
      <pc:sldChg chg="addSp modSp del mod">
        <pc:chgData name="Julie Baker" userId="f6a8c8c46bdb9dbe" providerId="LiveId" clId="{9F2066F0-1C9E-4B98-80D7-C216B48C91E4}" dt="2025-05-27T12:41:33.887" v="8072" actId="47"/>
        <pc:sldMkLst>
          <pc:docMk/>
          <pc:sldMk cId="1305959720" sldId="325"/>
        </pc:sldMkLst>
      </pc:sldChg>
      <pc:sldChg chg="addSp delSp modSp mod">
        <pc:chgData name="Julie Baker" userId="f6a8c8c46bdb9dbe" providerId="LiveId" clId="{9F2066F0-1C9E-4B98-80D7-C216B48C91E4}" dt="2025-06-05T12:29:55.018" v="8779" actId="1076"/>
        <pc:sldMkLst>
          <pc:docMk/>
          <pc:sldMk cId="1179147887" sldId="326"/>
        </pc:sldMkLst>
        <pc:spChg chg="add mod">
          <ac:chgData name="Julie Baker" userId="f6a8c8c46bdb9dbe" providerId="LiveId" clId="{9F2066F0-1C9E-4B98-80D7-C216B48C91E4}" dt="2025-06-05T12:29:55.018" v="8779" actId="1076"/>
          <ac:spMkLst>
            <pc:docMk/>
            <pc:sldMk cId="1179147887" sldId="326"/>
            <ac:spMk id="7" creationId="{698292C5-8EEB-080A-A49D-23FAF84EAAF5}"/>
          </ac:spMkLst>
        </pc:spChg>
        <pc:spChg chg="del">
          <ac:chgData name="Julie Baker" userId="f6a8c8c46bdb9dbe" providerId="LiveId" clId="{9F2066F0-1C9E-4B98-80D7-C216B48C91E4}" dt="2025-06-05T12:29:29.889" v="8773" actId="478"/>
          <ac:spMkLst>
            <pc:docMk/>
            <pc:sldMk cId="1179147887" sldId="326"/>
            <ac:spMk id="9" creationId="{474E39EA-F0EB-4246-CEC7-D68207D2C9F6}"/>
          </ac:spMkLst>
        </pc:spChg>
        <pc:picChg chg="add mod">
          <ac:chgData name="Julie Baker" userId="f6a8c8c46bdb9dbe" providerId="LiveId" clId="{9F2066F0-1C9E-4B98-80D7-C216B48C91E4}" dt="2025-06-05T12:29:33.747" v="8775" actId="1076"/>
          <ac:picMkLst>
            <pc:docMk/>
            <pc:sldMk cId="1179147887" sldId="326"/>
            <ac:picMk id="4" creationId="{264E3A25-55EE-A018-B189-902A21E7D9AF}"/>
          </ac:picMkLst>
        </pc:picChg>
        <pc:picChg chg="del">
          <ac:chgData name="Julie Baker" userId="f6a8c8c46bdb9dbe" providerId="LiveId" clId="{9F2066F0-1C9E-4B98-80D7-C216B48C91E4}" dt="2025-06-05T12:29:25.797" v="8772" actId="478"/>
          <ac:picMkLst>
            <pc:docMk/>
            <pc:sldMk cId="1179147887" sldId="326"/>
            <ac:picMk id="8" creationId="{83B5402A-6F3E-2445-3C88-5AF4936209BB}"/>
          </ac:picMkLst>
        </pc:picChg>
      </pc:sldChg>
      <pc:sldChg chg="addSp delSp modSp mod">
        <pc:chgData name="Julie Baker" userId="f6a8c8c46bdb9dbe" providerId="LiveId" clId="{9F2066F0-1C9E-4B98-80D7-C216B48C91E4}" dt="2025-05-30T13:19:01.415" v="8584" actId="478"/>
        <pc:sldMkLst>
          <pc:docMk/>
          <pc:sldMk cId="158735838" sldId="327"/>
        </pc:sldMkLst>
      </pc:sldChg>
      <pc:sldChg chg="addSp modSp del mod">
        <pc:chgData name="Julie Baker" userId="f6a8c8c46bdb9dbe" providerId="LiveId" clId="{9F2066F0-1C9E-4B98-80D7-C216B48C91E4}" dt="2025-05-27T12:41:36.131" v="8073" actId="47"/>
        <pc:sldMkLst>
          <pc:docMk/>
          <pc:sldMk cId="4026532894" sldId="329"/>
        </pc:sldMkLst>
      </pc:sldChg>
      <pc:sldChg chg="addSp modSp del mod">
        <pc:chgData name="Julie Baker" userId="f6a8c8c46bdb9dbe" providerId="LiveId" clId="{9F2066F0-1C9E-4B98-80D7-C216B48C91E4}" dt="2025-05-27T14:01:57.563" v="8230" actId="47"/>
        <pc:sldMkLst>
          <pc:docMk/>
          <pc:sldMk cId="3368003305" sldId="331"/>
        </pc:sldMkLst>
      </pc:sldChg>
      <pc:sldChg chg="addSp modSp del mod">
        <pc:chgData name="Julie Baker" userId="f6a8c8c46bdb9dbe" providerId="LiveId" clId="{9F2066F0-1C9E-4B98-80D7-C216B48C91E4}" dt="2025-05-27T12:44:49.170" v="8077" actId="47"/>
        <pc:sldMkLst>
          <pc:docMk/>
          <pc:sldMk cId="1508695864" sldId="332"/>
        </pc:sldMkLst>
      </pc:sldChg>
      <pc:sldChg chg="addSp delSp modSp mod">
        <pc:chgData name="Julie Baker" userId="f6a8c8c46bdb9dbe" providerId="LiveId" clId="{9F2066F0-1C9E-4B98-80D7-C216B48C91E4}" dt="2025-05-27T15:08:49.500" v="8290" actId="113"/>
        <pc:sldMkLst>
          <pc:docMk/>
          <pc:sldMk cId="1150436024" sldId="333"/>
        </pc:sldMkLst>
        <pc:spChg chg="add mod ord">
          <ac:chgData name="Julie Baker" userId="f6a8c8c46bdb9dbe" providerId="LiveId" clId="{9F2066F0-1C9E-4B98-80D7-C216B48C91E4}" dt="2025-05-27T15:08:49.500" v="8290" actId="113"/>
          <ac:spMkLst>
            <pc:docMk/>
            <pc:sldMk cId="1150436024" sldId="333"/>
            <ac:spMk id="3" creationId="{3139A313-5DB2-47F0-420F-632171405FE0}"/>
          </ac:spMkLst>
        </pc:spChg>
        <pc:spChg chg="mod ord">
          <ac:chgData name="Julie Baker" userId="f6a8c8c46bdb9dbe" providerId="LiveId" clId="{9F2066F0-1C9E-4B98-80D7-C216B48C91E4}" dt="2025-05-27T14:00:00.981" v="8223" actId="26606"/>
          <ac:spMkLst>
            <pc:docMk/>
            <pc:sldMk cId="1150436024" sldId="333"/>
            <ac:spMk id="6" creationId="{CB66B7B3-6E27-4D7C-95AB-012836D383D3}"/>
          </ac:spMkLst>
        </pc:spChg>
        <pc:spChg chg="add">
          <ac:chgData name="Julie Baker" userId="f6a8c8c46bdb9dbe" providerId="LiveId" clId="{9F2066F0-1C9E-4B98-80D7-C216B48C91E4}" dt="2025-05-27T14:00:00.981" v="8223" actId="26606"/>
          <ac:spMkLst>
            <pc:docMk/>
            <pc:sldMk cId="1150436024" sldId="333"/>
            <ac:spMk id="32" creationId="{37C89E4B-3C9F-44B9-8B86-D9E3D112D8EC}"/>
          </ac:spMkLst>
        </pc:spChg>
        <pc:picChg chg="add mod">
          <ac:chgData name="Julie Baker" userId="f6a8c8c46bdb9dbe" providerId="LiveId" clId="{9F2066F0-1C9E-4B98-80D7-C216B48C91E4}" dt="2025-05-27T14:00:00.981" v="8223" actId="26606"/>
          <ac:picMkLst>
            <pc:docMk/>
            <pc:sldMk cId="1150436024" sldId="333"/>
            <ac:picMk id="12" creationId="{BD7D62DA-861D-543A-C9B4-A3EA2BE35FF7}"/>
          </ac:picMkLst>
        </pc:picChg>
        <pc:cxnChg chg="add">
          <ac:chgData name="Julie Baker" userId="f6a8c8c46bdb9dbe" providerId="LiveId" clId="{9F2066F0-1C9E-4B98-80D7-C216B48C91E4}" dt="2025-05-27T14:00:00.981" v="8223" actId="26606"/>
          <ac:cxnSpMkLst>
            <pc:docMk/>
            <pc:sldMk cId="1150436024" sldId="333"/>
            <ac:cxnSpMk id="34" creationId="{AA2EAA10-076F-46BD-8F0F-B9A2FB77A85C}"/>
          </ac:cxnSpMkLst>
        </pc:cxnChg>
        <pc:cxnChg chg="add">
          <ac:chgData name="Julie Baker" userId="f6a8c8c46bdb9dbe" providerId="LiveId" clId="{9F2066F0-1C9E-4B98-80D7-C216B48C91E4}" dt="2025-05-27T14:00:00.981" v="8223" actId="26606"/>
          <ac:cxnSpMkLst>
            <pc:docMk/>
            <pc:sldMk cId="1150436024" sldId="333"/>
            <ac:cxnSpMk id="36" creationId="{D891E407-403B-4764-86C9-33A56D3BCAA3}"/>
          </ac:cxnSpMkLst>
        </pc:cxnChg>
      </pc:sldChg>
      <pc:sldChg chg="addSp delSp modSp mod setBg setClrOvrMap">
        <pc:chgData name="Julie Baker" userId="f6a8c8c46bdb9dbe" providerId="LiveId" clId="{9F2066F0-1C9E-4B98-80D7-C216B48C91E4}" dt="2025-05-30T13:17:58.776" v="8578" actId="26606"/>
        <pc:sldMkLst>
          <pc:docMk/>
          <pc:sldMk cId="4227738003" sldId="334"/>
        </pc:sldMkLst>
        <pc:spChg chg="mod">
          <ac:chgData name="Julie Baker" userId="f6a8c8c46bdb9dbe" providerId="LiveId" clId="{9F2066F0-1C9E-4B98-80D7-C216B48C91E4}" dt="2025-05-30T13:17:58.776" v="8578" actId="26606"/>
          <ac:spMkLst>
            <pc:docMk/>
            <pc:sldMk cId="4227738003" sldId="334"/>
            <ac:spMk id="2" creationId="{0A6BCF94-F108-4D92-8C4F-CD9273947A31}"/>
          </ac:spMkLst>
        </pc:spChg>
        <pc:spChg chg="mod ord">
          <ac:chgData name="Julie Baker" userId="f6a8c8c46bdb9dbe" providerId="LiveId" clId="{9F2066F0-1C9E-4B98-80D7-C216B48C91E4}" dt="2025-05-30T13:17:58.776" v="8578" actId="26606"/>
          <ac:spMkLst>
            <pc:docMk/>
            <pc:sldMk cId="4227738003" sldId="334"/>
            <ac:spMk id="6" creationId="{CB66B7B3-6E27-4D7C-95AB-012836D383D3}"/>
          </ac:spMkLst>
        </pc:spChg>
        <pc:spChg chg="add">
          <ac:chgData name="Julie Baker" userId="f6a8c8c46bdb9dbe" providerId="LiveId" clId="{9F2066F0-1C9E-4B98-80D7-C216B48C91E4}" dt="2025-05-30T13:17:58.776" v="8578" actId="26606"/>
          <ac:spMkLst>
            <pc:docMk/>
            <pc:sldMk cId="4227738003" sldId="334"/>
            <ac:spMk id="1053" creationId="{5F18414D-1626-4996-AACB-23D3DE45B03B}"/>
          </ac:spMkLst>
        </pc:spChg>
        <pc:spChg chg="add">
          <ac:chgData name="Julie Baker" userId="f6a8c8c46bdb9dbe" providerId="LiveId" clId="{9F2066F0-1C9E-4B98-80D7-C216B48C91E4}" dt="2025-05-30T13:17:58.776" v="8578" actId="26606"/>
          <ac:spMkLst>
            <pc:docMk/>
            <pc:sldMk cId="4227738003" sldId="334"/>
            <ac:spMk id="1055" creationId="{D84C2E9E-0B5D-4B5F-9A1F-70EBDCE39034}"/>
          </ac:spMkLst>
        </pc:spChg>
        <pc:picChg chg="add mod">
          <ac:chgData name="Julie Baker" userId="f6a8c8c46bdb9dbe" providerId="LiveId" clId="{9F2066F0-1C9E-4B98-80D7-C216B48C91E4}" dt="2025-05-30T13:17:58.776" v="8578" actId="26606"/>
          <ac:picMkLst>
            <pc:docMk/>
            <pc:sldMk cId="4227738003" sldId="334"/>
            <ac:picMk id="5" creationId="{DD86C706-FB00-8AC5-68F1-6C50ADF71BEC}"/>
          </ac:picMkLst>
        </pc:picChg>
        <pc:cxnChg chg="add">
          <ac:chgData name="Julie Baker" userId="f6a8c8c46bdb9dbe" providerId="LiveId" clId="{9F2066F0-1C9E-4B98-80D7-C216B48C91E4}" dt="2025-05-30T13:17:58.776" v="8578" actId="26606"/>
          <ac:cxnSpMkLst>
            <pc:docMk/>
            <pc:sldMk cId="4227738003" sldId="334"/>
            <ac:cxnSpMk id="1057" creationId="{07A9243D-8FC3-4B36-874B-55906B03F484}"/>
          </ac:cxnSpMkLst>
        </pc:cxnChg>
      </pc:sldChg>
      <pc:sldChg chg="addSp delSp modSp mod">
        <pc:chgData name="Julie Baker" userId="f6a8c8c46bdb9dbe" providerId="LiveId" clId="{9F2066F0-1C9E-4B98-80D7-C216B48C91E4}" dt="2025-05-30T13:18:51.830" v="8582" actId="478"/>
        <pc:sldMkLst>
          <pc:docMk/>
          <pc:sldMk cId="3104016124" sldId="336"/>
        </pc:sldMkLst>
      </pc:sldChg>
      <pc:sldChg chg="addSp delSp modSp mod">
        <pc:chgData name="Julie Baker" userId="f6a8c8c46bdb9dbe" providerId="LiveId" clId="{9F2066F0-1C9E-4B98-80D7-C216B48C91E4}" dt="2025-06-06T14:46:06.023" v="8876" actId="6549"/>
        <pc:sldMkLst>
          <pc:docMk/>
          <pc:sldMk cId="3347875036" sldId="338"/>
        </pc:sldMkLst>
        <pc:spChg chg="mod">
          <ac:chgData name="Julie Baker" userId="f6a8c8c46bdb9dbe" providerId="LiveId" clId="{9F2066F0-1C9E-4B98-80D7-C216B48C91E4}" dt="2025-06-06T14:46:06.023" v="8876" actId="6549"/>
          <ac:spMkLst>
            <pc:docMk/>
            <pc:sldMk cId="3347875036" sldId="338"/>
            <ac:spMk id="2" creationId="{0A6BCF94-F108-4D92-8C4F-CD9273947A31}"/>
          </ac:spMkLst>
        </pc:spChg>
        <pc:spChg chg="mod">
          <ac:chgData name="Julie Baker" userId="f6a8c8c46bdb9dbe" providerId="LiveId" clId="{9F2066F0-1C9E-4B98-80D7-C216B48C91E4}" dt="2025-05-30T13:18:39.565" v="8580" actId="26606"/>
          <ac:spMkLst>
            <pc:docMk/>
            <pc:sldMk cId="3347875036" sldId="338"/>
            <ac:spMk id="6" creationId="{CB66B7B3-6E27-4D7C-95AB-012836D383D3}"/>
          </ac:spMkLst>
        </pc:spChg>
        <pc:spChg chg="add">
          <ac:chgData name="Julie Baker" userId="f6a8c8c46bdb9dbe" providerId="LiveId" clId="{9F2066F0-1C9E-4B98-80D7-C216B48C91E4}" dt="2025-05-30T13:18:39.565" v="8580" actId="26606"/>
          <ac:spMkLst>
            <pc:docMk/>
            <pc:sldMk cId="3347875036" sldId="338"/>
            <ac:spMk id="2060" creationId="{5F18414D-1626-4996-AACB-23D3DE45B03B}"/>
          </ac:spMkLst>
        </pc:spChg>
        <pc:spChg chg="add">
          <ac:chgData name="Julie Baker" userId="f6a8c8c46bdb9dbe" providerId="LiveId" clId="{9F2066F0-1C9E-4B98-80D7-C216B48C91E4}" dt="2025-05-30T13:18:39.565" v="8580" actId="26606"/>
          <ac:spMkLst>
            <pc:docMk/>
            <pc:sldMk cId="3347875036" sldId="338"/>
            <ac:spMk id="2062" creationId="{D84C2E9E-0B5D-4B5F-9A1F-70EBDCE39034}"/>
          </ac:spMkLst>
        </pc:spChg>
        <pc:picChg chg="mod">
          <ac:chgData name="Julie Baker" userId="f6a8c8c46bdb9dbe" providerId="LiveId" clId="{9F2066F0-1C9E-4B98-80D7-C216B48C91E4}" dt="2025-05-30T13:18:39.565" v="8580" actId="26606"/>
          <ac:picMkLst>
            <pc:docMk/>
            <pc:sldMk cId="3347875036" sldId="338"/>
            <ac:picMk id="2050" creationId="{A43E8980-A7DE-9E69-2936-8A67C36D3C8A}"/>
          </ac:picMkLst>
        </pc:picChg>
        <pc:cxnChg chg="add">
          <ac:chgData name="Julie Baker" userId="f6a8c8c46bdb9dbe" providerId="LiveId" clId="{9F2066F0-1C9E-4B98-80D7-C216B48C91E4}" dt="2025-05-30T13:18:39.565" v="8580" actId="26606"/>
          <ac:cxnSpMkLst>
            <pc:docMk/>
            <pc:sldMk cId="3347875036" sldId="338"/>
            <ac:cxnSpMk id="2064" creationId="{07A9243D-8FC3-4B36-874B-55906B03F484}"/>
          </ac:cxnSpMkLst>
        </pc:cxnChg>
      </pc:sldChg>
      <pc:sldChg chg="addSp modSp del mod">
        <pc:chgData name="Julie Baker" userId="f6a8c8c46bdb9dbe" providerId="LiveId" clId="{9F2066F0-1C9E-4B98-80D7-C216B48C91E4}" dt="2025-05-27T15:07:26.797" v="8288" actId="47"/>
        <pc:sldMkLst>
          <pc:docMk/>
          <pc:sldMk cId="2355013852" sldId="339"/>
        </pc:sldMkLst>
      </pc:sldChg>
      <pc:sldChg chg="addSp modSp del mod">
        <pc:chgData name="Julie Baker" userId="f6a8c8c46bdb9dbe" providerId="LiveId" clId="{9F2066F0-1C9E-4B98-80D7-C216B48C91E4}" dt="2025-05-27T14:01:59.806" v="8231" actId="47"/>
        <pc:sldMkLst>
          <pc:docMk/>
          <pc:sldMk cId="1485749120" sldId="340"/>
        </pc:sldMkLst>
      </pc:sldChg>
      <pc:sldChg chg="addSp modSp del mod">
        <pc:chgData name="Julie Baker" userId="f6a8c8c46bdb9dbe" providerId="LiveId" clId="{9F2066F0-1C9E-4B98-80D7-C216B48C91E4}" dt="2025-05-27T14:02:01.267" v="8232" actId="47"/>
        <pc:sldMkLst>
          <pc:docMk/>
          <pc:sldMk cId="2800279177" sldId="342"/>
        </pc:sldMkLst>
      </pc:sldChg>
      <pc:sldChg chg="addSp modSp del mod">
        <pc:chgData name="Julie Baker" userId="f6a8c8c46bdb9dbe" providerId="LiveId" clId="{9F2066F0-1C9E-4B98-80D7-C216B48C91E4}" dt="2025-05-27T14:02:02.870" v="8233" actId="47"/>
        <pc:sldMkLst>
          <pc:docMk/>
          <pc:sldMk cId="2354590590" sldId="343"/>
        </pc:sldMkLst>
      </pc:sldChg>
      <pc:sldChg chg="addSp modSp del mod">
        <pc:chgData name="Julie Baker" userId="f6a8c8c46bdb9dbe" providerId="LiveId" clId="{9F2066F0-1C9E-4B98-80D7-C216B48C91E4}" dt="2025-05-27T12:41:32.957" v="8071" actId="47"/>
        <pc:sldMkLst>
          <pc:docMk/>
          <pc:sldMk cId="3141722298" sldId="344"/>
        </pc:sldMkLst>
      </pc:sldChg>
      <pc:sldChg chg="addSp modSp del mod">
        <pc:chgData name="Julie Baker" userId="f6a8c8c46bdb9dbe" providerId="LiveId" clId="{9F2066F0-1C9E-4B98-80D7-C216B48C91E4}" dt="2025-05-20T14:27:27.547" v="5849" actId="47"/>
        <pc:sldMkLst>
          <pc:docMk/>
          <pc:sldMk cId="1989866631" sldId="345"/>
        </pc:sldMkLst>
      </pc:sldChg>
      <pc:sldChg chg="addSp modSp del mod">
        <pc:chgData name="Julie Baker" userId="f6a8c8c46bdb9dbe" providerId="LiveId" clId="{9F2066F0-1C9E-4B98-80D7-C216B48C91E4}" dt="2025-05-20T14:27:40.208" v="5850" actId="47"/>
        <pc:sldMkLst>
          <pc:docMk/>
          <pc:sldMk cId="732302523" sldId="346"/>
        </pc:sldMkLst>
      </pc:sldChg>
      <pc:sldChg chg="addSp modSp del mod">
        <pc:chgData name="Julie Baker" userId="f6a8c8c46bdb9dbe" providerId="LiveId" clId="{9F2066F0-1C9E-4B98-80D7-C216B48C91E4}" dt="2025-05-20T14:27:19.895" v="5844" actId="47"/>
        <pc:sldMkLst>
          <pc:docMk/>
          <pc:sldMk cId="3360000266" sldId="348"/>
        </pc:sldMkLst>
      </pc:sldChg>
      <pc:sldChg chg="addSp modSp del mod">
        <pc:chgData name="Julie Baker" userId="f6a8c8c46bdb9dbe" providerId="LiveId" clId="{9F2066F0-1C9E-4B98-80D7-C216B48C91E4}" dt="2025-05-20T14:27:23.737" v="5847" actId="47"/>
        <pc:sldMkLst>
          <pc:docMk/>
          <pc:sldMk cId="3696713581" sldId="351"/>
        </pc:sldMkLst>
      </pc:sldChg>
      <pc:sldChg chg="addSp modSp del mod">
        <pc:chgData name="Julie Baker" userId="f6a8c8c46bdb9dbe" providerId="LiveId" clId="{9F2066F0-1C9E-4B98-80D7-C216B48C91E4}" dt="2025-05-20T14:27:25.237" v="5848" actId="47"/>
        <pc:sldMkLst>
          <pc:docMk/>
          <pc:sldMk cId="3296228686" sldId="352"/>
        </pc:sldMkLst>
      </pc:sldChg>
      <pc:sldChg chg="addSp modSp del mod">
        <pc:chgData name="Julie Baker" userId="f6a8c8c46bdb9dbe" providerId="LiveId" clId="{9F2066F0-1C9E-4B98-80D7-C216B48C91E4}" dt="2025-05-27T12:44:46.896" v="8076" actId="47"/>
        <pc:sldMkLst>
          <pc:docMk/>
          <pc:sldMk cId="58794630" sldId="353"/>
        </pc:sldMkLst>
      </pc:sldChg>
      <pc:sldChg chg="addSp modSp del mod">
        <pc:chgData name="Julie Baker" userId="f6a8c8c46bdb9dbe" providerId="LiveId" clId="{9F2066F0-1C9E-4B98-80D7-C216B48C91E4}" dt="2025-05-27T14:02:04.762" v="8234" actId="47"/>
        <pc:sldMkLst>
          <pc:docMk/>
          <pc:sldMk cId="1154824571" sldId="354"/>
        </pc:sldMkLst>
      </pc:sldChg>
      <pc:sldChg chg="addSp delSp modSp add del mod">
        <pc:chgData name="Julie Baker" userId="f6a8c8c46bdb9dbe" providerId="LiveId" clId="{9F2066F0-1C9E-4B98-80D7-C216B48C91E4}" dt="2025-05-07T16:29:03.279" v="906" actId="2696"/>
        <pc:sldMkLst>
          <pc:docMk/>
          <pc:sldMk cId="48820252" sldId="355"/>
        </pc:sldMkLst>
      </pc:sldChg>
      <pc:sldChg chg="addSp delSp modSp add mod setBg addAnim delAnim delDesignElem">
        <pc:chgData name="Julie Baker" userId="f6a8c8c46bdb9dbe" providerId="LiveId" clId="{9F2066F0-1C9E-4B98-80D7-C216B48C91E4}" dt="2025-05-27T12:28:17.963" v="8054" actId="1076"/>
        <pc:sldMkLst>
          <pc:docMk/>
          <pc:sldMk cId="4080911412" sldId="355"/>
        </pc:sldMkLst>
        <pc:spChg chg="mod">
          <ac:chgData name="Julie Baker" userId="f6a8c8c46bdb9dbe" providerId="LiveId" clId="{9F2066F0-1C9E-4B98-80D7-C216B48C91E4}" dt="2025-05-27T12:28:17.963" v="8054" actId="1076"/>
          <ac:spMkLst>
            <pc:docMk/>
            <pc:sldMk cId="4080911412" sldId="355"/>
            <ac:spMk id="2" creationId="{312F1375-4632-0886-FBDE-620C73344AD3}"/>
          </ac:spMkLst>
        </pc:spChg>
        <pc:spChg chg="ord">
          <ac:chgData name="Julie Baker" userId="f6a8c8c46bdb9dbe" providerId="LiveId" clId="{9F2066F0-1C9E-4B98-80D7-C216B48C91E4}" dt="2025-05-07T16:29:40.057" v="924" actId="26606"/>
          <ac:spMkLst>
            <pc:docMk/>
            <pc:sldMk cId="4080911412" sldId="355"/>
            <ac:spMk id="3" creationId="{633EA38E-6F90-7597-27D3-5471309EF29B}"/>
          </ac:spMkLst>
        </pc:spChg>
        <pc:spChg chg="add mod">
          <ac:chgData name="Julie Baker" userId="f6a8c8c46bdb9dbe" providerId="LiveId" clId="{9F2066F0-1C9E-4B98-80D7-C216B48C91E4}" dt="2025-05-23T12:40:01.980" v="6449"/>
          <ac:spMkLst>
            <pc:docMk/>
            <pc:sldMk cId="4080911412" sldId="355"/>
            <ac:spMk id="4" creationId="{F1F6D2BA-2E0C-2E57-D415-E43AFCDD9F53}"/>
          </ac:spMkLst>
        </pc:spChg>
        <pc:spChg chg="mod ord">
          <ac:chgData name="Julie Baker" userId="f6a8c8c46bdb9dbe" providerId="LiveId" clId="{9F2066F0-1C9E-4B98-80D7-C216B48C91E4}" dt="2025-05-23T12:47:03.750" v="6508" actId="26606"/>
          <ac:spMkLst>
            <pc:docMk/>
            <pc:sldMk cId="4080911412" sldId="355"/>
            <ac:spMk id="6" creationId="{538DA057-1AF1-5171-DBF4-9AD84A5A4163}"/>
          </ac:spMkLst>
        </pc:spChg>
        <pc:spChg chg="add">
          <ac:chgData name="Julie Baker" userId="f6a8c8c46bdb9dbe" providerId="LiveId" clId="{9F2066F0-1C9E-4B98-80D7-C216B48C91E4}" dt="2025-05-23T12:47:03.750" v="6508" actId="26606"/>
          <ac:spMkLst>
            <pc:docMk/>
            <pc:sldMk cId="4080911412" sldId="355"/>
            <ac:spMk id="50" creationId="{9203DE33-2CD4-4CA8-9AF3-37C3B65133B0}"/>
          </ac:spMkLst>
        </pc:spChg>
        <pc:spChg chg="add">
          <ac:chgData name="Julie Baker" userId="f6a8c8c46bdb9dbe" providerId="LiveId" clId="{9F2066F0-1C9E-4B98-80D7-C216B48C91E4}" dt="2025-05-23T12:47:03.750" v="6508" actId="26606"/>
          <ac:spMkLst>
            <pc:docMk/>
            <pc:sldMk cId="4080911412" sldId="355"/>
            <ac:spMk id="51" creationId="{0AF57B88-1D4C-41FA-A761-EC1DD10C35CB}"/>
          </ac:spMkLst>
        </pc:spChg>
        <pc:spChg chg="add">
          <ac:chgData name="Julie Baker" userId="f6a8c8c46bdb9dbe" providerId="LiveId" clId="{9F2066F0-1C9E-4B98-80D7-C216B48C91E4}" dt="2025-05-23T12:47:03.750" v="6508" actId="26606"/>
          <ac:spMkLst>
            <pc:docMk/>
            <pc:sldMk cId="4080911412" sldId="355"/>
            <ac:spMk id="52" creationId="{D2548F45-5164-4ABB-8212-7F293FDED8D4}"/>
          </ac:spMkLst>
        </pc:spChg>
        <pc:spChg chg="add">
          <ac:chgData name="Julie Baker" userId="f6a8c8c46bdb9dbe" providerId="LiveId" clId="{9F2066F0-1C9E-4B98-80D7-C216B48C91E4}" dt="2025-05-23T12:47:03.750" v="6508" actId="26606"/>
          <ac:spMkLst>
            <pc:docMk/>
            <pc:sldMk cId="4080911412" sldId="355"/>
            <ac:spMk id="53" creationId="{5E81CCFB-7BEF-4186-86FB-D09450B4D02D}"/>
          </ac:spMkLst>
        </pc:spChg>
        <pc:picChg chg="add mod ord">
          <ac:chgData name="Julie Baker" userId="f6a8c8c46bdb9dbe" providerId="LiveId" clId="{9F2066F0-1C9E-4B98-80D7-C216B48C91E4}" dt="2025-05-23T12:47:03.750" v="6507" actId="26606"/>
          <ac:picMkLst>
            <pc:docMk/>
            <pc:sldMk cId="4080911412" sldId="355"/>
            <ac:picMk id="5" creationId="{C57E6647-8732-3840-2D04-C308099ECDE2}"/>
          </ac:picMkLst>
        </pc:picChg>
      </pc:sldChg>
      <pc:sldChg chg="addSp delSp modSp add del mod setBg delDesignElem">
        <pc:chgData name="Julie Baker" userId="f6a8c8c46bdb9dbe" providerId="LiveId" clId="{9F2066F0-1C9E-4B98-80D7-C216B48C91E4}" dt="2025-05-20T13:04:25.055" v="5464" actId="47"/>
        <pc:sldMkLst>
          <pc:docMk/>
          <pc:sldMk cId="4078699100" sldId="356"/>
        </pc:sldMkLst>
      </pc:sldChg>
      <pc:sldChg chg="modSp add del mod ord">
        <pc:chgData name="Julie Baker" userId="f6a8c8c46bdb9dbe" providerId="LiveId" clId="{9F2066F0-1C9E-4B98-80D7-C216B48C91E4}" dt="2025-05-07T16:29:03.279" v="906" actId="2696"/>
        <pc:sldMkLst>
          <pc:docMk/>
          <pc:sldMk cId="4109979678" sldId="356"/>
        </pc:sldMkLst>
      </pc:sldChg>
      <pc:sldChg chg="addSp delSp modSp add del mod setBg delDesignElem">
        <pc:chgData name="Julie Baker" userId="f6a8c8c46bdb9dbe" providerId="LiveId" clId="{9F2066F0-1C9E-4B98-80D7-C216B48C91E4}" dt="2025-05-23T13:08:18.749" v="6662" actId="47"/>
        <pc:sldMkLst>
          <pc:docMk/>
          <pc:sldMk cId="828701235" sldId="357"/>
        </pc:sldMkLst>
      </pc:sldChg>
      <pc:sldChg chg="modSp add del mod">
        <pc:chgData name="Julie Baker" userId="f6a8c8c46bdb9dbe" providerId="LiveId" clId="{9F2066F0-1C9E-4B98-80D7-C216B48C91E4}" dt="2025-05-07T16:29:03.279" v="906" actId="2696"/>
        <pc:sldMkLst>
          <pc:docMk/>
          <pc:sldMk cId="2755977549" sldId="357"/>
        </pc:sldMkLst>
      </pc:sldChg>
      <pc:sldChg chg="modSp add del mod">
        <pc:chgData name="Julie Baker" userId="f6a8c8c46bdb9dbe" providerId="LiveId" clId="{9F2066F0-1C9E-4B98-80D7-C216B48C91E4}" dt="2025-05-07T16:29:03.279" v="906" actId="2696"/>
        <pc:sldMkLst>
          <pc:docMk/>
          <pc:sldMk cId="594455067" sldId="358"/>
        </pc:sldMkLst>
      </pc:sldChg>
      <pc:sldChg chg="addSp delSp modSp add mod setBg delDesignElem">
        <pc:chgData name="Julie Baker" userId="f6a8c8c46bdb9dbe" providerId="LiveId" clId="{9F2066F0-1C9E-4B98-80D7-C216B48C91E4}" dt="2025-05-23T13:32:28.358" v="6745" actId="478"/>
        <pc:sldMkLst>
          <pc:docMk/>
          <pc:sldMk cId="4031486260" sldId="358"/>
        </pc:sldMkLst>
        <pc:spChg chg="mod">
          <ac:chgData name="Julie Baker" userId="f6a8c8c46bdb9dbe" providerId="LiveId" clId="{9F2066F0-1C9E-4B98-80D7-C216B48C91E4}" dt="2025-05-23T13:32:23.127" v="6743" actId="26606"/>
          <ac:spMkLst>
            <pc:docMk/>
            <pc:sldMk cId="4031486260" sldId="358"/>
            <ac:spMk id="2" creationId="{E3302514-F95E-E12A-277F-3DC37092F203}"/>
          </ac:spMkLst>
        </pc:spChg>
        <pc:spChg chg="ord">
          <ac:chgData name="Julie Baker" userId="f6a8c8c46bdb9dbe" providerId="LiveId" clId="{9F2066F0-1C9E-4B98-80D7-C216B48C91E4}" dt="2025-05-07T16:29:46.247" v="926" actId="26606"/>
          <ac:spMkLst>
            <pc:docMk/>
            <pc:sldMk cId="4031486260" sldId="358"/>
            <ac:spMk id="3" creationId="{021E8C0D-48B9-3F4B-A8B0-AC046D0C8FFE}"/>
          </ac:spMkLst>
        </pc:spChg>
        <pc:spChg chg="mod ord">
          <ac:chgData name="Julie Baker" userId="f6a8c8c46bdb9dbe" providerId="LiveId" clId="{9F2066F0-1C9E-4B98-80D7-C216B48C91E4}" dt="2025-05-23T13:32:23.127" v="6743" actId="26606"/>
          <ac:spMkLst>
            <pc:docMk/>
            <pc:sldMk cId="4031486260" sldId="358"/>
            <ac:spMk id="6" creationId="{D5DABFF5-ED6F-A60E-85A3-E9293B4E80CC}"/>
          </ac:spMkLst>
        </pc:spChg>
        <pc:spChg chg="add">
          <ac:chgData name="Julie Baker" userId="f6a8c8c46bdb9dbe" providerId="LiveId" clId="{9F2066F0-1C9E-4B98-80D7-C216B48C91E4}" dt="2025-05-23T13:32:23.127" v="6743" actId="26606"/>
          <ac:spMkLst>
            <pc:docMk/>
            <pc:sldMk cId="4031486260" sldId="358"/>
            <ac:spMk id="34" creationId="{AF2F604E-43BE-4DC3-B983-E071523364F8}"/>
          </ac:spMkLst>
        </pc:spChg>
        <pc:spChg chg="add">
          <ac:chgData name="Julie Baker" userId="f6a8c8c46bdb9dbe" providerId="LiveId" clId="{9F2066F0-1C9E-4B98-80D7-C216B48C91E4}" dt="2025-05-23T13:32:23.127" v="6743" actId="26606"/>
          <ac:spMkLst>
            <pc:docMk/>
            <pc:sldMk cId="4031486260" sldId="358"/>
            <ac:spMk id="35" creationId="{55666830-9A19-4E01-8505-D6C7F9AC5665}"/>
          </ac:spMkLst>
        </pc:spChg>
        <pc:spChg chg="add">
          <ac:chgData name="Julie Baker" userId="f6a8c8c46bdb9dbe" providerId="LiveId" clId="{9F2066F0-1C9E-4B98-80D7-C216B48C91E4}" dt="2025-05-23T13:32:23.127" v="6743" actId="26606"/>
          <ac:spMkLst>
            <pc:docMk/>
            <pc:sldMk cId="4031486260" sldId="358"/>
            <ac:spMk id="36" creationId="{08C9B587-E65E-4B52-B37C-ABEBB6E87928}"/>
          </ac:spMkLst>
        </pc:spChg>
        <pc:spChg chg="add">
          <ac:chgData name="Julie Baker" userId="f6a8c8c46bdb9dbe" providerId="LiveId" clId="{9F2066F0-1C9E-4B98-80D7-C216B48C91E4}" dt="2025-05-23T13:32:23.127" v="6743" actId="26606"/>
          <ac:spMkLst>
            <pc:docMk/>
            <pc:sldMk cId="4031486260" sldId="358"/>
            <ac:spMk id="37" creationId="{AE9FC877-7FB6-4D22-9988-35420644E202}"/>
          </ac:spMkLst>
        </pc:spChg>
        <pc:spChg chg="add">
          <ac:chgData name="Julie Baker" userId="f6a8c8c46bdb9dbe" providerId="LiveId" clId="{9F2066F0-1C9E-4B98-80D7-C216B48C91E4}" dt="2025-05-23T13:32:23.127" v="6743" actId="26606"/>
          <ac:spMkLst>
            <pc:docMk/>
            <pc:sldMk cId="4031486260" sldId="358"/>
            <ac:spMk id="38" creationId="{E41809D1-F12E-46BB-B804-5F209D325E8B}"/>
          </ac:spMkLst>
        </pc:spChg>
        <pc:picChg chg="add mod ord">
          <ac:chgData name="Julie Baker" userId="f6a8c8c46bdb9dbe" providerId="LiveId" clId="{9F2066F0-1C9E-4B98-80D7-C216B48C91E4}" dt="2025-05-23T13:32:23.127" v="6742" actId="26606"/>
          <ac:picMkLst>
            <pc:docMk/>
            <pc:sldMk cId="4031486260" sldId="358"/>
            <ac:picMk id="4" creationId="{891D0F85-62D5-A000-4126-7AF345580885}"/>
          </ac:picMkLst>
        </pc:picChg>
      </pc:sldChg>
      <pc:sldChg chg="modSp add del mod">
        <pc:chgData name="Julie Baker" userId="f6a8c8c46bdb9dbe" providerId="LiveId" clId="{9F2066F0-1C9E-4B98-80D7-C216B48C91E4}" dt="2025-05-07T16:29:03.279" v="906" actId="2696"/>
        <pc:sldMkLst>
          <pc:docMk/>
          <pc:sldMk cId="728297235" sldId="359"/>
        </pc:sldMkLst>
      </pc:sldChg>
      <pc:sldChg chg="addSp delSp modSp add mod setBg delDesignElem">
        <pc:chgData name="Julie Baker" userId="f6a8c8c46bdb9dbe" providerId="LiveId" clId="{9F2066F0-1C9E-4B98-80D7-C216B48C91E4}" dt="2025-05-23T14:16:06.493" v="7020" actId="26606"/>
        <pc:sldMkLst>
          <pc:docMk/>
          <pc:sldMk cId="2439902550" sldId="359"/>
        </pc:sldMkLst>
        <pc:spChg chg="mod">
          <ac:chgData name="Julie Baker" userId="f6a8c8c46bdb9dbe" providerId="LiveId" clId="{9F2066F0-1C9E-4B98-80D7-C216B48C91E4}" dt="2025-05-23T14:16:06.493" v="7020" actId="26606"/>
          <ac:spMkLst>
            <pc:docMk/>
            <pc:sldMk cId="2439902550" sldId="359"/>
            <ac:spMk id="2" creationId="{B466193E-56F5-28AB-2FE1-802B2FBDF5E0}"/>
          </ac:spMkLst>
        </pc:spChg>
        <pc:spChg chg="ord">
          <ac:chgData name="Julie Baker" userId="f6a8c8c46bdb9dbe" providerId="LiveId" clId="{9F2066F0-1C9E-4B98-80D7-C216B48C91E4}" dt="2025-05-07T16:29:49.003" v="927" actId="26606"/>
          <ac:spMkLst>
            <pc:docMk/>
            <pc:sldMk cId="2439902550" sldId="359"/>
            <ac:spMk id="3" creationId="{0666A4EE-2AD2-B50D-E69F-DB5AFC8FA701}"/>
          </ac:spMkLst>
        </pc:spChg>
        <pc:spChg chg="mod ord">
          <ac:chgData name="Julie Baker" userId="f6a8c8c46bdb9dbe" providerId="LiveId" clId="{9F2066F0-1C9E-4B98-80D7-C216B48C91E4}" dt="2025-05-23T14:16:06.493" v="7020" actId="26606"/>
          <ac:spMkLst>
            <pc:docMk/>
            <pc:sldMk cId="2439902550" sldId="359"/>
            <ac:spMk id="6" creationId="{ACE0787A-B8B4-269C-6CF3-27072A3D4388}"/>
          </ac:spMkLst>
        </pc:spChg>
        <pc:spChg chg="add">
          <ac:chgData name="Julie Baker" userId="f6a8c8c46bdb9dbe" providerId="LiveId" clId="{9F2066F0-1C9E-4B98-80D7-C216B48C91E4}" dt="2025-05-23T14:16:06.493" v="7020" actId="26606"/>
          <ac:spMkLst>
            <pc:docMk/>
            <pc:sldMk cId="2439902550" sldId="359"/>
            <ac:spMk id="28" creationId="{ECC07320-C2CA-4E29-8481-9D9E143C7788}"/>
          </ac:spMkLst>
        </pc:spChg>
        <pc:spChg chg="add">
          <ac:chgData name="Julie Baker" userId="f6a8c8c46bdb9dbe" providerId="LiveId" clId="{9F2066F0-1C9E-4B98-80D7-C216B48C91E4}" dt="2025-05-23T14:16:06.493" v="7020" actId="26606"/>
          <ac:spMkLst>
            <pc:docMk/>
            <pc:sldMk cId="2439902550" sldId="359"/>
            <ac:spMk id="30" creationId="{178FB36B-5BFE-42CA-BC60-1115E0D95EEC}"/>
          </ac:spMkLst>
        </pc:spChg>
        <pc:picChg chg="add mod ord">
          <ac:chgData name="Julie Baker" userId="f6a8c8c46bdb9dbe" providerId="LiveId" clId="{9F2066F0-1C9E-4B98-80D7-C216B48C91E4}" dt="2025-05-23T14:16:06.493" v="7020" actId="26606"/>
          <ac:picMkLst>
            <pc:docMk/>
            <pc:sldMk cId="2439902550" sldId="359"/>
            <ac:picMk id="5" creationId="{9EB080BF-6D80-E1E4-998E-9DA1A627246B}"/>
          </ac:picMkLst>
        </pc:picChg>
      </pc:sldChg>
      <pc:sldChg chg="modSp add del mod">
        <pc:chgData name="Julie Baker" userId="f6a8c8c46bdb9dbe" providerId="LiveId" clId="{9F2066F0-1C9E-4B98-80D7-C216B48C91E4}" dt="2025-05-07T16:29:03.279" v="906" actId="2696"/>
        <pc:sldMkLst>
          <pc:docMk/>
          <pc:sldMk cId="324716351" sldId="360"/>
        </pc:sldMkLst>
      </pc:sldChg>
      <pc:sldChg chg="addSp delSp modSp add mod ord setBg addAnim delAnim delDesignElem">
        <pc:chgData name="Julie Baker" userId="f6a8c8c46bdb9dbe" providerId="LiveId" clId="{9F2066F0-1C9E-4B98-80D7-C216B48C91E4}" dt="2025-05-27T12:29:06.453" v="8059" actId="1076"/>
        <pc:sldMkLst>
          <pc:docMk/>
          <pc:sldMk cId="2886206719" sldId="360"/>
        </pc:sldMkLst>
        <pc:spChg chg="mod">
          <ac:chgData name="Julie Baker" userId="f6a8c8c46bdb9dbe" providerId="LiveId" clId="{9F2066F0-1C9E-4B98-80D7-C216B48C91E4}" dt="2025-05-27T12:29:06.453" v="8059" actId="1076"/>
          <ac:spMkLst>
            <pc:docMk/>
            <pc:sldMk cId="2886206719" sldId="360"/>
            <ac:spMk id="2" creationId="{16AE41C0-0CFB-F267-0B02-E6633D5EFCCC}"/>
          </ac:spMkLst>
        </pc:spChg>
        <pc:spChg chg="ord">
          <ac:chgData name="Julie Baker" userId="f6a8c8c46bdb9dbe" providerId="LiveId" clId="{9F2066F0-1C9E-4B98-80D7-C216B48C91E4}" dt="2025-05-07T16:29:52.331" v="928" actId="26606"/>
          <ac:spMkLst>
            <pc:docMk/>
            <pc:sldMk cId="2886206719" sldId="360"/>
            <ac:spMk id="3" creationId="{8220B49D-4DAB-8D4C-3F68-CBE8FF005E2B}"/>
          </ac:spMkLst>
        </pc:spChg>
        <pc:spChg chg="mod ord">
          <ac:chgData name="Julie Baker" userId="f6a8c8c46bdb9dbe" providerId="LiveId" clId="{9F2066F0-1C9E-4B98-80D7-C216B48C91E4}" dt="2025-05-23T14:02:29.440" v="6867" actId="26606"/>
          <ac:spMkLst>
            <pc:docMk/>
            <pc:sldMk cId="2886206719" sldId="360"/>
            <ac:spMk id="6" creationId="{C127A290-83CA-D40A-1ABE-4C3B0D2EC7F1}"/>
          </ac:spMkLst>
        </pc:spChg>
        <pc:spChg chg="add del mod ord">
          <ac:chgData name="Julie Baker" userId="f6a8c8c46bdb9dbe" providerId="LiveId" clId="{9F2066F0-1C9E-4B98-80D7-C216B48C91E4}" dt="2025-05-23T14:02:39.167" v="6869" actId="1076"/>
          <ac:spMkLst>
            <pc:docMk/>
            <pc:sldMk cId="2886206719" sldId="360"/>
            <ac:spMk id="11" creationId="{E83653F6-1001-426F-2199-7C9B46B230F1}"/>
          </ac:spMkLst>
        </pc:spChg>
        <pc:spChg chg="add del">
          <ac:chgData name="Julie Baker" userId="f6a8c8c46bdb9dbe" providerId="LiveId" clId="{9F2066F0-1C9E-4B98-80D7-C216B48C91E4}" dt="2025-05-23T14:02:29.440" v="6867" actId="26606"/>
          <ac:spMkLst>
            <pc:docMk/>
            <pc:sldMk cId="2886206719" sldId="360"/>
            <ac:spMk id="30" creationId="{52FFAF72-6204-4676-9C6F-9A4CC4D91805}"/>
          </ac:spMkLst>
        </pc:spChg>
        <pc:spChg chg="add del">
          <ac:chgData name="Julie Baker" userId="f6a8c8c46bdb9dbe" providerId="LiveId" clId="{9F2066F0-1C9E-4B98-80D7-C216B48C91E4}" dt="2025-05-23T14:02:29.440" v="6867" actId="26606"/>
          <ac:spMkLst>
            <pc:docMk/>
            <pc:sldMk cId="2886206719" sldId="360"/>
            <ac:spMk id="31" creationId="{B7BD7FCF-A254-4A97-A15C-319B67622677}"/>
          </ac:spMkLst>
        </pc:spChg>
        <pc:picChg chg="add mod ord">
          <ac:chgData name="Julie Baker" userId="f6a8c8c46bdb9dbe" providerId="LiveId" clId="{9F2066F0-1C9E-4B98-80D7-C216B48C91E4}" dt="2025-05-23T14:02:35.480" v="6868" actId="1076"/>
          <ac:picMkLst>
            <pc:docMk/>
            <pc:sldMk cId="2886206719" sldId="360"/>
            <ac:picMk id="10" creationId="{51DBB9BD-1B81-FA84-E42C-FBB2DA126FA4}"/>
          </ac:picMkLst>
        </pc:picChg>
      </pc:sldChg>
      <pc:sldChg chg="modSp add del mod">
        <pc:chgData name="Julie Baker" userId="f6a8c8c46bdb9dbe" providerId="LiveId" clId="{9F2066F0-1C9E-4B98-80D7-C216B48C91E4}" dt="2025-05-07T16:29:03.279" v="906" actId="2696"/>
        <pc:sldMkLst>
          <pc:docMk/>
          <pc:sldMk cId="17005938" sldId="361"/>
        </pc:sldMkLst>
      </pc:sldChg>
      <pc:sldChg chg="addSp delSp modSp add mod setBg delDesignElem">
        <pc:chgData name="Julie Baker" userId="f6a8c8c46bdb9dbe" providerId="LiveId" clId="{9F2066F0-1C9E-4B98-80D7-C216B48C91E4}" dt="2025-05-23T14:42:09.555" v="7090" actId="26606"/>
        <pc:sldMkLst>
          <pc:docMk/>
          <pc:sldMk cId="1614378557" sldId="361"/>
        </pc:sldMkLst>
        <pc:spChg chg="mod">
          <ac:chgData name="Julie Baker" userId="f6a8c8c46bdb9dbe" providerId="LiveId" clId="{9F2066F0-1C9E-4B98-80D7-C216B48C91E4}" dt="2025-05-23T14:42:09.555" v="7090" actId="26606"/>
          <ac:spMkLst>
            <pc:docMk/>
            <pc:sldMk cId="1614378557" sldId="361"/>
            <ac:spMk id="2" creationId="{8C957728-45A9-6DAE-7C6F-897CBD3CE232}"/>
          </ac:spMkLst>
        </pc:spChg>
        <pc:spChg chg="ord">
          <ac:chgData name="Julie Baker" userId="f6a8c8c46bdb9dbe" providerId="LiveId" clId="{9F2066F0-1C9E-4B98-80D7-C216B48C91E4}" dt="2025-05-07T16:29:57.680" v="929" actId="26606"/>
          <ac:spMkLst>
            <pc:docMk/>
            <pc:sldMk cId="1614378557" sldId="361"/>
            <ac:spMk id="3" creationId="{FA264559-132E-49D3-5401-0EDBA38D219D}"/>
          </ac:spMkLst>
        </pc:spChg>
        <pc:spChg chg="mod ord">
          <ac:chgData name="Julie Baker" userId="f6a8c8c46bdb9dbe" providerId="LiveId" clId="{9F2066F0-1C9E-4B98-80D7-C216B48C91E4}" dt="2025-05-23T14:42:09.555" v="7090" actId="26606"/>
          <ac:spMkLst>
            <pc:docMk/>
            <pc:sldMk cId="1614378557" sldId="361"/>
            <ac:spMk id="6" creationId="{B2F7B2F0-CEAE-6357-ECCA-CC14850689DB}"/>
          </ac:spMkLst>
        </pc:spChg>
        <pc:spChg chg="mod ord">
          <ac:chgData name="Julie Baker" userId="f6a8c8c46bdb9dbe" providerId="LiveId" clId="{9F2066F0-1C9E-4B98-80D7-C216B48C91E4}" dt="2025-05-23T14:42:09.555" v="7090" actId="26606"/>
          <ac:spMkLst>
            <pc:docMk/>
            <pc:sldMk cId="1614378557" sldId="361"/>
            <ac:spMk id="9" creationId="{E29B445E-C59E-A9AA-3196-51D0452CFE10}"/>
          </ac:spMkLst>
        </pc:spChg>
        <pc:spChg chg="add">
          <ac:chgData name="Julie Baker" userId="f6a8c8c46bdb9dbe" providerId="LiveId" clId="{9F2066F0-1C9E-4B98-80D7-C216B48C91E4}" dt="2025-05-23T14:42:09.555" v="7090" actId="26606"/>
          <ac:spMkLst>
            <pc:docMk/>
            <pc:sldMk cId="1614378557" sldId="361"/>
            <ac:spMk id="34" creationId="{37C89E4B-3C9F-44B9-8B86-D9E3D112D8EC}"/>
          </ac:spMkLst>
        </pc:spChg>
        <pc:picChg chg="add mod ord">
          <ac:chgData name="Julie Baker" userId="f6a8c8c46bdb9dbe" providerId="LiveId" clId="{9F2066F0-1C9E-4B98-80D7-C216B48C91E4}" dt="2025-05-23T14:42:09.555" v="7090" actId="26606"/>
          <ac:picMkLst>
            <pc:docMk/>
            <pc:sldMk cId="1614378557" sldId="361"/>
            <ac:picMk id="4" creationId="{0B62B0F7-6AA8-DA05-47FB-1C7F8D44D4A3}"/>
          </ac:picMkLst>
        </pc:picChg>
        <pc:cxnChg chg="add">
          <ac:chgData name="Julie Baker" userId="f6a8c8c46bdb9dbe" providerId="LiveId" clId="{9F2066F0-1C9E-4B98-80D7-C216B48C91E4}" dt="2025-05-23T14:42:09.555" v="7090" actId="26606"/>
          <ac:cxnSpMkLst>
            <pc:docMk/>
            <pc:sldMk cId="1614378557" sldId="361"/>
            <ac:cxnSpMk id="35" creationId="{AA2EAA10-076F-46BD-8F0F-B9A2FB77A85C}"/>
          </ac:cxnSpMkLst>
        </pc:cxnChg>
        <pc:cxnChg chg="add">
          <ac:chgData name="Julie Baker" userId="f6a8c8c46bdb9dbe" providerId="LiveId" clId="{9F2066F0-1C9E-4B98-80D7-C216B48C91E4}" dt="2025-05-23T14:42:09.555" v="7090" actId="26606"/>
          <ac:cxnSpMkLst>
            <pc:docMk/>
            <pc:sldMk cId="1614378557" sldId="361"/>
            <ac:cxnSpMk id="36" creationId="{D891E407-403B-4764-86C9-33A56D3BCAA3}"/>
          </ac:cxnSpMkLst>
        </pc:cxnChg>
      </pc:sldChg>
      <pc:sldChg chg="addSp delSp modSp add mod setBg delDesignElem">
        <pc:chgData name="Julie Baker" userId="f6a8c8c46bdb9dbe" providerId="LiveId" clId="{9F2066F0-1C9E-4B98-80D7-C216B48C91E4}" dt="2025-05-23T14:42:22.994" v="7091" actId="26606"/>
        <pc:sldMkLst>
          <pc:docMk/>
          <pc:sldMk cId="675869328" sldId="362"/>
        </pc:sldMkLst>
        <pc:spChg chg="mod">
          <ac:chgData name="Julie Baker" userId="f6a8c8c46bdb9dbe" providerId="LiveId" clId="{9F2066F0-1C9E-4B98-80D7-C216B48C91E4}" dt="2025-05-23T14:42:22.994" v="7091" actId="26606"/>
          <ac:spMkLst>
            <pc:docMk/>
            <pc:sldMk cId="675869328" sldId="362"/>
            <ac:spMk id="2" creationId="{6BAEDD60-911A-86DE-276D-11858D544DEB}"/>
          </ac:spMkLst>
        </pc:spChg>
        <pc:spChg chg="ord">
          <ac:chgData name="Julie Baker" userId="f6a8c8c46bdb9dbe" providerId="LiveId" clId="{9F2066F0-1C9E-4B98-80D7-C216B48C91E4}" dt="2025-05-07T16:30:01.446" v="930" actId="26606"/>
          <ac:spMkLst>
            <pc:docMk/>
            <pc:sldMk cId="675869328" sldId="362"/>
            <ac:spMk id="3" creationId="{5B3A4CEC-8626-EBC2-319E-343115815F0A}"/>
          </ac:spMkLst>
        </pc:spChg>
        <pc:spChg chg="mod ord">
          <ac:chgData name="Julie Baker" userId="f6a8c8c46bdb9dbe" providerId="LiveId" clId="{9F2066F0-1C9E-4B98-80D7-C216B48C91E4}" dt="2025-05-23T14:42:22.994" v="7091" actId="26606"/>
          <ac:spMkLst>
            <pc:docMk/>
            <pc:sldMk cId="675869328" sldId="362"/>
            <ac:spMk id="6" creationId="{CDF713F4-73D4-DC3B-5052-BB4F506BC2EF}"/>
          </ac:spMkLst>
        </pc:spChg>
        <pc:spChg chg="mod ord">
          <ac:chgData name="Julie Baker" userId="f6a8c8c46bdb9dbe" providerId="LiveId" clId="{9F2066F0-1C9E-4B98-80D7-C216B48C91E4}" dt="2025-05-23T14:42:22.994" v="7091" actId="26606"/>
          <ac:spMkLst>
            <pc:docMk/>
            <pc:sldMk cId="675869328" sldId="362"/>
            <ac:spMk id="9" creationId="{FB5AB634-1256-6476-98B6-0BA238A51068}"/>
          </ac:spMkLst>
        </pc:spChg>
        <pc:spChg chg="add">
          <ac:chgData name="Julie Baker" userId="f6a8c8c46bdb9dbe" providerId="LiveId" clId="{9F2066F0-1C9E-4B98-80D7-C216B48C91E4}" dt="2025-05-23T14:42:22.994" v="7091" actId="26606"/>
          <ac:spMkLst>
            <pc:docMk/>
            <pc:sldMk cId="675869328" sldId="362"/>
            <ac:spMk id="29" creationId="{0671A8AE-40A1-4631-A6B8-581AFF065482}"/>
          </ac:spMkLst>
        </pc:spChg>
        <pc:spChg chg="add">
          <ac:chgData name="Julie Baker" userId="f6a8c8c46bdb9dbe" providerId="LiveId" clId="{9F2066F0-1C9E-4B98-80D7-C216B48C91E4}" dt="2025-05-23T14:42:22.994" v="7091" actId="26606"/>
          <ac:spMkLst>
            <pc:docMk/>
            <pc:sldMk cId="675869328" sldId="362"/>
            <ac:spMk id="31" creationId="{AB58EF07-17C2-48CF-ABB0-EEF1F17CB8F0}"/>
          </ac:spMkLst>
        </pc:spChg>
        <pc:spChg chg="add">
          <ac:chgData name="Julie Baker" userId="f6a8c8c46bdb9dbe" providerId="LiveId" clId="{9F2066F0-1C9E-4B98-80D7-C216B48C91E4}" dt="2025-05-23T14:42:22.994" v="7091" actId="26606"/>
          <ac:spMkLst>
            <pc:docMk/>
            <pc:sldMk cId="675869328" sldId="362"/>
            <ac:spMk id="33" creationId="{AF2F604E-43BE-4DC3-B983-E071523364F8}"/>
          </ac:spMkLst>
        </pc:spChg>
        <pc:spChg chg="add">
          <ac:chgData name="Julie Baker" userId="f6a8c8c46bdb9dbe" providerId="LiveId" clId="{9F2066F0-1C9E-4B98-80D7-C216B48C91E4}" dt="2025-05-23T14:42:22.994" v="7091" actId="26606"/>
          <ac:spMkLst>
            <pc:docMk/>
            <pc:sldMk cId="675869328" sldId="362"/>
            <ac:spMk id="35" creationId="{08C9B587-E65E-4B52-B37C-ABEBB6E87928}"/>
          </ac:spMkLst>
        </pc:spChg>
        <pc:picChg chg="add">
          <ac:chgData name="Julie Baker" userId="f6a8c8c46bdb9dbe" providerId="LiveId" clId="{9F2066F0-1C9E-4B98-80D7-C216B48C91E4}" dt="2025-05-23T14:42:22.994" v="7091" actId="26606"/>
          <ac:picMkLst>
            <pc:docMk/>
            <pc:sldMk cId="675869328" sldId="362"/>
            <ac:picMk id="25" creationId="{AE838F35-7A98-D2B1-7091-F1A43DC71B09}"/>
          </ac:picMkLst>
        </pc:picChg>
      </pc:sldChg>
      <pc:sldChg chg="modSp add del mod">
        <pc:chgData name="Julie Baker" userId="f6a8c8c46bdb9dbe" providerId="LiveId" clId="{9F2066F0-1C9E-4B98-80D7-C216B48C91E4}" dt="2025-05-07T16:29:03.279" v="906" actId="2696"/>
        <pc:sldMkLst>
          <pc:docMk/>
          <pc:sldMk cId="1304802759" sldId="362"/>
        </pc:sldMkLst>
      </pc:sldChg>
      <pc:sldChg chg="modSp add del mod">
        <pc:chgData name="Julie Baker" userId="f6a8c8c46bdb9dbe" providerId="LiveId" clId="{9F2066F0-1C9E-4B98-80D7-C216B48C91E4}" dt="2025-05-07T16:29:03.279" v="906" actId="2696"/>
        <pc:sldMkLst>
          <pc:docMk/>
          <pc:sldMk cId="155424677" sldId="363"/>
        </pc:sldMkLst>
      </pc:sldChg>
      <pc:sldChg chg="addSp delSp modSp add mod setBg addAnim delDesignElem">
        <pc:chgData name="Julie Baker" userId="f6a8c8c46bdb9dbe" providerId="LiveId" clId="{9F2066F0-1C9E-4B98-80D7-C216B48C91E4}" dt="2025-05-23T14:50:17.847" v="7097"/>
        <pc:sldMkLst>
          <pc:docMk/>
          <pc:sldMk cId="450797291" sldId="363"/>
        </pc:sldMkLst>
        <pc:spChg chg="mod">
          <ac:chgData name="Julie Baker" userId="f6a8c8c46bdb9dbe" providerId="LiveId" clId="{9F2066F0-1C9E-4B98-80D7-C216B48C91E4}" dt="2025-05-23T14:50:17.847" v="7096" actId="26606"/>
          <ac:spMkLst>
            <pc:docMk/>
            <pc:sldMk cId="450797291" sldId="363"/>
            <ac:spMk id="2" creationId="{C407D91B-5864-5AE7-2540-385F846183A8}"/>
          </ac:spMkLst>
        </pc:spChg>
        <pc:spChg chg="ord">
          <ac:chgData name="Julie Baker" userId="f6a8c8c46bdb9dbe" providerId="LiveId" clId="{9F2066F0-1C9E-4B98-80D7-C216B48C91E4}" dt="2025-05-07T16:30:04.346" v="931" actId="26606"/>
          <ac:spMkLst>
            <pc:docMk/>
            <pc:sldMk cId="450797291" sldId="363"/>
            <ac:spMk id="3" creationId="{2A236644-E28D-AA52-9004-5C8D2EAD44EB}"/>
          </ac:spMkLst>
        </pc:spChg>
        <pc:spChg chg="mod ord">
          <ac:chgData name="Julie Baker" userId="f6a8c8c46bdb9dbe" providerId="LiveId" clId="{9F2066F0-1C9E-4B98-80D7-C216B48C91E4}" dt="2025-05-23T14:50:17.847" v="7096" actId="26606"/>
          <ac:spMkLst>
            <pc:docMk/>
            <pc:sldMk cId="450797291" sldId="363"/>
            <ac:spMk id="6" creationId="{8D473DCB-00FE-C7F1-E508-6E27EA55EE19}"/>
          </ac:spMkLst>
        </pc:spChg>
        <pc:spChg chg="add">
          <ac:chgData name="Julie Baker" userId="f6a8c8c46bdb9dbe" providerId="LiveId" clId="{9F2066F0-1C9E-4B98-80D7-C216B48C91E4}" dt="2025-05-23T14:50:17.847" v="7096" actId="26606"/>
          <ac:spMkLst>
            <pc:docMk/>
            <pc:sldMk cId="450797291" sldId="363"/>
            <ac:spMk id="28" creationId="{06DA9DF9-31F7-4056-B42E-878CC92417B8}"/>
          </ac:spMkLst>
        </pc:spChg>
        <pc:picChg chg="add mod ord">
          <ac:chgData name="Julie Baker" userId="f6a8c8c46bdb9dbe" providerId="LiveId" clId="{9F2066F0-1C9E-4B98-80D7-C216B48C91E4}" dt="2025-05-23T14:50:17.847" v="7096" actId="26606"/>
          <ac:picMkLst>
            <pc:docMk/>
            <pc:sldMk cId="450797291" sldId="363"/>
            <ac:picMk id="5" creationId="{92C26F53-830A-69D0-CC6B-42F2D3206707}"/>
          </ac:picMkLst>
        </pc:picChg>
      </pc:sldChg>
      <pc:sldChg chg="addSp delSp modSp add mod setBg delDesignElem">
        <pc:chgData name="Julie Baker" userId="f6a8c8c46bdb9dbe" providerId="LiveId" clId="{9F2066F0-1C9E-4B98-80D7-C216B48C91E4}" dt="2025-05-27T12:29:43.540" v="8061" actId="1076"/>
        <pc:sldMkLst>
          <pc:docMk/>
          <pc:sldMk cId="76434424" sldId="364"/>
        </pc:sldMkLst>
        <pc:spChg chg="mod">
          <ac:chgData name="Julie Baker" userId="f6a8c8c46bdb9dbe" providerId="LiveId" clId="{9F2066F0-1C9E-4B98-80D7-C216B48C91E4}" dt="2025-05-27T12:29:43.540" v="8061" actId="1076"/>
          <ac:spMkLst>
            <pc:docMk/>
            <pc:sldMk cId="76434424" sldId="364"/>
            <ac:spMk id="2" creationId="{01F874BA-33F1-84C7-7858-C5FBFB153FAE}"/>
          </ac:spMkLst>
        </pc:spChg>
        <pc:spChg chg="ord">
          <ac:chgData name="Julie Baker" userId="f6a8c8c46bdb9dbe" providerId="LiveId" clId="{9F2066F0-1C9E-4B98-80D7-C216B48C91E4}" dt="2025-05-07T16:30:07.444" v="932" actId="26606"/>
          <ac:spMkLst>
            <pc:docMk/>
            <pc:sldMk cId="76434424" sldId="364"/>
            <ac:spMk id="3" creationId="{0B4F679F-5A64-2605-5732-7FC9C5F49C5F}"/>
          </ac:spMkLst>
        </pc:spChg>
        <pc:spChg chg="mod ord">
          <ac:chgData name="Julie Baker" userId="f6a8c8c46bdb9dbe" providerId="LiveId" clId="{9F2066F0-1C9E-4B98-80D7-C216B48C91E4}" dt="2025-05-23T14:59:49.255" v="7101" actId="26606"/>
          <ac:spMkLst>
            <pc:docMk/>
            <pc:sldMk cId="76434424" sldId="364"/>
            <ac:spMk id="6" creationId="{4D543645-86FF-BAA7-9610-CE82243A4DDC}"/>
          </ac:spMkLst>
        </pc:spChg>
        <pc:spChg chg="add">
          <ac:chgData name="Julie Baker" userId="f6a8c8c46bdb9dbe" providerId="LiveId" clId="{9F2066F0-1C9E-4B98-80D7-C216B48C91E4}" dt="2025-05-23T14:59:49.255" v="7101" actId="26606"/>
          <ac:spMkLst>
            <pc:docMk/>
            <pc:sldMk cId="76434424" sldId="364"/>
            <ac:spMk id="28" creationId="{A8384FB5-9ADC-4DDC-881B-597D56F5B15D}"/>
          </ac:spMkLst>
        </pc:spChg>
        <pc:spChg chg="add">
          <ac:chgData name="Julie Baker" userId="f6a8c8c46bdb9dbe" providerId="LiveId" clId="{9F2066F0-1C9E-4B98-80D7-C216B48C91E4}" dt="2025-05-23T14:59:49.255" v="7101" actId="26606"/>
          <ac:spMkLst>
            <pc:docMk/>
            <pc:sldMk cId="76434424" sldId="364"/>
            <ac:spMk id="30" creationId="{91E5A9A7-95C6-4F4F-B00E-C82E07FE62EF}"/>
          </ac:spMkLst>
        </pc:spChg>
        <pc:spChg chg="add">
          <ac:chgData name="Julie Baker" userId="f6a8c8c46bdb9dbe" providerId="LiveId" clId="{9F2066F0-1C9E-4B98-80D7-C216B48C91E4}" dt="2025-05-23T14:59:49.255" v="7101" actId="26606"/>
          <ac:spMkLst>
            <pc:docMk/>
            <pc:sldMk cId="76434424" sldId="364"/>
            <ac:spMk id="32" creationId="{D07DD2DE-F619-49DD-B5E7-03A290FF4ED1}"/>
          </ac:spMkLst>
        </pc:spChg>
        <pc:spChg chg="add">
          <ac:chgData name="Julie Baker" userId="f6a8c8c46bdb9dbe" providerId="LiveId" clId="{9F2066F0-1C9E-4B98-80D7-C216B48C91E4}" dt="2025-05-23T14:59:49.255" v="7101" actId="26606"/>
          <ac:spMkLst>
            <pc:docMk/>
            <pc:sldMk cId="76434424" sldId="364"/>
            <ac:spMk id="34" creationId="{85149191-5F60-4A28-AAFF-039F96B0F3EC}"/>
          </ac:spMkLst>
        </pc:spChg>
        <pc:spChg chg="add">
          <ac:chgData name="Julie Baker" userId="f6a8c8c46bdb9dbe" providerId="LiveId" clId="{9F2066F0-1C9E-4B98-80D7-C216B48C91E4}" dt="2025-05-23T14:59:49.255" v="7101" actId="26606"/>
          <ac:spMkLst>
            <pc:docMk/>
            <pc:sldMk cId="76434424" sldId="364"/>
            <ac:spMk id="36" creationId="{F8260ED5-17F7-4158-B241-D51DD4CF1B7E}"/>
          </ac:spMkLst>
        </pc:spChg>
        <pc:picChg chg="add mod ord">
          <ac:chgData name="Julie Baker" userId="f6a8c8c46bdb9dbe" providerId="LiveId" clId="{9F2066F0-1C9E-4B98-80D7-C216B48C91E4}" dt="2025-05-23T14:59:49.255" v="7101" actId="26606"/>
          <ac:picMkLst>
            <pc:docMk/>
            <pc:sldMk cId="76434424" sldId="364"/>
            <ac:picMk id="4" creationId="{4AAC9A1F-F82A-7C62-6DE7-1492CC12A36B}"/>
          </ac:picMkLst>
        </pc:picChg>
      </pc:sldChg>
      <pc:sldChg chg="modSp add del mod">
        <pc:chgData name="Julie Baker" userId="f6a8c8c46bdb9dbe" providerId="LiveId" clId="{9F2066F0-1C9E-4B98-80D7-C216B48C91E4}" dt="2025-05-07T16:29:03.279" v="906" actId="2696"/>
        <pc:sldMkLst>
          <pc:docMk/>
          <pc:sldMk cId="338659403" sldId="364"/>
        </pc:sldMkLst>
      </pc:sldChg>
      <pc:sldChg chg="add del">
        <pc:chgData name="Julie Baker" userId="f6a8c8c46bdb9dbe" providerId="LiveId" clId="{9F2066F0-1C9E-4B98-80D7-C216B48C91E4}" dt="2025-05-07T16:29:03.279" v="906" actId="2696"/>
        <pc:sldMkLst>
          <pc:docMk/>
          <pc:sldMk cId="914654833" sldId="365"/>
        </pc:sldMkLst>
      </pc:sldChg>
      <pc:sldChg chg="addSp delSp modSp add del mod setBg delDesignElem">
        <pc:chgData name="Julie Baker" userId="f6a8c8c46bdb9dbe" providerId="LiveId" clId="{9F2066F0-1C9E-4B98-80D7-C216B48C91E4}" dt="2025-05-20T13:23:23.271" v="5646" actId="47"/>
        <pc:sldMkLst>
          <pc:docMk/>
          <pc:sldMk cId="2672343530" sldId="365"/>
        </pc:sldMkLst>
      </pc:sldChg>
      <pc:sldChg chg="addSp delSp modSp add del mod">
        <pc:chgData name="Julie Baker" userId="f6a8c8c46bdb9dbe" providerId="LiveId" clId="{9F2066F0-1C9E-4B98-80D7-C216B48C91E4}" dt="2025-05-07T16:29:03.279" v="906" actId="2696"/>
        <pc:sldMkLst>
          <pc:docMk/>
          <pc:sldMk cId="791582451" sldId="366"/>
        </pc:sldMkLst>
      </pc:sldChg>
      <pc:sldChg chg="delSp add del setBg delDesignElem">
        <pc:chgData name="Julie Baker" userId="f6a8c8c46bdb9dbe" providerId="LiveId" clId="{9F2066F0-1C9E-4B98-80D7-C216B48C91E4}" dt="2025-05-23T15:09:26.470" v="7148" actId="2696"/>
        <pc:sldMkLst>
          <pc:docMk/>
          <pc:sldMk cId="1627200095" sldId="366"/>
        </pc:sldMkLst>
      </pc:sldChg>
      <pc:sldChg chg="modSp add del mod ord">
        <pc:chgData name="Julie Baker" userId="f6a8c8c46bdb9dbe" providerId="LiveId" clId="{9F2066F0-1C9E-4B98-80D7-C216B48C91E4}" dt="2025-05-07T16:29:03.279" v="906" actId="2696"/>
        <pc:sldMkLst>
          <pc:docMk/>
          <pc:sldMk cId="111822398" sldId="367"/>
        </pc:sldMkLst>
      </pc:sldChg>
      <pc:sldChg chg="addSp delSp modSp add del mod ord setBg delDesignElem">
        <pc:chgData name="Julie Baker" userId="f6a8c8c46bdb9dbe" providerId="LiveId" clId="{9F2066F0-1C9E-4B98-80D7-C216B48C91E4}" dt="2025-05-23T12:47:09.478" v="6509" actId="47"/>
        <pc:sldMkLst>
          <pc:docMk/>
          <pc:sldMk cId="3735113870" sldId="367"/>
        </pc:sldMkLst>
      </pc:sldChg>
      <pc:sldChg chg="addSp delSp modSp add del mod setBg delDesignElem">
        <pc:chgData name="Julie Baker" userId="f6a8c8c46bdb9dbe" providerId="LiveId" clId="{9F2066F0-1C9E-4B98-80D7-C216B48C91E4}" dt="2025-05-23T15:09:35.901" v="7149" actId="47"/>
        <pc:sldMkLst>
          <pc:docMk/>
          <pc:sldMk cId="284938542" sldId="368"/>
        </pc:sldMkLst>
      </pc:sldChg>
      <pc:sldChg chg="modSp add del mod">
        <pc:chgData name="Julie Baker" userId="f6a8c8c46bdb9dbe" providerId="LiveId" clId="{9F2066F0-1C9E-4B98-80D7-C216B48C91E4}" dt="2025-05-07T16:29:03.279" v="906" actId="2696"/>
        <pc:sldMkLst>
          <pc:docMk/>
          <pc:sldMk cId="2902213153" sldId="368"/>
        </pc:sldMkLst>
      </pc:sldChg>
      <pc:sldChg chg="modSp add del mod">
        <pc:chgData name="Julie Baker" userId="f6a8c8c46bdb9dbe" providerId="LiveId" clId="{9F2066F0-1C9E-4B98-80D7-C216B48C91E4}" dt="2025-05-07T16:29:03.279" v="906" actId="2696"/>
        <pc:sldMkLst>
          <pc:docMk/>
          <pc:sldMk cId="3821683114" sldId="369"/>
        </pc:sldMkLst>
      </pc:sldChg>
      <pc:sldChg chg="addSp delSp modSp add mod setBg delDesignElem">
        <pc:chgData name="Julie Baker" userId="f6a8c8c46bdb9dbe" providerId="LiveId" clId="{9F2066F0-1C9E-4B98-80D7-C216B48C91E4}" dt="2025-05-27T12:34:14.264" v="8069" actId="13926"/>
        <pc:sldMkLst>
          <pc:docMk/>
          <pc:sldMk cId="4282645111" sldId="369"/>
        </pc:sldMkLst>
        <pc:spChg chg="mod">
          <ac:chgData name="Julie Baker" userId="f6a8c8c46bdb9dbe" providerId="LiveId" clId="{9F2066F0-1C9E-4B98-80D7-C216B48C91E4}" dt="2025-05-27T12:34:14.264" v="8069" actId="13926"/>
          <ac:spMkLst>
            <pc:docMk/>
            <pc:sldMk cId="4282645111" sldId="369"/>
            <ac:spMk id="2" creationId="{E72972CF-37EC-9923-9E01-2C32E908C0C0}"/>
          </ac:spMkLst>
        </pc:spChg>
        <pc:spChg chg="ord">
          <ac:chgData name="Julie Baker" userId="f6a8c8c46bdb9dbe" providerId="LiveId" clId="{9F2066F0-1C9E-4B98-80D7-C216B48C91E4}" dt="2025-05-07T16:30:22.124" v="936" actId="26606"/>
          <ac:spMkLst>
            <pc:docMk/>
            <pc:sldMk cId="4282645111" sldId="369"/>
            <ac:spMk id="3" creationId="{CBB33AF8-6C34-4917-BF41-5D177FCB8214}"/>
          </ac:spMkLst>
        </pc:spChg>
        <pc:spChg chg="mod ord">
          <ac:chgData name="Julie Baker" userId="f6a8c8c46bdb9dbe" providerId="LiveId" clId="{9F2066F0-1C9E-4B98-80D7-C216B48C91E4}" dt="2025-05-23T15:09:57.240" v="7150" actId="26606"/>
          <ac:spMkLst>
            <pc:docMk/>
            <pc:sldMk cId="4282645111" sldId="369"/>
            <ac:spMk id="6" creationId="{25C90BFB-38D8-6799-2387-962CBC700E73}"/>
          </ac:spMkLst>
        </pc:spChg>
        <pc:spChg chg="mod">
          <ac:chgData name="Julie Baker" userId="f6a8c8c46bdb9dbe" providerId="LiveId" clId="{9F2066F0-1C9E-4B98-80D7-C216B48C91E4}" dt="2025-05-23T15:10:03.732" v="7151" actId="6549"/>
          <ac:spMkLst>
            <pc:docMk/>
            <pc:sldMk cId="4282645111" sldId="369"/>
            <ac:spMk id="9" creationId="{D9E378F3-1172-2A83-67F8-389662AFB305}"/>
          </ac:spMkLst>
        </pc:spChg>
        <pc:spChg chg="add">
          <ac:chgData name="Julie Baker" userId="f6a8c8c46bdb9dbe" providerId="LiveId" clId="{9F2066F0-1C9E-4B98-80D7-C216B48C91E4}" dt="2025-05-23T15:09:57.240" v="7150" actId="26606"/>
          <ac:spMkLst>
            <pc:docMk/>
            <pc:sldMk cId="4282645111" sldId="369"/>
            <ac:spMk id="29" creationId="{3ECBE1F1-D69B-4AFA-ABD5-8E41720EF6DE}"/>
          </ac:spMkLst>
        </pc:spChg>
        <pc:spChg chg="add">
          <ac:chgData name="Julie Baker" userId="f6a8c8c46bdb9dbe" providerId="LiveId" clId="{9F2066F0-1C9E-4B98-80D7-C216B48C91E4}" dt="2025-05-23T15:09:57.240" v="7150" actId="26606"/>
          <ac:spMkLst>
            <pc:docMk/>
            <pc:sldMk cId="4282645111" sldId="369"/>
            <ac:spMk id="31" creationId="{603A6265-E10C-4B85-9C20-E75FCAF9CC63}"/>
          </ac:spMkLst>
        </pc:spChg>
        <pc:picChg chg="add">
          <ac:chgData name="Julie Baker" userId="f6a8c8c46bdb9dbe" providerId="LiveId" clId="{9F2066F0-1C9E-4B98-80D7-C216B48C91E4}" dt="2025-05-23T15:09:57.240" v="7150" actId="26606"/>
          <ac:picMkLst>
            <pc:docMk/>
            <pc:sldMk cId="4282645111" sldId="369"/>
            <ac:picMk id="25" creationId="{583EF8EC-1F66-51F1-80C9-5D86CAD6D30A}"/>
          </ac:picMkLst>
        </pc:picChg>
      </pc:sldChg>
      <pc:sldChg chg="addSp delSp modSp add del mod modNotesTx">
        <pc:chgData name="Julie Baker" userId="f6a8c8c46bdb9dbe" providerId="LiveId" clId="{9F2066F0-1C9E-4B98-80D7-C216B48C91E4}" dt="2025-05-27T15:28:50.514" v="8427" actId="47"/>
        <pc:sldMkLst>
          <pc:docMk/>
          <pc:sldMk cId="563924341" sldId="370"/>
        </pc:sldMkLst>
      </pc:sldChg>
      <pc:sldChg chg="modSp add del mod">
        <pc:chgData name="Julie Baker" userId="f6a8c8c46bdb9dbe" providerId="LiveId" clId="{9F2066F0-1C9E-4B98-80D7-C216B48C91E4}" dt="2025-05-23T13:15:43.882" v="6664" actId="47"/>
        <pc:sldMkLst>
          <pc:docMk/>
          <pc:sldMk cId="1233433178" sldId="371"/>
        </pc:sldMkLst>
      </pc:sldChg>
      <pc:sldChg chg="addSp delSp modSp add mod">
        <pc:chgData name="Julie Baker" userId="f6a8c8c46bdb9dbe" providerId="LiveId" clId="{9F2066F0-1C9E-4B98-80D7-C216B48C91E4}" dt="2025-06-06T12:51:33.246" v="8875"/>
        <pc:sldMkLst>
          <pc:docMk/>
          <pc:sldMk cId="2554079283" sldId="372"/>
        </pc:sldMkLst>
        <pc:spChg chg="mod">
          <ac:chgData name="Julie Baker" userId="f6a8c8c46bdb9dbe" providerId="LiveId" clId="{9F2066F0-1C9E-4B98-80D7-C216B48C91E4}" dt="2025-06-04T15:01:35.622" v="8720" actId="122"/>
          <ac:spMkLst>
            <pc:docMk/>
            <pc:sldMk cId="2554079283" sldId="372"/>
            <ac:spMk id="2" creationId="{0F320F4F-3C60-6B2D-2085-F92585E8BF46}"/>
          </ac:spMkLst>
        </pc:spChg>
        <pc:spChg chg="mod">
          <ac:chgData name="Julie Baker" userId="f6a8c8c46bdb9dbe" providerId="LiveId" clId="{9F2066F0-1C9E-4B98-80D7-C216B48C91E4}" dt="2025-05-23T13:19:19.596" v="6690" actId="26606"/>
          <ac:spMkLst>
            <pc:docMk/>
            <pc:sldMk cId="2554079283" sldId="372"/>
            <ac:spMk id="6" creationId="{CE9EA4B5-7E18-ABE2-CA2C-081171CBD7FE}"/>
          </ac:spMkLst>
        </pc:spChg>
        <pc:spChg chg="add">
          <ac:chgData name="Julie Baker" userId="f6a8c8c46bdb9dbe" providerId="LiveId" clId="{9F2066F0-1C9E-4B98-80D7-C216B48C91E4}" dt="2025-05-23T13:19:19.596" v="6690" actId="26606"/>
          <ac:spMkLst>
            <pc:docMk/>
            <pc:sldMk cId="2554079283" sldId="372"/>
            <ac:spMk id="29" creationId="{BACC6370-2D7E-4714-9D71-7542949D7D5D}"/>
          </ac:spMkLst>
        </pc:spChg>
        <pc:spChg chg="add">
          <ac:chgData name="Julie Baker" userId="f6a8c8c46bdb9dbe" providerId="LiveId" clId="{9F2066F0-1C9E-4B98-80D7-C216B48C91E4}" dt="2025-05-23T13:19:19.596" v="6690" actId="26606"/>
          <ac:spMkLst>
            <pc:docMk/>
            <pc:sldMk cId="2554079283" sldId="372"/>
            <ac:spMk id="33" creationId="{3847E18C-932D-4C95-AABA-FEC7C9499AD7}"/>
          </ac:spMkLst>
        </pc:spChg>
        <pc:spChg chg="add">
          <ac:chgData name="Julie Baker" userId="f6a8c8c46bdb9dbe" providerId="LiveId" clId="{9F2066F0-1C9E-4B98-80D7-C216B48C91E4}" dt="2025-05-23T13:19:19.596" v="6690" actId="26606"/>
          <ac:spMkLst>
            <pc:docMk/>
            <pc:sldMk cId="2554079283" sldId="372"/>
            <ac:spMk id="35" creationId="{3150CB11-0C61-439E-910F-5787759E72A0}"/>
          </ac:spMkLst>
        </pc:spChg>
        <pc:spChg chg="add">
          <ac:chgData name="Julie Baker" userId="f6a8c8c46bdb9dbe" providerId="LiveId" clId="{9F2066F0-1C9E-4B98-80D7-C216B48C91E4}" dt="2025-05-23T13:19:19.596" v="6690" actId="26606"/>
          <ac:spMkLst>
            <pc:docMk/>
            <pc:sldMk cId="2554079283" sldId="372"/>
            <ac:spMk id="37" creationId="{43F8A58B-5155-44CE-A5FF-7647B47D0A7A}"/>
          </ac:spMkLst>
        </pc:spChg>
        <pc:spChg chg="add">
          <ac:chgData name="Julie Baker" userId="f6a8c8c46bdb9dbe" providerId="LiveId" clId="{9F2066F0-1C9E-4B98-80D7-C216B48C91E4}" dt="2025-05-23T13:19:19.596" v="6690" actId="26606"/>
          <ac:spMkLst>
            <pc:docMk/>
            <pc:sldMk cId="2554079283" sldId="372"/>
            <ac:spMk id="39" creationId="{443F2ACA-E6D6-4028-82DD-F03C262D5DE6}"/>
          </ac:spMkLst>
        </pc:spChg>
        <pc:graphicFrameChg chg="mod">
          <ac:chgData name="Julie Baker" userId="f6a8c8c46bdb9dbe" providerId="LiveId" clId="{9F2066F0-1C9E-4B98-80D7-C216B48C91E4}" dt="2025-06-06T12:51:33.246" v="8875"/>
          <ac:graphicFrameMkLst>
            <pc:docMk/>
            <pc:sldMk cId="2554079283" sldId="372"/>
            <ac:graphicFrameMk id="25" creationId="{0D854274-92F2-C9C9-353B-58670E6C76B4}"/>
          </ac:graphicFrameMkLst>
        </pc:graphicFrameChg>
      </pc:sldChg>
      <pc:sldChg chg="addSp delSp modSp add mod">
        <pc:chgData name="Julie Baker" userId="f6a8c8c46bdb9dbe" providerId="LiveId" clId="{9F2066F0-1C9E-4B98-80D7-C216B48C91E4}" dt="2025-05-30T13:17:28.078" v="8577" actId="13926"/>
        <pc:sldMkLst>
          <pc:docMk/>
          <pc:sldMk cId="454769175" sldId="373"/>
        </pc:sldMkLst>
        <pc:spChg chg="mod">
          <ac:chgData name="Julie Baker" userId="f6a8c8c46bdb9dbe" providerId="LiveId" clId="{9F2066F0-1C9E-4B98-80D7-C216B48C91E4}" dt="2025-05-30T13:17:28.078" v="8577" actId="13926"/>
          <ac:spMkLst>
            <pc:docMk/>
            <pc:sldMk cId="454769175" sldId="373"/>
            <ac:spMk id="2" creationId="{8E630009-2B52-5295-8936-6DB5EFB43ECB}"/>
          </ac:spMkLst>
        </pc:spChg>
        <pc:spChg chg="mod">
          <ac:chgData name="Julie Baker" userId="f6a8c8c46bdb9dbe" providerId="LiveId" clId="{9F2066F0-1C9E-4B98-80D7-C216B48C91E4}" dt="2025-05-23T15:03:59.999" v="7131" actId="26606"/>
          <ac:spMkLst>
            <pc:docMk/>
            <pc:sldMk cId="454769175" sldId="373"/>
            <ac:spMk id="6" creationId="{68BBC43E-520B-5104-C961-23B12B4D4886}"/>
          </ac:spMkLst>
        </pc:spChg>
        <pc:spChg chg="add">
          <ac:chgData name="Julie Baker" userId="f6a8c8c46bdb9dbe" providerId="LiveId" clId="{9F2066F0-1C9E-4B98-80D7-C216B48C91E4}" dt="2025-05-23T15:03:59.999" v="7131" actId="26606"/>
          <ac:spMkLst>
            <pc:docMk/>
            <pc:sldMk cId="454769175" sldId="373"/>
            <ac:spMk id="37" creationId="{43F8A58B-5155-44CE-A5FF-7647B47D0A7A}"/>
          </ac:spMkLst>
        </pc:spChg>
        <pc:spChg chg="add">
          <ac:chgData name="Julie Baker" userId="f6a8c8c46bdb9dbe" providerId="LiveId" clId="{9F2066F0-1C9E-4B98-80D7-C216B48C91E4}" dt="2025-05-23T15:03:59.999" v="7131" actId="26606"/>
          <ac:spMkLst>
            <pc:docMk/>
            <pc:sldMk cId="454769175" sldId="373"/>
            <ac:spMk id="38" creationId="{BACC6370-2D7E-4714-9D71-7542949D7D5D}"/>
          </ac:spMkLst>
        </pc:spChg>
        <pc:spChg chg="add">
          <ac:chgData name="Julie Baker" userId="f6a8c8c46bdb9dbe" providerId="LiveId" clId="{9F2066F0-1C9E-4B98-80D7-C216B48C91E4}" dt="2025-05-23T15:03:59.999" v="7131" actId="26606"/>
          <ac:spMkLst>
            <pc:docMk/>
            <pc:sldMk cId="454769175" sldId="373"/>
            <ac:spMk id="39" creationId="{443F2ACA-E6D6-4028-82DD-F03C262D5DE6}"/>
          </ac:spMkLst>
        </pc:spChg>
        <pc:spChg chg="add">
          <ac:chgData name="Julie Baker" userId="f6a8c8c46bdb9dbe" providerId="LiveId" clId="{9F2066F0-1C9E-4B98-80D7-C216B48C91E4}" dt="2025-05-23T15:03:59.999" v="7131" actId="26606"/>
          <ac:spMkLst>
            <pc:docMk/>
            <pc:sldMk cId="454769175" sldId="373"/>
            <ac:spMk id="40" creationId="{256B2C21-A230-48C0-8DF1-C46611373C44}"/>
          </ac:spMkLst>
        </pc:spChg>
        <pc:spChg chg="add">
          <ac:chgData name="Julie Baker" userId="f6a8c8c46bdb9dbe" providerId="LiveId" clId="{9F2066F0-1C9E-4B98-80D7-C216B48C91E4}" dt="2025-05-23T15:03:59.999" v="7131" actId="26606"/>
          <ac:spMkLst>
            <pc:docMk/>
            <pc:sldMk cId="454769175" sldId="373"/>
            <ac:spMk id="41" creationId="{3847E18C-932D-4C95-AABA-FEC7C9499AD7}"/>
          </ac:spMkLst>
        </pc:spChg>
        <pc:spChg chg="add">
          <ac:chgData name="Julie Baker" userId="f6a8c8c46bdb9dbe" providerId="LiveId" clId="{9F2066F0-1C9E-4B98-80D7-C216B48C91E4}" dt="2025-05-23T15:03:59.999" v="7131" actId="26606"/>
          <ac:spMkLst>
            <pc:docMk/>
            <pc:sldMk cId="454769175" sldId="373"/>
            <ac:spMk id="42" creationId="{3150CB11-0C61-439E-910F-5787759E72A0}"/>
          </ac:spMkLst>
        </pc:spChg>
        <pc:graphicFrameChg chg="mod">
          <ac:chgData name="Julie Baker" userId="f6a8c8c46bdb9dbe" providerId="LiveId" clId="{9F2066F0-1C9E-4B98-80D7-C216B48C91E4}" dt="2025-05-23T15:12:39.352" v="7155" actId="20577"/>
          <ac:graphicFrameMkLst>
            <pc:docMk/>
            <pc:sldMk cId="454769175" sldId="373"/>
            <ac:graphicFrameMk id="43" creationId="{BCE4EEC0-2BA0-0C53-26E8-697D37C1C557}"/>
          </ac:graphicFrameMkLst>
        </pc:graphicFrameChg>
      </pc:sldChg>
      <pc:sldChg chg="addSp delSp modSp add mod setBg addAnim">
        <pc:chgData name="Julie Baker" userId="f6a8c8c46bdb9dbe" providerId="LiveId" clId="{9F2066F0-1C9E-4B98-80D7-C216B48C91E4}" dt="2025-05-27T12:28:47.828" v="8055" actId="1076"/>
        <pc:sldMkLst>
          <pc:docMk/>
          <pc:sldMk cId="3066041190" sldId="374"/>
        </pc:sldMkLst>
        <pc:spChg chg="mod">
          <ac:chgData name="Julie Baker" userId="f6a8c8c46bdb9dbe" providerId="LiveId" clId="{9F2066F0-1C9E-4B98-80D7-C216B48C91E4}" dt="2025-05-27T12:28:47.828" v="8055" actId="1076"/>
          <ac:spMkLst>
            <pc:docMk/>
            <pc:sldMk cId="3066041190" sldId="374"/>
            <ac:spMk id="2" creationId="{C815C79E-EA05-9F33-A193-23402F859D26}"/>
          </ac:spMkLst>
        </pc:spChg>
        <pc:spChg chg="mod">
          <ac:chgData name="Julie Baker" userId="f6a8c8c46bdb9dbe" providerId="LiveId" clId="{9F2066F0-1C9E-4B98-80D7-C216B48C91E4}" dt="2025-05-23T15:07:52.124" v="7142" actId="26606"/>
          <ac:spMkLst>
            <pc:docMk/>
            <pc:sldMk cId="3066041190" sldId="374"/>
            <ac:spMk id="6" creationId="{85F52F97-8F1B-9E74-123D-A2D073D8B7F2}"/>
          </ac:spMkLst>
        </pc:spChg>
        <pc:spChg chg="add">
          <ac:chgData name="Julie Baker" userId="f6a8c8c46bdb9dbe" providerId="LiveId" clId="{9F2066F0-1C9E-4B98-80D7-C216B48C91E4}" dt="2025-05-23T15:07:52.124" v="7142" actId="26606"/>
          <ac:spMkLst>
            <pc:docMk/>
            <pc:sldMk cId="3066041190" sldId="374"/>
            <ac:spMk id="33" creationId="{A8CCCB6D-5162-4AAE-A5E3-3AC55410DBCE}"/>
          </ac:spMkLst>
        </pc:spChg>
        <pc:spChg chg="add">
          <ac:chgData name="Julie Baker" userId="f6a8c8c46bdb9dbe" providerId="LiveId" clId="{9F2066F0-1C9E-4B98-80D7-C216B48C91E4}" dt="2025-05-23T15:07:52.124" v="7142" actId="26606"/>
          <ac:spMkLst>
            <pc:docMk/>
            <pc:sldMk cId="3066041190" sldId="374"/>
            <ac:spMk id="35" creationId="{0BCD8C04-CC7B-40EF-82EB-E9821F79BB86}"/>
          </ac:spMkLst>
        </pc:spChg>
        <pc:picChg chg="add mod ord">
          <ac:chgData name="Julie Baker" userId="f6a8c8c46bdb9dbe" providerId="LiveId" clId="{9F2066F0-1C9E-4B98-80D7-C216B48C91E4}" dt="2025-05-23T15:07:52.124" v="7142" actId="26606"/>
          <ac:picMkLst>
            <pc:docMk/>
            <pc:sldMk cId="3066041190" sldId="374"/>
            <ac:picMk id="7" creationId="{5CC5529B-A4A2-C541-ADC5-DA4E9BA67662}"/>
          </ac:picMkLst>
        </pc:picChg>
        <pc:picChg chg="add mod ord">
          <ac:chgData name="Julie Baker" userId="f6a8c8c46bdb9dbe" providerId="LiveId" clId="{9F2066F0-1C9E-4B98-80D7-C216B48C91E4}" dt="2025-05-23T15:07:52.124" v="7142" actId="26606"/>
          <ac:picMkLst>
            <pc:docMk/>
            <pc:sldMk cId="3066041190" sldId="374"/>
            <ac:picMk id="10" creationId="{F1C247CA-A62C-340F-F187-9825BC8C410C}"/>
          </ac:picMkLst>
        </pc:picChg>
      </pc:sldChg>
      <pc:sldChg chg="addSp delSp modSp add mod">
        <pc:chgData name="Julie Baker" userId="f6a8c8c46bdb9dbe" providerId="LiveId" clId="{9F2066F0-1C9E-4B98-80D7-C216B48C91E4}" dt="2025-05-23T13:27:29.647" v="6738" actId="26606"/>
        <pc:sldMkLst>
          <pc:docMk/>
          <pc:sldMk cId="1230645115" sldId="375"/>
        </pc:sldMkLst>
        <pc:spChg chg="mod">
          <ac:chgData name="Julie Baker" userId="f6a8c8c46bdb9dbe" providerId="LiveId" clId="{9F2066F0-1C9E-4B98-80D7-C216B48C91E4}" dt="2025-05-23T13:27:29.647" v="6738" actId="26606"/>
          <ac:spMkLst>
            <pc:docMk/>
            <pc:sldMk cId="1230645115" sldId="375"/>
            <ac:spMk id="2" creationId="{B44DE80B-2DB4-450B-E1BE-6F8043C841E4}"/>
          </ac:spMkLst>
        </pc:spChg>
        <pc:spChg chg="mod">
          <ac:chgData name="Julie Baker" userId="f6a8c8c46bdb9dbe" providerId="LiveId" clId="{9F2066F0-1C9E-4B98-80D7-C216B48C91E4}" dt="2025-05-23T13:27:29.647" v="6738" actId="26606"/>
          <ac:spMkLst>
            <pc:docMk/>
            <pc:sldMk cId="1230645115" sldId="375"/>
            <ac:spMk id="6" creationId="{6543513B-1DE5-A52A-DEB0-FF80AAD18DB4}"/>
          </ac:spMkLst>
        </pc:spChg>
        <pc:spChg chg="mod ord">
          <ac:chgData name="Julie Baker" userId="f6a8c8c46bdb9dbe" providerId="LiveId" clId="{9F2066F0-1C9E-4B98-80D7-C216B48C91E4}" dt="2025-05-23T13:27:29.647" v="6738" actId="26606"/>
          <ac:spMkLst>
            <pc:docMk/>
            <pc:sldMk cId="1230645115" sldId="375"/>
            <ac:spMk id="9" creationId="{F228C1C4-CA3E-410D-A427-A35654F9C6CF}"/>
          </ac:spMkLst>
        </pc:spChg>
        <pc:spChg chg="add">
          <ac:chgData name="Julie Baker" userId="f6a8c8c46bdb9dbe" providerId="LiveId" clId="{9F2066F0-1C9E-4B98-80D7-C216B48C91E4}" dt="2025-05-23T13:27:29.647" v="6738" actId="26606"/>
          <ac:spMkLst>
            <pc:docMk/>
            <pc:sldMk cId="1230645115" sldId="375"/>
            <ac:spMk id="28" creationId="{ECC07320-C2CA-4E29-8481-9D9E143C7788}"/>
          </ac:spMkLst>
        </pc:spChg>
        <pc:spChg chg="add">
          <ac:chgData name="Julie Baker" userId="f6a8c8c46bdb9dbe" providerId="LiveId" clId="{9F2066F0-1C9E-4B98-80D7-C216B48C91E4}" dt="2025-05-23T13:27:29.647" v="6738" actId="26606"/>
          <ac:spMkLst>
            <pc:docMk/>
            <pc:sldMk cId="1230645115" sldId="375"/>
            <ac:spMk id="30" creationId="{178FB36B-5BFE-42CA-BC60-1115E0D95EEC}"/>
          </ac:spMkLst>
        </pc:spChg>
        <pc:picChg chg="add mod ord">
          <ac:chgData name="Julie Baker" userId="f6a8c8c46bdb9dbe" providerId="LiveId" clId="{9F2066F0-1C9E-4B98-80D7-C216B48C91E4}" dt="2025-05-23T13:27:29.647" v="6738" actId="26606"/>
          <ac:picMkLst>
            <pc:docMk/>
            <pc:sldMk cId="1230645115" sldId="375"/>
            <ac:picMk id="4" creationId="{E69A5467-8C98-9AB3-D10E-A3868BC55E7A}"/>
          </ac:picMkLst>
        </pc:picChg>
      </pc:sldChg>
      <pc:sldChg chg="addSp delSp modSp add mod addAnim">
        <pc:chgData name="Julie Baker" userId="f6a8c8c46bdb9dbe" providerId="LiveId" clId="{9F2066F0-1C9E-4B98-80D7-C216B48C91E4}" dt="2025-05-23T14:05:15.774" v="6891"/>
        <pc:sldMkLst>
          <pc:docMk/>
          <pc:sldMk cId="3791481287" sldId="376"/>
        </pc:sldMkLst>
        <pc:spChg chg="mod">
          <ac:chgData name="Julie Baker" userId="f6a8c8c46bdb9dbe" providerId="LiveId" clId="{9F2066F0-1C9E-4B98-80D7-C216B48C91E4}" dt="2025-05-23T14:05:15.774" v="6890" actId="26606"/>
          <ac:spMkLst>
            <pc:docMk/>
            <pc:sldMk cId="3791481287" sldId="376"/>
            <ac:spMk id="2" creationId="{E598BE13-6C33-75B6-6D48-7B95E46822AC}"/>
          </ac:spMkLst>
        </pc:spChg>
        <pc:spChg chg="mod">
          <ac:chgData name="Julie Baker" userId="f6a8c8c46bdb9dbe" providerId="LiveId" clId="{9F2066F0-1C9E-4B98-80D7-C216B48C91E4}" dt="2025-05-23T14:05:15.774" v="6890" actId="26606"/>
          <ac:spMkLst>
            <pc:docMk/>
            <pc:sldMk cId="3791481287" sldId="376"/>
            <ac:spMk id="6" creationId="{6C19CAA7-307C-86DA-F934-FF8BDDC6BBC9}"/>
          </ac:spMkLst>
        </pc:spChg>
        <pc:spChg chg="mod ord">
          <ac:chgData name="Julie Baker" userId="f6a8c8c46bdb9dbe" providerId="LiveId" clId="{9F2066F0-1C9E-4B98-80D7-C216B48C91E4}" dt="2025-05-23T14:05:15.774" v="6890" actId="26606"/>
          <ac:spMkLst>
            <pc:docMk/>
            <pc:sldMk cId="3791481287" sldId="376"/>
            <ac:spMk id="9" creationId="{A33D83FA-8047-D668-BD55-CC2A6517DC2F}"/>
          </ac:spMkLst>
        </pc:spChg>
        <pc:spChg chg="add">
          <ac:chgData name="Julie Baker" userId="f6a8c8c46bdb9dbe" providerId="LiveId" clId="{9F2066F0-1C9E-4B98-80D7-C216B48C91E4}" dt="2025-05-23T14:05:15.774" v="6890" actId="26606"/>
          <ac:spMkLst>
            <pc:docMk/>
            <pc:sldMk cId="3791481287" sldId="376"/>
            <ac:spMk id="32" creationId="{AF2F604E-43BE-4DC3-B983-E071523364F8}"/>
          </ac:spMkLst>
        </pc:spChg>
        <pc:spChg chg="add">
          <ac:chgData name="Julie Baker" userId="f6a8c8c46bdb9dbe" providerId="LiveId" clId="{9F2066F0-1C9E-4B98-80D7-C216B48C91E4}" dt="2025-05-23T14:05:15.774" v="6890" actId="26606"/>
          <ac:spMkLst>
            <pc:docMk/>
            <pc:sldMk cId="3791481287" sldId="376"/>
            <ac:spMk id="33" creationId="{E91DC736-0EF8-4F87-9146-EBF1D2EE4D3D}"/>
          </ac:spMkLst>
        </pc:spChg>
        <pc:spChg chg="add">
          <ac:chgData name="Julie Baker" userId="f6a8c8c46bdb9dbe" providerId="LiveId" clId="{9F2066F0-1C9E-4B98-80D7-C216B48C91E4}" dt="2025-05-23T14:05:15.774" v="6890" actId="26606"/>
          <ac:spMkLst>
            <pc:docMk/>
            <pc:sldMk cId="3791481287" sldId="376"/>
            <ac:spMk id="34" creationId="{08C9B587-E65E-4B52-B37C-ABEBB6E87928}"/>
          </ac:spMkLst>
        </pc:spChg>
        <pc:spChg chg="add">
          <ac:chgData name="Julie Baker" userId="f6a8c8c46bdb9dbe" providerId="LiveId" clId="{9F2066F0-1C9E-4B98-80D7-C216B48C91E4}" dt="2025-05-23T14:05:15.774" v="6890" actId="26606"/>
          <ac:spMkLst>
            <pc:docMk/>
            <pc:sldMk cId="3791481287" sldId="376"/>
            <ac:spMk id="35" creationId="{097CD68E-23E3-4007-8847-CD0944C4F7BE}"/>
          </ac:spMkLst>
        </pc:spChg>
        <pc:picChg chg="add mod ord">
          <ac:chgData name="Julie Baker" userId="f6a8c8c46bdb9dbe" providerId="LiveId" clId="{9F2066F0-1C9E-4B98-80D7-C216B48C91E4}" dt="2025-05-23T14:05:15.774" v="6890" actId="26606"/>
          <ac:picMkLst>
            <pc:docMk/>
            <pc:sldMk cId="3791481287" sldId="376"/>
            <ac:picMk id="5" creationId="{53E6C2F7-94F5-5EE5-954E-75EAA24665A0}"/>
          </ac:picMkLst>
        </pc:picChg>
      </pc:sldChg>
      <pc:sldChg chg="add del">
        <pc:chgData name="Julie Baker" userId="f6a8c8c46bdb9dbe" providerId="LiveId" clId="{9F2066F0-1C9E-4B98-80D7-C216B48C91E4}" dt="2025-05-27T15:07:23.640" v="8287" actId="47"/>
        <pc:sldMkLst>
          <pc:docMk/>
          <pc:sldMk cId="2133951432" sldId="377"/>
        </pc:sldMkLst>
      </pc:sldChg>
      <pc:sldChg chg="addSp delSp modSp add mod">
        <pc:chgData name="Julie Baker" userId="f6a8c8c46bdb9dbe" providerId="LiveId" clId="{9F2066F0-1C9E-4B98-80D7-C216B48C91E4}" dt="2025-05-23T13:17:17.488" v="6668" actId="1076"/>
        <pc:sldMkLst>
          <pc:docMk/>
          <pc:sldMk cId="1304882245" sldId="378"/>
        </pc:sldMkLst>
        <pc:spChg chg="mod">
          <ac:chgData name="Julie Baker" userId="f6a8c8c46bdb9dbe" providerId="LiveId" clId="{9F2066F0-1C9E-4B98-80D7-C216B48C91E4}" dt="2025-05-23T13:17:17.488" v="6668" actId="1076"/>
          <ac:spMkLst>
            <pc:docMk/>
            <pc:sldMk cId="1304882245" sldId="378"/>
            <ac:spMk id="2" creationId="{66B99B03-3181-C124-A3ED-40E2E4D15FF4}"/>
          </ac:spMkLst>
        </pc:spChg>
        <pc:spChg chg="mod">
          <ac:chgData name="Julie Baker" userId="f6a8c8c46bdb9dbe" providerId="LiveId" clId="{9F2066F0-1C9E-4B98-80D7-C216B48C91E4}" dt="2025-05-23T13:06:36.433" v="6661" actId="26606"/>
          <ac:spMkLst>
            <pc:docMk/>
            <pc:sldMk cId="1304882245" sldId="378"/>
            <ac:spMk id="6" creationId="{52FE4B42-C868-7A2C-300C-D933855D63F1}"/>
          </ac:spMkLst>
        </pc:spChg>
        <pc:spChg chg="add">
          <ac:chgData name="Julie Baker" userId="f6a8c8c46bdb9dbe" providerId="LiveId" clId="{9F2066F0-1C9E-4B98-80D7-C216B48C91E4}" dt="2025-05-23T13:06:36.433" v="6661" actId="26606"/>
          <ac:spMkLst>
            <pc:docMk/>
            <pc:sldMk cId="1304882245" sldId="378"/>
            <ac:spMk id="96" creationId="{B7BD7FCF-A254-4A97-A15C-319B67622677}"/>
          </ac:spMkLst>
        </pc:spChg>
        <pc:spChg chg="add">
          <ac:chgData name="Julie Baker" userId="f6a8c8c46bdb9dbe" providerId="LiveId" clId="{9F2066F0-1C9E-4B98-80D7-C216B48C91E4}" dt="2025-05-23T13:06:36.433" v="6661" actId="26606"/>
          <ac:spMkLst>
            <pc:docMk/>
            <pc:sldMk cId="1304882245" sldId="378"/>
            <ac:spMk id="98" creationId="{52FFAF72-6204-4676-9C6F-9A4CC4D91805}"/>
          </ac:spMkLst>
        </pc:spChg>
        <pc:picChg chg="add mod ord">
          <ac:chgData name="Julie Baker" userId="f6a8c8c46bdb9dbe" providerId="LiveId" clId="{9F2066F0-1C9E-4B98-80D7-C216B48C91E4}" dt="2025-05-23T13:06:36.433" v="6661" actId="26606"/>
          <ac:picMkLst>
            <pc:docMk/>
            <pc:sldMk cId="1304882245" sldId="378"/>
            <ac:picMk id="7" creationId="{14CF4EDB-48D7-F5AF-FF5F-B96CDF5BA7DA}"/>
          </ac:picMkLst>
        </pc:picChg>
      </pc:sldChg>
      <pc:sldChg chg="addSp delSp modSp add del mod">
        <pc:chgData name="Julie Baker" userId="f6a8c8c46bdb9dbe" providerId="LiveId" clId="{9F2066F0-1C9E-4B98-80D7-C216B48C91E4}" dt="2025-05-23T12:45:51.211" v="6498" actId="47"/>
        <pc:sldMkLst>
          <pc:docMk/>
          <pc:sldMk cId="4201764664" sldId="378"/>
        </pc:sldMkLst>
      </pc:sldChg>
      <pc:sldChg chg="modSp add mod">
        <pc:chgData name="Julie Baker" userId="f6a8c8c46bdb9dbe" providerId="LiveId" clId="{9F2066F0-1C9E-4B98-80D7-C216B48C91E4}" dt="2025-05-23T13:16:43.299" v="6666" actId="255"/>
        <pc:sldMkLst>
          <pc:docMk/>
          <pc:sldMk cId="3379084947" sldId="379"/>
        </pc:sldMkLst>
        <pc:spChg chg="mod">
          <ac:chgData name="Julie Baker" userId="f6a8c8c46bdb9dbe" providerId="LiveId" clId="{9F2066F0-1C9E-4B98-80D7-C216B48C91E4}" dt="2025-05-23T13:16:43.299" v="6666" actId="255"/>
          <ac:spMkLst>
            <pc:docMk/>
            <pc:sldMk cId="3379084947" sldId="379"/>
            <ac:spMk id="2" creationId="{89A8FEF4-3F72-9D4A-03A4-EEAD3B74C225}"/>
          </ac:spMkLst>
        </pc:spChg>
      </pc:sldChg>
      <pc:sldChg chg="modSp add del mod ord">
        <pc:chgData name="Julie Baker" userId="f6a8c8c46bdb9dbe" providerId="LiveId" clId="{9F2066F0-1C9E-4B98-80D7-C216B48C91E4}" dt="2025-05-27T15:18:16.513" v="8331" actId="47"/>
        <pc:sldMkLst>
          <pc:docMk/>
          <pc:sldMk cId="1724400772" sldId="380"/>
        </pc:sldMkLst>
      </pc:sldChg>
      <pc:sldChg chg="addSp delSp modSp add del mod setBg addAnim delDesignElem">
        <pc:chgData name="Julie Baker" userId="f6a8c8c46bdb9dbe" providerId="LiveId" clId="{9F2066F0-1C9E-4B98-80D7-C216B48C91E4}" dt="2025-05-30T13:44:12.169" v="8648" actId="47"/>
        <pc:sldMkLst>
          <pc:docMk/>
          <pc:sldMk cId="3684172541" sldId="381"/>
        </pc:sldMkLst>
      </pc:sldChg>
      <pc:sldChg chg="add del">
        <pc:chgData name="Julie Baker" userId="f6a8c8c46bdb9dbe" providerId="LiveId" clId="{9F2066F0-1C9E-4B98-80D7-C216B48C91E4}" dt="2025-05-27T12:55:47.402" v="8174" actId="47"/>
        <pc:sldMkLst>
          <pc:docMk/>
          <pc:sldMk cId="4230092137" sldId="381"/>
        </pc:sldMkLst>
      </pc:sldChg>
      <pc:sldChg chg="addSp delSp modSp add mod ord">
        <pc:chgData name="Julie Baker" userId="f6a8c8c46bdb9dbe" providerId="LiveId" clId="{9F2066F0-1C9E-4B98-80D7-C216B48C91E4}" dt="2025-06-04T16:12:52.506" v="8771" actId="20577"/>
        <pc:sldMkLst>
          <pc:docMk/>
          <pc:sldMk cId="1360471048" sldId="382"/>
        </pc:sldMkLst>
        <pc:spChg chg="mod">
          <ac:chgData name="Julie Baker" userId="f6a8c8c46bdb9dbe" providerId="LiveId" clId="{9F2066F0-1C9E-4B98-80D7-C216B48C91E4}" dt="2025-06-04T16:12:52.506" v="8771" actId="20577"/>
          <ac:spMkLst>
            <pc:docMk/>
            <pc:sldMk cId="1360471048" sldId="382"/>
            <ac:spMk id="3" creationId="{4BD57C90-EE3D-5BED-3366-8AB04A0FE675}"/>
          </ac:spMkLst>
        </pc:spChg>
        <pc:spChg chg="mod ord">
          <ac:chgData name="Julie Baker" userId="f6a8c8c46bdb9dbe" providerId="LiveId" clId="{9F2066F0-1C9E-4B98-80D7-C216B48C91E4}" dt="2025-05-27T15:17:57.876" v="8328" actId="26606"/>
          <ac:spMkLst>
            <pc:docMk/>
            <pc:sldMk cId="1360471048" sldId="382"/>
            <ac:spMk id="6" creationId="{D5C88EC8-26E5-5634-AF74-0B163F496D7C}"/>
          </ac:spMkLst>
        </pc:spChg>
        <pc:spChg chg="add">
          <ac:chgData name="Julie Baker" userId="f6a8c8c46bdb9dbe" providerId="LiveId" clId="{9F2066F0-1C9E-4B98-80D7-C216B48C91E4}" dt="2025-05-27T15:17:57.876" v="8328" actId="26606"/>
          <ac:spMkLst>
            <pc:docMk/>
            <pc:sldMk cId="1360471048" sldId="382"/>
            <ac:spMk id="32" creationId="{D4771268-CB57-404A-9271-370EB28F6090}"/>
          </ac:spMkLst>
        </pc:spChg>
        <pc:picChg chg="add mod">
          <ac:chgData name="Julie Baker" userId="f6a8c8c46bdb9dbe" providerId="LiveId" clId="{9F2066F0-1C9E-4B98-80D7-C216B48C91E4}" dt="2025-05-27T15:17:57.876" v="8328" actId="26606"/>
          <ac:picMkLst>
            <pc:docMk/>
            <pc:sldMk cId="1360471048" sldId="382"/>
            <ac:picMk id="5" creationId="{4CA4F946-A7A8-8E84-CADE-A2F70CD30560}"/>
          </ac:picMkLst>
        </pc:picChg>
      </pc:sldChg>
      <pc:sldChg chg="addSp delSp modSp add del mod">
        <pc:chgData name="Julie Baker" userId="f6a8c8c46bdb9dbe" providerId="LiveId" clId="{9F2066F0-1C9E-4B98-80D7-C216B48C91E4}" dt="2025-06-06T15:07:32.381" v="8878" actId="47"/>
        <pc:sldMkLst>
          <pc:docMk/>
          <pc:sldMk cId="845491222" sldId="383"/>
        </pc:sldMkLst>
        <pc:spChg chg="mod ord">
          <ac:chgData name="Julie Baker" userId="f6a8c8c46bdb9dbe" providerId="LiveId" clId="{9F2066F0-1C9E-4B98-80D7-C216B48C91E4}" dt="2025-05-27T14:53:22.332" v="8265" actId="26606"/>
          <ac:spMkLst>
            <pc:docMk/>
            <pc:sldMk cId="845491222" sldId="383"/>
            <ac:spMk id="6" creationId="{2042D270-0D07-EEE8-1055-43E98D1664B3}"/>
          </ac:spMkLst>
        </pc:spChg>
        <pc:spChg chg="add mod">
          <ac:chgData name="Julie Baker" userId="f6a8c8c46bdb9dbe" providerId="LiveId" clId="{9F2066F0-1C9E-4B98-80D7-C216B48C91E4}" dt="2025-05-27T14:53:33.246" v="8266" actId="1076"/>
          <ac:spMkLst>
            <pc:docMk/>
            <pc:sldMk cId="845491222" sldId="383"/>
            <ac:spMk id="18" creationId="{223ADE88-BB92-542F-567B-44C816E93DB6}"/>
          </ac:spMkLst>
        </pc:spChg>
        <pc:spChg chg="add">
          <ac:chgData name="Julie Baker" userId="f6a8c8c46bdb9dbe" providerId="LiveId" clId="{9F2066F0-1C9E-4B98-80D7-C216B48C91E4}" dt="2025-05-27T14:53:22.332" v="8265" actId="26606"/>
          <ac:spMkLst>
            <pc:docMk/>
            <pc:sldMk cId="845491222" sldId="383"/>
            <ac:spMk id="41" creationId="{A8384FB5-9ADC-4DDC-881B-597D56F5B15D}"/>
          </ac:spMkLst>
        </pc:spChg>
        <pc:spChg chg="add">
          <ac:chgData name="Julie Baker" userId="f6a8c8c46bdb9dbe" providerId="LiveId" clId="{9F2066F0-1C9E-4B98-80D7-C216B48C91E4}" dt="2025-05-27T14:53:22.332" v="8265" actId="26606"/>
          <ac:spMkLst>
            <pc:docMk/>
            <pc:sldMk cId="845491222" sldId="383"/>
            <ac:spMk id="43" creationId="{91E5A9A7-95C6-4F4F-B00E-C82E07FE62EF}"/>
          </ac:spMkLst>
        </pc:spChg>
        <pc:spChg chg="add">
          <ac:chgData name="Julie Baker" userId="f6a8c8c46bdb9dbe" providerId="LiveId" clId="{9F2066F0-1C9E-4B98-80D7-C216B48C91E4}" dt="2025-05-27T14:53:22.332" v="8265" actId="26606"/>
          <ac:spMkLst>
            <pc:docMk/>
            <pc:sldMk cId="845491222" sldId="383"/>
            <ac:spMk id="45" creationId="{D07DD2DE-F619-49DD-B5E7-03A290FF4ED1}"/>
          </ac:spMkLst>
        </pc:spChg>
        <pc:spChg chg="add">
          <ac:chgData name="Julie Baker" userId="f6a8c8c46bdb9dbe" providerId="LiveId" clId="{9F2066F0-1C9E-4B98-80D7-C216B48C91E4}" dt="2025-05-27T14:53:22.332" v="8265" actId="26606"/>
          <ac:spMkLst>
            <pc:docMk/>
            <pc:sldMk cId="845491222" sldId="383"/>
            <ac:spMk id="47" creationId="{85149191-5F60-4A28-AAFF-039F96B0F3EC}"/>
          </ac:spMkLst>
        </pc:spChg>
        <pc:spChg chg="add">
          <ac:chgData name="Julie Baker" userId="f6a8c8c46bdb9dbe" providerId="LiveId" clId="{9F2066F0-1C9E-4B98-80D7-C216B48C91E4}" dt="2025-05-27T14:53:22.332" v="8265" actId="26606"/>
          <ac:spMkLst>
            <pc:docMk/>
            <pc:sldMk cId="845491222" sldId="383"/>
            <ac:spMk id="49" creationId="{F8260ED5-17F7-4158-B241-D51DD4CF1B7E}"/>
          </ac:spMkLst>
        </pc:spChg>
        <pc:picChg chg="add mod">
          <ac:chgData name="Julie Baker" userId="f6a8c8c46bdb9dbe" providerId="LiveId" clId="{9F2066F0-1C9E-4B98-80D7-C216B48C91E4}" dt="2025-05-27T14:53:22.332" v="8265" actId="26606"/>
          <ac:picMkLst>
            <pc:docMk/>
            <pc:sldMk cId="845491222" sldId="383"/>
            <ac:picMk id="22" creationId="{7EEED672-0DDA-E57F-2BBE-0A8DC4BB48DA}"/>
          </ac:picMkLst>
        </pc:picChg>
      </pc:sldChg>
      <pc:sldChg chg="addSp delSp modSp add mod">
        <pc:chgData name="Julie Baker" userId="f6a8c8c46bdb9dbe" providerId="LiveId" clId="{9F2066F0-1C9E-4B98-80D7-C216B48C91E4}" dt="2025-05-27T15:07:18.836" v="8286" actId="26606"/>
        <pc:sldMkLst>
          <pc:docMk/>
          <pc:sldMk cId="3582088581" sldId="384"/>
        </pc:sldMkLst>
        <pc:spChg chg="mod ord">
          <ac:chgData name="Julie Baker" userId="f6a8c8c46bdb9dbe" providerId="LiveId" clId="{9F2066F0-1C9E-4B98-80D7-C216B48C91E4}" dt="2025-05-27T15:07:18.836" v="8286" actId="26606"/>
          <ac:spMkLst>
            <pc:docMk/>
            <pc:sldMk cId="3582088581" sldId="384"/>
            <ac:spMk id="6" creationId="{E340F431-D176-86FF-C11A-34EB119C0F7D}"/>
          </ac:spMkLst>
        </pc:spChg>
        <pc:spChg chg="mod">
          <ac:chgData name="Julie Baker" userId="f6a8c8c46bdb9dbe" providerId="LiveId" clId="{9F2066F0-1C9E-4B98-80D7-C216B48C91E4}" dt="2025-05-27T15:07:18.836" v="8286" actId="26606"/>
          <ac:spMkLst>
            <pc:docMk/>
            <pc:sldMk cId="3582088581" sldId="384"/>
            <ac:spMk id="18" creationId="{22106522-FD3B-2B7C-BA57-F18B8CC2C4B6}"/>
          </ac:spMkLst>
        </pc:spChg>
        <pc:spChg chg="add">
          <ac:chgData name="Julie Baker" userId="f6a8c8c46bdb9dbe" providerId="LiveId" clId="{9F2066F0-1C9E-4B98-80D7-C216B48C91E4}" dt="2025-05-27T15:07:18.836" v="8286" actId="26606"/>
          <ac:spMkLst>
            <pc:docMk/>
            <pc:sldMk cId="3582088581" sldId="384"/>
            <ac:spMk id="83" creationId="{0855A890-B60B-4670-9DC2-69DC05015AB3}"/>
          </ac:spMkLst>
        </pc:spChg>
        <pc:spChg chg="add">
          <ac:chgData name="Julie Baker" userId="f6a8c8c46bdb9dbe" providerId="LiveId" clId="{9F2066F0-1C9E-4B98-80D7-C216B48C91E4}" dt="2025-05-27T15:07:18.836" v="8286" actId="26606"/>
          <ac:spMkLst>
            <pc:docMk/>
            <pc:sldMk cId="3582088581" sldId="384"/>
            <ac:spMk id="84" creationId="{90F533E9-6690-41A8-A372-4C6C622D028D}"/>
          </ac:spMkLst>
        </pc:spChg>
        <pc:spChg chg="add">
          <ac:chgData name="Julie Baker" userId="f6a8c8c46bdb9dbe" providerId="LiveId" clId="{9F2066F0-1C9E-4B98-80D7-C216B48C91E4}" dt="2025-05-27T15:07:18.836" v="8286" actId="26606"/>
          <ac:spMkLst>
            <pc:docMk/>
            <pc:sldMk cId="3582088581" sldId="384"/>
            <ac:spMk id="85" creationId="{99413ED5-9ED4-4772-BCE4-2BCAE6B12E35}"/>
          </ac:spMkLst>
        </pc:spChg>
        <pc:spChg chg="add">
          <ac:chgData name="Julie Baker" userId="f6a8c8c46bdb9dbe" providerId="LiveId" clId="{9F2066F0-1C9E-4B98-80D7-C216B48C91E4}" dt="2025-05-27T15:07:18.836" v="8286" actId="26606"/>
          <ac:spMkLst>
            <pc:docMk/>
            <pc:sldMk cId="3582088581" sldId="384"/>
            <ac:spMk id="86" creationId="{04357C93-F0CB-4A1C-8F77-4E9063789819}"/>
          </ac:spMkLst>
        </pc:spChg>
        <pc:picChg chg="add mod">
          <ac:chgData name="Julie Baker" userId="f6a8c8c46bdb9dbe" providerId="LiveId" clId="{9F2066F0-1C9E-4B98-80D7-C216B48C91E4}" dt="2025-05-27T15:04:19.195" v="8271" actId="1076"/>
          <ac:picMkLst>
            <pc:docMk/>
            <pc:sldMk cId="3582088581" sldId="384"/>
            <ac:picMk id="3" creationId="{A348DD23-AC65-2405-E2C9-D3B34F35228F}"/>
          </ac:picMkLst>
        </pc:picChg>
        <pc:picChg chg="add mod">
          <ac:chgData name="Julie Baker" userId="f6a8c8c46bdb9dbe" providerId="LiveId" clId="{9F2066F0-1C9E-4B98-80D7-C216B48C91E4}" dt="2025-05-27T15:04:43.320" v="8273" actId="1076"/>
          <ac:picMkLst>
            <pc:docMk/>
            <pc:sldMk cId="3582088581" sldId="384"/>
            <ac:picMk id="5" creationId="{B29DAE44-B9D4-5BFD-D98B-8625E13BD281}"/>
          </ac:picMkLst>
        </pc:picChg>
        <pc:picChg chg="add mod">
          <ac:chgData name="Julie Baker" userId="f6a8c8c46bdb9dbe" providerId="LiveId" clId="{9F2066F0-1C9E-4B98-80D7-C216B48C91E4}" dt="2025-05-27T15:05:31.845" v="8275" actId="1076"/>
          <ac:picMkLst>
            <pc:docMk/>
            <pc:sldMk cId="3582088581" sldId="384"/>
            <ac:picMk id="8" creationId="{FE503D68-3B54-EEF9-A54C-793C93F8F3FF}"/>
          </ac:picMkLst>
        </pc:picChg>
        <pc:picChg chg="add mod">
          <ac:chgData name="Julie Baker" userId="f6a8c8c46bdb9dbe" providerId="LiveId" clId="{9F2066F0-1C9E-4B98-80D7-C216B48C91E4}" dt="2025-05-27T15:06:57.094" v="8281" actId="1076"/>
          <ac:picMkLst>
            <pc:docMk/>
            <pc:sldMk cId="3582088581" sldId="384"/>
            <ac:picMk id="9" creationId="{E1590DBF-FE65-4474-04F0-AD1A54008BE3}"/>
          </ac:picMkLst>
        </pc:picChg>
      </pc:sldChg>
      <pc:sldChg chg="addSp delSp modSp add mod">
        <pc:chgData name="Julie Baker" userId="f6a8c8c46bdb9dbe" providerId="LiveId" clId="{9F2066F0-1C9E-4B98-80D7-C216B48C91E4}" dt="2025-05-30T13:50:10.162" v="8653" actId="26606"/>
        <pc:sldMkLst>
          <pc:docMk/>
          <pc:sldMk cId="85454197" sldId="385"/>
        </pc:sldMkLst>
        <pc:spChg chg="mod">
          <ac:chgData name="Julie Baker" userId="f6a8c8c46bdb9dbe" providerId="LiveId" clId="{9F2066F0-1C9E-4B98-80D7-C216B48C91E4}" dt="2025-05-30T13:19:23.017" v="8585" actId="26606"/>
          <ac:spMkLst>
            <pc:docMk/>
            <pc:sldMk cId="85454197" sldId="385"/>
            <ac:spMk id="3" creationId="{603096A6-E679-931F-93D0-4A5B002C90EF}"/>
          </ac:spMkLst>
        </pc:spChg>
        <pc:spChg chg="mod ord">
          <ac:chgData name="Julie Baker" userId="f6a8c8c46bdb9dbe" providerId="LiveId" clId="{9F2066F0-1C9E-4B98-80D7-C216B48C91E4}" dt="2025-05-30T13:50:10.162" v="8653" actId="26606"/>
          <ac:spMkLst>
            <pc:docMk/>
            <pc:sldMk cId="85454197" sldId="385"/>
            <ac:spMk id="6" creationId="{2B998079-710A-7050-1DF1-FDA62013C530}"/>
          </ac:spMkLst>
        </pc:spChg>
        <pc:spChg chg="add">
          <ac:chgData name="Julie Baker" userId="f6a8c8c46bdb9dbe" providerId="LiveId" clId="{9F2066F0-1C9E-4B98-80D7-C216B48C91E4}" dt="2025-05-30T13:50:10.162" v="8653" actId="26606"/>
          <ac:spMkLst>
            <pc:docMk/>
            <pc:sldMk cId="85454197" sldId="385"/>
            <ac:spMk id="56" creationId="{5F18414D-1626-4996-AACB-23D3DE45B03B}"/>
          </ac:spMkLst>
        </pc:spChg>
        <pc:spChg chg="add">
          <ac:chgData name="Julie Baker" userId="f6a8c8c46bdb9dbe" providerId="LiveId" clId="{9F2066F0-1C9E-4B98-80D7-C216B48C91E4}" dt="2025-05-30T13:50:10.162" v="8653" actId="26606"/>
          <ac:spMkLst>
            <pc:docMk/>
            <pc:sldMk cId="85454197" sldId="385"/>
            <ac:spMk id="58" creationId="{D84C2E9E-0B5D-4B5F-9A1F-70EBDCE39034}"/>
          </ac:spMkLst>
        </pc:spChg>
        <pc:picChg chg="add mod">
          <ac:chgData name="Julie Baker" userId="f6a8c8c46bdb9dbe" providerId="LiveId" clId="{9F2066F0-1C9E-4B98-80D7-C216B48C91E4}" dt="2025-05-30T13:50:10.162" v="8653" actId="26606"/>
          <ac:picMkLst>
            <pc:docMk/>
            <pc:sldMk cId="85454197" sldId="385"/>
            <ac:picMk id="4" creationId="{A679EB71-75F7-EC6A-877D-373AD4BA5899}"/>
          </ac:picMkLst>
        </pc:picChg>
        <pc:cxnChg chg="add">
          <ac:chgData name="Julie Baker" userId="f6a8c8c46bdb9dbe" providerId="LiveId" clId="{9F2066F0-1C9E-4B98-80D7-C216B48C91E4}" dt="2025-05-30T13:50:10.162" v="8653" actId="26606"/>
          <ac:cxnSpMkLst>
            <pc:docMk/>
            <pc:sldMk cId="85454197" sldId="385"/>
            <ac:cxnSpMk id="60" creationId="{07A9243D-8FC3-4B36-874B-55906B03F484}"/>
          </ac:cxnSpMkLst>
        </pc:cxnChg>
      </pc:sldChg>
      <pc:sldChg chg="add del">
        <pc:chgData name="Julie Baker" userId="f6a8c8c46bdb9dbe" providerId="LiveId" clId="{9F2066F0-1C9E-4B98-80D7-C216B48C91E4}" dt="2025-05-27T15:25:05.434" v="8367" actId="47"/>
        <pc:sldMkLst>
          <pc:docMk/>
          <pc:sldMk cId="1588768765" sldId="386"/>
        </pc:sldMkLst>
      </pc:sldChg>
      <pc:sldChg chg="addSp delSp modSp add mod setBg setClrOvrMap">
        <pc:chgData name="Julie Baker" userId="f6a8c8c46bdb9dbe" providerId="LiveId" clId="{9F2066F0-1C9E-4B98-80D7-C216B48C91E4}" dt="2025-06-04T14:48:23.245" v="8705" actId="20577"/>
        <pc:sldMkLst>
          <pc:docMk/>
          <pc:sldMk cId="2626952386" sldId="386"/>
        </pc:sldMkLst>
        <pc:spChg chg="mod ord">
          <ac:chgData name="Julie Baker" userId="f6a8c8c46bdb9dbe" providerId="LiveId" clId="{9F2066F0-1C9E-4B98-80D7-C216B48C91E4}" dt="2025-06-04T14:47:25.807" v="8696" actId="26606"/>
          <ac:spMkLst>
            <pc:docMk/>
            <pc:sldMk cId="2626952386" sldId="386"/>
            <ac:spMk id="6" creationId="{6BD4EE9C-30D6-A5BF-A149-03C57670343F}"/>
          </ac:spMkLst>
        </pc:spChg>
        <pc:spChg chg="add del mod">
          <ac:chgData name="Julie Baker" userId="f6a8c8c46bdb9dbe" providerId="LiveId" clId="{9F2066F0-1C9E-4B98-80D7-C216B48C91E4}" dt="2025-06-04T14:48:23.245" v="8705" actId="20577"/>
          <ac:spMkLst>
            <pc:docMk/>
            <pc:sldMk cId="2626952386" sldId="386"/>
            <ac:spMk id="10" creationId="{3D1F6F86-CC60-4E99-A6CD-7C996558A248}"/>
          </ac:spMkLst>
        </pc:spChg>
        <pc:spChg chg="add">
          <ac:chgData name="Julie Baker" userId="f6a8c8c46bdb9dbe" providerId="LiveId" clId="{9F2066F0-1C9E-4B98-80D7-C216B48C91E4}" dt="2025-06-04T14:47:45.360" v="8698" actId="26606"/>
          <ac:spMkLst>
            <pc:docMk/>
            <pc:sldMk cId="2626952386" sldId="386"/>
            <ac:spMk id="60" creationId="{6F828D28-8E09-41CC-8229-3070B5467A96}"/>
          </ac:spMkLst>
        </pc:spChg>
        <pc:spChg chg="add">
          <ac:chgData name="Julie Baker" userId="f6a8c8c46bdb9dbe" providerId="LiveId" clId="{9F2066F0-1C9E-4B98-80D7-C216B48C91E4}" dt="2025-06-04T14:47:45.360" v="8698" actId="26606"/>
          <ac:spMkLst>
            <pc:docMk/>
            <pc:sldMk cId="2626952386" sldId="386"/>
            <ac:spMk id="62" creationId="{D5B012D8-7F27-4758-9AC6-C889B154BD73}"/>
          </ac:spMkLst>
        </pc:spChg>
        <pc:spChg chg="add">
          <ac:chgData name="Julie Baker" userId="f6a8c8c46bdb9dbe" providerId="LiveId" clId="{9F2066F0-1C9E-4B98-80D7-C216B48C91E4}" dt="2025-06-04T14:47:45.360" v="8698" actId="26606"/>
          <ac:spMkLst>
            <pc:docMk/>
            <pc:sldMk cId="2626952386" sldId="386"/>
            <ac:spMk id="64" creationId="{4063B759-00FC-46D1-9898-8E8625268FAF}"/>
          </ac:spMkLst>
        </pc:spChg>
        <pc:picChg chg="add mod ord">
          <ac:chgData name="Julie Baker" userId="f6a8c8c46bdb9dbe" providerId="LiveId" clId="{9F2066F0-1C9E-4B98-80D7-C216B48C91E4}" dt="2025-06-04T14:47:45.360" v="8698" actId="26606"/>
          <ac:picMkLst>
            <pc:docMk/>
            <pc:sldMk cId="2626952386" sldId="386"/>
            <ac:picMk id="4" creationId="{024152A0-FFF0-F7D9-ECEE-2B72EEA0450B}"/>
          </ac:picMkLst>
        </pc:picChg>
      </pc:sldChg>
      <pc:sldChg chg="addSp delSp modSp add mod">
        <pc:chgData name="Julie Baker" userId="f6a8c8c46bdb9dbe" providerId="LiveId" clId="{9F2066F0-1C9E-4B98-80D7-C216B48C91E4}" dt="2025-06-05T12:59:25.380" v="8814" actId="14100"/>
        <pc:sldMkLst>
          <pc:docMk/>
          <pc:sldMk cId="1295178668" sldId="387"/>
        </pc:sldMkLst>
        <pc:spChg chg="mod">
          <ac:chgData name="Julie Baker" userId="f6a8c8c46bdb9dbe" providerId="LiveId" clId="{9F2066F0-1C9E-4B98-80D7-C216B48C91E4}" dt="2025-06-05T12:59:25.380" v="8814" actId="14100"/>
          <ac:spMkLst>
            <pc:docMk/>
            <pc:sldMk cId="1295178668" sldId="387"/>
            <ac:spMk id="3" creationId="{E0B69941-CB93-28FE-7493-33BE0A61F2F7}"/>
          </ac:spMkLst>
        </pc:spChg>
        <pc:spChg chg="mod ord">
          <ac:chgData name="Julie Baker" userId="f6a8c8c46bdb9dbe" providerId="LiveId" clId="{9F2066F0-1C9E-4B98-80D7-C216B48C91E4}" dt="2025-05-30T13:33:46.062" v="8598" actId="26606"/>
          <ac:spMkLst>
            <pc:docMk/>
            <pc:sldMk cId="1295178668" sldId="387"/>
            <ac:spMk id="6" creationId="{9AA33F08-9D8E-9CBD-4F4E-A7925F312703}"/>
          </ac:spMkLst>
        </pc:spChg>
        <pc:spChg chg="add">
          <ac:chgData name="Julie Baker" userId="f6a8c8c46bdb9dbe" providerId="LiveId" clId="{9F2066F0-1C9E-4B98-80D7-C216B48C91E4}" dt="2025-05-30T13:33:46.062" v="8598" actId="26606"/>
          <ac:spMkLst>
            <pc:docMk/>
            <pc:sldMk cId="1295178668" sldId="387"/>
            <ac:spMk id="43" creationId="{ECC07320-C2CA-4E29-8481-9D9E143C7788}"/>
          </ac:spMkLst>
        </pc:spChg>
        <pc:spChg chg="add">
          <ac:chgData name="Julie Baker" userId="f6a8c8c46bdb9dbe" providerId="LiveId" clId="{9F2066F0-1C9E-4B98-80D7-C216B48C91E4}" dt="2025-05-30T13:33:46.062" v="8598" actId="26606"/>
          <ac:spMkLst>
            <pc:docMk/>
            <pc:sldMk cId="1295178668" sldId="387"/>
            <ac:spMk id="44" creationId="{178FB36B-5BFE-42CA-BC60-1115E0D95EEC}"/>
          </ac:spMkLst>
        </pc:spChg>
        <pc:picChg chg="add mod ord">
          <ac:chgData name="Julie Baker" userId="f6a8c8c46bdb9dbe" providerId="LiveId" clId="{9F2066F0-1C9E-4B98-80D7-C216B48C91E4}" dt="2025-05-30T13:33:46.062" v="8598" actId="26606"/>
          <ac:picMkLst>
            <pc:docMk/>
            <pc:sldMk cId="1295178668" sldId="387"/>
            <ac:picMk id="2" creationId="{7DD081F9-9034-52FA-4ECC-FACFCB04C494}"/>
          </ac:picMkLst>
        </pc:picChg>
      </pc:sldChg>
      <pc:sldChg chg="add del">
        <pc:chgData name="Julie Baker" userId="f6a8c8c46bdb9dbe" providerId="LiveId" clId="{9F2066F0-1C9E-4B98-80D7-C216B48C91E4}" dt="2025-06-06T15:06:14.064" v="8877" actId="47"/>
        <pc:sldMkLst>
          <pc:docMk/>
          <pc:sldMk cId="2573585288" sldId="388"/>
        </pc:sldMkLst>
      </pc:sldChg>
      <pc:sldChg chg="addSp delSp modSp add del mod ord">
        <pc:chgData name="Julie Baker" userId="f6a8c8c46bdb9dbe" providerId="LiveId" clId="{9F2066F0-1C9E-4B98-80D7-C216B48C91E4}" dt="2025-06-04T14:46:42.619" v="8693" actId="2890"/>
        <pc:sldMkLst>
          <pc:docMk/>
          <pc:sldMk cId="1590309117" sldId="38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0BA412-CDF6-42A0-837D-C0C78BA29D84}"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BD15EBFB-EB70-4D1E-BBCF-99564FF31E7B}">
      <dgm:prSet/>
      <dgm:spPr>
        <a:solidFill>
          <a:srgbClr val="00B050"/>
        </a:solidFill>
      </dgm:spPr>
      <dgm:t>
        <a:bodyPr/>
        <a:lstStyle/>
        <a:p>
          <a:r>
            <a:rPr lang="en-US"/>
            <a:t>MFA</a:t>
          </a:r>
        </a:p>
      </dgm:t>
    </dgm:pt>
    <dgm:pt modelId="{4DF8313F-E247-4240-B280-92D54DBEF56F}" type="parTrans" cxnId="{62658D8F-933B-4E39-9167-A8DC981CFF74}">
      <dgm:prSet/>
      <dgm:spPr/>
      <dgm:t>
        <a:bodyPr/>
        <a:lstStyle/>
        <a:p>
          <a:endParaRPr lang="en-US"/>
        </a:p>
      </dgm:t>
    </dgm:pt>
    <dgm:pt modelId="{BEB09286-7383-415F-BCF5-ABB46AEBC22B}" type="sibTrans" cxnId="{62658D8F-933B-4E39-9167-A8DC981CFF74}">
      <dgm:prSet/>
      <dgm:spPr/>
      <dgm:t>
        <a:bodyPr/>
        <a:lstStyle/>
        <a:p>
          <a:endParaRPr lang="en-US"/>
        </a:p>
      </dgm:t>
    </dgm:pt>
    <dgm:pt modelId="{B98D4114-60AE-4423-B26D-2DFA5540A5C0}">
      <dgm:prSet/>
      <dgm:spPr/>
      <dgm:t>
        <a:bodyPr/>
        <a:lstStyle/>
        <a:p>
          <a:r>
            <a:rPr lang="en-US"/>
            <a:t>Training</a:t>
          </a:r>
        </a:p>
      </dgm:t>
    </dgm:pt>
    <dgm:pt modelId="{37E9255F-6359-421C-AA12-3D19AEB1F1E8}" type="parTrans" cxnId="{07E5B5F0-A8E3-43AF-AAA8-EC36159AA88F}">
      <dgm:prSet/>
      <dgm:spPr/>
      <dgm:t>
        <a:bodyPr/>
        <a:lstStyle/>
        <a:p>
          <a:endParaRPr lang="en-US"/>
        </a:p>
      </dgm:t>
    </dgm:pt>
    <dgm:pt modelId="{7C4E2D0D-75E4-4CBE-9627-418F550F20DA}" type="sibTrans" cxnId="{07E5B5F0-A8E3-43AF-AAA8-EC36159AA88F}">
      <dgm:prSet/>
      <dgm:spPr/>
      <dgm:t>
        <a:bodyPr/>
        <a:lstStyle/>
        <a:p>
          <a:endParaRPr lang="en-US"/>
        </a:p>
      </dgm:t>
    </dgm:pt>
    <dgm:pt modelId="{24DDA126-AF63-4DF9-AACE-947D0E0D33F4}">
      <dgm:prSet/>
      <dgm:spPr/>
      <dgm:t>
        <a:bodyPr/>
        <a:lstStyle/>
        <a:p>
          <a:r>
            <a:rPr lang="en-US"/>
            <a:t>Anti-phishing</a:t>
          </a:r>
        </a:p>
      </dgm:t>
    </dgm:pt>
    <dgm:pt modelId="{ED427153-EB54-4FE2-B827-FBD578545E8F}" type="parTrans" cxnId="{22CDE2FB-478A-4611-B9BA-E764565A5A7C}">
      <dgm:prSet/>
      <dgm:spPr/>
      <dgm:t>
        <a:bodyPr/>
        <a:lstStyle/>
        <a:p>
          <a:endParaRPr lang="en-US"/>
        </a:p>
      </dgm:t>
    </dgm:pt>
    <dgm:pt modelId="{2ADD0D97-C88D-4E3B-AC03-F3429918FC57}" type="sibTrans" cxnId="{22CDE2FB-478A-4611-B9BA-E764565A5A7C}">
      <dgm:prSet/>
      <dgm:spPr/>
      <dgm:t>
        <a:bodyPr/>
        <a:lstStyle/>
        <a:p>
          <a:endParaRPr lang="en-US"/>
        </a:p>
      </dgm:t>
    </dgm:pt>
    <dgm:pt modelId="{CAF74341-D0AF-4925-A6D2-1ACFD4F03A0D}">
      <dgm:prSet/>
      <dgm:spPr/>
      <dgm:t>
        <a:bodyPr/>
        <a:lstStyle/>
        <a:p>
          <a:r>
            <a:rPr lang="en-US"/>
            <a:t>Anti-virus/EDR</a:t>
          </a:r>
        </a:p>
      </dgm:t>
    </dgm:pt>
    <dgm:pt modelId="{9F84A2DD-70D4-43F2-B217-675CA8DB423F}" type="parTrans" cxnId="{6C308624-DE5D-4A29-8148-CCE136AB458C}">
      <dgm:prSet/>
      <dgm:spPr/>
      <dgm:t>
        <a:bodyPr/>
        <a:lstStyle/>
        <a:p>
          <a:endParaRPr lang="en-US"/>
        </a:p>
      </dgm:t>
    </dgm:pt>
    <dgm:pt modelId="{D62AFF59-40A5-43EB-AF45-D3AF30287641}" type="sibTrans" cxnId="{6C308624-DE5D-4A29-8148-CCE136AB458C}">
      <dgm:prSet/>
      <dgm:spPr/>
      <dgm:t>
        <a:bodyPr/>
        <a:lstStyle/>
        <a:p>
          <a:endParaRPr lang="en-US"/>
        </a:p>
      </dgm:t>
    </dgm:pt>
    <dgm:pt modelId="{F1410476-6A66-4D07-8581-1CDD357BBCF0}" type="pres">
      <dgm:prSet presAssocID="{D80BA412-CDF6-42A0-837D-C0C78BA29D84}" presName="linear" presStyleCnt="0">
        <dgm:presLayoutVars>
          <dgm:dir/>
          <dgm:animLvl val="lvl"/>
          <dgm:resizeHandles val="exact"/>
        </dgm:presLayoutVars>
      </dgm:prSet>
      <dgm:spPr/>
    </dgm:pt>
    <dgm:pt modelId="{DF118A0E-01B6-44C8-9C16-F5A61BDB8ADF}" type="pres">
      <dgm:prSet presAssocID="{BD15EBFB-EB70-4D1E-BBCF-99564FF31E7B}" presName="parentLin" presStyleCnt="0"/>
      <dgm:spPr/>
    </dgm:pt>
    <dgm:pt modelId="{F1928E5A-6F99-404B-9278-78E2EAA2A503}" type="pres">
      <dgm:prSet presAssocID="{BD15EBFB-EB70-4D1E-BBCF-99564FF31E7B}" presName="parentLeftMargin" presStyleLbl="node1" presStyleIdx="0" presStyleCnt="4"/>
      <dgm:spPr/>
    </dgm:pt>
    <dgm:pt modelId="{3298A492-661C-4166-BE31-F257467C16EE}" type="pres">
      <dgm:prSet presAssocID="{BD15EBFB-EB70-4D1E-BBCF-99564FF31E7B}" presName="parentText" presStyleLbl="node1" presStyleIdx="0" presStyleCnt="4">
        <dgm:presLayoutVars>
          <dgm:chMax val="0"/>
          <dgm:bulletEnabled val="1"/>
        </dgm:presLayoutVars>
      </dgm:prSet>
      <dgm:spPr/>
    </dgm:pt>
    <dgm:pt modelId="{F8F0E59F-8751-494B-A6D8-4CF85FF0FF2A}" type="pres">
      <dgm:prSet presAssocID="{BD15EBFB-EB70-4D1E-BBCF-99564FF31E7B}" presName="negativeSpace" presStyleCnt="0"/>
      <dgm:spPr/>
    </dgm:pt>
    <dgm:pt modelId="{56C4CB1F-E50C-4D1C-BE0E-70C0B3DA821F}" type="pres">
      <dgm:prSet presAssocID="{BD15EBFB-EB70-4D1E-BBCF-99564FF31E7B}" presName="childText" presStyleLbl="conFgAcc1" presStyleIdx="0" presStyleCnt="4">
        <dgm:presLayoutVars>
          <dgm:bulletEnabled val="1"/>
        </dgm:presLayoutVars>
      </dgm:prSet>
      <dgm:spPr/>
    </dgm:pt>
    <dgm:pt modelId="{AECF7D95-D300-41D5-BF33-16CC1B679F25}" type="pres">
      <dgm:prSet presAssocID="{BEB09286-7383-415F-BCF5-ABB46AEBC22B}" presName="spaceBetweenRectangles" presStyleCnt="0"/>
      <dgm:spPr/>
    </dgm:pt>
    <dgm:pt modelId="{26EFB0E8-CEA9-4C08-92C9-37183A798470}" type="pres">
      <dgm:prSet presAssocID="{B98D4114-60AE-4423-B26D-2DFA5540A5C0}" presName="parentLin" presStyleCnt="0"/>
      <dgm:spPr/>
    </dgm:pt>
    <dgm:pt modelId="{9E9FDA42-96DE-4748-BB50-32E01625C4BF}" type="pres">
      <dgm:prSet presAssocID="{B98D4114-60AE-4423-B26D-2DFA5540A5C0}" presName="parentLeftMargin" presStyleLbl="node1" presStyleIdx="0" presStyleCnt="4"/>
      <dgm:spPr/>
    </dgm:pt>
    <dgm:pt modelId="{F15622D1-15AF-4000-AA94-3A5CC18DB6F1}" type="pres">
      <dgm:prSet presAssocID="{B98D4114-60AE-4423-B26D-2DFA5540A5C0}" presName="parentText" presStyleLbl="node1" presStyleIdx="1" presStyleCnt="4">
        <dgm:presLayoutVars>
          <dgm:chMax val="0"/>
          <dgm:bulletEnabled val="1"/>
        </dgm:presLayoutVars>
      </dgm:prSet>
      <dgm:spPr/>
    </dgm:pt>
    <dgm:pt modelId="{7D6DAFBF-EB05-4AEF-8E54-DF521FC0111D}" type="pres">
      <dgm:prSet presAssocID="{B98D4114-60AE-4423-B26D-2DFA5540A5C0}" presName="negativeSpace" presStyleCnt="0"/>
      <dgm:spPr/>
    </dgm:pt>
    <dgm:pt modelId="{8734F534-8EEC-4D1B-9F4A-18650CDF94F9}" type="pres">
      <dgm:prSet presAssocID="{B98D4114-60AE-4423-B26D-2DFA5540A5C0}" presName="childText" presStyleLbl="conFgAcc1" presStyleIdx="1" presStyleCnt="4">
        <dgm:presLayoutVars>
          <dgm:bulletEnabled val="1"/>
        </dgm:presLayoutVars>
      </dgm:prSet>
      <dgm:spPr/>
    </dgm:pt>
    <dgm:pt modelId="{41DABB6A-C9DE-4D17-81F5-E6DA333A44A2}" type="pres">
      <dgm:prSet presAssocID="{7C4E2D0D-75E4-4CBE-9627-418F550F20DA}" presName="spaceBetweenRectangles" presStyleCnt="0"/>
      <dgm:spPr/>
    </dgm:pt>
    <dgm:pt modelId="{9999AF8E-F51E-4637-88CA-DE69FC8BBA07}" type="pres">
      <dgm:prSet presAssocID="{24DDA126-AF63-4DF9-AACE-947D0E0D33F4}" presName="parentLin" presStyleCnt="0"/>
      <dgm:spPr/>
    </dgm:pt>
    <dgm:pt modelId="{A3D3041F-3AE6-4F60-A16F-BBD019810CED}" type="pres">
      <dgm:prSet presAssocID="{24DDA126-AF63-4DF9-AACE-947D0E0D33F4}" presName="parentLeftMargin" presStyleLbl="node1" presStyleIdx="1" presStyleCnt="4"/>
      <dgm:spPr/>
    </dgm:pt>
    <dgm:pt modelId="{257545B8-AD32-4E1C-99A6-FE285B227EE3}" type="pres">
      <dgm:prSet presAssocID="{24DDA126-AF63-4DF9-AACE-947D0E0D33F4}" presName="parentText" presStyleLbl="node1" presStyleIdx="2" presStyleCnt="4">
        <dgm:presLayoutVars>
          <dgm:chMax val="0"/>
          <dgm:bulletEnabled val="1"/>
        </dgm:presLayoutVars>
      </dgm:prSet>
      <dgm:spPr/>
    </dgm:pt>
    <dgm:pt modelId="{C8E5D76A-973D-45A2-9CC0-5D19D18B21BA}" type="pres">
      <dgm:prSet presAssocID="{24DDA126-AF63-4DF9-AACE-947D0E0D33F4}" presName="negativeSpace" presStyleCnt="0"/>
      <dgm:spPr/>
    </dgm:pt>
    <dgm:pt modelId="{07E39848-93C3-4F2F-A9D9-681B200B3635}" type="pres">
      <dgm:prSet presAssocID="{24DDA126-AF63-4DF9-AACE-947D0E0D33F4}" presName="childText" presStyleLbl="conFgAcc1" presStyleIdx="2" presStyleCnt="4">
        <dgm:presLayoutVars>
          <dgm:bulletEnabled val="1"/>
        </dgm:presLayoutVars>
      </dgm:prSet>
      <dgm:spPr/>
    </dgm:pt>
    <dgm:pt modelId="{BC8B6693-05D2-4DDF-8D35-3E087E71ED9D}" type="pres">
      <dgm:prSet presAssocID="{2ADD0D97-C88D-4E3B-AC03-F3429918FC57}" presName="spaceBetweenRectangles" presStyleCnt="0"/>
      <dgm:spPr/>
    </dgm:pt>
    <dgm:pt modelId="{73179414-3159-4C83-84EE-401CEF44A7A3}" type="pres">
      <dgm:prSet presAssocID="{CAF74341-D0AF-4925-A6D2-1ACFD4F03A0D}" presName="parentLin" presStyleCnt="0"/>
      <dgm:spPr/>
    </dgm:pt>
    <dgm:pt modelId="{FFF62AF5-6310-43DC-812A-ADC0CECA2012}" type="pres">
      <dgm:prSet presAssocID="{CAF74341-D0AF-4925-A6D2-1ACFD4F03A0D}" presName="parentLeftMargin" presStyleLbl="node1" presStyleIdx="2" presStyleCnt="4"/>
      <dgm:spPr/>
    </dgm:pt>
    <dgm:pt modelId="{A8FA6D6B-CEDA-476E-AAF9-884C6628B187}" type="pres">
      <dgm:prSet presAssocID="{CAF74341-D0AF-4925-A6D2-1ACFD4F03A0D}" presName="parentText" presStyleLbl="node1" presStyleIdx="3" presStyleCnt="4">
        <dgm:presLayoutVars>
          <dgm:chMax val="0"/>
          <dgm:bulletEnabled val="1"/>
        </dgm:presLayoutVars>
      </dgm:prSet>
      <dgm:spPr/>
    </dgm:pt>
    <dgm:pt modelId="{36F89B4B-5AA7-4CAB-83A4-6E3C9F3C6651}" type="pres">
      <dgm:prSet presAssocID="{CAF74341-D0AF-4925-A6D2-1ACFD4F03A0D}" presName="negativeSpace" presStyleCnt="0"/>
      <dgm:spPr/>
    </dgm:pt>
    <dgm:pt modelId="{A6E40D10-388B-4A7E-B7B1-5D8CB1D016F7}" type="pres">
      <dgm:prSet presAssocID="{CAF74341-D0AF-4925-A6D2-1ACFD4F03A0D}" presName="childText" presStyleLbl="conFgAcc1" presStyleIdx="3" presStyleCnt="4">
        <dgm:presLayoutVars>
          <dgm:bulletEnabled val="1"/>
        </dgm:presLayoutVars>
      </dgm:prSet>
      <dgm:spPr/>
    </dgm:pt>
  </dgm:ptLst>
  <dgm:cxnLst>
    <dgm:cxn modelId="{9C8EC61C-72C9-4E60-ACB5-91D70628FB1D}" type="presOf" srcId="{BD15EBFB-EB70-4D1E-BBCF-99564FF31E7B}" destId="{F1928E5A-6F99-404B-9278-78E2EAA2A503}" srcOrd="0" destOrd="0" presId="urn:microsoft.com/office/officeart/2005/8/layout/list1"/>
    <dgm:cxn modelId="{301F631E-7456-4DD2-93CD-886933671AF3}" type="presOf" srcId="{BD15EBFB-EB70-4D1E-BBCF-99564FF31E7B}" destId="{3298A492-661C-4166-BE31-F257467C16EE}" srcOrd="1" destOrd="0" presId="urn:microsoft.com/office/officeart/2005/8/layout/list1"/>
    <dgm:cxn modelId="{6C308624-DE5D-4A29-8148-CCE136AB458C}" srcId="{D80BA412-CDF6-42A0-837D-C0C78BA29D84}" destId="{CAF74341-D0AF-4925-A6D2-1ACFD4F03A0D}" srcOrd="3" destOrd="0" parTransId="{9F84A2DD-70D4-43F2-B217-675CA8DB423F}" sibTransId="{D62AFF59-40A5-43EB-AF45-D3AF30287641}"/>
    <dgm:cxn modelId="{E7BB7D2E-7951-409A-842F-A483467E5E15}" type="presOf" srcId="{B98D4114-60AE-4423-B26D-2DFA5540A5C0}" destId="{9E9FDA42-96DE-4748-BB50-32E01625C4BF}" srcOrd="0" destOrd="0" presId="urn:microsoft.com/office/officeart/2005/8/layout/list1"/>
    <dgm:cxn modelId="{64148A3E-FD15-423C-83A4-249E2CBE0B34}" type="presOf" srcId="{24DDA126-AF63-4DF9-AACE-947D0E0D33F4}" destId="{257545B8-AD32-4E1C-99A6-FE285B227EE3}" srcOrd="1" destOrd="0" presId="urn:microsoft.com/office/officeart/2005/8/layout/list1"/>
    <dgm:cxn modelId="{83E96665-2AEA-456E-98A9-2E925EE6AE69}" type="presOf" srcId="{24DDA126-AF63-4DF9-AACE-947D0E0D33F4}" destId="{A3D3041F-3AE6-4F60-A16F-BBD019810CED}" srcOrd="0" destOrd="0" presId="urn:microsoft.com/office/officeart/2005/8/layout/list1"/>
    <dgm:cxn modelId="{E30DD18D-7425-4FA2-8DF8-9ECCDC2D0EB7}" type="presOf" srcId="{CAF74341-D0AF-4925-A6D2-1ACFD4F03A0D}" destId="{FFF62AF5-6310-43DC-812A-ADC0CECA2012}" srcOrd="0" destOrd="0" presId="urn:microsoft.com/office/officeart/2005/8/layout/list1"/>
    <dgm:cxn modelId="{62658D8F-933B-4E39-9167-A8DC981CFF74}" srcId="{D80BA412-CDF6-42A0-837D-C0C78BA29D84}" destId="{BD15EBFB-EB70-4D1E-BBCF-99564FF31E7B}" srcOrd="0" destOrd="0" parTransId="{4DF8313F-E247-4240-B280-92D54DBEF56F}" sibTransId="{BEB09286-7383-415F-BCF5-ABB46AEBC22B}"/>
    <dgm:cxn modelId="{225D8F99-655F-4471-9B1F-B5C1D1AB9CE2}" type="presOf" srcId="{CAF74341-D0AF-4925-A6D2-1ACFD4F03A0D}" destId="{A8FA6D6B-CEDA-476E-AAF9-884C6628B187}" srcOrd="1" destOrd="0" presId="urn:microsoft.com/office/officeart/2005/8/layout/list1"/>
    <dgm:cxn modelId="{8371BCB7-AA81-4614-AABC-FA3C67BADF95}" type="presOf" srcId="{B98D4114-60AE-4423-B26D-2DFA5540A5C0}" destId="{F15622D1-15AF-4000-AA94-3A5CC18DB6F1}" srcOrd="1" destOrd="0" presId="urn:microsoft.com/office/officeart/2005/8/layout/list1"/>
    <dgm:cxn modelId="{9EB2ECD2-6218-4B1D-B2CC-494F27FAC977}" type="presOf" srcId="{D80BA412-CDF6-42A0-837D-C0C78BA29D84}" destId="{F1410476-6A66-4D07-8581-1CDD357BBCF0}" srcOrd="0" destOrd="0" presId="urn:microsoft.com/office/officeart/2005/8/layout/list1"/>
    <dgm:cxn modelId="{07E5B5F0-A8E3-43AF-AAA8-EC36159AA88F}" srcId="{D80BA412-CDF6-42A0-837D-C0C78BA29D84}" destId="{B98D4114-60AE-4423-B26D-2DFA5540A5C0}" srcOrd="1" destOrd="0" parTransId="{37E9255F-6359-421C-AA12-3D19AEB1F1E8}" sibTransId="{7C4E2D0D-75E4-4CBE-9627-418F550F20DA}"/>
    <dgm:cxn modelId="{22CDE2FB-478A-4611-B9BA-E764565A5A7C}" srcId="{D80BA412-CDF6-42A0-837D-C0C78BA29D84}" destId="{24DDA126-AF63-4DF9-AACE-947D0E0D33F4}" srcOrd="2" destOrd="0" parTransId="{ED427153-EB54-4FE2-B827-FBD578545E8F}" sibTransId="{2ADD0D97-C88D-4E3B-AC03-F3429918FC57}"/>
    <dgm:cxn modelId="{29BBD9A5-1052-4486-9203-8AE787CF35BC}" type="presParOf" srcId="{F1410476-6A66-4D07-8581-1CDD357BBCF0}" destId="{DF118A0E-01B6-44C8-9C16-F5A61BDB8ADF}" srcOrd="0" destOrd="0" presId="urn:microsoft.com/office/officeart/2005/8/layout/list1"/>
    <dgm:cxn modelId="{33D173D2-BFB0-43ED-AD28-6D511B55D9E7}" type="presParOf" srcId="{DF118A0E-01B6-44C8-9C16-F5A61BDB8ADF}" destId="{F1928E5A-6F99-404B-9278-78E2EAA2A503}" srcOrd="0" destOrd="0" presId="urn:microsoft.com/office/officeart/2005/8/layout/list1"/>
    <dgm:cxn modelId="{6E7F3523-9640-478C-A135-67AE692EF2B1}" type="presParOf" srcId="{DF118A0E-01B6-44C8-9C16-F5A61BDB8ADF}" destId="{3298A492-661C-4166-BE31-F257467C16EE}" srcOrd="1" destOrd="0" presId="urn:microsoft.com/office/officeart/2005/8/layout/list1"/>
    <dgm:cxn modelId="{EFFEEDE2-81C2-42A5-BE97-6BF1A1BD2A0F}" type="presParOf" srcId="{F1410476-6A66-4D07-8581-1CDD357BBCF0}" destId="{F8F0E59F-8751-494B-A6D8-4CF85FF0FF2A}" srcOrd="1" destOrd="0" presId="urn:microsoft.com/office/officeart/2005/8/layout/list1"/>
    <dgm:cxn modelId="{001F30C9-84A1-4FF9-891B-5F6427C16606}" type="presParOf" srcId="{F1410476-6A66-4D07-8581-1CDD357BBCF0}" destId="{56C4CB1F-E50C-4D1C-BE0E-70C0B3DA821F}" srcOrd="2" destOrd="0" presId="urn:microsoft.com/office/officeart/2005/8/layout/list1"/>
    <dgm:cxn modelId="{E6306F8D-A20D-4DC4-B7A6-AED17E1FA51B}" type="presParOf" srcId="{F1410476-6A66-4D07-8581-1CDD357BBCF0}" destId="{AECF7D95-D300-41D5-BF33-16CC1B679F25}" srcOrd="3" destOrd="0" presId="urn:microsoft.com/office/officeart/2005/8/layout/list1"/>
    <dgm:cxn modelId="{A1BC5A5A-6D92-4DB2-9743-53C96B0DB208}" type="presParOf" srcId="{F1410476-6A66-4D07-8581-1CDD357BBCF0}" destId="{26EFB0E8-CEA9-4C08-92C9-37183A798470}" srcOrd="4" destOrd="0" presId="urn:microsoft.com/office/officeart/2005/8/layout/list1"/>
    <dgm:cxn modelId="{F6047F53-1256-4DD9-81D8-6CE96B1E2E0B}" type="presParOf" srcId="{26EFB0E8-CEA9-4C08-92C9-37183A798470}" destId="{9E9FDA42-96DE-4748-BB50-32E01625C4BF}" srcOrd="0" destOrd="0" presId="urn:microsoft.com/office/officeart/2005/8/layout/list1"/>
    <dgm:cxn modelId="{D93BBC44-081D-407A-B74C-D419091C849E}" type="presParOf" srcId="{26EFB0E8-CEA9-4C08-92C9-37183A798470}" destId="{F15622D1-15AF-4000-AA94-3A5CC18DB6F1}" srcOrd="1" destOrd="0" presId="urn:microsoft.com/office/officeart/2005/8/layout/list1"/>
    <dgm:cxn modelId="{E134CEEE-1BB1-483B-A86B-FBD7661C4A5B}" type="presParOf" srcId="{F1410476-6A66-4D07-8581-1CDD357BBCF0}" destId="{7D6DAFBF-EB05-4AEF-8E54-DF521FC0111D}" srcOrd="5" destOrd="0" presId="urn:microsoft.com/office/officeart/2005/8/layout/list1"/>
    <dgm:cxn modelId="{B4330847-D9E5-4F80-AC98-3DE1F1BC5EDA}" type="presParOf" srcId="{F1410476-6A66-4D07-8581-1CDD357BBCF0}" destId="{8734F534-8EEC-4D1B-9F4A-18650CDF94F9}" srcOrd="6" destOrd="0" presId="urn:microsoft.com/office/officeart/2005/8/layout/list1"/>
    <dgm:cxn modelId="{E356222F-0EB3-4117-85DC-6A88828FE1F3}" type="presParOf" srcId="{F1410476-6A66-4D07-8581-1CDD357BBCF0}" destId="{41DABB6A-C9DE-4D17-81F5-E6DA333A44A2}" srcOrd="7" destOrd="0" presId="urn:microsoft.com/office/officeart/2005/8/layout/list1"/>
    <dgm:cxn modelId="{7C1F57F8-DE88-4881-AEDE-474E06BB20A1}" type="presParOf" srcId="{F1410476-6A66-4D07-8581-1CDD357BBCF0}" destId="{9999AF8E-F51E-4637-88CA-DE69FC8BBA07}" srcOrd="8" destOrd="0" presId="urn:microsoft.com/office/officeart/2005/8/layout/list1"/>
    <dgm:cxn modelId="{7FF3C05A-480A-4A06-8055-3F47056D264F}" type="presParOf" srcId="{9999AF8E-F51E-4637-88CA-DE69FC8BBA07}" destId="{A3D3041F-3AE6-4F60-A16F-BBD019810CED}" srcOrd="0" destOrd="0" presId="urn:microsoft.com/office/officeart/2005/8/layout/list1"/>
    <dgm:cxn modelId="{2FA9D891-A2A4-4667-9BF7-28EB08B361D0}" type="presParOf" srcId="{9999AF8E-F51E-4637-88CA-DE69FC8BBA07}" destId="{257545B8-AD32-4E1C-99A6-FE285B227EE3}" srcOrd="1" destOrd="0" presId="urn:microsoft.com/office/officeart/2005/8/layout/list1"/>
    <dgm:cxn modelId="{4868C2DD-CCA8-4EA0-8EDB-01F48941129A}" type="presParOf" srcId="{F1410476-6A66-4D07-8581-1CDD357BBCF0}" destId="{C8E5D76A-973D-45A2-9CC0-5D19D18B21BA}" srcOrd="9" destOrd="0" presId="urn:microsoft.com/office/officeart/2005/8/layout/list1"/>
    <dgm:cxn modelId="{EC764154-6DB1-46E6-838B-C9A2E5C7EBA7}" type="presParOf" srcId="{F1410476-6A66-4D07-8581-1CDD357BBCF0}" destId="{07E39848-93C3-4F2F-A9D9-681B200B3635}" srcOrd="10" destOrd="0" presId="urn:microsoft.com/office/officeart/2005/8/layout/list1"/>
    <dgm:cxn modelId="{C2F109CB-80B3-4BC1-9194-FFF407B6944C}" type="presParOf" srcId="{F1410476-6A66-4D07-8581-1CDD357BBCF0}" destId="{BC8B6693-05D2-4DDF-8D35-3E087E71ED9D}" srcOrd="11" destOrd="0" presId="urn:microsoft.com/office/officeart/2005/8/layout/list1"/>
    <dgm:cxn modelId="{74346E10-40D3-4E84-9BA1-A119DCA59BF5}" type="presParOf" srcId="{F1410476-6A66-4D07-8581-1CDD357BBCF0}" destId="{73179414-3159-4C83-84EE-401CEF44A7A3}" srcOrd="12" destOrd="0" presId="urn:microsoft.com/office/officeart/2005/8/layout/list1"/>
    <dgm:cxn modelId="{B5E48DEE-68D4-435A-97C9-8B33E1729AE0}" type="presParOf" srcId="{73179414-3159-4C83-84EE-401CEF44A7A3}" destId="{FFF62AF5-6310-43DC-812A-ADC0CECA2012}" srcOrd="0" destOrd="0" presId="urn:microsoft.com/office/officeart/2005/8/layout/list1"/>
    <dgm:cxn modelId="{B1A5E10A-C314-4ABF-B87B-785D8A0D79FB}" type="presParOf" srcId="{73179414-3159-4C83-84EE-401CEF44A7A3}" destId="{A8FA6D6B-CEDA-476E-AAF9-884C6628B187}" srcOrd="1" destOrd="0" presId="urn:microsoft.com/office/officeart/2005/8/layout/list1"/>
    <dgm:cxn modelId="{69FA7EC3-A194-4079-858D-DCE0D888A0F9}" type="presParOf" srcId="{F1410476-6A66-4D07-8581-1CDD357BBCF0}" destId="{36F89B4B-5AA7-4CAB-83A4-6E3C9F3C6651}" srcOrd="13" destOrd="0" presId="urn:microsoft.com/office/officeart/2005/8/layout/list1"/>
    <dgm:cxn modelId="{93B38644-CE58-4773-9B23-A24A22A7AEB8}" type="presParOf" srcId="{F1410476-6A66-4D07-8581-1CDD357BBCF0}" destId="{A6E40D10-388B-4A7E-B7B1-5D8CB1D016F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3F9A2-D2BE-40B8-8A0D-7CDFC6FD3C4E}"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718B72B7-68B8-4EEE-AF74-F519675D9462}">
      <dgm:prSet/>
      <dgm:spPr/>
      <dgm:t>
        <a:bodyPr/>
        <a:lstStyle/>
        <a:p>
          <a:r>
            <a:rPr lang="en-US" b="1" dirty="0"/>
            <a:t>SEC Cybersecurity Rule</a:t>
          </a:r>
          <a:endParaRPr lang="en-US" dirty="0"/>
        </a:p>
      </dgm:t>
    </dgm:pt>
    <dgm:pt modelId="{957D947C-DA69-4619-897F-327CADB167B9}" type="parTrans" cxnId="{E35CA27D-EEF6-4CF0-8441-8B1391876A26}">
      <dgm:prSet/>
      <dgm:spPr/>
      <dgm:t>
        <a:bodyPr/>
        <a:lstStyle/>
        <a:p>
          <a:endParaRPr lang="en-US"/>
        </a:p>
      </dgm:t>
    </dgm:pt>
    <dgm:pt modelId="{1021BA59-3CE3-4BF6-8E37-B9069B28FC40}" type="sibTrans" cxnId="{E35CA27D-EEF6-4CF0-8441-8B1391876A26}">
      <dgm:prSet/>
      <dgm:spPr/>
      <dgm:t>
        <a:bodyPr/>
        <a:lstStyle/>
        <a:p>
          <a:endParaRPr lang="en-US"/>
        </a:p>
      </dgm:t>
    </dgm:pt>
    <dgm:pt modelId="{92DB4CF0-138F-417E-9A05-70CBBC96F16E}">
      <dgm:prSet/>
      <dgm:spPr/>
      <dgm:t>
        <a:bodyPr/>
        <a:lstStyle/>
        <a:p>
          <a:r>
            <a:rPr lang="en-US"/>
            <a:t>FTC Safeguard Rule</a:t>
          </a:r>
        </a:p>
      </dgm:t>
    </dgm:pt>
    <dgm:pt modelId="{840908C5-A836-4B6B-B69D-B141E8E0FAC6}" type="parTrans" cxnId="{7E2BF36B-D49F-41D7-9698-588C0A046EB5}">
      <dgm:prSet/>
      <dgm:spPr/>
      <dgm:t>
        <a:bodyPr/>
        <a:lstStyle/>
        <a:p>
          <a:endParaRPr lang="en-US"/>
        </a:p>
      </dgm:t>
    </dgm:pt>
    <dgm:pt modelId="{FDEDAB0E-3EC9-4706-8239-29CAF8A473ED}" type="sibTrans" cxnId="{7E2BF36B-D49F-41D7-9698-588C0A046EB5}">
      <dgm:prSet/>
      <dgm:spPr/>
      <dgm:t>
        <a:bodyPr/>
        <a:lstStyle/>
        <a:p>
          <a:endParaRPr lang="en-US"/>
        </a:p>
      </dgm:t>
    </dgm:pt>
    <dgm:pt modelId="{518B07E4-DFE1-4EDA-A52A-BAFE537D9459}">
      <dgm:prSet/>
      <dgm:spPr/>
      <dgm:t>
        <a:bodyPr/>
        <a:lstStyle/>
        <a:p>
          <a:r>
            <a:rPr lang="en-US"/>
            <a:t>HIPAA</a:t>
          </a:r>
        </a:p>
      </dgm:t>
    </dgm:pt>
    <dgm:pt modelId="{C1E6A76C-C9BC-4693-98D9-6A63EAECD693}" type="parTrans" cxnId="{F0144170-71B8-460B-BD55-32B8F8ACFFA7}">
      <dgm:prSet/>
      <dgm:spPr/>
      <dgm:t>
        <a:bodyPr/>
        <a:lstStyle/>
        <a:p>
          <a:endParaRPr lang="en-US"/>
        </a:p>
      </dgm:t>
    </dgm:pt>
    <dgm:pt modelId="{EFEDF1AC-CE1D-4923-AADF-93E59071A8F7}" type="sibTrans" cxnId="{F0144170-71B8-460B-BD55-32B8F8ACFFA7}">
      <dgm:prSet/>
      <dgm:spPr/>
      <dgm:t>
        <a:bodyPr/>
        <a:lstStyle/>
        <a:p>
          <a:endParaRPr lang="en-US"/>
        </a:p>
      </dgm:t>
    </dgm:pt>
    <dgm:pt modelId="{824563AF-EEF9-4EA1-98B4-56B8F6C9AFCA}">
      <dgm:prSet/>
      <dgm:spPr/>
      <dgm:t>
        <a:bodyPr/>
        <a:lstStyle/>
        <a:p>
          <a:r>
            <a:rPr lang="en-US"/>
            <a:t>PCI DSS</a:t>
          </a:r>
        </a:p>
      </dgm:t>
    </dgm:pt>
    <dgm:pt modelId="{F539ABF3-CD08-4609-97B6-21D69A0BB62A}" type="parTrans" cxnId="{CA917C47-A772-4166-ACD5-DE7CB43BDF5D}">
      <dgm:prSet/>
      <dgm:spPr/>
      <dgm:t>
        <a:bodyPr/>
        <a:lstStyle/>
        <a:p>
          <a:endParaRPr lang="en-US"/>
        </a:p>
      </dgm:t>
    </dgm:pt>
    <dgm:pt modelId="{9B22A6B0-BF41-4D89-BA2A-2CAD0382B422}" type="sibTrans" cxnId="{CA917C47-A772-4166-ACD5-DE7CB43BDF5D}">
      <dgm:prSet/>
      <dgm:spPr/>
      <dgm:t>
        <a:bodyPr/>
        <a:lstStyle/>
        <a:p>
          <a:endParaRPr lang="en-US"/>
        </a:p>
      </dgm:t>
    </dgm:pt>
    <dgm:pt modelId="{6324EF38-FBBF-408F-BC51-ED577F40C5B3}">
      <dgm:prSet/>
      <dgm:spPr/>
      <dgm:t>
        <a:bodyPr/>
        <a:lstStyle/>
        <a:p>
          <a:r>
            <a:rPr lang="en-US"/>
            <a:t>State Breach laws</a:t>
          </a:r>
        </a:p>
      </dgm:t>
    </dgm:pt>
    <dgm:pt modelId="{1706F905-81A1-407C-824B-715A20A652F3}" type="parTrans" cxnId="{535D3E0A-19E8-479A-9138-CE994A929650}">
      <dgm:prSet/>
      <dgm:spPr/>
      <dgm:t>
        <a:bodyPr/>
        <a:lstStyle/>
        <a:p>
          <a:endParaRPr lang="en-US"/>
        </a:p>
      </dgm:t>
    </dgm:pt>
    <dgm:pt modelId="{BE840ED7-E0A8-4EDA-BC6A-089E1112EEBF}" type="sibTrans" cxnId="{535D3E0A-19E8-479A-9138-CE994A929650}">
      <dgm:prSet/>
      <dgm:spPr/>
      <dgm:t>
        <a:bodyPr/>
        <a:lstStyle/>
        <a:p>
          <a:endParaRPr lang="en-US"/>
        </a:p>
      </dgm:t>
    </dgm:pt>
    <dgm:pt modelId="{A8A7D6CF-4387-44A0-892C-415D583FE191}">
      <dgm:prSet/>
      <dgm:spPr/>
      <dgm:t>
        <a:bodyPr/>
        <a:lstStyle/>
        <a:p>
          <a:r>
            <a:rPr lang="en-US"/>
            <a:t>CFPB</a:t>
          </a:r>
        </a:p>
      </dgm:t>
    </dgm:pt>
    <dgm:pt modelId="{118D92BA-BDF4-42F7-8B60-6D16DA8FB6F6}" type="parTrans" cxnId="{1EB8DF27-F6BD-462C-BB4C-DA2888363959}">
      <dgm:prSet/>
      <dgm:spPr/>
      <dgm:t>
        <a:bodyPr/>
        <a:lstStyle/>
        <a:p>
          <a:endParaRPr lang="en-US"/>
        </a:p>
      </dgm:t>
    </dgm:pt>
    <dgm:pt modelId="{95D78C02-710D-4053-A5B7-9893468D3008}" type="sibTrans" cxnId="{1EB8DF27-F6BD-462C-BB4C-DA2888363959}">
      <dgm:prSet/>
      <dgm:spPr/>
      <dgm:t>
        <a:bodyPr/>
        <a:lstStyle/>
        <a:p>
          <a:endParaRPr lang="en-US"/>
        </a:p>
      </dgm:t>
    </dgm:pt>
    <dgm:pt modelId="{EF511114-A18A-4F84-A02A-BECD4E2D467B}" type="pres">
      <dgm:prSet presAssocID="{4B53F9A2-D2BE-40B8-8A0D-7CDFC6FD3C4E}" presName="linear" presStyleCnt="0">
        <dgm:presLayoutVars>
          <dgm:dir/>
          <dgm:animLvl val="lvl"/>
          <dgm:resizeHandles val="exact"/>
        </dgm:presLayoutVars>
      </dgm:prSet>
      <dgm:spPr/>
    </dgm:pt>
    <dgm:pt modelId="{EFDADC8B-7907-4008-808B-283BEB5C2BAF}" type="pres">
      <dgm:prSet presAssocID="{718B72B7-68B8-4EEE-AF74-F519675D9462}" presName="parentLin" presStyleCnt="0"/>
      <dgm:spPr/>
    </dgm:pt>
    <dgm:pt modelId="{F25CCBE8-A8AE-4BF4-BA29-ABCF2F5CA590}" type="pres">
      <dgm:prSet presAssocID="{718B72B7-68B8-4EEE-AF74-F519675D9462}" presName="parentLeftMargin" presStyleLbl="node1" presStyleIdx="0" presStyleCnt="6"/>
      <dgm:spPr/>
    </dgm:pt>
    <dgm:pt modelId="{2C3E49EB-BEA4-44C3-914E-1805DD5CC03F}" type="pres">
      <dgm:prSet presAssocID="{718B72B7-68B8-4EEE-AF74-F519675D9462}" presName="parentText" presStyleLbl="node1" presStyleIdx="0" presStyleCnt="6">
        <dgm:presLayoutVars>
          <dgm:chMax val="0"/>
          <dgm:bulletEnabled val="1"/>
        </dgm:presLayoutVars>
      </dgm:prSet>
      <dgm:spPr/>
    </dgm:pt>
    <dgm:pt modelId="{ADB6794B-3CB4-4EA4-A989-4CF1F39EC8B5}" type="pres">
      <dgm:prSet presAssocID="{718B72B7-68B8-4EEE-AF74-F519675D9462}" presName="negativeSpace" presStyleCnt="0"/>
      <dgm:spPr/>
    </dgm:pt>
    <dgm:pt modelId="{A9CFB94F-175C-456E-BE2D-88ACE82FE835}" type="pres">
      <dgm:prSet presAssocID="{718B72B7-68B8-4EEE-AF74-F519675D9462}" presName="childText" presStyleLbl="conFgAcc1" presStyleIdx="0" presStyleCnt="6">
        <dgm:presLayoutVars>
          <dgm:bulletEnabled val="1"/>
        </dgm:presLayoutVars>
      </dgm:prSet>
      <dgm:spPr/>
    </dgm:pt>
    <dgm:pt modelId="{F88E963B-431C-4894-A6E1-A9B5560A41D7}" type="pres">
      <dgm:prSet presAssocID="{1021BA59-3CE3-4BF6-8E37-B9069B28FC40}" presName="spaceBetweenRectangles" presStyleCnt="0"/>
      <dgm:spPr/>
    </dgm:pt>
    <dgm:pt modelId="{2C474A2D-2849-4168-8E39-34FB5D7CF2BB}" type="pres">
      <dgm:prSet presAssocID="{92DB4CF0-138F-417E-9A05-70CBBC96F16E}" presName="parentLin" presStyleCnt="0"/>
      <dgm:spPr/>
    </dgm:pt>
    <dgm:pt modelId="{39A070AB-D07A-4D08-98CF-06BFCCEFD84C}" type="pres">
      <dgm:prSet presAssocID="{92DB4CF0-138F-417E-9A05-70CBBC96F16E}" presName="parentLeftMargin" presStyleLbl="node1" presStyleIdx="0" presStyleCnt="6"/>
      <dgm:spPr/>
    </dgm:pt>
    <dgm:pt modelId="{279F07BB-7A94-4CD6-929E-7786448CE881}" type="pres">
      <dgm:prSet presAssocID="{92DB4CF0-138F-417E-9A05-70CBBC96F16E}" presName="parentText" presStyleLbl="node1" presStyleIdx="1" presStyleCnt="6">
        <dgm:presLayoutVars>
          <dgm:chMax val="0"/>
          <dgm:bulletEnabled val="1"/>
        </dgm:presLayoutVars>
      </dgm:prSet>
      <dgm:spPr/>
    </dgm:pt>
    <dgm:pt modelId="{182B09DA-B6DF-45E5-88DA-3727A073E941}" type="pres">
      <dgm:prSet presAssocID="{92DB4CF0-138F-417E-9A05-70CBBC96F16E}" presName="negativeSpace" presStyleCnt="0"/>
      <dgm:spPr/>
    </dgm:pt>
    <dgm:pt modelId="{78D5CCD9-2639-4E03-AFA3-211749D7F7CC}" type="pres">
      <dgm:prSet presAssocID="{92DB4CF0-138F-417E-9A05-70CBBC96F16E}" presName="childText" presStyleLbl="conFgAcc1" presStyleIdx="1" presStyleCnt="6">
        <dgm:presLayoutVars>
          <dgm:bulletEnabled val="1"/>
        </dgm:presLayoutVars>
      </dgm:prSet>
      <dgm:spPr/>
    </dgm:pt>
    <dgm:pt modelId="{C28A5060-934C-42F9-8B4E-415588FF47D4}" type="pres">
      <dgm:prSet presAssocID="{FDEDAB0E-3EC9-4706-8239-29CAF8A473ED}" presName="spaceBetweenRectangles" presStyleCnt="0"/>
      <dgm:spPr/>
    </dgm:pt>
    <dgm:pt modelId="{B7EFA7A8-86D7-46D4-91BD-6025FD3F572E}" type="pres">
      <dgm:prSet presAssocID="{518B07E4-DFE1-4EDA-A52A-BAFE537D9459}" presName="parentLin" presStyleCnt="0"/>
      <dgm:spPr/>
    </dgm:pt>
    <dgm:pt modelId="{54C99F64-2673-49A3-AFA6-CE61642E617F}" type="pres">
      <dgm:prSet presAssocID="{518B07E4-DFE1-4EDA-A52A-BAFE537D9459}" presName="parentLeftMargin" presStyleLbl="node1" presStyleIdx="1" presStyleCnt="6"/>
      <dgm:spPr/>
    </dgm:pt>
    <dgm:pt modelId="{1E3D27C4-0E1D-473B-8859-8449183C82F9}" type="pres">
      <dgm:prSet presAssocID="{518B07E4-DFE1-4EDA-A52A-BAFE537D9459}" presName="parentText" presStyleLbl="node1" presStyleIdx="2" presStyleCnt="6">
        <dgm:presLayoutVars>
          <dgm:chMax val="0"/>
          <dgm:bulletEnabled val="1"/>
        </dgm:presLayoutVars>
      </dgm:prSet>
      <dgm:spPr/>
    </dgm:pt>
    <dgm:pt modelId="{3737DC29-969D-4913-93D6-99B659CDF33A}" type="pres">
      <dgm:prSet presAssocID="{518B07E4-DFE1-4EDA-A52A-BAFE537D9459}" presName="negativeSpace" presStyleCnt="0"/>
      <dgm:spPr/>
    </dgm:pt>
    <dgm:pt modelId="{2E1F8170-68D2-44AF-9B73-CA24B61D0A66}" type="pres">
      <dgm:prSet presAssocID="{518B07E4-DFE1-4EDA-A52A-BAFE537D9459}" presName="childText" presStyleLbl="conFgAcc1" presStyleIdx="2" presStyleCnt="6">
        <dgm:presLayoutVars>
          <dgm:bulletEnabled val="1"/>
        </dgm:presLayoutVars>
      </dgm:prSet>
      <dgm:spPr/>
    </dgm:pt>
    <dgm:pt modelId="{079E1B90-5984-441C-A25C-BD64978F9A90}" type="pres">
      <dgm:prSet presAssocID="{EFEDF1AC-CE1D-4923-AADF-93E59071A8F7}" presName="spaceBetweenRectangles" presStyleCnt="0"/>
      <dgm:spPr/>
    </dgm:pt>
    <dgm:pt modelId="{316E702C-3643-472D-A747-5703580D09FB}" type="pres">
      <dgm:prSet presAssocID="{824563AF-EEF9-4EA1-98B4-56B8F6C9AFCA}" presName="parentLin" presStyleCnt="0"/>
      <dgm:spPr/>
    </dgm:pt>
    <dgm:pt modelId="{02917755-B5CC-4964-B122-BC4BCE9CC23B}" type="pres">
      <dgm:prSet presAssocID="{824563AF-EEF9-4EA1-98B4-56B8F6C9AFCA}" presName="parentLeftMargin" presStyleLbl="node1" presStyleIdx="2" presStyleCnt="6"/>
      <dgm:spPr/>
    </dgm:pt>
    <dgm:pt modelId="{1911D274-3D72-4355-81C2-A1F919B81AEF}" type="pres">
      <dgm:prSet presAssocID="{824563AF-EEF9-4EA1-98B4-56B8F6C9AFCA}" presName="parentText" presStyleLbl="node1" presStyleIdx="3" presStyleCnt="6">
        <dgm:presLayoutVars>
          <dgm:chMax val="0"/>
          <dgm:bulletEnabled val="1"/>
        </dgm:presLayoutVars>
      </dgm:prSet>
      <dgm:spPr/>
    </dgm:pt>
    <dgm:pt modelId="{080E442C-EE76-42F4-8A55-825884D94320}" type="pres">
      <dgm:prSet presAssocID="{824563AF-EEF9-4EA1-98B4-56B8F6C9AFCA}" presName="negativeSpace" presStyleCnt="0"/>
      <dgm:spPr/>
    </dgm:pt>
    <dgm:pt modelId="{A5712F49-0902-4A25-B008-FB3E44D817D0}" type="pres">
      <dgm:prSet presAssocID="{824563AF-EEF9-4EA1-98B4-56B8F6C9AFCA}" presName="childText" presStyleLbl="conFgAcc1" presStyleIdx="3" presStyleCnt="6">
        <dgm:presLayoutVars>
          <dgm:bulletEnabled val="1"/>
        </dgm:presLayoutVars>
      </dgm:prSet>
      <dgm:spPr/>
    </dgm:pt>
    <dgm:pt modelId="{724A88B2-600E-4E88-A180-7CACB4655044}" type="pres">
      <dgm:prSet presAssocID="{9B22A6B0-BF41-4D89-BA2A-2CAD0382B422}" presName="spaceBetweenRectangles" presStyleCnt="0"/>
      <dgm:spPr/>
    </dgm:pt>
    <dgm:pt modelId="{BB69493D-95F4-477A-B51B-D27314C7D846}" type="pres">
      <dgm:prSet presAssocID="{6324EF38-FBBF-408F-BC51-ED577F40C5B3}" presName="parentLin" presStyleCnt="0"/>
      <dgm:spPr/>
    </dgm:pt>
    <dgm:pt modelId="{C21EDFD5-090B-4912-9536-C361121BA589}" type="pres">
      <dgm:prSet presAssocID="{6324EF38-FBBF-408F-BC51-ED577F40C5B3}" presName="parentLeftMargin" presStyleLbl="node1" presStyleIdx="3" presStyleCnt="6"/>
      <dgm:spPr/>
    </dgm:pt>
    <dgm:pt modelId="{3030F343-214A-4AE1-A719-81C2CC3C87D5}" type="pres">
      <dgm:prSet presAssocID="{6324EF38-FBBF-408F-BC51-ED577F40C5B3}" presName="parentText" presStyleLbl="node1" presStyleIdx="4" presStyleCnt="6">
        <dgm:presLayoutVars>
          <dgm:chMax val="0"/>
          <dgm:bulletEnabled val="1"/>
        </dgm:presLayoutVars>
      </dgm:prSet>
      <dgm:spPr/>
    </dgm:pt>
    <dgm:pt modelId="{F289EC92-0767-4DBC-932B-56674D710BF7}" type="pres">
      <dgm:prSet presAssocID="{6324EF38-FBBF-408F-BC51-ED577F40C5B3}" presName="negativeSpace" presStyleCnt="0"/>
      <dgm:spPr/>
    </dgm:pt>
    <dgm:pt modelId="{EDABC0D8-DEB3-40AA-88C8-AC0DCC648C5B}" type="pres">
      <dgm:prSet presAssocID="{6324EF38-FBBF-408F-BC51-ED577F40C5B3}" presName="childText" presStyleLbl="conFgAcc1" presStyleIdx="4" presStyleCnt="6">
        <dgm:presLayoutVars>
          <dgm:bulletEnabled val="1"/>
        </dgm:presLayoutVars>
      </dgm:prSet>
      <dgm:spPr/>
    </dgm:pt>
    <dgm:pt modelId="{2F22D2F6-848C-419F-8D30-AC88658CBF25}" type="pres">
      <dgm:prSet presAssocID="{BE840ED7-E0A8-4EDA-BC6A-089E1112EEBF}" presName="spaceBetweenRectangles" presStyleCnt="0"/>
      <dgm:spPr/>
    </dgm:pt>
    <dgm:pt modelId="{2DA9FDB4-91C2-4BF8-A8CB-2B4169F2A8FF}" type="pres">
      <dgm:prSet presAssocID="{A8A7D6CF-4387-44A0-892C-415D583FE191}" presName="parentLin" presStyleCnt="0"/>
      <dgm:spPr/>
    </dgm:pt>
    <dgm:pt modelId="{5F0DEFBE-34E1-4CFD-AB23-03A7BA41B334}" type="pres">
      <dgm:prSet presAssocID="{A8A7D6CF-4387-44A0-892C-415D583FE191}" presName="parentLeftMargin" presStyleLbl="node1" presStyleIdx="4" presStyleCnt="6"/>
      <dgm:spPr/>
    </dgm:pt>
    <dgm:pt modelId="{6FDED330-4D41-4AF5-B1B6-12DE8C1D5EF3}" type="pres">
      <dgm:prSet presAssocID="{A8A7D6CF-4387-44A0-892C-415D583FE191}" presName="parentText" presStyleLbl="node1" presStyleIdx="5" presStyleCnt="6">
        <dgm:presLayoutVars>
          <dgm:chMax val="0"/>
          <dgm:bulletEnabled val="1"/>
        </dgm:presLayoutVars>
      </dgm:prSet>
      <dgm:spPr/>
    </dgm:pt>
    <dgm:pt modelId="{EC1968B0-5CB3-4ECB-8F2E-7A2157ADDBED}" type="pres">
      <dgm:prSet presAssocID="{A8A7D6CF-4387-44A0-892C-415D583FE191}" presName="negativeSpace" presStyleCnt="0"/>
      <dgm:spPr/>
    </dgm:pt>
    <dgm:pt modelId="{FF556D5B-BE77-4D1C-97B5-6D184415B4EE}" type="pres">
      <dgm:prSet presAssocID="{A8A7D6CF-4387-44A0-892C-415D583FE191}" presName="childText" presStyleLbl="conFgAcc1" presStyleIdx="5" presStyleCnt="6">
        <dgm:presLayoutVars>
          <dgm:bulletEnabled val="1"/>
        </dgm:presLayoutVars>
      </dgm:prSet>
      <dgm:spPr/>
    </dgm:pt>
  </dgm:ptLst>
  <dgm:cxnLst>
    <dgm:cxn modelId="{B81CC600-186B-4C92-8553-5DEBBA0E4144}" type="presOf" srcId="{6324EF38-FBBF-408F-BC51-ED577F40C5B3}" destId="{3030F343-214A-4AE1-A719-81C2CC3C87D5}" srcOrd="1" destOrd="0" presId="urn:microsoft.com/office/officeart/2005/8/layout/list1"/>
    <dgm:cxn modelId="{0D768F03-ABF6-4FC9-AA12-4F431DD15EA0}" type="presOf" srcId="{718B72B7-68B8-4EEE-AF74-F519675D9462}" destId="{2C3E49EB-BEA4-44C3-914E-1805DD5CC03F}" srcOrd="1" destOrd="0" presId="urn:microsoft.com/office/officeart/2005/8/layout/list1"/>
    <dgm:cxn modelId="{535D3E0A-19E8-479A-9138-CE994A929650}" srcId="{4B53F9A2-D2BE-40B8-8A0D-7CDFC6FD3C4E}" destId="{6324EF38-FBBF-408F-BC51-ED577F40C5B3}" srcOrd="4" destOrd="0" parTransId="{1706F905-81A1-407C-824B-715A20A652F3}" sibTransId="{BE840ED7-E0A8-4EDA-BC6A-089E1112EEBF}"/>
    <dgm:cxn modelId="{AD8E4623-81C8-458A-BB63-803E89631522}" type="presOf" srcId="{A8A7D6CF-4387-44A0-892C-415D583FE191}" destId="{5F0DEFBE-34E1-4CFD-AB23-03A7BA41B334}" srcOrd="0" destOrd="0" presId="urn:microsoft.com/office/officeart/2005/8/layout/list1"/>
    <dgm:cxn modelId="{1EB8DF27-F6BD-462C-BB4C-DA2888363959}" srcId="{4B53F9A2-D2BE-40B8-8A0D-7CDFC6FD3C4E}" destId="{A8A7D6CF-4387-44A0-892C-415D583FE191}" srcOrd="5" destOrd="0" parTransId="{118D92BA-BDF4-42F7-8B60-6D16DA8FB6F6}" sibTransId="{95D78C02-710D-4053-A5B7-9893468D3008}"/>
    <dgm:cxn modelId="{F90EBA64-3509-4927-A47A-BB87577E1E63}" type="presOf" srcId="{A8A7D6CF-4387-44A0-892C-415D583FE191}" destId="{6FDED330-4D41-4AF5-B1B6-12DE8C1D5EF3}" srcOrd="1" destOrd="0" presId="urn:microsoft.com/office/officeart/2005/8/layout/list1"/>
    <dgm:cxn modelId="{CA917C47-A772-4166-ACD5-DE7CB43BDF5D}" srcId="{4B53F9A2-D2BE-40B8-8A0D-7CDFC6FD3C4E}" destId="{824563AF-EEF9-4EA1-98B4-56B8F6C9AFCA}" srcOrd="3" destOrd="0" parTransId="{F539ABF3-CD08-4609-97B6-21D69A0BB62A}" sibTransId="{9B22A6B0-BF41-4D89-BA2A-2CAD0382B422}"/>
    <dgm:cxn modelId="{7E2BF36B-D49F-41D7-9698-588C0A046EB5}" srcId="{4B53F9A2-D2BE-40B8-8A0D-7CDFC6FD3C4E}" destId="{92DB4CF0-138F-417E-9A05-70CBBC96F16E}" srcOrd="1" destOrd="0" parTransId="{840908C5-A836-4B6B-B69D-B141E8E0FAC6}" sibTransId="{FDEDAB0E-3EC9-4706-8239-29CAF8A473ED}"/>
    <dgm:cxn modelId="{F0144170-71B8-460B-BD55-32B8F8ACFFA7}" srcId="{4B53F9A2-D2BE-40B8-8A0D-7CDFC6FD3C4E}" destId="{518B07E4-DFE1-4EDA-A52A-BAFE537D9459}" srcOrd="2" destOrd="0" parTransId="{C1E6A76C-C9BC-4693-98D9-6A63EAECD693}" sibTransId="{EFEDF1AC-CE1D-4923-AADF-93E59071A8F7}"/>
    <dgm:cxn modelId="{E35CA27D-EEF6-4CF0-8441-8B1391876A26}" srcId="{4B53F9A2-D2BE-40B8-8A0D-7CDFC6FD3C4E}" destId="{718B72B7-68B8-4EEE-AF74-F519675D9462}" srcOrd="0" destOrd="0" parTransId="{957D947C-DA69-4619-897F-327CADB167B9}" sibTransId="{1021BA59-3CE3-4BF6-8E37-B9069B28FC40}"/>
    <dgm:cxn modelId="{AC673583-B87C-4543-9504-0C9833E2050B}" type="presOf" srcId="{718B72B7-68B8-4EEE-AF74-F519675D9462}" destId="{F25CCBE8-A8AE-4BF4-BA29-ABCF2F5CA590}" srcOrd="0" destOrd="0" presId="urn:microsoft.com/office/officeart/2005/8/layout/list1"/>
    <dgm:cxn modelId="{FFC9B699-27D2-461D-B6CB-62A6FB83B31E}" type="presOf" srcId="{92DB4CF0-138F-417E-9A05-70CBBC96F16E}" destId="{279F07BB-7A94-4CD6-929E-7786448CE881}" srcOrd="1" destOrd="0" presId="urn:microsoft.com/office/officeart/2005/8/layout/list1"/>
    <dgm:cxn modelId="{D489AD9A-C30E-496A-A793-BD9F760C4DBB}" type="presOf" srcId="{518B07E4-DFE1-4EDA-A52A-BAFE537D9459}" destId="{1E3D27C4-0E1D-473B-8859-8449183C82F9}" srcOrd="1" destOrd="0" presId="urn:microsoft.com/office/officeart/2005/8/layout/list1"/>
    <dgm:cxn modelId="{91E809B1-56F9-4D82-94E8-67DA3D3E9A30}" type="presOf" srcId="{824563AF-EEF9-4EA1-98B4-56B8F6C9AFCA}" destId="{02917755-B5CC-4964-B122-BC4BCE9CC23B}" srcOrd="0" destOrd="0" presId="urn:microsoft.com/office/officeart/2005/8/layout/list1"/>
    <dgm:cxn modelId="{EE406CC4-529E-4117-BB35-046EA3587E87}" type="presOf" srcId="{4B53F9A2-D2BE-40B8-8A0D-7CDFC6FD3C4E}" destId="{EF511114-A18A-4F84-A02A-BECD4E2D467B}" srcOrd="0" destOrd="0" presId="urn:microsoft.com/office/officeart/2005/8/layout/list1"/>
    <dgm:cxn modelId="{A34671C5-C049-4D6D-B4FF-32B9BC36884E}" type="presOf" srcId="{518B07E4-DFE1-4EDA-A52A-BAFE537D9459}" destId="{54C99F64-2673-49A3-AFA6-CE61642E617F}" srcOrd="0" destOrd="0" presId="urn:microsoft.com/office/officeart/2005/8/layout/list1"/>
    <dgm:cxn modelId="{900D11D9-563E-4B6E-A220-479C99EE8DCF}" type="presOf" srcId="{92DB4CF0-138F-417E-9A05-70CBBC96F16E}" destId="{39A070AB-D07A-4D08-98CF-06BFCCEFD84C}" srcOrd="0" destOrd="0" presId="urn:microsoft.com/office/officeart/2005/8/layout/list1"/>
    <dgm:cxn modelId="{168DD2F1-D90F-4F7F-86C9-C49C342BE3FB}" type="presOf" srcId="{6324EF38-FBBF-408F-BC51-ED577F40C5B3}" destId="{C21EDFD5-090B-4912-9536-C361121BA589}" srcOrd="0" destOrd="0" presId="urn:microsoft.com/office/officeart/2005/8/layout/list1"/>
    <dgm:cxn modelId="{ED3ABEF7-4609-4331-8A04-76FF1FC5FD98}" type="presOf" srcId="{824563AF-EEF9-4EA1-98B4-56B8F6C9AFCA}" destId="{1911D274-3D72-4355-81C2-A1F919B81AEF}" srcOrd="1" destOrd="0" presId="urn:microsoft.com/office/officeart/2005/8/layout/list1"/>
    <dgm:cxn modelId="{59B18D7C-F750-49E2-B98C-CF4B5C64F04F}" type="presParOf" srcId="{EF511114-A18A-4F84-A02A-BECD4E2D467B}" destId="{EFDADC8B-7907-4008-808B-283BEB5C2BAF}" srcOrd="0" destOrd="0" presId="urn:microsoft.com/office/officeart/2005/8/layout/list1"/>
    <dgm:cxn modelId="{2CC6C5B9-3377-4006-ADF1-0650A9272A51}" type="presParOf" srcId="{EFDADC8B-7907-4008-808B-283BEB5C2BAF}" destId="{F25CCBE8-A8AE-4BF4-BA29-ABCF2F5CA590}" srcOrd="0" destOrd="0" presId="urn:microsoft.com/office/officeart/2005/8/layout/list1"/>
    <dgm:cxn modelId="{336289C2-D58C-460F-9597-4D5CB50B2CEA}" type="presParOf" srcId="{EFDADC8B-7907-4008-808B-283BEB5C2BAF}" destId="{2C3E49EB-BEA4-44C3-914E-1805DD5CC03F}" srcOrd="1" destOrd="0" presId="urn:microsoft.com/office/officeart/2005/8/layout/list1"/>
    <dgm:cxn modelId="{F091EC19-D6E2-4049-BEA3-F8599942CCD5}" type="presParOf" srcId="{EF511114-A18A-4F84-A02A-BECD4E2D467B}" destId="{ADB6794B-3CB4-4EA4-A989-4CF1F39EC8B5}" srcOrd="1" destOrd="0" presId="urn:microsoft.com/office/officeart/2005/8/layout/list1"/>
    <dgm:cxn modelId="{0ED7A371-9CC6-4CCB-86A1-2701FA9C1DF2}" type="presParOf" srcId="{EF511114-A18A-4F84-A02A-BECD4E2D467B}" destId="{A9CFB94F-175C-456E-BE2D-88ACE82FE835}" srcOrd="2" destOrd="0" presId="urn:microsoft.com/office/officeart/2005/8/layout/list1"/>
    <dgm:cxn modelId="{7A05EA65-17D4-4D29-BCE1-86DA6992D856}" type="presParOf" srcId="{EF511114-A18A-4F84-A02A-BECD4E2D467B}" destId="{F88E963B-431C-4894-A6E1-A9B5560A41D7}" srcOrd="3" destOrd="0" presId="urn:microsoft.com/office/officeart/2005/8/layout/list1"/>
    <dgm:cxn modelId="{BBF92801-14A4-4D41-A824-E562336D33B1}" type="presParOf" srcId="{EF511114-A18A-4F84-A02A-BECD4E2D467B}" destId="{2C474A2D-2849-4168-8E39-34FB5D7CF2BB}" srcOrd="4" destOrd="0" presId="urn:microsoft.com/office/officeart/2005/8/layout/list1"/>
    <dgm:cxn modelId="{6AD0EA0D-989D-495A-9430-D1B4DF27AB7C}" type="presParOf" srcId="{2C474A2D-2849-4168-8E39-34FB5D7CF2BB}" destId="{39A070AB-D07A-4D08-98CF-06BFCCEFD84C}" srcOrd="0" destOrd="0" presId="urn:microsoft.com/office/officeart/2005/8/layout/list1"/>
    <dgm:cxn modelId="{A9625B4C-ACBE-4B4D-9EB9-595D4A628843}" type="presParOf" srcId="{2C474A2D-2849-4168-8E39-34FB5D7CF2BB}" destId="{279F07BB-7A94-4CD6-929E-7786448CE881}" srcOrd="1" destOrd="0" presId="urn:microsoft.com/office/officeart/2005/8/layout/list1"/>
    <dgm:cxn modelId="{62DF876D-E566-4074-A900-79DA4806CD03}" type="presParOf" srcId="{EF511114-A18A-4F84-A02A-BECD4E2D467B}" destId="{182B09DA-B6DF-45E5-88DA-3727A073E941}" srcOrd="5" destOrd="0" presId="urn:microsoft.com/office/officeart/2005/8/layout/list1"/>
    <dgm:cxn modelId="{14A6BF13-3522-4EA8-8DEF-4227A60CFDBC}" type="presParOf" srcId="{EF511114-A18A-4F84-A02A-BECD4E2D467B}" destId="{78D5CCD9-2639-4E03-AFA3-211749D7F7CC}" srcOrd="6" destOrd="0" presId="urn:microsoft.com/office/officeart/2005/8/layout/list1"/>
    <dgm:cxn modelId="{96B6E68A-E023-4541-BBBA-608A6028DE3E}" type="presParOf" srcId="{EF511114-A18A-4F84-A02A-BECD4E2D467B}" destId="{C28A5060-934C-42F9-8B4E-415588FF47D4}" srcOrd="7" destOrd="0" presId="urn:microsoft.com/office/officeart/2005/8/layout/list1"/>
    <dgm:cxn modelId="{A72B2DFD-E5BD-49DA-B56F-E900142C5894}" type="presParOf" srcId="{EF511114-A18A-4F84-A02A-BECD4E2D467B}" destId="{B7EFA7A8-86D7-46D4-91BD-6025FD3F572E}" srcOrd="8" destOrd="0" presId="urn:microsoft.com/office/officeart/2005/8/layout/list1"/>
    <dgm:cxn modelId="{AFFFB11C-2EF9-4F30-9F73-F7223D735DDF}" type="presParOf" srcId="{B7EFA7A8-86D7-46D4-91BD-6025FD3F572E}" destId="{54C99F64-2673-49A3-AFA6-CE61642E617F}" srcOrd="0" destOrd="0" presId="urn:microsoft.com/office/officeart/2005/8/layout/list1"/>
    <dgm:cxn modelId="{AEA761B9-92F0-46C0-8095-348A06F3C425}" type="presParOf" srcId="{B7EFA7A8-86D7-46D4-91BD-6025FD3F572E}" destId="{1E3D27C4-0E1D-473B-8859-8449183C82F9}" srcOrd="1" destOrd="0" presId="urn:microsoft.com/office/officeart/2005/8/layout/list1"/>
    <dgm:cxn modelId="{99DADB57-2F6B-4D40-B57D-967B58386686}" type="presParOf" srcId="{EF511114-A18A-4F84-A02A-BECD4E2D467B}" destId="{3737DC29-969D-4913-93D6-99B659CDF33A}" srcOrd="9" destOrd="0" presId="urn:microsoft.com/office/officeart/2005/8/layout/list1"/>
    <dgm:cxn modelId="{8E2CB8FA-E9DF-4CE1-B485-8EB7311BA138}" type="presParOf" srcId="{EF511114-A18A-4F84-A02A-BECD4E2D467B}" destId="{2E1F8170-68D2-44AF-9B73-CA24B61D0A66}" srcOrd="10" destOrd="0" presId="urn:microsoft.com/office/officeart/2005/8/layout/list1"/>
    <dgm:cxn modelId="{E10AF721-A331-4921-8808-D111CD2242B9}" type="presParOf" srcId="{EF511114-A18A-4F84-A02A-BECD4E2D467B}" destId="{079E1B90-5984-441C-A25C-BD64978F9A90}" srcOrd="11" destOrd="0" presId="urn:microsoft.com/office/officeart/2005/8/layout/list1"/>
    <dgm:cxn modelId="{6C520BA4-11ED-4B36-9A62-D7FC511EE944}" type="presParOf" srcId="{EF511114-A18A-4F84-A02A-BECD4E2D467B}" destId="{316E702C-3643-472D-A747-5703580D09FB}" srcOrd="12" destOrd="0" presId="urn:microsoft.com/office/officeart/2005/8/layout/list1"/>
    <dgm:cxn modelId="{D0F6B199-BB56-496F-A3BD-F0FC60F496DC}" type="presParOf" srcId="{316E702C-3643-472D-A747-5703580D09FB}" destId="{02917755-B5CC-4964-B122-BC4BCE9CC23B}" srcOrd="0" destOrd="0" presId="urn:microsoft.com/office/officeart/2005/8/layout/list1"/>
    <dgm:cxn modelId="{18AC1CAB-5126-49ED-A9FC-ACDC424A39B7}" type="presParOf" srcId="{316E702C-3643-472D-A747-5703580D09FB}" destId="{1911D274-3D72-4355-81C2-A1F919B81AEF}" srcOrd="1" destOrd="0" presId="urn:microsoft.com/office/officeart/2005/8/layout/list1"/>
    <dgm:cxn modelId="{2FF009AF-75D2-4C20-819A-976D848BE347}" type="presParOf" srcId="{EF511114-A18A-4F84-A02A-BECD4E2D467B}" destId="{080E442C-EE76-42F4-8A55-825884D94320}" srcOrd="13" destOrd="0" presId="urn:microsoft.com/office/officeart/2005/8/layout/list1"/>
    <dgm:cxn modelId="{152C431E-06B8-423D-A88A-E40456730838}" type="presParOf" srcId="{EF511114-A18A-4F84-A02A-BECD4E2D467B}" destId="{A5712F49-0902-4A25-B008-FB3E44D817D0}" srcOrd="14" destOrd="0" presId="urn:microsoft.com/office/officeart/2005/8/layout/list1"/>
    <dgm:cxn modelId="{66F76FE7-F743-4E90-B603-38076C02EE35}" type="presParOf" srcId="{EF511114-A18A-4F84-A02A-BECD4E2D467B}" destId="{724A88B2-600E-4E88-A180-7CACB4655044}" srcOrd="15" destOrd="0" presId="urn:microsoft.com/office/officeart/2005/8/layout/list1"/>
    <dgm:cxn modelId="{DCD68FF3-1E7D-450E-89C6-72D559970347}" type="presParOf" srcId="{EF511114-A18A-4F84-A02A-BECD4E2D467B}" destId="{BB69493D-95F4-477A-B51B-D27314C7D846}" srcOrd="16" destOrd="0" presId="urn:microsoft.com/office/officeart/2005/8/layout/list1"/>
    <dgm:cxn modelId="{A2224265-1689-4818-BED0-1B6E2740AC00}" type="presParOf" srcId="{BB69493D-95F4-477A-B51B-D27314C7D846}" destId="{C21EDFD5-090B-4912-9536-C361121BA589}" srcOrd="0" destOrd="0" presId="urn:microsoft.com/office/officeart/2005/8/layout/list1"/>
    <dgm:cxn modelId="{184A980E-B056-4374-9FF9-7841FE1419AA}" type="presParOf" srcId="{BB69493D-95F4-477A-B51B-D27314C7D846}" destId="{3030F343-214A-4AE1-A719-81C2CC3C87D5}" srcOrd="1" destOrd="0" presId="urn:microsoft.com/office/officeart/2005/8/layout/list1"/>
    <dgm:cxn modelId="{F1F4B01D-6250-40B4-AA0B-87C3D985DAFA}" type="presParOf" srcId="{EF511114-A18A-4F84-A02A-BECD4E2D467B}" destId="{F289EC92-0767-4DBC-932B-56674D710BF7}" srcOrd="17" destOrd="0" presId="urn:microsoft.com/office/officeart/2005/8/layout/list1"/>
    <dgm:cxn modelId="{BA111924-9DD3-41F3-A5BA-EF389C2A755A}" type="presParOf" srcId="{EF511114-A18A-4F84-A02A-BECD4E2D467B}" destId="{EDABC0D8-DEB3-40AA-88C8-AC0DCC648C5B}" srcOrd="18" destOrd="0" presId="urn:microsoft.com/office/officeart/2005/8/layout/list1"/>
    <dgm:cxn modelId="{16EE84DC-02C1-4D95-B7A6-EF072E10FD00}" type="presParOf" srcId="{EF511114-A18A-4F84-A02A-BECD4E2D467B}" destId="{2F22D2F6-848C-419F-8D30-AC88658CBF25}" srcOrd="19" destOrd="0" presId="urn:microsoft.com/office/officeart/2005/8/layout/list1"/>
    <dgm:cxn modelId="{379E3F9F-92C9-44DB-ACCB-4D3007A48BD6}" type="presParOf" srcId="{EF511114-A18A-4F84-A02A-BECD4E2D467B}" destId="{2DA9FDB4-91C2-4BF8-A8CB-2B4169F2A8FF}" srcOrd="20" destOrd="0" presId="urn:microsoft.com/office/officeart/2005/8/layout/list1"/>
    <dgm:cxn modelId="{4973F4E9-DFC9-4F8B-817C-B1B9698B03DD}" type="presParOf" srcId="{2DA9FDB4-91C2-4BF8-A8CB-2B4169F2A8FF}" destId="{5F0DEFBE-34E1-4CFD-AB23-03A7BA41B334}" srcOrd="0" destOrd="0" presId="urn:microsoft.com/office/officeart/2005/8/layout/list1"/>
    <dgm:cxn modelId="{E8B2B78F-4E45-4BF2-90E8-8D296A94A08C}" type="presParOf" srcId="{2DA9FDB4-91C2-4BF8-A8CB-2B4169F2A8FF}" destId="{6FDED330-4D41-4AF5-B1B6-12DE8C1D5EF3}" srcOrd="1" destOrd="0" presId="urn:microsoft.com/office/officeart/2005/8/layout/list1"/>
    <dgm:cxn modelId="{19D74F24-1A6B-4F85-90BE-18C2727A21C5}" type="presParOf" srcId="{EF511114-A18A-4F84-A02A-BECD4E2D467B}" destId="{EC1968B0-5CB3-4ECB-8F2E-7A2157ADDBED}" srcOrd="21" destOrd="0" presId="urn:microsoft.com/office/officeart/2005/8/layout/list1"/>
    <dgm:cxn modelId="{53D4F48A-AAD8-448C-A60C-27BCF037382B}" type="presParOf" srcId="{EF511114-A18A-4F84-A02A-BECD4E2D467B}" destId="{FF556D5B-BE77-4D1C-97B5-6D184415B4EE}"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4CB1F-E50C-4D1C-BE0E-70C0B3DA821F}">
      <dsp:nvSpPr>
        <dsp:cNvPr id="0" name=""/>
        <dsp:cNvSpPr/>
      </dsp:nvSpPr>
      <dsp:spPr>
        <a:xfrm>
          <a:off x="0" y="529159"/>
          <a:ext cx="6666833" cy="756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98A492-661C-4166-BE31-F257467C16EE}">
      <dsp:nvSpPr>
        <dsp:cNvPr id="0" name=""/>
        <dsp:cNvSpPr/>
      </dsp:nvSpPr>
      <dsp:spPr>
        <a:xfrm>
          <a:off x="333341" y="86359"/>
          <a:ext cx="4666783" cy="885600"/>
        </a:xfrm>
        <a:prstGeom prst="round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333500">
            <a:lnSpc>
              <a:spcPct val="90000"/>
            </a:lnSpc>
            <a:spcBef>
              <a:spcPct val="0"/>
            </a:spcBef>
            <a:spcAft>
              <a:spcPct val="35000"/>
            </a:spcAft>
            <a:buNone/>
          </a:pPr>
          <a:r>
            <a:rPr lang="en-US" sz="3000" kern="1200"/>
            <a:t>MFA</a:t>
          </a:r>
        </a:p>
      </dsp:txBody>
      <dsp:txXfrm>
        <a:off x="376572" y="129590"/>
        <a:ext cx="4580321" cy="799138"/>
      </dsp:txXfrm>
    </dsp:sp>
    <dsp:sp modelId="{8734F534-8EEC-4D1B-9F4A-18650CDF94F9}">
      <dsp:nvSpPr>
        <dsp:cNvPr id="0" name=""/>
        <dsp:cNvSpPr/>
      </dsp:nvSpPr>
      <dsp:spPr>
        <a:xfrm>
          <a:off x="0" y="1889959"/>
          <a:ext cx="6666833" cy="756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15622D1-15AF-4000-AA94-3A5CC18DB6F1}">
      <dsp:nvSpPr>
        <dsp:cNvPr id="0" name=""/>
        <dsp:cNvSpPr/>
      </dsp:nvSpPr>
      <dsp:spPr>
        <a:xfrm>
          <a:off x="333341" y="1447159"/>
          <a:ext cx="4666783" cy="8856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333500">
            <a:lnSpc>
              <a:spcPct val="90000"/>
            </a:lnSpc>
            <a:spcBef>
              <a:spcPct val="0"/>
            </a:spcBef>
            <a:spcAft>
              <a:spcPct val="35000"/>
            </a:spcAft>
            <a:buNone/>
          </a:pPr>
          <a:r>
            <a:rPr lang="en-US" sz="3000" kern="1200"/>
            <a:t>Training</a:t>
          </a:r>
        </a:p>
      </dsp:txBody>
      <dsp:txXfrm>
        <a:off x="376572" y="1490390"/>
        <a:ext cx="4580321" cy="799138"/>
      </dsp:txXfrm>
    </dsp:sp>
    <dsp:sp modelId="{07E39848-93C3-4F2F-A9D9-681B200B3635}">
      <dsp:nvSpPr>
        <dsp:cNvPr id="0" name=""/>
        <dsp:cNvSpPr/>
      </dsp:nvSpPr>
      <dsp:spPr>
        <a:xfrm>
          <a:off x="0" y="3250759"/>
          <a:ext cx="6666833" cy="756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57545B8-AD32-4E1C-99A6-FE285B227EE3}">
      <dsp:nvSpPr>
        <dsp:cNvPr id="0" name=""/>
        <dsp:cNvSpPr/>
      </dsp:nvSpPr>
      <dsp:spPr>
        <a:xfrm>
          <a:off x="333341" y="2807959"/>
          <a:ext cx="4666783" cy="88560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333500">
            <a:lnSpc>
              <a:spcPct val="90000"/>
            </a:lnSpc>
            <a:spcBef>
              <a:spcPct val="0"/>
            </a:spcBef>
            <a:spcAft>
              <a:spcPct val="35000"/>
            </a:spcAft>
            <a:buNone/>
          </a:pPr>
          <a:r>
            <a:rPr lang="en-US" sz="3000" kern="1200"/>
            <a:t>Anti-phishing</a:t>
          </a:r>
        </a:p>
      </dsp:txBody>
      <dsp:txXfrm>
        <a:off x="376572" y="2851190"/>
        <a:ext cx="4580321" cy="799138"/>
      </dsp:txXfrm>
    </dsp:sp>
    <dsp:sp modelId="{A6E40D10-388B-4A7E-B7B1-5D8CB1D016F7}">
      <dsp:nvSpPr>
        <dsp:cNvPr id="0" name=""/>
        <dsp:cNvSpPr/>
      </dsp:nvSpPr>
      <dsp:spPr>
        <a:xfrm>
          <a:off x="0" y="4611560"/>
          <a:ext cx="6666833" cy="756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8FA6D6B-CEDA-476E-AAF9-884C6628B187}">
      <dsp:nvSpPr>
        <dsp:cNvPr id="0" name=""/>
        <dsp:cNvSpPr/>
      </dsp:nvSpPr>
      <dsp:spPr>
        <a:xfrm>
          <a:off x="333341" y="4168760"/>
          <a:ext cx="4666783" cy="8856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333500">
            <a:lnSpc>
              <a:spcPct val="90000"/>
            </a:lnSpc>
            <a:spcBef>
              <a:spcPct val="0"/>
            </a:spcBef>
            <a:spcAft>
              <a:spcPct val="35000"/>
            </a:spcAft>
            <a:buNone/>
          </a:pPr>
          <a:r>
            <a:rPr lang="en-US" sz="3000" kern="1200"/>
            <a:t>Anti-virus/EDR</a:t>
          </a:r>
        </a:p>
      </dsp:txBody>
      <dsp:txXfrm>
        <a:off x="376572" y="4211991"/>
        <a:ext cx="4580321"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FB94F-175C-456E-BE2D-88ACE82FE835}">
      <dsp:nvSpPr>
        <dsp:cNvPr id="0" name=""/>
        <dsp:cNvSpPr/>
      </dsp:nvSpPr>
      <dsp:spPr>
        <a:xfrm>
          <a:off x="0" y="354559"/>
          <a:ext cx="6666833" cy="504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C3E49EB-BEA4-44C3-914E-1805DD5CC03F}">
      <dsp:nvSpPr>
        <dsp:cNvPr id="0" name=""/>
        <dsp:cNvSpPr/>
      </dsp:nvSpPr>
      <dsp:spPr>
        <a:xfrm>
          <a:off x="333341" y="59359"/>
          <a:ext cx="4666783" cy="5904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b="1" kern="1200" dirty="0"/>
            <a:t>SEC Cybersecurity Rule</a:t>
          </a:r>
          <a:endParaRPr lang="en-US" sz="2000" kern="1200" dirty="0"/>
        </a:p>
      </dsp:txBody>
      <dsp:txXfrm>
        <a:off x="362162" y="88180"/>
        <a:ext cx="4609141" cy="532758"/>
      </dsp:txXfrm>
    </dsp:sp>
    <dsp:sp modelId="{78D5CCD9-2639-4E03-AFA3-211749D7F7CC}">
      <dsp:nvSpPr>
        <dsp:cNvPr id="0" name=""/>
        <dsp:cNvSpPr/>
      </dsp:nvSpPr>
      <dsp:spPr>
        <a:xfrm>
          <a:off x="0" y="1261759"/>
          <a:ext cx="6666833" cy="504000"/>
        </a:xfrm>
        <a:prstGeom prst="rect">
          <a:avLst/>
        </a:prstGeom>
        <a:solidFill>
          <a:schemeClr val="lt1">
            <a:alpha val="90000"/>
            <a:hueOff val="0"/>
            <a:satOff val="0"/>
            <a:lumOff val="0"/>
            <a:alphaOff val="0"/>
          </a:schemeClr>
        </a:solidFill>
        <a:ln w="6350" cap="flat" cmpd="sng" algn="ctr">
          <a:solidFill>
            <a:schemeClr val="accent5">
              <a:hueOff val="-1351709"/>
              <a:satOff val="-3484"/>
              <a:lumOff val="-2353"/>
              <a:alphaOff val="0"/>
            </a:schemeClr>
          </a:solidFill>
          <a:prstDash val="solid"/>
          <a:miter lim="800000"/>
        </a:ln>
        <a:effectLst/>
      </dsp:spPr>
      <dsp:style>
        <a:lnRef idx="1">
          <a:scrgbClr r="0" g="0" b="0"/>
        </a:lnRef>
        <a:fillRef idx="1">
          <a:scrgbClr r="0" g="0" b="0"/>
        </a:fillRef>
        <a:effectRef idx="0">
          <a:scrgbClr r="0" g="0" b="0"/>
        </a:effectRef>
        <a:fontRef idx="minor"/>
      </dsp:style>
    </dsp:sp>
    <dsp:sp modelId="{279F07BB-7A94-4CD6-929E-7786448CE881}">
      <dsp:nvSpPr>
        <dsp:cNvPr id="0" name=""/>
        <dsp:cNvSpPr/>
      </dsp:nvSpPr>
      <dsp:spPr>
        <a:xfrm>
          <a:off x="333341" y="966559"/>
          <a:ext cx="4666783" cy="590400"/>
        </a:xfrm>
        <a:prstGeom prst="round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FTC Safeguard Rule</a:t>
          </a:r>
        </a:p>
      </dsp:txBody>
      <dsp:txXfrm>
        <a:off x="362162" y="995380"/>
        <a:ext cx="4609141" cy="532758"/>
      </dsp:txXfrm>
    </dsp:sp>
    <dsp:sp modelId="{2E1F8170-68D2-44AF-9B73-CA24B61D0A66}">
      <dsp:nvSpPr>
        <dsp:cNvPr id="0" name=""/>
        <dsp:cNvSpPr/>
      </dsp:nvSpPr>
      <dsp:spPr>
        <a:xfrm>
          <a:off x="0" y="2168960"/>
          <a:ext cx="6666833" cy="504000"/>
        </a:xfrm>
        <a:prstGeom prst="rect">
          <a:avLst/>
        </a:prstGeom>
        <a:solidFill>
          <a:schemeClr val="lt1">
            <a:alpha val="90000"/>
            <a:hueOff val="0"/>
            <a:satOff val="0"/>
            <a:lumOff val="0"/>
            <a:alphaOff val="0"/>
          </a:schemeClr>
        </a:solidFill>
        <a:ln w="6350" cap="flat" cmpd="sng" algn="ctr">
          <a:solidFill>
            <a:schemeClr val="accent5">
              <a:hueOff val="-2703417"/>
              <a:satOff val="-6968"/>
              <a:lumOff val="-4706"/>
              <a:alphaOff val="0"/>
            </a:schemeClr>
          </a:solidFill>
          <a:prstDash val="solid"/>
          <a:miter lim="800000"/>
        </a:ln>
        <a:effectLst/>
      </dsp:spPr>
      <dsp:style>
        <a:lnRef idx="1">
          <a:scrgbClr r="0" g="0" b="0"/>
        </a:lnRef>
        <a:fillRef idx="1">
          <a:scrgbClr r="0" g="0" b="0"/>
        </a:fillRef>
        <a:effectRef idx="0">
          <a:scrgbClr r="0" g="0" b="0"/>
        </a:effectRef>
        <a:fontRef idx="minor"/>
      </dsp:style>
    </dsp:sp>
    <dsp:sp modelId="{1E3D27C4-0E1D-473B-8859-8449183C82F9}">
      <dsp:nvSpPr>
        <dsp:cNvPr id="0" name=""/>
        <dsp:cNvSpPr/>
      </dsp:nvSpPr>
      <dsp:spPr>
        <a:xfrm>
          <a:off x="333341" y="1873759"/>
          <a:ext cx="4666783" cy="590400"/>
        </a:xfrm>
        <a:prstGeom prst="round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HIPAA</a:t>
          </a:r>
        </a:p>
      </dsp:txBody>
      <dsp:txXfrm>
        <a:off x="362162" y="1902580"/>
        <a:ext cx="4609141" cy="532758"/>
      </dsp:txXfrm>
    </dsp:sp>
    <dsp:sp modelId="{A5712F49-0902-4A25-B008-FB3E44D817D0}">
      <dsp:nvSpPr>
        <dsp:cNvPr id="0" name=""/>
        <dsp:cNvSpPr/>
      </dsp:nvSpPr>
      <dsp:spPr>
        <a:xfrm>
          <a:off x="0" y="3076160"/>
          <a:ext cx="6666833" cy="504000"/>
        </a:xfrm>
        <a:prstGeom prst="rect">
          <a:avLst/>
        </a:prstGeom>
        <a:solidFill>
          <a:schemeClr val="lt1">
            <a:alpha val="90000"/>
            <a:hueOff val="0"/>
            <a:satOff val="0"/>
            <a:lumOff val="0"/>
            <a:alphaOff val="0"/>
          </a:schemeClr>
        </a:solidFill>
        <a:ln w="6350" cap="flat" cmpd="sng" algn="ctr">
          <a:solidFill>
            <a:schemeClr val="accent5">
              <a:hueOff val="-4055126"/>
              <a:satOff val="-10451"/>
              <a:lumOff val="-7059"/>
              <a:alphaOff val="0"/>
            </a:schemeClr>
          </a:solidFill>
          <a:prstDash val="solid"/>
          <a:miter lim="800000"/>
        </a:ln>
        <a:effectLst/>
      </dsp:spPr>
      <dsp:style>
        <a:lnRef idx="1">
          <a:scrgbClr r="0" g="0" b="0"/>
        </a:lnRef>
        <a:fillRef idx="1">
          <a:scrgbClr r="0" g="0" b="0"/>
        </a:fillRef>
        <a:effectRef idx="0">
          <a:scrgbClr r="0" g="0" b="0"/>
        </a:effectRef>
        <a:fontRef idx="minor"/>
      </dsp:style>
    </dsp:sp>
    <dsp:sp modelId="{1911D274-3D72-4355-81C2-A1F919B81AEF}">
      <dsp:nvSpPr>
        <dsp:cNvPr id="0" name=""/>
        <dsp:cNvSpPr/>
      </dsp:nvSpPr>
      <dsp:spPr>
        <a:xfrm>
          <a:off x="333341" y="2780960"/>
          <a:ext cx="4666783" cy="590400"/>
        </a:xfrm>
        <a:prstGeom prst="round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PCI DSS</a:t>
          </a:r>
        </a:p>
      </dsp:txBody>
      <dsp:txXfrm>
        <a:off x="362162" y="2809781"/>
        <a:ext cx="4609141" cy="532758"/>
      </dsp:txXfrm>
    </dsp:sp>
    <dsp:sp modelId="{EDABC0D8-DEB3-40AA-88C8-AC0DCC648C5B}">
      <dsp:nvSpPr>
        <dsp:cNvPr id="0" name=""/>
        <dsp:cNvSpPr/>
      </dsp:nvSpPr>
      <dsp:spPr>
        <a:xfrm>
          <a:off x="0" y="3983360"/>
          <a:ext cx="6666833" cy="504000"/>
        </a:xfrm>
        <a:prstGeom prst="rect">
          <a:avLst/>
        </a:prstGeom>
        <a:solidFill>
          <a:schemeClr val="lt1">
            <a:alpha val="90000"/>
            <a:hueOff val="0"/>
            <a:satOff val="0"/>
            <a:lumOff val="0"/>
            <a:alphaOff val="0"/>
          </a:schemeClr>
        </a:solidFill>
        <a:ln w="6350" cap="flat" cmpd="sng" algn="ctr">
          <a:solidFill>
            <a:schemeClr val="accent5">
              <a:hueOff val="-5406834"/>
              <a:satOff val="-13935"/>
              <a:lumOff val="-9412"/>
              <a:alphaOff val="0"/>
            </a:schemeClr>
          </a:solidFill>
          <a:prstDash val="solid"/>
          <a:miter lim="800000"/>
        </a:ln>
        <a:effectLst/>
      </dsp:spPr>
      <dsp:style>
        <a:lnRef idx="1">
          <a:scrgbClr r="0" g="0" b="0"/>
        </a:lnRef>
        <a:fillRef idx="1">
          <a:scrgbClr r="0" g="0" b="0"/>
        </a:fillRef>
        <a:effectRef idx="0">
          <a:scrgbClr r="0" g="0" b="0"/>
        </a:effectRef>
        <a:fontRef idx="minor"/>
      </dsp:style>
    </dsp:sp>
    <dsp:sp modelId="{3030F343-214A-4AE1-A719-81C2CC3C87D5}">
      <dsp:nvSpPr>
        <dsp:cNvPr id="0" name=""/>
        <dsp:cNvSpPr/>
      </dsp:nvSpPr>
      <dsp:spPr>
        <a:xfrm>
          <a:off x="333341" y="3688160"/>
          <a:ext cx="4666783" cy="590400"/>
        </a:xfrm>
        <a:prstGeom prst="round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State Breach laws</a:t>
          </a:r>
        </a:p>
      </dsp:txBody>
      <dsp:txXfrm>
        <a:off x="362162" y="3716981"/>
        <a:ext cx="4609141" cy="532758"/>
      </dsp:txXfrm>
    </dsp:sp>
    <dsp:sp modelId="{FF556D5B-BE77-4D1C-97B5-6D184415B4EE}">
      <dsp:nvSpPr>
        <dsp:cNvPr id="0" name=""/>
        <dsp:cNvSpPr/>
      </dsp:nvSpPr>
      <dsp:spPr>
        <a:xfrm>
          <a:off x="0" y="4890560"/>
          <a:ext cx="6666833" cy="50400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sp>
    <dsp:sp modelId="{6FDED330-4D41-4AF5-B1B6-12DE8C1D5EF3}">
      <dsp:nvSpPr>
        <dsp:cNvPr id="0" name=""/>
        <dsp:cNvSpPr/>
      </dsp:nvSpPr>
      <dsp:spPr>
        <a:xfrm>
          <a:off x="333341" y="4595359"/>
          <a:ext cx="4666783" cy="59040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CFPB</a:t>
          </a:r>
        </a:p>
      </dsp:txBody>
      <dsp:txXfrm>
        <a:off x="362162" y="4624180"/>
        <a:ext cx="4609141"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A75990-A4A1-4DDE-AA8D-73E60A452DD0}" type="datetimeFigureOut">
              <a:rPr lang="en-US" smtClean="0"/>
              <a:t>6/6/2025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1</a:t>
            </a:fld>
            <a:endParaRPr lang="en-US" dirty="0"/>
          </a:p>
        </p:txBody>
      </p:sp>
    </p:spTree>
    <p:extLst>
      <p:ext uri="{BB962C8B-B14F-4D97-AF65-F5344CB8AC3E}">
        <p14:creationId xmlns:p14="http://schemas.microsoft.com/office/powerpoint/2010/main" val="1855087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78DC2-1CAD-C32A-C659-6AD718E29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45A69-AD5D-5B09-A206-8F9F2E436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E351C-2469-27B7-3501-02160A6F72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79EC7D-077C-F7B4-9005-35AF5B559013}"/>
              </a:ext>
            </a:extLst>
          </p:cNvPr>
          <p:cNvSpPr>
            <a:spLocks noGrp="1"/>
          </p:cNvSpPr>
          <p:nvPr>
            <p:ph type="sldNum" sz="quarter" idx="5"/>
          </p:nvPr>
        </p:nvSpPr>
        <p:spPr/>
        <p:txBody>
          <a:bodyPr/>
          <a:lstStyle/>
          <a:p>
            <a:fld id="{C275CD8D-B1D9-4658-A4F0-38CA8D83ED5D}" type="slidenum">
              <a:rPr lang="en-US" smtClean="0"/>
              <a:t>2</a:t>
            </a:fld>
            <a:endParaRPr lang="en-US" dirty="0"/>
          </a:p>
        </p:txBody>
      </p:sp>
    </p:spTree>
    <p:extLst>
      <p:ext uri="{BB962C8B-B14F-4D97-AF65-F5344CB8AC3E}">
        <p14:creationId xmlns:p14="http://schemas.microsoft.com/office/powerpoint/2010/main" val="3716188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4</a:t>
            </a:fld>
            <a:endParaRPr lang="en-US" dirty="0"/>
          </a:p>
        </p:txBody>
      </p:sp>
    </p:spTree>
    <p:extLst>
      <p:ext uri="{BB962C8B-B14F-4D97-AF65-F5344CB8AC3E}">
        <p14:creationId xmlns:p14="http://schemas.microsoft.com/office/powerpoint/2010/main" val="1750956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17</a:t>
            </a:fld>
            <a:endParaRPr lang="en-US" dirty="0"/>
          </a:p>
        </p:txBody>
      </p:sp>
    </p:spTree>
    <p:extLst>
      <p:ext uri="{BB962C8B-B14F-4D97-AF65-F5344CB8AC3E}">
        <p14:creationId xmlns:p14="http://schemas.microsoft.com/office/powerpoint/2010/main" val="321766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19</a:t>
            </a:fld>
            <a:endParaRPr lang="en-US" dirty="0"/>
          </a:p>
        </p:txBody>
      </p:sp>
    </p:spTree>
    <p:extLst>
      <p:ext uri="{BB962C8B-B14F-4D97-AF65-F5344CB8AC3E}">
        <p14:creationId xmlns:p14="http://schemas.microsoft.com/office/powerpoint/2010/main" val="2570858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27</a:t>
            </a:fld>
            <a:endParaRPr lang="en-US" dirty="0"/>
          </a:p>
        </p:txBody>
      </p:sp>
    </p:spTree>
    <p:extLst>
      <p:ext uri="{BB962C8B-B14F-4D97-AF65-F5344CB8AC3E}">
        <p14:creationId xmlns:p14="http://schemas.microsoft.com/office/powerpoint/2010/main" val="2262156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415878-E6B7-4354-9713-324A8B2A6DCA}" type="datetime1">
              <a:rPr lang="en-US" smtClean="0"/>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1721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FA74A4-1612-4DC8-888E-A96A8F399779}" type="datetime1">
              <a:rPr lang="en-US" smtClean="0"/>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1052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B0C062-2BFE-4C84-8D47-6E40C23B3BDE}" type="datetime1">
              <a:rPr lang="en-US" smtClean="0"/>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8575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C4F6F4-E7A4-49E4-92C7-DEF1D27F2031}" type="datetime1">
              <a:rPr lang="en-US" smtClean="0"/>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9607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BA38C6-AA6B-47A1-BDAC-05906C9C817C}" type="datetime1">
              <a:rPr lang="en-US" smtClean="0"/>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3810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8AFE46-59BB-438B-B828-9CE1BDD69C1E}" type="datetime1">
              <a:rPr lang="en-US" smtClean="0"/>
              <a:t>6/6/2025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17608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2655D3-394B-41FE-8172-772B8CB7C917}" type="datetime1">
              <a:rPr lang="en-US" smtClean="0"/>
              <a:t>6/6/2025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2004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072257-3E2D-4148-AFE1-DD3077161C5F}" type="datetime1">
              <a:rPr lang="en-US" smtClean="0"/>
              <a:t>6/6/2025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96905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8ED90-6E81-42D0-8A80-1AA59C704245}" type="datetime1">
              <a:rPr lang="en-US" smtClean="0"/>
              <a:t>6/6/2025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087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C48148-ACAE-43A1-8A02-DD27310FC096}" type="datetime1">
              <a:rPr lang="en-US" smtClean="0"/>
              <a:t>6/6/2025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5455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4AC64F-9E44-4676-8F3C-FDC1069982D3}" type="datetime1">
              <a:rPr lang="en-US" smtClean="0"/>
              <a:t>6/6/2025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0504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7FD45-FDEA-4EFD-9C75-9A474B307B95}" type="datetime1">
              <a:rPr lang="en-US" smtClean="0"/>
              <a:t>6/6/2025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CBFE2-45DC-422C-B973-7A3A3091A4ED}" type="slidenum">
              <a:rPr lang="en-US" smtClean="0"/>
              <a:t>‹#›</a:t>
            </a:fld>
            <a:endParaRPr lang="en-US"/>
          </a:p>
        </p:txBody>
      </p:sp>
    </p:spTree>
    <p:extLst>
      <p:ext uri="{BB962C8B-B14F-4D97-AF65-F5344CB8AC3E}">
        <p14:creationId xmlns:p14="http://schemas.microsoft.com/office/powerpoint/2010/main" val="1990898998"/>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penclipart.org/detail/49309"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gartner.com/en/newsroom/press-releases/2025-03-31-gartner-forecasts-worldwide-genai-spending-to-reach-644-billion-in-2025"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wallpaperflare.com/kali-linux-computer-simple-typography-logo-hacking-hackers-wallpaper-phdnt"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6090045" y="1346200"/>
            <a:ext cx="5624118" cy="3284538"/>
          </a:xfrm>
        </p:spPr>
        <p:txBody>
          <a:bodyPr anchor="b">
            <a:normAutofit/>
          </a:bodyPr>
          <a:lstStyle/>
          <a:p>
            <a:pPr algn="l"/>
            <a:br>
              <a:rPr lang="en-US" sz="3800" dirty="0"/>
            </a:br>
            <a:r>
              <a:rPr lang="en-US" sz="3800" b="1" dirty="0"/>
              <a:t>Georgia Installment Loan  (GILA) Conference </a:t>
            </a:r>
            <a:br>
              <a:rPr lang="en-US" sz="3800" b="1" dirty="0"/>
            </a:br>
            <a:br>
              <a:rPr lang="en-US" sz="3800" b="1" dirty="0"/>
            </a:br>
            <a:r>
              <a:rPr lang="en-US" sz="3800" b="1" dirty="0"/>
              <a:t>How Not to Be Low Hanging Fruit</a:t>
            </a:r>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6096369" y="4630738"/>
            <a:ext cx="5617794" cy="1150937"/>
          </a:xfrm>
        </p:spPr>
        <p:txBody>
          <a:bodyPr anchor="t">
            <a:normAutofit/>
          </a:bodyPr>
          <a:lstStyle/>
          <a:p>
            <a:pPr algn="l"/>
            <a:r>
              <a:rPr lang="en-US" sz="2200"/>
              <a:t>Julie Baker, Chief Information Security Officer, retired</a:t>
            </a:r>
          </a:p>
          <a:p>
            <a:pPr algn="l"/>
            <a:r>
              <a:rPr lang="en-US" sz="2200"/>
              <a:t>June 2025</a:t>
            </a:r>
          </a:p>
          <a:p>
            <a:pPr algn="l"/>
            <a:endParaRPr lang="en-US" sz="2200"/>
          </a:p>
        </p:txBody>
      </p:sp>
      <p:sp>
        <p:nvSpPr>
          <p:cNvPr id="84" name="Freeform: Shape 83">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6" name="Freeform: Shape 85">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680BB2EC-EC3D-4C01-4124-82D624E574CF}"/>
              </a:ext>
            </a:extLst>
          </p:cNvPr>
          <p:cNvPicPr>
            <a:picLocks noChangeAspect="1"/>
          </p:cNvPicPr>
          <p:nvPr/>
        </p:nvPicPr>
        <p:blipFill>
          <a:blip r:embed="rId3"/>
          <a:srcRect r="-1" b="1199"/>
          <a:stretch>
            <a:fillRect/>
          </a:stretch>
        </p:blipFill>
        <p:spPr>
          <a:xfrm>
            <a:off x="-1507" y="10"/>
            <a:ext cx="5205951" cy="6857990"/>
          </a:xfrm>
          <a:custGeom>
            <a:avLst/>
            <a:gdLst/>
            <a:ahLst/>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p:spPr>
      </p:pic>
      <p:sp>
        <p:nvSpPr>
          <p:cNvPr id="88" name="Freeform: Shape 87">
            <a:extLst>
              <a:ext uri="{FF2B5EF4-FFF2-40B4-BE49-F238E27FC236}">
                <a16:creationId xmlns:a16="http://schemas.microsoft.com/office/drawing/2014/main" id="{CB7B90D9-1EC2-4A12-B24A-342C1BCA2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9072" y="0"/>
            <a:ext cx="2845372" cy="6858000"/>
          </a:xfrm>
          <a:custGeom>
            <a:avLst/>
            <a:gdLst>
              <a:gd name="connsiteX0" fmla="*/ 939908 w 2845372"/>
              <a:gd name="connsiteY0" fmla="*/ 0 h 6858000"/>
              <a:gd name="connsiteX1" fmla="*/ 1222349 w 2845372"/>
              <a:gd name="connsiteY1" fmla="*/ 0 h 6858000"/>
              <a:gd name="connsiteX2" fmla="*/ 1244473 w 2845372"/>
              <a:gd name="connsiteY2" fmla="*/ 14997 h 6858000"/>
              <a:gd name="connsiteX3" fmla="*/ 2845372 w 2845372"/>
              <a:gd name="connsiteY3" fmla="*/ 3621656 h 6858000"/>
              <a:gd name="connsiteX4" fmla="*/ 971022 w 2845372"/>
              <a:gd name="connsiteY4" fmla="*/ 6374814 h 6858000"/>
              <a:gd name="connsiteX5" fmla="*/ 454374 w 2845372"/>
              <a:gd name="connsiteY5" fmla="*/ 6780599 h 6858000"/>
              <a:gd name="connsiteX6" fmla="*/ 342618 w 2845372"/>
              <a:gd name="connsiteY6" fmla="*/ 6858000 h 6858000"/>
              <a:gd name="connsiteX7" fmla="*/ 129116 w 2845372"/>
              <a:gd name="connsiteY7" fmla="*/ 6858000 h 6858000"/>
              <a:gd name="connsiteX8" fmla="*/ 0 w 2845372"/>
              <a:gd name="connsiteY8" fmla="*/ 6858000 h 6858000"/>
              <a:gd name="connsiteX9" fmla="*/ 119401 w 2845372"/>
              <a:gd name="connsiteY9" fmla="*/ 6780599 h 6858000"/>
              <a:gd name="connsiteX10" fmla="*/ 671389 w 2845372"/>
              <a:gd name="connsiteY10" fmla="*/ 6374814 h 6858000"/>
              <a:gd name="connsiteX11" fmla="*/ 2673952 w 2845372"/>
              <a:gd name="connsiteY11" fmla="*/ 3621656 h 6858000"/>
              <a:gd name="connsiteX12" fmla="*/ 963545 w 2845372"/>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5372" h="6858000">
                <a:moveTo>
                  <a:pt x="939908" y="0"/>
                </a:moveTo>
                <a:lnTo>
                  <a:pt x="1222349" y="0"/>
                </a:lnTo>
                <a:lnTo>
                  <a:pt x="1244473" y="14997"/>
                </a:lnTo>
                <a:cubicBezTo>
                  <a:pt x="2271636" y="754641"/>
                  <a:pt x="2845372" y="2093192"/>
                  <a:pt x="2845372" y="3621656"/>
                </a:cubicBezTo>
                <a:cubicBezTo>
                  <a:pt x="2845372" y="4969131"/>
                  <a:pt x="1916647" y="5602839"/>
                  <a:pt x="971022" y="6374814"/>
                </a:cubicBezTo>
                <a:cubicBezTo>
                  <a:pt x="798819" y="6515397"/>
                  <a:pt x="628192" y="6653108"/>
                  <a:pt x="454374" y="6780599"/>
                </a:cubicBezTo>
                <a:lnTo>
                  <a:pt x="342618" y="6858000"/>
                </a:lnTo>
                <a:lnTo>
                  <a:pt x="129116" y="6858000"/>
                </a:lnTo>
                <a:lnTo>
                  <a:pt x="0" y="6858000"/>
                </a:lnTo>
                <a:lnTo>
                  <a:pt x="119401" y="6780599"/>
                </a:lnTo>
                <a:cubicBezTo>
                  <a:pt x="305108" y="6653108"/>
                  <a:pt x="487407" y="6515397"/>
                  <a:pt x="671389" y="6374814"/>
                </a:cubicBezTo>
                <a:cubicBezTo>
                  <a:pt x="1681699" y="5602839"/>
                  <a:pt x="2673952" y="4969131"/>
                  <a:pt x="2673952" y="3621656"/>
                </a:cubicBezTo>
                <a:cubicBezTo>
                  <a:pt x="2673952" y="2093192"/>
                  <a:pt x="2060970" y="754641"/>
                  <a:pt x="963545"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33719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DD7584-2B18-4BCC-4F0A-AF59EC2EDDE1}"/>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6AE41C0-0CFB-F267-0B02-E6633D5EFCCC}"/>
              </a:ext>
            </a:extLst>
          </p:cNvPr>
          <p:cNvSpPr>
            <a:spLocks noGrp="1"/>
          </p:cNvSpPr>
          <p:nvPr>
            <p:ph type="title"/>
          </p:nvPr>
        </p:nvSpPr>
        <p:spPr>
          <a:xfrm>
            <a:off x="173316" y="1394183"/>
            <a:ext cx="5065433" cy="2495979"/>
          </a:xfrm>
        </p:spPr>
        <p:txBody>
          <a:bodyPr vert="horz" lIns="91440" tIns="45720" rIns="91440" bIns="45720" rtlCol="0" anchor="b">
            <a:normAutofit/>
          </a:bodyPr>
          <a:lstStyle/>
          <a:p>
            <a:r>
              <a:rPr lang="en-US" b="1" kern="1200" dirty="0">
                <a:solidFill>
                  <a:schemeClr val="tx1"/>
                </a:solidFill>
                <a:latin typeface="+mj-lt"/>
                <a:ea typeface="+mj-ea"/>
                <a:cs typeface="+mj-cs"/>
              </a:rPr>
              <a:t>Anti-Virus and Endpoint Protections</a:t>
            </a:r>
          </a:p>
        </p:txBody>
      </p:sp>
      <p:pic>
        <p:nvPicPr>
          <p:cNvPr id="10" name="Picture 9" descr="A colorful bug with long legs&#10;&#10;AI-generated content may be incorrect.">
            <a:extLst>
              <a:ext uri="{FF2B5EF4-FFF2-40B4-BE49-F238E27FC236}">
                <a16:creationId xmlns:a16="http://schemas.microsoft.com/office/drawing/2014/main" id="{51DBB9BD-1B81-FA84-E42C-FBB2DA126FA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04728" y="728301"/>
            <a:ext cx="4942280" cy="5401398"/>
          </a:xfrm>
          <a:prstGeom prst="rect">
            <a:avLst/>
          </a:prstGeom>
        </p:spPr>
      </p:pic>
      <p:sp>
        <p:nvSpPr>
          <p:cNvPr id="6" name="Slide Number Placeholder 5">
            <a:extLst>
              <a:ext uri="{FF2B5EF4-FFF2-40B4-BE49-F238E27FC236}">
                <a16:creationId xmlns:a16="http://schemas.microsoft.com/office/drawing/2014/main" id="{C127A290-83CA-D40A-1ABE-4C3B0D2EC7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6D22F896-40B5-4ADD-8801-0D06FADFA095}" type="slidenum">
              <a:rPr lang="en-US" smtClean="0"/>
              <a:pPr defTabSz="914400">
                <a:spcAft>
                  <a:spcPts val="600"/>
                </a:spcAft>
                <a:defRPr/>
              </a:pPr>
              <a:t>10</a:t>
            </a:fld>
            <a:endParaRPr lang="en-US"/>
          </a:p>
        </p:txBody>
      </p:sp>
      <p:sp>
        <p:nvSpPr>
          <p:cNvPr id="3" name="TextBox 2">
            <a:extLst>
              <a:ext uri="{FF2B5EF4-FFF2-40B4-BE49-F238E27FC236}">
                <a16:creationId xmlns:a16="http://schemas.microsoft.com/office/drawing/2014/main" id="{8220B49D-4DAB-8D4C-3F68-CBE8FF005E2B}"/>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
        <p:nvSpPr>
          <p:cNvPr id="11" name="TextBox 10">
            <a:extLst>
              <a:ext uri="{FF2B5EF4-FFF2-40B4-BE49-F238E27FC236}">
                <a16:creationId xmlns:a16="http://schemas.microsoft.com/office/drawing/2014/main" id="{E83653F6-1001-426F-2199-7C9B46B230F1}"/>
              </a:ext>
            </a:extLst>
          </p:cNvPr>
          <p:cNvSpPr txBox="1"/>
          <p:nvPr/>
        </p:nvSpPr>
        <p:spPr>
          <a:xfrm>
            <a:off x="8753849" y="2118953"/>
            <a:ext cx="1058105" cy="523220"/>
          </a:xfrm>
          <a:prstGeom prst="rect">
            <a:avLst/>
          </a:prstGeom>
          <a:noFill/>
        </p:spPr>
        <p:txBody>
          <a:bodyPr wrap="square" rtlCol="0">
            <a:spAutoFit/>
          </a:bodyPr>
          <a:lstStyle/>
          <a:p>
            <a:r>
              <a:rPr lang="en-US" sz="2800" b="1" dirty="0"/>
              <a:t>XX</a:t>
            </a:r>
          </a:p>
        </p:txBody>
      </p:sp>
    </p:spTree>
    <p:extLst>
      <p:ext uri="{BB962C8B-B14F-4D97-AF65-F5344CB8AC3E}">
        <p14:creationId xmlns:p14="http://schemas.microsoft.com/office/powerpoint/2010/main" val="2886206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07893D-8F8E-46BD-7A3C-5DD5358E1DEE}"/>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op view of a paper trumpet with green star glitters on a white surface">
            <a:extLst>
              <a:ext uri="{FF2B5EF4-FFF2-40B4-BE49-F238E27FC236}">
                <a16:creationId xmlns:a16="http://schemas.microsoft.com/office/drawing/2014/main" id="{53E6C2F7-94F5-5EE5-954E-75EAA24665A0}"/>
              </a:ext>
            </a:extLst>
          </p:cNvPr>
          <p:cNvPicPr>
            <a:picLocks noChangeAspect="1"/>
          </p:cNvPicPr>
          <p:nvPr/>
        </p:nvPicPr>
        <p:blipFill>
          <a:blip r:embed="rId2"/>
          <a:srcRect t="7195" r="21995" b="352"/>
          <a:stretch>
            <a:fillRect/>
          </a:stretch>
        </p:blipFill>
        <p:spPr>
          <a:xfrm>
            <a:off x="3523488" y="10"/>
            <a:ext cx="8668512" cy="6857990"/>
          </a:xfrm>
          <a:prstGeom prst="rect">
            <a:avLst/>
          </a:prstGeom>
        </p:spPr>
      </p:pic>
      <p:sp>
        <p:nvSpPr>
          <p:cNvPr id="35" name="Rectangle 3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98BE13-6C33-75B6-6D48-7B95E46822A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b="1"/>
              <a:t>Congratulations!</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C19CAA7-307C-86DA-F934-FF8BDDC6BBC9}"/>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chemeClr val="bg1"/>
                </a:solidFill>
                <a:latin typeface="Calibri" panose="020F0502020204030204"/>
              </a:rPr>
              <a:pPr defTabSz="914400">
                <a:spcAft>
                  <a:spcPts val="600"/>
                </a:spcAft>
                <a:defRPr/>
              </a:pPr>
              <a:t>11</a:t>
            </a:fld>
            <a:endParaRPr lang="en-US">
              <a:solidFill>
                <a:schemeClr val="bg1"/>
              </a:solidFill>
              <a:latin typeface="Calibri" panose="020F0502020204030204"/>
            </a:endParaRPr>
          </a:p>
        </p:txBody>
      </p:sp>
      <p:sp>
        <p:nvSpPr>
          <p:cNvPr id="9" name="TextBox 8">
            <a:extLst>
              <a:ext uri="{FF2B5EF4-FFF2-40B4-BE49-F238E27FC236}">
                <a16:creationId xmlns:a16="http://schemas.microsoft.com/office/drawing/2014/main" id="{A33D83FA-8047-D668-BD55-CC2A6517DC2F}"/>
              </a:ext>
            </a:extLst>
          </p:cNvPr>
          <p:cNvSpPr txBox="1"/>
          <p:nvPr/>
        </p:nvSpPr>
        <p:spPr>
          <a:xfrm>
            <a:off x="6090574" y="801866"/>
            <a:ext cx="5306084" cy="5230634"/>
          </a:xfrm>
          <a:prstGeom prst="rect">
            <a:avLst/>
          </a:prstGeom>
          <a:noFill/>
          <a:ln>
            <a:noFill/>
          </a:ln>
        </p:spPr>
        <p:txBody>
          <a:bodyPr vert="horz" lIns="91440" tIns="45720" rIns="91440" bIns="45720" rtlCol="0" anchor="ctr">
            <a:normAutofit/>
          </a:bodyPr>
          <a:lstStyle/>
          <a:p>
            <a:pPr marL="342900" marR="0" lvl="0" indent="-228600" defTabSz="914400">
              <a:lnSpc>
                <a:spcPct val="90000"/>
              </a:lnSpc>
              <a:spcAft>
                <a:spcPts val="800"/>
              </a:spcAft>
              <a:buSzPts val="1000"/>
              <a:buFont typeface="Arial" panose="020B0604020202020204" pitchFamily="34" charset="0"/>
              <a:buChar char="•"/>
              <a:tabLst>
                <a:tab pos="457200" algn="l"/>
              </a:tabLst>
            </a:pPr>
            <a:endParaRPr lang="en-US" dirty="0">
              <a:solidFill>
                <a:schemeClr val="tx2"/>
              </a:solidFill>
              <a:effectLst/>
            </a:endParaRPr>
          </a:p>
        </p:txBody>
      </p:sp>
      <p:sp>
        <p:nvSpPr>
          <p:cNvPr id="3" name="TextBox 2">
            <a:extLst>
              <a:ext uri="{FF2B5EF4-FFF2-40B4-BE49-F238E27FC236}">
                <a16:creationId xmlns:a16="http://schemas.microsoft.com/office/drawing/2014/main" id="{6A3DCD18-8DE5-AE98-4C5A-804135BC2578}"/>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Tree>
    <p:extLst>
      <p:ext uri="{BB962C8B-B14F-4D97-AF65-F5344CB8AC3E}">
        <p14:creationId xmlns:p14="http://schemas.microsoft.com/office/powerpoint/2010/main" val="379148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BCA490-72B8-6FD0-C1E0-6354405ED605}"/>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adlock on computer motherboard">
            <a:extLst>
              <a:ext uri="{FF2B5EF4-FFF2-40B4-BE49-F238E27FC236}">
                <a16:creationId xmlns:a16="http://schemas.microsoft.com/office/drawing/2014/main" id="{9EB080BF-6D80-E1E4-998E-9DA1A627246B}"/>
              </a:ext>
            </a:extLst>
          </p:cNvPr>
          <p:cNvPicPr>
            <a:picLocks noChangeAspect="1"/>
          </p:cNvPicPr>
          <p:nvPr/>
        </p:nvPicPr>
        <p:blipFill>
          <a:blip r:embed="rId2"/>
          <a:srcRect r="5882" b="-1"/>
          <a:stretch>
            <a:fillRect/>
          </a:stretch>
        </p:blipFill>
        <p:spPr>
          <a:xfrm>
            <a:off x="2522358" y="10"/>
            <a:ext cx="9669642" cy="6857990"/>
          </a:xfrm>
          <a:prstGeom prst="rect">
            <a:avLst/>
          </a:prstGeom>
        </p:spPr>
      </p:pic>
      <p:sp>
        <p:nvSpPr>
          <p:cNvPr id="30" name="Rectangle 2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66193E-56F5-28AB-2FE1-802B2FBDF5E0}"/>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b="1"/>
              <a:t>Password Managers &amp; Password Hygiene</a:t>
            </a:r>
          </a:p>
        </p:txBody>
      </p:sp>
      <p:sp>
        <p:nvSpPr>
          <p:cNvPr id="6" name="Slide Number Placeholder 5">
            <a:extLst>
              <a:ext uri="{FF2B5EF4-FFF2-40B4-BE49-F238E27FC236}">
                <a16:creationId xmlns:a16="http://schemas.microsoft.com/office/drawing/2014/main" id="{ACE0787A-B8B4-269C-6CF3-27072A3D438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rgbClr val="FFFFFF"/>
                </a:solidFill>
                <a:latin typeface="Calibri" panose="020F0502020204030204"/>
              </a:rPr>
              <a:pPr defTabSz="914400">
                <a:spcAft>
                  <a:spcPts val="600"/>
                </a:spcAft>
                <a:defRPr/>
              </a:pPr>
              <a:t>12</a:t>
            </a:fld>
            <a:endParaRPr lang="en-US">
              <a:solidFill>
                <a:srgbClr val="FFFFFF"/>
              </a:solidFill>
              <a:latin typeface="Calibri" panose="020F0502020204030204"/>
            </a:endParaRPr>
          </a:p>
        </p:txBody>
      </p:sp>
      <p:sp>
        <p:nvSpPr>
          <p:cNvPr id="3" name="TextBox 2">
            <a:extLst>
              <a:ext uri="{FF2B5EF4-FFF2-40B4-BE49-F238E27FC236}">
                <a16:creationId xmlns:a16="http://schemas.microsoft.com/office/drawing/2014/main" id="{0666A4EE-2AD2-B50D-E69F-DB5AFC8FA70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Tree>
    <p:extLst>
      <p:ext uri="{BB962C8B-B14F-4D97-AF65-F5344CB8AC3E}">
        <p14:creationId xmlns:p14="http://schemas.microsoft.com/office/powerpoint/2010/main" val="2439902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73BCF0-7389-A528-48C3-6E47C9ECDADE}"/>
            </a:ext>
          </a:extLst>
        </p:cNvPr>
        <p:cNvGrpSpPr/>
        <p:nvPr/>
      </p:nvGrpSpPr>
      <p:grpSpPr>
        <a:xfrm>
          <a:off x="0" y="0"/>
          <a:ext cx="0" cy="0"/>
          <a:chOff x="0" y="0"/>
          <a:chExt cx="0" cy="0"/>
        </a:xfrm>
      </p:grpSpPr>
      <p:pic>
        <p:nvPicPr>
          <p:cNvPr id="4" name="Picture 3" descr="Computer network security firewall cyber data protection">
            <a:extLst>
              <a:ext uri="{FF2B5EF4-FFF2-40B4-BE49-F238E27FC236}">
                <a16:creationId xmlns:a16="http://schemas.microsoft.com/office/drawing/2014/main" id="{0B62B0F7-6AA8-DA05-47FB-1C7F8D44D4A3}"/>
              </a:ext>
            </a:extLst>
          </p:cNvPr>
          <p:cNvPicPr>
            <a:picLocks noChangeAspect="1"/>
          </p:cNvPicPr>
          <p:nvPr/>
        </p:nvPicPr>
        <p:blipFill>
          <a:blip r:embed="rId2"/>
          <a:srcRect t="6363" b="18637"/>
          <a:stretch>
            <a:fillRect/>
          </a:stretch>
        </p:blipFill>
        <p:spPr>
          <a:xfrm>
            <a:off x="20" y="10"/>
            <a:ext cx="12191980" cy="6857990"/>
          </a:xfrm>
          <a:prstGeom prst="rect">
            <a:avLst/>
          </a:prstGeom>
        </p:spPr>
      </p:pic>
      <p:sp>
        <p:nvSpPr>
          <p:cNvPr id="34" name="Rectangle 3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57728-45A9-6DAE-7C6F-897CBD3CE23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Firewalls and remote access</a:t>
            </a:r>
          </a:p>
        </p:txBody>
      </p:sp>
      <p:cxnSp>
        <p:nvCxnSpPr>
          <p:cNvPr id="35" name="Straight Connector 3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2F7B2F0-CEAE-6357-ECCA-CC14850689D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D22F896-40B5-4ADD-8801-0D06FADFA095}" type="slidenum">
              <a:rPr lang="en-US">
                <a:solidFill>
                  <a:srgbClr val="FFFFFF"/>
                </a:solidFill>
              </a:rPr>
              <a:pPr>
                <a:spcAft>
                  <a:spcPts val="600"/>
                </a:spcAft>
                <a:defRPr/>
              </a:pPr>
              <a:t>13</a:t>
            </a:fld>
            <a:endParaRPr lang="en-US">
              <a:solidFill>
                <a:srgbClr val="FFFFFF"/>
              </a:solidFill>
            </a:endParaRPr>
          </a:p>
        </p:txBody>
      </p:sp>
      <p:sp>
        <p:nvSpPr>
          <p:cNvPr id="9" name="TextBox 8">
            <a:extLst>
              <a:ext uri="{FF2B5EF4-FFF2-40B4-BE49-F238E27FC236}">
                <a16:creationId xmlns:a16="http://schemas.microsoft.com/office/drawing/2014/main" id="{E29B445E-C59E-A9AA-3196-51D0452CFE10}"/>
              </a:ext>
            </a:extLst>
          </p:cNvPr>
          <p:cNvSpPr txBox="1"/>
          <p:nvPr/>
        </p:nvSpPr>
        <p:spPr>
          <a:xfrm>
            <a:off x="6090574" y="801866"/>
            <a:ext cx="5306084" cy="5230634"/>
          </a:xfrm>
          <a:prstGeom prst="rect">
            <a:avLst/>
          </a:prstGeom>
          <a:noFill/>
          <a:ln>
            <a:noFill/>
          </a:ln>
        </p:spPr>
        <p:txBody>
          <a:bodyPr vert="horz" lIns="91440" tIns="45720" rIns="91440" bIns="45720" rtlCol="0" anchor="ctr">
            <a:normAutofit/>
          </a:bodyPr>
          <a:lstStyle/>
          <a:p>
            <a:pPr marL="342900" marR="0" lvl="0" indent="-228600" defTabSz="914400">
              <a:lnSpc>
                <a:spcPct val="90000"/>
              </a:lnSpc>
              <a:spcAft>
                <a:spcPts val="800"/>
              </a:spcAft>
              <a:buSzPts val="1000"/>
              <a:buFont typeface="Arial" panose="020B0604020202020204" pitchFamily="34" charset="0"/>
              <a:buChar char="•"/>
              <a:tabLst>
                <a:tab pos="457200" algn="l"/>
              </a:tabLst>
            </a:pPr>
            <a:endParaRPr lang="en-US" dirty="0">
              <a:solidFill>
                <a:schemeClr val="tx2"/>
              </a:solidFill>
              <a:effectLst/>
            </a:endParaRPr>
          </a:p>
        </p:txBody>
      </p:sp>
      <p:sp>
        <p:nvSpPr>
          <p:cNvPr id="3" name="TextBox 2">
            <a:extLst>
              <a:ext uri="{FF2B5EF4-FFF2-40B4-BE49-F238E27FC236}">
                <a16:creationId xmlns:a16="http://schemas.microsoft.com/office/drawing/2014/main" id="{FA264559-132E-49D3-5401-0EDBA38D219D}"/>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Tree>
    <p:extLst>
      <p:ext uri="{BB962C8B-B14F-4D97-AF65-F5344CB8AC3E}">
        <p14:creationId xmlns:p14="http://schemas.microsoft.com/office/powerpoint/2010/main" val="1614378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F0BFFC-EDA2-DE71-21C2-FD48CDBA0058}"/>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AE838F35-7A98-D2B1-7091-F1A43DC71B09}"/>
              </a:ext>
            </a:extLst>
          </p:cNvPr>
          <p:cNvPicPr>
            <a:picLocks noChangeAspect="1"/>
          </p:cNvPicPr>
          <p:nvPr/>
        </p:nvPicPr>
        <p:blipFill>
          <a:blip r:embed="rId2"/>
          <a:srcRect l="3652" r="25248"/>
          <a:stretch>
            <a:fillRect/>
          </a:stretch>
        </p:blipFill>
        <p:spPr>
          <a:xfrm>
            <a:off x="3523488" y="10"/>
            <a:ext cx="8668512" cy="6857990"/>
          </a:xfrm>
          <a:prstGeom prst="rect">
            <a:avLst/>
          </a:prstGeom>
        </p:spPr>
      </p:pic>
      <p:sp>
        <p:nvSpPr>
          <p:cNvPr id="31" name="Rectangle 3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AEDD60-911A-86DE-276D-11858D544DE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a:solidFill>
                  <a:schemeClr val="bg1"/>
                </a:solidFill>
              </a:rPr>
              <a:t>Encryption and Backups</a:t>
            </a:r>
          </a:p>
        </p:txBody>
      </p:sp>
      <p:sp>
        <p:nvSpPr>
          <p:cNvPr id="33" name="Rectangle 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DF713F4-73D4-DC3B-5052-BB4F506BC2EF}"/>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chemeClr val="bg1"/>
                </a:solidFill>
                <a:latin typeface="Calibri" panose="020F0502020204030204"/>
              </a:rPr>
              <a:pPr defTabSz="914400">
                <a:spcAft>
                  <a:spcPts val="600"/>
                </a:spcAft>
                <a:defRPr/>
              </a:pPr>
              <a:t>14</a:t>
            </a:fld>
            <a:endParaRPr lang="en-US">
              <a:solidFill>
                <a:schemeClr val="bg1"/>
              </a:solidFill>
              <a:latin typeface="Calibri" panose="020F0502020204030204"/>
            </a:endParaRPr>
          </a:p>
        </p:txBody>
      </p:sp>
      <p:sp>
        <p:nvSpPr>
          <p:cNvPr id="9" name="TextBox 8">
            <a:extLst>
              <a:ext uri="{FF2B5EF4-FFF2-40B4-BE49-F238E27FC236}">
                <a16:creationId xmlns:a16="http://schemas.microsoft.com/office/drawing/2014/main" id="{FB5AB634-1256-6476-98B6-0BA238A51068}"/>
              </a:ext>
            </a:extLst>
          </p:cNvPr>
          <p:cNvSpPr txBox="1"/>
          <p:nvPr/>
        </p:nvSpPr>
        <p:spPr>
          <a:xfrm>
            <a:off x="6090574" y="801866"/>
            <a:ext cx="5306084" cy="5230634"/>
          </a:xfrm>
          <a:prstGeom prst="rect">
            <a:avLst/>
          </a:prstGeom>
          <a:noFill/>
          <a:ln>
            <a:noFill/>
          </a:ln>
        </p:spPr>
        <p:txBody>
          <a:bodyPr vert="horz" lIns="91440" tIns="45720" rIns="91440" bIns="45720" rtlCol="0" anchor="ctr">
            <a:normAutofit/>
          </a:bodyPr>
          <a:lstStyle/>
          <a:p>
            <a:pPr marL="342900" marR="0" lvl="0" indent="-228600" defTabSz="914400">
              <a:lnSpc>
                <a:spcPct val="90000"/>
              </a:lnSpc>
              <a:spcAft>
                <a:spcPts val="800"/>
              </a:spcAft>
              <a:buSzPts val="1000"/>
              <a:buFont typeface="Arial" panose="020B0604020202020204" pitchFamily="34" charset="0"/>
              <a:buChar char="•"/>
              <a:tabLst>
                <a:tab pos="457200" algn="l"/>
              </a:tabLst>
            </a:pPr>
            <a:endParaRPr lang="en-US" dirty="0">
              <a:solidFill>
                <a:schemeClr val="tx2"/>
              </a:solidFill>
              <a:effectLst/>
            </a:endParaRPr>
          </a:p>
        </p:txBody>
      </p:sp>
      <p:sp>
        <p:nvSpPr>
          <p:cNvPr id="3" name="TextBox 2">
            <a:extLst>
              <a:ext uri="{FF2B5EF4-FFF2-40B4-BE49-F238E27FC236}">
                <a16:creationId xmlns:a16="http://schemas.microsoft.com/office/drawing/2014/main" id="{5B3A4CEC-8626-EBC2-319E-343115815F0A}"/>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Tree>
    <p:extLst>
      <p:ext uri="{BB962C8B-B14F-4D97-AF65-F5344CB8AC3E}">
        <p14:creationId xmlns:p14="http://schemas.microsoft.com/office/powerpoint/2010/main" val="675869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CC2197-8AE2-EA12-2809-77665295E803}"/>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07D91B-5864-5AE7-2540-385F846183A8}"/>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b="1"/>
              <a:t>Vulnerability Scanning and Patching</a:t>
            </a:r>
          </a:p>
        </p:txBody>
      </p:sp>
      <p:pic>
        <p:nvPicPr>
          <p:cNvPr id="5" name="Picture 4">
            <a:extLst>
              <a:ext uri="{FF2B5EF4-FFF2-40B4-BE49-F238E27FC236}">
                <a16:creationId xmlns:a16="http://schemas.microsoft.com/office/drawing/2014/main" id="{92C26F53-830A-69D0-CC6B-42F2D3206707}"/>
              </a:ext>
            </a:extLst>
          </p:cNvPr>
          <p:cNvPicPr>
            <a:picLocks noChangeAspect="1"/>
          </p:cNvPicPr>
          <p:nvPr/>
        </p:nvPicPr>
        <p:blipFill>
          <a:blip r:embed="rId2"/>
          <a:srcRect b="13740"/>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Slide Number Placeholder 5">
            <a:extLst>
              <a:ext uri="{FF2B5EF4-FFF2-40B4-BE49-F238E27FC236}">
                <a16:creationId xmlns:a16="http://schemas.microsoft.com/office/drawing/2014/main" id="{8D473DCB-00FE-C7F1-E508-6E27EA55EE1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rgbClr val="FFFFFF"/>
                </a:solidFill>
                <a:latin typeface="Calibri" panose="020F0502020204030204"/>
              </a:rPr>
              <a:pPr defTabSz="914400">
                <a:spcAft>
                  <a:spcPts val="600"/>
                </a:spcAft>
                <a:defRPr/>
              </a:pPr>
              <a:t>15</a:t>
            </a:fld>
            <a:endParaRPr lang="en-US">
              <a:solidFill>
                <a:srgbClr val="FFFFFF"/>
              </a:solidFill>
              <a:latin typeface="Calibri" panose="020F0502020204030204"/>
            </a:endParaRPr>
          </a:p>
        </p:txBody>
      </p:sp>
      <p:sp>
        <p:nvSpPr>
          <p:cNvPr id="3" name="TextBox 2">
            <a:extLst>
              <a:ext uri="{FF2B5EF4-FFF2-40B4-BE49-F238E27FC236}">
                <a16:creationId xmlns:a16="http://schemas.microsoft.com/office/drawing/2014/main" id="{2A236644-E28D-AA52-9004-5C8D2EAD44EB}"/>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Tree>
    <p:extLst>
      <p:ext uri="{BB962C8B-B14F-4D97-AF65-F5344CB8AC3E}">
        <p14:creationId xmlns:p14="http://schemas.microsoft.com/office/powerpoint/2010/main" val="45079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AC4517-7152-44E3-EC41-E608DBCABD5F}"/>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1F874BA-33F1-84C7-7858-C5FBFB153FAE}"/>
              </a:ext>
            </a:extLst>
          </p:cNvPr>
          <p:cNvSpPr>
            <a:spLocks noGrp="1"/>
          </p:cNvSpPr>
          <p:nvPr>
            <p:ph type="title"/>
          </p:nvPr>
        </p:nvSpPr>
        <p:spPr>
          <a:xfrm>
            <a:off x="330020" y="2672210"/>
            <a:ext cx="3378563" cy="3071906"/>
          </a:xfrm>
        </p:spPr>
        <p:txBody>
          <a:bodyPr vert="horz" lIns="91440" tIns="45720" rIns="91440" bIns="45720" rtlCol="0" anchor="t">
            <a:normAutofit/>
          </a:bodyPr>
          <a:lstStyle/>
          <a:p>
            <a:r>
              <a:rPr lang="en-US" sz="4000" b="1" kern="1200" dirty="0">
                <a:solidFill>
                  <a:srgbClr val="FFFFFF"/>
                </a:solidFill>
                <a:latin typeface="+mj-lt"/>
                <a:ea typeface="+mj-ea"/>
                <a:cs typeface="+mj-cs"/>
              </a:rPr>
              <a:t>Incident Response Plan</a:t>
            </a:r>
          </a:p>
        </p:txBody>
      </p:sp>
      <p:pic>
        <p:nvPicPr>
          <p:cNvPr id="4" name="Picture 3" descr="security operations center">
            <a:extLst>
              <a:ext uri="{FF2B5EF4-FFF2-40B4-BE49-F238E27FC236}">
                <a16:creationId xmlns:a16="http://schemas.microsoft.com/office/drawing/2014/main" id="{4AAC9A1F-F82A-7C62-6DE7-1492CC12A36B}"/>
              </a:ext>
            </a:extLst>
          </p:cNvPr>
          <p:cNvPicPr>
            <a:picLocks noChangeAspect="1"/>
          </p:cNvPicPr>
          <p:nvPr/>
        </p:nvPicPr>
        <p:blipFill>
          <a:blip r:embed="rId2"/>
          <a:stretch>
            <a:fillRect/>
          </a:stretch>
        </p:blipFill>
        <p:spPr>
          <a:xfrm>
            <a:off x="5153510" y="467208"/>
            <a:ext cx="5923584" cy="5923584"/>
          </a:xfrm>
          <a:prstGeom prst="rect">
            <a:avLst/>
          </a:prstGeom>
        </p:spPr>
      </p:pic>
      <p:sp>
        <p:nvSpPr>
          <p:cNvPr id="6" name="Slide Number Placeholder 5">
            <a:extLst>
              <a:ext uri="{FF2B5EF4-FFF2-40B4-BE49-F238E27FC236}">
                <a16:creationId xmlns:a16="http://schemas.microsoft.com/office/drawing/2014/main" id="{4D543645-86FF-BAA7-9610-CE82243A4DDC}"/>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defTabSz="914400">
              <a:spcAft>
                <a:spcPts val="600"/>
              </a:spcAft>
              <a:defRPr/>
            </a:pPr>
            <a:fld id="{6D22F896-40B5-4ADD-8801-0D06FADFA095}" type="slidenum">
              <a:rPr lang="en-US" sz="1100">
                <a:solidFill>
                  <a:schemeClr val="tx1">
                    <a:lumMod val="50000"/>
                    <a:lumOff val="50000"/>
                  </a:schemeClr>
                </a:solidFill>
              </a:rPr>
              <a:pPr defTabSz="914400">
                <a:spcAft>
                  <a:spcPts val="600"/>
                </a:spcAft>
                <a:defRPr/>
              </a:pPr>
              <a:t>16</a:t>
            </a:fld>
            <a:endParaRPr lang="en-US" sz="1100">
              <a:solidFill>
                <a:schemeClr val="tx1">
                  <a:lumMod val="50000"/>
                  <a:lumOff val="50000"/>
                </a:schemeClr>
              </a:solidFill>
            </a:endParaRPr>
          </a:p>
        </p:txBody>
      </p:sp>
      <p:sp>
        <p:nvSpPr>
          <p:cNvPr id="3" name="TextBox 2">
            <a:extLst>
              <a:ext uri="{FF2B5EF4-FFF2-40B4-BE49-F238E27FC236}">
                <a16:creationId xmlns:a16="http://schemas.microsoft.com/office/drawing/2014/main" id="{0B4F679F-5A64-2605-5732-7FC9C5F49C5F}"/>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Tree>
    <p:extLst>
      <p:ext uri="{BB962C8B-B14F-4D97-AF65-F5344CB8AC3E}">
        <p14:creationId xmlns:p14="http://schemas.microsoft.com/office/powerpoint/2010/main" val="76434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3220D1-E95C-804B-2991-9B585BBA6BE9}"/>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30009-2B52-5295-8936-6DB5EFB43ECB}"/>
              </a:ext>
            </a:extLst>
          </p:cNvPr>
          <p:cNvSpPr>
            <a:spLocks noGrp="1"/>
          </p:cNvSpPr>
          <p:nvPr>
            <p:ph type="title"/>
          </p:nvPr>
        </p:nvSpPr>
        <p:spPr>
          <a:xfrm>
            <a:off x="361929" y="2019300"/>
            <a:ext cx="3115265" cy="1679815"/>
          </a:xfrm>
        </p:spPr>
        <p:txBody>
          <a:bodyPr vert="horz" lIns="91440" tIns="45720" rIns="91440" bIns="45720" rtlCol="0" anchor="b">
            <a:normAutofit/>
          </a:bodyPr>
          <a:lstStyle/>
          <a:p>
            <a:r>
              <a:rPr lang="en-US" sz="4000" b="1" kern="1200" dirty="0">
                <a:solidFill>
                  <a:srgbClr val="FFFFFF"/>
                </a:solidFill>
                <a:latin typeface="+mj-lt"/>
                <a:ea typeface="+mj-ea"/>
                <a:cs typeface="+mj-cs"/>
              </a:rPr>
              <a:t>Regulatory Compliance</a:t>
            </a:r>
          </a:p>
        </p:txBody>
      </p:sp>
      <p:sp>
        <p:nvSpPr>
          <p:cNvPr id="6" name="Slide Number Placeholder 5">
            <a:extLst>
              <a:ext uri="{FF2B5EF4-FFF2-40B4-BE49-F238E27FC236}">
                <a16:creationId xmlns:a16="http://schemas.microsoft.com/office/drawing/2014/main" id="{68BBC43E-520B-5104-C961-23B12B4D4886}"/>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defTabSz="914400">
              <a:spcAft>
                <a:spcPts val="600"/>
              </a:spcAft>
              <a:defRPr/>
            </a:pPr>
            <a:fld id="{6D22F896-40B5-4ADD-8801-0D06FADFA095}" type="slidenum">
              <a:rPr lang="en-US" sz="1100">
                <a:solidFill>
                  <a:schemeClr val="tx1">
                    <a:lumMod val="50000"/>
                    <a:lumOff val="50000"/>
                  </a:schemeClr>
                </a:solidFill>
              </a:rPr>
              <a:pPr defTabSz="914400">
                <a:spcAft>
                  <a:spcPts val="600"/>
                </a:spcAft>
                <a:defRPr/>
              </a:pPr>
              <a:t>17</a:t>
            </a:fld>
            <a:endParaRPr lang="en-US" sz="1100">
              <a:solidFill>
                <a:schemeClr val="tx1">
                  <a:lumMod val="50000"/>
                  <a:lumOff val="50000"/>
                </a:schemeClr>
              </a:solidFill>
            </a:endParaRPr>
          </a:p>
        </p:txBody>
      </p:sp>
      <p:sp>
        <p:nvSpPr>
          <p:cNvPr id="3" name="TextBox 2">
            <a:extLst>
              <a:ext uri="{FF2B5EF4-FFF2-40B4-BE49-F238E27FC236}">
                <a16:creationId xmlns:a16="http://schemas.microsoft.com/office/drawing/2014/main" id="{5DDFE9B3-96AD-6604-E6E3-743311210BF5}"/>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graphicFrame>
        <p:nvGraphicFramePr>
          <p:cNvPr id="43" name="TextBox 8">
            <a:extLst>
              <a:ext uri="{FF2B5EF4-FFF2-40B4-BE49-F238E27FC236}">
                <a16:creationId xmlns:a16="http://schemas.microsoft.com/office/drawing/2014/main" id="{BCE4EEC0-2BA0-0C53-26E8-697D37C1C557}"/>
              </a:ext>
            </a:extLst>
          </p:cNvPr>
          <p:cNvGraphicFramePr/>
          <p:nvPr>
            <p:extLst>
              <p:ext uri="{D42A27DB-BD31-4B8C-83A1-F6EECF244321}">
                <p14:modId xmlns:p14="http://schemas.microsoft.com/office/powerpoint/2010/main" val="390573322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4769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1CA894-AB82-98E8-4B62-BCD48FA806EE}"/>
            </a:ext>
          </a:extLst>
        </p:cNvPr>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Blue blocks and networks technology background">
            <a:extLst>
              <a:ext uri="{FF2B5EF4-FFF2-40B4-BE49-F238E27FC236}">
                <a16:creationId xmlns:a16="http://schemas.microsoft.com/office/drawing/2014/main" id="{583EF8EC-1F66-51F1-80C9-5D86CAD6D30A}"/>
              </a:ext>
            </a:extLst>
          </p:cNvPr>
          <p:cNvPicPr>
            <a:picLocks noChangeAspect="1"/>
          </p:cNvPicPr>
          <p:nvPr/>
        </p:nvPicPr>
        <p:blipFill>
          <a:blip r:embed="rId2"/>
          <a:srcRect l="12357" r="43268" b="-446"/>
          <a:stretch>
            <a:fillRect/>
          </a:stretch>
        </p:blipFill>
        <p:spPr>
          <a:xfrm>
            <a:off x="-1" y="-2"/>
            <a:ext cx="5410198" cy="6858002"/>
          </a:xfrm>
          <a:prstGeom prst="rect">
            <a:avLst/>
          </a:prstGeom>
        </p:spPr>
      </p:pic>
      <p:sp useBgFill="1">
        <p:nvSpPr>
          <p:cNvPr id="31" name="Rectangle 3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2972CF-37EC-9923-9E01-2C32E908C0C0}"/>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b="1" dirty="0">
                <a:highlight>
                  <a:srgbClr val="FFFF00"/>
                </a:highlight>
              </a:rPr>
              <a:t>Free Resources</a:t>
            </a:r>
          </a:p>
        </p:txBody>
      </p:sp>
      <p:sp>
        <p:nvSpPr>
          <p:cNvPr id="9" name="TextBox 8">
            <a:extLst>
              <a:ext uri="{FF2B5EF4-FFF2-40B4-BE49-F238E27FC236}">
                <a16:creationId xmlns:a16="http://schemas.microsoft.com/office/drawing/2014/main" id="{D9E378F3-1172-2A83-67F8-389662AFB305}"/>
              </a:ext>
            </a:extLst>
          </p:cNvPr>
          <p:cNvSpPr txBox="1"/>
          <p:nvPr/>
        </p:nvSpPr>
        <p:spPr>
          <a:xfrm>
            <a:off x="6115317" y="2743200"/>
            <a:ext cx="5247340" cy="3496878"/>
          </a:xfrm>
          <a:prstGeom prst="rect">
            <a:avLst/>
          </a:prstGeom>
        </p:spPr>
        <p:txBody>
          <a:bodyPr vert="horz" lIns="91440" tIns="45720" rIns="91440" bIns="45720" rtlCol="0" anchor="ctr">
            <a:normAutofit/>
          </a:bodyPr>
          <a:lstStyle/>
          <a:p>
            <a:pPr marL="0" marR="0" indent="-228600" defTabSz="914400">
              <a:lnSpc>
                <a:spcPct val="90000"/>
              </a:lnSpc>
              <a:spcAft>
                <a:spcPts val="800"/>
              </a:spcAft>
              <a:buFont typeface="Arial" panose="020B0604020202020204" pitchFamily="34" charset="0"/>
              <a:buChar char="•"/>
            </a:pPr>
            <a:r>
              <a:rPr lang="en-US" sz="1600" b="1" dirty="0">
                <a:effectLst/>
              </a:rPr>
              <a:t>Free Resources and Support</a:t>
            </a:r>
            <a:endParaRPr lang="en-US" sz="1600" dirty="0">
              <a:effectLst/>
            </a:endParaRPr>
          </a:p>
          <a:p>
            <a:pPr marL="342900" marR="0" lvl="0" indent="-228600" defTabSz="914400">
              <a:lnSpc>
                <a:spcPct val="90000"/>
              </a:lnSpc>
              <a:spcAft>
                <a:spcPts val="800"/>
              </a:spcAft>
              <a:buSzPts val="1000"/>
              <a:buFont typeface="Arial" panose="020B0604020202020204" pitchFamily="34" charset="0"/>
              <a:buChar char="•"/>
              <a:tabLst>
                <a:tab pos="457200" algn="l"/>
              </a:tabLst>
            </a:pPr>
            <a:r>
              <a:rPr lang="en-US" sz="1600" b="1" dirty="0">
                <a:effectLst/>
              </a:rPr>
              <a:t>CISA</a:t>
            </a:r>
            <a:r>
              <a:rPr lang="en-US" sz="1600" dirty="0">
                <a:effectLst/>
              </a:rPr>
              <a:t>: Free vulnerability scanning, StopRansomware.gov, tabletop exercise templates.</a:t>
            </a:r>
          </a:p>
          <a:p>
            <a:pPr marL="342900" marR="0" lvl="0" indent="-228600" defTabSz="914400">
              <a:lnSpc>
                <a:spcPct val="90000"/>
              </a:lnSpc>
              <a:spcAft>
                <a:spcPts val="800"/>
              </a:spcAft>
              <a:buSzPts val="1000"/>
              <a:buFont typeface="Arial" panose="020B0604020202020204" pitchFamily="34" charset="0"/>
              <a:buChar char="•"/>
              <a:tabLst>
                <a:tab pos="457200" algn="l"/>
              </a:tabLst>
            </a:pPr>
            <a:r>
              <a:rPr lang="en-US" sz="1600" b="1" dirty="0">
                <a:effectLst/>
              </a:rPr>
              <a:t>NIST Cybersecurity Framework</a:t>
            </a:r>
            <a:r>
              <a:rPr lang="en-US" sz="1600" dirty="0">
                <a:effectLst/>
              </a:rPr>
              <a:t>: Guidelines for SMBs to build a security program.</a:t>
            </a:r>
          </a:p>
          <a:p>
            <a:pPr marL="342900" marR="0" lvl="0" indent="-228600" defTabSz="914400">
              <a:lnSpc>
                <a:spcPct val="90000"/>
              </a:lnSpc>
              <a:spcAft>
                <a:spcPts val="800"/>
              </a:spcAft>
              <a:buSzPts val="1000"/>
              <a:buFont typeface="Arial" panose="020B0604020202020204" pitchFamily="34" charset="0"/>
              <a:buChar char="•"/>
              <a:tabLst>
                <a:tab pos="457200" algn="l"/>
              </a:tabLst>
            </a:pPr>
            <a:r>
              <a:rPr lang="en-US" sz="1600" b="1" dirty="0">
                <a:effectLst/>
              </a:rPr>
              <a:t>FCC Small Biz Cyber Planner</a:t>
            </a:r>
            <a:r>
              <a:rPr lang="en-US" sz="1600" dirty="0">
                <a:effectLst/>
              </a:rPr>
              <a:t>: Customizable cybersecurity plan tool.</a:t>
            </a:r>
          </a:p>
          <a:p>
            <a:pPr marL="342900" marR="0" lvl="0" indent="-228600" defTabSz="914400">
              <a:lnSpc>
                <a:spcPct val="90000"/>
              </a:lnSpc>
              <a:spcAft>
                <a:spcPts val="800"/>
              </a:spcAft>
              <a:buSzPts val="1000"/>
              <a:buFont typeface="Arial" panose="020B0604020202020204" pitchFamily="34" charset="0"/>
              <a:buChar char="•"/>
              <a:tabLst>
                <a:tab pos="457200" algn="l"/>
              </a:tabLst>
            </a:pPr>
            <a:r>
              <a:rPr lang="en-US" sz="1600" b="1" dirty="0">
                <a:effectLst/>
              </a:rPr>
              <a:t>SBA Cybersecurity Events</a:t>
            </a:r>
            <a:r>
              <a:rPr lang="en-US" sz="1600" dirty="0">
                <a:effectLst/>
              </a:rPr>
              <a:t>: Virtual and in-person training.</a:t>
            </a:r>
          </a:p>
          <a:p>
            <a:pPr marL="342900" marR="0" lvl="0" indent="-228600" defTabSz="914400">
              <a:lnSpc>
                <a:spcPct val="90000"/>
              </a:lnSpc>
              <a:spcAft>
                <a:spcPts val="800"/>
              </a:spcAft>
              <a:buSzPts val="1000"/>
              <a:buFont typeface="Arial" panose="020B0604020202020204" pitchFamily="34" charset="0"/>
              <a:buChar char="•"/>
              <a:tabLst>
                <a:tab pos="457200" algn="l"/>
              </a:tabLst>
            </a:pPr>
            <a:r>
              <a:rPr lang="en-US" sz="1600" b="1" dirty="0">
                <a:effectLst/>
              </a:rPr>
              <a:t>Global Cyber Alliance Toolkit</a:t>
            </a:r>
            <a:r>
              <a:rPr lang="en-US" sz="1600" dirty="0">
                <a:effectLst/>
              </a:rPr>
              <a:t>: Free cybersecurity resources for SMBs.</a:t>
            </a:r>
          </a:p>
          <a:p>
            <a:pPr marL="0" marR="0" indent="-228600" defTabSz="914400">
              <a:lnSpc>
                <a:spcPct val="90000"/>
              </a:lnSpc>
              <a:spcAft>
                <a:spcPts val="800"/>
              </a:spcAft>
              <a:buFont typeface="Arial" panose="020B0604020202020204" pitchFamily="34" charset="0"/>
              <a:buChar char="•"/>
            </a:pPr>
            <a:r>
              <a:rPr lang="en-US" sz="1600" b="1" dirty="0">
                <a:effectLst/>
              </a:rPr>
              <a:t>Talking Point</a:t>
            </a:r>
            <a:r>
              <a:rPr lang="en-US" sz="1600" dirty="0">
                <a:effectLst/>
              </a:rPr>
              <a:t>: “You don’t need a big budget to start. CISA and NIST offer free tools and guidance to get you on track.”</a:t>
            </a:r>
          </a:p>
        </p:txBody>
      </p:sp>
      <p:sp>
        <p:nvSpPr>
          <p:cNvPr id="6" name="Slide Number Placeholder 5">
            <a:extLst>
              <a:ext uri="{FF2B5EF4-FFF2-40B4-BE49-F238E27FC236}">
                <a16:creationId xmlns:a16="http://schemas.microsoft.com/office/drawing/2014/main" id="{25C90BFB-38D8-6799-2387-962CBC700E73}"/>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chemeClr val="tx1"/>
                </a:solidFill>
                <a:latin typeface="Calibri" panose="020F0502020204030204"/>
              </a:rPr>
              <a:pPr defTabSz="914400">
                <a:spcAft>
                  <a:spcPts val="600"/>
                </a:spcAft>
                <a:defRPr/>
              </a:pPr>
              <a:t>18</a:t>
            </a:fld>
            <a:endParaRPr lang="en-US">
              <a:solidFill>
                <a:schemeClr val="tx1"/>
              </a:solidFill>
              <a:latin typeface="Calibri" panose="020F0502020204030204"/>
            </a:endParaRPr>
          </a:p>
        </p:txBody>
      </p:sp>
      <p:sp>
        <p:nvSpPr>
          <p:cNvPr id="3" name="TextBox 2">
            <a:extLst>
              <a:ext uri="{FF2B5EF4-FFF2-40B4-BE49-F238E27FC236}">
                <a16:creationId xmlns:a16="http://schemas.microsoft.com/office/drawing/2014/main" id="{CBB33AF8-6C34-4917-BF41-5D177FCB8214}"/>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Tree>
    <p:extLst>
      <p:ext uri="{BB962C8B-B14F-4D97-AF65-F5344CB8AC3E}">
        <p14:creationId xmlns:p14="http://schemas.microsoft.com/office/powerpoint/2010/main" val="4282645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3" name="Rectangle 1052">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6095999" y="707132"/>
            <a:ext cx="3667125" cy="2387600"/>
          </a:xfrm>
        </p:spPr>
        <p:txBody>
          <a:bodyPr vert="horz" lIns="91440" tIns="45720" rIns="91440" bIns="45720" rtlCol="0" anchor="b">
            <a:normAutofit/>
          </a:bodyPr>
          <a:lstStyle/>
          <a:p>
            <a:r>
              <a:rPr lang="en-US" sz="3500" b="1" kern="1200">
                <a:solidFill>
                  <a:schemeClr val="bg1"/>
                </a:solidFill>
                <a:latin typeface="+mj-lt"/>
                <a:ea typeface="+mj-ea"/>
                <a:cs typeface="+mj-cs"/>
              </a:rPr>
              <a:t>A I</a:t>
            </a:r>
          </a:p>
        </p:txBody>
      </p:sp>
      <p:pic>
        <p:nvPicPr>
          <p:cNvPr id="5" name="Picture 4">
            <a:extLst>
              <a:ext uri="{FF2B5EF4-FFF2-40B4-BE49-F238E27FC236}">
                <a16:creationId xmlns:a16="http://schemas.microsoft.com/office/drawing/2014/main" id="{DD86C706-FB00-8AC5-68F1-6C50ADF71BEC}"/>
              </a:ext>
            </a:extLst>
          </p:cNvPr>
          <p:cNvPicPr>
            <a:picLocks noChangeAspect="1"/>
          </p:cNvPicPr>
          <p:nvPr/>
        </p:nvPicPr>
        <p:blipFill>
          <a:blip r:embed="rId3"/>
          <a:stretch>
            <a:fillRect/>
          </a:stretch>
        </p:blipFill>
        <p:spPr>
          <a:xfrm>
            <a:off x="126206" y="115193"/>
            <a:ext cx="3707757" cy="6627614"/>
          </a:xfrm>
          <a:prstGeom prst="rect">
            <a:avLst/>
          </a:prstGeom>
        </p:spPr>
      </p:pic>
      <p:sp>
        <p:nvSpPr>
          <p:cNvPr id="6" name="Slide Number Placeholder 5">
            <a:extLst>
              <a:ext uri="{FF2B5EF4-FFF2-40B4-BE49-F238E27FC236}">
                <a16:creationId xmlns:a16="http://schemas.microsoft.com/office/drawing/2014/main" id="{CB66B7B3-6E27-4D7C-95AB-012836D383D3}"/>
              </a:ext>
            </a:extLst>
          </p:cNvPr>
          <p:cNvSpPr>
            <a:spLocks noGrp="1"/>
          </p:cNvSpPr>
          <p:nvPr>
            <p:ph type="sldNum" sz="quarter" idx="12"/>
          </p:nvPr>
        </p:nvSpPr>
        <p:spPr>
          <a:xfrm>
            <a:off x="10277476" y="6356350"/>
            <a:ext cx="1076324"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chemeClr val="bg1">
                    <a:lumMod val="50000"/>
                  </a:schemeClr>
                </a:solidFill>
              </a:rPr>
              <a:pPr defTabSz="914400">
                <a:spcAft>
                  <a:spcPts val="600"/>
                </a:spcAft>
                <a:defRPr/>
              </a:pPr>
              <a:t>19</a:t>
            </a:fld>
            <a:endParaRPr lang="en-US">
              <a:solidFill>
                <a:schemeClr val="bg1">
                  <a:lumMod val="50000"/>
                </a:schemeClr>
              </a:solidFill>
            </a:endParaRPr>
          </a:p>
        </p:txBody>
      </p:sp>
      <p:sp>
        <p:nvSpPr>
          <p:cNvPr id="1055" name="Rectangle 1054">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7" name="Straight Connector 1056">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96001" y="3209925"/>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738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32DD92-F6D6-8C45-91EC-C3CDEFB752BF}"/>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24152A0-FFF0-F7D9-ECEE-2B72EEA0450B}"/>
              </a:ext>
            </a:extLst>
          </p:cNvPr>
          <p:cNvPicPr>
            <a:picLocks noChangeAspect="1"/>
          </p:cNvPicPr>
          <p:nvPr/>
        </p:nvPicPr>
        <p:blipFill>
          <a:blip r:embed="rId3"/>
          <a:srcRect t="26865" b="30947"/>
          <a:stretch>
            <a:fillRect/>
          </a:stretch>
        </p:blipFill>
        <p:spPr>
          <a:xfrm>
            <a:off x="20" y="-22"/>
            <a:ext cx="12191977" cy="6858022"/>
          </a:xfrm>
          <a:prstGeom prst="rect">
            <a:avLst/>
          </a:prstGeom>
        </p:spPr>
      </p:pic>
      <p:sp>
        <p:nvSpPr>
          <p:cNvPr id="62" name="Rectangle 6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D1F6F86-CC60-4E99-A6CD-7C996558A248}"/>
              </a:ext>
            </a:extLst>
          </p:cNvPr>
          <p:cNvSpPr txBox="1"/>
          <p:nvPr/>
        </p:nvSpPr>
        <p:spPr>
          <a:xfrm>
            <a:off x="643466" y="643467"/>
            <a:ext cx="5452529" cy="3569242"/>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5200" b="1" dirty="0">
                <a:solidFill>
                  <a:srgbClr val="FFFFFF"/>
                </a:solidFill>
                <a:latin typeface="+mj-lt"/>
                <a:ea typeface="+mj-ea"/>
                <a:cs typeface="+mj-cs"/>
              </a:rPr>
              <a:t>Cybersecurity and AI – Why Do They Matter?</a:t>
            </a:r>
          </a:p>
        </p:txBody>
      </p:sp>
      <p:sp>
        <p:nvSpPr>
          <p:cNvPr id="64" name="Rectangle 6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6BD4EE9C-30D6-A5BF-A149-03C5767034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rgbClr val="FFFFFF"/>
                </a:solidFill>
                <a:latin typeface="Calibri" panose="020F0502020204030204"/>
              </a:rPr>
              <a:pPr defTabSz="914400">
                <a:spcAft>
                  <a:spcPts val="600"/>
                </a:spcAft>
                <a:defRPr/>
              </a:pPr>
              <a:t>2</a:t>
            </a:fld>
            <a:endParaRPr lang="en-US">
              <a:solidFill>
                <a:srgbClr val="FFFFFF"/>
              </a:solidFill>
              <a:latin typeface="Calibri" panose="020F0502020204030204"/>
            </a:endParaRPr>
          </a:p>
        </p:txBody>
      </p:sp>
    </p:spTree>
    <p:extLst>
      <p:ext uri="{BB962C8B-B14F-4D97-AF65-F5344CB8AC3E}">
        <p14:creationId xmlns:p14="http://schemas.microsoft.com/office/powerpoint/2010/main" val="2626952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6095999" y="707132"/>
            <a:ext cx="3667125" cy="2387600"/>
          </a:xfrm>
        </p:spPr>
        <p:txBody>
          <a:bodyPr vert="horz" lIns="91440" tIns="45720" rIns="91440" bIns="45720" rtlCol="0" anchor="b">
            <a:normAutofit/>
          </a:bodyPr>
          <a:lstStyle/>
          <a:p>
            <a:r>
              <a:rPr lang="en-US" sz="3500" b="1" kern="1200" dirty="0">
                <a:solidFill>
                  <a:schemeClr val="bg1"/>
                </a:solidFill>
                <a:latin typeface="+mj-lt"/>
                <a:ea typeface="+mj-ea"/>
                <a:cs typeface="+mj-cs"/>
              </a:rPr>
              <a:t>Definition of AI</a:t>
            </a:r>
          </a:p>
        </p:txBody>
      </p:sp>
      <p:pic>
        <p:nvPicPr>
          <p:cNvPr id="2050" name="Picture 2" descr="Thumbnail Image AI analyzing large amounts of data">
            <a:extLst>
              <a:ext uri="{FF2B5EF4-FFF2-40B4-BE49-F238E27FC236}">
                <a16:creationId xmlns:a16="http://schemas.microsoft.com/office/drawing/2014/main" id="{A43E8980-A7DE-9E69-2936-8A67C36D3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07" r="4547"/>
          <a:stretch/>
        </p:blipFill>
        <p:spPr bwMode="auto">
          <a:xfrm>
            <a:off x="126206" y="715637"/>
            <a:ext cx="4718321" cy="542672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B66B7B3-6E27-4D7C-95AB-012836D383D3}"/>
              </a:ext>
            </a:extLst>
          </p:cNvPr>
          <p:cNvSpPr>
            <a:spLocks noGrp="1"/>
          </p:cNvSpPr>
          <p:nvPr>
            <p:ph type="sldNum" sz="quarter" idx="12"/>
          </p:nvPr>
        </p:nvSpPr>
        <p:spPr>
          <a:xfrm>
            <a:off x="10277476" y="6356350"/>
            <a:ext cx="1076324"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chemeClr val="bg1">
                    <a:lumMod val="50000"/>
                  </a:schemeClr>
                </a:solidFill>
              </a:rPr>
              <a:pPr defTabSz="914400">
                <a:spcAft>
                  <a:spcPts val="600"/>
                </a:spcAft>
                <a:defRPr/>
              </a:pPr>
              <a:t>20</a:t>
            </a:fld>
            <a:endParaRPr lang="en-US">
              <a:solidFill>
                <a:schemeClr val="bg1">
                  <a:lumMod val="50000"/>
                </a:schemeClr>
              </a:solidFill>
            </a:endParaRPr>
          </a:p>
        </p:txBody>
      </p:sp>
      <p:sp>
        <p:nvSpPr>
          <p:cNvPr id="2062" name="Rectangle 2061">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64" name="Straight Connector 2063">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96001" y="3209925"/>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87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free images of a nuclear bomb explosion">
            <a:extLst>
              <a:ext uri="{FF2B5EF4-FFF2-40B4-BE49-F238E27FC236}">
                <a16:creationId xmlns:a16="http://schemas.microsoft.com/office/drawing/2014/main" id="{1A824FEB-3003-C885-2FA3-41E26329A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5506"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t>AI the Disrupter</a:t>
            </a:r>
          </a:p>
        </p:txBody>
      </p:sp>
      <p:sp>
        <p:nvSpPr>
          <p:cNvPr id="3083" name="Rectangle 308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5" name="Rectangle 308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B66B7B3-6E27-4D7C-95AB-012836D383D3}"/>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chemeClr val="bg1"/>
                </a:solidFill>
                <a:latin typeface="Calibri" panose="020F0502020204030204"/>
              </a:rPr>
              <a:pPr defTabSz="914400">
                <a:spcAft>
                  <a:spcPts val="600"/>
                </a:spcAft>
                <a:defRPr/>
              </a:pPr>
              <a:t>21</a:t>
            </a:fld>
            <a:endParaRPr lang="en-US">
              <a:solidFill>
                <a:schemeClr val="bg1"/>
              </a:solidFill>
              <a:latin typeface="Calibri" panose="020F0502020204030204"/>
            </a:endParaRPr>
          </a:p>
        </p:txBody>
      </p:sp>
    </p:spTree>
    <p:extLst>
      <p:ext uri="{BB962C8B-B14F-4D97-AF65-F5344CB8AC3E}">
        <p14:creationId xmlns:p14="http://schemas.microsoft.com/office/powerpoint/2010/main" val="310401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640685" y="122143"/>
            <a:ext cx="9833548" cy="1066802"/>
          </a:xfrm>
        </p:spPr>
        <p:txBody>
          <a:bodyPr anchor="b">
            <a:normAutofit/>
          </a:bodyPr>
          <a:lstStyle/>
          <a:p>
            <a:r>
              <a:rPr lang="en-US" sz="3600" b="1" dirty="0">
                <a:solidFill>
                  <a:schemeClr val="tx2"/>
                </a:solidFill>
              </a:rPr>
              <a:t>AI Global Spending</a:t>
            </a:r>
          </a:p>
        </p:txBody>
      </p:sp>
      <p:grpSp>
        <p:nvGrpSpPr>
          <p:cNvPr id="15" name="Group 14">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6" name="Freeform: Shape 15">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CB66B7B3-6E27-4D7C-95AB-012836D383D3}"/>
              </a:ext>
            </a:extLst>
          </p:cNvPr>
          <p:cNvSpPr>
            <a:spLocks noGrp="1"/>
          </p:cNvSpPr>
          <p:nvPr>
            <p:ph type="sldNum" sz="quarter" idx="12"/>
          </p:nvPr>
        </p:nvSpPr>
        <p:spPr>
          <a:xfrm>
            <a:off x="8610600" y="6356350"/>
            <a:ext cx="2743200" cy="365125"/>
          </a:xfrm>
        </p:spPr>
        <p:txBody>
          <a:bodyPr>
            <a:normAutofit/>
          </a:bodyPr>
          <a:lstStyle/>
          <a:p>
            <a:pPr>
              <a:spcAft>
                <a:spcPts val="600"/>
              </a:spcAft>
            </a:pPr>
            <a:fld id="{6D22F896-40B5-4ADD-8801-0D06FADFA095}" type="slidenum">
              <a:rPr lang="en-US" smtClean="0"/>
              <a:pPr>
                <a:spcAft>
                  <a:spcPts val="600"/>
                </a:spcAft>
              </a:pPr>
              <a:t>22</a:t>
            </a:fld>
            <a:endParaRPr lang="en-US"/>
          </a:p>
        </p:txBody>
      </p:sp>
      <p:pic>
        <p:nvPicPr>
          <p:cNvPr id="4" name="Picture 3">
            <a:extLst>
              <a:ext uri="{FF2B5EF4-FFF2-40B4-BE49-F238E27FC236}">
                <a16:creationId xmlns:a16="http://schemas.microsoft.com/office/drawing/2014/main" id="{264E3A25-55EE-A018-B189-902A21E7D9AF}"/>
              </a:ext>
            </a:extLst>
          </p:cNvPr>
          <p:cNvPicPr>
            <a:picLocks noChangeAspect="1"/>
          </p:cNvPicPr>
          <p:nvPr/>
        </p:nvPicPr>
        <p:blipFill>
          <a:blip r:embed="rId2"/>
          <a:stretch>
            <a:fillRect/>
          </a:stretch>
        </p:blipFill>
        <p:spPr>
          <a:xfrm>
            <a:off x="1446824" y="1311087"/>
            <a:ext cx="8735644" cy="4363059"/>
          </a:xfrm>
          <a:prstGeom prst="rect">
            <a:avLst/>
          </a:prstGeom>
        </p:spPr>
      </p:pic>
      <p:sp>
        <p:nvSpPr>
          <p:cNvPr id="7" name="TextBox 6">
            <a:extLst>
              <a:ext uri="{FF2B5EF4-FFF2-40B4-BE49-F238E27FC236}">
                <a16:creationId xmlns:a16="http://schemas.microsoft.com/office/drawing/2014/main" id="{698292C5-8EEB-080A-A49D-23FAF84EAAF5}"/>
              </a:ext>
            </a:extLst>
          </p:cNvPr>
          <p:cNvSpPr txBox="1"/>
          <p:nvPr/>
        </p:nvSpPr>
        <p:spPr>
          <a:xfrm>
            <a:off x="5333163" y="5674146"/>
            <a:ext cx="6094324" cy="276999"/>
          </a:xfrm>
          <a:prstGeom prst="rect">
            <a:avLst/>
          </a:prstGeom>
          <a:noFill/>
        </p:spPr>
        <p:txBody>
          <a:bodyPr wrap="square">
            <a:spAutoFit/>
          </a:bodyPr>
          <a:lstStyle/>
          <a:p>
            <a:r>
              <a:rPr lang="en-US" sz="1200" dirty="0">
                <a:hlinkClick r:id="rId3"/>
              </a:rPr>
              <a:t>Gartner Forecasts Worldwide GenAI Spending to Reach $644 Billion in 2025</a:t>
            </a:r>
            <a:endParaRPr lang="en-US" sz="1200" dirty="0"/>
          </a:p>
        </p:txBody>
      </p:sp>
    </p:spTree>
    <p:extLst>
      <p:ext uri="{BB962C8B-B14F-4D97-AF65-F5344CB8AC3E}">
        <p14:creationId xmlns:p14="http://schemas.microsoft.com/office/powerpoint/2010/main" val="1179147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free images of consumer lending activities">
            <a:extLst>
              <a:ext uri="{FF2B5EF4-FFF2-40B4-BE49-F238E27FC236}">
                <a16:creationId xmlns:a16="http://schemas.microsoft.com/office/drawing/2014/main" id="{8B9A4650-BD7E-06E7-1FBC-754B7666A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0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FFFFFF"/>
                </a:solidFill>
              </a:rPr>
              <a:t>Benefits of AI in Consumer Lending</a:t>
            </a:r>
          </a:p>
        </p:txBody>
      </p:sp>
      <p:sp>
        <p:nvSpPr>
          <p:cNvPr id="6" name="Slide Number Placeholder 5">
            <a:extLst>
              <a:ext uri="{FF2B5EF4-FFF2-40B4-BE49-F238E27FC236}">
                <a16:creationId xmlns:a16="http://schemas.microsoft.com/office/drawing/2014/main" id="{CB66B7B3-6E27-4D7C-95AB-012836D383D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rgbClr val="FFFFFF"/>
                </a:solidFill>
                <a:latin typeface="Calibri" panose="020F0502020204030204"/>
              </a:rPr>
              <a:pPr defTabSz="914400">
                <a:spcAft>
                  <a:spcPts val="600"/>
                </a:spcAft>
                <a:defRPr/>
              </a:pPr>
              <a:t>23</a:t>
            </a:fld>
            <a:endParaRPr lang="en-US">
              <a:solidFill>
                <a:srgbClr val="FFFFFF"/>
              </a:solidFill>
              <a:latin typeface="Calibri" panose="020F0502020204030204"/>
            </a:endParaRPr>
          </a:p>
        </p:txBody>
      </p:sp>
    </p:spTree>
    <p:extLst>
      <p:ext uri="{BB962C8B-B14F-4D97-AF65-F5344CB8AC3E}">
        <p14:creationId xmlns:p14="http://schemas.microsoft.com/office/powerpoint/2010/main" val="158735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E25BA6-0B85-3151-EAFB-E52405811DB7}"/>
            </a:ext>
          </a:extLst>
        </p:cNvPr>
        <p:cNvGrpSpPr/>
        <p:nvPr/>
      </p:nvGrpSpPr>
      <p:grpSpPr>
        <a:xfrm>
          <a:off x="0" y="0"/>
          <a:ext cx="0" cy="0"/>
          <a:chOff x="0" y="0"/>
          <a:chExt cx="0" cy="0"/>
        </a:xfrm>
      </p:grpSpPr>
      <p:sp>
        <p:nvSpPr>
          <p:cNvPr id="3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D57C90-EE3D-5BED-3366-8AB04A0FE675}"/>
              </a:ext>
            </a:extLst>
          </p:cNvPr>
          <p:cNvSpPr txBox="1"/>
          <p:nvPr/>
        </p:nvSpPr>
        <p:spPr>
          <a:xfrm>
            <a:off x="797650" y="1967265"/>
            <a:ext cx="2900205" cy="2547257"/>
          </a:xfrm>
          <a:prstGeom prst="rect">
            <a:avLst/>
          </a:prstGeom>
          <a:noFill/>
        </p:spPr>
        <p:txBody>
          <a:bodyPr vert="horz" lIns="91440" tIns="45720" rIns="91440" bIns="45720" rtlCol="0" anchor="ctr">
            <a:normAutofit/>
          </a:bodyPr>
          <a:lstStyle/>
          <a:p>
            <a:pPr algn="ctr" defTabSz="914400">
              <a:lnSpc>
                <a:spcPct val="90000"/>
              </a:lnSpc>
              <a:spcBef>
                <a:spcPct val="0"/>
              </a:spcBef>
              <a:spcAft>
                <a:spcPts val="600"/>
              </a:spcAft>
            </a:pPr>
            <a:r>
              <a:rPr lang="en-US" sz="3600" kern="1200" dirty="0">
                <a:solidFill>
                  <a:srgbClr val="FFFFFF"/>
                </a:solidFill>
                <a:latin typeface="+mj-lt"/>
                <a:ea typeface="+mj-ea"/>
                <a:cs typeface="+mj-cs"/>
              </a:rPr>
              <a:t>AI Operational and </a:t>
            </a:r>
            <a:r>
              <a:rPr lang="en-US" sz="3600" kern="1200" dirty="0" err="1">
                <a:solidFill>
                  <a:srgbClr val="FFFFFF"/>
                </a:solidFill>
                <a:latin typeface="+mj-lt"/>
                <a:ea typeface="+mj-ea"/>
                <a:cs typeface="+mj-cs"/>
              </a:rPr>
              <a:t>AdministrativeEfficiencies</a:t>
            </a:r>
            <a:endParaRPr lang="en-US" sz="3600" kern="1200" dirty="0">
              <a:solidFill>
                <a:srgbClr val="FFFFFF"/>
              </a:solidFill>
              <a:latin typeface="+mj-lt"/>
              <a:ea typeface="+mj-ea"/>
              <a:cs typeface="+mj-cs"/>
            </a:endParaRPr>
          </a:p>
        </p:txBody>
      </p:sp>
      <p:pic>
        <p:nvPicPr>
          <p:cNvPr id="5" name="Picture 4">
            <a:extLst>
              <a:ext uri="{FF2B5EF4-FFF2-40B4-BE49-F238E27FC236}">
                <a16:creationId xmlns:a16="http://schemas.microsoft.com/office/drawing/2014/main" id="{4CA4F946-A7A8-8E84-CADE-A2F70CD30560}"/>
              </a:ext>
            </a:extLst>
          </p:cNvPr>
          <p:cNvPicPr>
            <a:picLocks noChangeAspect="1"/>
          </p:cNvPicPr>
          <p:nvPr/>
        </p:nvPicPr>
        <p:blipFill>
          <a:blip r:embed="rId2"/>
          <a:stretch>
            <a:fillRect/>
          </a:stretch>
        </p:blipFill>
        <p:spPr>
          <a:xfrm>
            <a:off x="6079389" y="643466"/>
            <a:ext cx="4176554" cy="5568739"/>
          </a:xfrm>
          <a:prstGeom prst="rect">
            <a:avLst/>
          </a:prstGeom>
        </p:spPr>
      </p:pic>
      <p:sp>
        <p:nvSpPr>
          <p:cNvPr id="6" name="Slide Number Placeholder 5">
            <a:extLst>
              <a:ext uri="{FF2B5EF4-FFF2-40B4-BE49-F238E27FC236}">
                <a16:creationId xmlns:a16="http://schemas.microsoft.com/office/drawing/2014/main" id="{D5C88EC8-26E5-5634-AF74-0B163F496D7C}"/>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defTabSz="914400">
              <a:spcAft>
                <a:spcPts val="600"/>
              </a:spcAft>
            </a:pPr>
            <a:fld id="{6D22F896-40B5-4ADD-8801-0D06FADFA095}" type="slidenum">
              <a:rPr lang="en-US">
                <a:solidFill>
                  <a:schemeClr val="tx1">
                    <a:alpha val="80000"/>
                  </a:schemeClr>
                </a:solidFill>
              </a:rPr>
              <a:pPr defTabSz="914400">
                <a:spcAft>
                  <a:spcPts val="600"/>
                </a:spcAft>
              </a:pPr>
              <a:t>24</a:t>
            </a:fld>
            <a:endParaRPr lang="en-US">
              <a:solidFill>
                <a:schemeClr val="tx1">
                  <a:alpha val="80000"/>
                </a:schemeClr>
              </a:solidFill>
            </a:endParaRPr>
          </a:p>
        </p:txBody>
      </p:sp>
    </p:spTree>
    <p:extLst>
      <p:ext uri="{BB962C8B-B14F-4D97-AF65-F5344CB8AC3E}">
        <p14:creationId xmlns:p14="http://schemas.microsoft.com/office/powerpoint/2010/main" val="1360471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erson in a hoodie using a computer&#10;&#10;AI-generated content may be incorrect.">
            <a:extLst>
              <a:ext uri="{FF2B5EF4-FFF2-40B4-BE49-F238E27FC236}">
                <a16:creationId xmlns:a16="http://schemas.microsoft.com/office/drawing/2014/main" id="{BD7D62DA-861D-543A-C9B4-A3EA2BE35FF7}"/>
              </a:ext>
            </a:extLst>
          </p:cNvPr>
          <p:cNvPicPr>
            <a:picLocks noChangeAspect="1"/>
          </p:cNvPicPr>
          <p:nvPr/>
        </p:nvPicPr>
        <p:blipFill>
          <a:blip r:embed="rId2">
            <a:extLst>
              <a:ext uri="{837473B0-CC2E-450A-ABE3-18F120FF3D39}">
                <a1611:picAttrSrcUrl xmlns:a1611="http://schemas.microsoft.com/office/drawing/2016/11/main" r:id="rId3"/>
              </a:ext>
            </a:extLst>
          </a:blip>
          <a:srcRect l="3008" r="13437" b="1"/>
          <a:stretch>
            <a:fillRect/>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139A313-5DB2-47F0-420F-632171405FE0}"/>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b="1" dirty="0">
                <a:solidFill>
                  <a:schemeClr val="tx1">
                    <a:lumMod val="85000"/>
                    <a:lumOff val="15000"/>
                  </a:schemeClr>
                </a:solidFill>
                <a:latin typeface="+mj-lt"/>
                <a:ea typeface="+mj-ea"/>
                <a:cs typeface="+mj-cs"/>
              </a:rPr>
              <a:t>How to use AI to find Fraud</a:t>
            </a:r>
          </a:p>
        </p:txBody>
      </p:sp>
      <p:cxnSp>
        <p:nvCxnSpPr>
          <p:cNvPr id="34" name="Straight Connector 3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B66B7B3-6E27-4D7C-95AB-012836D383D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D22F896-40B5-4ADD-8801-0D06FADFA095}" type="slidenum">
              <a:rPr lang="en-US">
                <a:solidFill>
                  <a:srgbClr val="FFFFFF"/>
                </a:solidFill>
              </a:rPr>
              <a:pPr>
                <a:spcAft>
                  <a:spcPts val="600"/>
                </a:spcAft>
              </a:pPr>
              <a:t>25</a:t>
            </a:fld>
            <a:endParaRPr lang="en-US">
              <a:solidFill>
                <a:srgbClr val="FFFFFF"/>
              </a:solidFill>
            </a:endParaRPr>
          </a:p>
        </p:txBody>
      </p:sp>
    </p:spTree>
    <p:extLst>
      <p:ext uri="{BB962C8B-B14F-4D97-AF65-F5344CB8AC3E}">
        <p14:creationId xmlns:p14="http://schemas.microsoft.com/office/powerpoint/2010/main" val="1150436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510C2F-517C-008B-6A47-43E0C75F2AF7}"/>
            </a:ext>
          </a:extLst>
        </p:cNvPr>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0855A890-B60B-4670-9DC2-69DC05015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2106522-FD3B-2B7C-BA57-F18B8CC2C4B6}"/>
              </a:ext>
            </a:extLst>
          </p:cNvPr>
          <p:cNvSpPr txBox="1"/>
          <p:nvPr/>
        </p:nvSpPr>
        <p:spPr>
          <a:xfrm>
            <a:off x="454467" y="2023110"/>
            <a:ext cx="2469624" cy="284607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400" b="1">
                <a:latin typeface="+mj-lt"/>
                <a:ea typeface="+mj-ea"/>
                <a:cs typeface="+mj-cs"/>
              </a:rPr>
              <a:t>AI-Powered Underwriting for Smarter Lending Decisions</a:t>
            </a:r>
            <a:endParaRPr lang="en-US" sz="3400">
              <a:latin typeface="+mj-lt"/>
              <a:ea typeface="+mj-ea"/>
              <a:cs typeface="+mj-cs"/>
            </a:endParaRPr>
          </a:p>
        </p:txBody>
      </p:sp>
      <p:sp>
        <p:nvSpPr>
          <p:cNvPr id="84" name="Rectangle 83">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22480"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42549"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283"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48DD23-AC65-2405-E2C9-D3B34F35228F}"/>
              </a:ext>
            </a:extLst>
          </p:cNvPr>
          <p:cNvPicPr>
            <a:picLocks noChangeAspect="1"/>
          </p:cNvPicPr>
          <p:nvPr/>
        </p:nvPicPr>
        <p:blipFill>
          <a:blip r:embed="rId2"/>
          <a:srcRect t="1175" r="1" b="9971"/>
          <a:stretch>
            <a:fillRect/>
          </a:stretch>
        </p:blipFill>
        <p:spPr>
          <a:xfrm>
            <a:off x="4054251" y="1530204"/>
            <a:ext cx="3703320" cy="1230261"/>
          </a:xfrm>
          <a:prstGeom prst="rect">
            <a:avLst/>
          </a:prstGeom>
        </p:spPr>
      </p:pic>
      <p:pic>
        <p:nvPicPr>
          <p:cNvPr id="8" name="Picture 7">
            <a:extLst>
              <a:ext uri="{FF2B5EF4-FFF2-40B4-BE49-F238E27FC236}">
                <a16:creationId xmlns:a16="http://schemas.microsoft.com/office/drawing/2014/main" id="{FE503D68-3B54-EEF9-A54C-793C93F8F3FF}"/>
              </a:ext>
            </a:extLst>
          </p:cNvPr>
          <p:cNvPicPr>
            <a:picLocks noChangeAspect="1"/>
          </p:cNvPicPr>
          <p:nvPr/>
        </p:nvPicPr>
        <p:blipFill>
          <a:blip r:embed="rId3"/>
          <a:srcRect l="3206" r="-2" b="-2"/>
          <a:stretch>
            <a:fillRect/>
          </a:stretch>
        </p:blipFill>
        <p:spPr>
          <a:xfrm>
            <a:off x="7927572" y="1530204"/>
            <a:ext cx="3703320" cy="1230261"/>
          </a:xfrm>
          <a:prstGeom prst="rect">
            <a:avLst/>
          </a:prstGeom>
        </p:spPr>
      </p:pic>
      <p:pic>
        <p:nvPicPr>
          <p:cNvPr id="9" name="Picture 8" descr="A blue and green logo&#10;&#10;Description automatically generated">
            <a:extLst>
              <a:ext uri="{FF2B5EF4-FFF2-40B4-BE49-F238E27FC236}">
                <a16:creationId xmlns:a16="http://schemas.microsoft.com/office/drawing/2014/main" id="{E1590DBF-FE65-4474-04F0-AD1A54008BE3}"/>
              </a:ext>
            </a:extLst>
          </p:cNvPr>
          <p:cNvPicPr>
            <a:picLocks noChangeAspect="1"/>
          </p:cNvPicPr>
          <p:nvPr/>
        </p:nvPicPr>
        <p:blipFill>
          <a:blip r:embed="rId4"/>
          <a:stretch>
            <a:fillRect/>
          </a:stretch>
        </p:blipFill>
        <p:spPr>
          <a:xfrm>
            <a:off x="4054251" y="4284441"/>
            <a:ext cx="3703320" cy="1084810"/>
          </a:xfrm>
          <a:prstGeom prst="rect">
            <a:avLst/>
          </a:prstGeom>
        </p:spPr>
      </p:pic>
      <p:pic>
        <p:nvPicPr>
          <p:cNvPr id="5" name="Picture 4">
            <a:extLst>
              <a:ext uri="{FF2B5EF4-FFF2-40B4-BE49-F238E27FC236}">
                <a16:creationId xmlns:a16="http://schemas.microsoft.com/office/drawing/2014/main" id="{B29DAE44-B9D4-5BFD-D98B-8625E13BD281}"/>
              </a:ext>
            </a:extLst>
          </p:cNvPr>
          <p:cNvPicPr>
            <a:picLocks noChangeAspect="1"/>
          </p:cNvPicPr>
          <p:nvPr/>
        </p:nvPicPr>
        <p:blipFill>
          <a:blip r:embed="rId5"/>
          <a:srcRect l="2660" r="30530" b="-2"/>
          <a:stretch>
            <a:fillRect/>
          </a:stretch>
        </p:blipFill>
        <p:spPr>
          <a:xfrm>
            <a:off x="7932998" y="4211723"/>
            <a:ext cx="3703320" cy="1230244"/>
          </a:xfrm>
          <a:prstGeom prst="rect">
            <a:avLst/>
          </a:prstGeom>
        </p:spPr>
      </p:pic>
      <p:sp>
        <p:nvSpPr>
          <p:cNvPr id="6" name="Slide Number Placeholder 5">
            <a:extLst>
              <a:ext uri="{FF2B5EF4-FFF2-40B4-BE49-F238E27FC236}">
                <a16:creationId xmlns:a16="http://schemas.microsoft.com/office/drawing/2014/main" id="{E340F431-D176-86FF-C11A-34EB119C0F7D}"/>
              </a:ext>
            </a:extLst>
          </p:cNvPr>
          <p:cNvSpPr>
            <a:spLocks noGrp="1"/>
          </p:cNvSpPr>
          <p:nvPr>
            <p:ph type="sldNum" sz="quarter" idx="12"/>
          </p:nvPr>
        </p:nvSpPr>
        <p:spPr>
          <a:xfrm>
            <a:off x="454467" y="6492240"/>
            <a:ext cx="3126933" cy="365125"/>
          </a:xfrm>
        </p:spPr>
        <p:txBody>
          <a:bodyPr vert="horz" lIns="91440" tIns="45720" rIns="91440" bIns="45720" rtlCol="0" anchor="ctr">
            <a:normAutofit/>
          </a:bodyPr>
          <a:lstStyle/>
          <a:p>
            <a:pPr defTabSz="914400">
              <a:spcAft>
                <a:spcPts val="600"/>
              </a:spcAft>
            </a:pPr>
            <a:fld id="{6D22F896-40B5-4ADD-8801-0D06FADFA095}" type="slidenum">
              <a:rPr lang="en-US"/>
              <a:pPr defTabSz="914400">
                <a:spcAft>
                  <a:spcPts val="600"/>
                </a:spcAft>
              </a:pPr>
              <a:t>26</a:t>
            </a:fld>
            <a:endParaRPr lang="en-US"/>
          </a:p>
        </p:txBody>
      </p:sp>
    </p:spTree>
    <p:extLst>
      <p:ext uri="{BB962C8B-B14F-4D97-AF65-F5344CB8AC3E}">
        <p14:creationId xmlns:p14="http://schemas.microsoft.com/office/powerpoint/2010/main" val="3582088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D09C74-4CDE-3259-03E9-7A430E54DC77}"/>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humbnail Image An image with rainbows and unicorns that has an evil serpent in the middle of it">
            <a:extLst>
              <a:ext uri="{FF2B5EF4-FFF2-40B4-BE49-F238E27FC236}">
                <a16:creationId xmlns:a16="http://schemas.microsoft.com/office/drawing/2014/main" id="{7DD081F9-9034-52FA-4ECC-FACFCB04C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821" b="7256"/>
          <a:stretch>
            <a:fillRect/>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0B69941-CB93-28FE-7493-33BE0A61F2F7}"/>
              </a:ext>
            </a:extLst>
          </p:cNvPr>
          <p:cNvSpPr txBox="1"/>
          <p:nvPr/>
        </p:nvSpPr>
        <p:spPr>
          <a:xfrm>
            <a:off x="535665" y="1781175"/>
            <a:ext cx="3693435" cy="2540000"/>
          </a:xfrm>
          <a:prstGeom prst="rect">
            <a:avLst/>
          </a:prstGeom>
          <a:noFill/>
        </p:spPr>
        <p:txBody>
          <a:bodyPr vert="horz" lIns="91440" tIns="45720" rIns="91440" bIns="45720" rtlCol="0" anchor="b">
            <a:normAutofit/>
          </a:bodyPr>
          <a:lstStyle/>
          <a:p>
            <a:pPr defTabSz="914400">
              <a:lnSpc>
                <a:spcPct val="90000"/>
              </a:lnSpc>
              <a:spcBef>
                <a:spcPct val="0"/>
              </a:spcBef>
              <a:spcAft>
                <a:spcPts val="600"/>
              </a:spcAft>
            </a:pPr>
            <a:r>
              <a:rPr lang="en-US" sz="5200" b="1" dirty="0">
                <a:latin typeface="+mj-lt"/>
                <a:ea typeface="+mj-ea"/>
                <a:cs typeface="+mj-cs"/>
              </a:rPr>
              <a:t>AI - Not All Rainbows and Unicorns</a:t>
            </a:r>
          </a:p>
        </p:txBody>
      </p:sp>
      <p:sp>
        <p:nvSpPr>
          <p:cNvPr id="6" name="Slide Number Placeholder 5">
            <a:extLst>
              <a:ext uri="{FF2B5EF4-FFF2-40B4-BE49-F238E27FC236}">
                <a16:creationId xmlns:a16="http://schemas.microsoft.com/office/drawing/2014/main" id="{9AA33F08-9D8E-9CBD-4F4E-A7925F31270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rgbClr val="FFFFFF"/>
                </a:solidFill>
                <a:latin typeface="Calibri" panose="020F0502020204030204"/>
              </a:rPr>
              <a:pPr defTabSz="914400">
                <a:spcAft>
                  <a:spcPts val="600"/>
                </a:spcAft>
                <a:defRPr/>
              </a:pPr>
              <a:t>27</a:t>
            </a:fld>
            <a:endParaRPr lang="en-US">
              <a:solidFill>
                <a:srgbClr val="FFFFFF"/>
              </a:solidFill>
              <a:latin typeface="Calibri" panose="020F0502020204030204"/>
            </a:endParaRPr>
          </a:p>
        </p:txBody>
      </p:sp>
    </p:spTree>
    <p:extLst>
      <p:ext uri="{BB962C8B-B14F-4D97-AF65-F5344CB8AC3E}">
        <p14:creationId xmlns:p14="http://schemas.microsoft.com/office/powerpoint/2010/main" val="1295178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084E12-39D0-8856-5B87-2F1E2C11C94A}"/>
            </a:ext>
          </a:extLst>
        </p:cNvPr>
        <p:cNvGrpSpPr/>
        <p:nvPr/>
      </p:nvGrpSpPr>
      <p:grpSpPr>
        <a:xfrm>
          <a:off x="0" y="0"/>
          <a:ext cx="0" cy="0"/>
          <a:chOff x="0" y="0"/>
          <a:chExt cx="0" cy="0"/>
        </a:xfrm>
      </p:grpSpPr>
      <p:sp>
        <p:nvSpPr>
          <p:cNvPr id="56" name="Rectangle 55">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a:extLst>
              <a:ext uri="{FF2B5EF4-FFF2-40B4-BE49-F238E27FC236}">
                <a16:creationId xmlns:a16="http://schemas.microsoft.com/office/drawing/2014/main" id="{603096A6-E679-931F-93D0-4A5B002C90EF}"/>
              </a:ext>
            </a:extLst>
          </p:cNvPr>
          <p:cNvSpPr txBox="1"/>
          <p:nvPr/>
        </p:nvSpPr>
        <p:spPr>
          <a:xfrm>
            <a:off x="6095999" y="707132"/>
            <a:ext cx="3667125" cy="238760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500" kern="1200">
                <a:solidFill>
                  <a:schemeClr val="bg1"/>
                </a:solidFill>
                <a:latin typeface="+mj-lt"/>
                <a:ea typeface="+mj-ea"/>
                <a:cs typeface="+mj-cs"/>
              </a:rPr>
              <a:t>Final Words</a:t>
            </a:r>
          </a:p>
        </p:txBody>
      </p:sp>
      <p:pic>
        <p:nvPicPr>
          <p:cNvPr id="4" name="Picture 3">
            <a:extLst>
              <a:ext uri="{FF2B5EF4-FFF2-40B4-BE49-F238E27FC236}">
                <a16:creationId xmlns:a16="http://schemas.microsoft.com/office/drawing/2014/main" id="{A679EB71-75F7-EC6A-877D-373AD4BA5899}"/>
              </a:ext>
            </a:extLst>
          </p:cNvPr>
          <p:cNvPicPr>
            <a:picLocks noChangeAspect="1"/>
          </p:cNvPicPr>
          <p:nvPr/>
        </p:nvPicPr>
        <p:blipFill>
          <a:blip r:embed="rId2"/>
          <a:stretch>
            <a:fillRect/>
          </a:stretch>
        </p:blipFill>
        <p:spPr>
          <a:xfrm>
            <a:off x="126206" y="283453"/>
            <a:ext cx="4718321" cy="6291094"/>
          </a:xfrm>
          <a:prstGeom prst="rect">
            <a:avLst/>
          </a:prstGeom>
        </p:spPr>
      </p:pic>
      <p:sp>
        <p:nvSpPr>
          <p:cNvPr id="6" name="Slide Number Placeholder 5">
            <a:extLst>
              <a:ext uri="{FF2B5EF4-FFF2-40B4-BE49-F238E27FC236}">
                <a16:creationId xmlns:a16="http://schemas.microsoft.com/office/drawing/2014/main" id="{2B998079-710A-7050-1DF1-FDA62013C530}"/>
              </a:ext>
            </a:extLst>
          </p:cNvPr>
          <p:cNvSpPr>
            <a:spLocks noGrp="1"/>
          </p:cNvSpPr>
          <p:nvPr>
            <p:ph type="sldNum" sz="quarter" idx="12"/>
          </p:nvPr>
        </p:nvSpPr>
        <p:spPr>
          <a:xfrm>
            <a:off x="10277476" y="6356350"/>
            <a:ext cx="1076324" cy="365125"/>
          </a:xfrm>
        </p:spPr>
        <p:txBody>
          <a:bodyPr vert="horz" lIns="91440" tIns="45720" rIns="91440" bIns="45720" rtlCol="0" anchor="ctr">
            <a:normAutofit/>
          </a:bodyPr>
          <a:lstStyle/>
          <a:p>
            <a:pPr defTabSz="914400">
              <a:spcAft>
                <a:spcPts val="600"/>
              </a:spcAft>
            </a:pPr>
            <a:fld id="{6D22F896-40B5-4ADD-8801-0D06FADFA095}" type="slidenum">
              <a:rPr lang="en-US">
                <a:solidFill>
                  <a:schemeClr val="bg1">
                    <a:lumMod val="50000"/>
                  </a:schemeClr>
                </a:solidFill>
              </a:rPr>
              <a:pPr defTabSz="914400">
                <a:spcAft>
                  <a:spcPts val="600"/>
                </a:spcAft>
              </a:pPr>
              <a:t>28</a:t>
            </a:fld>
            <a:endParaRPr lang="en-US">
              <a:solidFill>
                <a:schemeClr val="bg1">
                  <a:lumMod val="50000"/>
                </a:schemeClr>
              </a:solidFill>
            </a:endParaRPr>
          </a:p>
        </p:txBody>
      </p:sp>
      <p:sp>
        <p:nvSpPr>
          <p:cNvPr id="58" name="Rectangle 57">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96001" y="3209925"/>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6FDE85-6623-0775-E36A-5D74D0DE3CBD}"/>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reate an image that represents cyber threats against small financial services businesses. The image should depict a small financial office setting with a focus on digital elements like computer screens, data streams, and security icons. Include visual representations of common cyber threats such as phishing emails, ransomware, and data breaches. Use dark and ominous colors to convey the seriousness of the threats. Incorporate elements like padlocks, warning signs, and dollar symbols to emphasize the financial impact. The overall mood should be tense and alert, highlighting the vulnerability of small businesses to cyber-attacks.">
            <a:extLst>
              <a:ext uri="{FF2B5EF4-FFF2-40B4-BE49-F238E27FC236}">
                <a16:creationId xmlns:a16="http://schemas.microsoft.com/office/drawing/2014/main" id="{C57E6647-8732-3840-2D04-C308099ECDE2}"/>
              </a:ext>
            </a:extLst>
          </p:cNvPr>
          <p:cNvPicPr>
            <a:picLocks noChangeAspect="1"/>
          </p:cNvPicPr>
          <p:nvPr/>
        </p:nvPicPr>
        <p:blipFill>
          <a:blip r:embed="rId2"/>
          <a:srcRect t="15738"/>
          <a:stretch>
            <a:fillRect/>
          </a:stretch>
        </p:blipFill>
        <p:spPr>
          <a:xfrm>
            <a:off x="4038599" y="10"/>
            <a:ext cx="8160026" cy="6875809"/>
          </a:xfrm>
          <a:prstGeom prst="rect">
            <a:avLst/>
          </a:prstGeom>
        </p:spPr>
      </p:pic>
      <p:sp>
        <p:nvSpPr>
          <p:cNvPr id="53" name="Freeform: Shape 52">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2F1375-4632-0886-FBDE-620C73344AD3}"/>
              </a:ext>
            </a:extLst>
          </p:cNvPr>
          <p:cNvSpPr>
            <a:spLocks noGrp="1"/>
          </p:cNvSpPr>
          <p:nvPr>
            <p:ph type="title"/>
          </p:nvPr>
        </p:nvSpPr>
        <p:spPr>
          <a:xfrm>
            <a:off x="130649" y="2724060"/>
            <a:ext cx="3052293" cy="857340"/>
          </a:xfrm>
        </p:spPr>
        <p:txBody>
          <a:bodyPr vert="horz" lIns="91440" tIns="45720" rIns="91440" bIns="45720" rtlCol="0" anchor="t">
            <a:normAutofit/>
          </a:bodyPr>
          <a:lstStyle/>
          <a:p>
            <a:pPr algn="r"/>
            <a:r>
              <a:rPr lang="en-US" sz="4000" b="1" dirty="0">
                <a:solidFill>
                  <a:srgbClr val="FFFFFF"/>
                </a:solidFill>
              </a:rPr>
              <a:t>Key Threats</a:t>
            </a:r>
          </a:p>
        </p:txBody>
      </p:sp>
      <p:sp>
        <p:nvSpPr>
          <p:cNvPr id="6" name="Slide Number Placeholder 5">
            <a:extLst>
              <a:ext uri="{FF2B5EF4-FFF2-40B4-BE49-F238E27FC236}">
                <a16:creationId xmlns:a16="http://schemas.microsoft.com/office/drawing/2014/main" id="{538DA057-1AF1-5171-DBF4-9AD84A5A4163}"/>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defTabSz="914400">
              <a:spcAft>
                <a:spcPts val="600"/>
              </a:spcAft>
              <a:defRPr/>
            </a:pPr>
            <a:fld id="{6D22F896-40B5-4ADD-8801-0D06FADFA095}" type="slidenum">
              <a:rPr lang="en-US" sz="1100">
                <a:solidFill>
                  <a:srgbClr val="FFFFFF"/>
                </a:solidFill>
                <a:latin typeface="Calibri" panose="020F0502020204030204"/>
              </a:rPr>
              <a:pPr defTabSz="914400">
                <a:spcAft>
                  <a:spcPts val="600"/>
                </a:spcAft>
                <a:defRPr/>
              </a:pPr>
              <a:t>3</a:t>
            </a:fld>
            <a:endParaRPr lang="en-US" sz="1100">
              <a:solidFill>
                <a:srgbClr val="FFFFFF"/>
              </a:solidFill>
              <a:latin typeface="Calibri" panose="020F0502020204030204"/>
            </a:endParaRPr>
          </a:p>
        </p:txBody>
      </p:sp>
      <p:sp>
        <p:nvSpPr>
          <p:cNvPr id="3" name="TextBox 2">
            <a:extLst>
              <a:ext uri="{FF2B5EF4-FFF2-40B4-BE49-F238E27FC236}">
                <a16:creationId xmlns:a16="http://schemas.microsoft.com/office/drawing/2014/main" id="{633EA38E-6F90-7597-27D3-5471309EF29B}"/>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
        <p:nvSpPr>
          <p:cNvPr id="4" name="AutoShape 2" descr="Thumbnail Image Create an image that represents cyber threats against small financial services businesses. The image should depict a small financial office setting with a focus on digital elements like computer screens, data streams, and security icons. Include visual representations of common cyber threats such as phishing emails, ransomware, and data breaches. Use dark and ominous colors to convey the seriousness of the threats. Incorporate elements like padlocks, warning signs, and dollar symbols to emphasize the financial impact. The overall mood should be tense and alert, highlighting the vulnerability of small businesses to cyber-attacks.">
            <a:extLst>
              <a:ext uri="{FF2B5EF4-FFF2-40B4-BE49-F238E27FC236}">
                <a16:creationId xmlns:a16="http://schemas.microsoft.com/office/drawing/2014/main" id="{F1F6D2BA-2E0C-2E57-D415-E43AFCDD9F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80911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9612AC-2E0E-485A-F3C7-498C693D9429}"/>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B99B03-3181-C124-A3ED-40E2E4D15FF4}"/>
              </a:ext>
            </a:extLst>
          </p:cNvPr>
          <p:cNvSpPr>
            <a:spLocks noGrp="1"/>
          </p:cNvSpPr>
          <p:nvPr>
            <p:ph type="title"/>
          </p:nvPr>
        </p:nvSpPr>
        <p:spPr>
          <a:xfrm>
            <a:off x="540779" y="2123440"/>
            <a:ext cx="4620584" cy="2121964"/>
          </a:xfrm>
        </p:spPr>
        <p:txBody>
          <a:bodyPr vert="horz" lIns="91440" tIns="45720" rIns="91440" bIns="45720" rtlCol="0" anchor="b">
            <a:normAutofit/>
          </a:bodyPr>
          <a:lstStyle/>
          <a:p>
            <a:r>
              <a:rPr lang="en-US" b="1" kern="1200" dirty="0">
                <a:solidFill>
                  <a:schemeClr val="tx1"/>
                </a:solidFill>
                <a:latin typeface="+mj-lt"/>
                <a:ea typeface="+mj-ea"/>
                <a:cs typeface="+mj-cs"/>
              </a:rPr>
              <a:t>How do you Protect Yourself and Your Business?</a:t>
            </a:r>
          </a:p>
        </p:txBody>
      </p:sp>
      <p:pic>
        <p:nvPicPr>
          <p:cNvPr id="7" name="Picture 6" descr="businessman rowboat shark infested waters">
            <a:extLst>
              <a:ext uri="{FF2B5EF4-FFF2-40B4-BE49-F238E27FC236}">
                <a16:creationId xmlns:a16="http://schemas.microsoft.com/office/drawing/2014/main" id="{14CF4EDB-48D7-F5AF-FF5F-B96CDF5BA7DA}"/>
              </a:ext>
            </a:extLst>
          </p:cNvPr>
          <p:cNvPicPr>
            <a:picLocks noChangeAspect="1"/>
          </p:cNvPicPr>
          <p:nvPr/>
        </p:nvPicPr>
        <p:blipFill>
          <a:blip r:embed="rId3"/>
          <a:srcRect r="13054"/>
          <a:stretch>
            <a:fillRect/>
          </a:stretch>
        </p:blipFill>
        <p:spPr>
          <a:xfrm>
            <a:off x="6655484" y="643467"/>
            <a:ext cx="4843818" cy="5571066"/>
          </a:xfrm>
          <a:prstGeom prst="rect">
            <a:avLst/>
          </a:prstGeom>
        </p:spPr>
      </p:pic>
      <p:sp>
        <p:nvSpPr>
          <p:cNvPr id="6" name="Slide Number Placeholder 5">
            <a:extLst>
              <a:ext uri="{FF2B5EF4-FFF2-40B4-BE49-F238E27FC236}">
                <a16:creationId xmlns:a16="http://schemas.microsoft.com/office/drawing/2014/main" id="{52FE4B42-C868-7A2C-300C-D933855D63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6D22F896-40B5-4ADD-8801-0D06FADFA095}" type="slidenum">
              <a:rPr lang="en-US"/>
              <a:pPr defTabSz="914400">
                <a:spcAft>
                  <a:spcPts val="600"/>
                </a:spcAft>
                <a:defRPr/>
              </a:pPr>
              <a:t>4</a:t>
            </a:fld>
            <a:endParaRPr lang="en-US"/>
          </a:p>
        </p:txBody>
      </p:sp>
      <p:sp>
        <p:nvSpPr>
          <p:cNvPr id="3" name="TextBox 2">
            <a:extLst>
              <a:ext uri="{FF2B5EF4-FFF2-40B4-BE49-F238E27FC236}">
                <a16:creationId xmlns:a16="http://schemas.microsoft.com/office/drawing/2014/main" id="{0FFA1375-AFFA-1ADB-54C4-FF8E3FAAF916}"/>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
        <p:nvSpPr>
          <p:cNvPr id="4" name="AutoShape 2" descr="Thumbnail Image Create an image that represents cyber threats against small financial services businesses. The image should depict a small financial office setting with a focus on digital elements like computer screens, data streams, and security icons. Include visual representations of common cyber threats such as phishing emails, ransomware, and data breaches. Use dark and ominous colors to convey the seriousness of the threats. Incorporate elements like padlocks, warning signs, and dollar symbols to emphasize the financial impact. The overall mood should be tense and alert, highlighting the vulnerability of small businesses to cyber-attacks.">
            <a:extLst>
              <a:ext uri="{FF2B5EF4-FFF2-40B4-BE49-F238E27FC236}">
                <a16:creationId xmlns:a16="http://schemas.microsoft.com/office/drawing/2014/main" id="{6162544B-77F4-9C9F-B3F7-7C863D9D3E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04882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19A971-517D-FF20-90A0-F37FF4E626C4}"/>
            </a:ext>
          </a:extLst>
        </p:cNvPr>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C6EC4A9-2515-9775-7BC5-87E094E56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A8FEF4-3F72-9D4A-03A4-EEAD3B74C225}"/>
              </a:ext>
            </a:extLst>
          </p:cNvPr>
          <p:cNvSpPr>
            <a:spLocks noGrp="1"/>
          </p:cNvSpPr>
          <p:nvPr>
            <p:ph type="title"/>
          </p:nvPr>
        </p:nvSpPr>
        <p:spPr>
          <a:xfrm>
            <a:off x="1926307" y="2498789"/>
            <a:ext cx="4613300" cy="701964"/>
          </a:xfrm>
        </p:spPr>
        <p:txBody>
          <a:bodyPr vert="horz" lIns="91440" tIns="45720" rIns="91440" bIns="45720" rtlCol="0" anchor="t">
            <a:noAutofit/>
          </a:bodyPr>
          <a:lstStyle/>
          <a:p>
            <a:r>
              <a:rPr lang="en-US" sz="8000" b="1" dirty="0"/>
              <a:t>Lead!</a:t>
            </a:r>
          </a:p>
        </p:txBody>
      </p:sp>
      <p:sp>
        <p:nvSpPr>
          <p:cNvPr id="74" name="Rectangle 73">
            <a:extLst>
              <a:ext uri="{FF2B5EF4-FFF2-40B4-BE49-F238E27FC236}">
                <a16:creationId xmlns:a16="http://schemas.microsoft.com/office/drawing/2014/main" id="{FBC8E3A6-75D1-F571-E93C-B49C83050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FAE20009-98A9-1BEF-6799-88B4039B7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84C7611F-30B9-BAB6-FC2B-89BD4943A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sinessman with sword and shield">
            <a:extLst>
              <a:ext uri="{FF2B5EF4-FFF2-40B4-BE49-F238E27FC236}">
                <a16:creationId xmlns:a16="http://schemas.microsoft.com/office/drawing/2014/main" id="{7D72BF9D-A3C3-62A7-DE16-DB8F6A30E7F9}"/>
              </a:ext>
            </a:extLst>
          </p:cNvPr>
          <p:cNvPicPr>
            <a:picLocks noChangeAspect="1"/>
          </p:cNvPicPr>
          <p:nvPr/>
        </p:nvPicPr>
        <p:blipFill>
          <a:blip r:embed="rId2"/>
          <a:srcRect r="-3" b="-3"/>
          <a:stretch>
            <a:fillRect/>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6" name="Slide Number Placeholder 5">
            <a:extLst>
              <a:ext uri="{FF2B5EF4-FFF2-40B4-BE49-F238E27FC236}">
                <a16:creationId xmlns:a16="http://schemas.microsoft.com/office/drawing/2014/main" id="{EE0009A3-C950-A2FD-82BA-F5E72516C71E}"/>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defTabSz="914400">
              <a:spcAft>
                <a:spcPts val="600"/>
              </a:spcAft>
              <a:defRPr/>
            </a:pPr>
            <a:fld id="{6D22F896-40B5-4ADD-8801-0D06FADFA095}" type="slidenum">
              <a:rPr lang="en-US" sz="1100">
                <a:solidFill>
                  <a:srgbClr val="FFFFFF"/>
                </a:solidFill>
                <a:latin typeface="Calibri" panose="020F0502020204030204"/>
              </a:rPr>
              <a:pPr defTabSz="914400">
                <a:spcAft>
                  <a:spcPts val="600"/>
                </a:spcAft>
                <a:defRPr/>
              </a:pPr>
              <a:t>5</a:t>
            </a:fld>
            <a:endParaRPr lang="en-US" sz="1100">
              <a:solidFill>
                <a:srgbClr val="FFFFFF"/>
              </a:solidFill>
              <a:latin typeface="Calibri" panose="020F0502020204030204"/>
            </a:endParaRPr>
          </a:p>
        </p:txBody>
      </p:sp>
      <p:sp>
        <p:nvSpPr>
          <p:cNvPr id="3" name="TextBox 2">
            <a:extLst>
              <a:ext uri="{FF2B5EF4-FFF2-40B4-BE49-F238E27FC236}">
                <a16:creationId xmlns:a16="http://schemas.microsoft.com/office/drawing/2014/main" id="{69AB459B-E341-FBD3-BA65-4679FF54FA9D}"/>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
        <p:nvSpPr>
          <p:cNvPr id="4" name="AutoShape 2" descr="Thumbnail Image Create an image that represents cyber threats against small financial services businesses. The image should depict a small financial office setting with a focus on digital elements like computer screens, data streams, and security icons. Include visual representations of common cyber threats such as phishing emails, ransomware, and data breaches. Use dark and ominous colors to convey the seriousness of the threats. Incorporate elements like padlocks, warning signs, and dollar symbols to emphasize the financial impact. The overall mood should be tense and alert, highlighting the vulnerability of small businesses to cyber-attacks.">
            <a:extLst>
              <a:ext uri="{FF2B5EF4-FFF2-40B4-BE49-F238E27FC236}">
                <a16:creationId xmlns:a16="http://schemas.microsoft.com/office/drawing/2014/main" id="{8CBFEE63-BA2B-11DE-286C-FC32DD28B7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79084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0FD4F2-CE43-D87D-342F-5A4E2AF864FA}"/>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320F4F-3C60-6B2D-2085-F92585E8BF46}"/>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Top 4 Initiatives</a:t>
            </a:r>
          </a:p>
        </p:txBody>
      </p:sp>
      <p:sp>
        <p:nvSpPr>
          <p:cNvPr id="6" name="Slide Number Placeholder 5">
            <a:extLst>
              <a:ext uri="{FF2B5EF4-FFF2-40B4-BE49-F238E27FC236}">
                <a16:creationId xmlns:a16="http://schemas.microsoft.com/office/drawing/2014/main" id="{CE9EA4B5-7E18-ABE2-CA2C-081171CBD7FE}"/>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defTabSz="914400">
              <a:spcAft>
                <a:spcPts val="600"/>
              </a:spcAft>
              <a:defRPr/>
            </a:pPr>
            <a:fld id="{6D22F896-40B5-4ADD-8801-0D06FADFA095}" type="slidenum">
              <a:rPr lang="en-US" sz="1100">
                <a:solidFill>
                  <a:schemeClr val="tx1">
                    <a:lumMod val="50000"/>
                    <a:lumOff val="50000"/>
                  </a:schemeClr>
                </a:solidFill>
              </a:rPr>
              <a:pPr defTabSz="914400">
                <a:spcAft>
                  <a:spcPts val="600"/>
                </a:spcAft>
                <a:defRPr/>
              </a:pPr>
              <a:t>6</a:t>
            </a:fld>
            <a:endParaRPr lang="en-US" sz="1100">
              <a:solidFill>
                <a:schemeClr val="tx1">
                  <a:lumMod val="50000"/>
                  <a:lumOff val="50000"/>
                </a:schemeClr>
              </a:solidFill>
            </a:endParaRPr>
          </a:p>
        </p:txBody>
      </p:sp>
      <p:sp>
        <p:nvSpPr>
          <p:cNvPr id="3" name="TextBox 2">
            <a:extLst>
              <a:ext uri="{FF2B5EF4-FFF2-40B4-BE49-F238E27FC236}">
                <a16:creationId xmlns:a16="http://schemas.microsoft.com/office/drawing/2014/main" id="{5B95B156-CACD-3A15-CE1C-82CD4213E868}"/>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graphicFrame>
        <p:nvGraphicFramePr>
          <p:cNvPr id="25" name="TextBox 8">
            <a:extLst>
              <a:ext uri="{FF2B5EF4-FFF2-40B4-BE49-F238E27FC236}">
                <a16:creationId xmlns:a16="http://schemas.microsoft.com/office/drawing/2014/main" id="{0D854274-92F2-C9C9-353B-58670E6C76B4}"/>
              </a:ext>
            </a:extLst>
          </p:cNvPr>
          <p:cNvGraphicFramePr/>
          <p:nvPr>
            <p:extLst>
              <p:ext uri="{D42A27DB-BD31-4B8C-83A1-F6EECF244321}">
                <p14:modId xmlns:p14="http://schemas.microsoft.com/office/powerpoint/2010/main" val="266893651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407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0A018C-BD7C-C30A-9F09-6CC02DCA0662}"/>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rofessional woman logging into a computer while holding a cell phone. The setting should be an office environment, with the computer screen displaying a login page. The woman should appear focused and engaged, emphasizing the importance of cybersecurity. Include elements that suggest a secure and modern workspace, such as a clean desk, organized files, and subtle tech accessories. Use a color palette that conveys professionalism and security, such as blues and grays. The mood should be serious and attentive, highlighting the significance of cybersecurity in business.">
            <a:extLst>
              <a:ext uri="{FF2B5EF4-FFF2-40B4-BE49-F238E27FC236}">
                <a16:creationId xmlns:a16="http://schemas.microsoft.com/office/drawing/2014/main" id="{E69A5467-8C98-9AB3-D10E-A3868BC55E7A}"/>
              </a:ext>
            </a:extLst>
          </p:cNvPr>
          <p:cNvPicPr>
            <a:picLocks noChangeAspect="1"/>
          </p:cNvPicPr>
          <p:nvPr/>
        </p:nvPicPr>
        <p:blipFill>
          <a:blip r:embed="rId2"/>
          <a:srcRect b="29077"/>
          <a:stretch>
            <a:fillRect/>
          </a:stretch>
        </p:blipFill>
        <p:spPr>
          <a:xfrm>
            <a:off x="2522358" y="10"/>
            <a:ext cx="9669642" cy="6857990"/>
          </a:xfrm>
          <a:prstGeom prst="rect">
            <a:avLst/>
          </a:prstGeom>
        </p:spPr>
      </p:pic>
      <p:sp>
        <p:nvSpPr>
          <p:cNvPr id="30" name="Rectangle 2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4DE80B-2DB4-450B-E1BE-6F8043C841E4}"/>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4800" b="1"/>
              <a:t>Multi-Factor Authentication (MFA)</a:t>
            </a:r>
          </a:p>
        </p:txBody>
      </p:sp>
      <p:sp>
        <p:nvSpPr>
          <p:cNvPr id="6" name="Slide Number Placeholder 5">
            <a:extLst>
              <a:ext uri="{FF2B5EF4-FFF2-40B4-BE49-F238E27FC236}">
                <a16:creationId xmlns:a16="http://schemas.microsoft.com/office/drawing/2014/main" id="{6543513B-1DE5-A52A-DEB0-FF80AAD18DB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rgbClr val="FFFFFF"/>
                </a:solidFill>
                <a:latin typeface="Calibri" panose="020F0502020204030204"/>
              </a:rPr>
              <a:pPr defTabSz="914400">
                <a:spcAft>
                  <a:spcPts val="600"/>
                </a:spcAft>
                <a:defRPr/>
              </a:pPr>
              <a:t>7</a:t>
            </a:fld>
            <a:endParaRPr lang="en-US">
              <a:solidFill>
                <a:srgbClr val="FFFFFF"/>
              </a:solidFill>
              <a:latin typeface="Calibri" panose="020F0502020204030204"/>
            </a:endParaRPr>
          </a:p>
        </p:txBody>
      </p:sp>
      <p:sp>
        <p:nvSpPr>
          <p:cNvPr id="9" name="TextBox 8">
            <a:extLst>
              <a:ext uri="{FF2B5EF4-FFF2-40B4-BE49-F238E27FC236}">
                <a16:creationId xmlns:a16="http://schemas.microsoft.com/office/drawing/2014/main" id="{F228C1C4-CA3E-410D-A427-A35654F9C6CF}"/>
              </a:ext>
            </a:extLst>
          </p:cNvPr>
          <p:cNvSpPr txBox="1"/>
          <p:nvPr/>
        </p:nvSpPr>
        <p:spPr>
          <a:xfrm>
            <a:off x="6096000" y="813683"/>
            <a:ext cx="5306084" cy="5230634"/>
          </a:xfrm>
          <a:prstGeom prst="rect">
            <a:avLst/>
          </a:prstGeom>
          <a:noFill/>
          <a:ln>
            <a:noFill/>
          </a:ln>
        </p:spPr>
        <p:txBody>
          <a:bodyPr vert="horz" lIns="91440" tIns="45720" rIns="91440" bIns="45720" rtlCol="0" anchor="ctr">
            <a:normAutofit/>
          </a:bodyPr>
          <a:lstStyle/>
          <a:p>
            <a:pPr marL="0" marR="0" indent="-228600" defTabSz="914400">
              <a:lnSpc>
                <a:spcPct val="90000"/>
              </a:lnSpc>
              <a:spcAft>
                <a:spcPts val="800"/>
              </a:spcAft>
              <a:buFont typeface="Arial" panose="020B0604020202020204" pitchFamily="34" charset="0"/>
              <a:buChar char="•"/>
            </a:pPr>
            <a:endParaRPr lang="en-US" sz="1500" dirty="0">
              <a:solidFill>
                <a:schemeClr val="tx2"/>
              </a:solidFill>
              <a:effectLst/>
            </a:endParaRPr>
          </a:p>
        </p:txBody>
      </p:sp>
      <p:sp>
        <p:nvSpPr>
          <p:cNvPr id="3" name="TextBox 2">
            <a:extLst>
              <a:ext uri="{FF2B5EF4-FFF2-40B4-BE49-F238E27FC236}">
                <a16:creationId xmlns:a16="http://schemas.microsoft.com/office/drawing/2014/main" id="{6A180CB6-96C3-6E93-EEAD-3FDAAC76E0C2}"/>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Tree>
    <p:extLst>
      <p:ext uri="{BB962C8B-B14F-4D97-AF65-F5344CB8AC3E}">
        <p14:creationId xmlns:p14="http://schemas.microsoft.com/office/powerpoint/2010/main" val="123064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E9FF1A-52B5-AC32-9CAD-6127B80AEBFF}"/>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Rear view of group of people at a computer class. Focus is on woman raising hand ready to answer the question.   ">
            <a:extLst>
              <a:ext uri="{FF2B5EF4-FFF2-40B4-BE49-F238E27FC236}">
                <a16:creationId xmlns:a16="http://schemas.microsoft.com/office/drawing/2014/main" id="{891D0F85-62D5-A000-4126-7AF345580885}"/>
              </a:ext>
            </a:extLst>
          </p:cNvPr>
          <p:cNvPicPr>
            <a:picLocks noChangeAspect="1"/>
          </p:cNvPicPr>
          <p:nvPr/>
        </p:nvPicPr>
        <p:blipFill>
          <a:blip r:embed="rId2"/>
          <a:srcRect l="3855" r="17482" b="-1"/>
          <a:stretch>
            <a:fillRect/>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37" name="Freeform: Shape 36">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37">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302514-F95E-E12A-277F-3DC37092F20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a:t>Training</a:t>
            </a:r>
          </a:p>
        </p:txBody>
      </p:sp>
      <p:sp>
        <p:nvSpPr>
          <p:cNvPr id="34" name="Rectangle 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5DABFF5-ED6F-A60E-85A3-E9293B4E80CC}"/>
              </a:ext>
            </a:extLst>
          </p:cNvPr>
          <p:cNvSpPr>
            <a:spLocks noGrp="1"/>
          </p:cNvSpPr>
          <p:nvPr>
            <p:ph type="sldNum" sz="quarter" idx="12"/>
          </p:nvPr>
        </p:nvSpPr>
        <p:spPr>
          <a:xfrm>
            <a:off x="9753600" y="6356350"/>
            <a:ext cx="1600200"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chemeClr val="bg1"/>
                </a:solidFill>
                <a:latin typeface="Calibri" panose="020F0502020204030204"/>
              </a:rPr>
              <a:pPr defTabSz="914400">
                <a:spcAft>
                  <a:spcPts val="600"/>
                </a:spcAft>
                <a:defRPr/>
              </a:pPr>
              <a:t>8</a:t>
            </a:fld>
            <a:endParaRPr lang="en-US">
              <a:solidFill>
                <a:schemeClr val="bg1"/>
              </a:solidFill>
              <a:latin typeface="Calibri" panose="020F0502020204030204"/>
            </a:endParaRPr>
          </a:p>
        </p:txBody>
      </p:sp>
      <p:sp>
        <p:nvSpPr>
          <p:cNvPr id="3" name="TextBox 2">
            <a:extLst>
              <a:ext uri="{FF2B5EF4-FFF2-40B4-BE49-F238E27FC236}">
                <a16:creationId xmlns:a16="http://schemas.microsoft.com/office/drawing/2014/main" id="{021E8C0D-48B9-3F4B-A8B0-AC046D0C8FFE}"/>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Tree>
    <p:extLst>
      <p:ext uri="{BB962C8B-B14F-4D97-AF65-F5344CB8AC3E}">
        <p14:creationId xmlns:p14="http://schemas.microsoft.com/office/powerpoint/2010/main" val="4031486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C7F2AA-9634-39A4-0859-2ABD0F92025E}"/>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oldfish swimming">
            <a:extLst>
              <a:ext uri="{FF2B5EF4-FFF2-40B4-BE49-F238E27FC236}">
                <a16:creationId xmlns:a16="http://schemas.microsoft.com/office/drawing/2014/main" id="{F1C247CA-A62C-340F-F187-9825BC8C410C}"/>
              </a:ext>
            </a:extLst>
          </p:cNvPr>
          <p:cNvPicPr>
            <a:picLocks noChangeAspect="1"/>
          </p:cNvPicPr>
          <p:nvPr/>
        </p:nvPicPr>
        <p:blipFill>
          <a:blip r:embed="rId2">
            <a:alphaModFix amt="40000"/>
          </a:blip>
          <a:srcRect t="9385" r="1" b="9459"/>
          <a:stretch>
            <a:fillRect/>
          </a:stretch>
        </p:blipFill>
        <p:spPr>
          <a:xfrm>
            <a:off x="-170" y="10"/>
            <a:ext cx="8450317" cy="6857990"/>
          </a:xfrm>
          <a:prstGeom prst="rect">
            <a:avLst/>
          </a:prstGeom>
          <a:solidFill>
            <a:schemeClr val="bg1"/>
          </a:solidFill>
        </p:spPr>
      </p:pic>
      <p:sp>
        <p:nvSpPr>
          <p:cNvPr id="2" name="Title 1">
            <a:extLst>
              <a:ext uri="{FF2B5EF4-FFF2-40B4-BE49-F238E27FC236}">
                <a16:creationId xmlns:a16="http://schemas.microsoft.com/office/drawing/2014/main" id="{C815C79E-EA05-9F33-A193-23402F859D26}"/>
              </a:ext>
            </a:extLst>
          </p:cNvPr>
          <p:cNvSpPr>
            <a:spLocks noGrp="1"/>
          </p:cNvSpPr>
          <p:nvPr>
            <p:ph type="title"/>
          </p:nvPr>
        </p:nvSpPr>
        <p:spPr>
          <a:xfrm>
            <a:off x="689779" y="-2652511"/>
            <a:ext cx="4620584" cy="4567137"/>
          </a:xfrm>
        </p:spPr>
        <p:txBody>
          <a:bodyPr vert="horz" lIns="91440" tIns="45720" rIns="91440" bIns="45720" rtlCol="0" anchor="b">
            <a:normAutofit/>
          </a:bodyPr>
          <a:lstStyle/>
          <a:p>
            <a:r>
              <a:rPr lang="en-US" b="1" kern="1200" dirty="0">
                <a:latin typeface="+mj-lt"/>
                <a:ea typeface="+mj-ea"/>
                <a:cs typeface="+mj-cs"/>
              </a:rPr>
              <a:t>Phishing Protections</a:t>
            </a:r>
          </a:p>
        </p:txBody>
      </p:sp>
      <p:pic>
        <p:nvPicPr>
          <p:cNvPr id="7" name="Picture 6" descr="Giant fishhook">
            <a:extLst>
              <a:ext uri="{FF2B5EF4-FFF2-40B4-BE49-F238E27FC236}">
                <a16:creationId xmlns:a16="http://schemas.microsoft.com/office/drawing/2014/main" id="{5CC5529B-A4A2-C541-ADC5-DA4E9BA67662}"/>
              </a:ext>
            </a:extLst>
          </p:cNvPr>
          <p:cNvPicPr>
            <a:picLocks noChangeAspect="1"/>
          </p:cNvPicPr>
          <p:nvPr/>
        </p:nvPicPr>
        <p:blipFill>
          <a:blip r:embed="rId3"/>
          <a:srcRect t="21394" r="-1" b="12760"/>
          <a:stretch>
            <a:fillRect/>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Slide Number Placeholder 5">
            <a:extLst>
              <a:ext uri="{FF2B5EF4-FFF2-40B4-BE49-F238E27FC236}">
                <a16:creationId xmlns:a16="http://schemas.microsoft.com/office/drawing/2014/main" id="{85F52F97-8F1B-9E74-123D-A2D073D8B7F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6D22F896-40B5-4ADD-8801-0D06FADFA095}" type="slidenum">
              <a:rPr lang="en-US">
                <a:solidFill>
                  <a:srgbClr val="FFFFFF"/>
                </a:solidFill>
              </a:rPr>
              <a:pPr defTabSz="914400">
                <a:spcAft>
                  <a:spcPts val="600"/>
                </a:spcAft>
                <a:defRPr/>
              </a:pPr>
              <a:t>9</a:t>
            </a:fld>
            <a:endParaRPr lang="en-US">
              <a:solidFill>
                <a:srgbClr val="FFFFFF"/>
              </a:solidFill>
            </a:endParaRPr>
          </a:p>
        </p:txBody>
      </p:sp>
      <p:sp>
        <p:nvSpPr>
          <p:cNvPr id="3" name="TextBox 2">
            <a:extLst>
              <a:ext uri="{FF2B5EF4-FFF2-40B4-BE49-F238E27FC236}">
                <a16:creationId xmlns:a16="http://schemas.microsoft.com/office/drawing/2014/main" id="{D581C076-648F-B6A5-8942-6E939321B538}"/>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Tree>
    <p:extLst>
      <p:ext uri="{BB962C8B-B14F-4D97-AF65-F5344CB8AC3E}">
        <p14:creationId xmlns:p14="http://schemas.microsoft.com/office/powerpoint/2010/main" val="306604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2.xml><?xml version="1.0" encoding="utf-8"?>
<ds:datastoreItem xmlns:ds="http://schemas.openxmlformats.org/officeDocument/2006/customXml" ds:itemID="{AC41CBB0-BAA0-4983-8F2B-E10AF3358DA8}">
  <ds:schemaRefs>
    <ds:schemaRef ds:uri="http://www.w3.org/XML/1998/namespace"/>
    <ds:schemaRef ds:uri="http://purl.org/dc/terms/"/>
    <ds:schemaRef ds:uri="http://schemas.microsoft.com/office/2006/metadata/properties"/>
    <ds:schemaRef ds:uri="http://schemas.microsoft.com/office/infopath/2007/PartnerControls"/>
    <ds:schemaRef ds:uri="http://schemas.microsoft.com/office/2006/documentManagement/types"/>
    <ds:schemaRef ds:uri="16c05727-aa75-4e4a-9b5f-8a80a1165891"/>
    <ds:schemaRef ds:uri="http://purl.org/dc/dcmitype/"/>
    <ds:schemaRef ds:uri="http://schemas.openxmlformats.org/package/2006/metadata/core-properties"/>
    <ds:schemaRef ds:uri="71af3243-3dd4-4a8d-8c0d-dd76da1f02a5"/>
    <ds:schemaRef ds:uri="http://purl.org/dc/elements/1.1/"/>
  </ds:schemaRefs>
</ds:datastoreItem>
</file>

<file path=customXml/itemProps3.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21314ed-cd9e-45d1-a945-7f3a34fd95d2}" enabled="1" method="Standard" siteId="{66d43c31-cd54-4eb9-bc13-af33b2172a7f}" removed="0"/>
</clbl:labelList>
</file>

<file path=docProps/app.xml><?xml version="1.0" encoding="utf-8"?>
<Properties xmlns="http://schemas.openxmlformats.org/officeDocument/2006/extended-properties" xmlns:vt="http://schemas.openxmlformats.org/officeDocument/2006/docPropsVTypes">
  <Template>Office 2013 - 2022 Theme</Template>
  <TotalTime>14045</TotalTime>
  <Words>287</Words>
  <Application>Microsoft Office PowerPoint</Application>
  <PresentationFormat>Widescreen</PresentationFormat>
  <Paragraphs>82</Paragraphs>
  <Slides>28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Meiryo</vt:lpstr>
      <vt:lpstr>Arial</vt:lpstr>
      <vt:lpstr>Calibri</vt:lpstr>
      <vt:lpstr>Calibri Light</vt:lpstr>
      <vt:lpstr>Office 2013 - 2022 Theme</vt:lpstr>
      <vt:lpstr> Georgia Installment Loan  (GILA) Conference   How Not to Be Low Hanging Fruit</vt:lpstr>
      <vt:lpstr>PowerPoint Presentation</vt:lpstr>
      <vt:lpstr>Key Threats</vt:lpstr>
      <vt:lpstr>How do you Protect Yourself and Your Business?</vt:lpstr>
      <vt:lpstr>Lead!</vt:lpstr>
      <vt:lpstr>Top 4 Initiatives</vt:lpstr>
      <vt:lpstr>Multi-Factor Authentication (MFA)</vt:lpstr>
      <vt:lpstr>Training</vt:lpstr>
      <vt:lpstr>Phishing Protections</vt:lpstr>
      <vt:lpstr>Anti-Virus and Endpoint Protections</vt:lpstr>
      <vt:lpstr>Congratulations!</vt:lpstr>
      <vt:lpstr>Password Managers &amp; Password Hygiene</vt:lpstr>
      <vt:lpstr>Firewalls and remote access</vt:lpstr>
      <vt:lpstr>Encryption and Backups</vt:lpstr>
      <vt:lpstr>Vulnerability Scanning and Patching</vt:lpstr>
      <vt:lpstr>Incident Response Plan</vt:lpstr>
      <vt:lpstr>Regulatory Compliance</vt:lpstr>
      <vt:lpstr>Free Resources</vt:lpstr>
      <vt:lpstr>A I</vt:lpstr>
      <vt:lpstr>Definition of AI</vt:lpstr>
      <vt:lpstr>AI the Disrupter</vt:lpstr>
      <vt:lpstr>AI Global Spending</vt:lpstr>
      <vt:lpstr>Benefits of AI in Consumer Lending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Security Target Operation Model</dc:title>
  <dc:creator>Julie Baker</dc:creator>
  <cp:lastModifiedBy>Julie Baker</cp:lastModifiedBy>
  <cp:revision>61</cp:revision>
  <cp:lastPrinted>2023-05-09T10:15:03Z</cp:lastPrinted>
  <dcterms:created xsi:type="dcterms:W3CDTF">2022-04-12T10:36:55Z</dcterms:created>
  <dcterms:modified xsi:type="dcterms:W3CDTF">2025-06-06T15:07:41Z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41031374-25f1-4f25-a32b-6a4eb7b0b0b5_Enabled">
    <vt:lpwstr>true</vt:lpwstr>
  </property>
  <property fmtid="{D5CDD505-2E9C-101B-9397-08002B2CF9AE}" pid="4" name="MSIP_Label_41031374-25f1-4f25-a32b-6a4eb7b0b0b5_SetDate">
    <vt:lpwstr>2022-10-25T19:32:15Z</vt:lpwstr>
  </property>
  <property fmtid="{D5CDD505-2E9C-101B-9397-08002B2CF9AE}" pid="5" name="MSIP_Label_41031374-25f1-4f25-a32b-6a4eb7b0b0b5_Method">
    <vt:lpwstr>Privileged</vt:lpwstr>
  </property>
  <property fmtid="{D5CDD505-2E9C-101B-9397-08002B2CF9AE}" pid="6" name="MSIP_Label_41031374-25f1-4f25-a32b-6a4eb7b0b0b5_Name">
    <vt:lpwstr>Do Not Forward</vt:lpwstr>
  </property>
  <property fmtid="{D5CDD505-2E9C-101B-9397-08002B2CF9AE}" pid="7" name="MSIP_Label_41031374-25f1-4f25-a32b-6a4eb7b0b0b5_SiteId">
    <vt:lpwstr>a22ef38d-5ab6-4337-9dd1-a104a261799c</vt:lpwstr>
  </property>
  <property fmtid="{D5CDD505-2E9C-101B-9397-08002B2CF9AE}" pid="8" name="MSIP_Label_41031374-25f1-4f25-a32b-6a4eb7b0b0b5_ActionId">
    <vt:lpwstr>1cc0e36b-2e9a-4a70-9dcc-d31d3d048a81</vt:lpwstr>
  </property>
  <property fmtid="{D5CDD505-2E9C-101B-9397-08002B2CF9AE}" pid="9" name="MSIP_Label_41031374-25f1-4f25-a32b-6a4eb7b0b0b5_ContentBits">
    <vt:lpwstr>2</vt:lpwstr>
  </property>
  <property fmtid="{D5CDD505-2E9C-101B-9397-08002B2CF9AE}" pid="10" name="ClassificationContentMarkingFooterLocations">
    <vt:lpwstr>Circuit:49</vt:lpwstr>
  </property>
  <property fmtid="{D5CDD505-2E9C-101B-9397-08002B2CF9AE}" pid="11" name="ClassificationContentMarkingFooterText">
    <vt:lpwstr>Internal</vt:lpwstr>
  </property>
</Properties>
</file>