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7"/>
  </p:notesMasterIdLst>
  <p:sldIdLst>
    <p:sldId id="256" r:id="rId2"/>
    <p:sldId id="277" r:id="rId3"/>
    <p:sldId id="299" r:id="rId4"/>
    <p:sldId id="301" r:id="rId5"/>
    <p:sldId id="311" r:id="rId6"/>
    <p:sldId id="309" r:id="rId7"/>
    <p:sldId id="302" r:id="rId8"/>
    <p:sldId id="297" r:id="rId9"/>
    <p:sldId id="305" r:id="rId10"/>
    <p:sldId id="278" r:id="rId11"/>
    <p:sldId id="303" r:id="rId12"/>
    <p:sldId id="307" r:id="rId13"/>
    <p:sldId id="298" r:id="rId14"/>
    <p:sldId id="306" r:id="rId15"/>
    <p:sldId id="31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87" autoAdjust="0"/>
    <p:restoredTop sz="94694"/>
  </p:normalViewPr>
  <p:slideViewPr>
    <p:cSldViewPr>
      <p:cViewPr varScale="1">
        <p:scale>
          <a:sx n="121" d="100"/>
          <a:sy n="121" d="100"/>
        </p:scale>
        <p:origin x="200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7D33B6-4867-4C17-B323-8988A8E9B782}" type="datetimeFigureOut">
              <a:rPr lang="en-US" smtClean="0"/>
              <a:t>10/29/23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B2689D-178B-4563-B01C-419A7868A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317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B2689D-178B-4563-B01C-419A7868A8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764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27334-9F6E-4E68-B35A-DFF63446FA82}" type="datetimeFigureOut">
              <a:rPr lang="en-US" smtClean="0"/>
              <a:pPr/>
              <a:t>10/29/23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B603-34E6-4ED8-B4D1-B048F99860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27334-9F6E-4E68-B35A-DFF63446FA82}" type="datetimeFigureOut">
              <a:rPr lang="en-US" smtClean="0"/>
              <a:pPr/>
              <a:t>10/29/23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B603-34E6-4ED8-B4D1-B048F99860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27334-9F6E-4E68-B35A-DFF63446FA82}" type="datetimeFigureOut">
              <a:rPr lang="en-US" smtClean="0"/>
              <a:pPr/>
              <a:t>10/29/23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B603-34E6-4ED8-B4D1-B048F99860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27334-9F6E-4E68-B35A-DFF63446FA82}" type="datetimeFigureOut">
              <a:rPr lang="en-US" smtClean="0"/>
              <a:pPr/>
              <a:t>10/29/23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B603-34E6-4ED8-B4D1-B048F99860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27334-9F6E-4E68-B35A-DFF63446FA82}" type="datetimeFigureOut">
              <a:rPr lang="en-US" smtClean="0"/>
              <a:pPr/>
              <a:t>10/29/23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B603-34E6-4ED8-B4D1-B048F99860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27334-9F6E-4E68-B35A-DFF63446FA82}" type="datetimeFigureOut">
              <a:rPr lang="en-US" smtClean="0"/>
              <a:pPr/>
              <a:t>10/29/23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B603-34E6-4ED8-B4D1-B048F99860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27334-9F6E-4E68-B35A-DFF63446FA82}" type="datetimeFigureOut">
              <a:rPr lang="en-US" smtClean="0"/>
              <a:pPr/>
              <a:t>10/29/23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B603-34E6-4ED8-B4D1-B048F99860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27334-9F6E-4E68-B35A-DFF63446FA82}" type="datetimeFigureOut">
              <a:rPr lang="en-US" smtClean="0"/>
              <a:pPr/>
              <a:t>10/29/23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B603-34E6-4ED8-B4D1-B048F99860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27334-9F6E-4E68-B35A-DFF63446FA82}" type="datetimeFigureOut">
              <a:rPr lang="en-US" smtClean="0"/>
              <a:pPr/>
              <a:t>10/29/23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B603-34E6-4ED8-B4D1-B048F99860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27334-9F6E-4E68-B35A-DFF63446FA82}" type="datetimeFigureOut">
              <a:rPr lang="en-US" smtClean="0"/>
              <a:pPr/>
              <a:t>10/29/23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B603-34E6-4ED8-B4D1-B048F99860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27334-9F6E-4E68-B35A-DFF63446FA82}" type="datetimeFigureOut">
              <a:rPr lang="en-US" smtClean="0"/>
              <a:pPr/>
              <a:t>10/29/23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B603-34E6-4ED8-B4D1-B048F99860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27334-9F6E-4E68-B35A-DFF63446FA82}" type="datetimeFigureOut">
              <a:rPr lang="en-US" smtClean="0"/>
              <a:pPr/>
              <a:t>10/29/23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7B603-34E6-4ED8-B4D1-B048F99860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evel 5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152400" y="990600"/>
            <a:ext cx="86868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TN Bluebird Society</a:t>
            </a:r>
          </a:p>
          <a:p>
            <a:pPr algn="ctr"/>
            <a:r>
              <a:rPr lang="en-US" sz="4400" dirty="0"/>
              <a:t> Data Presentation</a:t>
            </a:r>
          </a:p>
          <a:p>
            <a:pPr algn="ctr"/>
            <a:r>
              <a:rPr lang="en-US" sz="4400" dirty="0"/>
              <a:t>2023</a:t>
            </a:r>
          </a:p>
          <a:p>
            <a:pPr algn="ctr"/>
            <a:r>
              <a:rPr lang="en-US" sz="3600" dirty="0"/>
              <a:t>Beth Allison</a:t>
            </a:r>
          </a:p>
          <a:p>
            <a:endParaRPr lang="en-US" sz="5400" dirty="0"/>
          </a:p>
        </p:txBody>
      </p:sp>
      <p:pic>
        <p:nvPicPr>
          <p:cNvPr id="1026" name="Picture 2" descr="C:\Users\allis\OneDrive\Desktop\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3962400"/>
            <a:ext cx="2619375" cy="1743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Box 67"/>
          <p:cNvSpPr txBox="1"/>
          <p:nvPr/>
        </p:nvSpPr>
        <p:spPr>
          <a:xfrm>
            <a:off x="0" y="152400"/>
            <a:ext cx="9144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 2023</a:t>
            </a:r>
          </a:p>
          <a:p>
            <a:pPr algn="ctr"/>
            <a:r>
              <a:rPr lang="en-US" sz="5400" dirty="0"/>
              <a:t>Eastern Bluebirds</a:t>
            </a:r>
          </a:p>
          <a:p>
            <a:pPr algn="ctr"/>
            <a:endParaRPr lang="en-US" sz="5400" dirty="0"/>
          </a:p>
          <a:p>
            <a:pPr algn="ctr"/>
            <a:r>
              <a:rPr lang="en-US" sz="5400" dirty="0"/>
              <a:t>Eggs: 7,238</a:t>
            </a:r>
          </a:p>
          <a:p>
            <a:pPr algn="ctr"/>
            <a:r>
              <a:rPr lang="en-US" sz="5400" dirty="0"/>
              <a:t>Hatched: 5,920 (82% of eggs)</a:t>
            </a:r>
          </a:p>
          <a:p>
            <a:pPr algn="ctr"/>
            <a:r>
              <a:rPr lang="en-US" sz="5400" dirty="0"/>
              <a:t>Fledged: 5,554 (94% of hatched and 77% of eggs)</a:t>
            </a:r>
          </a:p>
          <a:p>
            <a:endParaRPr lang="en-US" sz="5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Box 196"/>
          <p:cNvSpPr txBox="1"/>
          <p:nvPr/>
        </p:nvSpPr>
        <p:spPr>
          <a:xfrm>
            <a:off x="1447800" y="381000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/>
          </a:p>
          <a:p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304800"/>
            <a:ext cx="8458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Comparison to Last Year for Eastern Bluebirds</a:t>
            </a:r>
          </a:p>
        </p:txBody>
      </p:sp>
      <p:pic>
        <p:nvPicPr>
          <p:cNvPr id="8" name="Picture 7" descr="A table with numbers and numbers&#10;&#10;Description automatically generated">
            <a:extLst>
              <a:ext uri="{FF2B5EF4-FFF2-40B4-BE49-F238E27FC236}">
                <a16:creationId xmlns:a16="http://schemas.microsoft.com/office/drawing/2014/main" id="{E05C7764-5C03-E13B-94C8-BA8C36D858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79" y="2286000"/>
            <a:ext cx="7945121" cy="310896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Box 196"/>
          <p:cNvSpPr txBox="1"/>
          <p:nvPr/>
        </p:nvSpPr>
        <p:spPr>
          <a:xfrm>
            <a:off x="1447800" y="381000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/>
          </a:p>
          <a:p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Why has the Bluebird fledged count increase by 43 % ? </a:t>
            </a:r>
          </a:p>
          <a:p>
            <a:endParaRPr lang="en-US" sz="3000" dirty="0"/>
          </a:p>
          <a:p>
            <a:r>
              <a:rPr lang="en-US" sz="3000" dirty="0"/>
              <a:t>Nest Box growth alone, would predict a much lower amount.  Short by 500 Bluebirds fledged.</a:t>
            </a:r>
          </a:p>
          <a:p>
            <a:endParaRPr lang="en-US" sz="3000" dirty="0"/>
          </a:p>
          <a:p>
            <a:r>
              <a:rPr lang="en-US" sz="3000" dirty="0"/>
              <a:t>Is efficiency (BB Fledged/box) making up the difference between predicted and actual?</a:t>
            </a:r>
            <a:endParaRPr lang="en-US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80397F8-2A29-AB27-42CC-5C482329E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29000"/>
            <a:ext cx="9144000" cy="219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Box 196"/>
          <p:cNvSpPr txBox="1"/>
          <p:nvPr/>
        </p:nvSpPr>
        <p:spPr>
          <a:xfrm>
            <a:off x="1447800" y="381000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/>
          </a:p>
          <a:p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2362200"/>
          <a:ext cx="8001001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3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15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1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change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Eggs per Box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6.61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6.38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- 3%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Hatched per Box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5.02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5.22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+ 4%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Fledged per Box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4.58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4.84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+ 6%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Total Fledged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5739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7631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+ 33%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304800"/>
            <a:ext cx="8458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Comparison to Last Year for All Birds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Box 196"/>
          <p:cNvSpPr txBox="1"/>
          <p:nvPr/>
        </p:nvSpPr>
        <p:spPr>
          <a:xfrm>
            <a:off x="1447800" y="381000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/>
          </a:p>
          <a:p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152400"/>
            <a:ext cx="86868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How did the total fledge count increase by such a high number (33%)? </a:t>
            </a:r>
          </a:p>
          <a:p>
            <a:endParaRPr lang="en-US" sz="4400" dirty="0"/>
          </a:p>
          <a:p>
            <a:r>
              <a:rPr lang="en-US" sz="4400" dirty="0"/>
              <a:t>Growth in Nest Boxes deployed (26%) and the increase in efficiency (6%) is the answer. 1.26 (nest box growth) x 1.06 (efficiency improvement) =1.33 or 33%.</a:t>
            </a:r>
          </a:p>
          <a:p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Box 196"/>
          <p:cNvSpPr txBox="1"/>
          <p:nvPr/>
        </p:nvSpPr>
        <p:spPr>
          <a:xfrm>
            <a:off x="228600" y="7620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/>
          </a:p>
          <a:p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228600"/>
            <a:ext cx="861060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Yearly Summary</a:t>
            </a:r>
          </a:p>
          <a:p>
            <a:r>
              <a:rPr lang="en-US" sz="4400" dirty="0"/>
              <a:t>All clubs increased their hatched to eggs and fledged to hatched percentages from their 2022 numbers.</a:t>
            </a:r>
          </a:p>
          <a:p>
            <a:r>
              <a:rPr lang="en-US" sz="4400" dirty="0"/>
              <a:t>Significant increases in all birds and Bluebirds fledged year over year.</a:t>
            </a:r>
          </a:p>
          <a:p>
            <a:r>
              <a:rPr lang="en-US" sz="4400" dirty="0"/>
              <a:t>A good 2023 season.</a:t>
            </a:r>
            <a:endParaRPr lang="en-US" sz="4000" dirty="0"/>
          </a:p>
          <a:p>
            <a:endParaRPr lang="en-US" sz="5400" dirty="0"/>
          </a:p>
        </p:txBody>
      </p:sp>
      <p:sp>
        <p:nvSpPr>
          <p:cNvPr id="2050" name="AutoShape 2" descr="data:image/png;base64,iVBORw0KGgoAAAANSUhEUgAABLAAAALmCAYAAABSJm0fAAAAAXNSR0IArs4c6QAAIABJREFUeF7snQnYFlX5/4+IKxKJIi6J5pKRhiG4BW5pLrlgairimmtYWmmWP9dMzVwqKwjKIhc0F9zJBZVIcAUNEg013FIBMy1cUfR/fc/vd97/vMMzz5zZnpln3s9cl5f6PmfO8jn3nDnnO/e5z1Iff/zxx4YLAhCAAAQgAAEIQAACEIAABCAAAQhAAAIVJbAUAlZFe4ZqQQACEIAABCAAAQhAAAIQgAAEIAABCFgCCFgYAgQgAAEIQAACEIAABCAAAQhAAAIQgEClCSBgVbp7qBwEIAABCEAAAhCAAAQgAAEIQAACEIAAAhY2AAEIQAACEIAABCAAAQhAAAIQgAAEIFBpAghYle4eKgcBCEAAAhCAAAQgAAEIQAACEIAABCCAgIUNQAACEIAABCAAAQhAAAIQgAAEIAABCFSaAAJWpbuHykEAAhCAAAQgAAEIQAACEIAABCAAAQggYGEDEIAABCAAAQhAAAIQgAAEIAABCEAAApUmgIBV6e6hchCAAAQgAAEIQAACEIAABCAAAQhAAAIIWNgABCAAAQhAAAIQgAAEIAABCEAAAhCAQKUJIGBVunuoHAQgAAEIQAACEIAABCAAAQhAAAIQgAACFjYAAQhAAAIQgAAEIAABCEAAAhCAAAQgUGkCCFiV7h4qBwEIQAACEIAABCAAAQhAAAIQgAAEIICAhQ1AAAIQgAAEIAABCEAAAhCAAAQgAAEIVJoAAlalu4fKQQACEIAABCAAAQhAAAIQgAAEIAABCCBgYQMQgAAEIAABCEAAAhCAAAQgAAEIQAAClSaAgFXp7qFyEIAABCAAAQhAAAIQgAAEIAABCEAAAghY2AAEIAABCEAAAhCAAAQgAAEIQAACEIBApQkgYFW6e6gcBCAAAQhAAAIQgAAEIAABCEAAAhCAAAIWNgABCEAAAhCAAAQgAAEIQAACEIAABCBQaQIIWJXuHioHAQhAAAIQgAAEIAABCEAAAhCAAAQggICFDUAAAhCAAAQgAAEIQAACEIAABCAAAQhUmgACVqW7h8pBAAIQgAAEIAABCEAAAhCAAAQgAAEIIGBhAxCAAAQgAAEIQAACEIAABCAAAQhAAAKVJoCAVenuoXIQgAAEIAABCEAAAhCAAAQgAAEIQAACCFjYAAQgAAEIQAACEIAABCAAAQhAAAIQgEClCSBgVbp7qBwEIAABCEAAAhCAAAQgAAEIQAACEIAAAhY2AAEIQAACEIAABCAAAQhAAAIQgAAEIFBpAghYle4eKgcBCEAAAhCAAAQgAAEIQAACEIAABCCAgIUNQAACEIAABCAAAQhAAAIQgAAEIAABCFSaAAJWpbuHykEAAhCAAAQgAAEIQAACEIAABCAAAQggYGEDEIAABCAAAQhAAAIQgAAEIAABCEAAApUmgIBV6e6hchCAAAQgAAEIQAACEIAABCAAAQhAAAIIWNgABCAAAQhAAAIQgAAEIAABCEAAAhCAQKUJIGBVunuoHAQgAAEIQAACEIAABCAAAQhAAAIQgAACFjYAAQhAAAIQgAAEIAABCEAAAhCAAAQgUGkCCFiV7h4qBwEIQAACEIAABCAAAQhAAAIQgAAEIICAhQ1AAAIQgAAEIAABCEAAAhCAAAQgAAEIVJoAAlalu4fKQQACEIAABCAAAQhAAAIQgAAEIAABCCBgYQMQgAAEIAABCEAAAhCAAAQgAAEIQAAClSaAgFXp7klWucWLF5snn3zS3Hfffeadd94xI0eONL169UqWScmp3377bTN16lQzbdo0s+2225qddtqp5BpRPASqQaBdno3gOLTMMsuYr3/962b55ZevBMR2YZgF1scff2zmzZtn7rzzTvPCCy9Y/v369cuSJffWiICzD80TZs+ebYYPH24+//nPt1UL33//ffPYY4+ZSZMmmfXXX9+MGDGirepPZSEAAQhAAAIQSE+gkgLW3/72N3PllVd6teqTn/ykOf744zsJNVnv9yq4Qom0KHvwwQet8CPhSlcjLhWqcqeqBCfU6ruPPvrI/r7zzjvXVsAaP368mTlzZm5dsuGGG5rDDz/cSDDgqg+BPJ+N//znP2bUqFHmzTffzAXQpptu2mnh+MYbb5gpU6bYheV7771ny1h33XVLF7DyZJgLuIIyccKhFvUSsHRJODzqqKNqKWAltedDDjmkk1CT9f6CurGwbBvZhwoLcymsAjlkrDHmz3/+s5k+fbr54IMPbI7hcSiHYsgCAhCAAAQgAIEKE6ikgOV4SZj5y1/+Yu6//37z4YcfdmBcaaWVzJ577mkGDBhgll566Ui87777rhV1Jk+e3Ol+Tep33313s9lmm7X9gv+1114zf/rTn0z37t3NM88805YC1s0332y/BC9atMioz9xVZwHLtfG///2vueWWW4yEO3etuuqqZvvtt29qm3oenn76aetxp4l8FYSCCo9zbVu1Ip4NLWRnzZplbrvtNvPWW291sJEXxiabbNKQlUTlF1980cyZM8f8+9//tmmCounLL79s7r77brPsssvaNFUSsIpgWDWDUj+OGzfOaDzRe9O9L+ssYLk+kD0/8cQTZuLEiZ3E2W7dupkhQ4aYL33pS6ZHjx6RXab7NZbedNNNne5faqmlzODBg80uu+xiPvGJT1StyxPVR/ag513PpZ7VBQsWdNzfLgLWAw880DGXk427CwErkSmQGAIQgAAEIND2BCotYImuJpfyxtJC3V177LGH3V7mc+nr+zXXXGP++te/1l4Ykdh3++2323a2kweW6xhNqseMGdOxqO4KApba/q9//cu2W4tPXUnEKAmYv//9703Pnj1L93TxeR5Jk45AEc9GcLxQrXyeNwlZ9957r7nnnnvMOuus09DmNAYp76S2nI6M/11FMPQvvXUpH3roIXPjjTfaAruCgOXIPvroo+b666/vAL3BBhuYI444wvsjlT4iXHXVVUZzhqrZbp7W88orr5jf/OY3HR+72kXAcgwkXqn+r776qv0TAlae1kFeEIAABCAAgeoTqLyAJYTBBZG+ih566KFm44039qarxZa8A9zV6gmbPKTWXnvtwuNMBLdOtqOApa/DEmOef/5521U+C2ofI3j99dfNHXfcYfbbb7/KxOIJ1lvC1ejRozs8W5IIWMpnxowZ1tPw6KOPNiuuuKIPEtK0GYEino3wVmvf500fFa699lrrrdIovpU+Flx99dWVEwGKYFhFM5Kn3GWXXWa9bfIUsDTOqM933HHHKjbb/OMf/7DvD7e1TB7WBx54oHddg9zKEEZaNU8Ib51s9XzIu0OaJAxuwUfAyoMoeUAAAhCAAATah0BbCFhBASrNhLxMAUvixNixY82uu+5auIClbXhXXHGF/YKMgPX/H0J5g2iLSZWCSQeHiPDCOqmAJQ8ueRlK2G23oP3tM1SWW9MixJfwgt1XwBKJ5557znphafEbDtAeFMaS2nKRlItgWGR90+ZdhIAlUUhbFNdbb73KxiXMYs9iXaaA1cp5QviDCQJW2ieN+yAAAQhAAAIQKIMAAlbB1OUZo9gTBx98cOECVnACjoD1vx27cOFCKyDKM6muApYW5to6s9deeyFgFfw8l5V9EeJLlgW/DotQzKBhw4YZxSQMXghYZVnJ/5ZbhID197//3X4cUTypqp4Mm8WeyxawWjlPCI8lCFjlPq+UDgEIQAACEIBAMgIIWMl4JUqtrWu//e1v7dawVkwSEbA6d4880eQlolO5quQJEjairB5YiYySxG1JoGoCVjOICFjlmljeApYO1tDWvBdeeCG3bd1FEGpXAavV8wQErCKsjzwhAAEIQAACEGgVAQSsgkhr0n/55ZebuXPn2hIQsOJB571IVyye6667zp7IhYAVz58U1SWQ97OhlmZd8EfRQsAq147yFLAU7+yGG26wcfZ0Jdlm2moKWe25jC2EZcwTELBabZmUBwEIQAACEIBAngQQsPKk+X95aXuNTk5UUFl3IWDFg85rkS7PK4lXWni5gL51FLC04NI/Q4cOjYdLirYmkNezEYSQdMGvbWQ6+WuHHXZoyhIBq1xTy0vA0tipbaISr9zJfAhY+fVtWfMEBKz8+pCcIAABCEAAAhBoPQEErAjmOqnn/vvvt8G/dfKSjo/X1aNHD/PpT3/abLvttvYYeZ2K6C5N8hVI/dZbb7X3NLuiFgL64v3kk0+aBx980G7Z0CKiW7duNij74MGDrVgRDprsyonaQqi6K8/Jkyebl19+2SZfa621zFe+8hWz/vrre1ndG2+8YaZMmWLbpyCwausKK6xgT1dUTJQwi6hMdQS22jZ9+vQOrsqnf//+Zvvtt7fHv2c5hfCtt94yEydONI899ljHoqtRXZrFCHv//ffN448/bqZNm2a0vUMeXK4PNtlkE7PNNtvkGmsq7RZCiXQK4O4bk8bZlvpRQoQT95xNy7Yk9KmtPlde+cmWJPbeeeedRke8i7dsQs+ZTpiSvT/00ENm+PDhmU6RdM/BAw88YJ8DeT/o6t69u1lllVXMwIEDzRe/+MWmZTjb+POf/2w+8YlPdMRVU97qD21Zlc0svfTStv6KS9a3b18fnKboZyNciaQCluL0yFbj7C2NgFXF8UV2OW/ePDtuPvPMM7Z/dC2zzDK2T7faaitrn8stt5xX/0blp+dvww03tKf7+dhKo3z0HtKYJvv91Kc+Zb1/s5xCKNvQBwC1v9nV7AS4Rvac5FnzghpIlNSe454Hn9PtyponaLzRe1LPpMZOjWWyAY1JOqFZInPUgR7NBKz58+ebe++9177n9X5QHnrfDRkyxI5pcVejd6frc71fdDKknp+4q1E+uk9j6u67727uu+8+M3PmTJuNTz/FlcfvEIAABCAAAQi0DwEErFBfaXHwyCOPWBFKC3RNuCSsaBImMUsTJ3051WTxy1/+sl10OBFL6bVlUCKKJpR33323TatLkzeJPe5aY401zOqrr96pdAlWOk1OE0wtRL7whS/Ych9++GErpmlhr4DJ8ubSRK7ZBNwJNFr8T5gwwU723Fd0d5/y3n///W05UZcmsTreWwJCnz59zOabb24X+BJ41FZNpNX+QYMGma9+9auRk1OVLVHplltusVwlxmlSrEsLf4kKKkt5LVq0yP49zdd+CYc6IU2X+kuLaV2rrrqq7Uc3eV522WXNZz7zmU71VR3VLvW9LgUslmAl7q6O6k/lod+Un8+kPm44SCNgieFVV11lhcg4QUHlS1RReglEYr/LLrvYxY7+fvPNN5s5c+Y0rKZs5IgjjrAL7OCVV35qh+xT3LUQkTCsBb0EJtm8bEz9ktWDTqLr1VdfbfPr3bu3PRVUz5DaIYHi6aeftuVIyDr66KNtGnfJxrU4lqCphZ3sQZerk+zV5R2GqMMDxE8Cb9TVqmej2XgR97wlOYUuiYBV1fFF9br99tvtuCdRSePkmmuuacconWoqm3F2EOaqsXvvvffu9GeNGzpoQV5ssgXZui69a/RMygYkHOtZ1tgSJSJrYa9DQR599FErLijtZz/7WRtnUR8GxF6CmmxSz1aaU3tVL4kjEhXVXom1Esp1ff7zn7djortWXnll+xwEL5Wre/Su7Nmzp31P6kOJGKiOeg8oXz0bEnglHAc/BMWNl1G/t1LAKnOeoDFL443ERc1Ptt56a8tSH6n0EUDvE72j9ttvP/tuD7NtJGCpT928x33YCHLW+135Rb3v3Mc7iZ6yXZWr+Y7exXp3qkxdq622mjnssMPsXCLqklisZ0Vjtuxtu+2262ifnj3Nr/RecnkiYKV9YrgPAhCAAAQg0J4EELBC/aYFgEQkLU40cZKXUnACqIm9Atpq8iQR5Mgjj2woJunL7KhRozo8seK2EEpsUbwmLd51Wl54gicRSYsCXZqsqtygIKa/hz2wlI/EGE103YRSC3i3gNA9+lqvBbs8XsKXi38i8UsLjS233LITCy3G/vjHP3aIdFGTXE1uteCToKcF1aGHHmqPYw9er732muWqybm70ghYwTzlDaMydcUJIKqjvjwr4LvEi7CIoTyCdXSi3b777ptZxEoiYKmemtjLFiT6aXEYJ2BpcavDBMRWdnDAAQd0qnM4DosWB7JDtVE2fuCBB1o7cVee+bnTtyRchZ+1YJ9o0Z/2FEnxlUeKPBUk2h177LGdni/Z+bXXXmsXWrq0mBsxYkQHIy2oJGRoYSahzy2cZFMSKrRdWHXVYlICmNLPmjWrQ+CQUKpFWyPPg7KejfB4of+Pet5kb3fddZf1mvSxN18Bq6rjSzDukxsL1K/uCtql/lvPiZ4XPTe6JMzr3eEu93xpHNazJMEpmJc+UGic1jun0YeRYD6ytWeffda+c2RTehcE85IQLBHBiWtpBSyXZ9Ktq0F2GuNVx/C7Re8gnWgoQUvPlOxOHkNZRaxWClhlzRP++c9/WnYSKBu9R7XdU/MI2aXsUV6rEoGCVyMBS+82vf80Vn3uc5+zfSPB3nmSN5vrKG8Xb1L3fu1rX+vklajxQ3arD3S6Gn0kcPVTPhKvVH8JZmFxU/XSWO4+Uuk+BKxO3cv/QAACEIAABGpPoO0ELC0CNdkNLijieinoiaO0UWKSvjz+4Q9/sAvQqHThNFGLviQC1ksvvWR+97vfdUxKgwsc1zYtviXwuK+jEpMkngSvcOwTfR3XYjzoeaT0+lIrbxwtcvRFVYuMcJnBRVojccGVqy+i8lTQpbzEVpPY4OUm+8pTk1st9Btd+gIsb5y84q0kEbCCdWzUBlffoICpBZc8meQFkeUKLyiS5BUn8mlBOX78eOuNFtXXKk8LAmeD8vKTgCcvwfCVZ37Bdjd7JrVg0YItrYAloVV5qO5RQmYwTbPtpbJPCQ66JIZpYaf+l00HvWaCtqwFvHgGRUDHtaxnQ+WHF/w+dhdnb8rDR8Cq8vgSFAEajbNqo0QpicISFDQO7Lnnng1j0TlBRx8NNF5vscUWS2AWC9mVbEaXRKljjjnGeny5y3kqSkRsJKoF02lsl6egrlYLWPK6ktgpmw+3Idhw8ZBQoXZFCS0+9hhME7bnsLdYXH7OG9O9Y6OEkbLmCRKTZHPyhouyN/02ZswY+5FDlzxnDz/88E7iefh9o3FJnnIS4zVncJfy+M1vfmMWLFhg/xT1LEiYGjdunL33qKOOsmJu+JKXofJyHul6DvQ8BEVLNw9SGieUNxI1JeBqnuY8tRGw4iyb3yEAAQhAAAL1ItB2AlYe+KMWy77BTSUIuPgLEnf22GOPJarlK2BpMqzFtbYwbbDBBna7USNPDX29Hzt2bEcclkYT0+AEXouCRl8wVVG187LLLrMLWF277bbbEoGZFSNJk2Utyo877ji7Ba/RpQWc0rl4QhKvxNdtNVi4cKGttybBzby9lLcmzEqrr8G6fBbLzezBV8AK1lFb8iQ2BD0bgmWEF5vNxB5fWw3bXXi7YzAfiY6yFYmQsp04RkG7keAS1ZdaNKgfXYw0iZ7yiApfeeYXfEb0DOlZanSprdpOKKE1Kv5bM9Y+gkrw2WnGKWhTzbYHarEpD0y1UVejMafMZ0N1Ci/4JZg0Ei3lcafFpWwvzt6Urw/vqo4vYXFCgru2TTe6JNxLwNcVNbZJGJXHjLYhNhtXJDgpnRPvw+8Vl4/6IOrZdHXU8yKPlyxbCF1eSTywXJ9qi1f4PRDm57akSozQpa1l8oyUkJL2SiPINisrShgpY54gu1BAfbeVX6w0ToUvsZeA5UQncdWYr/dUVJ9KfJeY1GjeIQ9mjXm65FGnjwgS7d0VnL80e1YkNukDnDuVOTzGBvPR1ljVOeojZdh2ELDSPjHcBwEIQAACEGhPAm0nYKX5ohxcdEYtJl33aUvTHXfcYQUbLZiDsXBcmqCAFTV58hWwgp4v2gqmBWKjSxNYbRvTFjeJU5pwujgqLn1UEPdwfspLX+ldfKhGi1LnWRW39S7cTvEaOXJkx+Q66KEVJfalWSz5PG6+AlbQ40KTeW3zaXYF+0zp4haUcXVNsoXQ5SWhSR5TirfTbAthUExo5lkUtgl5Lxx88MFLbOvJM7+g7UgMCm+vcm2VsKnYLtrGmkbAUjla0MsLQF/21V/hL/u+J7f52lS4Tw866KAlYs2V+WyIbZItV87LQrH84ras+ghYVR1ffMdt8dN2J8Ui0qVF9/HHH28DqbsrKHbHLbLDfREUC4ILdokMEhGaHb7ha8tx45J+TyJgBbe5N/ooEi4vOO7qeVScMW1DT3slsedGZYTvb9ZnrZ4nyDtMwpTsM2psdm3SxzV59EnsbDTe+QpwYRtvNBdwnlWKEyjvq379+kV2X3DepP7WFkgFnNcVFF3jxE+l95mDpbUj7oMABCAAAQhAoNoEELA8+8ed+qM4ERIwXIyRrAJWcEHc7AumTzV9BazwBDAsnIW9EHzKdmmC26WSTJSTLpZ86uQjNvhuCQ2WF/ZWihP54uqaRsBSnvIAkaDjK2Bpa4e+3IcPD3D1Cy4KGnn4KV1QnMiaX5i9vP0GDBhgt2Um2SIcx7fZ7+6kNG0LdN5SzURyH5vyseWynw3VMemCXwKFvC+yClhVHl/CApZEU4l2ja64ZyHsDZPEToMfApKM6+F+TfPBJ1hPXwEr3Na4mI8qI7zdTfH5FLMpbSyspPYc7o8kAlZUXxY1T5Ct6aOTRNG4D0FxdpZk7AnauMQpiVTBjwgS8tyhJ3Hlhn93IqfapLijLgahj5cnAlZS2qSHAAQgAAEI1IcAAlZMX2qyp0maAmZLtJKHjo6aVkwqXVkFrOBEzGfS36y6SRY6zSaAwcWIAsXLMya4baBZHVxAY20hDG43axZ/yeXnu1jyffx8xAZ594wePdqe4qXLZ/Ic9lZq5tnkU9e0ApYm/FoENhMUgjYR1wdBm4iKd5J3fs6zx8VGES8JWfJA0XHp2taWdkEbxV79p3K1PUZitAQ9BS/WCWnqi1YIWGU/G2kELG1zU7118mqzK84Dq8rjS/hZjHoO1P5gOxtt1Qr2sbxKdEqr76VnQAKx/h0UCRqV00yIaZWAFd5K7vMuC29lz/ohoEwBq+h5QvBd5vOOamZnaQWsRu85FxNQdibxMRi3Lc7WdVqm7guLn81EY5cnAlYcXX6HAAQgAAEI1JcAAlZE32qSN3HiRKNtDgpOqkmjAqJLBPCZPPlsRQlPJH0mbq0QsIJ1z7KoCMZ10URVJyfqNLmoqwwBK+2iJxj/Ju9Foi9ziTCq/zbbbBPJNBwvRN4kCgDc6Gh1FxdNW1S1vaPRYQJ556eKSxDWaZYu/lawMYpJpq1FjWIzJR2WJVzpgIZbbrnFvPHGG1aMlhij59t325WPKKp6xdly2c9GGgFLjPRPlEeS6484Aavq40twa6fsTsHIGwWmDsYH2mqrraxAFXyugjYVt4WwmS3r2VDQc12NvGCqIGAF+1z18RGwFKNLW3u1fUxX1g8Bacdyxy+NB1Yr5gmqn8/HBd/xME8By9UryzswLH422m4dbpvPHMyXB+kgAAEIQAACEGgvAghYof7SIleLSx1FrsCjEq7ksh88Ycxn8pRGwMq6NSAvD6xg3bW4/8Y3vtEptouviSdd1MQt+n3Ldel8xIbwoqWZx0Ww/GDezYJ++9Q5rQeWT95KE/Ryigo8HgwSPXjwYBtjzQXiD5eTd37KX1tvtEjXNjV9kQ9eevbkZabT/oLPoW/7lU4eXjr1TItleQkovldwm2KrBayynw0xybrgj+KfRMCq4viiAyl0sIYCTkuQUhwhCZ1BcSoYgL9Pnz42QHsw/lWYr68o3Yhp8H3jI/L42rLP8+M7Joft2fdjTLBtcQdoxNU3qz0nEbBaOU8IC1g+MaKasSpCwNKzoTFV8bmSXmn6zWcOlrQepIcABCAAAQhAoD0IIGCF+klHmd9888021oRiUslLI3z5TJ58BKzwVrS4U/riTCovASu4rU4ihr6ma9Kc9Eq6qPFdLPnWw0fA8jl2vFF5wbx9tvUkWVBkWexGlSPPI2330FZJLYL32Wcfu21ONjhr1ixz2223WZFHQeG1dS9KvHL5552fy1deGdoaeddddxmd5OcuLZAkqun49aSXBDGd8Pb8889bD0AFwVastuDlu+j3sSnlG2fLZT8bqmOahaMP+zgBqx3GF9VRz4uEXT0LO+ywg/2Qoa3U2hp44403WmFYW6w1PobFK3EKepZIOJYnV5ItVo518H0TF3cu3K9ZPGN87NjVUVvqdcqcPDR1+X4I8Im752NzedhzEgGrlfMEtS3o7Rd3Sl8crzwFrKB3oMZmjdFJt3yn+YjkMweL48DvEIAABCAAAQi0JwEErEC/BY8Bb/Y12Gfy5CNgqejgVrRmW7eC5iXRQQtpCRDBLXl5CVjhI691UpC+rsaJGhIf5EGjLUbyrNACTyflacKsS1swR4wYEZlP3KI/6SPmIzaE47D4eoQE+y1r8OG8PLC0LU7bXrWICAs0YiehSv2jRe1rr71mF5tabMiDTEHbt9tuO9O3b19vzHnnFyxYddOpm5MnT+44MCGNUBg8fl75Rx2U0GoBq+xnI48Ff5ShxAlY7TK+6HmSJ5bGZZ0Cp4D/uvRs6f0gsVfCfpRXYDi+np6vr3zlK7ELfHmASbDQYQZ6VoPihc9pfb627POg+47JEptHjRrVcRCCjwgf3kKYNbZTVkHWV8AqY57w6KOPWg9SXbIBbQOP28qrtLpPJ1fqHeWuPAUsjc86tVmX3iM6JEQeiXGXvG01n9DW2rDt+HzI85mDxdWB3yEAAQhAAAIQaE8CCFiBfgtOxprFLPGZPPkKWPrCr0WSJvO6dDz6YYcd1umkn7BpafErAUXpVlpppY6f8xKwlGHwSPSobTTheqktU6ZM6ah/ODhr3ATXd7Hk+6j5CFiN2hp3nHvQcy6Lh1rUgsJn8RdmoDqpz9RXWiSHL3k1yWbkLdIsDpkv2zzy0zNy5513Wm8wLbIaXSrnuuuusyKp/PMwAAAgAElEQVRWGm+SoIjQ7H7fRb+vTcXZctnPhlhnXfBH2UqcgNUO44s8FSW+Dxw4cIntg77PiMZ0vSueeOIJe4uEMI0tQTGhUV4K2v7SSy/ZwzP0PIffEXEfFHxt2acdcXbs8gi3VZ5qinn46U9/OrKY4MeDLB5qroCs9uwrYJUxTwgeCKD2Rm1bDcKWDet0P33QCJ48m6eApUMw9JxIlNalwzc0L2n0AcXVTdtvNefRNlPFdAufSirbOfzww80GG2wQaTs+czAf+yYNBCAAAQhAAALtRwABK9BnwcVpVLDc8La/rKcQ6qu+gme7ANZasGy99db2C2sjjyd5zmirhmJNhIWKPAWs8GReiy/FINJWmkb1kqimSaW+Cmurja6w94v+NmjQILPffvs1zMN3seT7mPmKDWI6duxYI7FDlybORxxxRKSoEhQf0ohN4frn4YHl+OskqPCi0cW30nbYNFs8wvXNKz8JWFr8yB70vDW6gotcLYoUa0hf6H2vsJAcFSA46BHVilMIy342xC/rgj+qD3wErCqPLy6+lfpIHiUS3tNeEmCvvfbajg8Usq1hw4bZrenhrVYqT2KXtifKU9Bt2w7G21I94oSwMgQs1evZZ581f/jDHzrEjLgtZUFRRjzU5jgv32b9kNWefQWsMuYJEgivuuoqG5/TXbKPAw44oKFYpO3gEom05TTs9ZyngBXOS3XbaKONbF82em5ULz0PEq2C71iJttrGrmdAV5wQhoCVdkTiPghAAAIQgED7E2gLAcsd1SzcmvTrhDR9hfa9ghNO3RN1QlLwy6om0uEYWJqsaZI1ffr0jomWhCRtr9NvM2fONDqNSld4a9r222/fIThpO8p9991n9t57byuSyJ1e2wOcF5bulwixxx572JgpqovEFcXd0ERPk9JGQYODX+rjgv3GTQAbLbBVr969e5shQ4bYSaqOwVZbHnzwQXukvE7sOuqoozqd2BUWh9R/YqS2hb1uFDRZsYo0ydWVdWueFo9XX321zSsYN0RtE3/V1y0S9f+Ku6Tf4uItuUWps8VGp/X52qbShbcaJRXFXNBpfQWXXQS/fgdPDZRN6eu4vB3SXnnm58QlbceK2qIa3Gbks7Uk3K4w23AMLHcyoQ5tcDG3gidm6pmS7bhTEH1FUR8xtsxnQ5zCcbiyHiLh2Afzjdr2WeXxxZ1CqOdE7xotptNeel4kJDz99NMdWWjc0LiuDxUSyzW+6wPG/fffbwPHa0wKPw8a+/UedAt82ajeT9qWHRTCdBjCvffea7eYu7EsbXBtVTj8wSa4DVzjzq233mp22203K1boWVUd9X7UFedJ454leRFr3Mp60mjYU02imLzYfC9fAauseYJi+OnjlduSr3bp+dK7VJ7bep+qTzQP0ftM7wN5wSlOW/AKe382OzEy+CxHzSmCB4C4cmSfen/rg5Xue//9921swwceeMB604Y9rMIf8pRP//79rUAXfl+5j3iae+hK+r70tQfSQQACEIAABCBQTQKVF7DC7uXCqAmb8/KJwxqOs6H0UbE2wu7wim0igUqxpvSbvo5rAay/P/XUU7ZoTa5UF/2mf7vtIeFyNbnUgqVnz57moYcesmKWO7FHaSWMSQhyC5SodkWdIqf0QcGm2cl44UVJ1KlGwdO44jjH1cttA3P5aAuEPLo08ZZgpUWj22rjtiPI00DsxVvxZpptKWhUv3BgYQklEs/kKaAJsxanmmjrUh9IxJgxY4b9/6gFovN00iJg1113Ndtss01sTJs4dgsWLDBjxozpOH3PNw6X8lWcHn3R1sK3kQAxf/58610WPNlPAmhYPNQWE/1dzLVgF3f9f/jKMz8nYOnf8mSUd5hE0eDl4s1o0eaz/Spc3/DWJv2uBZVEWNmVYsSo/M0339wuvJ14qmdCpxTKS0QCgBMFg7HPmsXJCwvYUeJQcItkK58NleWEGldu1tPNXD5BkU/i3/HHH98wyHkVxxctriWia1HuLj0r4WdBoouLFycxSs+LxIRGAay1leu3v/2tFfvjLtmcxBx9KAhe4fFJv8l+9SFBsbV0n0SwSZMm2YMaNIa6DyJ6F2ic1SXP3uC287j66PegzatMveP0Hnz44YfNgAED7DjurnCf6lmTB1Bw27LzNHMxnfRcSxjLeunjjgQ1d8V50obLC8aZ0m9RwkhZ8wRxk8ipbdey02ZXMy+9cMypqLiAyt9nTqF6STSV7cXNX5qFIwiebuvaJlvVxz/Zh9qsMVpiroRaJ+QpT9m3nlHFckxz0EdW2+N+CEAAAhCAAARaR6DSApa+2mmRFQzkLDSa1Ggirslzsy0HUfdLnNBJa/pCG1zIa8J/00032UVteCIW3EInoSk4UdakXqKYttcFFzD6eqkYFMHJZtQETmVr4ae2anLW6NKiRlvEwjGMVFedpieRSJNAd0kgU3yh4OJLeT/55JM2rZsASnzSJFZfPMMBicVQX9X1VTdqctpokRKuv7Y+aMHiBILw7xK0tJBREHJ9adYl5mqD2GqBlvRS++T9ICEreDVbJAb7QH0l1oqDo7qI25w5c6xngba9yQsw6YlLwXqIZ/BEM/eb8pSIJPtUuY0uLYbV12qb7Et2rNP13ELV3RPFII6l8tPCVIuH4DOWZ37h7X16riUwaoEsxhIR1B9aFEss1PbUNLx1Gpw8F4Iinmu/hDstsPWMSESUmOguCRJiqudOfaV8rrzyyg5PLXHROCJhOshIz7LGCNmyExGUh4QwiV7hNrT62VCdxFbPdZCJnn0Je+r3RuJlnM3odwmc2kYWFGt0Ip0E+0Zxcao4vgS9MX3arDTqU3liSoRttHVKnoDyBpXQHHU5T8SosU79JpuSF0ujd4TqICFYYqzs1I3veq4koMpOwwKxT/sUj0tbfcNjd9R28HCfyq7ERuOlxiq9SzTG673R6H3mU6dgGrGQh5u2XgZPLvW156j7xXPw4ME2mH6wT8ucJ2gckoCj+Yc78THMS+/zqPeTxlLZt+ZV7n0eNTbpGZantsY9Z+Oyo5122mkJO/Kpl95lepcrj6iDD1SWtkpKhG10yZblVac5muxIl/LS+1JjscTkNO+IpDZHeghAAAIQgAAEyiNQSQErvLWlGZ5Gbu1Z7tdkVlv6tJ1MC2xNutx2PrfFQZNATezkybPqqqvaYKT68tcopolED3lXaUKmiaIW4lpkRE2ytADU10wJJSpHkzOVIU+fsOAmLmERoBEr9yVZX6h1olWzq9F2Ak1OX3nlFVsvCSauXmKvCb6EBefJ1CxvLag0edbE0y00lIe8q/SPFgYSGrTYk3Ai4SjNgitYBy26xN9NdiWIaaLbLK6NvJqmTZtmt1ipnmq/BB15XEhgUf9lrVdwC2cej38zbyAXd8R5DfqWF3XaVV75yXbl7SL71n+7k96c4CtvRYmqO+64oz3VMsulPtWiT8+V8pdnkOxWdudEbNmIRB3ZoRbnEl1k1+GtRY3q4WLhxfVrVHytVjwbPmNFsG3NthaFGfjkHeXRUrXxRe8ALfA1VsZ5uoQ5yBNL23QbHUqgfPXO0OmaEp8lQOj9IsFKtthofG9ka/JKlLeLG4uVhxbuerdIwJbgpHFUf5PYIO5RgoHvM6U8JRDpPSBxU+OzxM6oD0hOnJfHkJ45xfHS5U5wlJgmj78sMa98bK6ZPWe5v+x5guquj116R4mtxmq9SyVeRr2PfccmMVNczuBWxbCdRMX+lGezDnJx73jZgfOM0jjuc8qtngt5qcvDTx/mxFrvApUpAUxjqNoi+9f4LVtKK7j72j/pIAABCEAAAhCoDoFKCljVwUNNIND+BNy2Hm2p0ddv/b+8JLQQDnpy6P+1GJLYowWrFhKN4k7lnV/7E6YFdSLgtkRJbNI2Ywma+kfPR3BRL+81CTr6m0ROPTs+p+/ViRVtgQAEIAABCEAAAhCAQCsJIGC1kjZlQaDFBCRUuQMCogKlN6qSxCvdp60+imEkjyVdeefXYhwUB4GmBCReyfNDXlIKgK2tzT6X7lP8PHnw6aRLF9/Q517SQAACEIAABCAAAQhAAAJ+BBCw/DiRCgJtR0CLasWQ0mK8UXysuAYpgK8CBo8cOdJuucw7v7jy+R0CrSbgTnpTIGgdFpLk0nbj0aNHm2HDhiU6JTdJGaSFAAQgAAEIQAACEIBAVyaAgNWVe5+215qAtkApoLaC+ga9qHwbrdPHFLtNQc4Vqybv/HzrQToItIKA4vco9o9O80sS/8vVTTF55IElz600h060oo2UAQEIQAACEIAABCAAgXYmgIDVzr1H3SEQQUAxexTo9oknnrBxeQ4//HCjGFi+l4JM636dDKn78s7Ptx6kg0CrCGgLoE5nlafhdtttZ4P4+55o5uLCrb322onua1XbKAcCEIAABCAAAQhAAAJ1IICAVYdepA0QCBFQDCt5Xz3zzDP2F53cpC1ROl2v2clfCuquk6104phOvtTJUVrE550fHQaBqhHQKa06qVKXbF4nrErEijvhbMGCBeaaa66xJ5PqBEKdtMcFAQhAAAIQgAAEIAABCORPAAErf6bkCIFKEJAX1bhx48w777zTUZ9lllnGrL/++mbDDTc0K620UsffP/zwQzN37lx75L1OVdt1112tgBX0QMk7v0pAohIQ+D8CzotKz4G7unXrZtZYYw37vOjfwUunEv7973838+fPN/379zcHHHAA4hXWBAEIQAACEIAABCAAgQIJIGAVCJesIVA2AS2utS3qn//8p90aFXettdZadttgeLHu7ss7v7j68DsEWklAp2xOnDjRTJ8+3UjUjbsUX06ejZtttpmR2MUFAQhAAAIQgAAEIAABCBRHAAGrOLbkDIFKEJBwpW1Ojz76qHn66afN66+/brcE6urevbvp1auX9SDZcsstzWqrrRYb9yfv/CoBiUpAIEBAAd1nzZplZs6caT2s9P+65JGoLYXrrruu2Xzzzc1nPvOZpltygQoBCEAAAhCAAAQgAAEI5EcAASs/luQEAQhAAAIQgAAEIAABCEAAAhCAAAQgUAABBKwCoJIlBCAAAQhAAAIQgAAEIAABCEAAAhCAQH4EELDyY0lOEIAABCAAAQhAAAIQgAAEIAABCEAAAgUQQMAqACpZQgACEIAABCAAAQhAAAIQgAAEIAABCORHAAErP5bkBAEIQAACEIAABCAAAQhAAAIQgAAEIFAAAQSsAqCSJQQgAAEIQAACEIAABCAAAQhAAAIQgEB+BBCw8mNJThCAAAQgAAEIQAACEIAABCAAAQhAAAIFEEDAKgAqWUIAAhCAAAQgAAEIQAACEIAABCAAAQjkRwABKz+W5AQBCEAAAhCAAAQgAAEIQAACEIAABCBQAAEErAKgkiUEIAABCEAAAhCAAAQgAAEIQAACEIBAfgQQsPJjSU4QgAAEIAABCEAAAhCAAAQgAAEIQAACBRBAwCoAKllCAAIQgAAEIAABCEAAAhCAAAQgAAEI5EcAASs/luQEAQhAAAIQgAAEIAABCEAAAhCAAAQgUAABBKwCoJIlBCAAAQhAAAIQgAAEIAABCEAAAhCAQH4EELDyY0lOEIAABCAAAQhAAAIQgAAEIAABCEAAAgUQQMAqACpZQgACEIAABCAAAQhAAAIQgAAEIAABCORHAAErP5bkBAEIQAACEIAABCAAAQhAAAIQgAAEIFAAAQSsAqCSJQQgAAEIQAACEIAABCAAAQhAAAIQgEB+BBCw8mNJThCAAAQgAAEIQAACEIAABCAAAQhAAAIFEEDAKgAqWUIAAhCAAAQgAAEIQAACEIAABCAAAQjkRwABKz+W5AQBCEAAAhCAAAQgAAEIQAACEIAABCBQAAEErAKgkiUEIAABCEAAAhCAAAQgAAEIQAACEIBAfgQQsPJjSU4QgAAEIAABCEAAAhCAAAQgAAEIQAACBRBAwCoAKllCAAIQKIPAgjffM+99sDjXovv16ZFrfmQGga5I4O0XX8y12d2WWcassMYaueZJZhCAAAQgAAEIQKDqBBCwqt5D1A8CEICAB4E/TnnO6J+8r40+1cucduAA84kVl8k7a/KDQO0JLH7vPTP7/HPNG3+blXtb1957H7PeYYfnni8ZQgACEIAABCAAgaoSQMCqas9QLwhAAAKeBOa+utB897ePeqZOnmyXQWuab+z+2eQ3cgcEujiBf/xhnPnnLTcVRmHTc883n9x4k8LyJ2MIQAACEIAABCBQJQIIWFXqDeoCAQhAIAWBx5593Zxz9cwUd/rdstkGq5gzD9rUL3GNUn388cfmn//8p5kwYYJ5/fXXzWmnnWaWX375wlu4cOFCc+edd9pyzzvvPLP++usXXiYFFEPgqUsuMgum3l9M5saY/id9z6w2dJvC8m+Wsez0nnvuMVdeeaU59dRTzeabb55bPd577z0zbdo0M2rUqNzzTlpJnsekxJZM/9FHH5mnn37aXHPNNWaVVVYxJ5xwQvZMY3JwZf7mN78x66yzjjnxxBMLL5MCIAABCECgeAIIWMUzpgQIQAAChRKouoClxehZZ51lrrrqqiU4bL/99uZXv/qVWXnllc0//vEPc9xxx5knn3xyiXTf+973zLe//e1COQYz//DDD+3i/MEHHzR//OMfzd57721++MMfFi5gTZ061dxxxx3mhhtuMP369TNjxowpVcBq1ieNOmPAgAHm17/+tVl33XVb1ldVLqjqAtajjz5qbdv3uvTSS81+++1nn9Xbb7/d/qPn9eabb85NwFJ+N954o7ntttusgJxn3r7tdOmq9jw2669f/vKXZp999rFV//nPf24uuuiiJZr7uc99ruVjyrvvvmvtRGPptddea1oxlv/nP/+xYpkbw1tRZlLbIj0EIAABCKQjgICVjht3QQACEKgMgaoLWA6UFhUXXHCBueKKK8yWW25pLrzwQivOLLXUUh0s5fX01FNP2a/lWsjqS/3IkSNNz549U/F+5513zH333Wf22GOPVPdrAX388cebz372sy0RsFTJt956y3p7qf2+AlbWdjaDE+6TRoKC0rz44otGi+hvfOMbpYpuqTq6oJuqLmCp2fJUuf/++61AvOqqqy5hc/r9ueees/a/2WabdQjJ6vOf/vSn9p+8RabFixdbAUb2lHfeSbu6as+j+kPeaSeffLIV+M4++2xzyCGHLCGu68OBxOSLL77YSLjS2Dtw4EDTrVu3pAhs+hkzZpjevXubT3/606nunzVrljnssMPsP636GPGXv/zFDB8+vCWiWSoo3AQBCEAAAokJIGAlRsYNEIAABKpFoF0ELFGTZ8W3vvUtc/DBB0cKQkGPrXHjxpmdd945NXCJYVOmTLGeXWmuN954w3zzm980n/rUp1omYLn2P/bYY94CVtZ2xrHRNqqTTjrJTJw4samgkHWRG1ePdvu9HQQsMXV2vmDBgkiba2RjztOnCJGpyLyT2FEVn0fXX3/+85+bPo/OY2v33Xc3l1xySeoPAfJIlZi+2267pRannTen6tIqAcu1Hw+sJBZPWghAAALVJoCAVe3+oXYQgAAEYgnUWcDKsjDWwvPcc8+1XiVpF0ztIGDl0c44IwuKiln6JK6cuv1eJwFLNiAxeJdddunopiJFpiLzTmJnSQWsVjyPSQWsZh8MfFhICFI8PolgaWPyIWD5kCYNBCAAAQjEEUDAiiPE7xCAAAQqTgABa8kOksfA9ddfb7fXaEtbXQWsvNoZZ+IIWHGEGv9eJwGrUQuLFJmKzDtJbyYRsFr1PLZSwNI2xf/5n/8xr776qrdHaCO+CFhJrI60EIAABCAQRQABC9uAAAQg0OYEupqA9fe//93oZKm77rrLvPnmm2brrbe2gaUVwHjZZZc1WnAqds5ll11m40m5KxzA+KWXXjK/+93vbNB0LdKUjzwVvvKVr9h8dIU9sLQI+9nPfmbv0XYaxaoKx4RxMWrGjh1r5LnwyU9+0owYMcIceuih9r+Dl9I+9NBDth4KGN23b1/bljlz5thTu5rFwPJtp05QVEDj6667zgbfVhyc/fff35az4oorell/nIClmEXaXqjtnuGTGsNtDPaJKzwYgDpJegkGKve3v/2tefzxx20fKk7TGmusYY444givthWZqA4ClvpLceT22muvJVA1E5n0fOmABm1z03O66667WjFZ8eSCl4uxpudVz/RKK61kn2U9ezrhMOzxl8Q+VE4dn8c8BCxx19gj7hp7dOkkScWo2nHHHW2srJkzZ1rx6q9//WunPgtuyQv3R/fu3Y0O59C27U022aQjxmFQwFKMwwceeMB6dM2ePdsMGzbMfP/737cnFAavRYsWmT/96U/2ABAFgZftHH744eZrX/vaEuNMcJybP3++rcPgwYPtRwy2EBY5ypE3BCAAgdYSQMBqLW9KgwAEIJA7ga4kYGlBdcwxx9g4WhJhJGBI/PjFL35hgxUrYK+7mn3x18LtRz/6kfXM2mGHHWw+LuDx6aefbstYeumlOwSstdZay6Z79tlnzaabbmoefvhhu/CT2KWtNU4IUj4Srv773//a4PM9evSwYpe2Mm6xxRb237169bJVVFoJL1qgn3POOXbx+K9//cu2Y/z48Tbwsk8Q92bt1OJQJ0CKi2LP6JLgowD6X/jCF2x9+vTpE2uTzQQsLWC1wJX48J3vfKfTwlKLZLVPC1UFARdDCRtnnHGGuffee80PfvADy0msdSVNrzLlaae811xzTfP888/b9gaDjcc2rsAE7S5gOfFHAbh1mEH4ihKwJDbIttW/G2ywgX1uJCRIKJaopdMqXX/feuut1j4kMkgU1ql1EqgVHF5XUMBKah91fR7zELD07Jx55pl2HNxpp53sWKfxQIKRBPWhQ4d2dLf6WeNGeDxyY5jGU/WvTh99+eWXreglEV59rXFNlxunvvzlL1ub+Pe//20+85nP2PFRB3toLP7ud7/bMRboYAqNrfpAoA8LuiRkKbi/RCzF5HMfGpS3/l+Hg7hxd/LkyUZjuWwOAavAQY6sIQABCLSYAAJWi4FTHAQgAIG8CbSjgOXLIOx90Wgh5U630iJHCyB3qmGUsCMBRQKYvuIfdNBBHenlLaVFkIQe5bPMMst0CFjyINFCT8KILncymbykJHxp4aZLi8IJEybYRZYTqoInqgVFNp0kpnIkJm233XYdSHSanxZh77//fiYBSx4J8mrYcMMNbbvkGeFEg6uvvtqccsop5thjj7Uig1sIRvVLUMCKStMozo5rizwh5K0mprrk8XHkkUfaBacESMcqSXrxkXClRbAWtO4qOqC9r+0qXbsJWPKWanRFCQCNBCw9Xzoh79RTT7UiqbvciXASnp3o+8wzz1hbV/8Fn0WdWCqblbgRHAOS2Eedn8eggOVjj+Fn0z3PTlBceeWVbTZ333239Vy89NJLrYemu6IELI13Gr8kVPXv398m13gnAUzjooTJL33pS/bvbjxeffXV7Vjqxkx5S0kc1UcANxZIqFQe6m+JUG58cuPunXfe2SGySeiSeKbxQAKcO7FWeUhE1RiBgOVjJaSBAAQg0B4EELDao5+oJQQgAIFIAu0oYPmeQhgWsORtI4FI3hnyuAkujCQuabHitrBFCVjaTifvKXlKyROg2dUsiHt4UecWhTqxUAJZ8HKnL2p7jjyEtMiToPPaa69Z7zEdT+8ueaDIM0JeTVk8sORJcfTRR9vtg9tuu22n+jghQAtCcdhoo42acojzwNL2PYkNEi6CWwjlmbHvvvsusYB0i9blllvOLn7dAjpJ+g8++MAKIRJB9G+3IG4UbLys4aPdBKzwKYQSAWSH06dPt7YUvhoJWLJ1PbdBYTL4nEpIlbix9tpr2+dYoknYzlWuftM/wTEgiX3U+XnM6oGl8UfjjjwWg6JP1Kl9jQQsCUcaw9Sf8iBdYYUVmj5mUeNxIzFN3lknnHCC9bINb111NifhXeOsE8N//OMf262nwSvKXsoaDygXAhCAAASyE0DAys6QHCAAAQiUSqArCVhB0AsXLjT33HOPjZOjLX1hUazRgikoegSFk6gOjBOwbrjhBvuVX94HPl4RisuicufNm2cFgSFDhnQS3VSPJEGjg8JA8Hj6oNdXo1MDg4KUxIRG8Y2CTOJiYInrLbfcYvbYY4+GApY8zYLecY6Vtg4GhQ634PRN77zm5G121FFH2QWvtntW5Wp3AcvZY/j0Qce3kYDl/tasD2ST/fr1s543YRGzWd5J7KPOz2NWASvcN9q6fNttt9kteooxGPZYaiRgyXtL/adtwT6HZMQJWPp91KhRNg6gS/vkk09GmpHGewn9Gj/0T6NxLkqQq8r4QD0gAAEIQCA5AQSs5My4AwIQgEClCHQ1AUtihTyo5BWibUeKkaIFl48HlhNitO0wuPUvrYClrYJu4eQWXfKycjFbovJ1C6tGnmh5CFhxgpPq5YSGYAD1qPr65NfoXnn0yJNCgbm1nSi8VVBbJ4Nxb5KmV5ny5lLMJC2+dYm/tkaGA0KX8dDWQcBqxi0sYDk70b/lFad+j7rc87Laaqt18sJrJmAlsY86P495CVja7qlDKbRFWmORtvgeeOCBXgKW46sYV/IqlRDZ7IoTsB577LEOTzw3PjbyHg2WETcuIWCVMepRJgQgAIFiCSBgFcuX3CEAAQgUTqArCVjywFCAYHkvaWuaYqO4hZGPgOXiJmkbogQPF2A4DwFLwpo8EhSTKRi3pVHebmElAS68/SYPAcu18/LLL18ink1YIBCLrbbaqqmdxi0Um92sPlO8LcXUUXB8BQaXeKhA3xJAtOUyeCVN7+5V8Ojf//73tl/l2faTn/zEK0B9kQ9oVxOw3NY/BdAePXq09bKKE7AkNMrzJiw4RgWI97WPOj+PWQUs9ZMLni/xSV5UOnUwyRZCbT/UqZLqt/A26EZ9nkTAUtB/idAHHHCAHetdXMNwvsFxqdE4hoBV5OhG3hCAAATKIYCAVa4lgn8AACAASURBVA53SoUABCCQG4GuImC5uChaMAW9O5IIWIIugUPBzaMCmOt493XWWcduRYvbQhj0wHIxYXS/Ft9bb711pz7WiV0KeqzF4quvvmqPmZfXQnihn4eApYLlvaCYVAqWHhbU3FZKbRfS4lNeMM2uJAKWPCkUD8cFdda9CsisWFWTJk2yXjk6bU5ilotjFizbN73SKX6Stk66UwwljilAvfp33LhxZuedd87tOUuTUVcTsIJ2J6FZz5g7PMDxk+ekYp7pH3nn6aRM9VUw4LvSRglYvvZR5+cxq4Dlxswdd9zRelu55yeJgBUMqK4xZJdddun0iCxatMg+73oG5dmVRMBynnYqQx5iOogieKlvdYqpToHVlmwFkpcQFxa7ELDSjFrcAwEIQKDaBBCwqt0/1A4CEIBALIG6CVguiLmEiOAWErcAkrgU3I42c+ZM6/nk4klJKJJIEl6kKS6UTjf773//a8UjBTKX0KGtM/LkkvihBc+MGTPswluLOufFobgs4S1RjRbYEqi0KFf6E0880Qo1Ol1L5aotWrTLq0CLuwsuuMAGUJd3kurvFvppg7i7xahrp/6tIMdqZ/A4exmUWyDutNNOVuCK8nBwxqd4YzoVbuLEiQ1jzbh0Ckqv7Z3f/OY37Wlg6gu1UWKWO42smUEnSS8hQwzF04llyluCiBayOpkMASt2+LAJnJ0rGL/s1J22GXd31CmEsjudBqntnF//+tft86C+VcDt++67z55QKJFTwqaEhxEjRtj+0rOiKyqIexL7UD51fR59BSwXM0zej8Hxywk7QXFbzNU3hx56qBW1NH5JKOrRo4cVE4Px/vScazvw7bffbseYz33uc+b88883Om1UY4meTY3fOhxC47Iu51X15S9/uZNo1kiwd6cQyjYkbGqM/OIXv2jHSG0Zlt1o+/HQoUONxn+J4Z/4xCfsx4Cg2EUQ97gnmN8hAAEItB8BBKz26zNqDAEIQKATgXYRsCTi6MQrLWwGDhxo5L302c9+tpN44k4904JFAXwlBo0cOdKKIRJR9HdtfdEiS+KLFi/yJlIAYglbCkYukUjChQsyrEWYtrooULH+rnSKW6VTrPSFf/3117fb2LSIl9eV23qmumjBrTqsuuqqNlCw6qtLItgZZ5xhF3Va3Gk7o7bgqCylk0dC+NJiXp5QbpEugU2ikBaTElwOP/xwu0BTnjrR74knnrDijIQf1dsdJR/ON6qdOpVP2/QUYHmNNdawQsGmm25qvcq00JNQFqxP1GMlYU/ChnipTyRIyespKHopzQsvvGAuvvhiu+B0J9a5bUbaSrb33nubT37ykx3FSMBQ/DItPF1eSdK7he+cOXNsMOcBAwZYYVDbEyVisYXQb6BU391///3WTiRsSkg65JBDOgXjb5RT1DOg50b2qxNBZZvBS8990KNGQohsUEKI7EPCp5413X/ddddZu9t1112NxNlhw4bZUzv1LPvaU12fx2B/SYSXgBM8/VPMg22XwCSxV/w1Tmm7rQSqv/3tb/bwA40LjzzyiPWU0tglwUvbqzfeeGN7jw6qkF3ouZa4qbFDabRVWWO6tirr0m8SvJ577jk7RjsPPNmYtvjJxtSXejY1JulSXfR3CVwqW6KUxgONx9perfEwfAW9+yRqqn4ah2UXekeoHhoDxo8fb21L7dcBE7Ihd1qp39NBKghAAAIQqBoBBKyq9Qj1gQAEIJCQQNUFrOD2s3DT3Kl8Ep2anTzlTsXSwkieBFrA6V6JSxKgtDjT35ROW1m0ANJC+s477zQ6Xl2LJS2UP//5z9sq6DctjhV7RyKVPETkiTV8+HArlulqdJqa8tciSV4HwSsYjN1tnbniiits3loASoj62te+tsQi0wWkv/HGG212OgZe3igSmORFJiFB4lozD6lm7VSeCtQsjwWJAhIUtEDU4lKeEFGimGubz2lgQQ4SpNypjPq7xDIJGddff31Dq1Yb5QUi4ULCXpL0Woir359++mnbLtVVrMRQi3KCuMcPJM4Tp1HKZsH9G9lF8FmWTcoDS9548oJqtm1UQotEbT0veh4kjur50jMhUVTijOLKqb+T2IcTiuv0PPr2V9RJkBJyxowZY8dMbfWV+CQB2J1gqi3NGifl5aR/O0889Ys8rDSeyntVQpYTzMRXfaWt2RpTNb5IuNp2222tIB81/su+5B2qDxnBK3gComxDApYTM5W3PgRI0A9uTZVANm3aNOtpqjFX6TSmaHyTWOY8dMMiX/wTQgoIQAACEKgaAQSsqvUI9YEABCCQkEDVBayEzSF5jQhoYak4OPJs0+JYXnDu0uJUXhKKYyXvMHl8JE1fdVTtEgOr6hxd/epmH+3CnXpCAAIQgAAEqkIAAasqPUE9IAABCKQkgICVEhy3FUpAXjjaqikPDXmgRV3y3lAw9y233DJR+riTEwttnGfmCFieoDySJbWndrAPj2aTBAIQgAAEIACBAAEELMwBAhCAQJsTQMBq8w6safW1NUlbibSd76CDDrJbwMLXm2++aa688kq7pXHevHmJ0iuIdNUvBKz8eiipPbWDfeRHh5wgAAEIQAACXYMAAlbX6GdaCQEI1JjAW+9+YA6+6P7CWnjElzcww7buV1j+ZFxPAgq4rQDTioGkmDQ6NWyTTTaxgaK1ffCvf/2rjc918skn29hVSdO3A7VX7rrTPDNmdGFV3eo3vzPL9elTWP5VyriO9lElvtQFAhCAAAQg0A4EELDaoZeoIwQgAIEYArNfeNOMnzzXSMzK63p30WKz08A1zAHbfjqvLMmnixGQUKUYWH/6059scGV5XEms2nrrrW2wdW3zCgaST5q+HXC+eOMEM2/SXabbssvmVt2lV1jRrHPAgab3wM1yy7MdMqqjfbQDd+oIAQhAAAIQqAoBBKyq9AT1gAAEIAABCEAAAhCAAAQgAAEIQAACEGhIAAELw4AABCAAAQhAAAIQgAAEIAABCEAAAhCoNAEErEp3D5WDAAQgAAEIQAACEIAABCAAAQhAAAIQQMDCBiAAAQhAAAIQgAAEIAABCEAAAhCAAAQqTQABq9LdQ+UgAAEIQAACEIAABCAAAQhAAAIQgAAEELCwAQhAAAIQgAAEIAABCEAAAhCAAAQgAIFKE0DAqnT3UDkIQAACEIAABCAAAQhAAAIQgAAEIAABBCxsAAIQgAAEIAABCEAAAhCAAAQgAAEIQKDSBBCwKt09VA4CEIAABCAAAQhAAAIQgAAEIAABCEAAAQsbgAAEIAABCEAAAhCAAAQgAAEIQAACEKg0AQSsSncPlYMABCAAAQhAAAIQgAAEIAABCEAAAhBAwMIGIAABCEAAAhCAAAQgAAEIQAACEIAABCpNAAGr0t1D5SAAAQhAAAIQgAAEIAABCEAAAhCAAAQQsLABCEAAAhCAAAQgAAEIQAACEIAABCAAgUoTQMCqdPdQOQhAAAIQgAAEIAABCEAAAhCAAAQgAAEELGwAAhCAAAQgAAEIQAACEIAABCAAAQhAoNIEELAq3T1UDgIQgAAEIAABCEAAAhCAAAQgAAEIQAABCxuAAAQgAAEIQAACEIAABCAAAQhAAAIQqDQBBKxKdw+VgwAEIAABCEAAAhCAAAQgAAEIQAACEEDAwgYgAAEIQAACEIAABCAAAQhAAAIQgAAEKk0AAavS3UPlIAABCEAAAhCAAAQgAAEIQAACEIAABBCwsAEIQAACEIAABCAAAQhAAAIQgAAEIACBShNAwKp091A5CEAAAhCAAAQgAAEIQAACEIAABCAAAQQsbAACEIAABCAAAQhAAAIQgAAEIAABCECg0gQQsCrdPVQOAhCAAAQgAAEIQAACEIAABCAAAQhAAAELG4AABCAAAQhAAAIQgAAEIAABCEAAAhCoNAEErEp3D5WDAAQgAAEIQAACEIAABCAAAQhAAAIQQMDCBiAAAQhAAAIQgAAEIAABCEAAAhCAAAQqTaAtBKx3333X3HfffeaGG24wF198sVlllVUioS5cuND8+te/NqNHj7ZpDj74YHPiiSeaPn36NLwnafqogpPm45v+448/NpMnTzZnn322mT17tjn00EPNGWecYXr37h3J4Pnnnzc/+clPzDnnnBPZ7kpbJZWDAAQgAAEIQAACEIAABCAAAQhAAAIBApUWsCRc3XrrrebKK680EydONLvssosZP358pIA1f/58c+yxx5o111zTnHfeeWb55Zc3P/vZz8wjjzxixo4da/r27dup85Omj7KcpPkkST9t2jRz/PHHm5/+9Kdm0KBB5uSTTza9evWy7VtuueWWqNLbb79tzj33XCt09e/fH2OHAAQgAAEIQAACEIAABCAAAQhAAAJtT6DSApaj+9prr5mDDjrILL300pEC1vvvv29OO+0089hjj1nBa6211rK3v/HGG+bII4+0/3/hhReaFVZYwf49afqonk6aT5L0EvC+853vmMWLF5tLL73UrLjiilbQO+6448xtt91mBa3gJW8tCXzdunUzw4cPN0sttVTbGygNgAAEIAABCEAAAhCAAAQgAAEIQAACbSFgOSFHW+OiPLCmT59u9ttvPyt0/ehHP7Jil7vkhXXWWWeZm266yey44472z0nTR5lK0nySpH/llVfMiBEjzHbbbWfrL0FKHllDhw41V111lf0teCnva665xnpgOaEOE4cABCAAAQhAAAIQgAAEIAABCEAAAu1OoBYCljyPJFKddNJJDYWdSZMmmZ133tnGjpIQJA+lJOmDYliww4su99lnnzUHHHCA2XfffW3ddTkB6/zzzzennnpqR3W0LVFxr0455RSz+uqrt7tdUn8IQAACEIAABCAAAQhAAAIQgAAEINBBoBYClgKiK06Utg5OnTrVDBkypFMXz5o1y3pnbbrppuayyy6zAlaS9Io51egqutw333zTepTJA8t5lTXywPrwww9tjKwtt9zSpuWCAAQgAAEIQAACEIAABCAAAQhAAAJ1IlALAev111+32+nmzp1rTyocMGBApz6aM2eO9WRaeeWV7RZEBT9Pkl5B4RtdRZer+ioG1jvvvGNGjRplevbsaWNg6WTFO+64o0Oou+WWW4y8tb797W932jpZJ0OlLRCAAAQgAAEIQAACEIAABCAAAQh0XQK1ELCcQKVuvPbaa81GG23UUMByv+vfErR804fzc5m3otwpU6aYE0880QZxlwfZCSecYIUsBaTv0aOHeeqpp8zll19utxjq/+UVdtFFF1nBa+ONNzZnn3222WGHHQjo3nWfcVoOAQhAAAIQgAAEIAABCEAAAhBoewIIWB6CV5kCluJsTZ482QpRs2fPticQKtZX7969zdtvv223Fh522GGmf//+HScrLliwwApejz/+uPnud79r/zvN1sIZM2a0vYHTAAhAAAIQgAAEIAABCEAAAhCAAASSERg0aFCyG1qQuhYC1muvvWZjRenfzTyw+vTpY66++mqLNUl63dfoKqtc1WXx4sXm5z//udlggw3MsGHDbPUkOO255542QL08zFyMrhVXXNH+LenJhAhYLXgCKQICEIAABCAAAQhAAAIQgAAEIFAxAghYKTvk3XfftbGgnn/+eRvDapVVVumUkxNqbr75ZnP33XebrbbaqtPvLvD5IYccYrfW6VIQd9/02rLX6CqrXNVFWwsffvhh62HVvXt3Wz2xUXwsF8he3ls//OEPbVr9FhXLK2W3cBsEIAABCEAAAhCAAAQgAAEIQAACEGgJgVp4YEmoOe+882wcKAU032uvvTrBU+BzeSlpu91pp51mf0uSfqmllmrYGWWVO2/ePBsD6/vf/77p27dvR93CApZ+UJsnTJjQ0DOtJRZGIRCAAAQgAAEIQAACEIAABCAAAQhAICOBWghYYvDII4+Yvffe24wcOdKKVE50ciLT6NGjrcfVFltsYZElTR/FOWk+SdOHy5U32umnn26GDx9uBg8e3OnnKA+sSZMm2a2T66yzTkZz4XYIQAACEIAABCAAAQhAAAIQgAAEINB6Am0lYOnUv6itcO+//74VrmbOnGmuuOIKs8Yaa1iaCmh+9NFHm379+lmvJRcHKmn6Dz/80Nxxxx02z912261j217SfJKmD5qExLhrrrnGfPTRR2bEiBFLnCzoYmCNGTPGeqG5LY5LL720+dWvfmVPKeSCAAQgAAEIQAACEIAABCAAAQhAAALtRqAtBCwJVzpp78UXXzR/+MMfzE477WS6deu2BOv58+ebY4891nzhC18w3/ve98yiRYusaPXUU0+ZsWPHdtpup5uTpHfikO677bbbTDCgWZJ8kpYbbKTaIXFOHliNxCgnjrlTCFXno446yp5C6AK9t5uBUl8IQAACEIAABCAAAQhAAAIQgAAEIFBpAcsFb5f4FLx22WWXhsHclUYnA+p0Pnkh6fTAY445xhx55JGmV69eDXvbN73Sfetb37J5/PKXv7R5By/ffNw9adKfeeaZNu7VuuuuG2m58rq65JJLrNC3+uqrm1NOOcVurWwk+GH+EIAABCAAAQhAAAIQgAAEIAABCECgHQhUWsBqB4DUEQIQgAAEIAABCEAAAhCAAAQgAAEIQKBYAghYxfIldwhAAAIQgAAEIAABCEAAAhCAAAQgAIGMBBCwMgLkdghAAAIQgAAEIAABCEAAAhCAAAQgAIFiCSBgFcuX3CEAAQhAAAIQgAAEIAABCEAAAhCAAAQyEkDAygiQ2yEAAQhAAAIQgAAEIAABCEAAAhCAAASKJYCAVSxfcocABCAAAQhAAAIQgAAEIAABCEAAAhDISAABKyNAbocABCAAAQhAAAIQgAAEIAABCEAAAhAolgACVrF8yR0CEIAABCAAAQhAAAIQgAAEIAABCEAgIwEErIwAuR0CEIAABCAAAQhAAAIQgAAEIAABCECgWAIIWMXyJXcIQAACEIAABCAAAQhAAAIQgAAEIACBjAQQsDIC5HYIQAACEIAABCAAAQhAAAIQgAAEIACBYgkgYBXLl9whAAEIQAACEIAABCAAAQhAAAIQgAAEMhJAwMoIkNshAAEIQAACEIAABCAAAQhAAAIQgAAEiiWAgFUsX3KHAAQgAAEIQAACEIAABCAAAQhAAAIQyEgAASsjQG6HAAQgAAEIQAACEIAABP6XwFtz55qXbppgXp/+qFn83nuVwNK9Rw/Te+BmZu2v7mtWWm+9StSJSkAAAhCAQHICCFjJmXEHBCAAAQhAAAIQgAAEIBAiIPHq8VNPMR8tWlRJNt2WXdYM/PGFiFiV7B0qBQEIQCCeAAJWPCNSQAACEIAABCAAAQhAAAIxBJ665CKzYOr9lea02tBtTP+TvlfpOlI5CEAAAhBoTAABC8uAAAQgAAEIQAACEIAABDITmDp8/8psG4xqjLYTDrnqmsxtJQMIQAACEGg9AQSs1jOnRAhAAAIQgAAEIAABCNSOwJSv7tUWbdruplvbop5doZLETOsKvUwbIZAfAQSs/FiSEwQgAAEIQAACEIAABLosAQSsLtv1qRpOzLRU2LgJAl2aAAJWl+5+Gg8BCNSNAF8y69ajtAcCEIBA+xBAwGqfvqpCTYmZVoVeoA4QaC8CCFjt1V/UFgIQgEAkAb5kYhwQgAAEIFAmAQSsMum3X9nETGu/PqPGECibAAJW2T1A+RCAAARyIsCXzJxAdqFs8NjrQp1NUyHQAgIIWC2AXKMisJcadSZNgUCLCCBgtQg0xUAAAhAomgBfMosmXK/88dirV3/SGghUgQCCRBV6oX3qgL20T19RUwhUhQACVlV6gnpAAAIQyEiAiWBGgF3sdjz2uliH01wItIAA76EWQK5REdhLeZ05d95Cc+O0F830Z/5l3lu0uLyKBErusXx3M3D9Vcw+Q/qZ9VbvWYk6UYnqEUDAql6fUCMIQAACqQgwEUyFrcvehMdel+16Gg6BwgjwHioMbS0zxl7K6VaJVz8YN8Ms+uCjcioQU+qyy3QzFxwxCBGrkr1TfqUQsMrvA2oAAQhAIBcCTARzwdhlMsFeukxX01AItIwA40rLUNeiIOylnG68eMJsM3X2/HIK9yx16MZ9zcn7buyZmmRdiQACVlfqbdoKAQjUmgATwVp3b+6Nw15yR0qGEOjyBBhXurwJJAKAvSTClVviAy+YUpltg1GN0nbC8adsm1ubyag+BBCw6tOXtAQCEOjiBJgIdnEDSNh87CUhMJJDAAKxBBhXYhGRIEAAeynHHPY+575yCk5Y6s1nfinhHSTvCgQQsLpCL9NGCECgSxBgItglujm3RmIvuaEkIwhA4P8IMK5gCkkIYC9JaOWXFgErP5bk1HoCCFitZ06JEIAABAohwESwEKy1zRR7qW3X0jAIlEaAcaU09G1ZMPZSTrchYJXDnVLzIYCAlQ9HcoEABCBQOgEmgqV3QVtVAHtpq+6ishBoCwKMK23RTZWpJPZSTlcgYJXDnVLzIYCAlQ9HcoEABCBQOgEmgqV3QVtVAHtpq+4qtbJvzZ1rXrppgnl9+qNm8XvvlVoXV3j3Hj1M74GbmbW/uq9Zab31KlEnKmEM4wpWkIQA9pKEVn5pEbDyY0lOrSeAgNV65pQIAQhAoBACTAQLwVrbTLGX2nZtrg2TePX4qaeYjxYtyjXfvDLrtuyyZuCPL0TEygtoxnwYVzIC7GK3Yy/ldDgCVjncKTUfAghY+XAkFwhAAAKlE2AiWHoXtFUFsJe26q7SKvvUJReZBVPvL618n4JXG7qN6X/S93ySkqZgAowrBQOuWfbYSzkdioBVDndKzYcAAlY+HMkFAhCAQOkEmAiW3gVtVQHspa26q7TKTh2+f2W2DUZB0HbCIVddUxojCv7/BBhXsIYkBLCXJLTyS4uAlR9Lcmo9AQSs1jOnRAhAAAKFEGAiWAjW2maKvdS2a3NtGHaSK87aZ4a91L6Lc20g9pIrTu/MELC8UZGwggQQsCrYKVQJAhCAQBoCTATTUOu692AvXbfvk7QcO0lCi7TYCzaQhAD2koRWfmkRsPJjSU6tJ4CA1XrmlAgBCECgEAJMBAvBWttMsZfadm2uDcNOcsVZ+8ywl9p3ca4NxF5yxemdGQKWNyoSVpAAAlYFO4UqQQACEEhDgIlgGmpd9x7spev2fZKWYydJaJEWe8EGkhDAXpLQyi8tAlZ+LMmp9QQQsFrPnBIhAAEIFEKAiWAhWGubKfZS267NtWHYSa44a58Z9lL7Ls61gdhLrji9M0PA8kZFwgoSQMCqYKdQJQhAAAJpCDARTEOt696DvXTdvk/ScuwkCS3SYi/YQBIC2EsSWvmlRcDKjyU5tZ4AAlbrmVMiBCAAgUIIMBEsBGttM8Veatu1uTYMO8kVZ+0zw15q38W5NhB7yRWnd2YIWN6oSFhBAghYFewUqgQBCEAgDQEmgmmodd17sJeu2/dJWo6dJKFFWuwFG0hCAHtJQiu/tAhY+bEkp9YTQMBqPXNKhAAEIFAIASaChWCtbabYS227NteGYSe54qx9ZthL7bs41wZiL7ni9M4MAcsbFQkrSAABq4KdQpUgAAEIpCHARDANta57D/bSdfs+ScuxkyS0SIu9YANJCGAvSWjllxYBKz+W5NR6AghYrWdOiRCAAAQKIcBEsBCstc0Ue6lt1+baMOwkV5y1zwx7qX0X59pA7CVXnN6ZIWB5oyJhBQkgYFWwU6gSBCAAgTQEmAimodZ178Feum7fJ2k5dpKEFmmxF2wgCQHsJQmt/NIiYOXHkpxaTwABq/XMKRECEIBAIQSYCBaCtbaZYi+17dpcG4ad5Iqz9plhL7Xv4lwbiL3kitM7MwQsb1QkrCABBKwKdgpVggAEIJCGABPBNNS67j3YS9ft+yQtx06S0CIt9oINJCGAvSShlV9aBKz8WJJT6wkgYLWeOSVCAAIQKIQAE8FCsNY2U+yltl2ba8Owk1xx1j4z7KX2XZxrA7GXXHF6Z4aA5Y2KhBUkgIBVwU6hShCAAATSEGAimIZa170He+m6fZ+k5dhJElqkxV6wgSQEsJcktPJLi4CVH0tyaj0BBKzWM6dECCQi8NbcuealmyaY16c/aha/916ie4tK3L1HD9N74GZm7a/ua1Zab72iiiHfhASYCCYE1sWTYy9d3AA8m4+deIIimSWAvWAISQhgL0lo5ZcWASs/luTUegIIWK1nTokQ8CYg8erxU08xHy1a5H1PKxN2W3ZZM/DHFyJitRJ6k7KYCFakI9qkGthLm3RUydXETkrugDYrHntpsw4rubrYSzkdgIBVDndKzYcAAlY+HMkFAoUQeOqSi8yCqfcXkndema42dBvT/6Tv5ZUd+WQgwEQwA7wueCv20gU7PUWTsZMU0LrwLdhLF+78FE3HXlJAy+EWBKwcIJJFaQQQsEpDT8EQiCcwdfj+ldk2GFVbbSccctU18Y0hReEEmAgWjrhWBWAvterOwhqDnRSGtpYZYy+17NbCGoW9FIa2acYIWOVwp9R8CCBg5cORXCBQCAFe7IVgrW2m2Ettu7aQhmEvhWCtXabYSe26tNAGYS+F4q1d5thLOV2KgFUOd0rNhwACVj4cyQUChRDgxV4I1tpmir3UtmsLaRj2UgjW2mWKndSuSwttEPZSKN7aZY69lNOlCFjlcKfUfAggYOXDkVwgUAgBXuyFYK1tpthLbbu2kIZhL4VgrV2m2El5XTp33kJz47QXzfRn/mXeW7S4vIoESu6xfHczcP1VzD5D+pn1Vu+5RJ2wl0p0U9tUAnspp6sQsMrhTqn5EEDAyocjuUCgEAK82AvBWttMsZfadm0hDcNeCsFau0yxk3K6VOLVD8bNMIs++KicCsSUuuwy3cwFRwxaQsTCXirZXZWtFPZSTtcgYJXDnVLzIYCAlQ9HcoFAIQR4sReCtbaZYi+17dpCGoa9FIK1dpliJ+V06cUTZpups+eXU7hnqUM37mtO3nfjTqmxF094JLMEsJdyDAEB3lGe7AAAIABJREFUqxzulJoPAQSsfDiSCwQKIcCLvRCstc0Ue6lt1xbSMOylEKy1yxQ7KadLD7xgSmW2DUYR0HbC8adsi4BVjonUolTGl3K6EQGrHO6Umg8BBKx8OJILBAohwIu9EKy1zRR7qW3XFtIw7KUQrLXLFDspp0vbdYGJvZRjLyqVmGnFsd/upluLy7yEnNt1fCkBFUVWkAACVgU7hSpBwBFgIogtJCGAvSShRVrsBRvwIYCd+FDKP027LjCxl/xtwSdHYqb5UEqfBgErPbssd9585pey3M69NSWAgFXTjqVZ9SDARLAe/diqVmAvrSJdj3Kwl3r0Y9GtwE6KJtw4fwSsYrnXTZAgZhr2koRAu44vSdpI2voSQMCqb9/SshoQYOFQg05sYROwlxbCrkFR2EsNOrEFTcBOWgC5QRHtusDEXsqxF2KmFcu9boJnu44vxfYyubcLAQSsdukp6tklCTAR7JLdnrrR2EtqdF3yRuyl9d1OjJrimLPALI5ts5zDW3wYV8rph3YVJLAX7CXJ+FIOLUqtGgEErKr1CPWBQIAAL3bMIQkB7CUJLdJiL621AWLUFMsbAatYvlG5I2CVwz1cKgJWsf3A+FIsX9/xpZxaUGrVCCBgVa1HqA8EELCwgZQEECRSgsvhNjxrcoAYkUVdFg7EqCnORpRzXezEUUKQwF6SEMBektBKnpbxJTmzPO4giHseFOuXBwJW/fqUFtWIAIJEjTqzBU3BXloAuUEReNYUy70uCwdi1GAnSQggSCShlTxtXcYVBM/kfZ/mDuwlDbXs9yBgZWdYxxwQsOrYq7SpNgQQJGrTlS1pCPbSEsxLFIJnTbHc67JwQJDATpIQwF6S0Eqeti7jCgJW8r5Pcwf2koZa9nsQsLIzrGMOCFh17FXaVBsCCBK16cqWNAR7aQnmJQrBs6ZY7nVZOCBIYCdJCGAvSWglT1uXcQUBK3nfp7kDe0lDLfs9CFjZGdYxBwSsOvYqbaoNAQSJ2nRlSxqCvbQE8xKFsNAslntdFg7YCXaShAD2koRW8rR1GVcQsJL3fZo7sJc01LLfg4CVnWEdc0DAqmOv0qbaEECQqE1XtqQh2EtLMCNgtRhzXRYOCBLFGk5d7ARBolg7cbljL63hHC6FUyvL4R4utV3fR9WgRy3KJoCAVXYPUD4EmhBAkMA8khDAXpLQyi9tu04EsZf8bMAnJ+zEh1L6NAgS6dlluRNBIgu9/O5lfMmPZaOcGF+K5RuVOx5Y5XCveqkIWFXvIerXpQmwwOzS3Z+48dhLYmS53MDCIReMkZnUZeGAnWAnSQhgL0loJU9bl3HFtRx7SW4DSe7AXpLQyi8tAlZ+LOuUEwJWnXqTttSOAIJE7bq00AZhL4XijcychUOx3OuycMBOsJMkBLCXJLSSp63LuIKAlbzv09yBvaShlv0eBKzsDOuYAwJWHXuVNtWGAIJEbbqyJQ3BXlqCeYlCWGgWy70uCwfsBDtJQgB7SUIredq6jCsIWMn7Ps0d2EsaatnvQcDKzrCOOSBg1bFXaVNtCCBI1KYrW9IQ7KUlmBGwWoy5LgsHBIliDacudoIgUayduNyxl9ZwDpdCzLRyuIdLbdf3UTXoUYuyCSBgld0DlA+BJgQQJDCPJASwlyS08kvbrhNB7CU/G/DJCTvxoZQ+DYJEenZZ7kSQyEIvv3sZX/Jj2Sgnxpdi+UbljgdWOdyrXioCVtV7iPp1aQIsMLt09yduPPaSGFkuN7BwyAVjZCZ1WThgJ9hJEgLYSxJaydPWZVxxLcdekttAkjuwlyS08kuLgJUfyzrlhIBVp96kLbUjgCBRuy4ttEHYS6F4IzNn4VAs97osHLAT7CQJAewlCa3kaesyriBgJe/7NHdgL2moZb8HASs7wzrmgIBVx16lTbUhgCBRm65sSUOwl5ZgXqIQFprFcq/LwgE7wU6SEMBektBKnrYu4woCVvK+T3MH9pKGWvZ7ELCyM6xjDghYdexV2lQbAggStenKljQEe2kJZgSsFmOuy8IBQaJYw6mLnSBIFGsnLnfspTWcw6UQM60c7uFS2/V9VA161KJsAghYZfcA5UOgCQEEifLMY+68hebGaS+a6c/8y7y3aHF5FQmU3GP57mbg+quYfYb0M+ut3nOJOmEv5XRTu04EsZfW2gt2UixvBIli+UbljiBRDve6CBK8h8qxn3Z9H5VDi1KrRgABq2o9Qn0gECDAi70cc5B49YNxM8yiDz4qpwIxpS67TDdzwRGDlhCxsJdyuqtdJ4LYS2vtBTspljcCVrF8EbDK4etbKuOLL6l06Rhf0nHLehdbCLMSrOf9CFj17FdaVRMCLDDL6ciLJ8w2U2fPL6dwz1KHbtzXnLzvxp1SYy+e8HJOxsIhZ6Ch7OqycMBOsJMkBLCXJLSSp63LuOJajr0kt4Ekd2AvSWjllxYBKz+WdcoJAatOvUlbakcAQaKcLj3wgimV2TYYRUDbCcefsi0CVjkm0qlUFg7FdkJdFg7YCXaShAD2koRW8rR1GVcQsJL3fZo7sJc01LLfg4CVnWEdc0DAqmOv0qbaEEDAKqcrWTgUy52JYLF8o3InVk053FlgtoY740prOIdLYVwph3u4VOYtxfYD40uxfH3nLeXUglKrRgABq2o9Qn0gECCAgFWOOTARLJY7E8Fi+fpOBBlfWtsPjCvF8mZcKZYv40o5fH1LZXzxJZUuHeNLOm5Z78IDKyvBet6PgFXPfqVVNSHAArOcjmQiWCx3JoLF8mWhWQ7fuFIZV+IIZfudcSUbv7R344GVlly+9zG+5MsznBvjS7F8fect5dSCUqtGAAGraj1CfSAQIICAVY45MBEsljsTwWL5+k4EGV9a2w+MK8XyZlwpli/jSjl8fUtlfPEllS4d40s6blnvwgMrK8F63o+AVc9+pVU1IcACs5yOZCJYLHcmgsXyZaFZDt+4UhlX4ghl+51xJRu/tHfjgZWWXL73Mb7kyzOcG+NLsXx95y3l1IJSq0YAAatqPUJ9IBAggIBVjjkwESyWOxPBYvn6TgQZX1rbD4wrxfJmXCmWL+NKOXx9S2V88SWVLh3jSzpuWe/CAysrwXrej4BVz36lVTUhwAKznI5kIlgsdyaCxfJloVkO37hSGVfiCGX7nXElG7+0d+OBlZZcvvcxvuTLM5wb40uxfH3nLeXUglKrRgABq2o9Qn0gECCAgFWOOTARLJY7E8Fi+fpOBBlfWtsPjCvF8mZcKZYv40o5fH1LZXzxJZUuHeNLOm5Z78IDKyvBet6PgFXPfqVVNSHAArOcjmQiWCx3JoLF8mWhWQ7fuFIZV+IIZfudcSUbv7R344GVlly+9zG+5MsznBvjS7F8fect5dSCUqtGAAGraj1CfSAQIICAVY45MBEsljsTwWL5+k4EGV9a2w+MK8XyZlwpli/jSjl8fUtlfPEllS4d40s6blnvwgMrK8F63o+AVc9+pVU1IcACs5yOZCJYLHcmgsXyZaFZDt+4UhlX4ghl+51xJRu/tHfjgZWWXL73Mb7kyzOcG+NLsXx95y3l1IJSq0YAAatqPUJ9IBAggIBVjjkwESyWOxPBYvn6TgQZX1rbD4wrxfJmXCmWL+NKOXx9S2V88SWVLh3jSzpuWe/CAysrwXrej4BVz36lVTUhwAKznI5kIlgsdyaCxfJloVkO37hSGVfiCGX7nXElG7+0d+OBlZZcvvcxvuTLM5wb40uxfH3nLeXUglKrRgABq2o9Qn0gECCAgFWOOTARLJY7E8Fi+fpOBBlfWtsPjCvF8mZcKZYv40o5fH1LZXzxJZUuHeNLOm5Z78IDKyvBet6PgFXPfqVVNSHAArOcjmQiWCx3JoLF8mWhWQ7fuFIZV+IIZfudcSUbv7R344GVlly+9zG+5MsznBvjS7F8fect5dSCUqtGAAGraj1CfSAQIICAVY45MBEsljsTwWL5+k4EGV9a2w+MK8XyZlwpli/jSjl8fUtlfPEllS4d40s6blnvwgMrK8F63o+AVc9+pVU1IcACs5yOZCJYLHcmgsXyZaFZDt+4UhlX4ghl+51xJRu/tHfjgZWWXL73Mb7kyzOcG+NLsXx95y3l1IJSq0YAAatqPUJ9IBAggIBVjjkwESyWOxPBYvn6TgQZX1rbD4wrxfJmXCmWL+NKOXx9S2V88SWVLh3jSzpuWe/CAysrwXrej4BVz36lVTUhwAKznI5kIlgsdyaCxfJloVkO37hSGVfiCGX7nXElG7+0d+OBlZZcvvcxvuTLM5wb40uxfH3nLeXUglKrRgABq2o9Qn0gECCAgFWOOTARLJY7E8Fi+fpOBBlfWtsPjCvF8mZcKZYv40o5fH1LZXzxJZUuHeNLOm5Z78IDKyvBet6PgFXPfqVVNSHAArOcjmQiWCx3JoLF8mWhWQ7fuFIZV+IIZfudcSUbv7R344GVlly+9zG+5MsznBvjS7F8fect5dSCUqtGAAGraj1CfSAQIICAVY45MBEsljsTwWL5+k4EGV9a2w+MK8XyZlwpli/jSjl8fUtlfPEllS4d40s6blnvwgMrK8F63l8bAev99983p5xyivnFL34R2VOHHHKIGTVqlOnZs2enNL/73e/MUUcd1elv/fv3N9dff73ZeOONvXp+4cKF5te//rUZPXq0TX/wwQebE0880fTp06fh/b7pP/74YzN58mRz9tlnm9mzZ5tDDz3UnHHGGaZ3796R9Xr++efNT37yE3POOedElu/VqJolmjtvoblx2otm+jP/Mu8tWlyJ1vVYvrsZuP4qZp8h/cx6q3e2S1WQBWY53cREsFjuTASL5ctCsxy+caUyrsQRyvY740o2fmnvxgMrLbl872N8yZdnODfGl2L5+s5byqkFpVaNQG0ErDlz5pgDDjjAzJw5M5LxmDFjzLHHHtvp91dffdWKQvfcc0+nv0skOuuss8zSSy8d22fz58+3+a655prmvPPOM8svv7z52c9+Zh555BEzduxY07dv3055JEk/bdo0c/zxx5uf/vSnZtCgQebkk082vXr1suUst9xyS9Tt7bffNueee65tk0Q4rv8lIPHqB+NmmEUffFRJJMsu081ccMSgJUQsBKxyuouJYLHcmQgWy9d3Isj40tp+YFwpljfjSrF8GVfK4etbKuOLL6l06Rhf0nHLehceWFkJ1vP+2ghYV155pVlqqaXMV7/6VdOjR49OvfXCCy9YgenCCy80AwYM6PhN3k2XXXaZWWWVVcw+++yTqofl+XXaaaeZxx57zKgOa621ls3njTfeMEceeaT9f5W7wgor2L8nSf/uu++a73znO2bx4sXm0ksvNSuuuKK59dZbzXHHHWduu+02K2gFL7Vn/Pjxplu3bmb48OGWB9f/Erh4wmwzdfb8SuMYunFfc/K+nT3+WGCW02VMBIvlzkSwWL4sNMvhG1cq40ocoWy/M65k45f2bjyw0pLL9z7Gl3x5hnNjfCmWr++8pZxaUGrVCNRCwPrPf/5jHn/8cbPddts1FG0k+txwww1LbB98+eWXzUUXXWQ9rVZeeeVUfTN9+nSz3377mYMOOsj86Ec/6uSxJS8s5X3TTTeZHXfc0eafJP0rr7xiRowYYdulfCRIySNr6NCh5qqrrrK/BS/lfc0111gPLCeYpWpUDW868IIpldk2GIVX2wnHn7Jtp58RsMoxRiaCxXJnIlgsX9+JIONLa/uBcaVY3owrxfJlXCmHr2+pjC++pNKlY3xJxy3rXXhgZSVYz/trIWA165pFixaZH/zgB2ajjTbqtH3QeV8dc8wxViCSCLX//vub1VZbzbunlYdEqpNOOqmhoDRp0iSz884725hVEqDkGZUk/bPPPmu3Re677742D11OwDr//PPNqaee2lFXbUtU3CvFAVt99dW929BVEvJiL7anebEXy5eFQzl8fUtlfPEllS5dXcYX7CRd//veVRc7ce3FXnx7Pl067CUdt6x34bGXlWA+97fr+JJP68ml3QnUXsDS9kFtubv44os7BWSX95WCuitAursUGP3000+36X08mBSIXfGptHVw6tSpZsiQIZ3sYdasWVYY23TTTe1WRQlYSdK/+eab1rNLApvz7mrkgfXhhx/aGFlbbrmlTcu1JIF2HajxkCjHmrGXYrmzcCiWL4JnOXzjSmVciSOU7XfGlWz80t6NIJGWXL73Mb7kyzOcG+NLsXx95y3l1IJSq0ag9gLWjTfeaONF/epXv1oiNtZHH31kY1X97W9/M+PGjbNb/SRK6fRABUkPx9IKd97rr79ut/HNnTvXblEMxtdSWhdYXtsTFZtKQdeTpNd9ioH1zjvvdGx/1HZInXB4xx13dAhmt9xyi5G31re//W2voPNVM8JW1IcXe7GUebEXy9f3xY7gWU4/ML4Uy70u4wt2gp0kIYC9JKGVPG1dxhXXcuwluQ0kuQN7SUIrv7RsIcyPZZ1yqrWApYDp2lInYUkB1Ztd2g74wAMPWA8pnWTYKMZU+H4nUOnv1157rd2mGLzCv+s3bQn0Ta/8pkyZYgU1BXGXJ9cJJ5xgevbsaQPDS2B76qmnzOWXX263GOr/JcAprteoUaOsx9nZZ59tdthhhy4f0J0Xe7HDFi/2YvkiYJXD17dUxhdfUunS1WV8wU7S9b/vXXWxEwQJ3x7Plg57ycYv7d147KUll+997fo+ypcCubUrgVoLWM8995z5xje+YS655JJO2webdZYEo8MOO8xsvvnmdttfr169IpO3QsCSsKZtjhKiZs+ebbc3KuaWtju+/fbbdmuh6tu/f/+OEw4XLFhgBS8Ftv/ud79r/zvN1sIZM2a0q10vUe8fTfxPW7TljN0729tb5/6wLeq90ulntUU9fSuJvfiSSpcOe0nHLetdjC9ZCWa7n3ElG7+4uxlX4ggV8zvjSjFck+bK+JKUWLL0jC/JeOWVOjy+5JUv+fgTGDRokH/iFqWstYDVbPtgFF/Fk1LA9bvuusv88Y9/NBtssEFkV7z22ms2RpX+3cwDq0+fPubqq6+2+SRJr/uirsWLF5uf//zntn7Dhg2zySQ47bnnnjZQvDy9XIyuFVdc0f7NJ65XsDwErBY9hYFimAi2nnmjEpkIFtsPTASL5RuVO+NLOdxdqYwrxfJnXCmWL+NKOXx9S2V88SWVLh3jSzpuWe9CwMpKMPv9CFjZGXrn4LYPbrHFFjbuVJJLcabOPPPMhqJUMB8nEN18883m7rvvNltttVWnYlzAdQWL15Y+Xdqi6JteWwWjLnmKPfzww9bDqnv37jaZ4mwpPpYLKC/vrR/+8Id2G6J+W3PNNZNgqFXadnWVJaZROWaIvRTLna0bxfKNyp2tG+Vwd6UyrhTLn3GlWL6MK+Xw9S2V8cWXVLp0jC/puGW9ixhYWQnW8/7aemBp++C3vvUtu30wHJsqrislPMm7KW4LoQQiBXtX/CkFUt9rr706ZS0hTN5R2uZ32mmn2d+SpF9qqaUaVnXevHk2Btb3v/9907dv3440YQFLP6jsCRMmxIpxcUza/Xde7MX2IC/2YvmycCiHr2+pjC++pNKlq8v4gp2k63/fu+piJwievj2eLR32ko1f2rv5kJKWXL73tev7KF8K5NauBGorYGn7oLyikm6dkyg1ZswY69V01FFHxQY/f+SRR8zee+9tRo4caUUqJzo5cWv06NHW40qeYLqSpg8b1rvvvmtOP/10M3z4cDN48OBOP0d5YE2aNMluYVxnnXXa1U4z17tdB2o8sDJ3faoMsJdU2LxvYuHgjSrXhCwccsWZODPGlcTIEt3AuJIIV26JGVdyQ5kpI8aXTPhib/5/7L17zG1ldfZ9c8iLYMmOGORgP+RtTAjBKC2KJmgtITElbxSrRkVUGkHwUFRUMAZURKFFK2g4CC1WzlsqiELfUMHGWvEAr4BoKLUhRvMFFAjVliKCHL7M+X7Pzt5zzcW+rzHusSZz7N/+R2WPMeazfuPyum+urLUe/GWziEIKeAdWCNbZD00ZYHUhz7HHHlte9rKXLf344F133VXuv//+8rznPa9svfXWGxbZ/Va/008/vZx66qll4++g6r4b69prr+3rDj744A0f2+s+qtgFV91vLrzooovKbrvt1td0X6T+9re/veyxxx79u6XWvn9Krd9YYV0otn79+vL444/3r2v4Dq2178DqArju3WBrH3HcZpttyllnndX/lsIt9Q8He+zmOdhj+S6bzr84TMN9+FT8JXYPWfwFnaAThQB6UWjptVl8Ze2VoxddA0oHelFotaslwGrHMtOklAFW99sBu9/Ud+aZZ5b/+T//58K+fvvb3/Z/3707qvsthd1v9us+ite9U+l73/te/5HAXXfddZO+tXCo+4fXXHNN2fgLze65555y9NFHl3333bccd9xx5ZFHHulDqy4MO++88zb5mF/Xr9av/SDdvC4k696BNRZGrYVja7+FsPuZu3eRdb+FcO2L3jOJV3ktHOwKLb2Wg11n1qKDAKsFRf8M/MXP8MkmZPEXdIJOFALoRaGl12bxFQIsffeWDvRioebvIcDyM8w4IWWA1X2UrvuoXhcibbfddqN7++EPf1hOPvnkctVVV5WddtqpHHTQQeVtb3tbOfDAA0d7ut802H2nVvenC8aGvyGw+/vue7O6dz91f3fUUUeVI444oqxbt270+Zb67ovlu++92nPPPZdqsXvXVfe9XxdccEEfwh1//PH9Rxw3fpdZRiFv7jVxEdwcId/fc7D7+Fm7CbCs5Nr24S9teQ6nZfEXdIJOFALoRaGl12bxFQIsffeWDvRioebvIcDyM8w4IWWAlXFRvCYfAS6CPn6b6+Zg3xyhmL8nwIrhqk7FX1RiWn0Wf0En2t7V6iw6IZBQN2+rRy82bt4u7i1egm3653oetXn1TJk7AQKsuW+Qn7+KwFyNmi9xr1pv8yL00hzpJgP5F4dYvsum8y8O03AnkFgNd3xlNZyHT8FXpuE+fCr3ltg94C+xfGvvLdP8FDz1qUaAAOupthF+nhACHOwhWDcM5WCP5Vt7sBN4TrMH/CWWexZ/QSfoRCGAXhRaem0WXyEg13dv6UAvFmr+nrGPEP73T39a/t+rriz3/+D/lMd++1v/QxpM2PbpTy87/eEflf/nz15bfu8P/qDBREY8GQECLPSxRRDgIhi7Zg72WL4EWNPwrX0q/lJLylaXxV/QiW3/tV1ZdEIgUbtxXx168fGzdvOOPSu5tn1zPY+68OrWDx9fHn/kkbZAGk3b+n/8j/KHf/kpQqxGPJeNIcAKBsz4pwaBuRo176iZRj/oJZY7/+IQy5fAcxq+m3sqvrI5Qr6/x1d8/KzdBBJWcm378Je2PIfT8JdYvrX3ljs+8+ly7w3fnuaHqXzqs176srL3B46rrKbMQoAAy0KNntkR4GCPXRkHeyzf2oOdwHOaPeAvsdyz+As6QScKAfSi0NJrs/jK2itHL7oGlA70otBqVzsMyG849PVPmY8NLnuV3ccJD7hkfTsITFogQICFKLYIAhzssWvmYI/lS4A1Dd/ap+IvtaRsdVn8BZ3Y9l/blUUnBBK1G/fVoRcfP2s379izkmvbx3nUludwWjZ/iaWlTyfA0pnRMUMCGHXs0rIZNXpBLwoB9KLQ0muz+As60XevdGTRCQGWsnV7LXqxs/N0EmB56LXr5Txqx3JsUjZ/iaWlTyfA0pnRMUMCGHXs0rIZNXpBLwoB9KLQ0muz+As60XevdGTRCQGWsnV7LXqxs/N0EmB56LXr5Txqx5IAK5bl2HQCrNUz54kTEMCoY6FzEYzlu2w6F8FpuA+fir/E7iGLv6ATdKIQQC8KLb02i68QeOq7t3SgFws1fw/3XD/DjBMIsDJulde0QICLYKwoONhj+RJgTcO39qn4Sy0pW10Wf0Entv3XdmXRCYFE7cZ9dejFx8/aTSBhJde2j/OoLc/htGz+EktLn06ApTOjY4YEMOrYpWUzavSCXhQC6EWhpddm8Rd0ou9e6ciiEwIsZev2WvRiZ+fpJMDy0GvXy3nUjuXYpGz+EktLn06ApTOjY4YEMOrYpWUzavSCXhQC6EWhpddm8Rd0ou9e6ciiEwIsZev2WvRiZ+fpJMDy0GvXy3nUjiUBVizLsekEWKtnzhMnIIBRx0LnIhjLd9l0LoLTcB8+FX+J3UMWf0En6EQhgF4UWnptFl8h8NR3b+lALxZq/h7uuX6GGScQYGXcKq9pgQAXwVhRcLDH8iXAmoZv7VPxl1pStros/oJObPuv7cqiEwKJ2o376tCLj5+1m0DCSq5tH+dRW57Dadn8JZaWPp0AS2dGxwwJYNSxS8tm1OgFvSgE0ItCS6/N4i/oRN+90pFFJwRYytbttejFzs7TSYDlodeul/OoHcuxSdn8JZaWPp0AS2dGxwwJYNSxS8tm1OgFvSgE0ItCS6/N4i/oRN+90pFFJwRYytbttejFzs7TSYDlodeul/OoHUsCrFiWY9MJsFbPnCdOQACjjoXORTCW77LpXASn4T58Kv4Su4cs/oJO0IlCAL0otPTaLL5C4Knv3tKBXizU/D3cc/0MM04gwMq4VV7TAgEugrGi4GCP5UuANQ3f2qfiL7WkbHVZ/AWd2PZf25VFJwQStRv31aEXHz9rN4GElVzbPs6jtjyH07L5SywtfToBls6MjhkSwKhjl5bNqNELelEIoBeFll6bxV/Qib57pSOLTgiwlK3ba9GLnZ2nkwDLQ69dL+dRO5Zjk7L5SywtfToBls6MjhkSwKhjl5bNqNELelEIoBeFll6bxV/Qib57pSOLTgiwlK3ba9GLnZ2nkwDLQ69dL+dRO5YEWLEsx6YTYK2eOU+cgABGHQudi2As32XTuQhOw334VPwldg9Z/AWdoBOFAHpRaOm1WXyFwFPfvaUDvVio+Xu45/oZZpxAgJVxq7ymBQJcBGNFwcEey5cAaxq+tU/FX2pJ2eo1m1ndAAAgAElEQVSy+As6se2/tiuLTggkajfuq0MvPn7WbgIJK7m2fZxHbXkOp2Xzl1ha+nQCLJ0ZHTMkgFHHLi2bUaMX9KIQQC8KLb02i7+gE333SkcWnRBgKVu316IXOztPJwGWh167Xs6jdizHJmXzl1ha+nQCLJ0ZHTMkgFHHLi2bUaMX9KIQQC8KLb02i7+gE333SkcWnRBgKVu316IXOztPJwGWh167Xs6jdiwJsGJZjk0nwFo9c544AQGMOhY6F8FYvsumcxGchvvwqfhL7B6y+As6QScKAfSi0NJrs/gKgae+e0sHerFQ8/dwz/UzzDiBACvjVnlNCwS4CMaKgoM9li8B1jR8a5+Kv9SSstVl8Rd0Ytt/bVcWnRBI1G7cV4defPys3QQSVnJt+ziP2vIcTsvmL7G09OkEWDozOmZIAKOOXVo2o0Yv6EUhgF4UWnptFn9BJ/rulY4sOiHAUrZur0UvdnaeTgIsD712vZxH7ViOTcrmL7G09OkEWDozOmZIAKOOXVo2o0Yv6EUhgF4UWnptFn9BJ/rulY4sOiHAUrZur0UvdnaeTgIsD712vZxH7VgSYMWyHJtOgLV65jxxAgIYdSx0LoKxfJdN5yI4DffhU/GX2D1k8Rd0gk4UAuhFoaXXZvEVAk9995YO9GKh5u/hnutnmHECAVbGrfKaFghwEYwVBQd7LF8CrGn41j4Vf6klZavL4i/oxLb/2q4sOiGQqN24rw69+PhZuwkkrOTa9nEeteU5nJbNX2Jp6dMJsHRmdMyQAEYdu7RsRo1e0ItCAL0otPTaLP6CTvTdKx1ZdEKApWzdXote7Ow8nQRYHnrtejmP2rEcm5TNX2Jp6dMJsHRmdMyQAEYdu7RsRo1e0ItCAL0otPTaLP6CTvTdKx1ZdEKApWzdXote7Ow8nQRYHnrtejmP2rEkwIplOTadAGv1zHniBAQw6ljoXARj+S6bzkVwGu7Dp+IvsXvI4i/oBJ0oBNCLQkuvzeIrBJ767i0d6MVCzd/DPdfPMOMEAqyMW+U1LRDgIhgrCg72WL4EWNPwrX0q/lJLylaXxV/QiW3/tV1ZdEIgUbtxXx168fGzdhNIWMm17eM8astzOC2bv8TS0qcTYOnM6JghAYw6dmnZjBq9oBeFAHpRaOm1WfwFnei7Vzqy6IQAS9m6vRa92Nl5OgmwPPTa9XIetWM5Nimbv8TS0qcTYOnM6JghAYw6dmnZjBq9oBeFAHpRaOm1WfwFnei7Vzqy6IQAS9m6vRa92Nl5OgmwPPTa9XIetWNJgBXLcmw6AdbqmfPECQhg1LHQuQjG8l02nYvgNNyHT8VfYveQxV/QCTpRCKAXhZZem8VXCDz13Vs60IuFmr+He66fYcYJBFgZt8prWiDARTBWFBzssXwJsKbhW/tU/KWWlK0ui7+gE9v+a7uy6IRAonbjvjr04uNn7SaQsJJr28d51JbncFo2f4mlpU8nwNKZ0TFDAhh17NKyGTV6QS8KAfSi0NJrs/gLOtF3r3Rk0QkBlrJ1ey16sbPzdBJgeei16+U8asdybFI2f4mlpU8nwNKZ0TFDAhh17NKyGTV6QS8KAfSi0NJrs/gLOtF3r3Rk0QkBlrJ1ey16sbPzdBJgeei16+U8aseSACuW5dh0AqzVM+eJExDAqGOhcxGM5btsOhfBabgPn4q/xO4hi7+gE3SiEEAvCi29NouvEHjqu7d0oBcLNX8P91w/w4wTCLAybpXXtECAi2CsKDjYY/kSYE3Dt/ap+EstKVtdFn9BJ7b913Zl0QmBRO3GfXXoxcfP2k0gYSXXto/zqC3P4bRs/hJLS59OgKUzo2OGBDDq2KVlM2r0gl4UAuhFoaXXZvEXdKLvXunIohMCLGXr9lr0Ymfn6STA8tBr18t51I7l2KRs/hJLS59OgKUzo2OGBDDq2KVlM2r0gl4UAuhFoaXXZvEXdKLvXunIohMCLGXr9lr0Ymfn6STA8tBr18t51I4lAVYsy7HpBFirZ84TJyCAUcdC5yIYy3fZdC6C03AfPhV/id1DFn9BJ+hEIYBeFFp6bRZfIfDUd2/pQC8Wav4e7rl+hhknEGBl3CqvaYEAF8FYUXCwx/IlwJqGb+1T8ZdaUra6LP6CTmz7r+3KohMCidqN++rQi4+ftZtAwkqubR/nUVuew2nZ/CWWlj6dAEtnRscMCWDUsUvLZtToBb0oBNCLQkuvzeIv6ETfvdKRRScEWMrW7bXoxc7O00mA5aHXrpfzqB3LsUnZ/CWWlj6dAEtnRscMCWDUsUvLZtToBb0oBNCLQkuvzeIv6ETfvdKRRScEWMrW7bXoxc7O00mA5aHXrpfzqB1LAqxYlmPTCbBWz5wnTkAAo46FzkUwlu+y6VwEp+E+fCr+EruHLP6CTtCJQgC9KLT02iy+QuCp797SgV4s1Pw93HP9DDNOIMDKuFVe0wIBLoKxouBgj+VLgDUN39qn4i+1pGx1WfwFndj2X9uVRScEErUb99WhFx8/azeBhJVc2z7Oo7Y8h9Oy+UssLX06AZbOjI4ZEsCoY5eWzajRC3pRCKAXhZZem8Vf0Im+e6Uji04IsJSt22vRi52dp5MAy0OvXS/nUTuWY5Oy+UssLX06AZbOjI4ZEsCoY5eWzajRC3pRCKAXhZZem8Vf0Im+e6Uji04IsJSt22vRi52dp5MAy0OvXS/nUTuWBFixLMemE2CtnjlPnIAARh0LnYtgLN9l07kITsN9+FT8JXYPWfwFnaAThQB6UWjptVl8hcBT372lA71YqPl7uOf6GWacQICVcau8pgUCXARjRcHBHsuXAGsavrVPxV9qSdnqsvgLOrHtv7Yri04IJGo37qtDLz5+1m4CCSu5tn2cR215Dqdl85dYWvp0AiydGR0zJIBRxy4tm1GjF/SiEEAvCi29Nou/oBN990pHFp0QYClbt9eiFzs7TycBlodeu17Oo3YsxyZl85dYWvp0AiydGR0zJIBRxy4tm1GjF/SiEEAvCi29Nou/oBN990pHFp0QYClbt9eiFzs7TycBlodeu17Oo3YsCbBiWY5NJ8BaPXOeOAEBjDoWOhfBWL7LpnMRnIb78Kn4S+wesvgLOkEnCgH0otDSa7P4CoGnvntLB3qxUPP3cM/1M8w4gQAr41Z5TQsEuAjGioKDPZYvAdY0fGufir/UkrLVZfEXdGLbf21XFp0QSNRu3FeHXnz8rN0EElZybfs4j9ryHE7L5i+xtPTpBFg6MzpmSACjjl1aNqNGL+hFIYBeFFp6bRZ/QSf67pWOLDohwFK2bq9FL3Z2nk4CLA+9dr2cR+1Yjk3K5i+xtPTpBFg6MzpmSACjjl1aNqNGL+hFIYBeFFp6bRZ/QSf67pWOLDohwFK2bq9FL3Z2nk4CLA+9dr2cR+1YEmDFshybToC1euY8cQICGHUsdC6CsXyXTeciOA334VPxl9g9ZPEXdIJOFALoRaGl12bxFQJPffeWDvRioebv4Z7rZ5hxAgFWxq3ymhYIcBGMFQUHeyxfAqxp+NY+FX+pJWWry+Iv6MS2/9quLDohkKjduK8Ovfj4WbsJJKzk2vZxHrXlOZyWzV9iaenTCbB0ZnTMkABGHbu0bEaNXtCLQgC9KLT02iz+gk703SsdWXRCgKVs3V6LXuzsPJ0EWB567Xo5j9qxHJuUzV9iaenTCbB0ZnTMkABGHbu0bEaNXtCLQgC9KLT02iz+gk703SsdWXRCgKVs3V6LXuzsPJ0EWB567Xo5j9qxJMCKZTk2nQBr9cx54gQEMOpY6FwEY/kum85FcBruw6fiL7F7yOIv6ASdKATQi0JLr83iKwSe+u4tHejFQs3fwz3XzzDjBAKsjFvlNS0Q4CIYKwoO9li+BFjT8K19Kv5SS8pWl8Vf0Ilt/7VdWXRCIFG7cV8devHxs3YTSFjJte3jPGrLczgtm7/E0tKnE2DpzOiYIQGMOnZp2YwavaAXhQB6UWjptVn8BZ3ou1c6suiEAEvZur0WvdjZeToJsDz02vVyHrVjOTYpm7/E0tKnE2DpzOiYIQGMOnZp2YwavaAXhQB6UWjptVn8BZ3ou1c6suiEAEvZur0WvdjZeToJsDz02vVyHrVjSYAVy3JsOgHW6pnzxAkIYNSx0LkIxvJdNp2L4DTch0/FX2L3kMVf0Ak6UQigF4WWXpvFVwg89d1bOtCLhZq/h3uun2HGCQRYGbfKa1ogwEUwVhQc7LF8CbCm4Vv7VPyllpStLou/oBPb/mu7suiEQKJ247469OLjZ+0mkLCSa9vHedSW53BaNn+JpaVPJ8DSmdExQwIYdezSshk1ekEvCgH0otDSa7P4CzrRd690ZNEJAZaydXsterGz83QSYHnotevlPGrHcmxSNn+JpaVPJ8DSmdExQwIYdezSshk1ekEvCgH0otDSa7P4CzrRd690ZNEJAZaydXsterGz83QSYHnotevlPGrHkgArluXYdAKs1TPniRMQwKhjoXMRjOW7bDoXwWm4D5+Kv8TuIYu/oBN0ohBALwotvTaLrxB46ru3dKAXCzV/D/dcP8OMEwiwMm6V17RAgItgrCg42GP5EmBNw7f2qfhLLSlbXRZ/QSe2/dd2ZdEJgUTtxn116MXHz9pNIGEl17aP86gtz+G0bP4SS0ufToClM6NjhgQw6tilZTNq9IJeFALoRaGl12bxF3Si717pyKITAixl6/Za9GJn5+kkwPLQa9fLedSO5dikbP4SS0ufToClM6NjhgQw6tilZTNq9IJeFALoRaGl12bxF3Si717pyKITAixl6/Za9GJn5+kkwPLQa9fLedSOJQFWLMux6QRYq2fOEycggFHHQuciGMt32XQugtNwHz4Vf4ndQxZ/QSfoRCGAXhRaem0WXyHw1Hdv6UAvFmr+Hu65foYZJxBgZdwqr2mBABfBWFFwsMfyJcCahm/tU/GXWlK2uiz+gk5s+6/tyqITAonajfvq0IuPn7WbQMJKrm0f51FbnsNp2fwllpY+nQBLZ0bHDAlg1LFLy2bU6AW9KATQi0JLr83iL+hE373SkUUnBFjK1u216MXOztNJgOWh166X86gdy7FJ2fwllpY+nQBLZ0bHDAlg1LFLy2bU6AW9KATQi0JLr83iL+hE373SkUUnBFjK1u216MXOztNJgOWh166X86gdSwKsWJZj0wmwVs+cJ05AAKOOhc5FMJbvsulcBKfhPnwq/hK7hyz+gk7QiUIAvSi09NosvkLgqe/e0oFeLNT8Pdxz/QwzTiDAyrhVXtMCAS6CsaLgYI/lS4A1Dd/ap+IvtaRsdVn8BZ3Y9l/blUUnBBK1G/fVoRcfP2s3gYSVXNs+zqO2PIfTsvlLLC19OgGWzoyOGRLAqGOXls2o0Qt6UQigF4WWXpvFX9CJvnulI4tOCLCUrdtr0YudnaeTAMtDr10v51E7lmOTsvlLLC19OgGWzoyOGRLAqGOXls2o0Qt6UQigF4WWXpvFX9CJvnulI4tOCLCUrdtr0YudnaeTAMtDr10v51E7lgRYsSzHphNgrZ45T5yAAEYdC52LYCzfZdO5CE7DffhU/CV2D1n8BZ2gE4UAelFo6bVZfIXAU9+9pQO9WKj5e7jn+hlmnECAlXGrvKYFAlwEY0XBwR7LlwBrGr61T8VfaknZ6rL4Czqx7b+2K4tOCCRqN+6rQy8+ftZuAgkrubZ9nEdteQ6nZfOXWFr6dAIsnRkdMySAUccuLZtRoxf0ohBALwotvTaLv6ATffdKRxadEGApW7fXohc7O08nAZaHXrtezqN2LMcmZfOXWFr6dAIsnRkdMySAUccuLZtRoxf0ohBALwotvTaLv6ATffdKRxadEGApW7fXohc7O08nAZaHXrtezqN2LAmwYlmOTSfAWj1znjgBAYw6FjoXwVi+y6ZzEZyG+/Cp+EvsHrL4CzpBJwoB9KLQ0muz+AqBp757Swd6sVDz93DP9TPMOIEAK+NWeU0LBLgIxoqCgz2WLwHWNHxrn4q/1JKy1WXxF3Ri239tVxadEEjUbtxXh158/KzdBBJWcm37OI/a8hxOy+YvsbT06QRYOjM6ZkgAo45dWjajRi/oRSGAXhRaem0Wf0En+u6Vjiw6IcBStm6vRS92dp5OAiwPvXa9nEftWI5NyuYvsbT06QRYOjM6ZkgAo45dWjajRi/oRSGAXhRaem0Wf0En+u6Vjiw6IcBStm6vRS92dp5OAiwPvXa9nEftWBJgxbIcm06AtXrmPHECAhh1LHQugrF8l03nIjgN9+FT8ZfYPWTxF3SCThQC6EWhpddm8RUCT333lg70YqHm7+Ge62eYcQIBVsat8poWCHARjBUFB3ssXwKsafjWPhV/qSVlq8viL+jEtv/ariw6IZCo3bivDr34+Fm7CSSs5Nr2cR615Tmcls1fYmnp0wmwdGZ0zJAARh27tGxGjV7Qi0IAvSi09Nos/oJO9N0rHVl0QoClbN1ei17s7DydBFgeeu16OY/asRyblM1fYmnp0wmwdGZ0zJAARh27tGxGjV7Qi0IAvSi09Nos/oJO9N0rHVl0QoClbN1ei17s7DydBFgeeu16OY/asSTAimU5Np0Aa/XMeeIEBDDqWOhcBGP5LpvORXAa7sOn4i+xe8jiL+gEnSgE0ItCS6/N4isEnvruLR3oxULN38M9188w4wQCrIxb5TUtEOAiGCsKDvZYvgRY0/CtfSr+UkvKVpfFX9CJbf+1XVl0QiBRu3FfHXrx8bN2E0hYybXt4zxqy3M4LZu/xNLSpxNg6czomCEBjDp2admMGr2gF4UAelFo6bVZ/AWd6LtXOrLohABL2bq9Fr3Y2Xk6CbA89Nr1ch61Yzk2KZu/xNLSpxNg6czomCEBjDp2admMGr2gF4UAelFo6bVZ/AWd6LtXOrLohABL2bq9Fr3Y2Xk6CbA89Nr1ch61Y0mAFctybDoB1uqZ88QJCGDUsdC5CMbyXTadi+A03IdPxV9i95DFX9AJOlEIoBeFll6bxVcIPPXdWzrQi4Wav4d7rp9hxgkEWBm3ymtaIMBFMFYUHOyxfAmwpuFb+1T8pZaUrS6Lv6AT2/5ru7LohECiduO+OvTi42ftJpCwkmvbx3nUludwWjZ/iaWlTyfA0pnRMUMCGHXs0rIZNXpBLwoB9KLQ0muz+As60XevdGTRCQGWsnV7LXqxs/N0EmB56LXr5Txqx3JsUjZ/iaWlTyfA0pnRMUMCGHXs0rIZNXpBLwoB9KLQ0muz+As60XevdGTRCQGWsnV7LXqxs/N0EmB56LXr5Txqx5IAK5bl2HQCrNUz54kTEMCoY6FzEYzlu2w6F8FpuA+fir/E7iGLv6ATdKIQQC8KLb02i68QeOq7t3SgFws1fw/3XD/DjBMIsDJulde0QICLYKwoONhj+RJgTcO39qn4Sy0pW10Wf0Entv3XdmXRCYFE7cZ9dejFx8/aTSBhJde2j/OoLc/htGz+EktLn06ApTOjY4YEMOrYpWUzavSCXhQC6EWhpddm8Rd0ou9e6ciiEwIsZev2WvRiZ+fpJMDy0GvXy3nUjuXYpGz+EktLn06ApTOjY4YEMOrYpWUzavSCXhQC6EWhpddm8Rd0ou9e6ciiEwIsZev2WvRiZ+fpJMDy0GvXy3nUjiUBVizLsekEWKtnzhMnIIBRx0LnIhjLd9l0LoLTcB8+FX+J3UMWf0En6EQhgF4UWnptFl8h8NR3b+lALxZq/h7uuX6GGScQYGXcKq9pgQAXwVhRcLDH8iXAmoZv7VPxl1pStros/oJObPuv7cqiEwKJ2o376tCLj5+1m0DCSq5tH+dRW57Dadn8JZaWPj1lgPWFL3yhHHnkkZvQ2HvvvcuXv/zlss8++2zyzx944IHy+c9/vpxzzjn9P3/zm99c3vve95add95ZoqnOqa1/4oknyje/+c1y0kknldtvv7289a1vLR/5yEfKTjvttPTn+9nPflZOO+20cvLJJ8uvQ3rRMyrGqGOXlc2o0Qt6UQigF4WWXpvFX9CJvnulI4tOCLCUrdtr0YudnaeTAMtDr10v51E7lmOTsvlLLC19eroA6xe/+EUf8nzjG9/YhEYX+nzsYx8r22yzzYZ/fs8995Sjjz667L777uWUU04pT3va08oZZ5xRbrrppnLeeeeVXXbZpYqoOkep/853vlPe/e53l9NPP73st99+5YMf/GBZt25d//Nut912Cz/fgw8+WD75yU/2DLrQjj//lwBGHauEbEaNXtCLQgC9KLT02iz+gk703SsdWXRCgKVs3V6LXuzsPJ0EWB567Xo5j9qxJMCKZTk2PVWA1b1b6fzzzy/PfOYzy2te85onpfnwww+XE044odxyyy3l4osvLs9+9rP7+l/96lfliCOO6P/3pz71qbL99ts3naM896GHHirHHntseeyxx8rnPve5ssMOO5Srr766vOMd7yjXXHNNH2ht/Kd7/ZdeemnZeuuty6GHHlq22mqr1SvqKfpEjDp2MVwEY/kum85FcBruw6fiL7F7yOIv6ASdKATQi0JLr83iKwSe+u4tHejFQs3fwz3XzzDjhFQB1l133VU+/elP9++0esYznvGk+/rBD35QXve615U3velN5ROf+MQm78zq3oXVzbjqqqvKQQcd1HSO8ty77767HHbYYeXlL395//N0gVT3jqyXvvSl5ZJLLun/buM/3ez169f378DaXPCWUcxP9pq4CMZunIM9li8B1jR8a5+Kv9SSstVl8Rd0Ytt/bVcWnRBI1G7cV4defPys3QQSVnJt+ziP2vIcTsvmL7G09OlpAqy1d18dddRRfeDThVOvf/3ry7Oe9awFKl1tF1J94AMfGA2Crr/++vKKV7yi/66p4ccONx6mzuneGaU898477yxveMMbymtf+9r+Z+n+rAVYp556avnwhz+84cfpPpbYfe/V8ccfX3bddVddCck7MOrYBWczavSCXhQC6EWhpddm8Rd0ou9e6ciiEwIsZev2WvRiZ+fpJMDy0GvXy3nUjuXYpGz+EktLn54mwOreffWWt7yl/8LztT/dF52feOKJ/UfuNn5HUvcF6t33SnUfHbzhhhvKAQccsAm5H/3oR30A9oIXvKD/SGL3nVNjf9Q5XYClPPfXv/51/w6xLpBbe5fY2DuwHn300f47sl784hf3tfxZJIBRx6oim1GjF/SiEEAvCi29Nou/oBN990pHFp0QYClbt9eiFzs7TycBlodeu17Oo3YsCbBiWY5NTxNgdS/u8ccf77/D6sc//nH54he/2H8EsAuZut8q2H3p+dOf/vSewf33399//O6nP/1pueKKK8rzn//8Tdj85Cc/6d/51H0MsftOqe5L3sf+qHO6L11Xnts9v/sOrN/85jfl7LPPLjvuuGP/HVjdb0q89tprNwRvX/va10r3bq33ve99m3wUcvVyeuo+EaOO3Q0XwVi+y6ZzEZyG+/Cp+EvsHrL4CzpBJwoB9KLQ0muz+AqBp757Swd6sVDz93DP9TPMOCFVgLXxgrqP9333u9/t3/F02223bfJRwbWAqqu//PLLy1577TUaYC37+7VidU7X1wVjynO/9a1v9QFc9yXu3TvC3vOe9/RBVvcF810gd8cdd5QLL7yw/4hh97+7wK77HrAu8Npnn33KSSedVA488EDTF7rffPPNaTT/if/9n7N4LR/5X5u+2++/P/nxWfzcv3fix2bxc9b+kOillpStDr3YuHm78BcvQV8/vuLjt7lufGVzhGL+Hl+J4apOxV9UYlo9/qLxalWNv7QiaZ8z/KVx9kntOtMGWGuIugDo8MMPLy960Ys2fBxQDZ6GAdcqA6wuiOs+FtkFUbfffnv/ccjuu7u6j0c++OCD/UcLu9e39957l7XfcHjvvff2gdett95a3v/+9/f/3fLRQgKsdv9Hq52EUdeSiq3jIhjLl4tgLN9l0/GXabivPRVfieWPr8TyxVem4Vv7VPyllpStDn+xcfN2cW/xEvT3E2D5GcoTuu+H6r6I/etf/3r50pe+VJ773OeW++67r/9uqe4/n+wdWDvvvHO57LLLSvefY3/UOd2MFs/t5jz22GPls5/9bP96DjnkkP7H6wKnV77ylf0XxXfv9Fr7jq4ddtih/2db8m8m5K348v91pAbeWi3halbMW6uboXQNwl9c+DbbnMVf0MlmV+0qyKKTNQjoxSWHzTajl80iCing3hKCVR6Kv8jIpIZs/iK9+BUUp38HVsew+96oj370oxvCqrVg56tf/Wq57rrrykte8pJNUK99UXr3pfBr3z01tgt1Tjej+0ij97ndnO6dZTfeeGP/Dqttt922//G67+vqvh9r7Yvpu3dvffzjH+9rn+y7vFags8kfgVHHriCbUaMX9KIQQC8KLb02i7+gE333SkcWnRBgKVu316IXOztPJwGWh167Xs6jdizHJmXzl1ha+vQtIsDqAqnu3Uprv1GwC3a6L3Xvvjeq+wL0V73qVZuQ6wKv7l1N3cfzTjjhhKXfH6XO6R7S4rm//OUv++/A+tCHPlR22WWXDT/7MMDq/qJ7DVdeeeXoO810ucy3A6OO3V02o0Yv6EUhgF4UWnptFn9BJ/rulY4sOiHAUrZur0UvdnaeTgIsD712vZxH7VgSYMWyHJuePsDqQqZzzz23f5fSkUceuSGMuummm8qrX/3q8q53vWuTkGotlDrnnHP6d0rtv//+T7oVdY5aP3z4Qw89VE488cRy6KGHlhe+8IWb/PWyd2Bdf/31/Uchn/Oc56xeYU+RJ2LUsYvgIhjLd9l0LoLTcB8+FX+J3UMWf0En6EQhgF4UWnptFl8h8NR3b+lALxZq/h7uuX6GGSekCbDuuuuucv/995fnPe95Zeutt96wq+639J1++unl1FNP3eS7rNa+8Lz7DYUXXXRR2W233fqe7gvQ3/72t5c99tijf5fT2vdGdd+lde211/Y1Bx988JSXJ5EAACAASURBVIaP7alz1PqNRdeFa+vXry+PP/54OeywwxbeGbb2HVhdYNe9q2ztI47bbLNNOeuss/rfUril/uEiGLt5DvZYvgRY0/CtfSr+UkvKVpfFX9CJbf+1XVl0QiBRu3FfHXrx8bN2E0hYybXt4zxqy3M4LZu/xNLSp6cIsH7729/2v5mve9fUO9/5zv439XUfreveefS9732v/6jgrrvuukDnnnvuKUcffXTZd999y3HHHVceeeSRPrTqQq/zzjtvk4/nrYVD3ZBrrrmmbPyN/Mqcrl+tX/vBu5+rC9u6d2CNhVHD30LY/czdu86630K49kXvukRydGDUsXvMZtToBb0oBNCLQkuvzeIv6ETfvdKRRScEWMrW7bXoxc7O00mA5aHXrpfzqB3LsUnZ/CWWlj49RYDVvewf/vCH5eSTTy5XXXVV2WmnncpBBx1U3va2t5UDDzywbLfddkvJdL9JsPt+rO5dS91vGzzqqKPKEUccUdatW7dJT1d3zDHH9P/szDPPXPjNhLVz1oZa6rsvou++92rPPfdc+nq6d1195jOfKRdccEEf2h1//PH9RyU3fleaLpP5d2DUsTvMZtToBb0oBNCLQkuvzeIv6ETfvdKRRScEWMrW7bXoxc7O00mA5aHXrpfzqB1LAqxYlmPT0wRYq0fHE+dEAKOO3RYXwVi+y6ZzEZyG+/Cp+EvsHrL4CzpBJwoB9KLQ0muz+AqBp757Swd6sVDz93DP9TPMOIEAK+NWeU0LBLgIxoqCgz2WLwHWNHxrn4q/1JKy1WXxF3Ri239tVxadEEjUbtxXh158/KzdBBJWcm37OI/a8hxOy+YvsbT06QRYOjM6ZkgAo45dWjajRi/oRSGAXhRaem0Wf0En+u6Vjiw6IcBStm6vRS92dp5OAiwPvXa9nEftWI5NyuYvsbT06QRYOjM6ZkgAo45dWjajRi/oRSGAXhRaem0Wf0En+u6Vjiw6IcBStm6vRS92dp5OAiwPvXa9nEftWBJgxbIcm06AtXrmPHECAhh1LHQugrF8l03nIjgN9+FT8ZfYPWTxF3SCThQC6EWhpddm8RUCT333lg70YqHm7+Ge62eYcQIBVsat8poWCHARjBUFB3ssXwKsafjWPhV/qSVlq8viL+jEtv/ariw6IZCo3bivDr34+Fm7CSSs5Nr2cR615Tmcls1fYmnp0wmwdGZ0zJAARh27tGxGjV7Qi0IAvSi09Nos/oJO9N0rHVl0QoClbN1ei17s7DydBFgeeu16OY/asRyblM1fYmnp0wmwdGZ0zJAARh27tGxGjV7Qi0IAvSi09Nos/oJO9N0rHVl0QoClbN1ei17s7DydBFgeeu16OY/asSTAimU5Np0Aa/XMeeIEBDDqWOhcBGP5LpvORXAa7sOn4i+xe8jiL+gEnSgE0ItCS6/N4isEnvruLR3oxULN38M9188w4wQCrIxb5TUtEOAiGCsKDvZYvgRY0/CtfSr+UkvKVpfFX9CJbf+1XVl0QiBRu3FfHXrx8bN2E0hYybXt4zxqy3M4LZu/xNLSpxNg6czomCEBjDp2admMGr2gF4UAelFo6bVZ/AWd6LtXOrLohABL2bq9Fr3Y2Xk6CbA89Nr1ch61Yzk2KZu/xNLSpxNg6czomCEBjDp2admMGr2gF4UAelFo6bVZ/AWd6LtXOrLohABL2bq9Fr3Y2Xk6CbA89Nr1ch61Y0mAFctybDoB1uqZ88QJCGDUsdC5CMbyXTadi+A03IdPxV9i95DFX9AJOlEIoBeFll6bxVcIPPXdWzrQi4Wav4d7rp9hxgkEWBm3ymtaIMBFMFYUHOyxfAmwpuFb+1T8pZaUrS6Lv6AT2/5ru7LohECiduO+OvTi42ftJpCwkmvbx3nUludwWjZ/iaWlTyfA0pnRMUMCGHXs0rIZNXpBLwoB9KLQ0muz+As60XevdGTRCQGWsnV7LXqxs/N0EmB56LXr5Txqx3JsUjZ/iaWlTyfA0pnRMUMCGHXs0rIZNXpBLwoB9KLQ0muz+As60XevdGTRCQGWsnV7LXqxs/N0EmB56LXr5Txqx5IAK5bl2HQCrNUz54kTEMCoY6FzEYzlu2w6F8FpuA+fir/E7iGLv6ATdKIQQC8KLb02i68QeOq7t3SgFws1fw/3XD/DjBMIsDJulde0QICLYKwoONhj+RJgTcO39qn4Sy0pW10Wf0Entv3XdmXRCYFE7cZ9dejFx8/aTSBhJde2j/OoLc/htGz+EktLn06ApTOjY4YEMOrYpWUzavSCXhQC6EWhpddm8Rd0ou9e6ciiEwIsZev2WvRiZ+fpJMDy0GvXy3nUjuXYpGz+EktLn06ApTOjY4YEMOrYpWUzavSCXhQC6EWhpddm8Rd0ou9e6ciiEwIsZev2WvRiZ+fpJMDy0GvXy3nUjiUBVizLsekEWKtnzhMnIIBRx0LnIhjLd9l0LoLTcB8+FX+J3UMWf0En6EQhgF4UWnptFl8h8NR3b+lALxZq/h7uuX6GGScQYGXcKq9pgQAXwVhRcLDH8iXAmoZv7VPxl1pStros/oJObPuv7cqiEwKJ2o376tCLj5+1m0DCSq5tH+dRW57Dadn8JZaWPp0AS2dGxwwJYNSxS8tm1OgFvSgE0ItCS6/N4i/oRN+90pFFJwRYytbttejFzs7TSYDlodeul/OoHcuxSdn8JZaWPp0AS2dGxwwJYNSxS8tm1OgFvSgE0ItCS6/N4i/oRN+90pFFJwRYytbttejFzs7TSYDlodeul/OoHUsCrFiWY9MJsFbPnCdOQACjjoXORTCW77LpXASn4T58Kv4Su4cs/oJO0IlCAL0otPTaLL5C4Knv3tKBXizU/D3cc/0MM04gwMq4VV7TAgEugrGi4GCP5UuANQ3f2qfiL7WkbHVZ/AWd2PZf25VFJwQStRv31aEXHz9rN4GElVzbPs6jtjyH07L5SywtfToBls6MjhkSwKhjl5bNqNELelEIoBeFll6bxV/Qib57pSOLTgiwlK3ba9GLnZ2nkwDLQ69dL+dRO5Zjk7L5SywtfToBls6MjhkSwKhjl5bNqNELelEIoBeFll6bxV/Qib57pSOLTgiwlK3ba9GLnZ2nkwDLQ69dL+dRO5YEWLEsx6YTYK2eOU+cgABGHQudi2As32XTuQhOw334VPwldg9Z/AWdoBOFAHpRaOm1WXyFwFPfvaUDvVio+Xu45/oZZpxAgJVxq7ymBQJcBGNFwcEey5cAaxq+tU/FX2pJ2eqy+As6se2/tiuLTggkajfuq0MvPn7WbgIJK7m2fZxHbXkOp2Xzl1ha+nQCLJ0ZHTMkgFHHLi2bUaMX9KIQQC8KLb02i7+gE333SkcWnRBgKVu316IXOztPJwGWh167Xs6jdizHJmXzl1ha+nQCLJ0ZHTMkgFHHLi2bUaMX9KIQQC8KLb02i7+gE333SkcWnRBgKVu316IXOztPJwGWh167Xs6jdiwJsGJZjk0nwFo9c544AQGMOhY6F8FYvsumcxGchvvwqfhL7B6y+As6QScKAfSi0NJrs/gKgae+e0sHerFQ8/dwz/UzzDiBACvjVnlNCwS4CMaKgoM9li8B1jR8a5+Kv9SSstVl8Rd0Ytt/bVcWnRBI1G7cV4defPys3QQSVnJt+ziP2vIcTsvmL7G09OkEWDozOmZIAKOOXVo2o0Yv6EUhgF4UWnptFn9BJ/rulY4sOiHAUrZur0UvdnaeTgIsD712vZxH7ViOTcrmL7G09OkEWDozOmZIAKOOXVo2o0Yv6EUhgF4UWnptFn9BJ/rulY4sOiHAUrZur0UvdnaeTgIsD712vZxH7VgSYMWyHJtOgLV65jxxAgIYdSx0LoKxfJdN5yI4DffhU/GX2D1k8Rd0gk4UAuhFoaXXZvEVAk9995YO9GKh5u/hnutnmHECAVbGrfKaFghwEYwVBQd7LF8CrGn41j4Vf6klZavL4i/oxLb/2q4sOiGQqN24rw69+PhZuwkkrOTa9nEeteU5nJbNX2Jp6dMJsHRmdMyQAEYdu7RsRo1e0ItCAL0otPTaLP6CTvTdKx1ZdEKApWzdXote7Ow8nQRYHnrtejmP2rEcm5TNX2Jp6dMJsHRmdMyQAEYdu7RsRo1e0ItCAL0otPTaLP6CTvTdKx1ZdEKApWzdXote7Ow8nQRYHnrtejmP2rEkwIplOTadAGv1zHniBAQw6ljoXARj+S6bzkVwGu7Dp+IvsXvI4i/oBJ0oBNCLQkuvzeIrBJ767i0d6MVCzd/DPdfPMOMEAqyMW+U1LRDgIhgrCg72WL4EWNPwrX0q/lJLylaXxV/QiW3/tV1ZdEIgUbtxXx168fGzdhNIWMm17eM8astzOC2bv8TS0qcTYOnM6JghAYw6dmnZjBq9oBeFAHpRaOm1WfwFnei7Vzqy6IQAS9m6vRa92Nl5OgmwPPTa9XIetWM5Nimbv8TS0qcTYOnM6JghAYw6dmnZjBq9oBeFAHpRaOm1WfwFnei7Vzqy6IQAS9m6vRa92Nl5OgmwPPTa9XIetWNJgBXLcmw6AdbqmfPECQhg1LHQuQjG8l02nYvgNNyHT8VfYveQxV/QCTpRCKAXhZZem8VXCDz13Vs60IuFmr+He66fYcYJBFgZt8prWiDARTBWFBzssXwJsKbhW/tU/KWWlK0ui7+gE9v+a7uy6IRAonbjvjr04uNn7SaQsJJr28d51JbncFo2f4mlpU8nwNKZ0TFDAhh17NKyGTV6QS8KAfSi0NJrs/gLOtF3r3Rk0QkBlrJ1ey16sbPzdBJgeei16+U8asdybFI2f4mlpU8nwNKZ0TFDAhh17NKyGTV6QS8KAfSi0NJrs/gLOtF3r3Rk0QkBlrJ1ey16sbPzdBJgeei16+U8aseSACuW5dh0AqzVM+eJExDAqGOhcxGM5btsOhfBabgPn4q/xO4hi7+gE3SiEEAvCi29NouvEHjqu7d0oBcLNX8P91w/w4wTCLAybpXXtECAi2CsKDjYY/kSYE3Dt/ap+EstKVtdFn9BJ7b913Zl0QmBRO3GfXXoxcfP2k0gYSXXto/zqC3P4bRs/hJLS59OgKUzo2OGBDDq2KVlM2r0gl4UAuhFoaXXZvEXdKLvXunIohMCLGXr9lr0Ymfn6STA8tBr18t51I7l2KRs/hJLS59OgKUzo2OGBDDq2KVlM2r0gl4UAuhFoaXXZvEXdKLvXunIohMCLGXr9lr0Ymfn6STA8tBr18t51I4lAVYsy7HpBFirZ84TJyCAUcdC5yIYy3fZdC6C03AfPhV/id1DFn9BJ+hEIYBeFFp6bRZfIfDUd2/pQC8Wav4e7rl+hhknEGBl3CqvaYEAF8FYUXCwx/IlwJqGb+1T8ZdaUra6LP6CTmz7r+3KohMCidqN++rQi4+ftZtAwkqubR/nUVuew2nZ/CWWlj6dAEtnRscMCWDUsUvLZtToBb0oBNCLQkuvzeIv6ETfvdKRRScEWMrW7bXoxc7O00mA5aHXrpfzqB3LsUnZ/CWWlj6dAEtnRscMCWDUsUvLZtToBb0oBNCLQkuvzeIv6ETfvdKRRScEWMrW7bXoxc7O00mA5aHXrpfzqB1LAqxYlmPTCbBWz5wnTkAAo46FzkUwlu+y6VwEp+E+fCr+EruHLP6CTtCJQgC9KLT02iy+QuCp797SgV4s1Pw93HP9DDNOIMDKuFVe0wIBLoKxouBgj+VLgDUN39qn4i+1pGx1WfwFndj2X9uVRScEErUb99WhFx8/azeBhJVc2z7Oo7Y8h9Oy+UssLX06AZbOjI4ZEsCoY5eWzajRC3pRCKAXhZZem8Vf0Im+e6Uji04IsJSt22vRi52dp5MAy0OvXS/nUTuWY5Oy+UssLX06AZbOjI4ZEsCoY5eWzajRC3pRCKAXhZZem8Vf0Im+e6Uji04IsJSt22vRi52dp5MAy0OvXS/nUTuWBFixLMemE2CtnjlPnIAARh0LnYtgLN9l07kITsN9+FT8JXYPWfwFnaAThQB6UWjptVl8hcBT372lA71YqPl7uOf6GWacQICVcau8pgUCXARjRcHBHsuXAGsavrVPxV9qSdnqsvgLOrHtv7Yri04IJGo37qtDLz5+1m4CCSu5tn2cR215Dqdl85dYWvp0AiydGR0zJIBRxy4tm1GjF/SiEEAvCi29Nou/oBN990pHFp0QYClbt9eiFzs7TycBlodeu17Oo3YsxyZl85dYWvp0AiydGR0zJIBRxy4tm1GjF/SiEEAvCi29Nou/oBN990pHFp0QYClbt9eiFzs7TycBlodeu17Oo3YsCbBiWY5NJ8BaPXOeOAEBjDoWOhfBWL7LpnMRnIb78Kn4S+wesvgLOkEnCgH0otDSa7P4CoGnvntLB3qxUPP3cM/1M8w4gQAr41Z5TQsEuAjGioKDPZYvAdY0fGufir/UkrLVZfEXdGLbf21XFp0QSNRu3FeHXnz8rN0EElZybfs4j9ryHE7L5i+xtPTpBFg6MzpmSACjjl1aNqNGL+hFIYBeFFp6bRZ/QSf67pWOLDohwFK2bq9FL3Z2nk4CLA+9dr2cR+1Yjk3K5i+xtPTpBFg6MzpmSACjjl1aNqNGL+hFIYBeFFp6bRZ/QSf67pWOLDohwFK2bq9FL3Z2nk4CLA+9dr2cR+1YEmDFshybToC1euY8cQICGHUsdC6CsXyXTeciOA334VPxl9g9ZPEXdIJOFALoRaGl12bxFQJPffeWDvRioebv4Z7rZ5hxAgFWxq3ymhYIcBGMFQUHeyxfAqxp+NY+FX+pJWWry+Iv6MS2/9quLDohkKjduK8Ovfj4WbsJJKzk2vZxHrXlOZyWzV9iaenTCbB0ZnTMkABGHbu0bEaNXtCLQgC9KLT02iz+gk703SsdWXRCgKVs3V6LXuzsPJ0EWB567Xo5j9qxHJuUzV9iaenTCbB0ZnTMkABGHbu0bEaNXtCLQgC9KLT02iz+gk703SsdWXRCgKVs3V6LXuzsPJ0EWB567Xo5j9qxJMCKZTk2nQBr9cx54gQEMOpY6FwEY/kum85FcBruw6fiL7F7yOIv6ASdKATQi0JLr83iKwSe+u4tHejFQs3fwz3XzzDjBAKsjFvlNS0Q4CIYKwoO9li+BFjT8K19Kv5SS8pWl8Vf0Ilt/7VdWXRCIFG7cV8devHxs3YTSFjJte3jPGrLczgtm7/E0tKnE2DpzOiYIQGMOnZp2YwavaAXhQB6UWjptVn8BZ3ou1c6suiEAEvZur0WvdjZeToJsDz02vVyHrVjOTYpm7/E0tKnE2DpzOiYIQGMOnZp2YwavaAXhQB6UWjptVn8BZ3ou1c6suiEAEvZur0WvdjZeToJsDz02vVyHrVjSYAVy3JsOgHW6pnzxAkIYNSx0LkIxvJdNp2L4DTch0/FX2L3kMVf0Ak6UQigF4WWXpvFVwg89d1bOtCLhZq/h3uun2HGCQRYGbfKa1ogwEUwVhQc7LF8CbCm4Vv7VPyllpStLou/oBPb/mu7suiEQKJ247469OLjZ+0mkLCSa9vHedSW53BaNn+JpaVPJ8DSmdExQwIYdezSshk1ekEvCgH0otDSa7P4CzrRd690ZNEJAZaydXsterGz83QSYHnotevlPGrHcmxSNn+JpaVPJ8DSmdExQwIYdezSshk1ekEvCgH0otDSa7P4CzrRd690ZNEJAZaydXsterGz83QSYHnotevlPGrHkgArluXYdAKs1TPniRMQwKhjoXMRjOW7bDoXwWm4D5+Kv8TuIYu/oBN0ohBALwotvTaLrxB46ru3dKAXCzV/D/dcP8OMEwiwMm6V17RAgItgrCg42GP5EmBNw7f2qfhLLSlbXRZ/QSe2/dd2ZdEJgUTtxn116MXHz9pNIGEl17aP86gtz+G0bP4SS0ufToClM6NjhgQw6tilZTNq9IJeFALoRaGl12bxF3Si717pyKITAixl6/Za9GJn5+kkwPLQa9fLedSO5dikbP4SS0ufToClM6NjhgQw6tilZTNq9IJeFALoRaGl12bxF3Si717pyKITAixl6/Za9GJn5+kkwPLQa9fLedSOJQFWLMux6QRYq2fOEycggFHHQuciGMt32XQugtNwHz4Vf4ndQxZ/QSfoRCGAXhRaem0WXyHw1Hdv6UAvFmr+Hu65foYZJxBgZdwqr2mBABfBWFFwsMfyJcCahm/tU/GXWlK2uiz+gk5s+6/tyqITAonajfvq0IuPn7WbQMJKrm0f51FbnsNp2fwllpY+nQBLZ0bHDAlg1LFLy2bU6AW9KATQi0JLr83iL+hE373SkUUnBFjK1u216MXOztNJgOWh166X86gdy7FJ2fwllpY+nQBLZ0bHDAlg1LFLy2bU6AW9KATQi0JLr83iL+hE373SkUUnBFjK1u216MXOztNJgOWh166X86gdSwKsWJZj0wmwVs+cJ05AAKOOhc5FMJbvsulcBKfhPnwq/hK7hyz+gk7QiUIAvSi09NosvkLgqe/e0oFeLNT8Pdxz/QwzTiDAyrhVXtMCAS6CsaLgYI/lS4A1Dd/ap+IvtaRsdVn8BZ3Y9l/blUUnBBK1G/fVoRcfP2s3gYSVXNs+zqO2PIfTsvlLLC19OgGWzoyOGRLAqGOXls2o0Qt6UQigF4WWXpvFX9CJvnulI4tOCLCUrdtr0YudnaeTAMtDr10v51E7lmOTsvlLLC19OgGWzoyOGRLAqGOXls2o0Qt6UQigF4WWXpvFX9CJvnulI4tOCLCUrdtr0YudnaeTAMtDr10v51E7lgRYsSzHphNgrZ45T5yAAEYdC52LYCzfZdO5CE7DffhU/CV2D1n8BZ2gE4UAelFo6bVZfIXAU9+9pQO9WKj5e7jn+hlmnECAlXGrvKYFAlwEY0XBwR7LlwBrGr61T8VfaknZ6rL4Czqx7b+2K4tOCCRqN+6rQy8+ftZuAgkrubZ9nEdteQ6nZfOXWFr6dAIsnRkdMySAUccuLZtRoxf0ohBALwotvTaLv6ATffdKRxadEGApW7fXohc7O08nAZaHXrtezqN2LMcmZfOXWFr6dAIsnRkdMySAUccuLZtRoxf0ohBALwotvTaLv6ATffdKRxadEGApW7fXohc7O08nAZaHXrtezqN2LAmwYlmOTSfAWj1znjgBAYw6FjoXwVi+y6ZzEZyG+/Cp+EvsHrL4CzpBJwoB9KLQ0muz+AqBp757Swd6sVDz93DP9TPMOIEAK+NWeU0LBLgIxoqCgz2WLwHWNHxrn4q/1JKy1WXxF3Ri239tVxadEEjUbtxXh158/KzdBBJWcm37OI/a8hxOy+YvsbT06QRYOjM6ZkgAo45dWjajRi/oRSGAXhRaem0Wf0En+u6Vjiw6IcBStm6vRS92dp5OAiwPvXa9nEftWI5NyuYvsbT06QRYOjM6ZkgAo45dWjajRi/oRSGAXhRaem0Wf0En+u6Vjiw6IcBStm6vRS92dp5OAiwPvXa9nEftWBJgxbIcm06AtXrmPHECAhh1LHQugrF8l03nIjgN9+FT8ZfYPWTxF3SCThQC6EWhpddm8RUCT333lg70YqHm7+Ge62eYcQIBVsat8poWCHARjBUFB3ssXwKsafjWPhV/qSVlq8viL+jEtv/ariw6IZCo3bivDr34+Fm7CSSs5Nr2cR615Tmcls1fYmnp0wmwdGZ0zJAARh27tGxGjV7Qi0IAvSi09Nos/oJO9N0rHVl0QoClbN1ei17s7DydBFgeeu16OY/asRyblM1fYmnp0wmwdGZ0zJAARh27tGxGjV7Qi0IAvSi09Nos/oJO9N0rHVl0QoClbN1ei17s7DydBFgeeu16OY/asSTAimU5Np0Aa/XMeeIEBDDqWOhcBGP5LpvORXAa7sOn4i+xe8jiL+gEnSgE0ItCS6/N4isEnvruLR3oxULN38M9188w4wQCrIxb5TUtEOAiGCsKDvZYvgRY0/CtfSr+UkvKVpfFX9CJbf+1XVl0QiBRu3FfHXrx8bN2E0hYybXt4zxqy3M4LZu/xNLSpxNg6czomCEBjDp2admMGr2gF4UAelFo6bVZ/AWd6LtXOrLohABL2bq9Fr3Y2Xk6CbA89Nr1ch61Yzk2KZu/xNLSpxNg6czomCEBjDp2admMGr2gF4UAelFo6bVZ/AWd6LtXOrLohABL2bq9Fr3Y2Xk6CbA89Nr1ch61Y0mAFctybDoB1uqZ88QJCGDUsdC5CMbyXTadi+A03IdPxV9i95DFX9AJOlEIoBeFll6bxVcIPPXdWzrQi4Wav4d7rp9hxgkEWBm3ymtaIMBFMFYUHOyxfAmwpuFb+1T8pZaUrS6Lv6AT2/5ru7LohECiduO+OvTi42ftJpCwkmvbx3nUludwWjZ/iaWlTyfA0pnRMUMCGHXs0rIZNXpBLwoB9KLQ0muz+As60XevdGTRCQGWsnV7LXqxs/N0EmB56LXr5Txqx3JsUjZ/iaWlT08VYD344IPl/PPPLxdeeGG59dZbyx/+4R+Www8/vBx55JHl6U9/+lI6X/jCF/qajf/svffe5ctf/nLZZ599qqg+8MAD5fOf/3w555xz+vo3v/nN5b3vfW/ZeeedR/tr65944onyzW9+s5x00knl9ttvL29961vLRz7ykbLTTjst/bl+9rOfldNOO62cfPLJS59f9aISFWHUscvMZtToBb0oBNCLQkuvzeIv6ETfvdKRRScEWMrW7bXoxc7O00mA5aHXrpfzqB1LAqxYlmPT0wRY99xzTzn66KPLt7/97fKCF7ygPPTQQ+X73/9+/5oPOeSQct5555VddtllgcEvfvGLPhT6xje+scnfdSHRxz72sbLNNttsditrz959993LKaecUp72tKeVM844o9x0002jz1Xqv/Od75R3v/vd5fTTTy/77bdf+eAHP1jWrVvXP2e77bZb+Nm6EO+Tn/xk/5q6EI4//5cARh2rBC6CsXyXVQoPOwAAIABJREFUTeciOA334VPxl9g9ZPEXdIJOFALoRaGl12bxFQJPffeWDvRioebv4Z7rZ5hxQooAq3uX0llnndUHR907n7bffvvS/bMf/OAH5Zhjjik33nhj/66lYSDV1XTv2HrmM59ZXvOa15j2+/DDD5cTTjih3HLLLeXiiy8uz372s/s5v/rVr8oRRxzR/+9PfepT/c/U/VHquxDu2GOPLY899lj53Oc+V3bYYYdy9dVXl3e84x3lmmuu6QOtjf90r+fSSy8tW2+9dTn00EPLVlttZXpNGZu4CMZulYM9li8B1jR8a5+Kv9SSstVl8Rd0Ytt/bVcWnRBI1G7cV4defPys3QQSVnJt+ziP2vIcTsvmL7G09OkpAqz//M//7AOdN77xjWXbbbfdhMJ1111XXve615U//uM/7gOmZzzjGRv+/q677iqf/vSn+2Br43+uYOxCsm7+m970pvKJT3xik3dsde/C6mZfddVV5aCDDurHKvV33313Oeyww8rLX/7yfk4XSHXvyHrpS19aLrnkkv7vNv7TzV6/fn3/Dqy1wEx5LZlrMerY7WYzavSCXhQC6EWhpddm8Rd0ou9e6ciiEwIsZev2WvRiZ+fpJMDy0GvXy3nUjuXYpGz+EktLn54iwHqyl33ffff14VL3UcDu3Undu626P2vvvjrqqKP6gKgLoV7/+teXZz3rWdUUuxldSPWBD3xgNFC6/vrryyte8YoN7/7q3hml1N95553lDW94Q3nta1/bz+j+rAVYp556avnwhz+84WftPpbYfe/V8ccfX3bdddfq17ClFGLUsZvOZtToBb0oBNCLQkuvzeIv6ETfvdKRRScEWMrW7bXoxc7O00mA5aHXrpfzqB1LAqxYlmPT0wdY999/f/9OpT333LMPj9bemdS9++otb3lL/wXpa3+6L0Y/8cQT+4/o1byDqfsi9u77qbp3dt1www3lgAMO2ITxj370oz4Y676Tq/uoYhdgKfW//vWv+/CtC9jW3t019g6sRx99tP+OrBe/+MV9LX8WCWDUsargIhjLd9l0LoLTcB8+FX+J3UMWf0En6EQhgF4UWnptFl8h8NR3b+lALxZq/h7uuX6GGSekD7B+8pOf9O9i+uhHP7rwPVePP/54/11VP/7xj8sXv/jF/qN+XSjV/fbA7kvSn+w3F3ZiWAvHfvrTn5YrrriiPP/5z99EI2vP7j6e2L37q/vS9S5Mq63v+rrvwPrNb35Tzj777LLjjjv234HVfc/XtddeuyEw+9rXvla6d2u9733vq/rS+YxC3txr4iK4OUK+v+dg9/GzdnOwW8m17cNf2vIcTsviL+gEnSgE0ItCS6/N4isEWPruLR3oxULN38M9188w44T0AdZXvvKV8qUvfan/bYBP9j1X3ccBv/vd7/bvkLrttttGPxI4FMBaQNX988svv7zstddeowHW2t93/9mFabX13bxvfetbfaDWfYl7906u97znPX2Q1X0xfBew3XHHHeXCCy/sP2LY/e8ugOu+16sLvPbZZ59y0kknlQMPPHCL/0J3LoKx9sXBHst32XQO9mm4D5+Kv8TuIYu/oBN0ohBALwotvTaLrxBg6bu3dKAXCzV/D/dcP8OME1IHWPfee2/5i7/4i/57oV74whdW7a8LjA4//PDyohe9qP/Y37p165b2rSLA6oK17mOOXRB1++239x9v7L5zq/u444MPPth/tLD7effee+8Nv+Gwe91d4HXrrbeW97///f1/t3y08Oabb65iNoeiT/zv/5zDj1k+8r821dt/f/Ljs/i5f+/Ej83i56z9IdFLLSlbHXqxcfN24S9egr5+fMXHb3Pd+MrmCMX8Pb4Sw1Wdir+oxLR6/EXj1aoaf2lF0j5nv/32szcHdaYNsNa+F+r3f//3y6GHHlr9DqSur/uNf1//+tf7d24997nPXYp+7Qviu/98sndg7bzzzuWyyy7r53TfaVVb3/Ut+/PYY4+Vz372s/3Pd8ghh/RlXeD0yle+sv+ur+6dXmvf0bXDDjts8v1ftVoiwKol1a4Oo27H0jOJi6CH3uZ7uQhunlFEBf4SQbV+Jr5Sz8pSia9YqPl78BU/wxYT8JcWFJfPwF9i+S6bjr9Mw33jpxJgrWgH3buWuvDpP/7jP8rRRx9dtt12W+nJ3fdMdd+ZNRZKbTxoLSD66le/Wq677rrykpe8ZJPnrH3hevdl8d1H+ro/3UcUa+u7jwou+9O9U+zGG2/s32G19vq679nqvh9r7QvlOw4f//jH+48hdn+3++67SxwyFfNW/Nht8tbqWL7LpvPW6mm4D5+Kv8TuIYu/oBN0ohBALwotvTaLr6y9cvSia0DpQC8KrXa13HPbscw0KeU7sLrA5pZbbinHHHOMHF51y+2Cp+7dTZv7CGEXEHVf9t59/1T3ReqvetWrNtFGF4R1747qPuZ3wgkn9H+n1G+11VajWvvlL3/ZfwfWhz70obLLLrtsqBkGWN1fdM++8sorNxvGZRL12GvhYI/dMAd7LF8CrGn41j4Vf6klZavL4i/oxLb/2q4sOiGQqN24rw69+PhZuwkkrOTa9nEeteU5nJbNX2Jp6dPTBVjdx966dyYdccQR/W/9U/90odS5557bB19HHnnkZj96eNNNN5VXv/rV5V3velcfUq2FTmvh1jnnnNO/42r//ffvfxS1fvjzP/TQQ+XEE0/sPxY5/F6vZe/Auv766/uPMD7nOc9RcaSpx6hjV5nNqNELelEIoBeFll6bxV/Qib57pSOLTgiwlK3ba9GLnZ2nkwDLQ69dL+dRO5Zjk7L5SywtfXqqAKsLr7797W/3HxvcfvvtN6HRfdyv+42Eb3zjG/tg66677ir3339/ed7znle23nrrDbXdb/U7/fTTy6mnnlo2/g6q7ruxrr322r7u4IMP3vDOrocffrgPrrrfXHjRRReV3Xbbra/pvkj97W9/e9ljjz36d0ut/Txq/cYvogvF1q9fXx5//PFy2GGHLYRra9+B1QVw3bvB1j7iuM0225Szzjqr/y2FW+ofjDp289mMGr2gF4UAelFo6bVZ/AWd6LtXOrLohABL2bq9Fr3Y2Xk6CbA89Nr1ch61Y0mAFctybHqaAOtf/uVf+ndBdb+dbxhe/e53v+sDpr/9278tr3nNa8pvf/vb/jf5de+Oeuc739n/Zr/uo3jdO5W+973v9R8J3HXXXTfhtRYOdf/wmmuuKRt/odk999zTh2b77rtvOe6448ojjzzSh1ZdGHbeeedt8jG/rl+tX/tBunldSNa9A2ssjFoLx9Z+C2H3M3fvIut+C+HaF72vXmJPjSdi1LF74CIYy3fZdC6C03AfPhV/id1DFn9BJ+hEIYBeFFp6bRZfIfDUd2/pQC8Wav4e7rl+hhknpAiwuu+s6t6R9POf/3zpjv7kT/5kky8y/+EPf1hOPvnkctVVV/Wh10EHHVTe9ra3lQMPPHD0o4fdbw7svlOr+3PmmWdu8u6s7p91f999b1b37qfunVtHHXVU/zHGdevWjf5Mlvrui+W7773ac889l77O7l1Xn/nMZ8oFF1zQh3DHH398/xHHjd9lllHIm3tNXAQ3R8j39xzsPn7Wbg52K7m2ffhLW57DaVn8BZ2gE4UAelFo6bVZfIUAS9+9pQO9WKj5e7jn+hlmnJAiwMq4GF5TWwJcBNvyzPovmFwEY3WyNp2L4Go4D5/CRXAa7vjKarjjK6vhjK9Mw3lzT+WeuzlCvr/HX3z8rN3cW6zkcvcRYOXeL6/u/yfAwR4rBQ72WL7LpnOwT8N9+FT8JXYPWfwFnaAThQB6UWjptVl8hYBc372lA71YqPl7uOf6GWacQICVcau8pgUCXARjRcHBHsuXAGsavrVPxV9qSdnqsvgLOrHtv7Yri04IJGo37qtDLz5+1m4CCSu5tn2cR215Dqdl85dYWvp0AiydGR0zJIBRxy4tm1GjF/SiEEAvCi29Nou/oBN990pHFp0QYClbt9eiFzs7TycBlodeu17Oo3YsxyZl85dYWvp0AiydGR0zJIBRxy4tm1GjF/SiEEAvCi29Nou/oBN990pHFp0QYClbt9eiFzs7TycBlodeu17Oo3YsCbBiWY5NJ8BaPXOeOAEBjDoWOhfBWL7LpnMRnIb78Kn4S+wesvgLOkEnCgH0otDSa7P4CoGnvntLB3qxUPP3cM/1M8w4gQAr41Z5TQsEuAjGioKDPZYvAdY0fGufir/UkrLVZfEXdGLbf21XFp0QSNRu3FeHXnz8rN0EElZybfs4j9ryHE7L5i+xtPTpBFg6MzpmSACjjl1aNqNGL+hFIYBeFFp6bRZ/QSf67pWOLDohwFK2bq9FL3Z2nk4CLA+9dr2cR+1Yjk3K5i+xtPTpBFg6MzpmSACjjl1aNqNGL+hFIYBeFFp6bRZ/QSf67pWOLDohwFK2bq9FL3Z2nk4CLA+9dr2cR+1YEmDFshybToC1euY8cQICGHUsdC6CsXyXTeciOA334VPxl9g9ZPEXdIJOFALoRaGl12bxFQJPffeWDvRioebv4Z7rZ5hxAgFWxq3ymhYIcBGMFQUHeyxfAqxp+NY+FX+pJWWry+Iv6MS2/9quLDohkKjduK8Ovfj4WbsJJKzk2vZxHrXlOZyWzV9iaenTCbB0ZnTMkABGHbu0bEaNXtCLQgC9KLT02iz+gk703SsdWXRCgKVs3V6LXuzsPJ0EWB567Xo5j9qxHJuUzV9iaenTCbB0ZnTMkABGHbu0bEaNXtCLQgC9KLT02iz+gk703SsdWXRCgKVs3V6LXuzsPJ0EWB567Xo5j9qxJMCKZTk2nQBr9cx54gQEMOpY6FwEY/kum85FcBruw6fiL7F7yOIv6ASdKATQi0JLr83iKwSe+u4tHejFQs3fwz3XzzDjBAKsjFvlNS0Q4CIYKwoO9li+BFjT8K19Kv5SS8pWl8Vf0Ilt/7VdWXRCIFG7cV8devHxs3YTSFjJte3jPGrLczgtm7/E0tKnE2DpzOiYIQGMOnZp2YwavaAXhQB6UWjptVn8BZ3ou1c6suiEAEvZur0WvdjZeToJsDz02vVyHrVjOTYpm7/E0tKnE2DpzOiYIQGMOnZp2YwavaAXhQB6UWjptVn8BZ3ou1c6suiEAEvZur0WvdjZeToJsDz02vVyHrVjSYAVy3JsOgHW6pnzxAkIYNSx0LkIxvJdNp2L4DTch0/FX2L3kMVf0Ak6UQigF4WWXpvFVwg89d1bOtCLhZq/h3uun2HGCQRYGbfKa1ogwEUwVhQc7LF8CbCm4Vv7VPyllpStLou/oBPb/mu7suiEQKJ247469OLjZ+0mkLCSa9vHedSW53BaNn+JpaVPJ8DSmdExQwIYdezSshk1ekEvCgH0otDSa7P4CzrRd690ZNEJAZaydXsterGz83QSYHnotevlPGrHcmxSNn+JpaVPJ8DSmdExQwIYdezSshk1ekEvCgH0otDSa7P4CzrRd690ZNEJAZaydXsterGz83QSYHnotevlPGrHkgArluXYdAKs1TPniRMQwKhjoXMRjOW7bDoXwWm4D5+Kv8TuIYu/oBN0ohBALwotvTaLrxB46ru3dKAXCzV/D/dcP8OMEwiwMm6V17RAgItgrCg42GP5EmBNw7f2qfhLLSlbXRZ/QSe2/dd2ZdEJgUTtxn116MXHz9pNIGEl17aP86gtz+G0bP4SS0ufToClM6NjhgQw6tilZTNq9IJeFALoRaGl12bxF3Si717pyKITAixl6/Za9GJn5+kkwPLQa9fLedSO5dikbP4SS0ufToClM6NjhgQw6tilZTNq9IJeFALoRaGl12bxF3Si717pyKITAixl6/Za9GJn5+kkwPLQa9fLedSOJQFWLMux6QRYq2fOEycggFHHQuciGMt32XQugtNwHz4Vf4ndQxZ/QSfoRCGAXhRaem0WXyHw1Hdv6UAvFmr+Hu65foYZJxBgZdwqr2mBABfBWFFwsMfyJcCahm/tU/GXWlK2uiz+gk5s+6/tyqITAonajfvq0IuPn7WbQMJKrm0f51FbnsNp2fwllpY+nQBLZ0bHDAlg1LFLy2bU6AW9KATQi0JLr83iL+hE373SkUUnBFjK1u216MXOztNJgOWh166X86gdy7FJ2fwllpY+nQBLZ0bHDAlg1LFLy2bU6AW9KATQi0JLr83iL+hE373SkUUnBFjK1u216MXOztNJgOWh166X86gdSwKsWJZj0wmwVs+cJ05AAKOOhc5FMJbvsulcBKfhPnwq/hK7hyz+gk7QiUIAvSi09NosvkLgqe/e0oFeLNT8Pdxz/QwzTiDAyrhVXtMCAS6CsaLgYI/lS4A1Dd/ap+IvtaRsdVn8BZ3Y9l/blUUnBBK1G/fVoRcfP2s3gYSVXNs+zqO2PIfTsvlLLC19OgGWzoyOGRLAqGOXls2o0Qt6UQigF4WWXpvFX9CJvnulI4tOCLCUrdtr0YudnaeTAMtDr10v51E7lmOTsvlLLC19OgGWzoyOGRLAqGOXls2o0Qt6UQigF4WWXpvFX9CJvnulI4tOCLCUrdtr0YudnaeTAMtDr10v51E7lgRYsSzHphNgrZ45T5yAAEYdC52LYCzfZdO5CE7DffhU/CV2D1n8BZ2gE4UAelFo6bVZfIXAU9+9pQO9WKj5e7jn+hlmnECAlXGrvKYFAlwEY0XBwR7LlwBrGr61T8VfaknZ6rL4Czqx7b+2K4tOCCRqN+6rQy8+ftZuAgkrubZ9nEdteQ6nZfOXWFr6dAIsnRkdMySAUccuLZtRoxf0ohBALwotvTaLv6ATffdKRxadEGApW7fXohc7O08nAZaHXrtezqN2LMcmZfOXWFr6dAIsnRkdMySAUccuLZtRoxf0ohBALwotvTaLv6ATffdKRxadEGApW7fXohc7O08nAZaHXrtezqN2LAmwYlmOTSfAWj1znjgBAYw6FjoXwVi+y6ZzEZyG+/Cp+EvsHrL4CzpBJwoB9KLQ0muz+AqBp757Swd6sVDz93DP9TPMOIEAK+NWeU0LBLgIxoqCgz2WLwHWNHxrn4q/1JKy1WXxF3Ri239tVxadEEjUbtxXh158/KzdBBJWcm37OI/a8hxOy+YvsbT06QRYOjM6ZkgAo45dWjajRi/oRSGAXhRaem0Wf0En+u6Vjiw6IcBStm6vRS92dp5OAiwPvXa9nEftWI5NyuYvsbT06QRYOjM6ZkgAo45dWjajRi/oRSGAXhRaem0Wf0En+u6Vjiw6IcBStm6vRS92dp5OAiwPvXa9nEftWBJgxbIcm06AtXrmPHECAhh1LHQugrF8l03nIjgN9+FT8ZfYPWTxF3SCThQC6EWhpddm8RUCT333lg70YqHm7+Ge62eYcQIBVsat8poWCHARjBUFB3ssXwKsafjWPhV/qSVlq8viL+jEtv/ariw6IZCo3bivDr34+Fm7CSSs5Nr2cR615Tmcls1fYmnp0wmwdGZ0zJAARh27tGxGjV7Qi0IAvSi09Nos/oJO9N0rHVl0QoClbN1ei17s7DydBFgeeu16OY/asRyblM1fYmnp0wmwdGZ0zJAARh27tGxGjV7Qi0IAvSi09Nos/oJO9N0rHVl0QoClbN1ei17s7DydBFgeeu16OY/asSTAimU5Np0Aa/XMeeIEBDDqWOhcBGP5LpvORXAa7sOn4i+xe8jiL+gEnSgE0ItCS6/N4isEnvruLR3oxULN38M9188w4wQCrIxb5TUtEOAiGCsKDvZYvgRY0/CtfSr+UkvKVpfFX9CJbf+1XVl0QiBRu3FfHXrx8bN2E0hYybXt4zxqy3M4LZu/xNLSpxNg6czomCEBjDp2admMGr2gF4UAelFo6bVZ/AWd6LtXOrLohABL2bq9Fr3Y2Xk6CbA89Nr1ch61Yzk2KZu/xNLSpxNg6czomCEBjDp2admMGr2gF4UAelFo6bVZ/AWd6LtXOrLohABL2bq9Fr3Y2Xk6CbA89Nr1ch61Y0mAFctybDoB1uqZ88QJCGDUsdC5CMbyXTadi+A03IdPxV9i95DFX9AJOlEIoBeFll6bxVcIPPXdWzrQi4Wav4d7rp9hxgkEWBm3ymtaIMBFMFYUHOyxfAmwpuFb+1T8pZaUrS6Lv6AT2/5ru7LohECiduO+OvTi42ftJpCwkmvbx3nUludwWjZ/iaWlTyfA0pnRMUMCGHXs0rIZNXpBLwoB9KLQ0muz+As60XevdGTRCQGWsnV7LXqxs/N0EmB56LXr5Txqx3JsUjZ/iaWlTyfA0pnRMUMCGHXs0rIZNXpBLwoB9KLQ0muz+As60XevdGTRCQGWsnV7LXqxs/N0EmB56LXr5Txqx5IAK5bl2HQCrNUz54kTEMCoY6FzEYzlu2w6F8FpuA+fir/E7iGLv6ATdKIQQC8KLb02i68QeOq7t3SgFws1fw/3XD/DjBMIsDJulde0QICLYKwoONhj+RJgTcO39qn4Sy0pW10Wf0Entv3XdmXRCYFE7cZ9dejFx8/aTSBhJde2j/OoLc/htGz+EktLn06ApTOjY4YEMOrYpWUzavSCXhQC6EWhpddm8Rd0ou9e6ciiEwIsZev2WvRiZ+fpJMDy0GvXy3nUjuXYpGz+EktLn06ApTOjY4YEMOrYpWUzavSCXhQC6EWhpddm8Rd0ou9e6ciiEwIsZev2WvRiZ+fpJMDy0GvXy3nUjiUBVizLsekEWKtnzhMnIIBRx0LnIhjLd9l0LoLTcB8+FX+J3UMWf0En6EQhgF4UWnptFl8h8NR3b+lALxZq/h7uuX6GGScQYGXcKq9pgQAXwVhRcLDH8iXAmoZv7VPxl1pStros/oJObPuv7cqiEwKJ2o376tCLj5+1m0DCSq5tH+dRW57Dadn8JZaWPp0AS2dGxwwJYNSxS8tm1OgFvSgE0ItCS6/N4i/oRN+90pFFJwRYytbttejFzs7TSYDlodeul/OoHcuxSdn8JZaWPp0AS2dGxwwJYNSxS8tm1OgFvSgE0ItCS6/N4i/oRN+90pFFJwRYytbttejFzs7TSYDlodeul/OoHUsCrFiWY9MJsFbPnCdOQACjjoXORTCW77LpXASn4T58Kv4Su4cs/oJO0IlCAL0otPTaLL5C4Knv3tKBXizU/D3cc/0MM04gwMq4VV7TAgEugrGi4GCP5UuANQ3f2qfiL7WkbHVZ/AWd2PZf25VFJwQStRv31aEXHz9rN4GElVzbPs6jtjyH07L5SywtfToBls6MjhkSwKhjl5bNqNELelEIoBeFll6bxV/Qib57pSOLTgiwlK3ba9GLnZ2nkwDLQ69dL+dRO5Zjk7L5SywtfToBls6MjhkSwKhjl5bNqNELelEIoBeFll6bxV/Qib57pSOLTgiwlK3ba9GLnZ2nkwDLQ69dL+dRO5YEWLEsx6YTYK2eOU+cgABGHQudi2As32XTuQhOw334VPwldg9Z/AWdoBOFAHpRaOm1WXyFwFPfvaUDvVio+Xu45/oZZpxAgJVxq7ymBQJcBGNFwcEey5cAaxq+tU/FX2pJ2eqy+As6se2/tiuLTggkajfuq0MvPn7WbgIJK7m2fZxHbXkOp2Xzl1ha+nQCLJ0ZHTMkgFHHLi2bUaMX9KIQQC8KLb02i7+gE333SkcWnRBgKVu316IXOztPJwGWh167Xs6jdizHJmXzl1ha+nQCLJ0ZHTMkgFHHLi2bUaMX9KIQQC8KLb02i7+gE333SkcWnRBgKVu316IXOztPJwGWh167Xs6jdiwJsGJZjk0nwFo9c544AQGMOhY6F8FYvsumcxGchvvwqfhL7B6y+As6QScKAfSi0NJrs/gKgae+e0sHerFQ8/dwz/UzzDiBACvjVnlNCwS4CMaKgoM9li8B1jR8a5+Kv9SSstVl8Rd0Ytt/bVcWnRBI1G7cV4defPys3QQSVnJt+ziP2vIcTsvmL7G09OkEWDozOmZIAKOOXVo2o0Yv6EUhgF4UWnptFn9BJ/rulY4sOiHAUrZur0UvdnaeTgIsD712vZxH7ViOTcrmL7G09OkEWDozOmZIAKOOXVo2o0Yv6EUhgF4UWnptFn9BJ/rulY4sOiHAUrZur0UvdnaeTgIsD712vZxH7VgSYMWyHJtOgLV65jxxAgIYdSx0LoKxfJdN5yI4DffhU/GX2D1k8Rd0gk4UAuhFoaXXZvEVAk9995YO9GKh5u/hnutnmHECAVbGrfKaFghwEYwVBQd7LF8CrGn41j4Vf6klZavL4i/oxLb/2q4sOiGQqN24rw69+PhZuwkkrOTa9nEeteU5nJbNX2Jp6dMJsHRmdMyQAEYdu7RsRo1e0ItCAL0otPTaLP6CTvTdKx1ZdEKApWzdXote7Ow8nQRYHnrtejmP2rEcm5TNX2Jp6dMJsHRmdMyQAEYdu7RsRo1e0ItCAL0otPTaLP6CTvTdKx1ZdEKApWzdXote7Ow8nQRYHnrtejmP2rEkwIplOTadAGv1zHniBAQw6ljoXARj+S6bzkVwGu7Dp+IvsXvI4i/oBJ0oBNCLQkuvzeIrBJ767i0d6MVCzd/DPdfPMOMEAqyMW+U1LRDgIhgrCg72WL4EWNPwrX0q/lJLylaXxV/QiW3/tV1ZdEIgUbtxXx168fGzdhNIWMm17eM8astzOC2bv8TS0qcTYOnM6JghAYw6dmnZjBq9oBeFAHpRaOm1WfwFnei7Vzqy6IQAS9m6vRa92Nl5OgmwPPTa9XIetWM5Nimbv8TS0qcTYOnM6JghAYw6dmnZjBq9oBeFAHpRaOm1WfwFnei7Vzqy6IQAS9m6vRa92Nl5OgmwPPTa9XIetWNJgBXLcmw6AdbqmfPECQhg1LHQuQjG8l02nYvgNNyHT8VfYveQxV/QCTpRCKAXhZZem8VXCDz13Vs60IuFmr+He66fYcYJBFgZt8prWiDARTBWFBzssXwJsKbhW/tU/KWWlK0ui7+gE9v+a7s3s8hTAAAgAElEQVSy6IRAonbjvjr04uNn7SaQsJJr28d51JbncFo2f4mlpU8nwNKZ0TFDAhh17NKyGTV6QS8KAfSi0NJrs/gLOtF3r3Rk0QkBlrJ1ey16sbPzdBJgeei16+U8asdybFI2f4mlpU8nwNKZ0TFDAhh17NKyGTV6QS8KAfSi0NJrs/gLOtF3r3Rk0QkBlrJ1ey16sbPzdBJgeei16+U8aseSACuW5dh0AqzVM+eJExDAqGOhcxGM5btsOhfBabgPn4q/xO4hi7+gE3SiEEAvCi29NouvEHjqu7d0oBcLNX8P91w/w4wTCLAybpXXtECAi2CsKDjYY/kSYE3Dt/ap+EstKVtdFn9BJ7b913Zl0QmBRO3GfXXoxcfP2k0gYSXXto/zqC3P4bRs/hJLS59OgKUzo2OGBDDq2KVlM2r0gl4UAuhFoaXXZvEXdKLvXunIohMCLGXr9lr0Ymfn6STA8tBr18t51I7l2KRs/hJLS59OgKUzo2OGBDDq2KVlM2r0gl4UAuhFoaXXZvEXdKLvXunIohMCLGXr9lr0Ymfn6STA8tBr18t51I4lAVYsy7HpBFirZ84TJyCAUcdC5yIYy3fZdC6C03AfPhV/id1DFn9BJ+hEIYBeFFp6bRZfIfDUd2/pQC8Wav4e7rl+hhknEGBl3CqvaYEAF8FYUXCwx/IlwJqGb+1T8ZdaUra6LP6CTmz7r+3KohMCidqN++rQi4+ftZtAwkqubR/nUVuew2nZ/CWWlj6dAEtnRscMCWDUsUvLZtToBb0oBNCLQkuvzeIv6ETfvdKRRScEWMrW7bXoxc7O00mA5aHXrpfzqB3LsUnZ/CWWlj6dAEtnRscMCWDUsUvLZtToBb0oBNCLQkuvzeIv6ETfvdKRRScEWMrW7bXoxc7O00mA5aHXrpfzqB1LAqxYlmPTCbBWz5wnTkAAo46FzkUwlu+y6VwEp+E+fCr+EruHLP6CTtCJQgC9KLT02iy+QuCp797SgV4s1Pw93HP9DDNOIMDKuFVe0wIBLoKxouBgj+VLgDUN39qn4i+1pGx1WfwFndj2X9uVRScEErUb99WhFx8/azeBhJVc2z7Oo7Y8h9Oy+UssLX06AZbOjI4ZEsCoY5eWzajRC3pRCKAXhZZem8Vf0Im+e6Uji04IsJSt22vRi52dp5MAy0OvXS/nUTuWY5Oy+UssLX06AZbOjI4ZEsCoY5eWzajRC3pRCKAXhZZem8Vf0Im+e6Uji04IsJSt22vRi52dp5MAy0OvXS/nUTuWBFixLMemE2CtnjlPnIAARh0LnYtgLN9l07kITsN9+FT8JXYPWfwFnaAThQB6UWjptVl8hcBT372lA71YqPl7uOf6GWacQICVcau8pgUCXARjRcHBHsuXAGsavrVPxV9qSdnqsvgLOrHtv7Yri04IJGo37qtDLz5+1m4CCSu5tn2cR215Dqdl85dYWvp0AiydGR0zJIBRxy4tm1GjF/SiEEAvCi29Nou/oBN990pHFp0QYClbt9eiFzs7TycBlodeu17Oo3YsxyZl85dYWvp0AiydGR0zJIBRxy4tm1GjF/SiEEAvCi29Nou/oBN990pHFp0QYClbt9eiFzs7TycBlodeu17Oo3YsCbBiWY5NJ8BaPXOeOAEBjDoWOhfBWL7LpnMRnIb78Kn4S+wesvgLOkEnCgH0otDSa7P4CoGnvntLB3qxUPP3cM/1M8w4gQAr41Z5TQsEuAjGioKDPZYvAdY0fGufir/UkrLVZfEXdGLbf21XFp0QSNRu3FeHXnz8rN0EElZybfs4j9ryHE7L5i+xtPTpBFg6MzpmSACjjl1aNqNGL+hFIYBeFFp6bRZ/QSf67pWOLDohwFK2bq9FL3Z2nk4CLA+9dr2cR+1Yjk3K5i+xtPTpBFg6MzpmSACjjl1aNqNGL+hFIYBeFFp6bRZ/QSf67pWOLDohwFK2bq9FL3Z2nk4CLA+9dr2cR+1YEmDFshybToC1euY8cQICGHUsdC6CsXyXTeciOA334VPxl9g9ZPEXdIJOFALoRaGl12bxFQJPffeWDvRioebv4Z7rZ5hxAgFWxq3ymhYIcBGMFQUHeyxfAqxp+NY+FX+pJWWry+Iv6MS2/9quLDohkKjduK8Ovfj4WbsJJKzk2vZxHrXlOZyWzV9iaenTCbB0ZnTMkABGHbu0bEaNXtCLQgC9KLT02iz+gk703SsdWXRCgKVs3V6LXuzsPJ0EWB567Xo5j9qxHJuUzV9iaenTCbB0ZnTMkABGHbu0bEaNXtCLQgC9KLT02iz+gk703SsdWXRCgKVs3V6LXuzsPJ0EWB567Xo5j9qxJMCKZTk2nQBr9cx54gQEMOpY6FwEY/kum85FcBruw6fiL7F7yOIv6ASdKATQi0JLr83iKwSe+u4tHejFQs3fwz3XzzDjhC0+wHrggQfK5z//+XLOOef0+33zm99c3vve95add95Z2rc6p7b+iSeeKN/85jfLSSedVG6//fby1re+tXzkIx8pO+2009Kf72c/+1k57bTTysknnyy/DulFz6iYi2DssjjYY/kSYE3Dt/ap+EstKVtdFn9BJ7b913Zl0QmBRO3GfXXoxcfP2k0gYSXXto/zqC3P4bRs/hJLS5++RQdY99xzTzn66KPL7rvvXk455ZTytKc9rZxxxhnlpptuKuedd17ZZZddqoiqc5T673znO+Xd7353Of3008t+++1XPvjBD5Z169b1P+9222238PM9+OCD5ZOf/GQfdO29995VP/+WUIRRx245m1GjF/SiEEAvCi29Nou/oBN990pHFp0QYClbt9eiFzs7TycBlodeu17Oo3YsxyZl85dYWvr0LTbAevjhh8sJJ5xQbrnllnLxxReXZz/72T29X/3qV+WII47o//enPvWpsv322z8pVXWOUv/QQw+VY489tjz22GPlc5/7XNlhhx3K1VdfXd7xjneUa665pg+0Nv7TvVvr0ksvLVtvvXU59NBDy1ZbbaUrImkHRh272GxGjV7Qi0IAvSi09Nos/oJO9N0rHVl0QoClbN1ei17s7DydBFgeeu16OY/asSTAimU5Nn2LDbB+8IMflNe97nXlTW96U/nEJz5Rttlmmw18undhfexjHytXXXVVOeigg550K+ocpf7uu+8uhx12WHn5y1/e/zxdINW9I+ulL31pueSSS/q/2/hPN3v9+vX9O7A2F7ytXmrTPhGjjuXPRTCW77LpXASn4T58Kv4Su4cs/oJO0IlCAL0otPTaLL5C4Knv3tKBXizU/D3cc/0MM07YIgOs7p1KXUj1gQ98YDQIuv7668srXvGK/rumuuBo43BrYxGoc7p3RinPvfPOO8sb3vCG8trXvrb/Wbo/awHWqaeeWj784Q9v+HG6jyV233t1/PHHl1133TWjVl2viYugC99mmznYN4sopICDPQSrPBR/kZFJDVn8BZ1Ia5eLs+iEQEJevakBvZiwuZu4t7gRNhnAedQE49Ih2fwllpY+fYsMsLovUO++V6r76OANN9xQDjjggE3I/ehHP+rfnfWCF7ygnH/++f13To39Ued0AZby3F//+tf9O8S6d2CtvUts7B1Yjz76aP8dWS9+8Yv7Wv4sEsCoY1WRzajRC3pRCKAXhZZem8Vf0Im+e6Uji04IsJSt22vRi52dp5MAy0OvXS/nUTuWY5Oy+UssLX36Fhlg3X///f3H737605+WK664ojz/+c/fhNxPfvKT/p1Pz3jGM/rvlOq+5H3sjzqn+9J15bnd87vvwPrNb35Tzj777LLjjjv234HV/abEa6+9dkPw9rWvfa1079Z63/vet/TdYro0cnVg1LH7zGbU6AW9KATQi0JLr83iL+hE373SkUUnBFjK1u216MXOztNJgOWh166X86gdSwKsWJZj07fIAGstoOqAXH755WWvvfYaDbCW/f1asTqn6+uCMeW53/rWt8p73/ve/kvcu3eEvec97+mDrO4L5p/+9KeXO+64o1x44YX9Rwy7/929K+zTn/50H3jts88+5aSTTioHHnjgFv+F7hh1rLlwEYzlu2w6F8FpuA+fir/E7iGLv6ATdKIQQC8KLb02i68QeOq7t3SgFws1fw/3XD/DjBMIsJ7iAVb3PVvf/OY3+yDq9ttv738DYffdXTvttFN58MEH+48WHn744WXvvfcua7/h8N577+0Dr1tvvbW8//3v7/+75aOFL3zhCzNqntcEAQhAAAIQgAAEIAABCEAAAhCAwJMQ6H5J3FPtzxYZYN133339d0t1//lk78Daeeedy2WXXVa6/xz7o87pZrR4bjfnscceK5/97GfLc5/73HLIIYf0P97NN99cXvnKV/ZfFN+902vtO7p22GGH/p+pv5mQAOup9n9Xfh4IQAACEIAABCAAAQhAAAIQgEA8AQKseMZVT1gLdr761a+W6667rrzkJS/ZpG/ti9Lf8pa3bPjuqbHB6pxuRvcl7t7ndnO6jxbeeOON/Tustt122/7H676vq/t+rLUvpu/evfXxj3+8r32y7/KqgkYRBCAAAQhAAAIQgAAEIAABCEAAAhCYiMAW+Q6sLtg55ZRT+u+N6r4A/VWvetUm+LsvSu/e1dR9PO+EE05Y+v1R6pzuIS2e+8tf/rL/DqwPfehDZZdddtnwsw8DrO4vutdw5ZVXjr7TbCLN8VgIQAACEIAABCAAAQhAAAIQgAAEICAR2CIDrI7QTTfdVF796leXd73rXZuEVGuh1DnnnNO/U2r//fd/UqDqHLV++PCHHnqonHjiieXQQw8tw4/4LXsH1vXXX99/FPI5z3mOJA6KIQABCEAAAhCAAAQgAAEIQAACEIDAU4HAFhtgrX3h+W233VYuuuiisttuu/X76L4A/e1vf3vZY489+nc5rX1v1KOPPlquvfbavubggw/e8LE9dY5av7FIunBt/fr15fHHHy+HHXbYwjvD1r4D69xzz+3fVbb2EcdtttmmnHXWWf1vKeQPBCAAAQhAAAIQgAAEIAABCEAAAhCYG4EtNsDqFnXPPfeUo48+uuy7777luOOOK4888kgfWt1xxx3lvPPO2+TjeWvhUNd3zTXXlP3222/DrpU56nM3FlT3c3VhW/cOrLEwavhbCLuf+cgjj+x/C+HaF73PTaD8vBCAAAQgAAEIQAACEIAABCAAAQhAYIsOsLr1d79JsPttft27lrrfNnjUUUeVI444oqxbt24TdXR1xxxzTP/PzjzzzIXfTFg7Z22opf6jH/1o/71Xe+6551Lldu+6+sxnPlMuuOCCsuuuu5bjjz++/6jk1ltvjdohAAEIQAACEIAABCAAAQhAAAIQgMAsCWzxAdYst8YPDQEIQAACEIAABCAAAQhAAAIQgAAEtiACBFhb0LJ5qRCAAAQgAAEIQAACEIAABCAAAQhAYI4ECLDmuDV+ZghAAAIQgAAEIAABCEAAAhCAAAQgsAURIMDagpbNS4UABCAAAQhAAAIQgAAEIAABCEAAAnMkQIA1x63xM0MAAhCAAAQgAAEIQAACEIAABCAAgS2IAAHWFrRsXioEIAABCEAAAhCAAAQgAAEIQAACEJgjAQKsOW6NnxkCEIAABCAAAQhAAAIQgAAEIAABCGxBBAiwtqBl81KfmgQef/zx8q//+q/l/PPPL7/73e/KX//1X5ftt9++/2H/67/+q/zDP/xDOffcc8tf/uVflgMOOOCp+SL4qZoRePTRR8uNN95Y/uZv/qb86Z/+aTn00EObzd7coCfT4uZ6I/6+0/9VV11VLrnkknLWWWeVvfbaK+Ixs5750EMPlX/+538u55xzTnnjG99YDjvssElfz5133ln+/M//vLzoRS8qp5566ma97Iknnig///nPy8UXX1xuvvnm8oUvfKE885nPnPQ1bOkP39gHdt5553LCCSds6UjSvv7IXT/Z/7fvvffe8vd///flhhtuKGeffTb/n2+gsI1533fffeW0007b4L8NxjNixgQ6PRxzzDH9KzjzzDNL5+uWP2v/TvLlL3+5/NVf/dVm72RPpTvl2v8/un+feuCBBzb5dy0Li5qeVtxrnrWl1RBgbWkb5/VWEbj//vv7fxH8+te/vlDf/cv08F8Sx+qPPvrocsYZZzzpBeLhhx8uX/nKV8r1119fvvjFL5aNe37yk5+U7pC44oorym233dZf9Aiwqta3UNQdXP/2b/9WLrvssvKNb3yjfP/73y877rhj2X///curX/3q8vrXv750O/z3f//3csghh9ge0qCr+xnWr19frrzyyj6UGNNag8eMjngyLUY988nm/tM//VMfXl100UXlD/7gD8rll1++2cvSKn7OBx98sFxzzTX9z9YFjV340gVrL3vZy/rg5o/+6I/KpZdeWv7sz/4s/F/K7r777p7L1VdfvXK9LGM9FmAt87LucvuP//iP5brrrit/93d/9/+1d2chs1zV+8fbWVTigBjnWdBoTEJEjcYkxgnjhBOCOOCIE45xRON844R6IyI43HmpBBVvDCoOqETRiGDUiImo4AgiQRF+fOr/X8edSlV3V7/d5+233qfgkHBOdVXt757Wftbaay8e8YhHdOwiYE1ryfrut771rW58+973vrfA+x73uMfiYQ972OJFL3rR4tGPfvTiZje72VoP/de//tXNO9/85je7Oel973vf4l3vetdav81N+0HAGGXc/MIXvtCNUcanJz3pSYtXv/rVi5vc5CaLn/3sZ4uLLrposcu6Xta3je0cc8Tq9PnxNjPFblGfX/nKV7p5wFj63Oc+d6X9uR+tNV8xRuA73/nO4txzzx3859Y2fP/737+45JJLrnffGWecccJu2oaQ8pOf/KTrt9YkrlU22T7ZlL7l85//fGdvfOlLX7rOWmsIsDn0Oc95Trf2Grpud7vbdU66Jz/5yZ2Tecxm2Qb39JBhAhGw0jJCYITAv//9726we+1rX9stUhmAPBf3vOc9Fze4wQ2u9ytG4yc+8YnOK2EyefnLX7445ZRT1uJLXCGiMOZa0YsB8973vrf7EwFrLZTXu+mvf/3r4kMf+lBn0L/iFa9YPO95z+vq8IY3vOHiH//4R8cV3x/+8Iedwf+CF7xgsxdt8VcW8b7zZApY9fljbXGLxVv7UbxkFl0//elPVxpLaz90wxv1xcsuu2zxtre9bcF4ed3rXrc477zzFre85S0XouaMETx7n/70pzvhgJiwqZdz6id6p7Z9GO1l3W9dNpYx8iy4bnSjG0XAWhfo/79Pf33zm9+8MF+JlHr4wx++uOlNb7owH1nMGttOPfXUxYc//OHF/e9//+s9/b///W8nxprfKvLXTaLhnvKUpyxe+cpXRsCaWCeHefuf/vSnbnF2i1vcYvGBD3xgca973auL7Oa00QYsQPvjxC7reqxvl9MPq4jW128xm9ot5iFj6emnn74TAcu48tWvfnXx7Gc/+3ofTTy//e1vv7jf/e53mF1gVu8mBH/jG99YvPSlL+1sDOsD/bsdqxVYJLb+/e53v3tBuPrUpz7V2SHs3G1e5hk2kG9aJWDto03JlnzWs561uPDCC1f2DzaL+1/4whd2QtZnPvOZzknJTuE8/PjHP95FceHM2fOABzxgm6jzrBUEImCliYTAEgKMe+LHO97xjsXzn//8LtRd5M7YJZJK9MyqyKv+70vtt/jo/7a8KxGwpjdVxryw6R/84AedV1IkwpD4WEb/2WefvReLNdEU559//qEIEsva4vQaONgvGGVveMMbusXXusbSwd44/GuGjPcT03jlbM0YGgfcJ4LuYx/7WLcoO1lbHg9T8JzCe2wsy2J2CsX/3WvBSGAiyBMxCVX96/e//33Xbv/4xz8OGtn+nWH+1re+9TqLohoHnvnMZ+7FmLgZoeP1K/ZKObtsyb3LXe5yHQAcAm984xsXF1xwwXWiyHdZ12N9W/QXJ8DVV18dAavXTA9itxRvY8JUO3Sd3mJBL2L24osvvs7tnDgW8yKPT9a8t873zuGedofHsnVARWwRaKQkufWtb72T4pvHrXPWtcn2yaac+i1lg5pf+8I/MZd9WsKWNBccmrlODoEIWCeHc95yhAn8/Oc/P+FtsrXigQ984GBpTOC2Wjz2sY9dPOYxj5lU4ghYk3CtdbP64I2Sh4enRCTdkHhVDxszzNZ62ZZvKkPkMCJqpk7wWy76dR63LwKWtiG/lMgrdWJxMHYdhiEfAWuXrXA/n0144lT5zW9+023peMhDHjL6oRacFjXmJoZ4RQYSPIitv/71r6+32N2lqLGfRI/+V/3tb3/r2sSd7nSnLhpcFFb/4sz57W9/20V817XLuh4TsGps9y2JwPpfLR3UbtmlgKXO3vKWtyzucIc7XE/UZrMQwW0LjYC13bFkqoC1TvqSg3xhBKz/0ZO+QdoRUYfm4Qc/+MEHQZvfTiAQAWsCrNx6PAnYO21rxkc/+tFu0iaKCCHtX4Qu9/hz29vedhKsCFiTcK11M0Ndfqu73/3uXVSMrRTLLos5k9ETn/jExc1vfvO13rGrmyJg/T+y+yBg6f+M9k9+8pNd3+ZxWyaE+m6HMgi1P/PMM3fVRK7z3AhYJwXz3rxEpJ/oije96U3dloZVnl/Cxkte8pJuqyDPvP/3DFvkRXA5LKIfrbFLUWNvQM7sQ0rAuuKKK7rt8KJ4+5ctfT/+8Y8Xj3/840/80y7rOgLWtEZ2ULtlVwIWYU2bMv/ZstzmxbO1TZTnNddcs3ZUzjQqx/vuCFjbq/+pDtplEVi+qs1Tll0y26undZ4UAWsdSrnn2BNYZVTUgkJkxjOe8YwTi28TvsSBEqlKqssDzkvVzxGwqYDFGJWXy2k+niGhoNBuuXkssmth21ZgG9XTDr5twsejXuG1lYKnSO6AMW/0UDn7Cflbb1bLs+UlT0F5kuskNds1JEDmlSFk2Ipqi6iwY4tIOQoqwSODsA09bgUsgpooCfXmsu1CfrV+qHIlzBRhIQGzHBivetWruv37lS/ByU8OJnBwgFxtFjwi0+Rqk7/pvve9b9eObJMb2s4q+a+F7pe//OWFHB0WSHKGOdSgkkTXKYpEQ5EAtt/KHSUSTj8SyfTBD37wevmhMPTdhCJJfu985zt3z7YYIwitG66+7bZbEZi/+MUvuu/Ttza5hhIrEx+ICUO5sqbcPyRg9ft+v39vMna0Cb2Hxo773Oc+C5x44fsnqmK26RZCfcsprNqudmebinFOGz+O15///Ocu0oYApd8ao5Zdbf4xv9PH9Cd9E8/2KiO8FTXe+c53dn34Pe95z0Ii37E+vK0x6DjW6TbK3KY8YG/IgSVX0aoE/ruqa2VaR8Ayt4lyNUcY+/Vvbe6ss846VnbMQeyWaj99AUvdGreJ17ja/t63P1fN6xbxxl+R7OyauswphCzPlEO0vdq5YtXz/W5bdoNDCkTEsJNEw/SdTX07Y9X9xjR549hr2ubQVWOmcVb6B5zqXgcvscPkGNw0H9VBBawh+7SfdNwca15gGxIk+1drB7cRWGwXjj3zkC3L6h3/lvuYTbkuLycfyrvGppF/y0E5tu05efnaa69dvP3tb+/sqBvf+MbX+ey+DWVnzFOf+tTO/u7nGx4bf1cJWGVnDa2flnFne3/ta187ccK8NYKTx61VXFUmbUa+MfZ6jY1DfXgb88dRe0YErKNWY/neQyHQDmJDURh/+MMfuoncwG7RXlFbFt+84xZ2Fu8mAQO+hOLuq2sTActC0SLOgG6SlFTQgsRJNEQzCXgZBZJJv+Y1r1nc8Y537P6/v9WEN1aECWHiQQ960KHw3fZLyxONxSanaFV0AiGnf5oPL6OE2eVtZAxKlnz55Zd37zIx4v3d7363y7lF0JJcU4JHkxOxkdCpHZhILcorKqI4lDhg0rryyiu7utOmbGFlXDCICGIlYpmoSxglbrlMhtokz6iFp2TPP/rRjzrB0yWSkOHlu30/UcrkPtYW/dY2JG2MKKZtWXD4U9/vG5XH87QnixBlZYBZjJiw/X0/ktGz/D3RCyPtWR4Q38hQOUxx1ULfgv0g36CtiHQh+KkfW3sYJfrdrW51q+ttu5h6/5CAZcwSoaNtqAdjUBnQ64wdjC9j1utf//pOgGdAElPby/imbWsDkvc64VPbtdgZ2sawiYBFNNQ2vEMScu1YFIB+oNzy1h23qw5asDCsfruKgTlHv8Xri1/8YidWL4vWqHHAPII70ey0007rFsIWc/0+vM0xaFVZ8u/jBCp/krnCxallHLXoG1tA76KuSzRbJWDZvmreIYBoZ/K6EQwIcBVFdlzsmIPaLeq7eIs8N14bK9h83/72tzthRU67NmJznXm9b6cO5cUb21a2zvM3tRv8jh1kPiPWsjUIMeY7doictWy4ElOm3q/dsfeNeewmYyd7Tl5Vc2I/xYOxmHBGCNLv1IU5Xr4oz5iaWqS4H0TAMo/37dP+ll38nFYrEpcz1WVel09P32SD2TZaV9U1+1S7YvNyjrLdRJ73U62M2ZTr8LJV3vebv2yFJ7AZK9jTcnypY2NGn2+Ng3ZTsB04RFt7Zt1tlssErMqdqxzsYrxKRFvGHQ9l0A+1oyqTMZqIrc3ptxyBcgVaA5xzzjmdw8qY2O/Dx3U+jIB1XGs+5Z5MoNRvxkA/QaoByMRZ24uGQvLr9A6LPCJGeyLUVAGLoWMAtrCuiC8FqhM2GH8lklVOBRPw0CTa//bJYPbwB3USDxFp05MFx+pkbFtbnbakbizwtBOGEzFMxJEFH7HRRFcJwOsdjuNto8RKwHrZy17WeV7kXnJVqD5hrownz2cwyYXDmKuFQ53g58jgqneTo+8gcBI/RV8x6n71q1917dFvx8o9ZKDW6VVEGYukMhTr7x/60Id238aYdhFZK1qrNaKIOS9+8Ys70a3d2nLVVVd1RxTzsh1WBBbxROJj0ZObnCxYeUN4EfXB9mTSyk3EcBQ5Z+vx1Ptx7YDl09gAABf2SURBVAtY6pSoSBzDu/VMThk7tC3PUb99kdV7jR2udgxadorlVAHLmCqCkgGqLdXlsAztZJ3tc3s4PB34kzbZtjDkKV5HwOJVNzYRvNo+TDw3D2qz2x6DDgzomD+AmChq1yK0ImZEs5p/jPP9qJQa87dd162gUuNURX7UPGpRZr40BvqudqsaB1Atno+DHbMNu6X6tMhKc69IalfZA6KZS8D291Pm9WVbTccErCnPn2o3KIe5gS3U5h4ayw849f7aeUHUYdvXRVgwL3EkEhuIJGM53SpH0qZ2aNuHiHLrXEPizNhpoJUigdDIvrF2cHHKGzMILOyUakfVZoihREM2atkXdRoyzoTDuoZsyqm8yg7zTvZY7SooW6B1VBsr2M3syqG1GgHoIAKW08utLdjbxDXtQDsvO72tozHubVQ028qp42W7m9+Jz0Qrc2+tFYuZd/fXkOu0i7ndEwFrbjWa8uyMQC38eBfaxZy/F+ngTyV4p8xbkPPCiLyoa2wBN1XAMsB5n4m7FhbtRGeAayed2gbluNfW+1Zec984lpx+Z0B3+ODi6ejbTROhTxWwlp2kNpajaOw3y3JgiWK66KKLTkzA6tC2IIv51mgoQ+OSSy7pjDwhyfV32vDYBDhWbgYYlk5zvNvd7tY9a+zeMUO3JmBe9xKDfL+INaekMTZE8tRVJ1XxVh2WgFV99glPeMJGyYbLCCbw9bd6VW4ionaJjFPvr4UhA0j9MHwYViJneEb7i9WpY0eJiDyYDPfK76fetCt1d9Bo0rF+oN+IyiuhpG8QM5zbxdgOh5S9evTJFLD60RZDC4/a0ritMWivYB/Rj7FAIiZbyHFmuThORISwHWoB2I7ju6jrVRFYQ0ncLRBFDlv8m+9E5Lrmbsdsw25ZJkoPiUnbmNfLrhg6mW4bzx+yG2ru5KTpnw7e5gisSFEOJNvM1r1fntuKWu3bkOUovvDCC0/kDuQc5KjkDGRjl6OqxupNdgLU0HOQCKz+M8peKCF5TGApZ6do6n5upzGxcsxuHbITp/IqG7r/LfVs+W7LiVrjhN0T8he3NtAyB9vQUN9GYPX/XbQdIVNk8lh067J1wbbWg0d0ijrwZ0fAOjDCPOA4ERBxwMhrw2pFZgl5ZygO5ZoQSsrrRfSyEOMZGxuEh/IODQ1yQ7mt+vXQTrqVW4HXRE6minKxWCZkmHhX5ck4SvVckzJhoBVvppRhXwUsBpLIO0KPdmDxSLgi1o1dY/kLhk4LWifJJWNQm5f3QAh535u1SsD6/ve/f0KQGjIGqxz7kMR9aOvVlHZUXskxIbX6d7XTqfe3ApZtpLYEi1qzXWwo2fy2xg65PgiRRIt18l3UIoeg2h//xoy8YrOM93FMnNpuIex7u8dYVb0TNcvTvk4E1piooY97JmGzXXhvYwya0r9y73IC7A8OLXlTjNkuojORu0SsVeP1Qep6EwHLN1o4i1Y+TnbMNuyWVQIWG3TstLRN5/VlAlbbOjd9/pAdsMxu8M4SU+SeUuarr766S4HQik7tt/Xv56ipub8fPVX9hbBaEVj9XmhLHdtaVLmt3vsuYPn+foS5+VcU51AE1pBYWQz7eRnXsSlX8VolYLVrp2U21Drf0tZlfwshUYxTTRoRbcm7Tj311NFBOALW7mboCFi7Y5snz5CAQVbILM+gAdzkSOF3JHW7xUXRGY5CWC1MhTdT6hkO9kkfVMAysXh2LSDWQV1eCdvVbGUiWMkVIHR/073567z3MO5pJx2h38TFm970ppM+ZV8FrP6EaDF77rnndkbG4x73uJVlXHUE8rIJnoFNBJVzQHuW/0t/6AuvqxZErYBVRs9QSPc+CFgVzs1ze+mll07OuVQizJiAVYZZGbhT728FLO1c3Ui0PXYK2UHGjorgFPlkgUkk65/uOTWa1PcPGXlV96Lw+h72lY185je0SdxtFWu3t4wVvQSBdtvlQQSsoT68rTFo5tV3KMWzVchimr3iaiObNhmv163rTQWssajlOdsx27BbVglYQw6Eg87rqwSsgz5/yA5YZjf4nmrT8odqS2UnjW0d698vQqnaGruqTc9QUdLmUlFd7SWi0FzOUe1dksT7/b4KWOXc5mCXbqLWMbW1kPO9n7N3VQRWv6zLbIJ1eU0RsJbZUAcVsKRkqC2Kovv6+Wj7g3sErN1NdxGwdsc2T54pgdr/7nQfyRxtbeLdbE+Fs72GoShaRh6Ce9/73h2NbYWMmlDks2gnnFW42ygsHilbD03KBInaFrTqGUfp3yta7oILLpgk9FUZ91XAqjxS6s/++N/97nedgGphWjnYltXTpgKWiBuTtXfUfv1NtxAOLX6HTovcBwGrtirY4rfOiW999iUcCG9v84TVfWWYlZd36v2tgEUkkwhUQlbX5z73uS7ZaXttMnaUMWvrqYgfxj0R33YkWy3aa1sCVuWIkCOHx7MvlB2lsWjb39pukbF9eJXAV/lvjPutkLotAasiwrY1Bm2b13F5nvFSvxRp0u+XGFQ/ZpO07WCKgDW1rjcVsCqKon/y69ztmIPaLVMFrG3M68sErG08f8gOYEPYScCpMpSbstp05RcVsTXlfgetGGfZ93IucQ6JvmEPsO05VjiCy3auex2YIyrLVn7byvZ9C6G6q4Tn8vQaG+5617t2AretxiKwpCNor20IWFN5bSJgDeUd24aAVcwIlBK4axtY9U9BdF8ErN3NvhGwdsc2T54pAR4DC3gTorxREjy2SYzbBWXfS7ktAasSylu8tKfRFXKnisgj0SZe9G/lUfLdTiUTQdP3IM2l2nj9TDCEB55nAsnQlqoqL6+KCDneMgv0fRWwKnTedjF1V8k2LVKHBAtiqqTvFjUMqk0ErIr4cHJiu1jehoBVz5AItS9U7IOApX0QbSQyHzrAYai/KJNxQt6s6quSwLc5pOp3kpNKVFwn90y9vy9g8RBa9ImOcqqo+qrErO7ddOywELF1Va4JOa+UrR916vnbErA8q5wFYwairVH66tBW2LmMY2PlqHnI4Q3a53nnnTda5Ko7kZp1WEBrXDu9SzuckhepFaG3PQbNve52VT7jJXvAWNXmpWvfVwvBduvpFAFral1vImBV/h25D/vRH3O3Yw5qt0wRsLY1r48JWNt6/pAdUO2QTTvkyK2E8BUlNfX+6jMiqYg4tstzptgyTajXx9qk3dWH5Cf1zhKQj4KARUxyyjDxWwS3ucWuDCcQm1f6dvM2BKypvKYIWHWvQ4rayLlV9snQuLzsFMI6vVGUGuem1A19VhGwdjXbLRYRsHbHNk+eKYHW+21ROmRglVBlm2GJW7yftux95CMf6bYQWvzZZrjs5LcyDPph321CeSeFeC5ByvPkwCHYCOPtG7HlvfR9PFdzj2yoCUaC8Pako37TLPFKVBORwlWRTjxsrfDAAy15I4OoTYR+MpK4V+iyE2Nq732dAMbY4G10SouoM6HrysCjxvNY20TV/bI8GEMCRP2dSMKWhe/glay8Er5PouDy0otSFGZd15Ahql/waPJa+jaRheXJ2ock7r69jtP2bf2TIfttyUlSjEFGLkFA3g+RmiWkEoHqqgT2RJjKQzf1/iEBS5sYy9Ow6dhR3+oEyyHDsMq0TQGrdRaI/sPRAuI///lPt4UaZxFrbfTrTKedwWKVUHnmmWeO5uJwIpeE2BaT+m4r9tWY5Yh0QqeoA+MaD3z1YQeRtAuyoT687THoONXhNstadSNacSgioCKwnCxmDuDAcu2yrjcRsMzbnHMiX4YWhXO3Yw5it1QeLbZfPzKz70CdOq/3RQfz4t///vcuB1DfrhDVI+WGetyF3dCekNvP6aZNG+s49EQaEuin3u8Z5jxR05xCZ5111tKuWkJVOzeWMGQMZY+z0z1TOoIp17pJ3Dkqzj///I55v+6X2afmEflilXUoiqj91oqMFvXWz6U2JtYN2QRTeVU+snXSr7TOHfXPPq3rIEnch9JAlHOTvY25fLStiBUBa0pLn3ZvBKxpvHJ3CHQEakAmHg1t2xLxwvAycRM7TApXXHFFtzhgONpyaHFbybh5dgx8vB2UfAsIF+PAhOg3Fo4mpjrtgqfE6YH95N2iLcby33hmRWGJyDFhDW01mFM1X3755R1DkUuiUggQjqWVE0vItAnN5EiIsf2qrlZYwVnifoKNuhH5IWrGVi0RW0RKXEXmea76Ov3007tHeQ4vEBGSEWPbFdGSIVDf5L72N3IsCEF32p/oExMwo90E6j7vbheijFYLFv/Wv9roFUKe9mrStXVUIso2eb9vGmqLRBUeR+H0WMj9hgUhgYinnWu/hBjGmmgibVsfIKDVyYK2OxJ2ijlRzWSvP4kmY9T4PmIFg0C9EH6Islhjoh4O48ABi0Mim7rUfgiGopDKC8tTK0kyocD3t9EstSDRnz3D77QLoqq25L9tItAp9zOICWtOPmrbl78n+DDi1YNcfAx516Zjh+0t6q9OTOy3tbH2s2os00eH+o7neZeFLGGwvQjwQxGHcxq71ilLjW9EPEKwqFtjkPp3xLeci8YsEVZtJJ5ni9IVmSrSxSml+jMR3B9jibrW19s5aawPb2sMWqfMuWeYQBstwDa5+OKLuy3E7A/CtTFCvZoTnv70p3djL6fXruraV4717WuvvbYbt2yD953GU6KLSBf9nS1kLhhbUM/djtnEbjFeirBV90Tp1qYYsiX/+c9/rj2vm3eNwewkY4udB0Qqf8/xZ3xRb+rM2Mz5JFqXvbAru8F3sKeU0/ewtYlDGNjKZ84j6NQ19X5Rpk972tM6+45d0zpKbnOb23TlLjHKuIi7etOWOUKJLcZizim2uwjYM844o+Oz7qV/EpeMxdYPnoVxa194Vp0KrMzewabwnlovLOuHbEdzABurTTlgbUAMl0es+uE111zT2Y3WOO2axHeyS/2bOUVuRs7MMZtgCi+R5HYcEIhs2/QO3zP27NqeyHHjG9je5jHtl3Of40u9sDnUa3+nStVNa6NbZ+FOqG3bQevc9C5zsLrGDPsx7mNru7YPW4+0c68xXHuXr6y/Hly3Pc3pvghYc6rNlOWkESAmWMiavG3H618GNR4g0QG2RlnQEk4MZra1OQnKRGRL1tBJW4QKE2D/dDkLX+GxdQQuTwOBwMLSFjKTrUG2xJMhIAwLBqMJcWgL0EmDeBJfxLC3mDPo8z6byAgPBBTGiT3+Q1EcFmUmJIIPVgQCxoFJhMBSR+iqS5Nke7lXbqp+Hfo9g47w0/9N6+ExwRNw1C0BhzFCgGMkDX0rA8b9xEtlVDbtThs12ZfHq/3G+pYSw8baIg/klVde2RkRjCmJ/50Q5Xf+y2BUXpFejFjRYe2lXC4GQ59RRWhhbTHT3qvP6GcMA0aLBfiybaC7blKMC23HNzLgGLgu3lkGEuOeuDX0jcpnTNAGCXar6nOd+5fVKYFxGe9Nxg4GlO0UFgv9vHljx00z4gmYY2MZwXTZd5YRqW3IN6Et6LPGOQJvrsUCezlLjCs1vumbj3rUo7pxXlsbEwK0YQI/QUHd+s1YH7ZdcWicqz68jTEo9bk5Ae2A4Euckn/THMOZYLzRHoxRRO0Sssf6rPHtoHWtFEMnnrYJnon4l1122eKzn/1sN4e42DCECAffLBvrj4MdM9VuGZq/8eZg6o+xlcycILFqXlcn6sJYbLsesZsobm4up5/5qvKyliBJZNm13aANcRwRbLQhNoL5wZhW7bztUVPu1wcIcFKBDF1sSBHv7BTjq7GUbUhcrdNb2f/6nGh4vMbEkqHnD83vdV9rK46d1ruOrWktQ9TRBqwhhi4iD0FKRB0Rrr2sSYz/xKLWmb7Ou9fhxc4YsqHZUcSdvq1ZEVraKruZWM/GOO2007pxhRhmftMfjJOnnHLKYJkrSGHodO9+knrzHnuEgFeXe1xDNr52OcSRMKU9DdnPQ78ZO5Bg8xnkaP0yAtbRqq98bQgcmIDJ1WTfTzx/4AfnASEQAiEQAiEQAiGwYwKxY3YMOI/voqQJwEQn0WqiZurizOEkEkFNSDnKeRj1pV/+8pdd5O1VV13VRfu7/JeQw/lLUObMPUwHYppkCLQEImClPYTAMSJQ+buo+f3E88cIQ4oaAiEQAiEQAiFwBAnEjjmClXbEPtkuClFHZ5999on8oUNFcI/E7SKvj+IlXYHIof7WuLYsRKxLL720S1MRAeso1vI8vzkC1jzrNaUKgRMEJPEVviyE1mkZ8mDYKiJHQq4QCIEQCIEQCIEQ2GcCsWP2uXbm9222I0oJYKualAlDwo1t+A5qkkT+MPJyHpR6Hcwi0koqEnm9+hchz1ZgqVLqgKODvje/D4FtEIiAtQ2KeUYI7CkBYc4SCsrX41qV4H1Pi5HPCoEQCIEQCIEQOIYEYsccw0o/5CLXQSqcvvKJOkiHE1hic+3R1kHijvxPdZDLIX/y5Ne3CchtgZQv9ZxzzunyWxK1lF055V6V6yrRV5MR5wc7JBABa4dw8+gQOGwCJiGJASXadhqLhIKOXM8VAiEQAiEQAiEQAvtOIHbMvtfQPL/vL3/5Sxdh5WAECdUlOSf0EHOcstye8ndUCTg90MEfDir6+te/3uW8clDKIx/5yC7JuWT0dWjUUS1jvnueBCJgzbNeU6oQCIEQCIEQCIEQCIEQCIEQCIEQCIEQmA2BCFizqcoUJARCIARCIARCIARCIARCIARCIARCIATmSSAC1jzrNaUKgRAIgRAIgRAIgRAIgRAIgRAIgRAIgdkQiIA1m6pMQUIgBEIgBEIgBEIgBEIgBEIgBEIgBEJgngQiYM2zXlOqEAiBEAiBEAiBEAiBEAiBEAiBEAiBEJgNgQhYs6nKFCQEQiAEQiAEQiAEQiAEQiAEQiAEQiAE5kkgAtY86zWlCoEQCIEQCIEQCIEQCIEQCIEQCIEQCIHZEIiANZuqTEFCIARCIARCIARCIARCIARCIARCIARCYJ4EImDNs15TqhAIgRAIgRAIgRAIgRAIgRAIgRAIgRCYDYEIWLOpyhQkBEIgBEIgBEIgBEIgBEIgBEIgBEIgBOZJIALWPOs1pQqBEAiBEAiBEAiBEAiBEAiBEAiBEAiB2RCIgDWbqkxBQiAEQiAEQiAEQiAEQiAEQiAEQiAEQmCeBCJgzbNeU6oQCIEQCIEQCIEQCIEQCIEQCIEQCIEQmA2BCFizqcoUJARCIARCIARCIARCIARCIARCIARCIATmSSAC1jzrNaUKgRAIgRAIgRAIgRAIgRAIgRAIgRAIgdkQiIA1m6pMQUIgBEIgBEIgBEIgBEIgBEIgBEIgBEJgngQiYM2zXlOqEAiBEAiBEAiBEAiBEAiBEAiBEAiBEJgNgQhYs6nKFCQEQiAEQiAEQiAEQiAEQiAEQiAEQiAE5kkgAtY86zWlCoEQCIEQCIEQCIEQCIEQCIEQCIEQCIHZEIiANZuqTEFCIARCIARCIARCIARCIARCIARCIARCYJ4EImDNs15TqhAIgRAIgRAIgRAIgRAIgRAIgRAIgRCYDYEIWLOpyhQkBEIgBEIgBEIgBEIgBEIgBEIgBEIgBOZJIALWPOs1pQqBEAiBEAiBEAiBEAiBEAiBEAiBEAiB2RCIgDWbqkxBQiAEQiAEQiAEQiAEQiAEQiAEQiAEQmCeBCJgzbNeU6oQCIEQCIEQCIEQCIEQCIEQCIEQCIEQmA2BCFizqcoUJARCIARCIARCIARCIARCIARCIARCIATmSSAC1jzrNaUKgRAIgRAIgRAIgRAIgRAIgRAIgRAIgdkQiIA1m6pMQUIgBEIgBEIgBEIgBEIgBEIgBEIgBEJgngQiYM2zXlOqEAiBEAiBEAiBEAiBEAiBEAiBEAiBEJgNgQhYs6nKFCQEQiAEQiAEQiAEQiAEQiAEQiAEQiAE5kkgAtY86zWlCoEQCIEQCIEQCIEQCIEQCIEQCIEQCIHZEIiANZuqTEFCIARCIARCIARCIARCIARCIARCIARCYJ4EImDNs15TqhAIgRAIgRAIgRAIgRAIgRAIgRAIgRCYDYEIWLOpyhQkBEIgBEIgBEIgBEIgBEIgBEIgBEIgBOZJIALWPOs1pQqBEAiBEAiBEAiBEAiBEAiBEAiBEAiB2RCIgDWbqkxBQiAEQiAEQiAEQiAEQiAEQiAEQiAEQmCeBCJgzbNeU6oQCIEQCIEQCIEQCIEQCIEQCIEQCIEQmA2B/wPK2cg0ss49/A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utoShape 4" descr="data:image/png;base64,iVBORw0KGgoAAAANSUhEUgAABLAAAALmCAYAAABSJm0fAAAAAXNSR0IArs4c6QAAIABJREFUeF7snQnYFlX5/4+IKxKJIi6J5pKRhiG4BW5pLrlgairimmtYWmmWP9dMzVwqKwjKIhc0F9zJBZVIcAUNEg013FIBMy1cUfR/fc/vd97/vMMzz5zZnpln3s9cl5f6PmfO8jn3nDnnO/e5z1Iff/zxx4YLAhCAAAQgAAEIQAACEIAABCAAAQhAAAIVJbAUAlZFe4ZqQQACEIAABCAAAQhAAAIQgAAEIAABCFgCCFgYAgQgAAEIQAACEIAABCAAAQhAAAIQgEClCSBgVbp7qBwEIAABCEAAAhCAAAQgAAEIQAACEIAAAhY2AAEIQAACEIAABCAAAQhAAAIQgAAEIFBpAghYle4eKgcBCEAAAhCAAAQgAAEIQAACEIAABCCAgIUNQAACEIAABCAAAQhAAAIQgAAEIAABCFSaAAJWpbuHykEAAhCAAAQgAAEIQAACEIAABCAAAQggYGEDEIAABCAAAQhAAAIQgAAEIAABCEAAApUmgIBV6e6hchCAAAQgAAEIQAACEIAABCAAAQhAAAIIWNgABCAAAQhAAAIQgAAEIAABCEAAAhCAQKUJIGBVunuoHAQgAAEIQAACEIAABCAAAQhAAAIQgAACFjYAAQhAAAIQgAAEIAABCEAAAhCAAAQgUGkCCFiV7h4qBwEIQAACEIAABCAAAQhAAAIQgAAEIICAhQ1AAAIQgAAEIAABCEAAAhCAAAQgAAEIVJoAAlalu4fKQQACEIAABCAAAQhAAAIQgAAEIAABCCBgYQMQgAAEIAABCEAAAhCAAAQgAAEIQAAClSaAgFXp7qFyEIAABCAAAQhAAAIQgAAEIAABCEAAAghY2AAEIAABCEAAAhCAAAQgAAEIQAACEIBApQkgYFW6e6gcBCAAAQhAAAIQgAAEIAABCEAAAhCAAAIWNgABCEAAAhCAAAQgAAEIQAACEIAABCBQaQIIWJXuHioHAQhAAAIQgAAEIAABCEAAAhCAAAQggICFDUAAAhCAAAQgAAEIQAACEIAABCAAAQhUmgACVqW7h8pBAAIQgAAEIAABCEAAAhCAAAQgAAEIIGBhAxCAAAQgAAEIQAACEIAABCAAAQhAAAKVJoCAVenuoXIQgAAEIAABCEAAAhCAAAQgAAEIQAACCFjYAAQgAAEIQAACEIAABCAAAQhAAAIQgEClCSBgVbp7qBwEIAABCEAAAhCAAAQgAAEIQAACEIAAAhY2AAEIQAACEIAABCAAAQhAAAIQgAAEIFBpAghYle4eKgcBCEAAAhCAAAQgAAEIQAACEIAABCCAgIUNQAACEIAABCAAAQhAAAIQgAAEIAABCFSaAAJWpbuHykEAAhCAAAQgAAEIQAACEIAABCAAAQggYGEDEIAABCAAAQhAAAIQgAAEIAABCEAAApUmgIBV6e6hchCAAAQgAAEIQAACEIAABCAAAQhAAAIIWNgABCAAAQhAAAIQgAAEIAABCEAAAhCAQKUJIGBVunuoHAQgAAEIQAACEIAABCAAAQhAAAIQgAACFjYAAQhAAAIQgAAEIAABCEAAAhCAAAQgUGkCCFiV7h4qBwEIQAACEIAABCAAAQhAAAIQgAAEIICAhQ1AAAIQgAAEIAABCEAAAhCAAAQgAAEIVJoAAlalu4fKQQACEIAABCAAAQhAAAIQgAAEIAABCCBgYQMQgAAEIAABCEAAAhCAAAQgAAEIQAAClSaAgFXp7klWucWLF5snn3zS3Hfffeadd94xI0eONL169UqWScmp3377bTN16lQzbdo0s+2225qddtqp5BpRPASqQaBdno3gOLTMMsuYr3/962b55ZevBMR2YZgF1scff2zmzZtn7rzzTvPCCy9Y/v369cuSJffWiICzD80TZs+ebYYPH24+//nPt1UL33//ffPYY4+ZSZMmmfXXX9+MGDGirepPZSEAAQhAAAIQSE+gkgLW3/72N3PllVd6teqTn/ykOf744zsJNVnv9yq4Qom0KHvwwQet8CPhSlcjLhWqcqeqBCfU6ruPPvrI/r7zzjvXVsAaP368mTlzZm5dsuGGG5rDDz/cSDDgqg+BPJ+N//znP2bUqFHmzTffzAXQpptu2mnh+MYbb5gpU6bYheV7771ny1h33XVLF7DyZJgLuIIyccKhFvUSsHRJODzqqKNqKWAltedDDjmkk1CT9f6CurGwbBvZhwoLcymsAjlkrDHmz3/+s5k+fbr54IMPbI7hcSiHYsgCAhCAAAQgAIEKE6ikgOV4SZj5y1/+Yu6//37z4YcfdmBcaaWVzJ577mkGDBhgll566Ui87777rhV1Jk+e3Ol+Tep33313s9lmm7X9gv+1114zf/rTn0z37t3NM88805YC1s0332y/BC9atMioz9xVZwHLtfG///2vueWWW4yEO3etuuqqZvvtt29qm3oenn76aetxp4l8FYSCCo9zbVu1Ip4NLWRnzZplbrvtNvPWW291sJEXxiabbNKQlUTlF1980cyZM8f8+9//tmmCounLL79s7r77brPsssvaNFUSsIpgWDWDUj+OGzfOaDzRe9O9L+ssYLk+kD0/8cQTZuLEiZ3E2W7dupkhQ4aYL33pS6ZHjx6RXab7NZbedNNNne5faqmlzODBg80uu+xiPvGJT1StyxPVR/ag513PpZ7VBQsWdNzfLgLWAw880DGXk427CwErkSmQGAIQgAAEIND2BCotYImuJpfyxtJC3V177LGH3V7mc+nr+zXXXGP++te/1l4Ykdh3++2323a2kweW6xhNqseMGdOxqO4KApba/q9//cu2W4tPXUnEKAmYv//9703Pnj1L93TxeR5Jk45AEc9GcLxQrXyeNwlZ9957r7nnnnvMOuus09DmNAYp76S2nI6M/11FMPQvvXUpH3roIXPjjTfaAruCgOXIPvroo+b666/vAL3BBhuYI444wvsjlT4iXHXVVUZzhqrZbp7W88orr5jf/OY3HR+72kXAcgwkXqn+r776qv0TAlae1kFeEIAABCAAgeoTqLyAJYTBBZG+ih566KFm44039qarxZa8A9zV6gmbPKTWXnvtwuNMBLdOtqOApa/DEmOef/5521U+C2ofI3j99dfNHXfcYfbbb7/KxOIJ1lvC1ejRozs8W5IIWMpnxowZ1tPw6KOPNiuuuKIPEtK0GYEino3wVmvf500fFa699lrrrdIovpU+Flx99dWVEwGKYFhFM5Kn3GWXXWa9bfIUsDTOqM933HHHKjbb/OMf/7DvD7e1TB7WBx54oHddg9zKEEZaNU8Ib51s9XzIu0OaJAxuwUfAyoMoeUAAAhCAAATah0BbCFhBASrNhLxMAUvixNixY82uu+5auIClbXhXXHGF/YKMgPX/H0J5g2iLSZWCSQeHiPDCOqmAJQ8ueRlK2G23oP3tM1SWW9MixJfwgt1XwBKJ5557znphafEbDtAeFMaS2nKRlItgWGR90+ZdhIAlUUhbFNdbb73KxiXMYs9iXaaA1cp5QviDCQJW2ieN+yAAAQhAAAIQKIMAAlbB1OUZo9gTBx98cOECVnACjoD1vx27cOFCKyDKM6muApYW5to6s9deeyFgFfw8l5V9EeJLlgW/DotQzKBhw4YZxSQMXghYZVnJ/5ZbhID197//3X4cUTypqp4Mm8WeyxawWjlPCI8lCFjlPq+UDgEIQAACEIBAMgIIWMl4JUqtrWu//e1v7dawVkwSEbA6d4880eQlolO5quQJEjairB5YiYySxG1JoGoCVjOICFjlmljeApYO1tDWvBdeeCG3bd1FEGpXAavV8wQErCKsjzwhAAEIQAACEGgVAQSsgkhr0n/55ZebuXPn2hIQsOJB571IVyye6667zp7IhYAVz58U1SWQ97OhlmZd8EfRQsAq147yFLAU7+yGG26wcfZ0Jdlm2moKWe25jC2EZcwTELBabZmUBwEIQAACEIBAngQQsPKk+X95aXuNTk5UUFl3IWDFg85rkS7PK4lXWni5gL51FLC04NI/Q4cOjYdLirYmkNezEYSQdMGvbWQ6+WuHHXZoyhIBq1xTy0vA0tipbaISr9zJfAhY+fVtWfMEBKz8+pCcIAABCEAAAhBoPQEErAjmOqnn/vvvt8G/dfKSjo/X1aNHD/PpT3/abLvttvYYeZ2K6C5N8hVI/dZbb7X3NLuiFgL64v3kk0+aBx980G7Z0CKiW7duNij74MGDrVgRDprsyonaQqi6K8/Jkyebl19+2SZfa621zFe+8hWz/vrre1ndG2+8YaZMmWLbpyCwausKK6xgT1dUTJQwi6hMdQS22jZ9+vQOrsqnf//+Zvvtt7fHv2c5hfCtt94yEydONI899ljHoqtRXZrFCHv//ffN448/bqZNm2a0vUMeXK4PNtlkE7PNNtvkGmsq7RZCiXQK4O4bk8bZlvpRQoQT95xNy7Yk9KmtPlde+cmWJPbeeeedRke8i7dsQs+ZTpiSvT/00ENm+PDhmU6RdM/BAw88YJ8DeT/o6t69u1lllVXMwIEDzRe/+MWmZTjb+POf/2w+8YlPdMRVU97qD21Zlc0svfTStv6KS9a3b18fnKboZyNciaQCluL0yFbj7C2NgFXF8UV2OW/ePDtuPvPMM7Z/dC2zzDK2T7faaitrn8stt5xX/0blp+dvww03tKf7+dhKo3z0HtKYJvv91Kc+Zb1/s5xCKNvQBwC1v9nV7AS4Rvac5FnzghpIlNSe454Hn9PtyponaLzRe1LPpMZOjWWyAY1JOqFZInPUgR7NBKz58+ebe++9177n9X5QHnrfDRkyxI5pcVejd6frc71fdDKknp+4q1E+uk9j6u67727uu+8+M3PmTJuNTz/FlcfvEIAABCAAAQi0DwEErFBfaXHwyCOPWBFKC3RNuCSsaBImMUsTJ3051WTxy1/+sl10OBFL6bVlUCKKJpR33323TatLkzeJPe5aY401zOqrr96pdAlWOk1OE0wtRL7whS/Ych9++GErpmlhr4DJ8ubSRK7ZBNwJNFr8T5gwwU723Fd0d5/y3n///W05UZcmsTreWwJCnz59zOabb24X+BJ41FZNpNX+QYMGma9+9auRk1OVLVHplltusVwlxmlSrEsLf4kKKkt5LVq0yP49zdd+CYc6IU2X+kuLaV2rrrqq7Uc3eV522WXNZz7zmU71VR3VLvW9LgUslmAl7q6O6k/lod+Un8+kPm44SCNgieFVV11lhcg4QUHlS1RReglEYr/LLrvYxY7+fvPNN5s5c+Y0rKZs5IgjjrAL7OCVV35qh+xT3LUQkTCsBb0EJtm8bEz9ktWDTqLr1VdfbfPr3bu3PRVUz5DaIYHi6aeftuVIyDr66KNtGnfJxrU4lqCphZ3sQZerk+zV5R2GqMMDxE8Cb9TVqmej2XgR97wlOYUuiYBV1fFF9br99tvtuCdRSePkmmuuacconWoqm3F2EOaqsXvvvffu9GeNGzpoQV5ssgXZui69a/RMygYkHOtZ1tgSJSJrYa9DQR599FErLijtZz/7WRtnUR8GxF6CmmxSz1aaU3tVL4kjEhXVXom1Esp1ff7zn7djortWXnll+xwEL5Wre/Su7Nmzp31P6kOJGKiOeg8oXz0bEnglHAc/BMWNl1G/t1LAKnOeoDFL443ERc1Ptt56a8tSH6n0EUDvE72j9ttvP/tuD7NtJGCpT928x33YCHLW+135Rb3v3Mc7iZ6yXZWr+Y7exXp3qkxdq622mjnssMPsXCLqklisZ0Vjtuxtu+2262ifnj3Nr/RecnkiYKV9YrgPAhCAAAQg0J4EELBC/aYFgEQkLU40cZKXUnACqIm9Atpq8iQR5Mgjj2woJunL7KhRozo8seK2EEpsUbwmLd51Wl54gicRSYsCXZqsqtygIKa/hz2wlI/EGE103YRSC3i3gNA9+lqvBbs8XsKXi38i8UsLjS233LITCy3G/vjHP3aIdFGTXE1uteCToKcF1aGHHmqPYw9er732muWqybm70ghYwTzlDaMydcUJIKqjvjwr4LvEi7CIoTyCdXSi3b777ptZxEoiYKmemtjLFiT6aXEYJ2BpcavDBMRWdnDAAQd0qnM4DosWB7JDtVE2fuCBB1o7cVee+bnTtyRchZ+1YJ9o0Z/2FEnxlUeKPBUk2h177LGdni/Z+bXXXmsXWrq0mBsxYkQHIy2oJGRoYSahzy2cZFMSKrRdWHXVYlICmNLPmjWrQ+CQUKpFWyPPg7KejfB4of+Pet5kb3fddZf1mvSxN18Bq6rjSzDukxsL1K/uCtql/lvPiZ4XPTe6JMzr3eEu93xpHNazJMEpmJc+UGic1jun0YeRYD6ytWeffda+c2RTehcE85IQLBHBiWtpBSyXZ9Ktq0F2GuNVx/C7Re8gnWgoQUvPlOxOHkNZRaxWClhlzRP++c9/WnYSKBu9R7XdU/MI2aXsUV6rEoGCVyMBS+82vf80Vn3uc5+zfSPB3nmSN5vrKG8Xb1L3fu1rX+vklajxQ3arD3S6Gn0kcPVTPhKvVH8JZmFxU/XSWO4+Uuk+BKxO3cv/QAACEIAABGpPoO0ELC0CNdkNLijieinoiaO0UWKSvjz+4Q9/sAvQqHThNFGLviQC1ksvvWR+97vfdUxKgwsc1zYtviXwuK+jEpMkngSvcOwTfR3XYjzoeaT0+lIrbxwtcvRFVYuMcJnBRVojccGVqy+i8lTQpbzEVpPY4OUm+8pTk1st9Btd+gIsb5y84q0kEbCCdWzUBlffoICpBZc8meQFkeUKLyiS5BUn8mlBOX78eOuNFtXXKk8LAmeD8vKTgCcvwfCVZ37Bdjd7JrVg0YItrYAloVV5qO5RQmYwTbPtpbJPCQ66JIZpYaf+l00HvWaCtqwFvHgGRUDHtaxnQ+WHF/w+dhdnb8rDR8Cq8vgSFAEajbNqo0QpicISFDQO7Lnnng1j0TlBRx8NNF5vscUWS2AWC9mVbEaXRKljjjnGeny5y3kqSkRsJKoF02lsl6egrlYLWPK6ktgpmw+3Idhw8ZBQoXZFCS0+9hhME7bnsLdYXH7OG9O9Y6OEkbLmCRKTZHPyhouyN/02ZswY+5FDlzxnDz/88E7iefh9o3FJnnIS4zVncJfy+M1vfmMWLFhg/xT1LEiYGjdunL33qKOOsmJu+JKXofJyHul6DvQ8BEVLNw9SGieUNxI1JeBqnuY8tRGw4iyb3yEAAQhAAAL1ItB2AlYe+KMWy77BTSUIuPgLEnf22GOPJarlK2BpMqzFtbYwbbDBBna7USNPDX29Hzt2bEcclkYT0+AEXouCRl8wVVG187LLLrMLWF277bbbEoGZFSNJk2Utyo877ji7Ba/RpQWc0rl4QhKvxNdtNVi4cKGttybBzby9lLcmzEqrr8G6fBbLzezBV8AK1lFb8iQ2BD0bgmWEF5vNxB5fWw3bXXi7YzAfiY6yFYmQsp04RkG7keAS1ZdaNKgfXYw0iZ7yiApfeeYXfEb0DOlZanSprdpOKKE1Kv5bM9Y+gkrw2WnGKWhTzbYHarEpD0y1UVejMafMZ0N1Ci/4JZg0Ei3lcafFpWwvzt6Urw/vqo4vYXFCgru2TTe6JNxLwNcVNbZJGJXHjLYhNhtXJDgpnRPvw+8Vl4/6IOrZdHXU8yKPlyxbCF1eSTywXJ9qi1f4PRDm57akSozQpa1l8oyUkJL2SiPINisrShgpY54gu1BAfbeVX6w0ToUvsZeA5UQncdWYr/dUVJ9KfJeY1GjeIQ9mjXm65FGnjwgS7d0VnL80e1YkNukDnDuVOTzGBvPR1ljVOeojZdh2ELDSPjHcBwEIQAACEGhPAm0nYKX5ohxcdEYtJl33aUvTHXfcYQUbLZiDsXBcmqCAFTV58hWwgp4v2gqmBWKjSxNYbRvTFjeJU5pwujgqLn1UEPdwfspLX+ldfKhGi1LnWRW39S7cTvEaOXJkx+Q66KEVJfalWSz5PG6+AlbQ40KTeW3zaXYF+0zp4haUcXVNsoXQ5SWhSR5TirfTbAthUExo5lkUtgl5Lxx88MFLbOvJM7+g7UgMCm+vcm2VsKnYLtrGmkbAUjla0MsLQF/21V/hL/u+J7f52lS4Tw866KAlYs2V+WyIbZItV87LQrH84ras+ghYVR1ffMdt8dN2J8Ui0qVF9/HHH28DqbsrKHbHLbLDfREUC4ILdokMEhGaHb7ha8tx45J+TyJgBbe5N/ooEi4vOO7qeVScMW1DT3slsedGZYTvb9ZnrZ4nyDtMwpTsM2psdm3SxzV59EnsbDTe+QpwYRtvNBdwnlWKEyjvq379+kV2X3DepP7WFkgFnNcVFF3jxE+l95mDpbUj7oMABCAAAQhAoNoEELA8+8ed+qM4ERIwXIyRrAJWcEHc7AumTzV9BazwBDAsnIW9EHzKdmmC26WSTJSTLpZ86uQjNvhuCQ2WF/ZWihP54uqaRsBSnvIAkaDjK2Bpa4e+3IcPD3D1Cy4KGnn4KV1QnMiaX5i9vP0GDBhgt2Um2SIcx7fZ7+6kNG0LdN5SzURyH5vyseWynw3VMemCXwKFvC+yClhVHl/CApZEU4l2ja64ZyHsDZPEToMfApKM6+F+TfPBJ1hPXwEr3Na4mI8qI7zdTfH5FLMpbSyspPYc7o8kAlZUXxY1T5Ct6aOTRNG4D0FxdpZk7AnauMQpiVTBjwgS8tyhJ3Hlhn93IqfapLijLgahj5cnAlZS2qSHAAQgAAEI1IcAAlZMX2qyp0maAmZLtJKHjo6aVkwqXVkFrOBEzGfS36y6SRY6zSaAwcWIAsXLMya4baBZHVxAY20hDG43axZ/yeXnu1jyffx8xAZ594wePdqe4qXLZ/Ic9lZq5tnkU9e0ApYm/FoENhMUgjYR1wdBm4iKd5J3fs6zx8VGES8JWfJA0XHp2taWdkEbxV79p3K1PUZitAQ9BS/WCWnqi1YIWGU/G2kELG1zU7118mqzK84Dq8rjS/hZjHoO1P5gOxtt1Qr2sbxKdEqr76VnQAKx/h0UCRqV00yIaZWAFd5K7vMuC29lz/ohoEwBq+h5QvBd5vOOamZnaQWsRu85FxNQdibxMRi3Lc7WdVqm7guLn81EY5cnAlYcXX6HAAQgAAEI1JcAAlZE32qSN3HiRKNtDgpOqkmjAqJLBPCZPPlsRQlPJH0mbq0QsIJ1z7KoCMZ10URVJyfqNLmoqwwBK+2iJxj/Ju9Foi9ziTCq/zbbbBPJNBwvRN4kCgDc6Gh1FxdNW1S1vaPRYQJ556eKSxDWaZYu/lawMYpJpq1FjWIzJR2WJVzpgIZbbrnFvPHGG1aMlhij59t325WPKKp6xdly2c9GGgFLjPRPlEeS6484Aavq40twa6fsTsHIGwWmDsYH2mqrraxAFXyugjYVt4WwmS3r2VDQc12NvGCqIGAF+1z18RGwFKNLW3u1fUxX1g8Bacdyxy+NB1Yr5gmqn8/HBd/xME8By9UryzswLH422m4dbpvPHMyXB+kgAAEIQAACEGgvAghYof7SIleLSx1FrsCjEq7ksh88Ycxn8pRGwMq6NSAvD6xg3bW4/8Y3vtEptouviSdd1MQt+n3Ldel8xIbwoqWZx0Ww/GDezYJ++9Q5rQeWT95KE/Ryigo8HgwSPXjwYBtjzQXiD5eTd37KX1tvtEjXNjV9kQ9eevbkZabT/oLPoW/7lU4eXjr1TItleQkovldwm2KrBayynw0xybrgj+KfRMCq4viiAyl0sIYCTkuQUhwhCZ1BcSoYgL9Pnz42QHsw/lWYr68o3Yhp8H3jI/L42rLP8+M7Joft2fdjTLBtcQdoxNU3qz0nEbBaOU8IC1g+MaKasSpCwNKzoTFV8bmSXmn6zWcOlrQepIcABCAAAQhAoD0IIGCF+klHmd9888021oRiUslLI3z5TJ58BKzwVrS4U/riTCovASu4rU4ihr6ma9Kc9Eq6qPFdLPnWw0fA8jl2vFF5wbx9tvUkWVBkWexGlSPPI2330FZJLYL32Wcfu21ONjhr1ixz2223WZFHQeG1dS9KvHL5552fy1deGdoaeddddxmd5OcuLZAkqun49aSXBDGd8Pb8889bD0AFwVastuDlu+j3sSnlG2fLZT8bqmOahaMP+zgBqx3GF9VRz4uEXT0LO+ywg/2Qoa3U2hp44403WmFYW6w1PobFK3EKepZIOJYnV5ItVo518H0TF3cu3K9ZPGN87NjVUVvqdcqcPDR1+X4I8Im752NzedhzEgGrlfMEtS3o7Rd3Sl8crzwFrKB3oMZmjdFJt3yn+YjkMweL48DvEIAABCAAAQi0JwEErEC/BY8Bb/Y12Gfy5CNgqejgVrRmW7eC5iXRQQtpCRDBLXl5CVjhI691UpC+rsaJGhIf5EGjLUbyrNACTyflacKsS1swR4wYEZlP3KI/6SPmIzaE47D4eoQE+y1r8OG8PLC0LU7bXrWICAs0YiehSv2jRe1rr71mF5tabMiDTEHbt9tuO9O3b19vzHnnFyxYddOpm5MnT+44MCGNUBg8fl75Rx2U0GoBq+xnI48Ff5ShxAlY7TK+6HmSJ5bGZZ0Cp4D/uvRs6f0gsVfCfpRXYDi+np6vr3zlK7ELfHmASbDQYQZ6VoPihc9pfb627POg+47JEptHjRrVcRCCjwgf3kKYNbZTVkHWV8AqY57w6KOPWg9SXbIBbQOP28qrtLpPJ1fqHeWuPAUsjc86tVmX3iM6JEQeiXGXvG01n9DW2rDt+HzI85mDxdWB3yEAAQhAAAIQaE8CCFiBfgtOxprFLPGZPPkKWPrCr0WSJvO6dDz6YYcd1umkn7BpafErAUXpVlpppY6f8xKwlGHwSPSobTTheqktU6ZM6ah/ODhr3ATXd7Hk+6j5CFiN2hp3nHvQcy6Lh1rUgsJn8RdmoDqpz9RXWiSHL3k1yWbkLdIsDpkv2zzy0zNy5513Wm8wLbIaXSrnuuuusyKp/PMwAAAgAElEQVRWGm+SoIjQ7H7fRb+vTcXZctnPhlhnXfBH2UqcgNUO44s8FSW+Dxw4cIntg77PiMZ0vSueeOIJe4uEMI0tQTGhUV4K2v7SSy/ZwzP0PIffEXEfFHxt2acdcXbs8gi3VZ5qinn46U9/OrKY4MeDLB5qroCs9uwrYJUxTwgeCKD2Rm1bDcKWDet0P33QCJ48m6eApUMw9JxIlNalwzc0L2n0AcXVTdtvNefRNlPFdAufSirbOfzww80GG2wQaTs+czAf+yYNBCAAAQhAAALtRwABK9BnwcVpVLDc8La/rKcQ6qu+gme7ANZasGy99db2C2sjjyd5zmirhmJNhIWKPAWs8GReiy/FINJWmkb1kqimSaW+Cmurja6w94v+NmjQILPffvs1zMN3seT7mPmKDWI6duxYI7FDlybORxxxRKSoEhQf0ohN4frn4YHl+OskqPCi0cW30nbYNFs8wvXNKz8JWFr8yB70vDW6gotcLYoUa0hf6H2vsJAcFSA46BHVilMIy342xC/rgj+qD3wErCqPLy6+lfpIHiUS3tNeEmCvvfbajg8Usq1hw4bZrenhrVYqT2KXtifKU9Bt2w7G21I94oSwMgQs1evZZ581f/jDHzrEjLgtZUFRRjzU5jgv32b9kNWefQWsMuYJEgivuuoqG5/TXbKPAw44oKFYpO3gEom05TTs9ZyngBXOS3XbaKONbF82em5ULz0PEq2C71iJttrGrmdAV5wQhoCVdkTiPghAAAIQgED7E2gLAcsd1SzcmvTrhDR9hfa9ghNO3RN1QlLwy6om0uEYWJqsaZI1ffr0jomWhCRtr9NvM2fONDqNSld4a9r222/fIThpO8p9991n9t57byuSyJ1e2wOcF5bulwixxx572JgpqovEFcXd0ERPk9JGQYODX+rjgv3GTQAbLbBVr969e5shQ4bYSaqOwVZbHnzwQXukvE7sOuqoozqd2BUWh9R/YqS2hb1uFDRZsYo0ydWVdWueFo9XX321zSsYN0RtE3/V1y0S9f+Ku6Tf4uItuUWps8VGp/X52qbShbcaJRXFXNBpfQWXXQS/fgdPDZRN6eu4vB3SXnnm58QlbceK2qIa3Gbks7Uk3K4w23AMLHcyoQ5tcDG3gidm6pmS7bhTEH1FUR8xtsxnQ5zCcbiyHiLh2Afzjdr2WeXxxZ1CqOdE7xotptNeel4kJDz99NMdWWjc0LiuDxUSyzW+6wPG/fffbwPHa0wKPw8a+/UedAt82ajeT9qWHRTCdBjCvffea7eYu7EsbXBtVTj8wSa4DVzjzq233mp22203K1boWVUd9X7UFedJ454leRFr3Mp60mjYU02imLzYfC9fAauseYJi+OnjlduSr3bp+dK7VJ7bep+qTzQP0ftM7wN5wSlOW/AKe382OzEy+CxHzSmCB4C4cmSfen/rg5Xue//9921swwceeMB604Y9rMIf8pRP//79rUAXfl+5j3iae+hK+r70tQfSQQACEIAABCBQTQKVF7DC7uXCqAmb8/KJwxqOs6H0UbE2wu7wim0igUqxpvSbvo5rAay/P/XUU7ZoTa5UF/2mf7vtIeFyNbnUgqVnz57moYcesmKWO7FHaSWMSQhyC5SodkWdIqf0QcGm2cl44UVJ1KlGwdO44jjH1cttA3P5aAuEPLo08ZZgpUWj22rjtiPI00DsxVvxZpptKWhUv3BgYQklEs/kKaAJsxanmmjrUh9IxJgxY4b9/6gFovN00iJg1113Ndtss01sTJs4dgsWLDBjxozpOH3PNw6X8lWcHn3R1sK3kQAxf/58610WPNlPAmhYPNQWE/1dzLVgF3f9f/jKMz8nYOnf8mSUd5hE0eDl4s1o0eaz/Spc3/DWJv2uBZVEWNmVYsSo/M0339wuvJ14qmdCpxTKS0QCgBMFg7HPmsXJCwvYUeJQcItkK58NleWEGldu1tPNXD5BkU/i3/HHH98wyHkVxxctriWia1HuLj0r4WdBoouLFycxSs+LxIRGAay1leu3v/2tFfvjLtmcxBx9KAhe4fFJv8l+9SFBsbV0n0SwSZMm2YMaNIa6DyJ6F2ic1SXP3uC287j66PegzatMveP0Hnz44YfNgAED7DjurnCf6lmTB1Bw27LzNHMxnfRcSxjLeunjjgQ1d8V50obLC8aZ0m9RwkhZ8wRxk8ipbdey02ZXMy+9cMypqLiAyt9nTqF6STSV7cXNX5qFIwiebuvaJlvVxz/Zh9qsMVpiroRaJ+QpT9m3nlHFckxz0EdW2+N+CEAAAhCAAARaR6DSApa+2mmRFQzkLDSa1Ggirslzsy0HUfdLnNBJa/pCG1zIa8J/00032UVteCIW3EInoSk4UdakXqKYttcFFzD6eqkYFMHJZtQETmVr4ae2anLW6NKiRlvEwjGMVFedpieRSJNAd0kgU3yh4OJLeT/55JM2rZsASnzSJFZfPMMBicVQX9X1VTdqctpokRKuv7Y+aMHiBILw7xK0tJBREHJ9adYl5mqD2GqBlvRS++T9ICEreDVbJAb7QH0l1oqDo7qI25w5c6xngba9yQsw6YlLwXqIZ/BEM/eb8pSIJPtUuY0uLYbV12qb7Et2rNP13ELV3RPFII6l8tPCVIuH4DOWZ37h7X16riUwaoEsxhIR1B9aFEss1PbUNLx1Gpw8F4Iinmu/hDstsPWMSESUmOguCRJiqudOfaV8rrzyyg5PLXHROCJhOshIz7LGCNmyExGUh4QwiV7hNrT62VCdxFbPdZCJnn0Je+r3RuJlnM3odwmc2kYWFGt0Ip0E+0Zxcao4vgS9MX3arDTqU3liSoRttHVKnoDyBpXQHHU5T8SosU79JpuSF0ujd4TqICFYYqzs1I3veq4koMpOwwKxT/sUj0tbfcNjd9R28HCfyq7ERuOlxiq9SzTG673R6H3mU6dgGrGQh5u2XgZPLvW156j7xXPw4ME2mH6wT8ucJ2gckoCj+Yc78THMS+/zqPeTxlLZt+ZV7n0eNTbpGZantsY9Z+Oyo5122mkJO/Kpl95lepcrj6iDD1SWtkpKhG10yZblVac5muxIl/LS+1JjscTkNO+IpDZHeghAAAIQgAAEyiNQSQErvLWlGZ5Gbu1Z7tdkVlv6tJ1MC2xNutx2PrfFQZNATezkybPqqqvaYKT68tcopolED3lXaUKmiaIW4lpkRE2ytADU10wJJSpHkzOVIU+fsOAmLmERoBEr9yVZX6h1olWzq9F2Ak1OX3nlFVsvCSauXmKvCb6EBefJ1CxvLag0edbE0y00lIe8q/SPFgYSGrTYk3Ai4SjNgitYBy26xN9NdiWIaaLbLK6NvJqmTZtmt1ipnmq/BB15XEhgUf9lrVdwC2cej38zbyAXd8R5DfqWF3XaVV75yXbl7SL71n+7k96c4CtvRYmqO+64oz3VMsulPtWiT8+V8pdnkOxWdudEbNmIRB3ZoRbnEl1k1+GtRY3q4WLhxfVrVHytVjwbPmNFsG3NthaFGfjkHeXRUrXxRe8ALfA1VsZ5uoQ5yBNL23QbHUqgfPXO0OmaEp8lQOj9IsFKtthofG9ka/JKlLeLG4uVhxbuerdIwJbgpHFUf5PYIO5RgoHvM6U8JRDpPSBxU+OzxM6oD0hOnJfHkJ45xfHS5U5wlJgmj78sMa98bK6ZPWe5v+x5guquj116R4mtxmq9SyVeRr2PfccmMVNczuBWxbCdRMX+lGezDnJx73jZgfOM0jjuc8qtngt5qcvDTx/mxFrvApUpAUxjqNoi+9f4LVtKK7j72j/pIAABCEAAAhCoDoFKCljVwUNNIND+BNy2Hm2p0ddv/b+8JLQQDnpy6P+1GJLYowWrFhKN4k7lnV/7E6YFdSLgtkRJbNI2Ywma+kfPR3BRL+81CTr6m0ROPTs+p+/ViRVtgQAEIAABCEAAAhCAQCsJIGC1kjZlQaDFBCRUuQMCogKlN6qSxCvdp60+imEkjyVdeefXYhwUB4GmBCReyfNDXlIKgK2tzT6X7lP8PHnw6aRLF9/Q517SQAACEIAABCAAAQhAAAJ+BBCw/DiRCgJtR0CLasWQ0mK8UXysuAYpgK8CBo8cOdJuucw7v7jy+R0CrSbgTnpTIGgdFpLk0nbj0aNHm2HDhiU6JTdJGaSFAAQgAAEIQAACEIBAVyaAgNWVe5+215qAtkApoLaC+ga9qHwbrdPHFLtNQc4Vqybv/HzrQToItIKA4vco9o9O80sS/8vVTTF55IElz600h060oo2UAQEIQAACEIAABCAAgXYmgIDVzr1H3SEQQUAxexTo9oknnrBxeQ4//HCjGFi+l4JM636dDKn78s7Ptx6kg0CrCGgLoE5nlafhdtttZ4P4+55o5uLCrb322onua1XbKAcCEIAABCAAAQhAAAJ1IICAVYdepA0QCBFQDCt5Xz3zzDP2F53cpC1ROl2v2clfCuquk6104phOvtTJUVrE550fHQaBqhHQKa06qVKXbF4nrErEijvhbMGCBeaaa66xJ5PqBEKdtMcFAQhAAAIQgAAEIAABCORPAAErf6bkCIFKEJAX1bhx48w777zTUZ9lllnGrL/++mbDDTc0K620UsffP/zwQzN37lx75L1OVdt1112tgBX0QMk7v0pAohIQ+D8CzotKz4G7unXrZtZYYw37vOjfwUunEv7973838+fPN/379zcHHHAA4hXWBAEIQAACEIAABCAAgQIJIGAVCJesIVA2AS2utS3qn//8p90aFXettdZadttgeLHu7ss7v7j68DsEWklAp2xOnDjRTJ8+3UjUjbsUX06ejZtttpmR2MUFAQhAAAIQgAAEIAABCBRHAAGrOLbkDIFKEJBwpW1Ojz76qHn66afN66+/brcE6urevbvp1auX9SDZcsstzWqrrRYb9yfv/CoBiUpAIEBAAd1nzZplZs6caT2s9P+65JGoLYXrrruu2Xzzzc1nPvOZpltygQoBCEAAAhCAAAQgAAEI5EcAASs/luQEAQhAAAIQgAAEIAABCEAAAhCAAAQgUAABBKwCoJIlBCAAAQhAAAIQgAAEIAABCEAAAhCAQH4EELDyY0lOEIAABCAAAQhAAAIQgAAEIAABCEAAAgUQQMAqACpZQgACEIAABCAAAQhAAAIQgAAEIAABCORHAAErP5bkBAEIQAACEIAABCAAAQhAAAIQgAAEIFAAAQSsAqCSJQQgAAEIQAACEIAABCAAAQhAAAIQgEB+BBCw8mNJThCAAAQgAAEIQAACEIAABCAAAQhAAAIFEEDAKgAqWUIAAhCAAAQgAAEIQAACEIAABCAAAQjkRwABKz+W5AQBCEAAAhCAAAQgAAEIQAACEIAABCBQAAEErAKgkiUEIAABCEAAAhCAAAQgAAEIQAACEIBAfgQQsPJjSU4QgAAEIAABCEAAAhCAAAQgAAEIQAACBRBAwCoAKllCAAIQgAAEIAABCEAAAhCAAAQgAAEI5EcAASs/luQEAQhAAAIQgAAEIAABCEAAAhCAAAQgUAABBKwCoJIlBCAAAQhAAAIQgAAEIAABCEAAAhCAQH4EELDyY0lOEIAABCAAAQhAAAIQgAAEIAABCEAAAgUQQMAqACpZQgACEIAABCAAAQhAAAIQgAAEIAABCORHAAErP5bkBAEIQAACEIAABCAAAQhAAAIQgAAEIFAAAQSsAqCSJQQgAAEIQAACEIAABCAAAQhAAAIQgEB+BBCw8mNJThCAAAQgAAEIQAACEIAABCAAAQhAAAIFEEDAKgAqWUIAAhCAAAQgAAEIQAACEIAABCAAAQjkRwABKz+W5AQBCEAAAhCAAAQgAAEIQAACEIAABCBQAAEErAKgkiUEIAABCEAAAhCAAAQgAAEIQAACEIBAfgQQsPJjSU4QgAAEIAABCEAAAhCAAAQgAAEIQAACBRBAwCoAKllCAAIQKIPAgjffM+99sDjXovv16ZFrfmQGga5I4O0XX8y12d2WWcassMYaueZJZhCAAAQgAAEIQKDqBBCwqt5D1A8CEICAB4E/TnnO6J+8r40+1cucduAA84kVl8k7a/KDQO0JLH7vPTP7/HPNG3+blXtb1957H7PeYYfnni8ZQgACEIAABCAAgaoSQMCqas9QLwhAAAKeBOa+utB897ePeqZOnmyXQWuab+z+2eQ3cgcEujiBf/xhnPnnLTcVRmHTc883n9x4k8LyJ2MIQAACEIAABCBQJQIIWFXqDeoCAQhAIAWBx5593Zxz9cwUd/rdstkGq5gzD9rUL3GNUn388cfmn//8p5kwYYJ5/fXXzWmnnWaWX375wlu4cOFCc+edd9pyzzvvPLP++usXXiYFFEPgqUsuMgum3l9M5saY/id9z6w2dJvC8m+Wsez0nnvuMVdeeaU59dRTzeabb55bPd577z0zbdo0M2rUqNzzTlpJnsekxJZM/9FHH5mnn37aXHPNNWaVVVYxJ5xwQvZMY3JwZf7mN78x66yzjjnxxBMLL5MCIAABCECgeAIIWMUzpgQIQAAChRKouoClxehZZ51lrrrqqiU4bL/99uZXv/qVWXnllc0//vEPc9xxx5knn3xyiXTf+973zLe//e1COQYz//DDD+3i/MEHHzR//OMfzd57721++MMfFi5gTZ061dxxxx3mhhtuMP369TNjxowpVcBq1ieNOmPAgAHm17/+tVl33XVb1ldVLqjqAtajjz5qbdv3uvTSS81+++1nn9Xbb7/d/qPn9eabb85NwFJ+N954o7ntttusgJxn3r7tdOmq9jw2669f/vKXZp999rFV//nPf24uuuiiJZr7uc99ruVjyrvvvmvtRGPptddea1oxlv/nP/+xYpkbw1tRZlLbIj0EIAABCKQjgICVjht3QQACEKgMgaoLWA6UFhUXXHCBueKKK8yWW25pLrzwQivOLLXUUh0s5fX01FNP2a/lWsjqS/3IkSNNz549U/F+5513zH333Wf22GOPVPdrAX388cebz372sy0RsFTJt956y3p7qf2+AlbWdjaDE+6TRoKC0rz44otGi+hvfOMbpYpuqTq6oJuqLmCp2fJUuf/++61AvOqqqy5hc/r9ueees/a/2WabdQjJ6vOf/vSn9p+8RabFixdbAUb2lHfeSbu6as+j+kPeaSeffLIV+M4++2xzyCGHLCGu68OBxOSLL77YSLjS2Dtw4EDTrVu3pAhs+hkzZpjevXubT3/606nunzVrljnssMPsP636GPGXv/zFDB8+vCWiWSoo3AQBCEAAAokJIGAlRsYNEIAABKpFoF0ELFGTZ8W3vvUtc/DBB0cKQkGPrXHjxpmdd945NXCJYVOmTLGeXWmuN954w3zzm980n/rUp1omYLn2P/bYY94CVtZ2xrHRNqqTTjrJTJw4samgkHWRG1ePdvu9HQQsMXV2vmDBgkiba2RjztOnCJGpyLyT2FEVn0fXX3/+85+bPo/OY2v33Xc3l1xySeoPAfJIlZi+2267pRannTen6tIqAcu1Hw+sJBZPWghAAALVJoCAVe3+oXYQgAAEYgnUWcDKsjDWwvPcc8+1XiVpF0ztIGDl0c44IwuKiln6JK6cuv1eJwFLNiAxeJdddunopiJFpiLzTmJnSQWsVjyPSQWsZh8MfFhICFI8PolgaWPyIWD5kCYNBCAAAQjEEUDAiiPE7xCAAAQqTgABa8kOksfA9ddfb7fXaEtbXQWsvNoZZ+IIWHGEGv9eJwGrUQuLFJmKzDtJbyYRsFr1PLZSwNI2xf/5n/8xr776qrdHaCO+CFhJrI60EIAABCAQRQABC9uAAAQg0OYEupqA9fe//93oZKm77rrLvPnmm2brrbe2gaUVwHjZZZc1WnAqds5ll11m40m5KxzA+KWXXjK/+93vbNB0LdKUjzwVvvKVr9h8dIU9sLQI+9nPfmbv0XYaxaoKx4RxMWrGjh1r5LnwyU9+0owYMcIceuih9r+Dl9I+9NBDth4KGN23b1/bljlz5thTu5rFwPJtp05QVEDj6667zgbfVhyc/fff35az4oorell/nIClmEXaXqjtnuGTGsNtDPaJKzwYgDpJegkGKve3v/2tefzxx20fKk7TGmusYY444givthWZqA4ClvpLceT22muvJVA1E5n0fOmABm1z03O66667WjFZ8eSCl4uxpudVz/RKK61kn2U9ezrhMOzxl8Q+VE4dn8c8BCxx19gj7hp7dOkkScWo2nHHHW2srJkzZ1rx6q9//WunPgtuyQv3R/fu3Y0O59C27U022aQjxmFQwFKMwwceeMB6dM2ePdsMGzbMfP/737cnFAavRYsWmT/96U/2ABAFgZftHH744eZrX/vaEuNMcJybP3++rcPgwYPtRwy2EBY5ypE3BCAAgdYSQMBqLW9KgwAEIJA7ga4kYGlBdcwxx9g4WhJhJGBI/PjFL35hgxUrYK+7mn3x18LtRz/6kfXM2mGHHWw+LuDx6aefbstYeumlOwSstdZay6Z79tlnzaabbmoefvhhu/CT2KWtNU4IUj4Srv773//a4PM9evSwYpe2Mm6xxRb237169bJVVFoJL1qgn3POOXbx+K9//cu2Y/z48Tbwsk8Q92bt1OJQJ0CKi2LP6JLgowD6X/jCF2x9+vTpE2uTzQQsLWC1wJX48J3vfKfTwlKLZLVPC1UFARdDCRtnnHGGuffee80PfvADy0msdSVNrzLlaae811xzTfP888/b9gaDjcc2rsAE7S5gOfFHAbh1mEH4ihKwJDbIttW/G2ywgX1uJCRIKJaopdMqXX/feuut1j4kMkgU1ql1EqgVHF5XUMBKah91fR7zELD07Jx55pl2HNxpp53sWKfxQIKRBPWhQ4d2dLf6WeNGeDxyY5jGU/WvTh99+eWXreglEV59rXFNlxunvvzlL1ub+Pe//20+85nP2PFRB3toLP7ud7/bMRboYAqNrfpAoA8LuiRkKbi/RCzF5HMfGpS3/l+Hg7hxd/LkyUZjuWwOAavAQY6sIQABCLSYAAJWi4FTHAQgAIG8CbSjgOXLIOx90Wgh5U630iJHCyB3qmGUsCMBRQKYvuIfdNBBHenlLaVFkIQe5bPMMst0CFjyINFCT8KILncymbykJHxp4aZLi8IJEybYRZYTqoInqgVFNp0kpnIkJm233XYdSHSanxZh77//fiYBSx4J8mrYcMMNbbvkGeFEg6uvvtqccsop5thjj7Uig1sIRvVLUMCKStMozo5rizwh5K0mprrk8XHkkUfaBacESMcqSXrxkXClRbAWtO4qOqC9r+0qXbsJWPKWanRFCQCNBCw9Xzoh79RTT7UiqbvciXASnp3o+8wzz1hbV/8Fn0WdWCqblbgRHAOS2Eedn8eggOVjj+Fn0z3PTlBceeWVbTZ333239Vy89NJLrYemu6IELI13Gr8kVPXv398m13gnAUzjooTJL33pS/bvbjxeffXV7Vjqxkx5S0kc1UcANxZIqFQe6m+JUG58cuPunXfe2SGySeiSeKbxQAKcO7FWeUhE1RiBgOVjJaSBAAQg0B4EELDao5+oJQQgAIFIAu0oYPmeQhgWsORtI4FI3hnyuAkujCQuabHitrBFCVjaTifvKXlKyROg2dUsiHt4UecWhTqxUAJZ8HKnL2p7jjyEtMiToPPaa69Z7zEdT+8ueaDIM0JeTVk8sORJcfTRR9vtg9tuu22n+jghQAtCcdhoo42acojzwNL2PYkNEi6CWwjlmbHvvvsusYB0i9blllvOLn7dAjpJ+g8++MAKIRJB9G+3IG4UbLys4aPdBKzwKYQSAWSH06dPt7YUvhoJWLJ1PbdBYTL4nEpIlbix9tpr2+dYoknYzlWuftM/wTEgiX3U+XnM6oGl8UfjjjwWg6JP1Kl9jQQsCUcaw9Sf8iBdYYUVmj5mUeNxIzFN3lknnHCC9bINb111NifhXeOsE8N//OMf262nwSvKXsoaDygXAhCAAASyE0DAys6QHCAAAQiUSqArCVhB0AsXLjT33HOPjZOjLX1hUazRgikoegSFk6gOjBOwbrjhBvuVX94HPl4RisuicufNm2cFgSFDhnQS3VSPJEGjg8JA8Hj6oNdXo1MDg4KUxIRG8Y2CTOJiYInrLbfcYvbYY4+GApY8zYLecY6Vtg4GhQ634PRN77zm5G121FFH2QWvtntW5Wp3AcvZY/j0Qce3kYDl/tasD2ST/fr1s543YRGzWd5J7KPOz2NWASvcN9q6fNttt9kteooxGPZYaiRgyXtL/adtwT6HZMQJWPp91KhRNg6gS/vkk09GmpHGewn9Gj/0T6NxLkqQq8r4QD0gAAEIQCA5AQSs5My4AwIQgEClCHQ1AUtihTyo5BWibUeKkaIFl48HlhNitO0wuPUvrYClrYJu4eQWXfKycjFbovJ1C6tGnmh5CFhxgpPq5YSGYAD1qPr65NfoXnn0yJNCgbm1nSi8VVBbJ4Nxb5KmV5ny5lLMJC2+dYm/tkaGA0KX8dDWQcBqxi0sYDk70b/lFad+j7rc87Laaqt18sJrJmAlsY86P495CVja7qlDKbRFWmORtvgeeOCBXgKW46sYV/IqlRDZ7IoTsB577LEOTzw3PjbyHg2WETcuIWCVMepRJgQgAIFiCSBgFcuX3CEAAQgUTqArCVjywFCAYHkvaWuaYqO4hZGPgOXiJmkbogQPF2A4DwFLwpo8EhSTKRi3pVHebmElAS68/SYPAcu18/LLL18ink1YIBCLrbbaqqmdxi0Um92sPlO8LcXUUXB8BQaXeKhA3xJAtOUyeCVN7+5V8Ojf//73tl/l2faTn/zEK0B9kQ9oVxOw3NY/BdAePXq09bKKE7AkNMrzJiw4RgWI97WPOj+PWQUs9ZMLni/xSV5UOnUwyRZCbT/UqZLqt/A26EZ9nkTAUtB/idAHHHCAHetdXMNwvsFxqdE4hoBV5OhG3hCAAATKIYCAVa4lgn8AACAASURBVA53SoUABCCQG4GuImC5uChaMAW9O5IIWIIugUPBzaMCmOt493XWWcduRYvbQhj0wHIxYXS/Ft9bb711pz7WiV0KeqzF4quvvmqPmZfXQnihn4eApYLlvaCYVAqWHhbU3FZKbRfS4lNeMM2uJAKWPCkUD8cFdda9CsisWFWTJk2yXjk6bU5ilotjFizbN73SKX6Stk66UwwljilAvfp33LhxZuedd87tOUuTUVcTsIJ2J6FZz5g7PMDxk+ekYp7pH3nn6aRM9VUw4LvSRglYvvZR5+cxq4Dlxswdd9zRelu55yeJgBUMqK4xZJdddun0iCxatMg+73oG5dmVRMBynnYqQx5iOogieKlvdYqpToHVlmwFkpcQFxa7ELDSjFrcAwEIQKDaBBCwqt0/1A4CEIBALIG6CVguiLmEiOAWErcAkrgU3I42c+ZM6/nk4klJKJJIEl6kKS6UTjf773//a8UjBTKX0KGtM/LkkvihBc+MGTPswluLOufFobgs4S1RjRbYEqi0KFf6E0880Qo1Ol1L5aotWrTLq0CLuwsuuMAGUJd3kurvFvppg7i7xahrp/6tIMdqZ/A4exmUWyDutNNOVuCK8nBwxqd4YzoVbuLEiQ1jzbh0Ckqv7Z3f/OY37Wlg6gu1UWKWO42smUEnSS8hQwzF04llyluCiBayOpkMASt2+LAJnJ0rGL/s1J22GXd31CmEsjudBqntnF//+tft86C+VcDt++67z55QKJFTwqaEhxEjRtj+0rOiKyqIexL7UD51fR59BSwXM0zej8Hxywk7QXFbzNU3hx56qBW1NH5JKOrRo4cVE4Px/vScazvw7bffbseYz33uc+b88883Om1UY4meTY3fOhxC47Iu51X15S9/uZNo1kiwd6cQyjYkbGqM/OIXv2jHSG0Zlt1o+/HQoUONxn+J4Z/4xCfsx4Cg2EUQ97gnmN8hAAEItB8BBKz26zNqDAEIQKATgXYRsCTi6MQrLWwGDhxo5L302c9+tpN44k4904JFAXwlBo0cOdKKIRJR9HdtfdEiS+KLFi/yJlIAYglbCkYukUjChQsyrEWYtrooULH+rnSKW6VTrPSFf/3117fb2LSIl9eV23qmumjBrTqsuuqqNlCw6qtLItgZZ5xhF3Va3Gk7o7bgqCylk0dC+NJiXp5QbpEugU2ikBaTElwOP/xwu0BTnjrR74knnrDijIQf1dsdJR/ON6qdOpVP2/QUYHmNNdawQsGmm25qvcq00JNQFqxP1GMlYU/ChnipTyRIyespKHopzQsvvGAuvvhiu+B0J9a5bUbaSrb33nubT37ykx3FSMBQ/DItPF1eSdK7he+cOXNsMOcBAwZYYVDbEyVisYXQb6BU391///3WTiRsSkg65JBDOgXjb5RT1DOg50b2qxNBZZvBS8990KNGQohsUEKI7EPCp5413X/ddddZu9t1112NxNlhw4bZUzv1LPvaU12fx2B/SYSXgBM8/VPMg22XwCSxV/w1Tmm7rQSqv/3tb/bwA40LjzzyiPWU0tglwUvbqzfeeGN7jw6qkF3ouZa4qbFDabRVWWO6tirr0m8SvJ577jk7RjsPPNmYtvjJxtSXejY1JulSXfR3CVwqW6KUxgONx9perfEwfAW9+yRqqn4ah2UXekeoHhoDxo8fb21L7dcBE7Ihd1qp39NBKghAAAIQqBoBBKyq9Qj1gQAEIJCQQNUFrOD2s3DT3Kl8Ep2anTzlTsXSwkieBFrA6V6JSxKgtDjT35ROW1m0ANJC+s477zQ6Xl2LJS2UP//5z9sq6DctjhV7RyKVPETkiTV8+HArlulqdJqa8tciSV4HwSsYjN1tnbniiits3loASoj62te+tsQi0wWkv/HGG212OgZe3igSmORFJiFB4lozD6lm7VSeCtQsjwWJAhIUtEDU4lKeEFGimGubz2lgQQ4SpNypjPq7xDIJGddff31Dq1Yb5QUi4ULCXpL0Woir359++mnbLtVVrMRQi3KCuMcPJM4Tp1HKZsH9G9lF8FmWTcoDS9548oJqtm1UQotEbT0veh4kjur50jMhUVTijOLKqb+T2IcTiuv0PPr2V9RJkBJyxowZY8dMbfWV+CQB2J1gqi3NGifl5aR/O0889Ys8rDSeyntVQpYTzMRXfaWt2RpTNb5IuNp2222tIB81/su+5B2qDxnBK3gComxDApYTM5W3PgRI0A9uTZVANm3aNOtpqjFX6TSmaHyTWOY8dMMiX/wTQgoIQAACEKgaAQSsqvUI9YEABCCQkEDVBayEzSF5jQhoYak4OPJs0+JYXnDu0uJUXhKKYyXvMHl8JE1fdVTtEgOr6hxd/epmH+3CnXpCAAIQgAAEqkIAAasqPUE9IAABCKQkgICVEhy3FUpAXjjaqikPDXmgRV3y3lAw9y233DJR+riTEwttnGfmCFieoDySJbWndrAPj2aTBAIQgAAEIACBAAEELMwBAhCAQJsTQMBq8w6safW1NUlbibSd76CDDrJbwMLXm2++aa688kq7pXHevHmJ0iuIdNUvBKz8eiipPbWDfeRHh5wgAAEIQAACXYMAAlbX6GdaCQEI1JjAW+9+YA6+6P7CWnjElzcww7buV1j+ZFxPAgq4rQDTioGkmDQ6NWyTTTaxgaK1ffCvf/2rjc918skn29hVSdO3A7VX7rrTPDNmdGFV3eo3vzPL9elTWP5VyriO9lElvtQFAhCAAAQg0A4EELDaoZeoIwQgAIEYArNfeNOMnzzXSMzK63p30WKz08A1zAHbfjqvLMmnixGQUKUYWH/6059scGV5XEms2nrrrW2wdW3zCgaST5q+HXC+eOMEM2/SXabbssvmVt2lV1jRrHPAgab3wM1yy7MdMqqjfbQDd+oIAQhAAAIQqAoBBKyq9AT1gAAEIAABCEAAAhCAAAQgAAEIQAACEGhIAAELw4AABCAAAQhAAAIQgAAEIAABCEAAAhCoNAEErEp3D5WDAAQgAAEIQAACEIAABCAAAQhAAAIQQMDCBiAAAQhAAAIQgAAEIAABCEAAAhCAAAQqTQABq9LdQ+UgAAEIQAACEIAABCAAAQhAAAIQgAAEELCwAQhAAAIQgAAEIAABCEAAAhCAAAQgAIFKE0DAqnT3UDkIQAACEIAABCAAAQhAAAIQgAAEIAABBCxsAAIQgAAEIAABCEAAAhCAAAQgAAEIQKDSBBCwKt09VA4CEIAABCAAAQhAAAIQgAAEIAABCEAAAQsbgAAEIAABCEAAAhCAAAQgAAEIQAACEKg0AQSsSncPlYMABCAAAQhAAAIQgAAEIAABCEAAAhBAwMIGIAABCEAAAhCAAAQgAAEIQAACEIAABCpNAAGr0t1D5SAAAQhAAAIQgAAEIAABCEAAAhCAAAQQsLABCEAAAhCAAAQgAAEIQAACEIAABCAAgUoTQMCqdPdQOQhAAAIQgAAEIAABCEAAAhCAAAQgAAEELGwAAhCAAAQgAAEIQAACEIAABCAAAQhAoNIEELAq3T1UDgIQgAAEIAABCEAAAhCAAAQgAAEIQAABCxuAAAQgAAEIQAACEIAABCAAAQhAAAIQqDQBBKxKdw+VgwAEIAABCEAAAhCAAAQgAAEIQAACEEDAwgYgAAEIQAACEIAABCAAAQhAAAIQgAAEKk0AAavS3UPlIAABCEAAAhCAAAQgAAEIQAACEIAABBCwsAEIQAACEIAABCAAAQhAAAIQgAAEIACBShNAwKp091A5CEAAAhCAAAQgAAEIQAACEIAABCAAAQQsbAACEIAABCAAAQhAAAIQgAAEIAABCECg0gQQsCrdPVQOAhCAAAQgAAEIQAACEIAABCAAAQhAAAELG4AABCAAAQhAAAIQgAAEIAABCEAAAhCoNAEErEp3D5WDAAQgAAEIQAACEIAABCAAAQhAAAIQQMDCBiAAAQhAAAIQgAAEIAABCEAAAhCAAAQqTaAtBKx3333X3HfffeaGG24wF198sVlllVUioS5cuND8+te/NqNHj7ZpDj74YHPiiSeaPn36NLwnafqogpPm45v+448/NpMnTzZnn322mT17tjn00EPNGWecYXr37h3J4Pnnnzc/+clPzDnnnBPZ7kpbJZWDAAQgAAEIQAACEIAABCAAAQhAAAIBApUWsCRc3XrrrebKK680EydONLvssosZP358pIA1f/58c+yxx5o111zTnHfeeWb55Zc3P/vZz8wjjzxixo4da/r27dup85Omj7KcpPkkST9t2jRz/PHHm5/+9Kdm0KBB5uSTTza9evWy7VtuueWWqNLbb79tzj33XCt09e/fH2OHAAQgAAEIQAACEIAABCAAAQhAAAJtT6DSApaj+9prr5mDDjrILL300pEC1vvvv29OO+0089hjj1nBa6211rK3v/HGG+bII4+0/3/hhReaFVZYwf49afqonk6aT5L0EvC+853vmMWLF5tLL73UrLjiilbQO+6448xtt91mBa3gJW8tCXzdunUzw4cPN0sttVTbGygNgAAEIAABCEAAAhCAAAQgAAEIQAACbSFgOSFHW+OiPLCmT59u9ttvPyt0/ehHP7Jil7vkhXXWWWeZm266yey44472z0nTR5lK0nySpH/llVfMiBEjzHbbbWfrL0FKHllDhw41V111lf0teCnva665xnpgOaEOE4cABCAAAQhAAAIQgAAEIAABCEAAAu1OoBYCljyPJFKddNJJDYWdSZMmmZ133tnGjpIQJA+lJOmDYliww4su99lnnzUHHHCA2XfffW3ddTkB6/zzzzennnpqR3W0LVFxr0455RSz+uqrt7tdUn8IQAACEIAABCAAAQhAAAIQgAAEINBBoBYClgKiK06Utg5OnTrVDBkypFMXz5o1y3pnbbrppuayyy6zAlaS9Io51egqutw333zTepTJA8t5lTXywPrwww9tjKwtt9zSpuWCAAQgAAEIQAACEIAABCAAAQhAAAJ1IlALAev111+32+nmzp1rTyocMGBApz6aM2eO9WRaeeWV7RZEBT9Pkl5B4RtdRZer+ioG1jvvvGNGjRplevbsaWNg6WTFO+64o0Oou+WWW4y8tb797W932jpZJ0OlLRCAAAQgAAEIQAACEIAABCAAAQh0XQK1ELCcQKVuvPbaa81GG23UUMByv+vfErR804fzc5m3otwpU6aYE0880QZxlwfZCSecYIUsBaTv0aOHeeqpp8zll19utxjq/+UVdtFFF1nBa+ONNzZnn3222WGHHQjo3nWfcVoOAQhAAAIQgAAEIAABCEAAAhBoewIIWB6CV5kCluJsTZ482QpRs2fPticQKtZX7969zdtvv223Fh522GGmf//+HScrLliwwApejz/+uPnud79r/zvN1sIZM2a0vYHTAAhAAAIQgAAEIAABCEAAAhCAAASSERg0aFCyG1qQuhYC1muvvWZjRenfzTyw+vTpY66++mqLNUl63dfoKqtc1WXx4sXm5z//udlggw3MsGHDbPUkOO255542QL08zFyMrhVXXNH+LenJhAhYLXgCKQICEIAABCAAAQhAAAIQgAAEIFAxAghYKTvk3XfftbGgnn/+eRvDapVVVumUkxNqbr75ZnP33XebrbbaqtPvLvD5IYccYrfW6VIQd9/02rLX6CqrXNVFWwsffvhh62HVvXt3Wz2xUXwsF8he3ls//OEPbVr9FhXLK2W3cBsEIAABCEAAAhCAAAQgAAEIQAACEGgJgVp4YEmoOe+882wcKAU032uvvTrBU+BzeSlpu91pp51mf0uSfqmllmrYGWWVO2/ePBsD6/vf/77p27dvR93CApZ+UJsnTJjQ0DOtJRZGIRCAAAQgAAEIQAACEIAABCAAAQhAICOBWghYYvDII4+Yvffe24wcOdKKVE50ciLT6NGjrcfVFltsYZElTR/FOWk+SdOHy5U32umnn26GDx9uBg8e3OnnKA+sSZMm2a2T66yzTkZz4XYIQAACEIAABCAAAQhAAAIQgAAEINB6Am0lYOnUv6itcO+//74VrmbOnGmuuOIKs8Yaa1iaCmh+9NFHm379+lmvJRcHKmn6Dz/80Nxxxx02z912261j217SfJKmD5qExLhrrrnGfPTRR2bEiBFLnCzoYmCNGTPGeqG5LY5LL720+dWvfmVPKeSCAAQgAAEIQAACEIAABCAAAQhAAALtRqAtBCwJVzpp78UXXzR/+MMfzE477WS6deu2BOv58+ebY4891nzhC18w3/ve98yiRYusaPXUU0+ZsWPHdtpup5uTpHfikO677bbbTDCgWZJ8kpYbbKTaIXFOHliNxCgnjrlTCFXno446yp5C6AK9t5uBUl8IQAACEIAABCAAAQhAAAIQgAAEIFBpAcsFb5f4FLx22WWXhsHclUYnA+p0Pnkh6fTAY445xhx55JGmV69eDXvbN73Sfetb37J5/PKXv7R5By/ffNw9adKfeeaZNu7VuuuuG2m58rq65JJLrNC3+uqrm1NOOcVurWwk+GH+EIAABCAAAQhAAAIQgAAEIAABCECgHQhUWsBqB4DUEQIQgAAEIAABCEAAAhCAAAQgAAEIQKBYAghYxfIldwhAAAIQgAAEIAABCEAAAhCAAAQgAIGMBBCwMgLkdghAAAIQgAAEIAABCEAAAhCAAAQgAIFiCSBgFcuX3CEAAQhAAAIQgAAEIAABCEAAAhCAAAQyEkDAygiQ2yEAAQhAAAIQgAAEIAABCEAAAhCAAASKJYCAVSxfcocABCAAAQhAAAIQgAAEIAABCEAAAhDISAABKyNAbocABCAAAQhAAAIQgAAEIAABCEAAAhAolgACVrF8yR0CEIAABCAAAQhAAAIQgAAEIAABCEAgIwEErIwAuR0CEIAABCAAAQhAAAIQgAAEIAABCECgWAIIWMXyJXcIQAACEIAABCAAAQhAAAIQgAAEIACBjAQQsDIC5HYIQAACEIAABCAAAQhAAAIQgAAEIACBYgkgYBXLl9whAAEIQAACEIAABCAAAQhAAAIQgAAEMhJAwMoIkNshAAEIQAACEIAABCAAAQhAAAIQgAAEiiWAgFUsX3KHAAQgAAEIQAACEIAABCAAAQhAAAIQyEgAASsjQG6HAAQgAAEIQAACEIAABP6XwFtz55qXbppgXp/+qFn83nuVwNK9Rw/Te+BmZu2v7mtWWm+9StSJSkAAAhCAQHICCFjJmXEHBCAAAQhAAAIQgAAEIBAiIPHq8VNPMR8tWlRJNt2WXdYM/PGFiFiV7B0qBQEIQCCeAAJWPCNSQAACEIAABCAAAQhAAAIxBJ665CKzYOr9lea02tBtTP+TvlfpOlI5CEAAAhBoTAABC8uAAAQgAAEIQAACEIAABDITmDp8/8psG4xqjLYTDrnqmsxtJQMIQAACEGg9AQSs1jOnRAhAAAIQgAAEIAABCNSOwJSv7tUWbdruplvbop5doZLETOsKvUwbIZAfAQSs/FiSEwQgAAEIQAACEIAABLosAQSsLtv1qRpOzLRU2LgJAl2aAAJWl+5+Gg8BCNSNAF8y69ajtAcCEIBA+xBAwGqfvqpCTYmZVoVeoA4QaC8CCFjt1V/UFgIQgEAkAb5kYhwQgAAEIFAmAQSsMum3X9nETGu/PqPGECibAAJW2T1A+RCAAARyIsCXzJxAdqFs8NjrQp1NUyHQAgIIWC2AXKMisJcadSZNgUCLCCBgtQg0xUAAAhAomgBfMosmXK/88dirV3/SGghUgQCCRBV6oX3qgL20T19RUwhUhQACVlV6gnpAAAIQyEiAiWBGgF3sdjz2uliH01wItIAA76EWQK5REdhLeZ05d95Cc+O0F830Z/5l3lu0uLyKBErusXx3M3D9Vcw+Q/qZ9VbvWYk6UYnqEUDAql6fUCMIQAACqQgwEUyFrcvehMdel+16Gg6BwgjwHioMbS0zxl7K6VaJVz8YN8Ms+uCjcioQU+qyy3QzFxwxCBGrkr1TfqUQsMrvA2oAAQhAIBcCTARzwdhlMsFeukxX01AItIwA40rLUNeiIOylnG68eMJsM3X2/HIK9yx16MZ9zcn7buyZmmRdiQACVlfqbdoKAQjUmgATwVp3b+6Nw15yR0qGEOjyBBhXurwJJAKAvSTClVviAy+YUpltg1GN0nbC8adsm1ubyag+BBCw6tOXtAQCEOjiBJgIdnEDSNh87CUhMJJDAAKxBBhXYhGRIEAAeynHHPY+575yCk5Y6s1nfinhHSTvCgQQsLpCL9NGCECgSxBgItglujm3RmIvuaEkIwhA4P8IMK5gCkkIYC9JaOWXFgErP5bk1HoCCFitZ06JEIAABAohwESwEKy1zRR7qW3X0jAIlEaAcaU09G1ZMPZSTrchYJXDnVLzIYCAlQ9HcoEABCBQOgEmgqV3QVtVAHtpq+6ishBoCwKMK23RTZWpJPZSTlcgYJXDnVLzIYCAlQ9HcoEABCBQOgEmgqV3QVtVAHtpq+4qtbJvzZ1rXrppgnl9+qNm8XvvlVoXV3j3Hj1M74GbmbW/uq9Zab31KlEnKmEM4wpWkIQA9pKEVn5pEbDyY0lOrSeAgNV65pQIAQhAoBACTAQLwVrbTLGX2nZtrg2TePX4qaeYjxYtyjXfvDLrtuyyZuCPL0TEygtoxnwYVzIC7GK3Yy/ldDgCVjncKTUfAghY+XAkFwhAAAKlE2AiWHoXtFUFsJe26q7SKvvUJReZBVPvL618n4JXG7qN6X/S93ySkqZgAowrBQOuWfbYSzkdioBVDndKzYcAAlY+HMkFAhCAQOkEmAiW3gVtVQHspa26q7TKTh2+f2W2DUZB0HbCIVddUxojCv7/BBhXsIYkBLCXJLTyS4uAlR9Lcmo9AQSs1jOnRAhAAAKFEGAiWAjW2maKvdS2a3NtGHaSK87aZ4a91L6Lc20g9pIrTu/MELC8UZGwggQQsCrYKVQJAhCAQBoCTATTUOu692AvXbfvk7QcO0lCi7TYCzaQhAD2koRWfmkRsPJjSU6tJ4CA1XrmlAgBCECgEAJMBAvBWttMsZfadm2uDcNOcsVZ+8ywl9p3ca4NxF5yxemdGQKWNyoSVpAAAlYFO4UqQQACEEhDgIlgGmpd9x7spev2fZKWYydJaJEWe8EGkhDAXpLQyi8tAlZ+LMmp9QQQsFrPnBIhAAEIFEKAiWAhWGubKfZS267NtWHYSa44a58Z9lL7Ls61gdhLrji9M0PA8kZFwgoSQMCqYKdQJQhAAAJpCDARTEOt696DvXTdvk/ScuwkCS3SYi/YQBIC2EsSWvmlRcDKjyU5tZ4AAlbrmVMiBCAAgUIIMBEsBGttM8Veatu1uTYMO8kVZ+0zw15q38W5NhB7yRWnd2YIWN6oSFhBAghYFewUqgQBCEAgDQEmgmmodd17sJeu2/dJWo6dJKFFWuwFG0hCAHtJQiu/tAhY+bEkp9YTQMBqPXNKhAAEIFAIASaChWCtbabYS227NteGYSe54qx9ZthL7bs41wZiL7ni9M4MAcsbFQkrSAABq4KdQpUgAAEIpCHARDANta57D/bSdfs+ScuxkyS0SIu9YANJCGAvSWjllxYBKz+W5NR6AghYrWdOiRCAAAQKIcBEsBCstc0Ue6lt1+baMOwkV5y1zwx7qX0X59pA7CVXnN6ZIWB5oyJhBQkgYFWwU6gSBCAAgTQEmAimodZ178Feum7fJ2k5dpKEFmmxF2wgCQHsJQmt/NIiYOXHkpxaTwABq/XMKRECEIBAIQSYCBaCtbaZYi+17dpcG4ad5Iqz9plhL7Xv4lwbiL3kitM7MwQsb1QkrCABBKwKdgpVggAEIJCGABPBNNS67j3YS9ft+yQtx06S0CIt9oINJCGAvSShlV9aBKz8WJJT6wkgYLWeOSVCAAIQKIQAE8FCsNY2U+yltl2ba8Owk1xx1j4z7KX2XZxrA7GXXHF6Z4aA5Y2KhBUkgIBVwU6hShCAAATSEGAimIZa170He+m6fZ+k5dhJElqkxV6wgSQEsJcktPJLi4CVH0tyaj0BBKzWM6dECCQi8NbcuealmyaY16c/aha/916ie4tK3L1HD9N74GZm7a/ua1Zab72iiiHfhASYCCYE1sWTYy9d3AA8m4+deIIimSWAvWAISQhgL0lo5ZcWASs/luTUegIIWK1nTokQ8CYg8erxU08xHy1a5H1PKxN2W3ZZM/DHFyJitRJ6k7KYCFakI9qkGthLm3RUydXETkrugDYrHntpsw4rubrYSzkdgIBVDndKzYcAAlY+HMkFAoUQeOqSi8yCqfcXkndema42dBvT/6Tv5ZUd+WQgwEQwA7wueCv20gU7PUWTsZMU0LrwLdhLF+78FE3HXlJAy+EWBKwcIJJFaQQQsEpDT8EQiCcwdfj+ldk2GFVbbSccctU18Y0hReEEmAgWjrhWBWAvterOwhqDnRSGtpYZYy+17NbCGoW9FIa2acYIWOVwp9R8CCBg5cORXCBQCAFe7IVgrW2m2Ettu7aQhmEvhWCtXabYSe26tNAGYS+F4q1d5thLOV2KgFUOd0rNhwACVj4cyQUChRDgxV4I1tpmir3UtmsLaRj2UgjW2mWKndSuSwttEPZSKN7aZY69lNOlCFjlcKfUfAggYOXDkVwgUAgBXuyFYK1tpthLbbu2kIZhL4VgrV2m2El5XTp33kJz47QXzfRn/mXeW7S4vIoESu6xfHczcP1VzD5D+pn1Vu+5RJ2wl0p0U9tUAnspp6sQsMrhTqn5EEDAyocjuUCgEAK82AvBWttMsZfadm0hDcNeCsFau0yxk3K6VOLVD8bNMIs++KicCsSUuuwy3cwFRwxaQsTCXirZXZWtFPZSTtcgYJXDnVLzIYCAlQ9HcoFAIQR4sReCtbaZYi+17dpCGoa9FIK1dpliJ+V06cUTZpups+eXU7hnqUM37mtO3nfjTqmxF094JLMEsJdyDAEB3lGe7AAAIABJREFUqxzulJoPAQSsfDiSCwQKIcCLvRCstc0Ue6lt1xbSMOylEKy1yxQ7KadLD7xgSmW2DUYR0HbC8adsi4BVjonUolTGl3K6EQGrHO6Umg8BBKx8OJILBAohwIu9EKy1zRR7qW3XFtIw7KUQrLXLFDspp0vbdYGJvZRjLyqVmGnFsd/upluLy7yEnNt1fCkBFUVWkAACVgU7hSpBwBFgIogtJCGAvSShRVrsBRvwIYCd+FDKP027LjCxl/xtwSdHYqb5UEqfBgErPbssd9585pey3M69NSWAgFXTjqVZ9SDARLAe/diqVmAvrSJdj3Kwl3r0Y9GtwE6KJtw4fwSsYrnXTZAgZhr2koRAu44vSdpI2voSQMCqb9/SshoQYOFQg05sYROwlxbCrkFR2EsNOrEFTcBOWgC5QRHtusDEXsqxF2KmFcu9boJnu44vxfYyubcLAQSsdukp6tklCTAR7JLdnrrR2EtqdF3yRuyl9d1OjJrimLPALI5ts5zDW3wYV8rph3YVJLAX7CXJ+FIOLUqtGgEErKr1CPWBQIAAL3bMIQkB7CUJLdJiL621AWLUFMsbAatYvlG5I2CVwz1cKgJWsf3A+FIsX9/xpZxaUGrVCCBgVa1HqA8EELCwgZQEECRSgsvhNjxrcoAYkUVdFg7EqCnORpRzXezEUUKQwF6SEMBektBKnpbxJTmzPO4giHseFOuXBwJW/fqUFtWIAIJEjTqzBU3BXloAuUEReNYUy70uCwdi1GAnSQggSCShlTxtXcYVBM/kfZ/mDuwlDbXs9yBgZWdYxxwQsOrYq7SpNgQQJGrTlS1pCPbSEsxLFIJnTbHc67JwQJDATpIQwF6S0Eqeti7jCgJW8r5Pcwf2koZa9nsQsLIzrGMOCFh17FXaVBsCCBK16cqWNAR7aQnmJQrBs6ZY7nVZOCBIYCdJCGAvSWglT1uXcQUBK3nfp7kDe0lDLfs9CFjZGdYxBwSsOvYqbaoNAQSJ2nRlSxqCvbQE8xKFsNAslntdFg7YCXaShAD2koRW8rR1GVcQsJL3fZo7sJc01LLfg4CVnWEdc0DAqmOv0qbaEECQqE1XtqQh2EtLMCNgtRhzXRYOCBLFGk5d7ARBolg7cbljL63hHC6FUyvL4R4utV3fR9WgRy3KJoCAVXYPUD4EmhBAkMA8khDAXpLQyi9tu04EsZf8bMAnJ+zEh1L6NAgS6dlluRNBIgu9/O5lfMmPZaOcGF+K5RuVOx5Y5XCveqkIWFXvIerXpQmwwOzS3Z+48dhLYmS53MDCIReMkZnUZeGAnWAnSQhgL0loJU9bl3HFtRx7SW4DSe7AXpLQyi8tAlZ+LOuUEwJWnXqTttSOAIJE7bq00AZhL4XijcychUOx3OuycMBOsJMkBLCXJLSSp63LuIKAlbzv09yBvaShlv0eBKzsDOuYAwJWHXuVNtWGAIJEbbqyJQ3BXlqCeYlCWGgWy70uCwfsBDtJQgB7SUIredq6jCsIWMn7Ps0d2EsaatnvQcDKzrCOOSBg1bFXaVNtCCBI1KYrW9IQ7KUlmBGwWoy5LgsHBIliDacudoIgUayduNyxl9ZwDpdCzLRyuIdLbdf3UTXoUYuyCSBgld0DlA+BJgQQJDCPJASwlyS08kvbrhNB7CU/G/DJCTvxoZQ+DYJEenZZ7kSQyEIvv3sZX/Jj2Sgnxpdi+UbljgdWOdyrXioCVtV7iPp1aQIsMLt09yduPPaSGFkuN7BwyAVjZCZ1WThgJ9hJEgLYSxJaydPWZVxxLcdekttAkjuwlyS08kuLgJUfyzrlhIBVp96kLbUjgCBRuy4ttEHYS6F4IzNn4VAs97osHLAT7CQJAewlCa3kaesyriBgJe/7NHdgL2moZb8HASs7wzrmgIBVx16lTbUhgCBRm65sSUOwl5ZgXqIQFprFcq/LwgE7wU6SEMBektBKnrYu4woCVvK+T3MH9pKGWvZ7ELCyM6xjDghYdexV2lQbAggStenKljQEe2kJZgSsFmOuy8IBQaJYw6mLnSBIFGsnLnfspTWcw6UQM60c7uFS2/V9VA161KJsAghYZfcA5UOgCQEEifLMY+68hebGaS+a6c/8y7y3aHF5FQmU3GP57mbg+quYfYb0M+ut3nOJOmEv5XRTu04EsZfW2gt2UixvBIli+UbljiBRDve6CBK8h8qxn3Z9H5VDi1KrRgABq2o9Qn0gECDAi70cc5B49YNxM8yiDz4qpwIxpS67TDdzwRGDlhCxsJdyuqtdJ4LYS2vtBTspljcCVrF8EbDK4etbKuOLL6l06Rhf0nHLehdbCLMSrOf9CFj17FdaVRMCLDDL6ciLJ8w2U2fPL6dwz1KHbtzXnLzvxp1SYy+e8HJOxsIhZ6Ch7OqycMBOsJMkBLCXJLSSp63LuOJajr0kt4Ekd2AvSWjllxYBKz+WdcoJAatOvUlbakcAQaKcLj3wgimV2TYYRUDbCcefsi0CVjkm0qlUFg7FdkJdFg7YCXaShAD2koRW8rR1GVcQsJL3fZo7sJc01LLfg4CVnWEdc0DAqmOv0qbaEEDAKqcrWTgUy52JYLF8o3InVk053FlgtoY740prOIdLYVwph3u4VOYtxfYD40uxfH3nLeXUglKrRgABq2o9Qn0gECCAgFWOOTARLJY7E8Fi+fpOBBlfWtsPjCvF8mZcKZYv40o5fH1LZXzxJZUuHeNLOm5Z78IDKyvBet6PgFXPfqVVNSHAArOcjmQiWCx3JoLF8mWhWQ7fuFIZV+IIZfudcSUbv7R344GVlly+9zG+5MsznBvjS7F8fect5dSCUqtGAAGraj1CfSAQIICAVY45MBEsljsTwWL5+k4EGV9a2w+MK8XyZlwpli/jSjl8fUtlfPEllS4d40s6blnvwgMrK8F63o+AVc9+pVU1IcACs5yOZCJYLHcmgsXyZaFZDt+4UhlX4ghl+51xJRu/tHfjgZWWXL73Mb7kyzOcG+NLsXx95y3l1IJSq0YAAatqPUJ9IBAggIBVjjkwESyWOxPBYvn6TgQZX1rbD4wrxfJmXCmWL+NKOXx9S2V88SWVLh3jSzpuWe/CAysrwXrej4BVz36lVTUhwAKznI5kIlgsdyaCxfJloVkO37hSGVfiCGX7nXElG7+0d+OBlZZcvvcxvuTLM5wb40uxfH3nLeXUglKrRgABq2o9Qn0gECCAgFWOOTARLJY7E8Fi+fpOBBlfWtsPjCvF8mZcKZYv40o5fH1LZXzxJZUuHeNLOm5Z78IDKyvBet6PgFXPfqVVNSHAArOcjmQiWCx3JoLF8mWhWQ7fuFIZV+IIZfudcSUbv7R344GVlly+9zG+5MsznBvjS7F8fect5dSCUqtGAAGraj1CfSAQIICAVY45MBEsljsTwWL5+k4EGV9a2w+MK8XyZlwpli/jSjl8fUtlfPEllS4d40s6blnvwgMrK8F63o+AVc9+pVU1IcACs5yOZCJYLHcmgsXyZaFZDt+4UhlX4ghl+51xJRu/tHfjgZWWXL73Mb7kyzOcG+NLsXx95y3l1IJSq0YAAatqPUJ9IBAggIBVjjkwESyWOxPBYvn6TgQZX1rbD4wrxfJmXCmWL+NKOXx9S2V88SWVLh3jSzpuWe/CAysrwXrej4BVz36lVTUhwAKznI5kIlgsdyaCxfJloVkO37hSGVfiCGX7nXElG7+0d+OBlZZcvvcxvuTLM5wb40uxfH3nLeXUglKrRgABq2o9Qn0gECCAgFWOOTARLJY7E8Fi+fpOBBlfWtsPjCvF8mZcKZYv40o5fH1LZXzxJZUuHeNLOm5Z78IDKyvBet6PgFXPfqVVNSHAArOcjmQiWCx3JoLF8mWhWQ7fuFIZV+IIZfudcSUbv7R344GVlly+9zG+5MsznBvjS7F8fect5dSCUqtGAAGraj1CfSAQIICAVY45MBEsljsTwWL5+k4EGV9a2w+MK8XyZlwpli/jSjl8fUtlfPEllS4d40s6blnvwgMrK8F63o+AVc9+pVU1IcACs5yOZCJYLHcmgsXyZaFZDt+4UhlX4ghl+51xJRu/tHfjgZWWXL73Mb7kyzOcG+NLsXx95y3l1IJSq0YAAatqPUJ9IBAggIBVjjkwESyWOxPBYvn6TgQZX1rbD4wrxfJmXCmWL+NKOXx9S2V88SWVLh3jSzpuWe/CAysrwXrej4BVz36lVTUhwAKznI5kIlgsdyaCxfJloVkO37hSGVfiCGX7nXElG7+0d+OBlZZcvvcxvuTLM5wb40uxfH3nLeXUglKrRgABq2o9Qn0gECCAgFWOOTARLJY7E8Fi+fpOBBlfWtsPjCvF8mZcKZYv40o5fH1LZXzxJZUuHeNLOm5Z78IDKyvBet6PgFXPfqVVNSHAArOcjmQiWCx3JoLF8mWhWQ7fuFIZV+IIZfudcSUbv7R344GVlly+9zG+5MsznBvjS7F8fect5dSCUqtGAAGraj1CfSAQIICAVY45MBEsljsTwWL5+k4EGV9a2w+MK8XyZlwpli/jSjl8fUtlfPEllS4d40s6blnvwgMrK8F63l8bAev99983p5xyivnFL34R2VOHHHKIGTVqlOnZs2enNL/73e/MUUcd1elv/fv3N9dff73ZeOONvXp+4cKF5te//rUZPXq0TX/wwQebE0880fTp06fh/b7pP/74YzN58mRz9tlnm9mzZ5tDDz3UnHHGGaZ3796R9Xr++efNT37yE3POOedElu/VqJolmjtvoblx2otm+jP/Mu8tWlyJ1vVYvrsZuP4qZp8h/cx6q3e2S1WQBWY53cREsFjuTASL5ctCsxy+caUyrsQRyvY740o2fmnvxgMrLbl872N8yZdnODfGl2L5+s5byqkFpVaNQG0ErDlz5pgDDjjAzJw5M5LxmDFjzLHHHtvp91dffdWKQvfcc0+nv0skOuuss8zSSy8d22fz58+3+a655prmvPPOM8svv7z52c9+Zh555BEzduxY07dv3055JEk/bdo0c/zxx5uf/vSnZtCgQebkk082vXr1suUst9xyS9Tt7bffNueee65tk0Q4rv8lIPHqB+NmmEUffFRJJMsu081ccMSgJUQsBKxyuouJYLHcmQgWy9d3Isj40tp+YFwpljfjSrF8GVfK4etbKuOLL6l06Rhf0nHLehceWFkJ1vP+2ghYV155pVlqqaXMV7/6VdOjR49OvfXCCy9YgenCCy80AwYM6PhN3k2XXXaZWWWVVcw+++yTqofl+XXaaaeZxx57zKgOa621ls3njTfeMEceeaT9f5W7wgor2L8nSf/uu++a73znO2bx4sXm0ksvNSuuuKK59dZbzXHHHWduu+02K2gFL7Vn/Pjxplu3bmb48OGWB9f/Erh4wmwzdfb8SuMYunFfc/K+nT3+WGCW02VMBIvlzkSwWL4sNMvhG1cq40ocoWy/M65k45f2bjyw0pLL9z7Gl3x5hnNjfCmWr++8pZxaUGrVCNRCwPrPf/5jHn/8cbPddts1FG0k+txwww1LbB98+eWXzUUXXWQ9rVZeeeVUfTN9+nSz3377mYMOOsj86Ec/6uSxJS8s5X3TTTeZHXfc0eafJP0rr7xiRowYYdulfCRIySNr6NCh5qqrrrK/BS/lfc0111gPLCeYpWpUDW868IIpldk2GIVX2wnHn7Jtp58RsMoxRiaCxXJnIlgsX9+JIONLa/uBcaVY3owrxfJlXCmHr2+pjC++pNKlY3xJxy3rXXhgZSVYz/trIWA165pFixaZH/zgB2ajjTbqtH3QeV8dc8wxViCSCLX//vub1VZbzbunlYdEqpNOOqmhoDRp0iSz884725hVEqDkGZUk/bPPPmu3Re677742D11OwDr//PPNqaee2lFXbUtU3CvFAVt99dW929BVEvJiL7anebEXy5eFQzl8fUtlfPEllS5dXcYX7CRd//veVRc7ce3FXnx7Pl067CUdt6x34bGXlWA+97fr+JJP68ml3QnUXsDS9kFtubv44os7BWSX95WCuitAursUGP3000+36X08mBSIXfGptHVw6tSpZsiQIZ3sYdasWVYY23TTTe1WRQlYSdK/+eab1rNLApvz7mrkgfXhhx/aGFlbbrmlTcu1JIF2HajxkCjHmrGXYrmzcCiWL4JnOXzjSmVciSOU7XfGlWz80t6NIJGWXL73Mb7kyzOcG+NLsXx95y3l1IJSq0ag9gLWjTfeaONF/epXv1oiNtZHH31kY1X97W9/M+PGjbNb/SRK6fRABUkPx9IKd97rr79ut/HNnTvXblEMxtdSWhdYXtsTFZtKQdeTpNd9ioH1zjvvdGx/1HZInXB4xx13dAhmt9xyi5G31re//W2voPNVM8JW1IcXe7GUebEXy9f3xY7gWU4/ML4Uy70u4wt2gp0kIYC9JKGVPG1dxhXXcuwluQ0kuQN7SUIrv7RsIcyPZZ1yqrWApYDp2lInYUkB1Ztd2g74wAMPWA8pnWTYKMZU+H4nUOnv1157rd2mGLzCv+s3bQn0Ta/8pkyZYgU1BXGXJ9cJJ5xgevbsaQPDS2B76qmnzOWXX263GOr/JcAprteoUaOsx9nZZ59tdthhhy4f0J0Xe7HDFi/2YvkiYJXD17dUxhdfUunS1WV8wU7S9b/vXXWxEwQJ3x7Plg57ycYv7d147KUll+997fo+ypcCubUrgVoLWM8995z5xje+YS655JJO2webdZYEo8MOO8xsvvnmdttfr169IpO3QsCSsKZtjhKiZs+ebbc3KuaWtju+/fbbdmuh6tu/f/+OEw4XLFhgBS8Ftv/ud79r/zvN1sIZM2a0q10vUe8fTfxPW7TljN0729tb5/6wLeq90ulntUU9fSuJvfiSSpcOe0nHLetdjC9ZCWa7n3ElG7+4uxlX4ggV8zvjSjFck+bK+JKUWLL0jC/JeOWVOjy+5JUv+fgTGDRokH/iFqWstYDVbPtgFF/Fk1LA9bvuusv88Y9/NBtssEFkV7z22ms2RpX+3cwDq0+fPubqq6+2+SRJr/uirsWLF5uf//zntn7Dhg2zySQ47bnnnjZQvDy9XIyuFVdc0f7NJ65XsDwErBY9hYFimAi2nnmjEpkIFtsPTASL5RuVO+NLOdxdqYwrxfJnXCmWL+NKOXx9S2V88SWVLh3jSzpuWe9CwMpKMPv9CFjZGXrn4LYPbrHFFjbuVJJLcabOPPPMhqJUMB8nEN18883m7rvvNltttVWnYlzAdQWL15Y+Xdqi6JteWwWjLnmKPfzww9bDqnv37jaZ4mwpPpYLKC/vrR/+8Id2G6J+W3PNNZNgqFXadnWVJaZROWaIvRTLna0bxfKNyp2tG+Vwd6UyrhTLn3GlWL6MK+Xw9S2V8cWXVLp0jC/puGW9ixhYWQnW8/7aemBp++C3vvUtu30wHJsqrislPMm7KW4LoQQiBXtX/CkFUt9rr706ZS0hTN5R2uZ32mmn2d+SpF9qqaUaVnXevHk2Btb3v/9907dv3440YQFLP6jsCRMmxIpxcUza/Xde7MX2IC/2YvmycCiHr2+pjC++pNKlq8v4gp2k63/fu+piJwievj2eLR32ko1f2rv5kJKWXL73tev7KF8K5NauBGorYGn7oLyikm6dkyg1ZswY69V01FFHxQY/f+SRR8zee+9tRo4caUUqJzo5cWv06NHW40qeYLqSpg8b1rvvvmtOP/10M3z4cDN48OBOP0d5YE2aNMluYVxnnXXa1U4z17tdB2o8sDJ3faoMsJdU2LxvYuHgjSrXhCwccsWZODPGlcTIEt3AuJIIV26JGVdyQ5kpI8aXTPhib/5/7L17zG1ldfZ9c8iLYMmOGORgP+RtTAjBKC2KJmgtITElbxSrRkVUGkHwUFRUMAZURKFFK2g4CC1WzlsqiELfUMHGWvEAr4BoKLUhRvMFFAjVliKCHL7M+X7Pzt5zzcW+rzHusSZz7N/+R2WPMeazfuPyum+urLUe/GWziEIKeAdWCNbZD00ZYHUhz7HHHlte9rKXLf344F133VXuv//+8rznPa9svfXWGxbZ/Va/008/vZx66qll4++g6r4b69prr+3rDj744A0f2+s+qtgFV91vLrzooovKbrvt1td0X6T+9re/veyxxx79u6XWvn9Krd9YYV0otn79+vL444/3r2v4Dq2178DqArju3WBrH3HcZpttyllnndX/lsIt9Q8He+zmOdhj+S6bzr84TMN9+FT8JXYPWfwFnaAThQB6UWjptVl8Ze2VoxddA0oHelFotaslwGrHMtOklAFW99sBu9/Ud+aZZ5b/+T//58K+fvvb3/Z/3707qvsthd1v9us+ite9U+l73/te/5HAXXfddZO+tXCo+4fXXHNN2fgLze65555y9NFHl3333bccd9xx5ZFHHulDqy4MO++88zb5mF/Xr9av/SDdvC4k696BNRZGrYVja7+FsPuZu3eRdb+FcO2L3jOJV3ktHOwKLb2Wg11n1qKDAKsFRf8M/MXP8MkmZPEXdIJOFALoRaGl12bxFQIsffeWDvRioebvIcDyM8w4IWWA1X2UrvuoXhcibbfddqN7++EPf1hOPvnkctVVV5WddtqpHHTQQeVtb3tbOfDAA0d7ut802H2nVvenC8aGvyGw+/vue7O6dz91f3fUUUeVI444oqxbt270+Zb67ovlu++92nPPPZdqsXvXVfe9XxdccEEfwh1//PH9Rxw3fpdZRiFv7jVxEdwcId/fc7D7+Fm7CbCs5Nr24S9teQ6nZfEXdIJOFALoRaGl12bxFQIsffeWDvRioebvIcDyM8w4IWWAlXFRvCYfAS6CPn6b6+Zg3xyhmL8nwIrhqk7FX1RiWn0Wf0En2t7V6iw6IZBQN2+rRy82bt4u7i1egm3653oetXn1TJk7AQKsuW+Qn7+KwFyNmi9xr1pv8yL00hzpJgP5F4dYvsum8y8O03AnkFgNd3xlNZyHT8FXpuE+fCr3ltg94C+xfGvvLdP8FDz1qUaAAOupthF+nhACHOwhWDcM5WCP5Vt7sBN4TrMH/CWWexZ/QSfoRCGAXhRaem0WXyEg13dv6UAvFmr+nrGPEP73T39a/t+rriz3/+D/lMd++1v/QxpM2PbpTy87/eEflf/nz15bfu8P/qDBREY8GQECLPSxRRDgIhi7Zg72WL4EWNPwrX0q/lJLylaXxV/QiW3/tV1ZdEIgUbtxXx168fGzdvOOPSu5tn1zPY+68OrWDx9fHn/kkbZAGk3b+n/8j/KHf/kpQqxGPJeNIcAKBsz4pwaBuRo176iZRj/oJZY7/+IQy5fAcxq+m3sqvrI5Qr6/x1d8/KzdBBJWcm378Je2PIfT8JdYvrX3ljs+8+ly7w3fnuaHqXzqs176srL3B46rrKbMQoAAy0KNntkR4GCPXRkHeyzf2oOdwHOaPeAvsdyz+As6QScKAfSi0NJrs/jK2itHL7oGlA70otBqVzsMyG849PVPmY8NLnuV3ccJD7hkfTsITFogQICFKLYIAhzssWvmYI/lS4A1Dd/ap+IvtaRsdVn8BZ3Y9l/blUUnBBK1G/fVoRcfP2s379izkmvbx3nUludwWjZ/iaWlTyfA0pnRMUMCGHXs0rIZNXpBLwoB9KLQ0muz+As60XevdGTRCQGWsnV7LXqxs/N0EmB56LXr5Txqx3JsUjZ/iaWlTyfA0pnRMUMCGHXs0rIZNXpBLwoB9KLQ0muz+As60XevdGTRCQGWsnV7LXqxs/N0EmB56LXr5Txqx5IAK5bl2HQCrNUz54kTEMCoY6FzEYzlu2w6F8FpuA+fir/E7iGLv6ATdKIQQC8KLb02i68QeOq7t3SgFws1fw/3XD/DjBMIsDJulde0QICLYKwoONhj+RJgTcO39qn4Sy0pW10Wf0Entv3XdmXRCYFE7cZ9dejFx8/aTSBhJde2j/OoLc/htGz+EktLn06ApTOjY4YEMOrYpWUzavSCXhQC6EWhpddm8Rd0ou9e6ciiEwIsZev2WvRiZ+fpJMDy0GvXy3nUjuXYpGz+EktLn06ApTOjY4YEMOrYpWUzavSCXhQC6EWhpddm8Rd0ou9e6ciiEwIsZev2WvRiZ+fpJMDy0GvXy3nUjiUBVizLsekEWKtnzhMnIIBRx0LnIhjLd9l0LoLTcB8+FX+J3UMWf0En6EQhgF4UWnptFl8h8NR3b+lALxZq/h7uuX6GGScQYGXcKq9pgQAXwVhRcLDH8iXAmoZv7VPxl1pStros/oJObPuv7cqiEwKJ2o376tCLj5+1m0DCSq5tH+dRW57Dadn8JZaWPp0AS2dGxwwJYNSxS8tm1OgFvSgE0ItCS6/N4i/oRN+90pFFJwRYytbttejFzs7TSYDlodeul/OoHcuxSdn8JZaWPp0AS2dGxwwJYNSxS8tm1OgFvSgE0ItCS6/N4i/oRN+90pFFJwRYytbttejFzs7TSYDlodeul/OoHUsCrFiWY9MJsFbPnCdOQACjjoXORTCW77LpXASn4T58Kv4Su4cs/oJO0IlCAL0otPTaLL5C4Knv3tKBXizU/D3cc/0MM04gwMq4VV7TAgEugrGi4GCP5UuANQ3f2qfiL7WkbHVZ/AWd2PZf25VFJwQStRv31aEXHz9rN4GElVzbPs6jtjyH07L5SywtfToBls6MjhkSwKhjl5bNqNELelEIoBeFll6bxV/Qib57pSOLTgiwlK3ba9GLnZ2nkwDLQ69dL+dRO5Zjk7L5SywtfToBls6MjhkSwKhjl5bNqNELelEIoBeFll6bxV/Qib57pSOLTgiwlK3ba9GLnZ2nkwDLQ69dL+dRO5YEWLEsx6YTYK2eOU+cgABGHQudi2As32XTuQhOw334VPwldg9Z/AWdoBOFAHpRaOm1WXyFwFPfvaUDvVio+Xu45/oZZpxAgJVxq7ymBQJcBGNFwcEey5cAaxq+tU/FX2pJ2eo1m1ndAAAgAElEQVSy+As6se2/tiuLTggkajfuq0MvPn7WbgIJK7m2fZxHbXkOp2Xzl1ha+nQCLJ0ZHTMkgFHHLi2bUaMX9KIQQC8KLb02i7+gE333SkcWnRBgKVu316IXOztPJwGWh167Xs6jdizHJmXzl1ha+nQCLJ0ZHTMkgFHHLi2bUaMX9KIQQC8KLb02i7+gE333SkcWnRBgKVu316IXOztPJwGWh167Xs6jdiwJsGJZjk0nwFo9c544AQGMOhY6F8FYvsumcxGchvvwqfhL7B6y+As6QScKAfSi0NJrs/gKgae+e0sHerFQ8/dwz/UzzDiBACvjVnlNCwS4CMaKgoM9li8B1jR8a5+Kv9SSstVl8Rd0Ytt/bVcWnRBI1G7cV4defPys3QQSVnJt+ziP2vIcTsvmL7G09OkEWDozOmZIAKOOXVo2o0Yv6EUhgF4UWnptFn9BJ/rulY4sOiHAUrZur0UvdnaeTgIsD712vZxH7ViOTcrmL7G09OkEWDozOmZIAKOOXVo2o0Yv6EUhgF4UWnptFn9BJ/rulY4sOiHAUrZur0UvdnaeTgIsD712vZxH7VgSYMWyHJtOgLV65jxxAgIYdSx0LoKxfJdN5yI4DffhU/GX2D1k8Rd0gk4UAuhFoaXXZvEVAk9995YO9GKh5u/hnutnmHECAVbGrfKaFghwEYwVBQd7LF8CrGn41j4Vf6klZavL4i/oxLb/2q4sOiGQqN24rw69+PhZuwkkrOTa9nEeteU5nJbNX2Jp6dMJsHRmdMyQAEYdu7RsRo1e0ItCAL0otPTaLP6CTvTdKx1ZdEKApWzdXote7Ow8nQRYHnrtejmP2rEcm5TNX2Jp6dMJsHRmdMyQAEYdu7RsRo1e0ItCAL0otPTaLP6CTvTdKx1ZdEKApWzdXote7Ow8nQRYHnrtejmP2rEkwIplOTadAGv1zHniBAQw6ljoXARj+S6bzkVwGu7Dp+IvsXvI4i/oBJ0oBNCLQkuvzeIrBJ767i0d6MVCzd/DPdfPMOMEAqyMW+U1LRDgIhgrCg72WL4EWNPwrX0q/lJLylaXxV/QiW3/tV1ZdEIgUbtxXx168fGzdhNIWMm17eM8astzOC2bv8TS0qcTYOnM6JghAYw6dmnZjBq9oBeFAHpRaOm1WfwFnei7Vzqy6IQAS9m6vRa92Nl5OgmwPPTa9XIetWM5Nimbv8TS0qcTYOnM6JghAYw6dmnZjBq9oBeFAHpRaOm1WfwFnei7Vzqy6IQAS9m6vRa92Nl5OgmwPPTa9XIetWNJgBXLcmw6AdbqmfPECQhg1LHQuQjG8l02nYvgNNyHT8VfYveQxV/QCTpRCKAXhZZem8VXCDz13Vs60IuFmr+He66fYcYJBFgZt8prWiDARTBWFBzssXwJsKbhW/tU/KWWlK0ui7+gE9v+a7uy6IRAonbjvjr04uNn7SaQsJJr28d51JbncFo2f4mlpU8nwNKZ0TFDAhh17NKyGTV6QS8KAfSi0NJrs/gLOtF3r3Rk0QkBlrJ1ey16sbPzdBJgeei16+U8asdybFI2f4mlpU8nwNKZ0TFDAhh17NKyGTV6QS8KAfSi0NJrs/gLOtF3r3Rk0QkBlrJ1ey16sbPzdBJgeei16+U8aseSACuW5dh0AqzVM+eJExDAqGOhcxGM5btsOhfBabgPn4q/xO4hi7+gE3SiEEAvCi29NouvEHjqu7d0oBcLNX8P91w/w4wTCLAybpXXtECAi2CsKDjYY/kSYE3Dt/ap+EstKVtdFn9BJ7b913Zl0QmBRO3GfXXoxcfP2k0gYSXXto/zqC3P4bRs/hJLS59OgKUzo2OGBDDq2KVlM2r0gl4UAuhFoaXXZvEXdKLvXunIohMCLGXr9lr0Ymfn6STA8tBr18t51I7l2KRs/hJLS59OgKUzo2OGBDDq2KVlM2r0gl4UAuhFoaXXZvEXdKLvXunIohMCLGXr9lr0Ymfn6STA8tBr18t51I4lAVYsy7HpBFirZ84TJyCAUcdC5yIYy3fZdC6C03AfPhV/id1DFn9BJ+hEIYBeFFp6bRZfIfDUd2/pQC8Wav4e7rl+hhknEGBl3CqvaYEAF8FYUXCwx/IlwJqGb+1T8ZdaUra6LP6CTmz7r+3KohMCidqN++rQi4+ftZtAwkqubR/nUVuew2nZ/CWWlj6dAEtnRscMCWDUsUvLZtToBb0oBNCLQkuvzeIv6ETfvdKRRScEWMrW7bXoxc7O00mA5aHXrpfzqB3LsUnZ/CWWlj6dAEtnRscMCWDUsUvLZtToBb0oBNCLQkuvzeIv6ETfvdKRRScEWMrW7bXoxc7O00mA5aHXrpfzqB1LAqxYlmPTCbBWz5wnTkAAo46FzkUwlu+y6VwEp+E+fCr+EruHLP6CTtCJQgC9KLT02iy+QuCp797SgV4s1Pw93HP9DDNOIMDKuFVe0wIBLoKxouBgj+VLgDUN39qn4i+1pGx1WfwFndj2X9uVRScEErUb99WhFx8/azeBhJVc2z7Oo7Y8h9Oy+UssLX06AZbOjI4ZEsCoY5eWzajRC3pRCKAXhZZem8Vf0Im+e6Uji04IsJSt22vRi52dp5MAy0OvXS/nUTuWY5Oy+UssLX06AZbOjI4ZEsCoY5eWzajRC3pRCKAXhZZem8Vf0Im+e6Uji04IsJSt22vRi52dp5MAy0OvXS/nUTuWBFixLMemE2CtnjlPnIAARh0LnYtgLN9l07kITsN9+FT8JXYPWfwFnaAThQB6UWjptVl8hcBT372lA71YqPl7uOf6GWacQICVcau8pgUCXARjRcHBHsuXAGsavrVPxV9qSdnqsvgLOrHtv7Yri04IJGo37qtDLz5+1m4CCSu5tn2cR215Dqdl85dYWvp0AiydGR0zJIBRxy4tm1GjF/SiEEAvCi29Nou/oBN990pHFp0QYClbt9eiFzs7TycBlodeu17Oo3YsxyZl85dYWvp0AiydGR0zJIBRxy4tm1GjF/SiEEAvCi29Nou/oBN990pHFp0QYClbt9eiFzs7TycBlodeu17Oo3YsCbBiWY5NJ8BaPXOeOAEBjDoWOhfBWL7LpnMRnIb78Kn4S+wesvgLOkEnCgH0otDSa7P4CoGnvntLB3qxUPP3cM/1M8w4gQAr41Z5TQsEuAjGioKDPZYvAdY0fGufir/UkrLVZfEXdGLbf21XFp0QSNRu3FeHXnz8rN0EElZybfs4j9ryHE7L5i+xtPTpBFg6MzpmSACjjl1aNqNGL+hFIYBeFFp6bRZ/QSf67pWOLDohwFK2bq9FL3Z2nk4CLA+9dr2cR+1Yjk3K5i+xtPTpBFg6MzpmSACjjl1aNqNGL+hFIYBeFFp6bRZ/QSf67pWOLDohwFK2bq9FL3Z2nk4CLA+9dr2cR+1YEmDFshybToC1euY8cQICGHUsdC6CsXyXTeciOA334VPxl9g9ZPEXdIJOFALoRaGl12bxFQJPffeWDvRioebv4Z7rZ5hxAgFWxq3ymhYIcBGMFQUHeyxfAqxp+NY+FX+pJWWry+Iv6MS2/9quLDohkKjduK8Ovfj4WbsJJKzk2vZxHrXlOZyWzV9iaenTCbB0ZnTMkABGHbu0bEaNXtCLQgC9KLT02iz+gk703SsdWXRCgKVs3V6LXuzsPJ0EWB567Xo5j9qxHJuUzV9iaenTCbB0ZnTMkABGHbu0bEaNXtCLQgC9KLT02iz+gk703SsdWXRCgKVs3V6LXuzsPJ0EWB567Xo5j9qxJMCKZTk2nQBr9cx54gQEMOpY6FwEY/kum85FcBruw6fiL7F7yOIv6ASdKATQi0JLr83iKwSe+u4tHejFQs3fwz3XzzDjBAKsjFvlNS0Q4CIYKwoO9li+BFjT8K19Kv5SS8pWl8Vf0Ilt/7VdWXRCIFG7cV8devHxs3YTSFjJte3jPGrLczgtm7/E0tKnE2DpzOiYIQGMOnZp2YwavaAXhQB6UWjptVn8BZ3ou1c6suiEAEvZur0WvdjZeToJsDz02vVyHrVjOTYpm7/E0tKnE2DpzOiYIQGMOnZp2YwavaAXhQB6UWjptVn8BZ3ou1c6suiEAEvZur0WvdjZeToJsDz02vVyHrVjSYAVy3JsOgHW6pnzxAkIYNSx0LkIxvJdNp2L4DTch0/FX2L3kMVf0Ak6UQigF4WWXpvFVwg89d1bOtCLhZq/h3uun2HGCQRYGbfKa1ogwEUwVhQc7LF8CbCm4Vv7VPyllpStLou/oBPb/mu7suiEQKJ247469OLjZ+0mkLCSa9vHedSW53BaNn+JpaVPJ8DSmdExQwIYdezSshk1ekEvCgH0otDSa7P4CzrRd690ZNEJAZaydXsterGz83QSYHnotevlPGrHcmxSNn+JpaVPJ8DSmdExQwIYdezSshk1ekEvCgH0otDSa7P4CzrRd690ZNEJAZaydXsterGz83QSYHnotevlPGrHkgArluXYdAKs1TPniRMQwKhjoXMRjOW7bDoXwWm4D5+Kv8TuIYu/oBN0ohBALwotvTaLrxB46ru3dKAXCzV/D/dcP8OMEwiwMm6V17RAgItgrCg42GP5EmBNw7f2qfhLLSlbXRZ/QSe2/dd2ZdEJgUTtxn116MXHz9pNIGEl17aP86gtz+G0bP4SS0ufToClM6NjhgQw6tilZTNq9IJeFALoRaGl12bxF3Si717pyKITAixl6/Za9GJn5+kkwPLQa9fLedSO5dikbP4SS0ufToClM6NjhgQw6tilZTNq9IJeFALoRaGl12bxF3Si717pyKITAixl6/Za9GJn5+kkwPLQa9fLedSOJQFWLMux6QRYq2fOEycggFHHQuciGMt32XQugtNwHz4Vf4ndQxZ/QSfoRCGAXhRaem0WXyHw1Hdv6UAvFmr+Hu65foYZJxBgZdwqr2mBABfBWFFwsMfyJcCahm/tU/GXWlK2uiz+gk5s+6/tyqITAonajfvq0IuPn7WbQMJKrm0f51FbnsNp2fwllpY+nQBLZ0bHDAlg1LFLy2bU6AW9KATQi0JLr83iL+hE373SkUUnBFjK1u216MXOztNJgOWh166X86gdy7FJ2fwllpY+nQBLZ0bHDAlg1LFLy2bU6AW9KATQi0JLr83iL+hE373SkUUnBFjK1u216MXOztNJgOWh166X86gdSwKsWJZj0wmwVs+cJ05AAKOOhc5FMJbvsulcBKfhPnwq/hK7hyz+gk7QiUIAvSi09NosvkLgqe/e0oFeLNT8Pdxz/QwzTiDAyrhVXtMCAS6CsaLgYI/lS4A1Dd/ap+IvtaRsdVn8BZ3Y9l/blUUnBBK1G/fVoRcfP2s3gYSVXNs+zqO2PIfTsvlLLC19OgGWzoyOGRLAqGOXls2o0Qt6UQigF4WWXpvFX9CJvnulI4tOCLCUrdtr0YudnaeTAMtDr10v51E7lmOTsvlLLC19OgGWzoyOGRLAqGOXls2o0Qt6UQigF4WWXpvFX9CJvnulI4tOCLCUrdtr0YudnaeTAMtDr10v51E7lgRYsSzHphNgrZ45T5yAAEYdC52LYCzfZdO5CE7DffhU/CV2D1n8BZ2gE4UAelFo6bVZfIXAU9+9pQO9WKj5e7jn+hlmnECAlXGrvKYFAlwEY0XBwR7LlwBrGr61T8VfaknZ6rL4Czqx7b+2K4tOCCRqN+6rQy8+ftZuAgkrubZ9nEdteQ6nZfOXWFr6dAIsnRkdMySAUccuLZtRoxf0ohBALwotvTaLv6ATffdKRxadEGApW7fXohc7O08nAZaHXrtezqN2LMcmZfOXWFr6dAIsnRkdMySAUccuLZtRoxf0ohBALwotvTaLv6ATffdKRxadEGApW7fXohc7O08nAZaHXrtezqN2LAmwYlmOTSfAWj1znjgBAYw6FjoXwVi+y6ZzEZyG+/Cp+EvsHrL4CzpBJwoB9KLQ0muz+AqBp757Swd6sVDz93DP9TPMOIEAK+NWeU0LBLgIxoqCgz2WLwHWNHxrn4q/1JKy1WXxF3Ri239tVxadEEjUbtxXh158/KzdBBJWcm37OI/a8hxOy+YvsbT06QRYOjM6ZkgAo45dWjajRi/oRSGAXhRaem0Wf0En+u6Vjiw6IcBStm6vRS92dp5OAiwPvXa9nEftWI5NyuYvsbT06QRYOjM6ZkgAo45dWjajRi/oRSGAXhRaem0Wf0En+u6Vjiw6IcBStm6vRS92dp5OAiwPvXa9nEftWBJgxbIcm06AtXrmPHECAhh1LHQugrF8l03nIjgN9+FT8ZfYPWTxF3SCThQC6EWhpddm8RUCT333lg70YqHm7+Ge62eYcQIBVsat8poWCHARjBUFB3ssXwKsafjWPhV/qSVlq8viL+jEtv/ariw6IZCo3bivDr34+Fm7CSSs5Nr2cR615Tmcls1fYmnp0wmwdGZ0zJAARh27tGxGjV7Qi0IAvSi09Nos/oJO9N0rHVl0QoClbN1ei17s7DydBFgeeu16OY/asRyblM1fYmnp0wmwdGZ0zJAARh27tGxGjV7Qi0IAvSi09Nos/oJO9N0rHVl0QoClbN1ei17s7DydBFgeeu16OY/asSTAimU5Np0Aa/XMeeIEBDDqWOhcBGP5LpvORXAa7sOn4i+xe8jiL+gEnSgE0ItCS6/N4isEnvruLR3oxULN38M9188w4wQCrIxb5TUtEOAiGCsKDvZYvgRY0/CtfSr+UkvKVpfFX9CJbf+1XVl0QiBRu3FfHXrx8bN2E0hYybXt4zxqy3M4LZu/xNLSpxNg6czomCEBjDp2admMGr2gF4UAelFo6bVZ/AWd6LtXOrLohABL2bq9Fr3Y2Xk6CbA89Nr1ch61Yzk2KZu/xNLSpxNg6czomCEBjDp2admMGr2gF4UAelFo6bVZ/AWd6LtXOrLohABL2bq9Fr3Y2Xk6CbA89Nr1ch61Y0mAFctybDoB1uqZ88QJCGDUsdC5CMbyXTadi+A03IdPxV9i95DFX9AJOlEIoBeFll6bxVcIPPXdWzrQi4Wav4d7rp9hxgkEWBm3ymtaIMBFMFYUHOyxfAmwpuFb+1T8pZaUrS6Lv6AT2/5ru7LohECiduO+OvTi42ftJpCwkmvbx3nUludwWjZ/iaWlTyfA0pnRMUMCGHXs0rIZNXpBLwoB9KLQ0muz+As60XevdGTRCQGWsnV7LXqxs/N0EmB56LXr5Txqx3JsUjZ/iaWlTyfA0pnRMUMCGHXs0rIZNXpBLwoB9KLQ0muz+As60XevdGTRCQGWsnV7LXqxs/N0EmB56LXr5Txqx5IAK5bl2HQCrNUz54kTEMCoY6FzEYzlu2w6F8FpuA+fir/E7iGLv6ATdKIQQC8KLb02i68QeOq7t3SgFws1fw/3XD/DjBMIsDJulde0QICLYKwoONhj+RJgTcO39qn4Sy0pW10Wf0Entv3XdmXRCYFE7cZ9dejFx8/aTSBhJde2j/OoLc/htGz+EktLn06ApTOjY4YEMOrYpWUzavSCXhQC6EWhpddm8Rd0ou9e6ciiEwIsZev2WvRiZ+fpJMDy0GvXy3nUjuXYpGz+EktLn06ApTOjY4YEMOrYpWUzavSCXhQC6EWhpddm8Rd0ou9e6ciiEwIsZev2WvRiZ+fpJMDy0GvXy3nUjiUBVizLsekEWKtnzhMnIIBRx0LnIhjLd9l0LoLTcB8+FX+J3UMWf0En6EQhgF4UWnptFl8h8NR3b+lALxZq/h7uuX6GGScQYGXcKq9pgQAXwVhRcLDH8iXAmoZv7VPxl1pStros/oJObPuv7cqiEwKJ2o376tCLj5+1m0DCSq5tH+dRW57Dadn8JZaWPj1lgPWFL3yhHHnkkZvQ2HvvvcuXv/zlss8++2zyzx944IHy+c9/vpxzzjn9P3/zm99c3vve95add95ZoqnOqa1/4oknyje/+c1y0kknldtvv7289a1vLR/5yEfKTjvttPTn+9nPflZOO+20cvLJJ8uvQ3rRMyrGqGOXlc2o0Qt6UQigF4WWXpvFX9CJvnulI4tOCLCUrdtr0YudnaeTAMtDr10v51E7lmOTsvlLLC19eroA6xe/+EUf8nzjG9/YhEYX+nzsYx8r22yzzYZ/fs8995Sjjz667L777uWUU04pT3va08oZZ5xRbrrppnLeeeeVXXbZpYqoOkep/853vlPe/e53l9NPP73st99+5YMf/GBZt25d//Nut912Cz/fgw8+WD75yU/2DLrQjj//lwBGHauEbEaNXtCLQgC9KLT02iz+gk703SsdWXRCgKVs3V6LXuzsPJ0EWB567Xo5j9qxJMCKZTk2PVWA1b1b6fzzzy/PfOYzy2te85onpfnwww+XE044odxyyy3l4osvLs9+9rP7+l/96lfliCOO6P/3pz71qbL99ts3naM896GHHirHHntseeyxx8rnPve5ssMOO5Srr766vOMd7yjXXHNNH2ht/Kd7/ZdeemnZeuuty6GHHlq22mqr1SvqKfpEjDp2MVwEY/kum85FcBruw6fiL7F7yOIv6ASdKATQi0JLr83iKwSe+u4tHejFQs3fwz3XzzDjhFQB1l133VU+/elP9++0esYznvGk+/rBD35QXve615U3velN5ROf+MQm78zq3oXVzbjqqqvKQQcd1HSO8ty77767HHbYYeXlL395//N0gVT3jqyXvvSl5ZJLLun/buM/3ez169f378DaXPCWUcxP9pq4CMZunIM9li8B1jR8a5+Kv9SSstVl8Rd0Ytt/bVcWnRBI1G7cV4defPys3QQSVnJt+ziP2vIcTsvmL7G09OlpAqy1d18dddRRfeDThVOvf/3ry7Oe9awFKl1tF1J94AMfGA2Crr/++vKKV7yi/66p4ccONx6mzuneGaU898477yxveMMbymtf+9r+Z+n+rAVYp556avnwhz+84cfpPpbYfe/V8ccfX3bddVddCck7MOrYBWczavSCXhQC6EWhpddm8Rd0ou9e6ciiEwIsZev2WvRiZ+fpJMDy0GvXy3nUjuXYpGz+EktLn54mwOreffWWt7yl/8LztT/dF52feOKJ/UfuNn5HUvcF6t33SnUfHbzhhhvKAQccsAm5H/3oR30A9oIXvKD/SGL3nVNjf9Q5XYClPPfXv/51/w6xLpBbe5fY2DuwHn300f47sl784hf3tfxZJIBRx6oim1GjF/SiEEAvCi29Nou/oBN990pHFp0QYClbt9eiFzs7TycBlodeu17Oo3YsCbBiWY5NTxNgdS/u8ccf77/D6sc//nH54he/2H8EsAuZut8q2H3p+dOf/vSewf33399//O6nP/1pueKKK8rzn//8Tdj85Cc/6d/51H0MsftOqe5L3sf+qHO6L11Xnts9v/sOrN/85jfl7LPPLjvuuGP/HVjdb0q89tprNwRvX/va10r3bq33ve99m3wUcvVyeuo+EaOO3Q0XwVi+y6ZzEZyG+/Cp+EvsHrL4CzpBJwoB9KLQ0muz+AqBp757Swd6sVDz93DP9TPMOCFVgLXxgrqP9333u9/t3/F02223bfJRwbWAqqu//PLLy1577TUaYC37+7VidU7X1wVjynO/9a1v9QFc9yXu3TvC3vOe9/RBVvcF810gd8cdd5QLL7yw/4hh97+7wK77HrAu8Npnn33KSSedVA488EDTF7rffPPNaTT/if/9n7N4LR/5X5u+2++/P/nxWfzcv3fix2bxc9b+kOillpStDr3YuHm78BcvQV8/vuLjt7lufGVzhGL+Hl+J4apOxV9UYlo9/qLxalWNv7QiaZ8z/KVx9kntOtMGWGuIugDo8MMPLy960Ys2fBxQDZ6GAdcqA6wuiOs+FtkFUbfffnv/ccjuu7u6j0c++OCD/UcLu9e39957l7XfcHjvvff2gdett95a3v/+9/f/3fLRQgKsdv9Hq52EUdeSiq3jIhjLl4tgLN9l0/GXabivPRVfieWPr8TyxVem4Vv7VPyllpStDn+xcfN2cW/xEvT3E2D5GcoTuu+H6r6I/etf/3r50pe+VJ773OeW++67r/9uqe4/n+wdWDvvvHO57LLLSvefY3/UOd2MFs/t5jz22GPls5/9bP96DjnkkP7H6wKnV77ylf0XxXfv9Fr7jq4ddtih/2db8m8m5K348v91pAbeWi3halbMW6uboXQNwl9c+DbbnMVf0MlmV+0qyKKTNQjoxSWHzTajl80iCing3hKCVR6Kv8jIpIZs/iK9+BUUp38HVsew+96oj370oxvCqrVg56tf/Wq57rrrykte8pJNUK99UXr3pfBr3z01tgt1Tjej+0ij97ndnO6dZTfeeGP/Dqttt922//G67+vqvh9r7Yvpu3dvffzjH+9rn+y7vFags8kfgVHHriCbUaMX9KIQQC8KLb02i7+gE333SkcWnRBgKVu316IXOztPJwGWh167Xs6jdizHJmXzl1ha+vQtIsDqAqnu3Uprv1GwC3a6L3Xvvjeq+wL0V73qVZuQ6wKv7l1N3cfzTjjhhKXfH6XO6R7S4rm//OUv++/A+tCHPlR22WWXDT/7MMDq/qJ7DVdeeeXoO810ucy3A6OO3V02o0Yv6EUhgF4UWnptFn9BJ/rulY4sOiHAUrZur0UvdnaeTgIsD712vZxH7VgSYMWyHJuePsDqQqZzzz23f5fSkUceuSGMuummm8qrX/3q8q53vWuTkGotlDrnnHP6d0rtv//+T7oVdY5aP3z4Qw89VE488cRy6KGHlhe+8IWb/PWyd2Bdf/31/Uchn/Oc56xeYU+RJ2LUsYvgIhjLd9l0LoLTcB8+FX+J3UMWf0En6EQhgF4UWnptFl8h8NR3b+lALxZq/h7uuX6GGSekCbDuuuuucv/995fnPe95Zeutt96wq+639J1++unl1FNP3eS7rNa+8Lz7DYUXXXRR2W233fqe7gvQ3/72t5c99tijf5fT2vdGdd+lde211/Y1Bx988JSXJ5EAACAASURBVIaP7alz1PqNRdeFa+vXry+PP/54OeywwxbeGbb2HVhdYNe9q2ztI47bbLNNOeuss/rfUril/uEiGLt5DvZYvgRY0/CtfSr+UkvKVpfFX9CJbf+1XVl0QiBRu3FfHXrx8bN2E0hYybXt4zxqy3M4LZu/xNLSp6cIsH7729/2v5mve9fUO9/5zv439XUfreveefS9732v/6jgrrvuukDnnnvuKUcffXTZd999y3HHHVceeeSRPrTqQq/zzjtvk4/nrYVD3ZBrrrmmbPyN/Mqcrl+tX/vBu5+rC9u6d2CNhVHD30LY/czdu86630K49kXvukRydGDUsXvMZtToBb0oBNCLQkuvzeIv6ETfvdKRRScEWMrW7bXoxc7O00mA5aHXrpfzqB3LsUnZ/CWWlj49RYDVvewf/vCH5eSTTy5XXXVV2WmnncpBBx1U3va2t5UDDzywbLfddkvJdL9JsPt+rO5dS91vGzzqqKPKEUccUdatW7dJT1d3zDHH9P/szDPPXPjNhLVz1oZa6rsvou++92rPPfdc+nq6d1195jOfKRdccEEf2h1//PH9RyU3fleaLpP5d2DUsTvMZtToBb0oBNCLQkuvzeIv6ETfvdKRRScEWMrW7bXoxc7O00mA5aHXrpfzqB1LAqxYlmPT0wRYq0fHE+dEAKOO3RYXwVi+y6ZzEZyG+/Cp+EvsHrL4CzpBJwoB9KLQ0muz+AqBp757Swd6sVDz93DP9TPMOIEAK+NWeU0LBLgIxoqCgz2WLwHWNHxrn4q/1JKy1WXxF3Ri239tVxadEEjUbtxXh158/KzdBBJWcm37OI/a8hxOy+YvsbT06QRYOjM6ZkgAo45dWjajRi/oRSGAXhRaem0Wf0En+u6Vjiw6IcBStm6vRS92dp5OAiwPvXa9nEftWI5NyuYvsbT06QRYOjM6ZkgAo45dWjajRi/oRSGAXhRaem0Wf0En+u6Vjiw6IcBStm6vRS92dp5OAiwPvXa9nEftWBJgxbIcm06AtXrmPHECAhh1LHQugrF8l03nIjgN9+FT8ZfYPWTxF3SCThQC6EWhpddm8RUCT333lg70YqHm7+Ge62eYcQIBVsat8poWCHARjBUFB3ssXwKsafjWPhV/qSVlq8viL+jEtv/ariw6IZCo3bivDr34+Fm7CSSs5Nr2cR615Tmcls1fYmnp0wmwdGZ0zJAARh27tGxGjV7Qi0IAvSi09Nos/oJO9N0rHVl0QoClbN1ei17s7DydBFgeeu16OY/asRyblM1fYmnp0wmwdGZ0zJAARh27tGxGjV7Qi0IAvSi09Nos/oJO9N0rHVl0QoClbN1ei17s7DydBFgeeu16OY/asSTAimU5Np0Aa/XMeeIEBDDqWOhcBGP5LpvORXAa7sOn4i+xe8jiL+gEnSgE0ItCS6/N4isEnvruLR3oxULN38M9188w4wQCrIxb5TUtEOAiGCsKDvZYvgRY0/CtfSr+UkvKVpfFX9CJbf+1XVl0QiBRu3FfHXrx8bN2E0hYybXt4zxqy3M4LZu/xNLSpxNg6czomCEBjDp2admMGr2gF4UAelFo6bVZ/AWd6LtXOrLohABL2bq9Fr3Y2Xk6CbA89Nr1ch61Yzk2KZu/xNLSpxNg6czomCEBjDp2admMGr2gF4UAelFo6bVZ/AWd6LtXOrLohABL2bq9Fr3Y2Xk6CbA89Nr1ch61Y0mAFctybDoB1uqZ88QJCGDUsdC5CMbyXTadi+A03IdPxV9i95DFX9AJOlEIoBeFll6bxVcIPPXdWzrQi4Wav4d7rp9hxgkEWBm3ymtaIMBFMFYUHOyxfAmwpuFb+1T8pZaUrS6Lv6AT2/5ru7LohECiduO+OvTi42ftJpCwkmvbx3nUludwWjZ/iaWlTyfA0pnRMUMCGHXs0rIZNXpBLwoB9KLQ0muz+As60XevdGTRCQGWsnV7LXqxs/N0EmB56LXr5Txqx3JsUjZ/iaWlTyfA0pnRMUMCGHXs0rIZNXpBLwoB9KLQ0muz+As60XevdGTRCQGWsnV7LXqxs/N0EmB56LXr5Txqx5IAK5bl2HQCrNUz54kTEMCoY6FzEYzlu2w6F8FpuA+fir/E7iGLv6ATdKIQQC8KLb02i68QeOq7t3SgFws1fw/3XD/DjBMIsDJulde0QICLYKwoONhj+RJgTcO39qn4Sy0pW10Wf0Entv3XdmXRCYFE7cZ9dejFx8/aTSBhJde2j/OoLc/htGz+EktLn06ApTOjY4YEMOrYpWUzavSCXhQC6EWhpddm8Rd0ou9e6ciiEwIsZev2WvRiZ+fpJMDy0GvXy3nUjuXYpGz+EktLn06ApTOjY4YEMOrYpWUzavSCXhQC6EWhpddm8Rd0ou9e6ciiEwIsZev2WvRiZ+fpJMDy0GvXy3nUjiUBVizLsekEWKtnzhMnIIBRx0LnIhjLd9l0LoLTcB8+FX+J3UMWf0En6EQhgF4UWnptFl8h8NR3b+lALxZq/h7uuX6GGScQYGXcKq9pgQAXwVhRcLDH8iXAmoZv7VPxl1pStros/oJObPuv7cqiEwKJ2o376tCLj5+1m0DCSq5tH+dRW57Dadn8JZaWPp0AS2dGxwwJYNSxS8tm1OgFvSgE0ItCS6/N4i/oRN+90pFFJwRYytbttejFzs7TSYDlodeul/OoHcuxSdn8JZaWPp0AS2dGxwwJYNSxS8tm1OgFvSgE0ItCS6/N4i/oRN+90pFFJwRYytbttejFzs7TSYDlodeul/OoHUsCrFiWY9MJsFbPnCdOQACjjoXORTCW77LpXASn4T58Kv4Su4cs/oJO0IlCAL0otPTaLL5C4Knv3tKBXizU/D3cc/0MM04gwMq4VV7TAgEugrGi4GCP5UuANQ3f2qfiL7WkbHVZ/AWd2PZf25VFJwQStRv31aEXHz9rN4GElVzbPs6jtjyH07L5SywtfToBls6MjhkSwKhjl5bNqNELelEIoBeFll6bxV/Qib57pSOLTgiwlK3ba9GLnZ2nkwDLQ69dL+dRO5Zjk7L5SywtfToBls6MjhkSwKhjl5bNqNELelEIoBeFll6bxV/Qib57pSOLTgiwlK3ba9GLnZ2nkwDLQ69dL+dRO5YEWLEsx6YTYK2eOU+cgABGHQudi2As32XTuQhOw334VPwldg9Z/AWdoBOFAHpRaOm1WXyFwFPfvaUDvVio+Xu45/oZZpxAgJVxq7ymBQJcBGNFwcEey5cAaxq+tU/FX2pJ2eqy+As6se2/tiuLTggkajfuq0MvPn7WbgIJK7m2fZxHbXkOp2Xzl1ha+nQCLJ0ZHTMkgFHHLi2bUaMX9KIQQC8KLb02i7+gE333SkcWnRBgKVu316IXOztPJwGWh167Xs6jdizHJmXzl1ha+nQCLJ0ZHTMkgFHHLi2bUaMX9KIQQC8KLb02i7+gE333SkcWnRBgKVu316IXOztPJwGWh167Xs6jdiwJsGJZjk0nwFo9c544AQGMOhY6F8FYvsumcxGchvvwqfhL7B6y+As6QScKAfSi0NJrs/gKgae+e0sHerFQ8/dwz/UzzDiBACvjVnlNCwS4CMaKgoM9li8B1jR8a5+Kv9SSstVl8Rd0Ytt/bVcWnRBI1G7cV4defPys3QQSVnJt+ziP2vIcTsvmL7G09OkEWDozOmZIAKOOXVo2o0Yv6EUhgF4UWnptFn9BJ/rulY4sOiHAUrZur0UvdnaeTgIsD712vZxH7ViOTcrmL7G09OkEWDozOmZIAKOOXVo2o0Yv6EUhgF4UWnptFn9BJ/rulY4sOiHAUrZur0UvdnaeTgIsD712vZxH7VgSYMWyHJtOgLV65jxxAgIYdSx0LoKxfJdN5yI4DffhU/GX2D1k8Rd0gk4UAuhFoaXXZvEVAk9995YO9GKh5u/hnutnmHECAVbGrfKaFghwEYwVBQd7LF8CrGn41j4Vf6klZavL4i/oxLb/2q4sOiGQqN24rw69+PhZuwkkrOTa9nEeteU5nJbNX2Jp6dMJsHRmdMyQAEYdu7RsRo1e0ItCAL0otPTaLP6CTvTdKx1ZdEKApWzdXote7Ow8nQRYHnrtejmP2rEcm5TNX2Jp6dMJsHRmdMyQAEYdu7RsRo1e0ItCAL0otPTaLP6CTvTdKx1ZdEKApWzdXote7Ow8nQRYHnrtejmP2rEkwIplOTadAGv1zHniBAQw6ljoXARj+S6bzkVwGu7Dp+IvsXvI4i/oBJ0oBNCLQkuvzeIrBJ767i0d6MVCzd/DPdfPMOMEAqyMW+U1LRDgIhgrCg72WL4EWNPwrX0q/lJLylaXxV/QiW3/tV1ZdEIgUbtxXx168fGzdhNIWMm17eM8astzOC2bv8TS0qcTYOnM6JghAYw6dmnZjBq9oBeFAHpRaOm1WfwFnei7Vzqy6IQAS9m6vRa92Nl5OgmwPPTa9XIetWM5Nimbv8TS0qcTYOnM6JghAYw6dmnZjBq9oBeFAHpRaOm1WfwFnei7Vzqy6IQAS9m6vRa92Nl5OgmwPPTa9XIetWNJgBXLcmw6AdbqmfPECQhg1LHQuQjG8l02nYvgNNyHT8VfYveQxV/QCTpRCKAXhZZem8VXCDz13Vs60IuFmr+He66fYcYJBFgZt8prWiDARTBWFBzssXwJsKbhW/tU/KWWlK0ui7+gE9v+a7uy6IRAonbjvjr04uNn7SaQsJJr28d51JbncFo2f4mlpU8nwNKZ0TFDAhh17NKyGTV6QS8KAfSi0NJrs/gLOtF3r3Rk0QkBlrJ1ey16sbPzdBJgeei16+U8asdybFI2f4mlpU8nwNKZ0TFDAhh17NKyGTV6QS8KAfSi0NJrs/gLOtF3r3Rk0QkBlrJ1ey16sbPzdBJgeei16+U8aseSACuW5dh0AqzVM+eJExDAqGOhcxGM5btsOhfBabgPn4q/xO4hi7+gE3SiEEAvCi29NouvEHjqu7d0oBcLNX8P91w/w4wTCLAybpXXtECAi2CsKDjYY/kSYE3Dt/ap+EstKVtdFn9BJ7b913Zl0QmBRO3GfXXoxcfP2k0gYSXXto/zqC3P4bRs/hJLS59OgKUzo2OGBDDq2KVlM2r0gl4UAuhFoaXXZvEXdKLvXunIohMCLGXr9lr0Ymfn6STA8tBr18t51I7l2KRs/hJLS59OgKUzo2OGBDDq2KVlM2r0gl4UAuhFoaXXZvEXdKLvXunIohMCLGXr9lr0Ymfn6STA8tBr18t51I4lAVYsy7HpBFirZ84TJyCAUcdC5yIYy3fZdC6C03AfPhV/id1DFn9BJ+hEIYBeFFp6bRZfIfDUd2/pQC8Wav4e7rl+hhknEGBl3CqvaYEAF8FYUXCwx/IlwJqGb+1T8ZdaUra6LP6CTmz7r+3KohMCidqN++rQi4+ftZtAwkqubR/nUVuew2nZ/CWWlj6dAEtnRscMCWDUsUvLZtToBb0oBNCLQkuvzeIv6ETfvdKRRScEWMrW7bXoxc7O00mA5aHXrpfzqB3LsUnZ/CWWlj6dAEtnRscMCWDUsUvLZtToBb0oBNCLQkuvzeIv6ETfvdKRRScEWMrW7bXoxc7O00mA5aHXrpfzqB1LAqxYlmPTCbBWz5wnTkAAo46FzkUwlu+y6VwEp+E+fCr+EruHLP6CTtCJQgC9KLT02iy+QuCp797SgV4s1Pw93HP9DDNOIMDKuFVe0wIBLoKxouBgj+VLgDUN39qn4i+1pGx1WfwFndj2X9uVRScEErUb99WhFx8/azeBhJVc2z7Oo7Y8h9Oy+UssLX06AZbOjI4ZEsCoY5eWzajRC3pRCKAXhZZem8Vf0Im+e6Uji04IsJSt22vRi52dp5MAy0OvXS/nUTuWY5Oy+UssLX06AZbOjI4ZEsCoY5eWzajRC3pRCKAXhZZem8Vf0Im+e6Uji04IsJSt22vRi52dp5MAy0OvXS/nUTuWBFixLMemE2CtnjlPnIAARh0LnYtgLN9l07kITsN9+FT8JXYPWfwFnaAThQB6UWjptVl8hcBT372lA71YqPl7uOf6GWacQICVcau8pgUCXARjRcHBHsuXAGsavrVPxV9qSdnqsvgLOrHtv7Yri04IJGo37qtDLz5+1m4CCSu5tn2cR215Dqdl85dYWvp0AiydGR0zJIBRxy4tm1GjF/SiEEAvCi29Nou/oBN990pHFp0QYClbt9eiFzs7TycBlodeu17Oo3YsxyZl85dYWvp0AiydGR0zJIBRxy4tm1GjF/SiEEAvCi29Nou/oBN990pHFp0QYClbt9eiFzs7TycBlodeu17Oo3YsCbBiWY5NJ8BaPXOeOAEBjDoWOhfBWL7LpnMRnIb78Kn4S+wesvgLOkEnCgH0otDSa7P4CoGnvntLB3qxUPP3cM/1M8w4gQAr41Z5TQsEuAjGioKDPZYvAdY0fGufir/UkrLVZfEXdGLbf21XFp0QSNRu3FeHXnz8rN0EElZybfs4j9ryHE7L5i+xtPTpBFg6MzpmSACjjl1aNqNGL+hFIYBeFFp6bRZ/QSf67pWOLDohwFK2bq9FL3Z2nk4CLA+9dr2cR+1Yjk3K5i+xtPTpBFg6MzpmSACjjl1aNqNGL+hFIYBeFFp6bRZ/QSf67pWOLDohwFK2bq9FL3Z2nk4CLA+9dr2cR+1YEmDFshybToC1euY8cQICGHUsdC6CsXyXTeciOA334VPxl9g9ZPEXdIJOFALoRaGl12bxFQJPffeWDvRioebv4Z7rZ5hxAgFWxq3ymhYIcBGMFQUHeyxfAqxp+NY+FX+pJWWry+Iv6MS2/9quLDohkKjduK8Ovfj4WbsJJKzk2vZxHrXlOZyWzV9iaenTCbB0ZnTMkABGHbu0bEaNXtCLQgC9KLT02iz+gk703SsdWXRCgKVs3V6LXuzsPJ0EWB567Xo5j9qxHJuUzV9iaenTCbB0ZnTMkABGHbu0bEaNXtCLQgC9KLT02iz+gk703SsdWXRCgKVs3V6LXuzsPJ0EWB567Xo5j9qxJMCKZTk2nQBr9cx54gQEMOpY6FwEY/kum85FcBruw6fiL7F7yOIv6ASdKATQi0JLr83iKwSe+u4tHejFQs3fwz3XzzDjBAKsjFvlNS0Q4CIYKwoO9li+BFjT8K19Kv5SS8pWl8Vf0Ilt/7VdWXRCIFG7cV8devHxs3YTSFjJte3jPGrLczgtm7/E0tKnE2DpzOiYIQGMOnZp2YwavaAXhQB6UWjptVn8BZ3ou1c6suiEAEvZur0WvdjZeToJsDz02vVyHrVjOTYpm7/E0tKnE2DpzOiYIQGMOnZp2YwavaAXhQB6UWjptVn8BZ3ou1c6suiEAEvZur0WvdjZeToJsDz02vVyHrVjSYAVy3JsOgHW6pnzxAkIYNSx0LkIxvJdNp2L4DTch0/FX2L3kMVf0Ak6UQigF4WWXpvFVwg89d1bOtCLhZq/h3uun2HGCQRYGbfKa1ogwEUwVhQc7LF8CbCm4Vv7VPyllpStLou/oBPb/mu7suiEQKJ247469OLjZ+0mkLCSa9vHedSW53BaNn+JpaVPJ8DSmdExQwIYdezSshk1ekEvCgH0otDSa7P4CzrRd690ZNEJAZaydXsterGz83QSYHnotevlPGrHcmxSNn+JpaVPJ8DSmdExQwIYdezSshk1ekEvCgH0otDSa7P4CzrRd690ZNEJAZaydXsterGz83QSYHnotevlPGrHkgArluXYdAKs1TPniRMQwKhjoXMRjOW7bDoXwWm4D5+Kv8TuIYu/oBN0ohBALwotvTaLrxB46ru3dKAXCzV/D/dcP8OMEwiwMm6V17RAgItgrCg42GP5EmBNw7f2qfhLLSlbXRZ/QSe2/dd2ZdEJgUTtxn116MXHz9pNIGEl17aP86gtz+G0bP4SS0ufToClM6NjhgQw6tilZTNq9IJeFALoRaGl12bxF3Si717pyKITAixl6/Za9GJn5+kkwPLQa9fLedSO5dikbP4SS0ufToClM6NjhgQw6tilZTNq9IJeFALoRaGl12bxF3Si717pyKITAixl6/Za9GJn5+kkwPLQa9fLedSOJQFWLMux6QRYq2fOEycggFHHQuciGMt32XQugtNwHz4Vf4ndQxZ/QSfoRCGAXhRaem0WXyHw1Hdv6UAvFmr+Hu65foYZJxBgZdwqr2mBABfBWFFwsMfyJcCahm/tU/GXWlK2uiz+gk5s+6/tyqITAonajfvq0IuPn7WbQMJKrm0f51FbnsNp2fwllpY+nQBLZ0bHDAlg1LFLy2bU6AW9KATQi0JLr83iL+hE373SkUUnBFjK1u216MXOztNJgOWh166X86gdy7FJ2fwllpY+nQBLZ0bHDAlg1LFLy2bU6AW9KATQi0JLr83iL+hE373SkUUnBFjK1u216MXOztNJgOWh166X86gdSwKsWJZj0wmwVs+cJ05AAKOOhc5FMJbvsulcBKfhPnwq/hK7hyz+gk7QiUIAvSi09NosvkLgqe/e0oFeLNT8Pdxz/QwzTiDAyrhVXtMCAS6CsaLgYI/lS4A1Dd/ap+IvtaRsdVn8BZ3Y9l/blUUnBBK1G/fVoRcfP2s3gYSVXNs+zqO2PIfTsvlLLC19OgGWzoyOGRLAqGOXls2o0Qt6UQigF4WWXpvFX9CJvnulI4tOCLCUrdtr0YudnaeTAMtDr10v51E7lmOTsvlLLC19OgGWzoyOGRLAqGOXls2o0Qt6UQigF4WWXpvFX9CJvnulI4tOCLCUrdtr0YudnaeTAMtDr10v51E7lgRYsSzHphNgrZ45T5yAAEYdC52LYCzfZdO5CE7DffhU/CV2D1n8BZ2gE4UAelFo6bVZfIXAU9+9pQO9WKj5e7jn+hlmnECAlXGrvKYFAlwEY0XBwR7LlwBrGr61T8VfaknZ6rL4Czqx7b+2K4tOCCRqN+6rQy8+ftZuAgkrubZ9nEdteQ6nZfOXWFr6dAIsnRkdMySAUccuLZtRoxf0ohBALwotvTaLv6ATffdKRxadEGApW7fXohc7O08nAZaHXrtezqN2LMcmZfOXWFr6dAIsnRkdMySAUccuLZtRoxf0ohBALwotvTaLv6ATffdKRxadEGApW7fXohc7O08nAZaHXrtezqN2LAmwYlmOTSfAWj1znjgBAYw6FjoXwVi+y6ZzEZyG+/Cp+EvsHrL4CzpBJwoB9KLQ0muz+AqBp757Swd6sVDz93DP9TPMOIEAK+NWeU0LBLgIxoqCgz2WLwHWNHxrn4q/1JKy1WXxF3Ri239tVxadEEjUbtxXh158/KzdBBJWcm37OI/a8hxOy+YvsbT06QRYOjM6ZkgAo45dWjajRi/oRSGAXhRaem0Wf0En+u6Vjiw6IcBStm6vRS92dp5OAiwPvXa9nEftWI5NyuYvsbT06QRYOjM6ZkgAo45dWjajRi/oRSGAXhRaem0Wf0En+u6Vjiw6IcBStm6vRS92dp5OAiwPvXa9nEftWBJgxbIcm06AtXrmPHECAhh1LHQugrF8l03nIjgN9+FT8ZfYPWTxF3SCThQC6EWhpddm8RUCT333lg70YqHm7+Ge62eYcQIBVsat8poWCHARjBUFB3ssXwKsafjWPhV/qSVlq8viL+jEtv/ariw6IZCo3bivDr34+Fm7CSSs5Nr2cR615Tmcls1fYmnp0wmwdGZ0zJAARh27tGxGjV7Qi0IAvSi09Nos/oJO9N0rHVl0QoClbN1ei17s7DydBFgeeu16OY/asRyblM1fYmnp0wmwdGZ0zJAARh27tGxGjV7Qi0IAvSi09Nos/oJO9N0rHVl0QoClbN1ei17s7DydBFgeeu16OY/asSTAimU5Np0Aa/XMeeIEBDDqWOhcBGP5LpvORXAa7sOn4i+xe8jiL+gEnSgE0ItCS6/N4isEnvruLR3oxULN38M9188w4wQCrIxb5TUtEOAiGCsKDvZYvgRY0/CtfSr+UkvKVpfFX9CJbf+1XVl0QiBRu3FfHXrx8bN2E0hYybXt4zxqy3M4LZu/xNLSpxNg6czomCEBjDp2admMGr2gF4UAelFo6bVZ/AWd6LtXOrLohABL2bq9Fr3Y2Xk6CbA89Nr1ch61Yzk2KZu/xNLSpxNg6czomCEBjDp2admMGr2gF4UAelFo6bVZ/AWd6LtXOrLohABL2bq9Fr3Y2Xk6CbA89Nr1ch61Y0mAFctybDoB1uqZ88QJCGDUsdC5CMbyXTadi+A03IdPxV9i95DFX9AJOlEIoBeFll6bxVcIPPXdWzrQi4Wav4d7rp9hxgkEWBm3ymtaIMBFMFYUHOyxfAmwpuFb+1T8pZaUrS6Lv6AT2/5ru7LohECiduO+OvTi42ftJpCwkmvbx3nUludwWjZ/iaWlTyfA0pnRMUMCGHXs0rIZNXpBLwoB9KLQ0muz+As60XevdGTRCQGWsnV7LXqxs/N0EmB56LXr5Txqx3JsUjZ/iaWlT08VYD344IPl/PPPLxdeeGG59dZbyx/+4R+Www8/vBx55JHl6U9/+lI6X/jCF/qajf/svffe5ctf/nLZZ599qqg+8MAD5fOf/3w555xz+vo3v/nN5b3vfW/ZeeedR/tr65944onyzW9+s5x00knl9ttvL29961vLRz7ykbLTTjst/bl+9rOfldNOO62cfPLJS59f9aISFWHUscvMZtToBb0oBNCLQkuvzeIv6ETfvdKRRScEWMrW7bXoxc7O00mA5aHXrpfzqB1LAqxYlmPT0wRY99xzTzn66KPLt7/97fKCF7ygPPTQQ+X73/9+/5oPOeSQct5555VddtllgcEvfvGLPhT6xje+scnfdSHRxz72sbLNNttsditrz959993LKaecUp72tKeVM844o9x0002jz1Xqv/Od75R3v/vd5fTTTy/77bdf+eAHP1jWrVvXP2e77bZb+Nm6EO+Tn/xk/5q6EI4//5cARh2rBC6CsXyXVQoPOwAAIABJREFUTeciOA334VPxl9g9ZPEXdIJOFALoRaGl12bxFQJPffeWDvRioebv4Z7rZ5hxQooAq3uX0llnndUHR907n7bffvvS/bMf/OAH5Zhjjik33nhj/66lYSDV1XTv2HrmM59ZXvOa15j2+/DDD5cTTjih3HLLLeXiiy8uz372s/s5v/rVr8oRRxzR/+9PfepT/c/U/VHquxDu2GOPLY899lj53Oc+V3bYYYdy9dVXl3e84x3lmmuu6QOtjf90r+fSSy8tW2+9dTn00EPLVlttZXpNGZu4CMZulYM9li8B1jR8a5+Kv9SSstVl8Rd0Ytt/bVcWnRBI1G7cV4defPys3QQSVnJt+ziP2vIcTsvmL7G09OkpAqz//M//7AOdN77xjWXbbbfdhMJ1111XXve615U//uM/7gOmZzzjGRv+/q677iqf/vSn+2Br43+uYOxCsm7+m970pvKJT3xik3dsde/C6mZfddVV5aCDDurHKvV33313Oeyww8rLX/7yfk4XSHXvyHrpS19aLrnkkv7vNv7TzV6/fn3/Dqy1wEx5LZlrMerY7WYzavSCXhQC6EWhpddm8Rd0ou9e6ciiEwIsZev2WvRiZ+fpJMDy0GvXy3nUjuXYpGz+EktLn54iwHqyl33ffff14VL3UcDu3Undu626P2vvvjrqqKP6gKgLoV7/+teXZz3rWdUUuxldSPWBD3xgNFC6/vrryyte8YoN7/7q3hml1N95553lDW94Q3nta1/bz+j+rAVYp556avnwhz+84WftPpbYfe/V8ccfX3bdddfq17ClFGLUsZvOZtToBb0oBNCLQkuvzeIv6ETfvdKRRScEWMrW7bXoxc7O00mA5aHXrpfzqB1LAqxYlmPT0wdY999/f/9OpT333LMPj9bemdS9++otb3lL/wXpa3+6L0Y/8cQT+4/o1byDqfsi9u77qbp3dt1www3lgAMO2ITxj370oz4Y676Tq/uoYhdgKfW//vWv+/CtC9jW3t019g6sRx99tP+OrBe/+MV9LX8WCWDUsargIhjLd9l0LoLTcB8+FX+J3UMWf0En6EQhgF4UWnptFl8h8NR3b+lALxZq/h7uuX6GGSekD7B+8pOf9O9i+uhHP7rwPVePP/54/11VP/7xj8sXv/jF/qN+XSjV/fbA7kvSn+w3F3ZiWAvHfvrTn5YrrriiPP/5z99EI2vP7j6e2L37q/vS9S5Mq63v+rrvwPrNb35Tzj777LLjjjv234HVfc/XtddeuyEw+9rXvla6d2u9733vq/rS+YxC3txr4iK4OUK+v+dg9/GzdnOwW8m17cNf2vIcTsviL+gEnSgE0ItCS6/N4isEWPruLR3oxULN38M9188w44T0AdZXvvKV8qUvfan/bYBP9j1X3ccBv/vd7/bvkLrttttGPxI4FMBaQNX988svv7zstddeowHW2t93/9mFabX13bxvfetbfaDWfYl7906u97znPX2Q1X0xfBew3XHHHeXCCy/sP2LY/e8ugOu+16sLvPbZZ59y0kknlQMPPHCL/0J3LoKx9sXBHst32XQO9mm4D5+Kv8TuIYu/oBN0ohBALwotvTaLrxBg6bu3dKAXCzV/D/dcP8OME1IHWPfee2/5i7/4i/57oV74whdW7a8LjA4//PDyohe9qP/Y37p165b2rSLA6oK17mOOXRB1++239x9v7L5zq/u444MPPth/tLD7effee+8Nv+Gwe91d4HXrrbeW97///f1/t3y08Oabb65iNoeiT/zv/5zDj1k+8r821dt/f/Ljs/i5f+/Ej83i56z9IdFLLSlbHXqxcfN24S9egr5+fMXHb3Pd+MrmCMX8Pb4Sw1Wdir+oxLR6/EXj1aoaf2lF0j5nv/32szcHdaYNsNa+F+r3f//3y6GHHlr9DqSur/uNf1//+tf7d24997nPXYp+7Qviu/98sndg7bzzzuWyyy7r53TfaVVb3/Ut+/PYY4+Vz372s/3Pd8ghh/RlXeD0yle+sv+ur+6dXmvf0bXDDjts8v1ftVoiwKol1a4Oo27H0jOJi6CH3uZ7uQhunlFEBf4SQbV+Jr5Sz8pSia9YqPl78BU/wxYT8JcWFJfPwF9i+S6bjr9Mw33jpxJgrWgH3buWuvDpP/7jP8rRRx9dtt12W+nJ3fdMdd+ZNRZKbTxoLSD66le/Wq677rrykpe8ZJPnrH3hevdl8d1H+ro/3UcUa+u7jwou+9O9U+zGG2/s32G19vq679nqvh9r7QvlOw4f//jH+48hdn+3++67SxwyFfNW/Nht8tbqWL7LpvPW6mm4D5+Kv8TuIYu/oBN0ohBALwotvTaLr6y9cvSia0DpQC8KrXa13HPbscw0KeU7sLrA5pZbbinHHHOMHF51y+2Cp+7dTZv7CGEXEHVf9t59/1T3ReqvetWrNtFGF4R1747qPuZ3wgkn9H+n1G+11VajWvvlL3/ZfwfWhz70obLLLrtsqBkGWN1fdM++8sorNxvGZRL12GvhYI/dMAd7LF8CrGn41j4Vf6klZavL4i/oxLb/2q4sOiGQqN24rw69+PhZuwkkrOTa9nEeteU5nJbNX2Jp6dPTBVjdx966dyYdccQR/W/9U/90odS5557bB19HHnnkZj96eNNNN5VXv/rV5V3velcfUq2FTmvh1jnnnNO/42r//ffvfxS1fvjzP/TQQ+XEE0/sPxY5/F6vZe/Auv766/uPMD7nOc9RcaSpx6hjV5nNqNELelEIoBeFll6bxV/Qib57pSOLTgiwlK3ba9GLnZ2nkwDLQ69dL+dRO5Zjk7L5SywtfXqqAKsLr7797W/3HxvcfvvtN6HRfdyv+42Eb3zjG/tg66677ir3339/ed7znle23nrrDbXdb/U7/fTTy6mnnlo2/g6q7ruxrr322r7u4IMP3vDOrocffrgPrrrfXHjRRReV3Xbbra/pvkj97W9/e9ljjz36d0ut/Txq/cYvogvF1q9fXx5//PFy2GGHLYRra9+B1QVw3bvB1j7iuM0225Szzjqr/y2FW+ofjDp289mMGr2gF4UAelFo6bVZ/AWd6LtXOrLohABL2bq9Fr3Y2Xk6CbA89Nr1ch61Y0mAFctybHqaAOtf/uVf+ndBdb+dbxhe/e53v+sDpr/9278tr3nNa8pvf/vb/jf5de+Oeuc739n/Zr/uo3jdO5W+973v9R8J3HXXXTfhtRYOdf/wmmuuKRt/odk999zTh2b77rtvOe6448ojjzzSh1ZdGHbeeedt8jG/rl+tX/tBunldSNa9A2ssjFoLx9Z+C2H3M3fvIut+C+HaF72vXmJPjSdi1LF74CIYy3fZdC6C03AfPhV/id1DFn9BJ+hEIYBeFFp6bRZfIfDUd2/pQC8Wav4e7rl+hhknpAiwuu+s6t6R9POf/3zpjv7kT/5kky8y/+EPf1hOPvnkctVVV/Wh10EHHVTe9ra3lQMPPHD0o4fdbw7svlOr+3PmmWdu8u6s7p91f999b1b37qfunVtHHXVU/zHGdevWjf5Mlvrui+W7773ac889l77O7l1Xn/nMZ8oFF1zQh3DHH398/xHHjd9lllHIm3tNXAQ3R8j39xzsPn7Wbg52K7m2ffhLW57DaVn8BZ2gE4UAelFo6bVZfIUAS9+9pQO9WKj5e7jn+hlmnJAiwMq4GF5TWwJcBNvyzPovmFwEY3WyNp2L4Go4D5/CRXAa7vjKarjjK6vhjK9Mw3lzT+WeuzlCvr/HX3z8rN3cW6zkcvcRYOXeL6/u/yfAwR4rBQ72WL7LpnOwT8N9+FT8JXYPWfwFnaAThQB6UWjptVl8hYBc372lA71YqPl7uOf6GWacQICVcau8pgUCXARjRcHBHsuXAGsavrVPxV9qSdnqsvgLOrHtv7Yri04IJGo37qtDLz5+1m4CCSu5tn2cR215Dqdl85dYWvp0AiydGR0zJIBRxy4tm1GjF/SiEEAvCi29Nou/oBN990pHFp0QYClbt9eiFzs7TycBlodeu17Oo3YsxyZl85dYWvp0AiydGR0zJIBRxy4tm1GjF/SiEEAvCi29Nou/oBN990pHFp0QYClbt9eiFzs7TycBlodeu17Oo3YsCbBiWY5NJ8BaPXOeOAEBjDoWOhfBWL7LpnMRnIb78Kn4S+wesvgLOkEnCgH0otDSa7P4CoGnvntLB3qxUPP3cM/1M8w4gQAr41Z5TQsEuAjGioKDPZYvAdY0fGufir/UkrLVZfEXdGLbf21XFp0QSNRu3FeHXnz8rN0EElZybfs4j9ryHE7L5i+xtPTpBFg6MzpmSACjjl1aNqNGL+hFIYBeFFp6bRZ/QSf67pWOLDohwFK2bq9FL3Z2nk4CLA+9dr2cR+1Yjk3K5i+xtPTpBFg6MzpmSACjjl1aNqNGL+hFIYBeFFp6bRZ/QSf67pWOLDohwFK2bq9FL3Z2nk4CLA+9dr2cR+1YEmDFshybToC1euY8cQICGHUsdC6CsXyXTeciOA334VPxl9g9ZPEXdIJOFALoRaGl12bxFQJPffeWDvRioebv4Z7rZ5hxAgFWxq3ymhYIcBGMFQUHeyxfAqxp+NY+FX+pJWWry+Iv6MS2/9quLDohkKjduK8Ovfj4WbsJJKzk2vZxHrXlOZyWzV9iaenTCbB0ZnTMkABGHbu0bEaNXtCLQgC9KLT02iz+gk703SsdWXRCgKVs3V6LXuzsPJ0EWB567Xo5j9qxHJuUzV9iaenTCbB0ZnTMkABGHbu0bEaNXtCLQgC9KLT02iz+gk703SsdWXRCgKVs3V6LXuzsPJ0EWB567Xo5j9qxJMCKZTk2nQBr9cx54gQEMOpY6FwEY/kum85FcBruw6fiL7F7yOIv6ASdKATQi0JLr83iKwSe+u4tHejFQs3fwz3XzzDjBAKsjFvlNS0Q4CIYKwoO9li+BFjT8K19Kv5SS8pWl8Vf0Ilt/7VdWXRCIFG7cV8devHxs3YTSFjJte3jPGrLczgtm7/E0tKnE2DpzOiYIQGMOnZp2YwavaAXhQB6UWjptVn8BZ3ou1c6suiEAEvZur0WvdjZeToJsDz02vVyHrVjOTYpm7/E0tKnE2DpzOiYIQGMOnZp2YwavaAXhQB6UWjptVn8BZ3ou1c6suiEAEvZur0WvdjZeToJsDz02vVyHrVjSYAVy3JsOgHW6pnzxAkIYNSx0LkIxvJdNp2L4DTch0/FX2L3kMVf0Ak6UQigF4WWXpvFVwg89d1bOtCLhZq/h3uun2HGCQRYGbfKa1ogwEUwVhQc7LF8CbCm4Vv7VPyllpStLou/oBPb/mu7suiEQKJ247469OLjZ+0mkLCSa9vHedSW53BaNn+JpaVPJ8DSmdExQwIYdezSshk1ekEvCgH0otDSa7P4CzrRd690ZNEJAZaydXsterGz83QSYHnotevlPGrHcmxSNn+JpaVPJ8DSmdExQwIYdezSshk1ekEvCgH0otDSa7P4CzrRd690ZNEJAZaydXsterGz83QSYHnotevlPGrHkgArluXYdAKs1TPniRMQwKhjoXMRjOW7bDoXwWm4D5+Kv8TuIYu/oBN0ohBALwotvTaLrxB46ru3dKAXCzV/D/dcP8OMEwiwMm6V17RAgItgrCg42GP5EmBNw7f2qfhLLSlbXRZ/QSe2/dd2ZdEJgUTtxn116MXHz9pNIGEl17aP86gtz+G0bP4SS0ufToClM6NjhgQw6tilZTNq9IJeFALoRaGl12bxF3Si717pyKITAixl6/Za9GJn5+kkwPLQa9fLedSO5dikbP4SS0ufToClM6NjhgQw6tilZTNq9IJeFALoRaGl12bxF3Si717pyKITAixl6/Za9GJn5+kkwPLQa9fLedSOJQFWLMux6QRYq2fOEycggFHHQuciGMt32XQugtNwHz4Vf4ndQxZ/QSfoRCGAXhRaem0WXyHw1Hdv6UAvFmr+Hu65foYZJxBgZdwqr2mBABfBWFFwsMfyJcCahm/tU/GXWlK2uiz+gk5s+6/tyqITAonajfvq0IuPn7WbQMJKrm0f51FbnsNp2fwllpY+nQBLZ0bHDAlg1LFLy2bU6AW9KATQi0JLr83iL+hE373SkUUnBFjK1u216MXOztNJgOWh166X86gdy7FJ2fwllpY+nQBLZ0bHDAlg1LFLy2bU6AW9KATQi0JLr83iL+hE373SkUUnBFjK1u216MXOztNJgOWh166X86gdSwKsWJZj0wmwVs+cJ05AAKOOhc5FMJbvsulcBKfhPnwq/hK7hyz+gk7QiUIAvSi09NosvkLgqe/e0oFeLNT8Pdxz/QwzTiDAyrhVXtMCAS6CsaLgYI/lS4A1Dd/ap+IvtaRsdVn8BZ3Y9l/blUUnBBK1G/fVoRcfP2s3gYSVXNs+zqO2PIfTsvlLLC19OgGWzoyOGRLAqGOXls2o0Qt6UQigF4WWXpvFX9CJvnulI4tOCLCUrdtr0YudnaeTAMtDr10v51E7lmOTsvlLLC19OgGWzoyOGRLAqGOXls2o0Qt6UQigF4WWXpvFX9CJvnulI4tOCLCUrdtr0YudnaeTAMtDr10v51E7lgRYsSzHphNgrZ45T5yAAEYdC52LYCzfZdO5CE7DffhU/CV2D1n8BZ2gE4UAelFo6bVZfIXAU9+9pQO9WKj5e7jn+hlmnECAlXGrvKYFAlwEY0XBwR7LlwBrGr61T8VfaknZ6rL4Czqx7b+2K4tOCCRqN+6rQy8+ftZuAgkrubZ9nEdteQ6nZfOXWFr6dAIsnRkdMySAUccuLZtRoxf0ohBALwotvTaLv6ATffdKRxadEGApW7fXohc7O08nAZaHXrtezqN2LMcmZfOXWFr6dAIsnRkdMySAUccuLZtRoxf0ohBALwotvTaLv6ATffdKRxadEGApW7fXohc7O08nAZaHXrtezqN2LAmwYlmOTSfAWj1znjgBAYw6FjoXwVi+y6ZzEZyG+/Cp+EvsHrL4CzpBJwoB9KLQ0muz+AqBp757Swd6sVDz93DP9TPMOIEAK+NWeU0LBLgIxoqCgz2WLwHWNHxrn4q/1JKy1WXxF3Ri239tVxadEEjUbtxXh158/KzdBBJWcm37OI/a8hxOy+YvsbT06QRYOjM6ZkgAo45dWjajRi/oRSGAXhRaem0Wf0En+u6Vjiw6IcBStm6vRS92dp5OAiwPvXa9nEftWI5NyuYvsbT06QRYOjM6ZkgAo45dWjajRi/oRSGAXhRaem0Wf0En+u6Vjiw6IcBStm6vRS92dp5OAiwPvXa9nEftWBJgxbIcm06AtXrmPHECAhh1LHQugrF8l03nIjgN9+FT8ZfYPWTxF3SCThQC6EWhpddm8RUCT333lg70YqHm7+Ge62eYcQIBVsat8poWCHARjBUFB3ssXwKsafjWPhV/qSVlq8viL+jEtv/ariw6IZCo3bivDr34+Fm7CSSs5Nr2cR615Tmcls1fYmnp0wmwdGZ0zJAARh27tGxGjV7Qi0IAvSi09Nos/oJO9N0rHVl0QoClbN1ei17s7DydBFgeeu16OY/asRyblM1fYmnp0wmwdGZ0zJAARh27tGxGjV7Qi0IAvSi09Nos/oJO9N0rHVl0QoClbN1ei17s7DydBFgeeu16OY/asSTAimU5Np0Aa/XMeeIEBDDqWOhcBGP5LpvORXAa7sOn4i+xe8jiL+gEnSgE0ItCS6/N4isEnvruLR3oxULN38M9188w4wQCrIxb5TUtEOAiGCsKDvZYvgRY0/CtfSr+UkvKVpfFX9CJbf+1XVl0QiBRu3FfHXrx8bN2E0hYybXt4zxqy3M4LZu/xNLSpxNg6czomCEBjDp2admMGr2gF4UAelFo6bVZ/AWd6LtXOrLohABL2bq9Fr3Y2Xk6CbA89Nr1ch61Yzk2KZu/xNLSpxNg6czomCEBjDp2admMGr2gF4UAelFo6bVZ/AWd6LtXOrLohABL2bq9Fr3Y2Xk6CbA89Nr1ch61Y0mAFctybDoB1uqZ88QJCGDUsdC5CMbyXTadi+A03IdPxV9i95DFX9AJOlEIoBeFll6bxVcIPPXdWzrQi4Wav4d7rp9hxgkEWBm3ymtaIMBFMFYUHOyxfAmwpuFb+1T8pZaUrS6Lv6AT2/5ru7LohECiduO+OvTi42ftJpCwkmvbx3nUludwWjZ/iaWlTyfA0pnRMUMCGHXs0rIZNXpBLwoB9KLQ0muz+As60XevdGTRCQGWsnV7LXqxs/N0EmB56LXr5Txqx3JsUjZ/iaWlTyfA0pnRMUMCGHXs0rIZNXpBLwoB9KLQ0muz+As60XevdGTRCQGWsnV7LXqxs/N0EmB56LXr5Txqx5IAK5bl2HQCrNUz54kTEMCoY6FzEYzlu2w6F8FpuA+fir/E7iGLv6ATdKIQQC8KLb02i68QeOq7t3SgFws1fw/3XD/DjBMIsDJulde0QICLYKwoONhj+RJgTcO39qn4Sy0pW10Wf0Entv3XdmXRCYFE7cZ9dejFx8/aTSBhJde2j/OoLc/htGz+EktLn06ApTOjY4YEMOrYpWUzavSCXhQC6EWhpddm8Rd0ou9e6ciiEwIsZev2WvRiZ+fpJMDy0GvXy3nUjuXYpGz+EktLn06ApTOjY4YEMOrYpWUzavSCXhQC6EWhpddm8Rd0ou9e6ciiEwIsZev2WvRiZ+fpJMDy0GvXy3nUjiUBVizLsekEWKtnzhMnIIBRx0LnIhjLd9l0LoLTcB8+FX+J3UMWf0En6EQhgF4UWnptFl8h8NR3b+lALxZq/h7uuX6GGScQYGXcKq9pgQAXwVhRcLDH8iXAmoZv7VPxl1pStros/oJObPuv7cqiEwKJ2o376tCLj5+1m0DCSq5tH+dRW57Dadn8JZaWPp0AS2dGxwwJYNSxS8tm1OgFvSgE0ItCS6/N4i/oRN+90pFFJwRYytbttejFzs7TSYDlodeul/OoHcuxSdn8JZaWPp0AS2dGxwwJYNSxS8tm1OgFvSgE0ItCS6/N4i/oRN+90pFFJwRYytbttejFzs7TSYDlodeul/OoHUsCrFiWY9MJsFbPnCdOQACjjoXORTCW77LpXASn4T58Kv4Su4cs/oJO0IlCAL0otPTaLL5C4Knv3tKBXizU/D3cc/0MM04gwMq4VV7TAgEugrGi4GCP5UuANQ3f2qfiL7WkbHVZ/AWd2PZf25VFJwQStRv31aEXHz9rN4GElVzbPs6jtjyH07L5SywtfToBls6MjhkSwKhjl5bNqNELelEIoBeFll6bxV/Qib57pSOLTgiwlK3ba9GLnZ2nkwDLQ69dL+dRO5Zjk7L5SywtfToBls6MjhkSwKhjl5bNqNELelEIoBeFll6bxV/Qib57pSOLTgiwlK3ba9GLnZ2nkwDLQ69dL+dRO5YEWLEsx6YTYK2eOU+cgABGHQudi2As32XTuQhOw334VPwldg9Z/AWdoBOFAHpRaOm1WXyFwFPfvaUDvVio+Xu45/oZZpxAgJVxq7ymBQJcBGNFwcEey5cAaxq+tU/FX2pJ2eqy+As6se2/tiuLTggkajfuq0MvPn7WbgIJK7m2fZxHbXkOp2Xzl1ha+nQCLJ0ZHTMkgFHHLi2bUaMX9KIQQC8KLb02i7+gE333SkcWnRBgKVu316IXOztPJwGWh167Xs6jdizHJmXzl1ha+nQCLJ0ZHTMkgFHHLi2bUaMX9KIQQC8KLb02i7+gE333SkcWnRBgKVu316IXOztPJwGWh167Xs6jdiwJsGJZjk0nwFo9c544AQGMOhY6F8FYvsumcxGchvvwqfhL7B6y+As6QScKAfSi0NJrs/gKgae+e0sHerFQ8/dwz/UzzDiBACvjVnlNCwS4CMaKgoM9li8B1jR8a5+Kv9SSstVl8Rd0Ytt/bVcWnRBI1G7cV4defPys3QQSVnJt+ziP2vIcTsvmL7G09OkEWDozOmZIAKOOXVo2o0Yv6EUhgF4UWnptFn9BJ/rulY4sOiHAUrZur0UvdnaeTgIsD712vZxH7ViOTcrmL7G09OkEWDozOmZIAKOOXVo2o0Yv6EUhgF4UWnptFn9BJ/rulY4sOiHAUrZur0UvdnaeTgIsD712vZxH7VgSYMWyHJtOgLV65jxxAgIYdSx0LoKxfJdN5yI4DffhU/GX2D1k8Rd0gk4UAuhFoaXXZvEVAk9995YO9GKh5u/hnutnmHECAVbGrfKaFghwEYwVBQd7LF8CrGn41j4Vf6klZavL4i/oxLb/2q4sOiGQqN24rw69+PhZuwkkrOTa9nEeteU5nJbNX2Jp6dMJsHRmdMyQAEYdu7RsRo1e0ItCAL0otPTaLP6CTvTdKx1ZdEKApWzdXote7Ow8nQRYHnrtejmP2rEcm5TNX2Jp6dMJsHRmdMyQAEYdu7RsRo1e0ItCAL0otPTaLP6CTvTdKx1ZdEKApWzdXote7Ow8nQRYHnrtejmP2rEkwIplOTadAGv1zHniBAQw6ljoXARj+S6bzkVwGu7Dp+IvsXvI4i/oBJ0oBNCLQkuvzeIrBJ767i0d6MVCzd/DPdfPMOMEAqyMW+U1LRDgIhgrCg72WL4EWNPwrX0q/lJLylaXxV/QiW3/tV1ZdEIgUbtxXx168fGzdhNIWMm17eM8astzOC2bv8TS0qcTYOnM6JghAYw6dmnZjBq9oBeFAHpRaOm1WfwFnei7Vzqy6IQAS9m6vRa92Nl5OgmwPPTa9XIetWM5Nimbv8TS0qcTYOnM6JghAYw6dmnZjBq9oBeFAHpRaOm1WfwFnei7Vzqy6IQAS9m6vRa92Nl5OgmwPPTa9XIetWNJgBXLcmw6AdbqmfPECQhg1LHQuQjG8l02nYvgNNyHT8VfYveQxV/QCTpRCKAXhZZem8VXCDz13Vs60IuFmr+He66fYcYJBFgZt8prWiDARTBWFBzssXwJsKbhW/tU/KWWlK0ui7+gE9v+a7s3s8hTAAAgAElEQVSy6IRAonbjvjr04uNn7SaQsJJr28d51JbncFo2f4mlpU8nwNKZ0TFDAhh17NKyGTV6QS8KAfSi0NJrs/gLOtF3r3Rk0QkBlrJ1ey16sbPzdBJgeei16+U8asdybFI2f4mlpU8nwNKZ0TFDAhh17NKyGTV6QS8KAfSi0NJrs/gLOtF3r3Rk0QkBlrJ1ey16sbPzdBJgeei16+U8aseSACuW5dh0AqzVM+eJExDAqGOhcxGM5btsOhfBabgPn4q/xO4hi7+gE3SiEEAvCi29NouvEHjqu7d0oBcLNX8P91w/w4wTCLAybpXXtECAi2CsKDjYY/kSYE3Dt/ap+EstKVtdFn9BJ7b913Zl0QmBRO3GfXXoxcfP2k0gYSXXto/zqC3P4bRs/hJLS59OgKUzo2OGBDDq2KVlM2r0gl4UAuhFoaXXZvEXdKLvXunIohMCLGXr9lr0Ymfn6STA8tBr18t51I7l2KRs/hJLS59OgKUzo2OGBDDq2KVlM2r0gl4UAuhFoaXXZvEXdKLvXunIohMCLGXr9lr0Ymfn6STA8tBr18t51I4lAVYsy7HpBFirZ84TJyCAUcdC5yIYy3fZdC6C03AfPhV/id1DFn9BJ+hEIYBeFFp6bRZfIfDUd2/pQC8Wav4e7rl+hhknEGBl3CqvaYEAF8FYUXCwx/IlwJqGb+1T8ZdaUra6LP6CTmz7r+3KohMCidqN++rQi4+ftZtAwkqubR/nUVuew2nZ/CWWlj6dAEtnRscMCWDUsUvLZtToBb0oBNCLQkuvzeIv6ETfvdKRRScEWMrW7bXoxc7O00mA5aHXrpfzqB3LsUnZ/CWWlj6dAEtnRscMCWDUsUvLZtToBb0oBNCLQkuvzeIv6ETfvdKRRScEWMrW7bXoxc7O00mA5aHXrpfzqB1LAqxYlmPTCbBWz5wnTkAAo46FzkUwlu+y6VwEp+E+fCr+EruHLP6CTtCJQgC9KLT02iy+QuCp797SgV4s1Pw93HP9DDNOIMDKuFVe0wIBLoKxouBgj+VLgDUN39qn4i+1pGx1WfwFndj2X9uVRScEErUb99WhFx8/azeBhJVc2z7Oo7Y8h9Oy+UssLX06AZbOjI4ZEsCoY5eWzajRC3pRCKAXhZZem8Vf0Im+e6Uji04IsJSt22vRi52dp5MAy0OvXS/nUTuWY5Oy+UssLX06AZbOjI4ZEsCoY5eWzajRC3pRCKAXhZZem8Vf0Im+e6Uji04IsJSt22vRi52dp5MAy0OvXS/nUTuWBFixLMemE2CtnjlPnIAARh0LnYtgLN9l07kITsN9+FT8JXYPWfwFnaAThQB6UWjptVl8hcBT372lA71YqPl7uOf6GWacQICVcau8pgUCXARjRcHBHsuXAGsavrVPxV9qSdnqsvgLOrHtv7Yri04IJGo37qtDLz5+1m4CCSu5tn2cR215Dqdl85dYWvp0AiydGR0zJIBRxy4tm1GjF/SiEEAvCi29Nou/oBN990pHFp0QYClbt9eiFzs7TycBlodeu17Oo3YsxyZl85dYWvp0AiydGR0zJIBRxy4tm1GjF/SiEEAvCi29Nou/oBN990pHFp0QYClbt9eiFzs7TycBlodeu17Oo3YsCbBiWY5NJ8BaPXOeOAEBjDoWOhfBWL7LpnMRnIb78Kn4S+wesvgLOkEnCgH0otDSa7P4CoGnvntLB3qxUPP3cM/1M8w4gQAr41Z5TQsEuAjGioKDPZYvAdY0fGufir/UkrLVZfEXdGLbf21XFp0QSNRu3FeHXnz8rN0EElZybfs4j9ryHE7L5i+xtPTpBFg6MzpmSACjjl1aNqNGL+hFIYBeFFp6bRZ/QSf67pWOLDohwFK2bq9FL3Z2nk4CLA+9dr2cR+1Yjk3K5i+xtPTpBFg6MzpmSACjjl1aNqNGL+hFIYBeFFp6bRZ/QSf67pWOLDohwFK2bq9FL3Z2nk4CLA+9dr2cR+1YEmDFshybToC1euY8cQICGHUsdC6CsXyXTeciOA334VPxl9g9ZPEXdIJOFALoRaGl12bxFQJPffeWDvRioebv4Z7rZ5hxAgFWxq3ymhYIcBGMFQUHeyxfAqxp+NY+FX+pJWWry+Iv6MS2/9quLDohkKjduK8Ovfj4WbsJJKzk2vZxHrXlOZyWzV9iaenTCbB0ZnTMkABGHbu0bEaNXtCLQgC9KLT02iz+gk703SsdWXRCgKVs3V6LXuzsPJ0EWB567Xo5j9qxHJuUzV9iaenTCbB0ZnTMkABGHbu0bEaNXtCLQgC9KLT02iz+gk703SsdWXRCgKVs3V6LXuzsPJ0EWB567Xo5j9qxJMCKZTk2nQBr9cx54gQEMOpY6FwEY/kum85FcBruw6fiL7F7yOIv6ASdKATQi0JLr83iKwSe+u4tHejFQs3fwz3XzzDjhC0+wHrggQfK5z//+XLOOef0+33zm99c3vve95add95Z2rc6p7b+iSeeKN/85jfLSSedVG6//fby1re+tXzkIx8pO+2009Kf72c/+1k57bTTysknnyy/DulFz6iYi2DssjjYY/kSYE3Dt/ap+EstKVtdFn9BJ7b913Zl0QmBRO3GfXXoxcfP2k0gYSXXto/zqC3P4bRs/hJLS5++RQdY99xzTzn66KPL7rvvXk455ZTytKc9rZxxxhnlpptuKuedd17ZZZddqoiqc5T673znO+Xd7353Of3008t+++1XPvjBD5Z169b1P+9222238PM9+OCD5ZOf/GQfdO29995VP/+WUIRRx245m1GjF/SiEEAvCi29Nou/oBN990pHFp0QYClbt9eiFzs7TycBlodeu17Oo3YsxyZl85dYWvr0LTbAevjhh8sJJ5xQbrnllnLxxReXZz/72T29X/3qV+WII47o//enPvWpsv322z8pVXWOUv/QQw+VY489tjz22GPlc5/7XNlhhx3K1VdfXd7xjneUa665pg+0Nv7TvVvr0ksvLVtvvXU59NBDy1ZbbaUrImkHRh272GxGjV7Qi0IAvSi09Nos/oJO9N0rHVl0QoClbN1ei17s7DydBFgeeu16OY/asSTAimU5Nn2LDbB+8IMflNe97nXlTW96U/nEJz5Rttlmmw18undhfexjHytXXXVVOeigg550K+ocpf7uu+8uhx12WHn5y1/e/zxdINW9I+ulL31pueSSS/q/2/hPN3v9+vX9O7A2F7ytXmrTPhGjjuXPRTCW77LpXASn4T58Kv4Su4cs/oJO0IlCAL0otPTaLL5C4Knv3tKBXizU/D3cc/0MM07YIgOs7p1KXUj1gQ98YDQIuv7668srXvGK/rumuuBo43BrYxGoc7p3RinPvfPOO8sb3vCG8trXvrb/Wbo/awHWqaeeWj784Q9v+HG6jyV233t1/PHHl1133TWjVl2viYugC99mmznYN4sopICDPQSrPBR/kZFJDVn8BZ1Ia5eLs+iEQEJevakBvZiwuZu4t7gRNhnAedQE49Ih2fwllpY+fYsMsLovUO++V6r76OANN9xQDjjggE3I/ehHP+rfnfWCF7ygnH/++f13To39Ued0AZby3F//+tf9O8S6d2CtvUts7B1Yjz76aP8dWS9+8Yv7Wv4sEsCoY1WRzajRC3pRCKAXhZZem8Vf0Im+e6Uji04IsJSt22vRi52dp5MAy0OvXS/nUTuWY5Oy+UssLX36Fhlg3X///f3H737605+WK664ojz/+c/fhNxPfvKT/p1Pz3jGM/rvlOq+5H3sjzqn+9J15bnd87vvwPrNb35Tzj777LLjjjv234HV/abEa6+9dkPw9rWvfa1079Z63/vet/TdYro0cnVg1LH7zGbU6AW9KATQi0JLr83iL+hE373SkUUnBFjK1u216MXOztNJgOWh166X86gdSwKsWJZj07fIAGstoOqAXH755WWvvfYaDbCW/f1asTqn6+uCMeW53/rWt8p73/ve/kvcu3eEvec97+mDrO4L5p/+9KeXO+64o1x44YX9Rwy7/929K+zTn/50H3jts88+5aSTTioHHnjgFv+F7hh1rLlwEYzlu2w6F8FpuA+fir/E7iGLv6ATdKIQQC8KLb02i68QeOq7t3SgFws1fw/3XD/DjBMIsJ7iAVb3PVvf/OY3+yDq9ttv738DYffdXTvttFN58MEH+48WHn744WXvvfcua7/h8N577+0Dr1tvvbW8//3v7/+75aOFL3zhCzNqntcEAQhAAAIQgAAEIAABCEAAAhCAwJMQ6H5J3FPtzxYZYN133339d0t1//lk78Daeeedy2WXXVa6/xz7o87pZrR4bjfnscceK5/97GfLc5/73HLIIYf0P97NN99cXvnKV/ZfFN+902vtO7p22GGH/p+pv5mQAOup9n9Xfh4IQAACEIAABCAAAQhAAAIQgEA8AQKseMZVT1gLdr761a+W6667rrzkJS/ZpG/ti9Lf8pa3bPjuqbHB6pxuRvcl7t7ndnO6jxbeeOON/Tustt122/7H676vq/t+rLUvpu/evfXxj3+8r32y7/KqgkYRBCAAAQhAAAIQgAAEIAABCEAAAhCYiMAW+Q6sLtg55ZRT+u+N6r4A/VWvetUm+LsvSu/e1dR9PO+EE05Y+v1R6pzuIS2e+8tf/rL/DqwPfehDZZdddtnwsw8DrO4vutdw5ZVXjr7TbCLN8VgIQAACEIAABCAAAQhAAAIQgAAEICAR2CIDrI7QTTfdVF796leXd73rXZuEVGuh1DnnnNO/U2r//fd/UqDqHLV++PCHHnqonHjiieXQQw8tw4/4LXsH1vXXX99/FPI5z3mOJA6KIQABCEAAAhCAAAQgAAEIQAACEIDAU4HAFhtgrX3h+W233VYuuuiisttuu/X76L4A/e1vf3vZY489+nc5rX1v1KOPPlquvfbavubggw/e8LE9dY5av7FIunBt/fr15fHHHy+HHXbYwjvD1r4D69xzz+3fVbb2EcdtttmmnHXWWf1vKeQPBCAAAQhAAAIQgAAEIAABCEAAAhCYG4EtNsDqFnXPPfeUo48+uuy7777luOOOK4888kgfWt1xxx3lvPPO2+TjeWvhUNd3zTXXlP3222/DrpU56nM3FlT3c3VhW/cOrLEwavhbCLuf+cgjj+x/C+HaF73PTaD8vBCAAAQgAAEIQAACEIAABCAAAQhAYIsOsLr1d79JsPttft27lrrfNnjUUUeVI444oqxbt24TdXR1xxxzTP/PzjzzzIXfTFg7Z22opf6jH/1o/71Xe+6551Lldu+6+sxnPlMuuOCCsuuuu5bjjz++/6jk1ltvjdohAAEIQAACEIAABCAAAQhAAAIQgMAsCWzxAdYst8YPDQEIQAACEIAABCAAAQhAAAIQgAAEtiACBFhb0LJ5qRCAAAQgAAEIQAACEIAABCAAAQhAYI4ECLDmuDV+ZghAAAIQgAAEIAABCEAAAhCAAAQgsAURIMDagpbNS4UABCAAAQhAAAIQgAAEIAABCEAAAnMkQIA1x63xM0MAAhCAAAQgAAEIQAACEIAABCAAgS2IAAHWFrRsXioEIAABCEAAAhCAAAQgAAEIQAACEJgjAQKsOW6NnxkCEIAABCAAAQhAAAIQgAAEIAABCGxBBAiwtqBl81KfmgQef/zx8q//+q/l/PPPL7/73e/KX//1X5ftt9++/2H/67/+q/zDP/xDOffcc8tf/uVflgMOOOCp+SL4qZoRePTRR8uNN95Y/uZv/qb86Z/+aTn00EObzd7coCfT4uZ6I/6+0/9VV11VLrnkknLWWWeVvfbaK+Ixs5750EMPlX/+538u55xzTnnjG99YDjvssElfz5133ln+/M//vLzoRS8qp5566ma97Iknnig///nPy8UXX1xuvvnm8oUvfKE885nPnPQ1bOkP39gHdt5553LCCSds6UjSvv7IXT/Z/7fvvffe8vd///flhhtuKGeffTb/n2+gsI1533fffeW0007b4L8NxjNixgQ6PRxzzDH9KzjzzDNL5+uWP2v/TvLlL3+5/NVf/dVm72RPpTvl2v8/un+feuCBBzb5dy0Li5qeVtxrnrWl1RBgbWkb5/VWEbj//vv7fxH8+te/vlDf/cv08F8Sx+qPPvrocsYZZzzpBeLhhx8uX/nKV8r1119fvvjFL5aNe37yk5+U7pC44oorym233dZf9Aiwqta3UNQdXP/2b/9WLrvssvKNb3yjfP/73y877rhj2X///curX/3q8vrXv750O/z3f//3csghh9ge0qCr+xnWr19frrzyyj6UGNNag8eMjngyLUY988nm/tM//VMfXl100UXlD/7gD8rll1++2cvSKn7OBx98sFxzzTX9z9YFjV340gVrL3vZy/rg5o/+6I/KpZdeWv7sz/4s/F/K7r777p7L1VdfvXK9LGM9FmAt87LucvuP//iP5brrrit/93d/9/+1d2chs1zV+8fbWVTigBjnWdBoTEJEjcYkxgnjhBOCOOCIE45xRON844R6IyI43HmpBBVvDCoOqETRiGDUiImo4AgiQRF+fOr/X8edSlV3V7/d5+233qfgkHBOdVXt757Wftbaay8e8YhHdOwiYE1ryfrut771rW58+973vrfA+x73uMfiYQ972OJFL3rR4tGPfvTiZje72VoP/de//tXNO9/85je7Oel973vf4l3vetdav81N+0HAGGXc/MIXvtCNUcanJz3pSYtXv/rVi5vc5CaLn/3sZ4uLLrposcu6Xta3je0cc8Tq9PnxNjPFblGfX/nKV7p5wFj63Oc+d6X9uR+tNV8xRuA73/nO4txzzx3859Y2fP/737+45JJLrnffGWecccJu2oaQ8pOf/KTrt9YkrlU22T7ZlL7l85//fGdvfOlLX7rOWmsIsDn0Oc95Trf2Grpud7vbdU66Jz/5yZ2Tecxm2Qb39JBhAhGw0jJCYITAv//9726we+1rX9stUhmAPBf3vOc9Fze4wQ2u9ytG4yc+8YnOK2EyefnLX7445ZRT1uJLXCGiMOZa0YsB8973vrf7EwFrLZTXu+mvf/3r4kMf+lBn0L/iFa9YPO95z+vq8IY3vOHiH//4R8cV3x/+8Iedwf+CF7xgsxdt8VcW8b7zZApY9fljbXGLxVv7UbxkFl0//elPVxpLaz90wxv1xcsuu2zxtre9bcF4ed3rXrc477zzFre85S0XouaMETx7n/70pzvhgJiwqZdz6id6p7Z9GO1l3W9dNpYx8iy4bnSjG0XAWhfo/79Pf33zm9+8MF+JlHr4wx++uOlNb7owH1nMGttOPfXUxYc//OHF/e9//+s9/b///W8nxprfKvLXTaLhnvKUpyxe+cpXRsCaWCeHefuf/vSnbnF2i1vcYvGBD3xgca973auL7Oa00QYsQPvjxC7reqxvl9MPq4jW128xm9ot5iFj6emnn74TAcu48tWvfnXx7Gc/+3ofTTy//e1vv7jf/e53mF1gVu8mBH/jG99YvPSlL+1sDOsD/bsdqxVYJLb+/e53v3tBuPrUpz7V2SHs3G1e5hk2kG9aJWDto03JlnzWs561uPDCC1f2DzaL+1/4whd2QtZnPvOZzknJTuE8/PjHP95FceHM2fOABzxgm6jzrBUEImCliYTAEgKMe+LHO97xjsXzn//8LtRd5M7YJZJK9MyqyKv+70vtt/jo/7a8KxGwpjdVxryw6R/84AedV1IkwpD4WEb/2WefvReLNdEU559//qEIEsva4vQaONgvGGVveMMbusXXusbSwd44/GuGjPcT03jlbM0YGgfcJ4LuYx/7WLcoO1lbHg9T8JzCe2wsy2J2CsX/3WvBSGAiyBMxCVX96/e//33Xbv/4xz8OGtn+nWH+1re+9TqLohoHnvnMZ+7FmLgZoeP1K/ZKObtsyb3LXe5yHQAcAm984xsXF1xwwXWiyHdZ12N9W/QXJ8DVV18dAavXTA9itxRvY8JUO3Sd3mJBL2L24osvvs7tnDgW8yKPT9a8t873zuGedofHsnVARWwRaKQkufWtb72T4pvHrXPWtcn2yaac+i1lg5pf+8I/MZd9WsKWNBccmrlODoEIWCeHc95yhAn8/Oc/P+FtsrXigQ984GBpTOC2Wjz2sY9dPOYxj5lU4ghYk3CtdbP64I2Sh4enRCTdkHhVDxszzNZ62ZZvKkPkMCJqpk7wWy76dR63LwKWtiG/lMgrdWJxMHYdhiEfAWuXrXA/n0144lT5zW9+023peMhDHjL6oRacFjXmJoZ4RQYSPIitv/71r6+32N2lqLGfRI/+V/3tb3/r2sSd7nSnLhpcFFb/4sz57W9/20V817XLuh4TsGps9y2JwPpfLR3UbtmlgKXO3vKWtyzucIc7XE/UZrMQwW0LjYC13bFkqoC1TvqSg3xhBKz/0ZO+QdoRUYfm4Qc/+MEHQZvfTiAQAWsCrNx6PAnYO21rxkc/+tFu0iaKCCHtX4Qu9/hz29vedhKsCFiTcK11M0Ndfqu73/3uXVSMrRTLLos5k9ETn/jExc1vfvO13rGrmyJg/T+y+yBg6f+M9k9+8pNd3+ZxWyaE+m6HMgi1P/PMM3fVRK7z3AhYJwXz3rxEpJ/oije96U3dloZVnl/Cxkte8pJuqyDPvP/3DFvkRXA5LKIfrbFLUWNvQM7sQ0rAuuKKK7rt8KJ4+5ctfT/+8Y8Xj3/840/80y7rOgLWtEZ2ULtlVwIWYU2bMv/ZstzmxbO1TZTnNddcs3ZUzjQqx/vuCFjbq/+pDtplEVi+qs1Tll0y26undZ4UAWsdSrnn2BNYZVTUgkJkxjOe8YwTi28TvsSBEqlKqssDzkvVzxGwqYDFGJWXy2k+niGhoNBuuXkssmth21ZgG9XTDr5twsejXuG1lYKnSO6AMW/0UDn7Cflbb1bLs+UlT0F5kuskNds1JEDmlSFk2Ipqi6iwY4tIOQoqwSODsA09bgUsgpooCfXmsu1CfrV+qHIlzBRhIQGzHBivetWruv37lS/ByU8OJnBwgFxtFjwi0+Rqk7/pvve9b9eObJMb2s4q+a+F7pe//OWFHB0WSHKGOdSgkkTXKYpEQ5EAtt/KHSUSTj8SyfTBD37wevmhMPTdhCJJfu985zt3z7YYIwitG66+7bZbEZi/+MUvuu/Ttza5hhIrEx+ICUO5sqbcPyRg9ft+v39vMna0Cb2Hxo773Oc+C5x44fsnqmK26RZCfcsprNqudmebinFOGz+O15///Ocu0oYApd8ao5Zdbf4xv9PH9Cd9E8/2KiO8FTXe+c53dn34Pe95z0Ii37E+vK0x6DjW6TbK3KY8YG/IgSVX0aoE/ruqa2VaR8Ayt4lyNUcY+/Vvbe6ss846VnbMQeyWaj99AUvdGreJ17ja/t63P1fN6xbxxl+R7OyauswphCzPlEO0vdq5YtXz/W5bdoNDCkTEsJNEw/SdTX07Y9X9xjR549hr2ubQVWOmcVb6B5zqXgcvscPkGNw0H9VBBawh+7SfdNwca15gGxIk+1drB7cRWGwXjj3zkC3L6h3/lvuYTbkuLycfyrvGppF/y0E5tu05efnaa69dvP3tb+/sqBvf+MbX+ey+DWVnzFOf+tTO/u7nGx4bf1cJWGVnDa2flnFne3/ta187ccK8NYKTx61VXFUmbUa+MfZ6jY1DfXgb88dRe0YErKNWY/neQyHQDmJDURh/+MMfuoncwG7RXlFbFt+84xZ2Fu8mAQO+hOLuq2sTActC0SLOgG6SlFTQgsRJNEQzCXgZBZJJv+Y1r1nc8Y537P6/v9WEN1aECWHiQQ960KHw3fZLyxONxSanaFV0AiGnf5oPL6OE2eVtZAxKlnz55Zd37zIx4v3d7363y7lF0JJcU4JHkxOxkdCpHZhILcorKqI4lDhg0rryyiu7utOmbGFlXDCICGIlYpmoSxglbrlMhtokz6iFp2TPP/rRjzrB0yWSkOHlu30/UcrkPtYW/dY2JG2MKKZtWXD4U9/vG5XH87QnixBlZYBZjJiw/X0/ktGz/D3RCyPtWR4Q38hQOUxx1ULfgv0g36CtiHQh+KkfW3sYJfrdrW51q+ttu5h6/5CAZcwSoaNtqAdjUBnQ64wdjC9j1utf//pOgGdAElPby/imbWsDkvc64VPbtdgZ2sawiYBFNNQ2vEMScu1YFIB+oNzy1h23qw5asDCsfruKgTlHv8Xri1/8YidWL4vWqHHAPII70ey0007rFsIWc/0+vM0xaFVZ8u/jBCp/krnCxallHLXoG1tA76KuSzRbJWDZvmreIYBoZ/K6EQwIcBVFdlzsmIPaLeq7eIs8N14bK9h83/72tzthRU67NmJznXm9b6cO5cUb21a2zvM3tRv8jh1kPiPWsjUIMeY7doictWy4ElOm3q/dsfeNeewmYyd7Tl5Vc2I/xYOxmHBGCNLv1IU5Xr4oz5iaWqS4H0TAMo/37dP+ll38nFYrEpcz1WVel09P32SD2TZaV9U1+1S7YvNyjrLdRJ73U62M2ZTr8LJV3vebv2yFJ7AZK9jTcnypY2NGn2+Ng3ZTsB04RFt7Zt1tlssErMqdqxzsYrxKRFvGHQ9l0A+1oyqTMZqIrc3ptxyBcgVaA5xzzjmdw8qY2O/Dx3U+jIB1XGs+5Z5MoNRvxkA/QaoByMRZ24uGQvLr9A6LPCJGeyLUVAGLoWMAtrCuiC8FqhM2GH8lklVOBRPw0CTa//bJYPbwB3USDxFp05MFx+pkbFtbnbakbizwtBOGEzFMxJEFH7HRRFcJwOsdjuNto8RKwHrZy17WeV7kXnJVqD5hrownz2cwyYXDmKuFQ53g58jgqneTo+8gcBI/RV8x6n71q1917dFvx8o9ZKDW6VVEGYukMhTr7x/60Id238aYdhFZK1qrNaKIOS9+8Ys70a3d2nLVVVd1RxTzsh1WBBbxROJj0ZObnCxYeUN4EfXB9mTSyk3EcBQ5Z+vx1Ptx7YDl09gAABf2SURBVAtY6pSoSBzDu/VMThk7tC3PUb99kdV7jR2udgxadorlVAHLmCqCkgGqLdXlsAztZJ3tc3s4PB34kzbZtjDkKV5HwOJVNzYRvNo+TDw3D2qz2x6DDgzomD+AmChq1yK0ImZEs5p/jPP9qJQa87dd162gUuNURX7UPGpRZr40BvqudqsaB1Atno+DHbMNu6X6tMhKc69IalfZA6KZS8D291Pm9WVbTccErCnPn2o3KIe5gS3U5h4ayw849f7aeUHUYdvXRVgwL3EkEhuIJGM53SpH0qZ2aNuHiHLrXEPizNhpoJUigdDIvrF2cHHKGzMILOyUakfVZoihREM2atkXdRoyzoTDuoZsyqm8yg7zTvZY7SooW6B1VBsr2M3syqG1GgHoIAKW08utLdjbxDXtQDsvO72tozHubVQ028qp42W7m9+Jz0Qrc2+tFYuZd/fXkOu0i7ndEwFrbjWa8uyMQC38eBfaxZy/F+ngTyV4p8xbkPPCiLyoa2wBN1XAMsB5n4m7FhbtRGeAayed2gbluNfW+1Zec984lpx+Z0B3+ODi6ejbTROhTxWwlp2kNpajaOw3y3JgiWK66KKLTkzA6tC2IIv51mgoQ+OSSy7pjDwhyfV32vDYBDhWbgYYlk5zvNvd7tY9a+zeMUO3JmBe9xKDfL+INaekMTZE8tRVJ1XxVh2WgFV99glPeMJGyYbLCCbw9bd6VW4ionaJjFPvr4UhA0j9MHwYViJneEb7i9WpY0eJiDyYDPfK76fetCt1d9Bo0rF+oN+IyiuhpG8QM5zbxdgOh5S9evTJFLD60RZDC4/a0ritMWivYB/Rj7FAIiZbyHFmuThORISwHWoB2I7ju6jrVRFYQ0ncLRBFDlv8m+9E5Lrmbsdsw25ZJkoPiUnbmNfLrhg6mW4bzx+yG2ru5KTpnw7e5gisSFEOJNvM1r1fntuKWu3bkOUovvDCC0/kDuQc5KjkDGRjl6OqxupNdgLU0HOQCKz+M8peKCF5TGApZ6do6n5upzGxcsxuHbITp/IqG7r/LfVs+W7LiVrjhN0T8he3NtAyB9vQUN9GYPX/XbQdIVNk8lh067J1wbbWg0d0ijrwZ0fAOjDCPOA4ERBxwMhrw2pFZgl5ZygO5ZoQSsrrRfSyEOMZGxuEh/IODQ1yQ7mt+vXQTrqVW4HXRE6minKxWCZkmHhX5ck4SvVckzJhoBVvppRhXwUsBpLIO0KPdmDxSLgi1o1dY/kLhk4LWifJJWNQm5f3QAh535u1SsD6/ve/f0KQGjIGqxz7kMR9aOvVlHZUXskxIbX6d7XTqfe3ApZtpLYEi1qzXWwo2fy2xg65PgiRRIt18l3UIoeg2h//xoy8YrOM93FMnNpuIex7u8dYVb0TNcvTvk4E1piooY97JmGzXXhvYwya0r9y73IC7A8OLXlTjNkuojORu0SsVeP1Qep6EwHLN1o4i1Y+TnbMNuyWVQIWG3TstLRN5/VlAlbbOjd9/pAdsMxu8M4SU+SeUuarr766S4HQik7tt/Xv56ipub8fPVX9hbBaEVj9XmhLHdtaVLmt3vsuYPn+foS5+VcU51AE1pBYWQz7eRnXsSlX8VolYLVrp2U21Drf0tZlfwshUYxTTRoRbcm7Tj311NFBOALW7mboCFi7Y5snz5CAQVbILM+gAdzkSOF3JHW7xUXRGY5CWC1MhTdT6hkO9kkfVMAysXh2LSDWQV1eCdvVbGUiWMkVIHR/073567z3MO5pJx2h38TFm970ppM+ZV8FrP6EaDF77rnndkbG4x73uJVlXHUE8rIJnoFNBJVzQHuW/0t/6AuvqxZErYBVRs9QSPc+CFgVzs1ze+mll07OuVQizJiAVYZZGbhT728FLO1c3Ui0PXYK2UHGjorgFPlkgUkk65/uOTWa1PcPGXlV96Lw+h72lY185je0SdxtFWu3t4wVvQSBdtvlQQSsoT68rTFo5tV3KMWzVchimr3iaiObNhmv163rTQWssajlOdsx27BbVglYQw6Eg87rqwSsgz5/yA5YZjf4nmrT8odqS2UnjW0d698vQqnaGruqTc9QUdLmUlFd7SWi0FzOUe1dksT7/b4KWOXc5mCXbqLWMbW1kPO9n7N3VQRWv6zLbIJ1eU0RsJbZUAcVsKRkqC2Kovv6+Wj7g3sErN1NdxGwdsc2T54pgdr/7nQfyRxtbeLdbE+Fs72GoShaRh6Ce9/73h2NbYWMmlDks2gnnFW42ygsHilbD03KBInaFrTqGUfp3yta7oILLpgk9FUZ91XAqjxS6s/++N/97nedgGphWjnYltXTpgKWiBuTtXfUfv1NtxAOLX6HTovcBwGrtirY4rfOiW999iUcCG9v84TVfWWYlZd36v2tgEUkkwhUQlbX5z73uS7ZaXttMnaUMWvrqYgfxj0R33YkWy3aa1sCVuWIkCOHx7MvlB2lsWjb39pukbF9eJXAV/lvjPutkLotAasiwrY1Bm2b13F5nvFSvxRp0u+XGFQ/ZpO07WCKgDW1rjcVsCqKon/y69ztmIPaLVMFrG3M68sErG08f8gOYEPYScCpMpSbstp05RcVsTXlfgetGGfZ93IucQ6JvmEPsO05VjiCy3auex2YIyrLVn7byvZ9C6G6q4Tn8vQaG+5617t2AretxiKwpCNor20IWFN5bSJgDeUd24aAVcwIlBK4axtY9U9BdF8ErN3NvhGwdsc2T54pAR4DC3gTorxREjy2SYzbBWXfS7ktAasSylu8tKfRFXKnisgj0SZe9G/lUfLdTiUTQdP3IM2l2nj9TDCEB55nAsnQlqoqL6+KCDneMgv0fRWwKnTedjF1V8k2LVKHBAtiqqTvFjUMqk0ErIr4cHJiu1jehoBVz5AItS9U7IOApX0QbSQyHzrAYai/KJNxQt6s6quSwLc5pOp3kpNKVFwn90y9vy9g8RBa9ImOcqqo+qrErO7ddOywELF1Va4JOa+UrR916vnbErA8q5wFYwairVH66tBW2LmMY2PlqHnI4Q3a53nnnTda5Ko7kZp1WEBrXDu9SzuckhepFaG3PQbNve52VT7jJXvAWNXmpWvfVwvBduvpFAFral1vImBV/h25D/vRH3O3Yw5qt0wRsLY1r48JWNt6/pAdUO2QTTvkyK2E8BUlNfX+6jMiqYg4tstzptgyTajXx9qk3dWH5Cf1zhKQj4KARUxyyjDxWwS3ucWuDCcQm1f6dvM2BKypvKYIWHWvQ4rayLlV9snQuLzsFMI6vVGUGuem1A19VhGwdjXbLRYRsHbHNk+eKYHW+21ROmRglVBlm2GJW7yftux95CMf6bYQWvzZZrjs5LcyDPph321CeSeFeC5ByvPkwCHYCOPtG7HlvfR9PFdzj2yoCUaC8Pako37TLPFKVBORwlWRTjxsrfDAAy15I4OoTYR+MpK4V+iyE2Nq732dAMbY4G10SouoM6HrysCjxvNY20TV/bI8GEMCRP2dSMKWhe/glay8Er5PouDy0otSFGZd15Ahql/waPJa+jaRheXJ2ock7r69jtP2bf2TIfttyUlSjEFGLkFA3g+RmiWkEoHqqgT2RJjKQzf1/iEBS5sYy9Ow6dhR3+oEyyHDsMq0TQGrdRaI/sPRAuI///lPt4UaZxFrbfTrTKedwWKVUHnmmWeO5uJwIpeE2BaT+m4r9tWY5Yh0QqeoA+MaD3z1YQeRtAuyoT687THoONXhNstadSNacSgioCKwnCxmDuDAcu2yrjcRsMzbnHMiX4YWhXO3Yw5it1QeLbZfPzKz70CdOq/3RQfz4t///vcuB1DfrhDVI+WGetyF3dCekNvP6aZNG+s49EQaEuin3u8Z5jxR05xCZ5111tKuWkJVOzeWMGQMZY+z0z1TOoIp17pJ3Dkqzj///I55v+6X2afmEflilXUoiqj91oqMFvXWz6U2JtYN2QRTeVU+snXSr7TOHfXPPq3rIEnch9JAlHOTvY25fLStiBUBa0pLn3ZvBKxpvHJ3CHQEakAmHg1t2xLxwvAycRM7TApXXHFFtzhgONpyaHFbybh5dgx8vB2UfAsIF+PAhOg3Fo4mpjrtgqfE6YH95N2iLcby33hmRWGJyDFhDW01mFM1X3755R1DkUuiUggQjqWVE0vItAnN5EiIsf2qrlZYwVnifoKNuhH5IWrGVi0RW0RKXEXmea76Ov3007tHeQ4vEBGSEWPbFdGSIVDf5L72N3IsCEF32p/oExMwo90E6j7vbheijFYLFv/Wv9roFUKe9mrStXVUIso2eb9vGmqLRBUeR+H0WMj9hgUhgYinnWu/hBjGmmgibVsfIKDVyYK2OxJ2ijlRzWSvP4kmY9T4PmIFg0C9EH6Islhjoh4O48ABi0Mim7rUfgiGopDKC8tTK0kyocD3t9EstSDRnz3D77QLoqq25L9tItAp9zOICWtOPmrbl78n+DDi1YNcfAx516Zjh+0t6q9OTOy3tbH2s2os00eH+o7neZeFLGGwvQjwQxGHcxq71ilLjW9EPEKwqFtjkPp3xLeci8YsEVZtJJ5ni9IVmSrSxSml+jMR3B9jibrW19s5aawPb2sMWqfMuWeYQBstwDa5+OKLuy3E7A/CtTFCvZoTnv70p3djL6fXruraV4717WuvvbYbt2yD953GU6KLSBf9nS1kLhhbUM/djtnEbjFeirBV90Tp1qYYsiX/+c9/rj2vm3eNwewkY4udB0Qqf8/xZ3xRb+rM2Mz5JFqXvbAru8F3sKeU0/ewtYlDGNjKZ84j6NQ19X5Rpk972tM6+45d0zpKbnOb23TlLjHKuIi7etOWOUKJLcZizim2uwjYM844o+Oz7qV/EpeMxdYPnoVxa194Vp0KrMzewabwnlovLOuHbEdzABurTTlgbUAMl0es+uE111zT2Y3WOO2axHeyS/2bOUVuRs7MMZtgCi+R5HYcEIhs2/QO3zP27NqeyHHjG9je5jHtl3Of40u9sDnUa3+nStVNa6NbZ+FOqG3bQevc9C5zsLrGDPsx7mNru7YPW4+0c68xXHuXr6y/Hly3Pc3pvghYc6rNlOWkESAmWMiavG3H618GNR4g0QG2RlnQEk4MZra1OQnKRGRL1tBJW4QKE2D/dDkLX+GxdQQuTwOBwMLSFjKTrUG2xJMhIAwLBqMJcWgL0EmDeBJfxLC3mDPo8z6byAgPBBTGiT3+Q1EcFmUmJIIPVgQCxoFJhMBSR+iqS5Nke7lXbqp+Hfo9g47w0/9N6+ExwRNw1C0BhzFCgGMkDX0rA8b9xEtlVDbtThs12ZfHq/3G+pYSw8baIg/klVde2RkRjCmJ/50Q5Xf+y2BUXpFejFjRYe2lXC4GQ59RRWhhbTHT3qvP6GcMA0aLBfiybaC7blKMC23HNzLgGLgu3lkGEuOeuDX0jcpnTNAGCXar6nOd+5fVKYFxGe9Nxg4GlO0UFgv9vHljx00z4gmYY2MZwXTZd5YRqW3IN6Et6LPGOQJvrsUCezlLjCs1vumbj3rUo7pxXlsbEwK0YQI/QUHd+s1YH7ZdcWicqz68jTEo9bk5Ae2A4Euckn/THMOZYLzRHoxRRO0Sssf6rPHtoHWtFEMnnrYJnon4l1122eKzn/1sN4e42DCECAffLBvrj4MdM9VuGZq/8eZg6o+xlcycILFqXlcn6sJYbLsesZsobm4up5/5qvKyliBJZNm13aANcRwRbLQhNoL5wZhW7bztUVPu1wcIcFKBDF1sSBHv7BTjq7GUbUhcrdNb2f/6nGh4vMbEkqHnD83vdV9rK46d1ruOrWktQ9TRBqwhhi4iD0FKRB0Rrr2sSYz/xKLWmb7Ou9fhxc4YsqHZUcSdvq1ZEVraKruZWM/GOO2007pxhRhmftMfjJOnnHLKYJkrSGHodO9+knrzHnuEgFeXe1xDNr52OcSRMKU9DdnPQ78ZO5Bg8xnkaP0yAtbRqq98bQgcmIDJ1WTfTzx/4AfnASEQAiEQAiEQAiGwYwKxY3YMOI/voqQJwEQn0WqiZurizOEkEkFNSDnKeRj1pV/+8pdd5O1VV13VRfu7/JeQw/lLUObMPUwHYppkCLQEImClPYTAMSJQ+buo+f3E88cIQ4oaAiEQAiEQAiFwBAnEjjmClXbEPtkuClFHZ5999on8oUNFcI/E7SKvj+IlXYHIof7WuLYsRKxLL720S1MRAeso1vI8vzkC1jzrNaUKgRMEJPEVviyE1mkZ8mDYKiJHQq4QCIEQCIEQCIEQ2GcCsWP2uXbm9222I0oJYKualAlDwo1t+A5qkkT+MPJyHpR6Hcwi0koqEnm9+hchz1ZgqVLqgKODvje/D4FtEIiAtQ2KeUYI7CkBYc4SCsrX41qV4H1Pi5HPCoEQCIEQCIEQOIYEYsccw0o/5CLXQSqcvvKJOkiHE1hic+3R1kHijvxPdZDLIX/y5Ne3CchtgZQv9ZxzzunyWxK1lF055V6V6yrRV5MR5wc7JBABa4dw8+gQOGwCJiGJASXadhqLhIKOXM8VAiEQAiEQAiEQAvtOIHbMvtfQPL/vL3/5Sxdh5WAECdUlOSf0EHOcstye8ndUCTg90MEfDir6+te/3uW8clDKIx/5yC7JuWT0dWjUUS1jvnueBCJgzbNeU6oQCIEQCIEQCIEQCIEQCIEQCIEQCIEQmA2BCFizqcoUJARCIARCIARCIARCIARCIARCIARCIATmSSAC1jzrNaUKgRAIgRAIgRAIgRAIgRAIgRAIgRAIgdkQiIA1m6pMQUIgBEIgBEIgBEIgBEIgBEIgBEIgBEJgngQiYM2zXlOqEAiBEAiBEAiBEAiBEAiBEAiBEAiBEJgNgQhYs6nKFCQEQiAEQiAEQiAEQiAEQiAEQiAEQiAE5kkgAtY86zWlCoEQCIEQCIEQCIEQCIEQCIEQCIEQCIHZEIiANZuqTEFCIARCIARCIARCIARCIARCIARCIARCYJ4EImDNs15TqhAIgRAIgRAIgRAIgRAIgRAIgRAIgRCYDYEIWLOpyhQkBEIgBEIgBEIgBEIgBEIgBEIgBEIgBOZJIALWPOs1pQqBEAiBEAiBEAiBEAiBEAiBEAiBEAiB2RCIgDWbqkxBQiAEQiAEQiAEQiAEQiAEQiAEQiAEQmCeBCJgzbNeU6oQCIEQCIEQCIEQCIEQCIEQCIEQCIEQmA2BCFizqcoUJARCIARCIARCIARCIARCIARCIARCIATmSSAC1jzrNaUKgRAIgRAIgRAIgRAIgRAIgRAIgRAIgdkQiIA1m6pMQUIgBEIgBEIgBEIgBEIgBEIgBEIgBEJgngQiYM2zXlOqEAiBEAiBEAiBEAiBEAiBEAiBEAiBEJgNgQhYs6nKFCQEQiAEQiAEQiAEQiAEQiAEQiAEQiAE5kkgAtY86zWlCoEQCIEQCIEQCIEQCIEQCIEQCIEQCIHZEIiANZuqTEFCIARCIARCIARCIARCIARCIARCIARCYJ4EImDNs15TqhAIgRAIgRAIgRAIgRAIgRAIgRAIgRCYDYEIWLOpyhQkBEIgBEIgBEIgBEIgBEIgBEIgBEIgBOZJIALWPOs1pQqBEAiBEAiBEAiBEAiBEAiBEAiBEAiB2RCIgDWbqkxBQiAEQiAEQiAEQiAEQiAEQiAEQiAEQmCeBCJgzbNeU6oQCIEQCIEQCIEQCIEQCIEQCIEQCIEQmA2BCFizqcoUJARCIARCIARCIARCIARCIARCIARCIATmSSAC1jzrNaUKgRAIgRAIgRAIgRAIgRAIgRAIgRAIgdkQiIA1m6pMQUIgBEIgBEIgBEIgBEIgBEIgBEIgBEJgngQiYM2zXlOqEAiBEAiBEAiBEAiBEAiBEAiBEAiBEJgNgQhYs6nKFCQEQiAEQiAEQiAEQiAEQiAEQiAEQiAE5kkgAtY86zWlCoEQCIEQCIEQCIEQCIEQCIEQCIEQCIHZEIiANZuqTEFCIARCIARCIARCIARCIARCIARCIARCYJ4EImDNs15TqhAIgRAIgRAIgRAIgRAIgRAIgRAIgRCYDYEIWLOpyhQkBEIgBEIgBEIgBEIgBEIgBEIgBEIgBOZJIALWPOs1pQqBEAiBEAiBEAiBEAiBEAiBEAiBEAiB2RCIgDWbqkxBQiAEQiAEQiAEQiAEQiAEQiAEQiAEQmCeBCJgzbNeU6oQCIEQCIEQCIEQCIEQCIEQCIEQCIEQmA2B/wPK2cg0ss49/A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Box 67"/>
          <p:cNvSpPr txBox="1"/>
          <p:nvPr/>
        </p:nvSpPr>
        <p:spPr>
          <a:xfrm>
            <a:off x="838200" y="117693"/>
            <a:ext cx="86868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Our Numbers for 2023:</a:t>
            </a:r>
          </a:p>
          <a:p>
            <a:endParaRPr lang="en-US" sz="5400" dirty="0"/>
          </a:p>
          <a:p>
            <a:r>
              <a:rPr lang="en-US" sz="5400" dirty="0"/>
              <a:t>Clubs: 7</a:t>
            </a:r>
          </a:p>
          <a:p>
            <a:r>
              <a:rPr lang="en-US" sz="5400" dirty="0"/>
              <a:t>Trails: 125</a:t>
            </a:r>
          </a:p>
          <a:p>
            <a:r>
              <a:rPr lang="en-US" sz="5400" dirty="0"/>
              <a:t>Backyard Monitors: 166</a:t>
            </a:r>
          </a:p>
          <a:p>
            <a:r>
              <a:rPr lang="en-US" sz="5400" dirty="0"/>
              <a:t>Nest Boxes: 1,578</a:t>
            </a:r>
          </a:p>
          <a:p>
            <a:r>
              <a:rPr lang="en-US" sz="5400" dirty="0"/>
              <a:t>Bluebirds Fledged: 5,554</a:t>
            </a:r>
          </a:p>
          <a:p>
            <a:endParaRPr lang="en-US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Box 196"/>
          <p:cNvSpPr txBox="1"/>
          <p:nvPr/>
        </p:nvSpPr>
        <p:spPr>
          <a:xfrm>
            <a:off x="228600" y="7620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2015 – 2023 Growth of Nest Boxes, BB Fledged and Total Birds Fledged</a:t>
            </a:r>
          </a:p>
        </p:txBody>
      </p:sp>
      <p:sp>
        <p:nvSpPr>
          <p:cNvPr id="3074" name="AutoShape 2" descr="data:image/png;base64,iVBORw0KGgoAAAANSUhEUgAABLAAAALmCAYAAABSJm0fAAAAAXNSR0IArs4c6QAAIABJREFUeF7s3Qe4JUWBt/GaIUsYCUNmQCWIAZSokhQEAZEgIJIEJAom1iyi6yLqoqxpSYKgJElKVoKAKEFhQBkDURBRdAZJouKQ5nve+qy7PT19zum+p8+9dee+/Tw+u8zt06f6V919uv5dVT1h1qxZs4KLAgoooIACCiiggAIKKKCAAgoooIACmQpMMMDKtGYslgIKKKCAAgoooIACCiiggAIKKKBAFDDA8kBQQAEFFFBAAQUUUEABBRRQQAEFFMhawAAr6+qxcAoooIACCiiggAIKKKCAAgoooIACBlgeAwoooIACCiiggAIKKKCAAgoooIACWQsYYGVdPRZOAQUUUEABBRRQQAEFFFBAAQUUUMAAy2NAAQUUUEABBRRQQAEFFFBAAQUUUCBrAQOsrKvHwimggAIKKKCAAgoooIACCiiggAIKGGB5DCiggAIKKKCAAgoooIACCiiggAIKZC1ggJV19Vg4BRRQQAEFFFBAAQUUUEABBRRQQAEDLI8BBRRQQAEFFFBAAQUUUEABBRRQQIGsBQywsq4eC6eAAgoooIACCiiggAIKKKCAAgooYIDlMaCAAgoooIACCiiggAIKKKCAAgookLWAAVbW1WPhFFBAAQUUUEABBRRQQAEFFFBAAQUMsDwGFFBAAQUUUEABBRRQQAEFFFBAAQWyFjDAyrp6LJwCCiiggAIKKKCAAgoooIACCiiggAGWx4ACCiiggAIKKKCAAgoooIACCiigQNYCBlhZV4+FU0ABBRRQQAEFFFBAAQUUUEABBRQwwPIYUEABBRRQQAEFFFBAAQUUUEABBRTIWsAAK+vqsXAKKKCAAgoooIACCiiggAIKKKCAAgZYHgMKKKCAAgoooIACCiiggAIKKKCAAlkLGGBlXT0WTgEFFFBAAQUUUEABBRRQQAEFFFDAAMtjQAEFFFBAAQUUUEABBRRQQAEFFFAgawEDrKyrx8IpoIACCiiggAIKKKCAAgoooIACChhgeQwooIACCiiggAIKKKCAAgoooIACCmQtYICVdfVYOAUUUEABBRRQQAEFFFBAAQUUUEABAyyPAQUUUEABBRRQQAEFFFBAAQUUUECBrAUMsLKuHgungAIKKKCAAgoooIACCiiggAIKKGCA5TGggAIKKKCAAgoooIACCiiggAIKKJC1gAFW1tVj4RRQQAEFFFBAAQUUUEABBRRQQAEFDLA8BhRQQAEFFFBAAQUUUEABBRRQQAEFshYwwMq6eiycAgoooIACCiiggAIKKKCAAgoooIABlseAAgoooIACCiiggAIKKKCAAgoooEDWAgZYWVePhVNAAQUUUEABBRRQQAEFFFBAAQUUMMDyGFBAAQUUUEABBRRQQAEFFFBAAQUUyFrAACvr6rFwCiiggAIKKKCAAgoooIACCiiggAIGWB4DCiiggAIKKKCAAgoooIACCiiggAJZCxhgZV09Fk4BBRRQQAEFFFBAAQUUUEABBRRQwADLY0ABBRRQQAEFFFBAAQUUUEABBRRQIGsBA6ysq8fCKaCAAgoooIACCiiggAIKKKCAAgoYYHkMKKCAAgoooIACCiiggAIKKKCAAgpkLWCAlXX1WDgF8hV4/PHHw/XXXx9uv/32sOuuu4ZXv/rV+Ra2VLIXXngh/P73vw8/+tGPwsMPPxze/e53hylTpvRV/lmzZoUf//jH4eqrrw6LLbZY2GuvvcKKK67Y1zaH++GZM2fGeqEsL3vZy8Kee+453E1l/Tn28xe/+EV0X2mllbLZT46Fv/zlL+GKK64IDz74YCvHV44Vkc6jyy+/PPz9738Phx56aJg0aVKORR2RMo2X825EMHt8yVj6/Xn++efDb3/723DttdeG+eabL14PFlxwwRwYwz/+8Y9www03hBtvvDFsuumm4c1vfnMW5WqzEOPletymmdtSQAEFchbILsCiQXnVVVdVmi255JLhwAMPDEsssUQt03/961/h1FNPjQ3Vbsvee+89phrftXb+3yvVNaja5sILLxwWWmihsOqqq4ZXvepVsSE8zzzzNPl61x2wwEjXb/FGnOCHG0OWsXIOcbN+8803h5tuuik2uFloSBxwwAF9B1gEFieddFJsELBwzhAcjeQ5Q6OOMGfq1Knh2WefjeVYe+21RzzY+dWvfhXOOOOM1o7+4vGVGiM0Bn/zm9+E5557btT2s7yD6fwgOOR4aPP4ag2zhQ2l4JA6eOKJJ+IWX/ziF4fDDjtsXAZYbZ53Tz75ZDjuuOOGXFuormzOj373pe3fn7aty9faYsjGbzXLKqusMuoBVvEayrWaIJplq622mqsCrPFyPe73vPLzCiigwFgTyC7AApAfndQ74v777x9qJPO3l770pWGfffaJwUrdhR/nP/7xj+Hss88Ojz32WJgwYUJ80rT55ps32k7d78txPW5YCBzOPffcoYZValytu+664RWveEVYeumlY9Hxp9fAnXfeGe66666Qbrxo6L/xjW8Mm2222Yg2ynP0zK1MI1G/nEc//OEPY8OK8+ihhx4aYhgLARbB0ve///0w77zzhgceeGCogTi3BFiEctddd10MdFKIRgWNRoCVDgzKQcjB0/3USKIHwpve9KbAA4mqhevNfffdF+69996ha8/2228fNt5447g6PRluueWW+P/fc8892QRYBKKnnXZa+Nvf/hb9U7DW1vGVyzXnz3/+czjzzDMDIRb7nOp1vAZYbZ93xVBl4sSJYamllgorrLBC4P8vnlecH/xWsyy++OLx3qi4cAzyO/7000/Hfx7N60Abx+4gf39wnDZtWrj00kuHHmxQZnoV8yCiaqE8f/jDH8Ldd98dfw9ZVltttbDvvvvGXlZ/+tOf4sPY+eefP66TU4B10UUXxfD/mWeeGTo+KP/cFGCNl+txG+eW21BAAQXGmkCWAVZCpFFOg4ybgHSTzN8IXHbZZZfGIcqtt94azj///NijaL/99os3GeNtIZD6zne+M3Tj2+tpIDdd3NTRoyP1tsGPwKJJiDjenEdrf0eqfv/617+GE088MTbWWcZCgFWsE0IQegjRcGkrYOD8YCgGw8YWXXTRURtCSMP1m9/8ZiBoyKHhSk8wgh1CKZa63v/85z/jtYqwsaphRd1Rh9RlDvtZPL5+9rOfxbC0yf6O1jVjuN/L8c5vA8c8y3gNsJJfW+cdD9tOPvnkeA3hYd3kyZPnqCKCk1NOOWUoFOkUTnHf9POf/zzWE0OkGbpGoDLWl0H9/vzkJz8Jl1122RBPnUAH42uuuSYOR1955ZUre1exTbbN0uueayTrZsaMGfF3PPVGrrO/I1m+tr5rPFyP27JyOwoooMBYEMg6wAKQm2RuDBiSkRZ6UG255ZZhiy22iL2p6i7ppm+NNdYY8SE1dctYXu/RRx+NvV4I7NqYM6F841fnZqp4g5ZCrOGGiMN18HP1BEaqfgk2aUBxTrGMtQCr2ACsG6jUq4E81jrrrLPCHXfcEQuTQ8+LYnmaeHP9ozG/3nrrVQ5t4eEGvw+57Geq/bn9+Er7WRwqOt4DLEzaOO84dujhxhx6neblqxtgFe+h6LE1yLmX2r5X6XYlHdTvT3noc91AhzCd3u30Tq4y/uUvfxlHALDUuecaqV+R8hQEdfd3pMrX1veMl+txW15uRwEFFMhdIPsAC8Cq+VQYBrT77rs3mrsq/YhtsMEGYbvttsu9bmL5eGr361//urUbz/KcD3Vvpni6TGBBt3gWnuLuv//+4SUvecmYcBwvhRyp+i3f+I61AKs4X1WTQGWsHEdtNKTb3Nfi3IZNvX/wgx/E603V5MLF7eYQ1Blgjc85sFK9t3HecZ/CkNt3vOMdHXuZNwmwKFt6ocA73/nOVh6EVV0b2r5X6RVgFec3bev3p+zaJNChpyjXI8pSfthYvIete8/V5vW307YMsEZC2e9QQAEFFGhbYEwFWEyGnOZ8AKLppO7p5mSsvGnlqaeeipNCv+hFLxr1AAvv8gT7G264Ydh5553bPibdXh8Cww2wmtbvWA+wik5NA5U+qmfEPtpGQ7rNwvYTYP3ud7+L87UwD1Z5McBqs5aab8seWLObtXHeMQyc4b/ME9dpaRpgcb3mTZHbbLNNvJ9oexnEvcpYC7AY8nzhhReGHXbYISyyyCKzFd8Aq+0jrtn27IHVzMu1FVBAgdwFxlSAte2228b5HOiqnpYmk7qPpQCrOHSyzSd2/QQc5Z5wTPzO08aRfMta7ifUaJdvpOrXAGu0a7r797fRkG5zD/sJsLqVwwCrzVpqvi0DrPYDrDq10DTAqrPN4a4zqHuVsRZgdSuvAdZwj652PmeA1Y6jW1FAAQVyERhTARZhyWKLLRYnBOZpV1rqzsc0lgIs5kw477zz4puscgmwivM4YG+Alctp/H/l6CfAalK/Blj51X2xRAZYo1s/46XBZIBlgDWoexUDrMFfwxxCOHhjv0EBBRRQoH2BMRdg8Vrj4g0TJHUndR8LARZPM9m/Cy64IPD2LpYcAizK9b3vfW/o9fWUi6GYY2UusfZPnTy3ONwAq2n9GmDlWf+pVGM9wGK4E9f6TpNYp/20B9boHocGWOM3wBr0vcpYCLDqDPdkP+yBNbrXqfHyQGF0lf12BRRQYOQExmSAxY0Try3mzYTprXh1JnVvGmAx3xavaL/++uvjnBQEShMnToyvC+etWBtvvHHXCVF5ex9h1LXXXht4Oxz/zauxX/ayl4XXvOY18dXFTPy52267xRrnv2m43X777UP7VXUo9PO2p+EGHI888kicj+tvf/tbLFLdSdypHyaQve666wJvQWIyeJaFFloorLDCCuENb3hD7MmFa3kpz7lV/nvRodO6vSZ2Huk6HvSpPVL12yvAKgYoxX0u10d5O8V1e03M2+nYWnjhhcNqq60W31K6zDLLVJJ3mgOLc/ymm26K/+ONUgyPXX755cMb3/jGjsdp+gLK89hjj4Wf/vSn8RzuNtfe448/Hq8rxfX4biZC5t/peck15q1vfWtYYIEF5tiHmTNnhl/84hdxsmeGVLP+fPPNF1+qwGe45tR5CyH+vMmPdZnHhvNwqaWWCi9/+cvjNYp9edWrXtXoZRlV4E2GEOJwzjnnhM0226z1AKufY6a4X1Xb4UEK1ySuaSuuuGL4zne+E/CtM8da1XWI7+NYpk75reFBRtV1ssq73+ta2ia/Wb///e/j8fTQQw+Fp59+eugY2XzzzeP5wbnO0s/vUnEfpk+fHs8Bfi/4vcEaW3pfc15zXHQ6r9lO2nfKTE/tQw89NEyaNCluh/nUeKtvehkJv0FMTcBvcp2lrfOuznd1W6etIYT8Ht98881h6tSp8XpHfXMvxfyir33ta+OxXPX2437uVTi/ud5wjaWu04M6rl/UK9/J7wT/3Wnp9fszXN+mk7jfcMMN8RyvesFEsQzDCbDSbwTz/6XzgPumlVZaKX7fyiuvXOst3FV1zHbWXHPN+Lv2/e9/P57jLL0mre90/Ux197rXvS7WXdVvVlWd5Ho9Hu7x4+cUUEABBUZGYEwGWOkmlV5Kt91225BUr0ndmwRYDz74YPjud78bb4BpwHGDSwjFHFzcvLEwUSeN7Ko38XGjf8YZZwS2s9FGG8XGKKEPgRVhDqEOS7FBzw0kf2fhzYPc9LDQoORGI93QsZ3VV1+96w1ep8NnOAEHN09pX9hu3R5vfI5eW3fffXdseDApLXVE44GG8f333x8bFTQieDtSVaMExx//+MexQcPNdVpoXO+6666zGdA4SY3GZZddNr7FifChU6NvNOp40Kf1SNVvnQYEDUmOYW6QWb98vBctuMmmnglwUijdLcDivDz//PMDT8C5kec8YrnlllvCww8/HLdBvXOjT0O7fAxUBVg0kDl+UuO2XFcErYTN3PwXl9SopfwEWGkpNwaKDetURtZlvU022STuz7Rp02bbNhOXE14UFxr2rMv5RS8lGvRMzEzYjh/XJxqhvcy5Hn7729+O16Utt9wyXuOeeeaZGLrTuEzDtHsFiXWO6SYBFjann3562GOPPVoNsPo9ZtJ+Ut+XXnppuPXWW2MwwvFF4EfdEwZwzNOAw5I67xVgEUCeeeaZ8bjld+Itb3lLDGv494suuiheP6sW6ni//faL19bi0u91LW2L44vjjO/nepoazcXrN8ddeijRb4CFFccJv48EYxz3vCiEcJaAhbCWsIP95trOb0BaON9nzJgR1+H4Tcd+KhN1wG8RwUm6vqTPVm2vyrut867O+dJrnX4DLKy5XhHy8VAtnf+cIxzDBOtYU79cgwiz+N1Py3DvVbjv4V6CB2L87hO2T548OV5zeSCZrr295jat8/vTy7Dq700CLHyYzoKythlgsV3evPqzn/0s2qy//vrxGsIDC+6ZuA+iLpg6Y6eddup4H8hxTj1efPHF8TrEtYV7UZZ0jee72BbXqvRb1GlfWPeyyy6L5eJeLd1fpQcvnLecq1ULoeSOO+44259yvR4P57jxMwoooIACIyswZgMsmAg3aHDyo56Wbjc+dQMsGgDcmHDzkObdStun8VJsaHKDRyOCRnTxZpq30RB28Za+DTbYYLZa5WYihW+deggVG3yDHELI0zwaiosvvvhsjXxuEGmQ0RjjhjY1ZgkCCKK4yek2eTufPfnkk+M2uDmmN0zxBpibMHrRsZ/caBEG7rvvvpUN1qoed+uss04MsIpluO+++2KDnN4P++yzzxxBQ7EScqjjQZzq5QBrUPVbtwFB3dE4T2Fstx5xBMQnnnjiUC+/TsFJOu9pDBF8Eh4Uzz3Ou0suuSTeTHcKW8sBFg0BeiIRGtDrhUYtDfPyDXn5+sL+0RCk8cz/6KWSlnKARQhLmfluwtbUkOb8YKFxTUOFbaS/lbdBw4PrD3/fZZdd5mhYcp5yTUxBONutMk9vDaMeDz744HitKy7p/MVjpAIsrgmEOMz9RwP5gAMOaC3AauOYSb85NMC51vDggutM8a1u1AsNTa7v6djpFmAVnQlkCEiL17TybxzHJccnxzXBI8c/17u09HtdS9uhXKeeemo8prnW8jtW7BFTvn7zuX4DLMKUK6+8Mhah6neTxjjHPr+fBIeHHHJIfCDCwnnF53Hh3Eo9hSnTu9/97hgEsi8Yc03kXoCHXynoWnrppeN5QJhTtbR13rV1ze8nwCref3S6X+KeihCZ6wm/+VyH+N0v/oanfal7r8I5zT1BCq84vzmW08KxzjHHMczCQzt6x1UtdX9/mnrXDbA4vjhWCVa5frcVYKW64beA4JAAt2jOAxt6p6b7sU7zv3IdIlDiN43rz7ve9a4YtBUX6gHv4kuROvXAKh4zSyyxRDjwwAOHzj22Wb5Ho8zpd5S/E5zxoKVY1/xO9fMbPojrcdPjxfUVUEABBUZHYEwHWJAVGwCJsNOPep0AK22Pp0pVDTu+g5sXhtNxA8Cy6qqrxhAr3eBzo3bCCSfEgK1TIyw1IJdbbrmw5557zlH7dW8Kmx425YCjyedf+cpXhq233rrr8A22x80lNyc0JMo2xe/jpujcc8+NTwNZaERzY0Sjo7wUb6D4W/mpebr5pfcJ2+Amq9OSSx03sa+77kjUb6pjbn7T0INuIUfd+ZjKZa/aZjoOaMxWNXLTzXRxvjYChoMOOij2xktL8bsIDOgxQwhNoyE1irkGEE4VnyxzY04PGXrdlBfO++OOOy4GVCydGgM0PmjIFXsbEEbsvvvuQ0/aGUrMMcy1IZ0PBFvf+ta3YuMlNZqqGpQpyE1P1asCLAJFgkX2mQZ+1TAhGks0YikXPb36WXoNBy5vu1evpbR+nTmw2jpm2A7HFY3WqkZcKhPrYcvQH5ZO+8J6nBv0tuUYJAwrhrFpe4SR1Dv1SdDP9Y3fjfLSxnWtfP1Ox0e51yHrEfCecsopQ8dxPwEW123Ca0KmTl7Fdfj+TtcchnURYCd7erNxDhR7MfO34nnCeUQjn9+48tLmedfPOVT8bD8BVgoKqdPydbH4HcXAsNsUDXXvVYr10ulBRnGdbg/uRirAqlNfvYbdsY06QwiLIRDDzwnvqq7v9LKlJxQL1w3OA3oHFxe+jxEEbJMHfYTQVQs9lrmmdXpgkj5D2MuDBdYjVOO3t7xwD8bv2h//+MdY7re97W1z9B7mM7lej+vUtesooIACCuQhMOYDLBjTU+f0VKpTr4teARY/zvScoot0rwnKeQrGDR4LwRWNwDSPRvoeGsBVNxep6rkR4eZ4NAMsGkTsK0+000LPAUx5CsvTuXRzw5NYuv3TgCeY6jQ0j5tQhtikmye6wHda6HHxzW9+c+iJInMo0Bum6sat+ASX7aXAi6fm9Hi488475+gNV/7enOp4EJeAcgg0iPql3E0aEG0GWClUYQgDDfli75eiJ+EB4Us6dsvncznA4pjmCXHVcVd+aQTHHeE2DePiggkNes5/lk4Nm7Id2+kUlqftcy0hFL7nnnvm6H1SPo7S0BYa6CxVjcXU6Oy0L3wubef1r399qwEWjS6GvRV7X/B99Orhesg1h0CxrR5YbR0zaTtcH7v1DmFfGM5JT61uQwjpfcCDEIIgjgF6FDFcvLyUA8+q727rusZ3p+s3/z/DhHgg1GkpNqb7CbA6zUlXPr+KoTkN86rflmJY0G14YJ3zte3zrq1r/nADLObyJGQgDOz1FuHydaRTL7W6AVadsLlYd9xrdLrGN/n9aWJeduWhR6ewmGsV14K2AqxUN9xXdboWsC8ERNQhgRFLuR7Tw1HCYHpnYlgVQPPZ8sPYqn3hOKBnO0NoWTqdd/yNYI1rAkun7871etzkOHFdBRRQQIHRFZgrAiwIy43MqieGvQKs4o95r2Ez5R4F22yzTexiz1K8CeJJPUPjmEOkvBDeMNyJwKa81L0pbHr4NJ0jicbVFVdcEed7Kc5B1Wk+oOJTOG6auHkqDnEpl7fYC4G/lYeGlNcvNiL5G/M6EBwyz9IOO+wwx3DN8udzquOmdVdn/UHXbypDkwZEWwEWjfTUs6rX5PzlhgjDJwiZ6enEUqfBnPa1+L38W6feMnVfSc4xT7hByMHSKyxnnWIg0qvhyfq9zIvXl7XWWis2Sqom3qUxwvDiNntgdetdlXohMEfe/vvv3/cQwraOmWJjvvzAouq8rPPWq7pv8CsPw6Uu9tprr9nC1raua8XtdAvV0j7X3Yde1y7OCSZXZw4rruc81Ck3uuueX03KVDxPGAZGA764tH3e9XKo+/fhBljMrUSvUpbiPUun7y32vCHcrwo0696r0OOU6x6BLD140ryFxe+uW3dNfn/qmrJe3SGErJsenDJXWxtDCFMY3GvKiPJvPPeYvKggPVAphsq9flvqnFN1ekYnY+7Dzz777Pif3Msddthhs/Woz/l63OQ4cV0FFFBAgdEVmGsCrKp5ksqTuvcKsAhH6OXAzXTThS7azEfCUh7qQIOHebC4ySn3Ouj0PXVvCpuWs2nAkbbPMBe6kKc5Q/j3qqGaRcO6T+QJx5jbhIWbZBpnnRrM1DM2TPia1uczTDLLnEDd5uVi/ZzquGnd1Vl/0PWbytCkAdErTEnb7HWjXD6v6nikdco3+U0CLLZRHMbFf1c1/uo0BlJ5iia9nuBzzDMcJA217bU+39HLvHwecK7SC405gnqdQ03c07pNJnFPL8BguPKUKVO6fl2vXh1tHTPFhm2d61rTAIvfBXrhVT3oKNcnvdd4KFKck6qt61oaWsox16shTbnqBg7DOWbSZ9LLDwheCEHSg5RO50GTMnU7TwZx3vXjUPzscAKsukMwi99TnpeQ6wNDios9Vdu4V0lv3OMal3rSdzvPmvz+NDFvEmCxXQJBHor0G2CVezk1KXPxQWFTlzq/WeXf5aoXi6TyFs+9qmtaztfjJuauq4ACCigwugJzTYAFY3meJP6tOElprwCrOP8CTwir5iPpVF3cxBSfGJd7hPE5eoURzHDjnebZ6bS9Nm4Kq7Y93ICDbaW5M9KwLBq6TDpcfBsU8wXxJJ2lTkOP9XiSyRwvKRzr1UAvT2zMk773vOc9Xee9ShY51fEgTv1B128qc5Mb5V5hStpmrwCrOOSKXkhVPRc7mTIsgxvqNOy1aYBVvvGumgekTmMgla9JgFX+7m4NiKrtV/VWq7pW8tk05JRhg3VfhV7nOG4SYLE9hnITkPcbYLV1zBSvGwylYogPVp2WOgFWcZ1uc2DxHcXjperYa+u6Rg9HegWzVAVl5f1tEhbVOU6K63CO8nvCUH1+OzkeeCNieoPvoAOsQZx3TQ3qHF+s06tHKuuUh5716mXOZ8rDLKtCzeHeqxBE0sONl7lQp7wUgSF7aQjaWAiwGKpO2XlJTbel1xxYxWONlwzwMDT1Fu51zKQJ07mGFK93va4pqX6Lw3Krzqny71qnObDYXnE/q66TOV+Pezn7dwUUUECBfATmqgAL1vKbbPi31FOIp7fMUUO36qonZsUbsTo3d72qkTkDaBAwuW5x4YaDcIzXCjM8p2oZ7k1hrzL1E3CU50vgu8rDmYoNrboBVvkpb52b8eLEusU67tV7JKc67lVXw/n7oOs3lWk0Aqxig7/OMdLNr2mAVd7fqu8fVIBVbnjy1tBiaFy1n3VCQ0IserUQTNMDoLjQu4ch0cwLVuzpM5xjks80DbAIZAiv+g2w2jpminMeUibm56qa+D751AmwynMMMRSJiY/L87AVQwSCHCYbLz9caeO6xiTxNGbTW32rhiqW638QARa9cZiEnV5lBBpvfetbY2+wVL704ohBB1iDOu+Gew4VPzecHljFumJbde5xysOdq37Tm96rEFwRStJ7iTmkeEMdxz4PGOoeT01+f5p4N+2Bxfr8j/J3W3oFWMXfozo9Hzt9V3HuR65PDMMuviG7/Lm6v1nFYYnMCcbk/1WjCXjrIccDS9V8pjlfj5scJ66rgAIKKDC6AnNdgAVnp0ndV1999doBVq85pKqkAAAgAElEQVReQHWrjUYKP/7XX3/9bMPv+DwNQ4a90RgtN1qa3hTWLU8/AUd5Lha+szw0q9hw7jUsJpW5XKZe8zbwuao5z5ifo1fDvug62nVct86arDfo+k1ladKAqBOmsN1ePbCKN7/93OSXv6vOG+/K+1s1X07dxgDf36QHVtNGVXn7vcK+FBjwEoTiPHdsh6fovB2Pyd77WZoGWHW/q9cQwraOmabBfJ0Aq/xbxQsJeJttucFZnPePOf/oHVwO6tu4rpWP3zrnWN3AoU59cuwx9xmNYPaPedle9apXDf021j2/mpSp27Vp0OddHZNO67QRYNXpyVm+llRNrN7kXoUXNDBHEg+g1lxzzdiDu/gijrp11+T3p4nzcOq8zvabBFg81KRHedXbmHt9V9OQsu45Vez13uklScXJ4zu9UTr363EvX/+ugAIKKJCHwFwZYHUKON7whjcEXhvcqQdWcfgbb9mjMdFG7wPKM3PmzHDzzTfHHg9pjgf+nW7izGfC9xWXJjeFTQ6lfgIOvqc8eX35iWzxLTR1urBXBRe9bqxTQLnGGmvEHnc08FjqvM0tpzpuUm911x10/aZyNGlAtBVgFXtE0Ojp9gr4Xl799sCqehNT3cZAuVHYK0gtN6q6DeFI+13XvOhE4/LKK68M06ZNmy3IotFKj6O68/dV2Y9WgNXWMdM0mK8bYGFV7KnL9fTtb3974GELDwyoC97oym8Gv1/0RqrqZdrGda18/NYZKlk3cOh1PtLTh2OE3oAMXeWFCwRoxaXu+dWkTE0CrEGdd71sqv4+nADrd7/7Xexhl3pb1tmf8rWqalhp3XsV3orH99MjnQdNhFflY7lu3TX5/WniO1oBFr3bjz/++GiDSbe3V3fbn3KA1etequ45xXdSRkYUcL9FGemhy70097AMDeRFOtybMQSS8lcFcGPhetzkeHFdBRRQQIHREZhrA6yqSd2Z/4Z/33LLLSuHEBa7X3cKlqqqiSEN/I/Xm/dauGGgQTJ16tRYFpZ+bgp7fV/57/0GHMWAim2Xn8gW30LD33s1zlmnOISwV2+Y9CSQz9EzJL31kMY3C2+w4t87De/JqY6b1l2d9Qddv6kMTRoQdcOUXj2wijf5lIPhbdtuu+0cvRfLThwj9OpgkvJ0XDQNsIpzlHQ6Rps0Bpr0wHriiSfCcccdF3uosfR6NXq50dmrB1bZi9e5M2l8mmuIv/dqCPU6NkcrwGrrmCkOjen0NraiQZMAi88RVDGkimPrkUceiSED30Moz+8Dx/oyyyzTkbmN61q5hy2/gQxBYm6iTkvdwKHX8VHsZdbpLZt1z68mZep2bRrp866XUafji3+vc46X96dOD7vyEMKq3/M6ARbHMy/Iueeee+JDQQJKfqvLS926a/L7049rnfuXOtvv1QOrPHz3la98ZXyZTa8pEagfrhsMYaTnVnk+UXow8kbPTtupe06lfaS3LvXIUGbuuXhLNQvzv3IvSMjO+ZvmmizbjJXrcZ06dR0FFFBAgdETmGsDLEg7TVTc6aaEH+QTTzxxqKFYfothVTVxY3b66afHtwymN+fReKFBwtPy8tBAtlEO19qYV6LuIdRPwFGes4XvLL+VqGxYp7FdvOnq1vMt1Sdh4YEHHjg0aXtxOGGn7u3JJ6c6rltnTdYbdP2msjRpQBRDz24NrV4BFvVPg5M3YrJwE11n2CjzKTFkhYlx0/nYNMAqBhKdjtEmjYEmAVb5DVV1wvVeoSE9dghEaGxULeUXJdRpIHc7TkcrwGrrmCm/5a9XA7NJgMX1i3OEXgvd5qvp5tvWda04GTzf1yskrhs49LqGFecY6/T7XPf8alKmbufJIM67Xg51/z6cHljlc6FOQFmcf61Tr9c6AVax5023uTHr1l2T35+6pqw3Wj2w+G6CKHros/S6j0n7xHWJ6SnSQ7vyiwd69Uqve07xffQO42U7vPGZSeur7m17WY+F63GvffDvCiiggAKjLzCmAqw6kxeXScsNMf7e6QaZH9fzzz8/TjCaFl5rzhOsqqff3ODS8KBrPsOZuFlIN0G8RYvJdjtN0l58GlqeR4pt1LkpHM7h00/Acd9994Vvf/vbcTJdlqqGNOEcN2LcVLHU6Q6fGk1VbzVM+5hCPxreBBEpLOTv/A3vn/3sZ3F1ejFUDUHhbznV8XDqr9dnBl2/6fubNCDqHssEUzRk0/FVNckwjf1zzz031mOq6x122CGss846c9xQc1ywTYY2MOSvGNY0DbBS46LTJNqUpUljoEmAxbY5R+i5mXptFt+uWnVM9AqwqBN6PuLS6el8sTclvpx3w11GK8CivG0cM8X5Xdhmr/C0boCVeh7hy9xWw2kUtnldo/fdySefHGgIs3SalysdB3UDh17HTfF47TR5fDFMYXuDnsR9EOddL4e6fx9OgMW2y7/hPHjrdtwV3xrHMVp1vahzfS+fD50mFy9ec8bCWwjr1levHlhsp1ynXGM233zzOFSv6hrNgz/OG3pfMZSv6l6If0svMaraRt3frHT94/fn4IMPHrrXrbv/xfVyvh4PZ3/8jAIKKKDAyAuMqQBruN25eXLETXkaZtZtO+Ub+NRY4Yk7NwK8gYXGM69/ZnJ2GsLcAHIjmJZ0I8IcE52GODGnCWXizYhV3byLN3KTJk2Kr22nRxg3EMwTQjk69Z7odhiV3/hXZxgB2ysb8m+dJhQmnGPfGArD0m0OneINFPO+8CSxat4xbtYIz3hjUdXTP7qy84ZJPFk6TSLK33KoY+qRUOLqq6+OgQ11yYT+xQlth3M5GIn6pVzlG99uQ8zKw5sIdqnrtBAE8+SZ4SXTp08fetlB1XlaHIqSPk+jn7eVvf71r49zyXGjznHAhNC8UQ3b8nCMcoDV7W1N6XjhGGP4caenz3UbA+WhWnWua+Xjm32vmgSZf+e8Y66ZdL2rOsdpdGJeNf9eck1z5vCmMHq6cf0b7lIMKLoNIWq6/WLjuWooNttr65hh/kTmgEkhIkF5eaJxvo/JyK+55pr4EIJ1OT45/oqheyrXaaedFkMFhulx7evn/G/julZ+AEE5CRJ4iFPuHYYrHumBT6/h393qttgDq+oBBEOXCKLvvvvuoc2kFynw20QPS3oJsjQJ1XoFvW2fd02P707rDzfA4t6FOmMKA5ZevTnT+bXIIovEXs/cd5SXOvcqPNzjnoAHiizlObDSmwl5+yTXURbuew477LD4fznG+M1YdNFF49+a/P40MS/PIVXnhTJ1tl/cbqe55coP4tJ2ecDJfQ9zfjI/HNd15lNlm9RHeX5Crv8nnXRSnLOKhesPbwTcbrvt5ri34veREQRpXtZyj/pUhvQWQq5P/H7zAGW4S67X4+Huj59TQAEFFBh5gTERYKUhSL2eFnbjK76ZsFeDsfyGu27brXq6lW4uCSZ4esaNdvnpV3ryzg1k1ZunyhOuEgJxE0Jjh5tqbiK6vca9U5kJ3s4444yhHiy9AixuLAkWaDwQTKWFoIAeMsx9ULWU3wRZ1dhOPdjoOUUAQQOuauLP1CDHqtPrmylD+cletyePo13HDzzwQOyOn3obUf5e83fVuTyMVP1yLJxwwgmBhiVL1Vv5Unm5keaGOgWaBBhrrbVWDJsImqgLejoSghG8pOOM45ubdm7ACY1SL8iqMLWTTadhwOW5OGgk0MOIRnqxF0w69vhOArK3ve1tHXsslYdvdDIp9yTpNOdPeZ/K5xR/p2HJ3HuE4ARNNEwJWjhvU0OQ/eHYYhJ2Qh6uo8WGKftdDBTZbrEx1au3V6/jsmrocdUk+L22U/47ZWSuLo4flilTpsTGXNV1sY1jpmpIOnO9cIwy1I5jjeOZUJrv49xOPQVpwKc5fziGqDfCWs6L1NuJfaCOygE+5wb/To8M6oK66jShfr/XNcpQ1WuZ7yYg2mSTTWLIxu8T+8nLSdI8OHx2qaWWiucQ12qG0PN/6yy33XZbOO+884bCQQzo8UOdck0juCIApPHO7ysL5ywPidhnJr5PAdutt94ae1Kz4M7DH8pVdfyceeaZMQhg6XQetnne1bGos05xH3sd++Xtleu3KqBMvVeTIwE215iqpc69CtsjwGIoYVo4rrmm0ruHgIprFnV80003xfOG6xbXKs4j7p+Kb99s8vtTxzOtk4Ka9N91r829vqMYtKdgrupep+rc67Ttbr0jq64DPNSjRxfXIQIr9jUNx0/3IZznXF+4rjGfFb/R/K4QcqWX5VAezs/yNYhrWvqN5n6O7RDWVfUqzfF63KsO/bsCCiigQD4CWQdY3MQwl9TFF18cf3BpmPAUiWCi1+SWVcTpR50fcRqX3RZCG54KFxsXxfW7PdUqPx3lRptu3qnHFDfr9A7hJoGGHL27yguNTybL5OawuNSZl6tqv7iBfPjhh+Pwq+LkzNywcEPDzRSNBf6bhe8nLOP7i29N5MaFUI4GW683NPI9hGUpuOCGi0YJb6nh37hpJQDBBYdy7wPKTIOQRgY3PJSR0Ix5tco3RRwrmP7whz8cagSxH9hyzFAH5c+MZh0XeyWl+qr71sbRrl+s6WHC/1JvFBqKu+++e+xJUjWBa6eGNXVCw5jGCccck5UXAyyOF4618lBcAihex84T5E4LoS89XzhnqhaOPZ7433nnnbHxRFm4AV9//fXjscjxz/WH45xwjbk/Og3xqjLhmOP7KUf6HGHOz3/+8zjMloYBC+cc5xTXiE6BcCo/DcB0PlTtE40IAikauHfccUdchfog+CBQoGFBWYoNqvR3vp+y0qCklyfHKOdapzdK1fkZo0FGTy+GFGOcFspJkEOQOZxrOccddc/1JV2f2A7XdXpNVF2b2jhmqOfLL788NrKL+5P2Kx3PHEOULYWI7C/losFOL4p0ja26xvdyZd/4DSO4rLLr57qWvpt6I7zgGEjneLFcHDMcs5wvnIdp4ZinlyI9OZrUK0548UbG8sLvfhomzIMUzp+0YMFvB9/HQsBFr6piUELoxkOr5M561B3BGKFZqiPOebbFw5byNayt865X3fb6O+WmLJjzm1g87ji+OC56XUP4DMEjPbG4RlC/7O/LX/7y+HvJdYl/Z65JfnO5rnebm63uvQpBIfdU6S2IxX0lBMaec5lQtxiKlh+WDef3p5cr2ySgwaR4z4cLvZ9wHe5bWAmq6T2eesRSltQ7v6quynVTVfZOvSKL63Lucg4X79+KfyfQIpjkekZds/BbRIjI+VL83eT3gDfUVl0LOtlyLeSY4rc9Ta9RXDe363GvY8S/K6CAAgrkI5BlgFWex6eKazjDFdI8SqlHR69q4EaCm2V6NDA0i5tHbjgIYGgolXtrpO0RYF100UXx5p6bF36ouSlKjWRuPmi0c1PUrRcVNx7Me5MaotxY0AituhnotC/lrva99rn8d/Y3vWGGJ7CETcWGQK/tpeGWdHnnSXb57Vo0LngSWxUMlLvzp+8q96Crc7x06nU3WnVMA/GCCy6IDUSeUnJM0Xtm6623jg3DustI128x+OhUxqq5q1iXMJTgJg3zJCxhX9Nbi6hHXiVOQ5Jzg3/v1gjmfCJkIiBJxxY34Nx4E8YQfvUKWSkXQRbHJw3adJ7zOc5fej1yrnY75nuZpGsVwQJvs+u21JksnXOIXotcm1J5GVrDZznO+T4a8XjzFJ3QpNz4Inzk7/w79cHxmBqNGHJO0iAmYOr0Rqlu+9Hp3O3UGEtDheoc9+UHBFWf6eTY1jHDcD16IGGIHWaEg5y/PBBgSBu9Cfk3fivo6VrlyDWehwqEqE0WrpcEgBznVctwr2vFbfF7yf7ReE3nF+cFITW/Qwxfop7pBUfwwTnb6VpeZ984rukVwoMIXPgufvN4e2gKsAltCP34XeWaSc8rylHnNyD1Nmbodq/zsOoa1sZ5V8ehap2m1/lO1+By/fKQCW96uBFcs6Tfe64bva7BaXt171U4bwghOT84vrhWc34QQKa3RHM959yi9x73B8VAute1lvLU2fdU7jrHTdGs7W136gGfHjim6zTXGHy4d2TqBs77Oj3wOW44f7mHTA+G2Aa/C/yP+zOuU9yjEojzkKbqt47rJucm50168FL3WO42NURu1+O6++R6CiiggAKjK5BlgDW6JH67AiMvkBrlBBCdGqUjXyq/UQEFBimQhgzRy4SGOv9N+ERDv9jDi/8mYCBspfFPmFLnDa+DLLvbVkCB8SGQHv7ywIjpKwi++B/XpdSDEQke1NLTn3/jnoZrVp23XY4PRfdSAQUUUKAtAQOstiTdjgJ9CNCTge7+zIdGDwcXBRSYuwUIqjjnaQiWXzLQbc8Jr/gcw36a9FybuzXdOwUUGIQA4RW9fekZx8tOGHpYZ+FzTJfBsEzeIF5+iUWdbbiOAgoooIACVQIGWB4XCoyyQJpDhCEBTRqyo1xsv14BBYYpQOMuvQny3e9+99AE73U3x5xyV1xxRTj00EMbDSmvu33XU0ABBRAgKGeYIRPqM59ok4Vhi0wLwBx2VXO9NtmW6yqggAIKKJAEDLA8FhQYRQF6XzA5KnNh8XSTSZBdFFBg7hZgKA4TOzPf23B6UfFmXuaD2nPPPRtNlj53q7p3CijQpgDzIp5yyilxnsQm83+lMjCHHj2wuLfp9DKVNsvrthRQQAEFxoeAAdb4qGf3MkMBJiJmkv70ivAmk/NnuDsWSQEFaggQWjPJPq+wZ36YfffdN76uvu7ChOp8njeINflc3e27ngIKKIAAQwB5Uyc9Rnkb8LbbbtvxTbxlsTS/Hy9baPI55RVQQAEFFOglYIDVS8i/KzAAAd46xtuweOV8p7dZDuBr3aQCCoyyAHNY0fvq3nvvjSVh6DBDc9Zdd92eb91krjze4sbb2bbYYovajclR3mW/XgEFxqAA9yiXXHJJLDlvPuUNiIRR5bfalndtxowZ8e2kvNFwn332iW+2dFFAAQUUUKAtAQOstiTdjgIKKKCAAjUE6EV12mmnhX/+859Da88333xxLqzVVlstLLLIIkP/zmvr77///nD33XfHt3ttvfXWMcCiQemigAIKDEog9aLi+pOWiRMnhuWWWy5ep/i/xYW3Et51112B3uVrrrlm2G233QyvBlU5blcBBRQYxwIGWOO48t11BRRQQIHREaCRx/CcP/7xj3GITq9lhRVWiMMGy43GXp/z7woooMBwBXhb6uWXXx6mTp0aCNN7LczrR4/SddZZJxB2uSiggAIKKNC2gAFW26JuTwEFFFBAgRoCBFcMt7n11lvDPffcEx599NHAEEOWeeedN0yaNCn2ZNhwww3D0ksvba+rGqauooAC7Qswofu0adPCHXfcEXtY8d8s9ARlSOEqq6wS1l9//bD66qv7Yon2+d2iAgoooEBBwADLw0EBBRRQQAEFFFBAAQUUUEABBRRQIGsBA6ysq8fCKaCAAgoooIACCiiggAIKKKCAAgoYYHkMKKCAAgoooIACCiiggAIKKKCAAgpkLWCAlXX1WDgFFFBAAQUUUEABBRRQQAEFFFBAAQMsjwEFFFBAAQUUUEABBRRQQAEFFFBAgawFDLCyrh4Lp4ACCiiggAIKKKCAAgoooIACCihggOUxoIACCiiggAIKKKCAAgoooIACCiiQtYABVtbVY+EUUEABBRRQQAEFFFBAAQUUUEABBQywPAYUUEABBRRQQAEFFFBAAQUUUEABBbIWMMDKunosnAIKKKCAAgoooIACCiiggAIKKKCAAZbHgAIKKKCAAgoooIACCiiggAIKKKBA1gIGWFlXj4VTQAEFFFBAAQUUUEABBRRQQAEFFDDA8hhQQAEFFFBAAQUUUEABBRRQQAEFFMhawAAr6+qxcAoooIACCiiggAIKKKCAAgoooIACBlgeAwoooIACCiiggAIKKKCAAgoooIACWQsYYGVdPRZOAQUUUEABBRRQQAEFFFBAAQUUUMAAy2NAAQUUUEABBRRQQAEFFFBAAQUUUCBrAQOsrKvHwimggAIKKKCAAgoooIACCiiggAIKGGB5DCiggAIKKKCAAgoooIACCiiggAIKZC1ggJV19Vg4BRRQQAEFFFBAAQUUUEABBRRQQAEDLI8BBRRQQAEFFFBAAQUUUEABBRRQQIGsBQywsq4eC6eAAgoooIACCiiggAIKKKCAAgooYIDlMaCAAgoooIACCiiggAIKKKCAAgookLWAAVbW1WPhFFCgKPDQI/8Is1ommTJ54Za36OYUaCbwjz/8odkHaqy98JQpNdZyFQUUGAmBx56b0erXLDjxReFFExdpdZtuTAEFFFBAgbEgYIA1FmrJMiqgQPj6xXeGa+/4c+sSG71ymfCRnV/Z+nbdoAJ1BO7++lfDX667ts6qjdZZeuNNwpof+kijz7iyAgq0K/DY8zPCD544Jzz+/CPtbjiEsNmi24W1Ftqw9e26QQUUUEABBXIWMMDKuXYsmwIKRIEfT/tL+OpFvx2YxoHbrB7euv6KA9u+G1agSmD6ddeGu77+1YHhrHbQIWH5bbYd2PbdsAIKdBe47MmzwgMz7xoY0/5LfTS8aOKiA9u+G1ZAAQUUUCA3AQOs3GrE8iigwBwC37vhwXDGtb8bmMzOG68c9t78ZQPbvhtWoErgwQvOD78/64yB4UzZZdfwkj33Htj262x41qxZ4Y9//GP43ve+F6ZNmxaOPfbYsPjii9f56LDXee6558IvfvGLcOaZZ4Y3velNYccdd+y5reeffz5861vfCuecc0747//+77D++uv3/Ey3FdJ+n3HGGeHvf/97+PSnPx0WXHDBvrY53A+/8MIL4Z577gnf/e53w7PPPttqWXLcz29+85th5ZVXDh/4wAeGS9ba585+7H/Do89Nb2175Q3tscR7w5LzLjOw7ee04ZG6lgz6e5566qlwxRVXxGvi0UcfHV72stG598jp3M3pOLMsCiiQv4ABVv51ZAkVGPcCOQdY//rXv8JnPvOZ2FhOyz777BM+9alPhRe96EVz1N3jjz8e3vve94Yf//jHs/3tG9/4Rnj7298+qnX9u9/9LhxyyCHht7/t3NttxRVXDK94xSvCFltsEd761rcOPIwYVZABf3nuAVa/xwPBCcf59ddfH4Oh9dZbL/zv//7vQI8Zzq+LLrooXH755eHmm28Odc+rNgOsZ555Jpx33nnhuuuuiw3VvfbaK3z2s5/tK8Cqus50Ozw32WSTcNxxx4VFF100/OAHPwg/+clPwrnnnttKWdL3DmI/h3vKPfnkkzGg+9GPfhTr/SMf+Uj44Ac/ONzNtfa53AOsmTNnxmPzO9/5Tu19fslLXhJOPvnksOaaa9b+TL8rDudacuutt9YKr1PZvva1r8Xf4EFes2644Ybwwx/+MFxwwQVhypQp4cQTTxyVACunc7ffY8PPK6DA+BMwwBp/de4eKzDmBHIOsMDkSeb06dPjTT03pCyf/OQnw8EHHxzmnXfeSu/7778/fPjDHw7bbrtteNe73hXmn3/+gdXLP//5z3DttdeG7bbbrud3sC933nln7L1AkFUMAOjZ8qc//Sk2zk855ZSwzDLLhGOOOSa87nWv67ldV5hTIPcAKx3b/R4Pjz76aDjssMPCPPPMM/AAKyl///vfD+973/tqB1iDOD5xO/DAA8NGG23Ud4CVykdQ87nPfS6cffbZlSEN5/qFF14YA3XCwtS747777ovXI0LEfsO0stUg9nO49UFQt/vuuxtg1QQkGP3P//zP8OpXvzrsvPPOQyFrOn+K4Ssh0q9+9avYQ/Hwww8fVi/F2267LSyxxBKBEGw4S9NrCWX+6U9/GsPMpZZaao7AiL8/8MAD8ZxYZ511hkLPpt/TZF/okXnEEUfE39fRCrBSeXM6d5sYuq4CCoxvAQOs8V3/7r0CY0Ig9wArIfJUk5t7bkoXWWSR8MUvfjE+AZ4wYcIczqlHxS677DKshkCTiuMmlV4w9K6qsxR7e1T1YCHkooHz/ve/P9DT4+tf/3pYeuml62zadQoCYyHAorj9Hg+p1yHbGnQPrMT7s5/9LDbI6/bAGsSBmXqw0TBuMzRK4UKnXkYEzVyDttlmm6EAa1BlwW2Q225aL6nXjT2w6slxbl966aVhhx12mO0hSlWAlbbIbwm/b+uuu269L/n3WlXHZaMNhBCGcy1Jn5kxY0bHwKj8Gzmc76m7L+l6evvtt496gJXTuVvXz/UUUEABAyyPAQUUyF5grARYQH71q18N9K668sorw4tf/OL4369//etHLcDiZpkeGzx9rjukpldgwc7Q44xeNQzXYejOpptumv1xlFsB55YAq9fxMMjGYKc6TUHGeAywMPn1r38dFl544aGeLoNsqA5y203PWQOsZmL0BvrlL38ZNt5449k+2C3A+v3vfx/o6cdQ8iYLdcOcT8yDN9x5n4ZzLakTYPGbRzD3lre8Je7ScL6nroUBVl0p11NAAQWqBQywPDIUUCB7gbEWYG244YaBp6uf//znw2tf+9rwla98Jay22mqzOY9EDyyeeJ9//vlxiMh73vOeVgOsNMSC4RmnnXZa2GqrrbI/jnIr4NwUYHU7HgbZGDTAqjfP0yBDpkFuu+k5a4DVVKx6/W4B1nC+gRc5MKz+z3/+c1+9joZzLakTYJX3aTjfU9fFAKuulOspoIACBlgeAwooMEYFxlqAxZw3r3zlK2PPJybH5akuQwsnT548VAPdAiyGIjLxMvPY0MPp5S9/edh3333DrrvuOttE0A8//HDs4cWE1QzpoKfXcsstFxiWuMIKK8ThU8xVxVP2tPDUvNe8G3V6YPG0+qCDDorB3PHHHx8npC0uPKFnolrmy+KNcDxxf8c73hHnp1lyySXjqlWThKc5V9h/5jBieeMb3zjH0DMCk1NPPTUOf2E7b37zm+MQSebjKg7Z/M1vfhOHODIxL3N20dNgscUWi/MBDfpteL1Ot7kpwOp2PFQ1Bjluv/SlL0Wi4jFZPiJJiPUAACAASURBVCaqelA99NBD8XigTp944omw9dZbx4CW8yQtxR5Ym2++eTjppJPisFeWAw44IOy5556zvWSBuaWYJ463Bn7iE58YGtbLG8M4B88666z48gV6MhII0yBn/rc0jKp8vHOcEeoyV1V53qlu522dnindhhCy38wxVN5Ot5Cp7vUGuyb7yfqcp/TQ5DpAGcpL+dyue16Xt02PULaFNfXjEMJeV5/uf68bYJXrlwc2XOf5DUovMbnjjjtieEVPr+KS6ogh6Qz55beKSc5ZeAsoL0PhZSETJ04c+thwgqVuARa/jZz322+//Wxl6/U9da5BbJA5ttg33nDKvvEbhM3dd98d3wxa/i3mXLz66qvD6aefPmRRrileUpHekjrIc7e/I8hPK6CAAoMTsAfW4GzdsgIKtCQwFgMsbjAfeeSR8LGPfSwOJyy/mbBTgEUDkWEWTHJLmMNCkEVjnxDrQx/6UJyrhAb3xz/+8XiDzzxb9LbitdzlyZtTw5U3Bg5nCCG9xwjOUihEg55eV8zvReOFXmbc/BdDI56yUzYCNYKChRZaKNx4440x0GNYU3EICdvjtff/8z//E9cnDGM+LW7M/+u//iuuf+ihh4ZJkyYNHU333ntv/BuBAs40XikPbyAjGNlyyy3jujQy8CfcIFT8xz/+Eb+L3nEjNRdTt1NgLAZYwzkeOjUGeSEAxyQhVLEhR91zHHDMlwMswiRelsDxteqqqwYmJ0+BEnW61lprRfIUYNFwZpJmwmO2e9lll8XwqXg+co7QuKYnIWFraiBy/Pz85z+PwRcBHSEYQ/M4/ni7IN/LJO2c57x1dMEFF4zlopHK9j796U/H7RUnwq573nY7bjoFWGybNw/utttutQOsutcbytNkP9P6nH+Efvxf3ojINQq3qjew1T2v2TZ1xrWQ3q5cH7hO8NZH6oH6NcDq78e3ToDFwwHewMtDCX5fWHiYQrD7mte8Jl7viw9t0sOWcmjD7yPnylFHHRUfRHC94LM8xCD4KQ5v7BUsVe11pwCLcInfpWnTpsXh8MWl2/fUvQbxm8y1iusJv1f8Vv31r38NX/7yl2MgXn6YxPpcY3hLIfvPtYyycUxzHSlfCwd57vZ39PhpBRRQYLACBliD9XXrCijQgsBYDbDYdRplvLGJG1B6AvGabsKeqgCLJ9HcsP/hD3+IN63pzYTprUU0mtMNfRqiyE0tva5Yuk3ePNwAq1P1ETYxMTU9zYpLmnOLYIqbcBqtaUm9dOgpQSMnhVLciKfeauw3PbtuueWWGPx99KMfnaOnDP/GpMO8wTEt6W1KK6644tCk8pdcckkMGuj9lspBuQhH+A57YNU7OYs98poeD6zfqTHYbShN1VsECZR4cyc9pGggpyW9eY6eH4S/9PxIARYBKiEW89GxpKFM11xzzWwNQs49QlT+V+zhwGcIhVMQ+h//8R/xzaIEZ6ussko8RwmN6F3BubjssssOlYsGOAFXMcCqe952q5lkU7VOpx6WVT2wmlxvuLY02U+2TeP9hBNOiL1QU7DIuc4b2OiRxd9SzxfCt7rnNdsgBJs5c+Zs15j0nVyXDLDqndud1uoVYPHwgnOCHrgEieltu9QBvQ6pS3q5Euim37GqACtdAzgviw8VrrrqqrDffvuFr33ta7HHUlr6CbDosVm1VB0rnb6nyTWIcIzrBb91m2222dBX8/tO6MrxWwzzCL3ZZ/7GdSMt9GDkukfoTmC4wAILxDcf171XaHru9nfk+GkFFFBg8AIGWIM39hsUUKBPgbEcYLHrPLFNvZ/SpO5VAdZjjz0W3+xHQ7w8pCENuaJBwNA6nsxyQ0vjgfVTI6HT5M3DDbCKT325EaYXBg18Ghv89/777x97QqXhIukmnHKlHmSp+mmk8u/04Co/Wf/LX/4S9yvd3PO6dhpIxSf4bIdgggYq30+AUG7YTJ06NQ5Z4s1vNILYBgEWT/bTUBQCD14bb4BV78TsNKS0zvHAN7QVYNGo5tjjmCz2yEvhDI1oQhGOi26TuDNkaO+9954tWKKc6RwrB1ipMU/vIYaoFheGAtFQ32mnneK5W+yJSMjF34pDCOuet3UCrHLDm2CHYbXFtw+m7VQFWE2uN0338+mnn469argelHvcpECweG1pcl4TFnLd+cIXvhAfCBSX9PZJA6x653antXoFWCmcrXqBR7qG8+CFHkVrrLFG/JqqAOv555+PDxyYGL74wKPTXGb9BFjltxASAnF88ptRDIy6XbPqXoPoRUxQy+8l+8ew3rR0OjcYcv+BD3xgjp5W6eEMvYjT20wHee72d+T4aQUUUGDwAgZYgzf2GxRQoE+BsR5gcaNMo5jwiSfWDMNaaaWV4tNUni6n+Syq5oQq06XeHPw7w+bo5UCPJub14QY3BVnlhmsbAVaxLCmU48l56jU1zzzzDPVW6fT2t3IQV7VNtkOjN/XaKK7TrfdJWi99N70EKBs9sRhm+e53vztOql+cU6XPQ7Ovj4/FIYSd6rXT8dCtMdi0B1Zx3qxO8Cl86hZg0VhmWCmNymKvj14BVjnYogxVYUz53CNMTQ1P9rnOedvtwOo2BxbDuhjKWGcOrCbXGxrXhMFV9V8VjqVGOj3OCDEY7pmWVP5iD6y65zU9L9PQ0qr6cBL3vi5Jc9RRsfdg+iOhU7c6KAbexTruNISwWGKG2DGvIefVXXfdNUdPujYDLL63/PbBVJZO31P3GsSclIRixdApbbvTdS8FWOVeZ+n84j4h9cAa5LnbzhHkVhRQQIHBCRhgDc7WLSugQEsCYz3AgiHNb8GcUUzqzhAYhuQUA6zU+Kp6ql1FyTbpTcScUjxJZlgVIRk3zSmk6XcOrE6BRbERQw8T9oXhe+kGv9PnujW+2R98aPCWh5+k/Wf79MDg+5hrqNdCY4EGEeVJk70zHONVr3rVbL1lem1nEH+fmwKsTsdDWwFWavTxfxkmSAOx29ItwOrVOO3UA6sqMOl2vHeaOL3OeTvcAKvT56rK0uR6M5z9TEOfCNnTcN80zI9hZuXeOXXO62I4YoAVwh5LvDcsOW/v62DT61e3Hli96oDvqjpeugVYDM3jwQ7z4RGazTfffOGd73znwAOsTi5V14gm16B0blUFgJ0CrNTLcdNNN51tCoHUq5lhmcw3xjLoc7fp8eL6CiigwEgKGGCNpLbfpYACwxKYGwIsdrw419POO+8c58Cg51TqgZWGHDEJM09vi8ORusExOTXD8pi/h23Qw4MeR3x+UAEW5UmNnOK8OwRFfD9zf/C/8j6kz5SfMtOwvfjii+MbE+lFwnrF/Uj7z1NqAgwm3C7Og9TrwMKeIIvgC/c0lLPX5wb597kpwOp0PLQVYKU5qpiou+qtl+V66hZgMek/kzbzogQmV+YlA8VG93ACrPLxzPa6vfmPv3c7b0ciwGpyvUmBRJP95Jxj+O5tt90We+wwlIwhlEceeWQc+sdLKdL1oe55XQxPqoZ02gOrnStWtwCL6yc9CpnbrOp4KJ5LxTqqCrA4r+khy0MYehe96U1vig9fRmIIYTepqgCryTUolX+PPfaY7RrDd3YKsJIFD7cYfshvOMPuOYfo0cgQyzR0etDnbjtHkVtRQAEFBiNggDUYV7eqgAItCswtARYkxTcT8t/FxjJzdDCPDiEOT6MZblhcaBAy+TTDAZkjiuGCa6655tAq6a1uzO1Eg4CJywcVYBUnTGZC99QjKs1Ps8kmm8QyFOcqoqD0xuANTMXeF/w7Q9CYv4tJbHmLIfNh8X95a+Daa689tI9p+wSADA9Mc2+lFZg0n4naGbZF2EG4VuyphRvbZtgljQSe9I/WMjcFWJ2OB2zbmgMr9ehhUnZ66KWJo1P9MZcNxz7D57oFWGlOGUKs1KNhuAFWaugzJ1PxxQudAqw77rij1nk7EgFWk+sN1ynOm7r7mcpP75Fzzjkn3HPPPfGNjrxRjrn7ttpqq9nqr+55zRBg5hRiYmwCj3LQb4DVztWs1xxY6VysOh6effbZ+JCBIYDUFfNBpfOLtxQW50RLv0+8TZd5yxg+zpJjgEW56l6DWPeQQw6JE66XA/duQ6fpgcawS4Y5M+k8v13McUlPrvQiCrY9EuduO0eSW1FAAQXaFzDAat/ULSqgQMsCYyXASk9oGcJXnuy5SFJ8M2ExwEpvFqJhRu8ihgy84Q1viA09eo0w8TlvM6IRyA0+k1EX3wDF0CSe1j744INzBFipgcBQL57qlidHL5av06TdnfahOAcW4RH/zdv/aGQyZ01a0hvICBmKb6fCIzWYUiCV5lTiLYfsUypvelvZZZddFodfMjn+yiuvHHglOgEY4RgNIRpNbJMn1zwFTz09KB9z+aRJdg2wep+s/RwP3QKsNOzw3HPPna1HHQEuPfmYn6rYw4NhRoQoBFCEIMxpRgOP454AhPOBNxQW30JYHsqa3shFkFQ8ruoEWFVDe1OZOOcoL+d+Wqomca973narlTRXTvGtZL1qsdtbCOtcb5ruJ+XhvKaXDudb8W2kVWVtcl5Td7xFdLHFFovhQDHodxL3XkdCvb/3CrCKL93guE+9iIvhCi/OIOBK1156YHHs8hCDBy88zOEY2XXXXWcLRvkd5Fx+17veFa/lTGzOb8fCCy/cMQzvtlfMhUhYzZuA0ws+eil0ewthnWsQv9n0IOZBDb/jfH8K3DtN4s4+fvnLX469Exni3m1pcq8wnHO3l49/V0ABBUZTwABrNPX9bgUUqCUwVgIsJjSndwi9BJgkmsmUOy0Ml+PGlslqizf/3GwzrIkb/fJS7HlCQ5insnwPvZZozNGwY3gODfs0hJAycfPMzTHrMkkuvR+Kb/Arfg83xgQENBp++9vfxhCKJ8Ap6CEAuuWWW+JwRXpXECLxtrEll1xyaDMpoPvb3/4We0kQujFc6vTTT49vfOLtYSmQouFPmffcc89YrtTY4bM0fBlewt/4/9N3MCSJAIzyFZc0Bxc9wlhohLFt/sdbHakPemXRsMA4rVfrIBzASmOhB1Ybx0Pq9cYxRKD08pe/fEjzyiuvjL0OeSskxzHHKccEwRR1TB0xZxz1R+j4wx/+MA5f4rguLpxzxV6LHJscN8svv3w8Jwl9CcwY0sT/GNJWnOic443jhPOOhjY9/BjKRHk4B2h009uHc7bY6y8N++E7mJfr8MMPD4TF9Ibk3KbHJD0laZRuueWWsQx1zttOhxtBD0OJmENqww03jGVjP7oNN6aMHPec/3yG4G655ZaLX1H3etN0P+kBSV2ff/75gSHR9KJMvWv43hVWWCGWoRgg1z2vCSGpD+ppypQpsU74PoYeE2ATbtPzcrvttosBeqdr3QBO6Tk2efZj/xsefW76wL5qEHNgESDTg4rrNY7lczbtTHrIQD1ynaeOCX4IFQlpyj1kqTOGx3EeUV+sw/nNUHOuEQynZxv8vnBc0HsrzRHJgwzO8W7XkipkHmwwvJ4HHfRa4vt5A2m332a20+l7OA/qXoMIjXnAxG81+8yQWUIsrjFsgwcunBubb755/O1LPZB5iyjXiuJ1ht93jmNCvLQM8twd2AHrhhVQQIEWBAywWkB0EwooMFiB3AOs9LSWLv/Fpdur3NOk7htssMFsARafp9HMTe55550XnxpXDbuhsUcjg4WGG40O1nvve9872yTu3HDTG4rQiIYGjQrCgqqlzpuN+BxPh2nY7LTTTrGnWfnNh6lhzNNu9oHt0vggCKNBkm7My9+XeqMVe/ykchbn2eLfeKpMjzQaAuw7IQe9MorhCCEhIQLb421oBAwMHcTISdx7n7NtHA9Vb5crnhecBwwxo5HMcBvqkOOEEIL6o5cRvRBTgzMFaqecckog/KJOafDxOcKq4kKIxHn0gx/8IDYOq45B1k/DlYqfJWTiu1OQW/xbeY4sysT26YnCNYAeQTTGORZpMBOGbb311rEXUt3ztlw7VedEWodjuvg2xfJnq96cVuyZVud6wzab7Cfrc90h2CiHjal89DI96qijYpiRljrnNesSTNx4441xv+l9l659XIsI6Ajt6Q3XK6jofRb0t8ZYC7A6vWWv0zFWrC/qmXqg5xQBTPl3gcCFl3RwXDC8jlCH+uHaTCjLJObpbblcC/itoucx/5djpNe1pFxTVed1WqfTS0b4e6/vaXINYp+5VrFNFoJsgnVCPq5dhGk8eCGAJrinB+n1119fedAxhJAHOfQoTr25BnXu9nfU+2kFFFBgsAIGWIP1desKKNCCQO4BVgu76CbGocBY6IE1DqvFXW5JgGFmhEvMh/eHP/whDvVMC3P8EFzQK4uQb7SDppZ2eY7NjLUAa1AObre3AL2UedHIuuuuG/7xj38EeoWmhbmxeAECoRwBbbH3aO8tu4YCCigwdwkYYM1d9eneKDBXChhgzZXVOu53ygBr3B8Ccy0A8xsxfxnDQ9Mk3uWdpefqqaeeGg499NChN0HObSAGWHNbjQ5mfwh3eWHJWmutFXuxdVpYhyGHq6666mAK4lYVUECBMSBggDUGKskiKjDeBQywxvsRMHfuvwHW3Fmv432vmOeLOfKYy4ghacx3VV7SRN38O3OGza2LAdbcWrPt7hc9FRn2yjx+b3rTmyrntGO4JsOhmSuwath+uyVyawoooEC+AgZY+daNJVNAgX8L3PnQk+ETp902MI8jd187rLva/01CPrAvcsMKFASe/O1vwi+P+MTATF796f8MS7z2/+YXGtgXuWEFCgKEU8wTxiT8zNtDjxHm+lt22WXjWgwf5G2B9DRhHr00n8/ciHjD368Iv/jnjQPZtXknzBfeM/nTA9m2Gx1ZgfTiE/4v5wXzt62++upxiC3DB3n5CcEwk9FzTrkooIAC41nAAGs81777rsAYErj+V9PDRTc/GJ5/flZ7pZ4QwnYbrBS2Wmf2yZ/b+wK3pEB3gRnX/zg8dPFFYdbz/zc/UL9ms8KEsNLbtg/LvnnLfjfl5xUYlgAh1n333RcuvPDC+CZGJrln4a1zBFq8HbCqZ9awvizzDxFiPfjMva2WcuGJi4ZNFtkmLDnvMq1u142NngBDai+//PI4yT1zXfFyEua6YgJ9zhdeQsGbUV0UUECB8S5ggDXejwD3XwEFFFBAAQUUUEABBRRQQAEFFMhcwAAr8wqyeAoooIACCiiggAIKKKCAAgoooMB4FzDAGu9HgPuvgAIKKKCAAgoooIACCiiggAIKZC5ggJV5BVk8BRRQQAEFFFBAAQUUUEABBRRQYLwLGGCN9yPA/VdAAQUUUEABBRRQQAEFFFBAAQUyFzDAyryCLJ4CCiiggAIKKKCAAgoooIACCigw3gUMsMb7EeD+K6CAAgoooIACCiiggAIKKKCAApkLGGBlXkEWTwEFFFBAAQUUUEABBRRQQAEFFBjvAgZY4/0IcP8VUEABBRRQQAEFFFBAAQUUUECBzAUMsDKvIIungAIKKKCAAgoooIACCiiggAIKjHcBA6zxfgS4/woooIACCiiggAIKKKCAAgoooEDmAgZYmVeQxVNAAQUUUEABBRRQQAEFFFBAAQXGu4AB1ng/Atx/BRRQQAEFFFBAAQUUUEABBRRQIHMBA6zMK8jiKaCAAgoooIACCiiggAIKKKCAAuNdwABrvB8B7r8CCiiggAIKKKCAAgoooIACCiiQuYABVuYVZPEUUEABBRRQQAEFFFBAAQUUUECB8S5ggDXejwD3XwEFFFBAAQUUUEABBRRQQAEFFMhcwAAr8wqyeAoooIACCiiggAIKKKCAAgoooMB4FzDAGu9HgPuvgAIKKKCAAgoooIACCiiggAIKZC5ggJV5BVk8BRRQQAEFFFBAAQUUUEABBRRQYLwLGGCN9yPA/VdAAQUUUEABBRRQQAEFFFBAAQUyFzDAyryCLJ4CCiiggAIKKKCAAgoooIACCigw3gUMsMb7EeD+K6CAAgoooIACCiiggAIKKKCAApkLGGBlXkEWTwEFFFBAAQUUUEABBRRQQAEFFBjvAgZY4/0IcP8VUEABBRRQQAEFFFBAAQUUUECBzAUMsDKvIIungAIKKKCAAgoooIACCiiggAIKjHcBA6zxfgS4/woooIACCiiggAIKKKCAAgoooEDmAgZYmVeQxVNAAQUUUEABBRRQQAEFFFBAAQXGu0DWAdYLL7wQrr/++vD1r389XHPNNbGutthii/D+978/bLbZZmHixIlz1N9TTz0VTjjhhHD88cfHv+21117hAx/4QJg8eXJlXQ96/fF+gLn/CiiggAIKKKCAAgoooIACCiigQL8C2QZYs2bNCt/97nfDN77xjfCFL3whbLzxxnFfb7zxxnD44YeHD3/4w2H33XcPEyZMGDKYPn16OPjgg8Pyyy8fjj766LDggguGr3zlK+GWW24JJ510UlhmmWVm8xr0+v1Wjp9XQAEFFFBAAQUUUEABBRRQQAEFFAgh2wDr7rvvDrvttlv49Kc/Hd7+9rfPVleEUaeffno4++yzw8orrxz/NnPmzHDEEUeE22+/PZxxxhlhhRVWiP/++OOPh/333z/+9zHHHBMWWmihEVnfg0sBBRRQQAEFFFBAAQUUUEABBRRQoB2BbAMselrR64ohhJtuuulse/uTn/wkvPOd7wyXXnppWHfddePfpk6dGnbZZZewxx57hKOOOirMM888Q5+hF9ZnPvOZcOGFF8YhiCOxfjvV41YUUEABBRRQQAEFFFBAAQUUUEABBbINsG677bbwtre9Ley0006x59TCCy8ca4uhhSeeeGK47rrr4rDAxRdfPP4bIdWHPvShcOaZZ4Y999xztpq9+uqrw1ZbbRWOPPLIGGQxd9Yg1y+GZx5iCiiggAIKKKCAAgoooIACCiiggAL9CWQbYD399NNxritCqo9//OPhk5/8ZFh00UXDr3/96/Cxj30sfOpTnwqvf/3r494zEfthhx0Whw7ecMMNYaONNppNZdq0abF31tprrx1OOeWUGGANcv1Jkyb1Vyt+WgEFFFBAAQUUUEABBRRQQAEFFFBgSCDbAIsSPvjggzFouvzyy2MPqv322y++jfATn/hEeOlLXzq0E48++mjsdXX//feHCy64IKy11lqzVXGaT4veWmeddVZYYIEFBro+k8i7KKCAAgoooIACCiiggAIKKKCAAgq0I5B1gMUu/uUvfwkf/ehHY++q5ZZbLg4f3G677WIvqrSkgIr/Pvfcc8Maa6xRGWClv/N/mSB+UOuXv7+dqnIrCiiggAIKKKCAAgoooIACCiigwPgUyD7Auuuuu+Kwv+effz5861vfirX0+c9/PhxyyCFh3nnnjf891gMs5vtyUUABBRRQQAEFFFBAAQUUUEABBXIQSC/My6EsqQxZB1g333xzOO6448KXv/zlsMwyy4Qrr7wyfPCDH4yB1Re/+MU4aTsh1iOPPBLfPsj/7dYDa/LkyeHss8+O+z7I9fmeJosBVhMt11VAAQUUUEABBRRQQAEFFFBAgUEKGGA10GXo4AEHHBDfQrj//vsPfZJQ6z3veU944okn4nxX66233tAk7hdddFG46qqrwute97rZvunGG28MG2+8cdh7771jIMbC3FqDWp/J5l0UUEABBRRQQAEFFFBAAQUUUEABBdoRyLYH1iWXXBJ22GGHyrcKElLxVsEvfelL4eCDDw6zZs0KRx99dDjyyCPDxRdfHLbffvvZdNK2jjrqqHDEEUfEvw1y/QkTJrRTO25FAQUUUEABBRRQQAEFFFBAAQUUUCBkG2DxtsC99tqrMsBKQwa33XbbcPjhh8dqvOWWW8KOO+4YDj300BhSpRAphVvHH3987HG1wQYbjMj6HlsKKKCAAgoooIACCiiggAIKKKCAAu0IZBtgTZ06Nfayev/73x9DqmKvpt/85jdhn332CYRSKZCaOXNmDK7uuOOOcPrpp8c3FrLMmDEjHHjggWHKlCnhmGOOCQsttFD890Gv3071uBUFFFBAAQUUUEABBRRQQAEFFFBAgWwDrOeeey4ce+yx4YQTTgif+9znws477xwWXHDB8MADD4RPfepTYe211x6axD1V4/Tp0+OQwte85jXhIx/5SHjmmWdiaHXnnXeGk046KU4EX1wGvb6HlwIKKKCAAgoooIACCiiggAIKKKBA/wLZBljs2gsvvBCuv/768PWvfz1cc801cW+32GKL2Ctrs802CxMnTpxDgOGFX/3qV8OJJ54YeBvgQQcdFCeBnzRpUqXWoNfvv4rcggIKKKCAAgoooIACCiiggAIKKDC+BbIOsMZ31bj3CiiggAIKKKCAAgoooIACCiiggAIIGGB5HCiggAIKKKCAAgoooIACCiiggAIKZC1ggJV19Vg4BRRQQAEFFFBAAQUUUEABBRRQQAEDLI8BBRRQQAEFFFBAAQUUUEABBRRQQIGsBQywsq4eC6eAAgoooIACCiiggAIKKKCAAgooYIDlMaCAAgoooIACCiiggAIKKKCAAgookLWAAVbW1WPhFFBAAQUUUEABBRRQQAEFFFBAAQUMsDwGFFBAAQUUUEABBRRQQAEFFFBAAQWyFjDAyrp6LJwCCiiggAIKKKCAAgoooIACCiiggAGWx4ACCiiggAIKKKCAAgoooIACCiigQNYCBlhZV4+FU0ABBRRQQAEFFFBAAQUUUEABBRQwwPIYUEABBRRQQAEFFFBAAQUUUEABBRTIWsAAK+vqsXAKKKCAAgoooIACCiiggAIKKKCAAgZYHgMKKKCAAgoooIACCiiggAIKKKCAAlkLGGBlXT0WTgEFFFBAAQUUUEABBRRQQAEFRkvgkef+HG7750/D72feHZ6d9UyjYsw3Yf6wygJrhHVftEmYPO9yjT7rynMKGGB5VCiggAIKKKCAAgoooIACCiiggAIlAcKrCx4/OTw369m+bOadMF/YZfEDDbH6UgzBAKtPQD+ugAIKKKCAAgoooIACCiiggAJzn8AV+oWsIAAAIABJREFUfzsv3PuvX7WyY6st+Oqw9WLvaGVb43UjBljjtebdbwUUUEABBRRQQAEFFFBAAQUU6Chw4iNHNR422GljDCc8ZPKRavchYIDVB54fVUABBRRQQAEFFFBAAQUUUECBuVPgGzPaDZzet/RRcyfUCO2VAdYIQfs1CiiggAIKKKCAAgoooIACCigwdgQMsPKqKwOsvOrD0iiggAIKKKCAAgoooIACCiigQAYCBlgZVEKhCAZYedWHpVFAAQUUUEABBRRQQAEFFFBAgQwEDLAyqAQDrLwqwdIooIACCiiggAIKKKCAAgoooEBeAgZYedWHPbDyqg9Lo4ACCiiggAIKKKCAAgoooIACGQgYYGVQCYUiGGDlVR+WRgEFFFBAAQUUUEABBRRQQAEFMhAwwMqgEgyw8qoES6OAAgoooIACCiiggAIKKKCAAnkJGGDlVR/2wMqrPiyNAgoooIACCiiggAIKKKCAAgpkIGCAlUElFIpggJVXfVgaBRRQQAEFFFBAAQUUUEABBRTIQMAAK4NKMMDKqxIsjQIKKKCAAgoooIACCiiggAIK5CVggJVXfdgDK6/6sDQKKKCAAgoooIACCiiggAIKKJCBgAFWBpVQKIIBVl71YWkUUEABBRRQQAEFFFBAAQUUUCADAQOsDCrBACuvSrA0CiiggAIKKKCAAgoooIACCiiQl4ABVl71YQ+svOrD0iiggAIKKKCAAgoooIACCiigQAYCBlgZVEKhCAZYedWHpVFAAQUUUEABBRRQQAEFFFBAgQwEDLAyqAQDrLwqwdIooIACCiiggAIKKKCAAgoooEBeAgZYedWHPbDyqg9Lo4ACCiiggAIKKKCAAgoooIACGQgYYGVQCYUiGGDlVR+WRgEFFFBAAQUUUEABBRRQQAEFMhAwwMqgEgyw8qoES6OAAgoooIACCiiggAIKKKCAAnkJGGDlVR/2wMqrPiyNAgoooIACCiiggAIKKKCAAgpkIGCAlUElFIpggJVXfVgaBRRQQAEFFFBAAQUUUEABBRTIQMAAK4NKMMDKqxIsjQIKKKCAAgoooIACCiiggAIK5CVggJVXfdgDK6/6sDQKKKCAAgoooIACCiiggAIKKJCBgAFWBpVQKIIBVl71YWkUUEABBRRQQAEFFFBAAQUUUCADAQOsDCrBACuvSrA0CiiggAIKKKCAAgoooIACCiiQl4ABVl71YQ+svOrD0iiggAIKKKCAAgoooIACCiigQAYCBlgZVEKhCAZYedWHpVFAAQUUUEABBRRQQAEFFFBAgQwEDLAyqAQDrLwqwdIooIACCiiggAIKKKCAAgoooEBeAgZYedWHPbDyqg9Lo4ACCiiggAIKKKCAAgoooIACGQgYYGVQCYUiGGDlVR+WRgEFFFBAAQUUUEABBRRQQAEFMhAwwMqgEgyw8qoES6OAAgoooIACCiiggAIKKKCAAnkJGGDlVR/2wMqrPiyNAgoooIACCiiggAIKKKCAAgpkIGCAlUElFIpggJVXfVgaBRRQQAEFFFBAAQUUUEABBRTIQMAAK4NKMMDKqxIsjQIKKKCAAgoooIACCiiggAIK5CVggJVXfdgDK6/6sDQKKKCAAgoooIACCiiggAIKKJCBgAFWBpVQKIIBVl71YWkUUEABBRRQQAEFFFBAAQUUUCADAQOsDCrBACuvSrA0CiiggAIKKKCAAgoooIACCiiQl4ABVl71YQ+svOrD0iiggAIKKKCAAgoooIACCiigQAYCBlgZVEKhCAZYedWHpVFAAQUUUEABBRRQQAEFFFBAgQwEDLAyqAQDrLwqwdIooIACCiiggAIKKKCAAgoooEBeAgZYedWHPbDyqg9Lo4ACCiiggAIKKKCAAgoooIACGQgYYGVQCYUiGGDlVR+WRgEFFFBAAQUUUEABBRRQQAEFMhAwwMqgEgyw8qoES6OAAgoooIACCiiggAIKKKCAAnkJGGDlVR/2wMqrPiyNAgoooIACCiiggAIKKKCAAgpkIGCAlUElFIpggJVXfVgaBRRQQAEFFFBAAQUUUEABBRTIQMAAK4NKMMDKqxIsjQIKKKCAAgoooIACCiiggAIK5CVggJVXfdgDK6/6sDQKKKCAAgoooIACCiiggAIKKJCBgAFWBpVQKIIBVl71YWkUUEABBRRQQAEFFFBAAQUUUCADAQOsDCrBACuvSrA0CiiggAIKKKCAAgoooIACCiiQl4ABVl71YQ+svOrD0iiggAIKKKCAAgoooIACCiigQAYCBlgZVEKhCAZYedWHpVFAAQUUUEABBRRQQAEFFFBAgQwEDLAyqAQDrLwqwdIooIACCiiggAIKKKCAAgoooEBeAgZYedWHPbDyqg9Lo4ACCiiggAIKKKCAAgoooIACGQgYYGVQCYUiGGDlVR+WRgEFFFBAAQUUUEABBRRQQAEFMhAwwMqgEgyw8qoES6OAAgoooIACCiiggAIKKKCAAnkJGGDlVR/2wMqrPiyNAgoooIACCiiggAIKKKCAAgpkIGCAlUElFIpggJVXfVgaBRRQQAEFFFBAAQUUUEABBRTIQMAAK4NKMMDKqxIsjQIKKKCAAgoooIACCiiggAIK5CVggJVXfdgDK6/6sDQKKKCAAgoooIACCiiggAIKKJCBgAFWBpVQKIIBVl71YWkUUEABBRRQQAEFFFBAAQUUUCADAQOsDCrBACuvSrA0CiiggAIKKKCAAgoooIACCiiQl4ABVl71YQ+svOrD0iiggAIKKKCAAgoooIACCiigQAYCBlgZVEKhCAZYedWHpVFAAQUUUEABBRRQQAEFFFBAgQwEDLAyqAQDrLwqwdIooIACCiiggAIKKKCAAgoooEBeAgZYedWHPbDyqg9Lo4ACCiiggAIKKKCAAgoooIACGQgYYGVQCYUiGGDlVR+WRgEFFFBAAQUUUEABBRRQQAEFMhAwwMqgEgyw8qoES6OAAgoooIACCiiggAIKKKCAAnkJGGDlVR/2wMqrPiyNAgoooIACCiiggAIKKKCAAgpkIGCAlUElFIpggJVXfVgaBRRQQAEFFFBAAQUUUEABBRTIQMAAK4NKMMDKqxIsjQIKKKCAAgoooIACCiiggAIK5CVggJVXfdgDK6/6sDQKKKCAAgoooIACCiiggAIKKJCBgAFWBpVQKIIBVl71YWkUUEABBRRQQAEFFFBAAQUUUCADAQOsDCrBACuvSrA0CiiggAIKKKCAAgoooIACCiiQl4ABVl71YQ+svOrD0iiggAIKKKCAAgoooIACCiigQAYCBlgZVEKhCAZYedWHpVFAAQUUUEABBRRQQAEFFFBAgQwEDLAyqAQDrLwqwdIooIACCiiggAIKKKCAAgoooEBeAgZYedXHmOqB9eijj4bvfe974dJLLw033XRT2HXXXcNXvvKVsNBCCw2pPvXUU+GEE04Ixx9/fPy3vfbaK3zgAx8IkydPrpQf9Pp5VbelUUABBRRQQAEFFFBAAQUUUECBOgIGWHWURm6dMRFgPffcc+H8888Pn/3sZ8Mqq6wSDj300LDRRhuFJZZYIkyYMGFIa/r06eHggw8Oyy+/fDj66KPDggsuGAOuW265JZx00klhmWWWmU120OuPXDX6TQoooIACCiiggAIKKKCAAgoo0KaAAVabmv1vK/sA6+mnnw7HHHNMOPbYY2ModdBBB4UFFlhgjj2fOXNmOOKII8Ltt98ezjjjjLDCCivEdR5//PGw//77x/9mO6m31qDX779q3IICCiiggAIKKKCAAgoooIACCoyWgAHWaMlXf2/WARY9r1JwxZDAPfbYI0ycOLFyT6ZOnRp22WWXuM5RRx0V5plnnqH16IX1mc98Jlx44YVhiy22iP8+6PXzqmZLo4ACCiiggAIKKKCAAgoooIACTQQMsJpoDX7drAOsiy++OOy9996x1xW9r6p6XkE0a9asOFTwQx/6UDjzzDPDnnvuOZvc1VdfHbbaaqtw5JFHxiCLEGyQ6xfDs8FXod+ggAIKKKCAAgoooIACCiiggAJtCxhgtS3a3/ayDbBmzJgRDjzwwHDvvfeGc845J6y11lod95SJ2A877LA4dPCGG26I82MVl2nTpsXeWWuvvXY45ZRTYoA1yPUnTZrUX634aQUUUEABBRRQQAEFFFBAAQUUGFUBA6xR5Z/jy7MNsC655JKwww47xB5YBxxwQPj2t78d6JHFst9++4UPf/jDYdlll43/zdsJ6XV1//33hwsuuGCOsOvuu+8Ou+22W1h88cXDWWedFXtyDXJ9JpF3UUABBRRQQAEFFFBAAQUUUECBsStggJVX3WUZYD3//PNxuN8XvvCFsOOOO8ahga973evCs88+G4cI8t+bb7750JsFU0AF7bnnnhvWWGON2ZTLf+ePBFqDWr/8/XlVuaVRQAEFFFBAAQUUUEABBRRQQIFeAgZYvYRG9u9ZBljFIYFXXXVV2HLLLYdUmNideaw+//nPD81pdd999w00kGoaeBlgjexB7LcpoIACCiiggAIKKKCAAgoo0LaAAVbbov1tL8sAKw0JvPLKKyvntLrxxhvDNttsEzbddNM47xWhFm8ffOSRR7r2wJo8eXI4++yzo9gg1+d7miy33XZbk9VdVwEFFFBAAQUUUEABBRRQQAEFBixw00oXtfoNb3hox1a3N8iNrbvuuoPc/LC2nWWA9eSTT8Z5r5jPqmpS9gcffDAGUIsuumic02r++eePk7JfdNFFgR5bDDcsLgReG2+8cZxP67jjjot/GuT6lKvJYoDVRMt1FVBAAQUUUEABBRRQQAEFFBi8gAHW4I2bfEOWAdYzzzwTPv7xj4evfOUrMZAqDiFk51IPLf5/AqwlllgiHH300XFIIRO9b7/99rMZpAnhjzrqqHDEEUfEvw1y/QkTJjSpA9dVQAEFFFBAAQUUUEABBRRQQIHMBBxCmFeFZBlgQfT9738/7LzzziGFTsVQKPXA2mKLLeJ8WPPMM0+45ZZb4oTvhx56aAyp0vqzZs2KYdXxxx8fe2htsMEGsQYGvX5e1WxpFFBAAQUUUEABBRRQQAEFFFCgiYABVhOtwa+bbYD1+OOPh4MPPjg8/PDD8c2Dq6yyypAGvbLe+973xvms1ltvvfjvM2fOjMHVHXfcEU4//fSw3HLLxX+fMWNGOPDAA8OUKVPCMcccExZaaKERWX/wVec3KKCAAgoooIACCiiggAIKKKDAoAQMsAYlO7ztZhtgsTt33nln2G+//cLqq68e3zq4/PLLx55Thx9+eHjf+94Xdt9996GeVqw/ffr0GHq95jWvCR/5yEcCQxEJrdjOSSedFJZZZpnZlAa9/vCqxE8poIACCiiggAIKKKCAAgoooMBoCxhgjXYNzP79WQdYFPWhhx4Kxx57bHzbIMtb3vKW8OEPfzi89rWvnS28SrvFmwi/+tWvhhNPPDHwNsCDDjoo7L///mHSpEmV8oNeP6/qtjQKKKCAAgoooIACCiiggAIKKFBHwACrjtLIrZN9gDVyFH6TAgoooIACCiiggAIKKKCAAgoo8P8FDLDyOhIMsPKqD0ujgAIKKKCAAgoooIACCiiggAIZCBhgZVAJhSIYYOVVH5ZGAQUUUEABBRRQQAEFFFBAAQUyEDDAyqASDLDyqgRLo4ACCiiggAIKKKCAAgoooIACeQkYYOVVH/bAyqs+LI0CCiiggAIKKKCAAgoooIACCmQgYICVQSUUimCAlVd9WBoFFFBAAQUUUEABBRRQQAEFFMhAwAArg0owwMqrEiyNAgoooIACCiiggAIKKKCAAgrkJWCAlVd92AMrr/qwNAoooIACCiiggAIKKKCAAnOBwCPP/Tnc9s+fht/PvDs8O+uZRns034T5wyoLrBHWfdEmYfK8yzX6rCu3J2CA1Z5lG1sywGpD0W0ooIACCiiggAIKKKCAAgoo8G8BwqsLHj85PDfr2b5M5p0wX9hl8QMNsfpSHP6HDbCGbzeITxpgDULVbSqggAIKKKCAAgoooIACCoxbgSv+dl6491+/amX/V1vw1WHrxd7RyrbcSDMBA6xmXoNe2wBr0MJuXwEFFFBAAQUUUEABBRRQYFwJnPjIUY2HDXYCYjjhIZOPHFd+ueysAVYuNfH/y2GAlVd9WBoFFFBAAQUUUEABBRRQQIExLmDwMcYr8N/Ftx7zqkcDrLzqw9IooIACCiiggAIKKKCAAgqMcQGDjzFegQZYWVagAVaW1WKhFFBAAQUUUEABBRRQQAEFxqqAAdZYrbnZy2095lWPBlh51YelUUABBRRQQAEFFFBAAQUUGOMCBh9jvAL/XXzrMa96NMDKqz4sjQIKKKCAAgoooIACCiigwBgXMPgY4xVogJVlBRpgZVktFkoBBRRQQAEFFFBAAQUUUGCsChhgjdWam73c1mNe9WiAlVd9WBoFFFBAAQUUUEABBRRQQIExLmDwMcYr8N/Ftx7zqkcDrLzqw9IooIACCiiggAIKKKCAAgqMcQGDjzFegQZYWVagAVaW1WKhFFBAAQUUUEABBRRQQAEFxqqAAdbI1dzf778/PHTh98KjU28Nz//rX42+eJ4FFwxLrrd+WGmnncMiL33pHJ+1HhtxDnxlA6yBE/sFCiiggAIKKKCAAgoooIAC40nA4GNkapvw6hef+Gh44Zln+vrCifPPH177hWPmCLGsx75YW/+wAVbrpG5QAQUUUEABBRRQQAEFFFBgPAsYfIxM7d957JfCjBt+2sqXLb3xJmHND31ktm1Zj63QtrYRA6zWKN2QAgoooIACCiiggAIKKKCAAiEYfIzMUXDD7u9oPGywU8kYTrjxd88zwBqZqhvWtxhgDYvNDymggAIKKKCAAgoooIAC/4+9+4G2pKjvBF4DwzCIyCIOIyDIsmEJ6woSkJAwBCMJurtZQCD8R1QEDEiIQRDFgehIYAcVFPkneJT/SMABsu5xIbqHMLgBBxTUJYQ9s/45isMIJII6/2D2VJOH82bem9f3dlfdun0/75w9bpjqqurPt+u+7t/r7kuAwMQCClh5jox733FgqwPtt+AuBaxWRdvtTAGrXU+9ESBAgAABAgQIECBAgMCICyhg5TkAFLDyOJcyigJWKUmYBwECBAgQIECAAAECBAh0QkABK0+MClh5nEsZRQGrlCTMgwABAgQIECBAgAABAgQ6IaCAlSdGBaw8zqWMooBVShLmQYAAAQIECBAgQIAAAQKdEFDAyhOjAlYe51JGUcAqJQnzIECAAAECBAgQIECAAIFOCChg5YlRASuPcymjKGCVkoR5ECBAgAABAgQIECBAgEAnBBSw8sSogJXHuZRRFLBKScI8CBAgQIAAAQIECBAgQKATAgpYeWJUwMrjXMooClilJGEeBAgQIECAAAECBAgQINAJAQWsPDEqYOVxLmUUBaxSkjAPAgQIECBAgAABAgQIEOiEgAJWnhgVsPI4lzKKAlYpSZgHAQIECBAgQIAAAQIECHRCQAErT4wKWHmcSxlFAauUJMyDAAECBAgQIECAAAECBDohoICVJ0YFrDzOpYyigFVKEuZBgAABAgQIECBAgAABAp0QUMDKE6MCVh7nUkZRwColCfMgQIAAAQIECBAgQIAAgU4IKGDliVEBK49zKaMoYJWShHkQIECAAAECBAgQIECAQCcEFLDyxKiAlce5lFEUsEpJwjwIECBAgAABAgQIECBAoBMCClh5YlTAyuNcyigKWKUkYR4ECBAgQIAAAQIECBAIISxd9WR46Ff3hR8sfzysXL2iJ5ONps0IO2y8c9jjFfuGWdO37mlbjdsTUMBqz3J9PSlg5XEuZRQFrFKSMA8CBAgQIECAAAECBEZeIBavbnv26rBq9cpGFtOnbRQO2+JERaxGiv1vrIDVv10vWypg9aI1/G0VsIY/Q3tAgAABAgQIECBAgEBHBL72i1vDE8u+28re7DTzjeHtrzq8lb500puAAlZvXv22VsDqV244t1PAGs7czJoAAQIECBAgQIAAgQ4KXLl0Xs+PDU7GEB8nfN+suR1UKn+XFLDyZKS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EBDgaWrngwP/eq+8IPlj4eVq1f01NtG02aEHTbeOezxin3DrOlb97Stxu0JKHy0ZznInuSYR18BK49zKaMoYJWShHkQIECAAAECBAgQaCAQi1e3PXt1WLV6ZYNeQpg+baNw2BYnKmI1Uux/Y4WP/u1K2lKOedJQwMrjXMooClilJGEeBAgQIECAAAECBBoIfO0Xt4Ynln23QQ+/2XSnmW8Mb3/V4a30pZPeBBQ+evMqtbUc8ySjgJXHuZRRFLBKScI8CBAgQIAAAQIECDQQuHLpvJ4fG5xsuPg44ftmzW0wG5v2K6Dw0a9cWdvJMU8eClh5nEsZRQGrlCTMgwABAgQIECBAgEADARfMDfAK2lSOBYXRYCpybIDXw6YKWD1gdaCpAlYHQrQLBAgQIECAAAECBFwwd+MYkKMcJxI4bat53YBpeS8UsFoGLbw7BazCAzI9AgQIECBAgAABAnUEFD7qKJXfRo7lZ1RnhnKso9S8jQJWc8Nh6kEBa5jSMlcCBAgQIECAAAECkwi4YO7GoSFHOU4k4A6siY8LBaxurJe6e6GAVVdKOwIECBAgQIAAAQIFCyh8FBxOD1OTYw9YBTeVY55wFLDyOJcyigJWKUmYBwECBAgQIECAAIEGAi6YG+AVtKkcCwqjwVTk2ACvh00VsHrA6kBTBawOhGgXCBAgQIAAAQIECLhg7sYxIEc5TiTgEcKJjwsFrG6sl7p7oYBVV0o7AgQIECBAgAABAgULKHwUHE4PU5NjD1gFN5VjnnAUsPI4lzKKAlYpSZgHAQIECBAgQIAAgQYCLpgb4BW0qRwLCqPBVOTYAK+HTRWwesDqQFMFrA6EaBcIECBAgAABAgQIuGDuxjEgRzlOJOARwomPCwWsbqyXunuhgFVXSjsCBAgQIECAAAECBQsofBQcTg9Tk2MPWAU3lWOecBSw8jiXMooCVilJmAcBAgQIECBAgACBBgIumBvgFbSpHAsKo8FU5NgAr4dNFbB6wOpAUwWsDoRoFwgQIECAAAECBAi4YO7GMSBHOU4k4BHCiY8LBaxurJe6e6GAVVdKOwIECBAgQIAAAQIFCyh8FBxOD1OTYw9YBTeVY55wFLDyOJcyigJWKUmYBwECBAgQIECAAIEGAi6YG+AVtKkcCwqjwVTk2ACvh00VsHrA6kDToSpgvfDCC+HTn/50+PrXvx5uvPHGsOWWW64TwXPPPReuuOKKcPnll1f/duyxx4bTTz89zJo1a8K4UrfvwDFiFwgQIECAAAECBIZAwAXzEIRUY4oEMiOgAAAgAElEQVRyrIE0BE3kmCckBaw8zqWMMlQFrHvvvTccf/zx4bd/+7cnLGAtWbIknHzyyWGbbbYJ559/fpg5c2a4+OKLw4MPPhiuuuqqMHv27HHuqduXErJ5ECBAgAABAgQIdF/ABXM3MpajHCcS8A6siY8LBaxurJe6ezE0Bayf/OQn4cwzzww//elPq8LU2ndgLV++PJxzzjnh4YcfDtdff33YdtttK4Nnn302nHDCCdX/PX/+/LDJJptU/z11+7oBaEeAAAECBAgQIECgDQGFjzYUB9+HHAefQRszkGMbilP3oYA1tVGXWgxFAevXv/51+OhHPxr233//cNddd4Uf/OAH6xSwFi1aFA477LBw9NFHh3nz5oUNN9zw5ZziXVjnnXdeWLBgQdVH/EndvksHiX0hQIAAAQIECBAoX8AFc/kZ1ZmhHOsold9GjnkyUsDK41zKKMUXsFavXh1uvvnm8PTTT4f3vOc94YwzzlingBXbxCJV/LcbbrghHHPMMeN877nnnnDAAQeEuXPnVoWsDTbYIGn7NYtnpQRtHgQIECBAgAABAt0WcMHcjXzlKMeJBDxCOPFxoYDVjfVSdy+KL2A9+uijVVFqrPD0gQ98YJ0CVnwR+6mnnlo9Orhw4cKwzz77jNv/2Ee8O2u33XYL11xzTVXAStl+8803r+uvHQECBAgQIECAAIFWBBQ+WmEceCdyHHgErUxAjq0wTtmJAtaURJ1qUHQBK75kPb7X6kMf+lDYaaedQnyUcKICVrw7K951tXjx4nDbbbeFXXfddVxIjz/+eDjiiCPCFltsUT16uPHGGydtH18i74cAAQIECBAgQIBATgEXzDm1040lx3S2OXuWYx5tBaw8zqWMUmwBa9WqVeHSSy8Nv/M7vxP222+/ymuyAtZYgSq2+fKXvxx23nnnCQtYY/8e/zcWtFK1X3v8qcJ+6KGHpmri3wkQIECAAAECBAisV+Cb293RqtDv//jgVvvTWT0BOdZzKr2VHPMk9PwnPtbqQK/86Hnj+hvlHPfYY49WbdvorNgC1p133hliYeov//Ivw/Tp0xWw2khbHwQIECBAgAABAp0VGOULrS6FKsdupCnHPDkqYKVzVsCqafvYY4+Fz3/+8+FjH/tYeNWrXvXyVpPdgbV06dLq2wfj/67vDqxZs2aFm266qeovZfs4jh8CBAgQIECAAAECOQU8spRTO91Yckxnu3bPzy9eHH684Pbw9KJvhReWLetp4A1nzgxb7vnmsN07Dg2v3HHHdbaVY0+cfTf2CGHfdEO5YZF3YM2bNy+ce+65U4LGl7LHglV851R8Kfsdd9wR7r777rD33nuP2/b+++8Pc+bMCccdd1y47LLLqn9L2X6zzTabcu4aECBAgAABAgQIEGhTwAVzm5qD60uOeexj8erbHz4rvLhiRaMBN5gxI+x+wfx1ilhybMRae2MFrNpUnWhYZAHrq1/9avje9763DvDKlSvD1772tfDMM8+Eww8/PPybf/NvwpFHHhlmz54dzj///DB37twQHz088MADx2171113hYMOOijEwlh8KXz8Sdl+2rRpnTg47AQBAgQIECBAgMDwCLhgHp6s1jdTOebJ8bFPXRSeWnhfK4NtNWffsMsZZ47rS46t0E7ZiQLWlESdalBkAWsy4ckeIYztH3zwwXDwwQeHU045pSpSjRWRVq9eXRWrLr/88uoOrb322qvqPnX7Th0ldoYAAQIECBAgQKB4ARfMxUdUa4JyrMXUuNHCow7v+bHByQaNjxPOuflWBazGqfTegQJW72bDvEVnCljLly+vClePPPJIuO6668LWW29d5fLUU0+FE088MWy//fZh/vz5YZNNNqn+e+r2w3xQmDsBAgQIECBAgMDwCSh8DF9mE81YjnlyVPjI45x6FDmmFi6r/84UsCLrkiVLwsknnxze9KY3hTPPPDOsWLGiKlrFl8JfddVV1aOGa/6kbl9W1GZDgAABAgQIECDQZQGFj26kK8c8OSp85HFOPYocUwuX1X+nCliRNn4T4SWXXBKuvPLKEL8N8KSTTgonnHBC2HzzzSeUT92+rLjNhgABAgQIECBAoKsCCh/dSFaOeXJU+MjjnHoUOaYWLqv/oSpglUVnNgQIECBAgAABAgTKEVD4KCeLJjORYxO9+tsqfNS3KrmlHEtOp/25KWC1b6pHAgQIECBAgAABAtkFFD6ykycZUI5JWNfpVOEjj3PqUeSYWris/hWwysrDbAgQIECAAAECBAj0JaDw0RdbcRvJMU8kCh95nFOPIsfUwmX1r4BVVh5mQ4AAAQIECBAgQKAvAYWPvtiK20iOeSJR+MjjnHoUOaYWLqt/Bayy8jAbAgQIECBAgAABAn0JKHz0xVbcRnLME4nCRx7n1KPIMbVwWf0rYJWVh9kQIECAAAECBAgQ6EtA4aMvtuI2kmOeSBQ+8jinHkWOqYXL6l8Bq6w8zIYAAQIECBAgQIBAXwIKH32xFbeRHPNEovCRxzn1KHJMLVxW/wpYZeVhNgQIECBAgAABAgT6ElD46IutuI3kmCcShY88zqlHkWNq4bL6V8AqKw+zIUCAAAECBAgQINCXgMJHX2zFbSTHPJEofORxTj2KHFMLl9W/AlZZeZgNAQIECBAgQGAgAktXPRke+tV94QfLHw8rV6/oaQ4bTZsRdth457DHK/YNs6Zv3dO2GrcnoPDRnuUge5JjHn2FjzzOqUeRY2rhsvpXwCorD7MhQIAAAQIECGQXiMWr2569OqxavbLR2NOnbRQO2+JERaxGiv1vrPDRv11JW8oxTxoKH3mcU48ix9TCZfWvgFVWHmZDgAABAgQIEMgu8LVf3BqeWPbdVsbdaeYbw9tfdXgrfemkNwGFj968Sm0txzzJKHzkcU49ihxTC5fVvwJWWXmYDQECBAgQIEAgu8CVS+f1/NjgZJOMjxO+b9bc7PtgwBAUPrpxFMgxT44KH3mcU48ix9TCZfWvgFVWHmZDgAABAgQIEMgu4II5O3mSAeWYhHXCTp9fvDj8eMHt4elF3wovLFvW08AbzpwZttzzzWG7dxwaXrnjjutsK8eeOPturPDRN11RG8qxqDiST0YBKzmxAQgQIECAAAECZQu4YC47n7qzk2NdqWbtYvHq2x8+K7y4orcvO1h71A1mzAi7XzB/nSKWHJvlU3drhY+6UmW3k2PZ+bQ9OwWstkX1R4AAAQIECBAYMgEXzEMW2CTTlWOeHB/71EXhqYX3tTLYVnP2Dbuccea4vuTYCu2UnSh8TEk0FA3kOBQxtTZJBazWKHVEgAABAgQIEBhOARfMw5nb2rOWY54cFx51eM+PDU42s/g44Zybb1XAyhPduFEUPgaAnmBIOSZALbhLBayCwzE1AgQIECBAgEAOAYWPHMrpx5BjeuM4ggvmPM6pR5FjauE8/csxj3MpoyhglZKEeRAgQIAAAQIEBiSg8DEg+JaHlWPLoJN054I5j3PqUeSYWjhP/3LM41zKKApYpSRhHgQIECBAgACBAQkofAwIvuVh5dgyqAJWHtABjaLwMSD4loeVY8ughXengFV4QKZHgAABAgQIEEgtoPCRWjhP/3LM4+yCOY9z6lHkmFo4T/9yzONcyigKWKUkYR4ECBAgQIAAgQEJKHwMCL7lYeXYMugk3blgzuOcehQ5phbO078c8ziXMooCVilJmAcBAgQIECBAYEACCh8Dgm95WDm2DKqAlQd0QKMofAwIvuVh5dgyaOHdKWAVHpDpESBAgAABAgRSCyh8pBbO078c8zi7YM7jnHoUOaYWztO/HPM4lzKKAlYpSZgHAQIECBAgQGBAAgofA4JveVg5tgw6SXcumPM4px5FjqmF8/QvxzzOpYyigFVKEuZBgAABAgQIEBiQgMJHPvjnFy8OP15we3h60bfCC8uW9TTwhjNnhi33fHPY7h2HhlfuuOM628qxJ86+G7tg7puuqA3lWFQcfU9Gjn3TDeWGClhDGZtJEyBAgAABAgTaE1D4aM9yfT3F4tW3P3xWeHHFikYDbjBjRtj9gvnrFLHk2Ii19sYumGtTFd1QjkXHU3tycqxN1YmGClidiNFOECBAgAABAgT6F1D46N+uly0f+9RF4amF9/WyyaRtt5qzb9jljDPH/bscW6GdshMXzFMSDUUDOQ5FTFNOUo5TEnWqgQJWp+K0MwQIECBAgACB3gUUPno362eLhUcd3vNjg5ONEx8nnHPzrQpY/QTRcBsXzA0BC9lcjoUE0XAacmwIOGSbK2ANWWCmS4AAAQIECBBoW0ABq23RiftzoZXHOfUockwtnKd/OeZxTj2KHFMLl9W/AlZZeZgNAQIECBAgQCC7gAJWHnIXWnmcU48ix9TCefqXYx7n1KPIMbVwWf0rYJWVh9kQIECAAAECBLILKGDlIXehlcc59ShyTC2cp3855nFOPYocUwuX1b8CVll5mA0BAgQIECBAILuAAlYechdaeZxTjyLH1MJ5+pdjHufUo8gxtXBZ/StglZWH2RAgQIAAAQIEsgsoYOUhd6GVxzn1KHJMLZynfznmcU49ihxTC5fVvwJWWXmYDQECBAgQIEAgu4ACVh5yF1p5nFOPIsfUwnn6l2Me59SjyDG1cFn9K2CVlYfZECBAgAABAgSyCyhg5SF3oZXHOfUockwtnKd/OeZxTj2KHFMLl9W/AlZZeZgNAQIECBAgQCC7gAJWHnIXWnmcU48ix9TCefqXYx7n1KPIMbVwWf0rYJWVh9kQIECAAIGhE1i66snw0K/uCz9Y/nhYuXpFT/PfaNqMsMPGO4c9XrFvmDV965621bg9AQWs9izX15MLrTzOqUeRY2rhPP3LMY9z6lHkmFq4rP4VsMrKw2wIECBAgMBQCcTi1W3PXh1WrV7ZaN7Tp20UDtviREWsRor9b6yA1b9dL1u60OpFq9y2ciw3m15mJsdetMptK8dys0kxMwWsFKr6JECAAAECIyLwtV/cGp5Y9t1W9nanmW8Mb3/V4a30pZPeBBSwevPqt7ULrX7lytpOjmXl0e9s5NivXFnbybGsPFLPRgErtbD+CRAgQIBAhwWuXDqv58cGJ+OIjxO+b9bcDmuVu2sKWHmycaGVxzn1KHJMLZynfznmcU49ihxTC5fVvwJWWXmYDQECBAgQGCoBhY+himvSycoxT44utPI4px5FjqmF8/QvxzzOqUeRY2rhsvpXwCorD7MhQIAAAQJDJaDwMVRxKWANOC4XWgMOoKXh5dgS5IC7keOAA2hpeDm2BDkk3ShgDUlQpkmAAAECBEoUUMAqMZXe5yTH3s362cKFVj9q5W0jx/Iy6WdGcuxHrbxt5FheJilnpICVUlffBAgQIECg4wIKH90IWI55cnShlcc59ShyTC2cp3855nFOPYocUwuX1b8CVll5mA0BAgQIEBgqAYWPoYpr0snKMU+OLrTyOKceRY6phfP0L8c8zqlHkWNq4bL6V8AqKw+zIUCAAAECQyWg8DFUcSlgDTguF1oDDqCl4eXYEuSAu5HjgANoaXg5tgQ5JN0oYA1JUKZJgAABAgRKFFDAKjGV3uckx97N+tnChVY/auVtI8fyMulnRnLsR628beRYXiYpZ6SAlVJX3wQIECBAoOMCCh/dCFiOeXJ0oZXHOfUockwtnKd/OeZxTj2KHFMLl9W/AlZZeZgNAQIERkpg6aonw0O/ui/8YPnjYeXqFT3t+0bTZoQdNt457PGKfcOs6Vv3tK3G7QkofLRnOcie5JhH34VWHufUo8gxtXCe/uWYxzn1KHJMLVxW/wpYZeVhNgQIEBgZgVi8uu3Zq8Oq1Ssb7fP0aRuFw7Y4URGrkWL/Gyt89G9X0pZyzJOGC608zqlHkWNq4Tz9yzGPc+pR5JhauKz+FbDKysNsCBAgMDICX/vFreGJZd9tZX93mvnG8PZXHd5KXzrpTUDhozevUlvLMU8yLrTyOKceRY6phfP0L8c8zqlHkWNq4bL6V8AqKw+zIUCAwMgIXLl0Xs+PDU6GEx8nfN+suSNjV9KOKnyUlEb/c5Fj/3a9bOlCqxetctvKsdxsepmZHHvRKretHMvNJsXMFLBSqOqTAAECBKYUcME8JdFQNJDjUMQ05STlOCVRKw1caLXCOPBO5DjwCFqZgBxbYRx4J3IceARZJ6CAlZXbYAQIECAwJuCCuRvHghzlOJHAaVvN6wZMy3vhQqtl0AF1J8cBwbc8rBxbBh1Qd3IcEPyAhlXAGhC8YQkQIDDqAgof3TgC5ChHBaz6x4ALrfpWJbeUY8np1J+bHOtbldxSjiWn0/7cFLDaN9UjAQIECNQQUPiogTQETeQ4BCHVmKIcayC10MSFVguIBXQhxwJCaGEKcmwBsYAu5FhACBmnoICVEdtQBAgQIPAbARfM3Tga5CjHiQQ8QjjxceFCqxvrRY5ynEhgvwV3jfvPfj/mOU6sxzzOpYyigFVKEuZBgACBERNwYteNwOUoRwWs+seAC636ViW3lGPJ6dSfmxzrW5XcUo4lp9P+3BSw2jfVIwECBAjUEFD4qIE0BE3kOAQh1ZiiHGsgtdDEhVYLiAV0IccCQmhhCnJsAbGALuRYQAgZp6CAlRHbUAQIECDwGwEXzN04GuQox4kEPEI48XHhQqsb60WOcpxIwCOEgzkurMfBuA9qVAWsQckblwABAiMuoPDRjQNAjnJUwKp/DLjQqm9Vcks5lpxO/bnJsb5VyS3lWHI67c9NAat9Uz0SIECAQA0BhY8aSEPQRI5DEFKNKcqxBlILTVxotYBYQBdyLCCEFqYgxxYQC+hCjgWEkHEKClgZsQ1FgAABAr8RcMHcjaNBjnKcSMAjhBMfFy60urFe5CjHiQQ8QjiY48J6HIz7oEZVwBqUvHEJECAw4gIKH904AOQoRwWs+seAC636ViW3lGPJ6dSfmxzrW5XcUo4lp9P+3BSw2jfVIwECBAjUEFD4qIE0BE3kmC+k5xcvDj9ecHt4etG3wgvLlvU08IYzZ4Yt93xz2O4dh4ZX7rjjOtvKsSfOvhu70OqbrqgN5VhUHH1PRo590xW1oRyLiiP5ZBSwkhMbgAABAgQmEnDB3I3jQo55cozFq29/+Kzw4ooVjQbcYMaMsPsF89cpYsmxEWvtjV1o1aYquqEci46n9uTkWJuq6IZyLDqe1iengNU6qQ4JECBAoI6AC+Y6SuW3kWOejB771EXhqYX3tTLYVnP2Dbuccea4vuTYCu2UnbjQmpJoKBrIcShimnKScpySaCgayHEoYmptkgpYrVHqiAABAgR6EXDB3ItWuW3lmCebhUcd3vNjg5PNLD5OOOfmWxWw8kQ3bhQXWgNATzCkHBOgDqBLOQ4APcGQckyAWnCXClgFh2NqBAgQ6LKAwkc30pVjnhydoOdxTj2KHFML5+lfjnmcU48ix9TCefqXYx7nUkZRwColCfMgQIDAiAkofHQjcDnmydEJeh7n1KPIMbVwnv7lmMc59ShyTC2cp3855nEuZRQFrFKSMA8CBAiMmIDCRzcCl2OeHJ2g53FOPYocUwvn6V+OeZxTjyLH1MJ5+pdjHudSRlHAKiUJ8yBAgMCICSh8dCNwOebJ0Ql6HufUo8gxtXCe/uWYxzn1KHJMLZynfznmcS5lFAWsUpIwDwIECIyYgMJHNwKXY54cnaDncU49ihxTC+fpX455nFOPIsfUwnn6l2Me51JGUcAqJQnzIECAwIgJKHx0I3A55snRCXoe59SjyDG1cJ7+5ZjHOfUockwtnKd/OeZxLmUUBaxSkjAPAgQIjJiAwkc3ApdjnhydoOdxTj2KHFML5+lfjnmcU48ix9TCefqXYx7nUkZRwColCfMgQIDAiAkofHQjcDnmydEJeh7n1KPIMbVwnv7lmMc59ShyTC2cp3855nEuZRQFrFKSMA8CBAiMmIDCRzcCl2OeHJ2g53FOPYocUwvn6V+OeZxTjyLH1MJ5+pdjHudSRlHAKiUJ8yBAgMCICSh8dCNwOebJ0Ql6HufUo8gxtXCe/uWYxzn1KHJMLZynfznmcS5lFAWsUpIwDwIEehJYuurJ8NCv7gs/WP54WLl6RU/bbjRtRthh453DHq/YN8yavnVP22rcnoDCR3uWg+xJjnn0naDncU49ihxTC+fpX455nFOPIsfUwnn6l2Me51JGUcAqJQnzIECgtkAsXt327NVh1eqVtbeZqOH0aRuFw7Y4URGrkWL/Gyt89G9X0pZyzJOGE/Q8zqlHkWNq4Tz9yzGPc+pR5JhaOE//cszjXMooClilJGEeBAjUFvjaL24NTyz7bu3262u408w3hre/6vBW+tJJbwIKH715NWn9/OLF4ccLbg9PL/pWeGHZsp662nDmzLDlnm8O273j0PDKHXdcZ1s59sTZd2Mn6H3TFbWhHIuKo+/JyLFvuqI2lGNRcfQ9GTn2TTeUGypgDWVsJk1gtAWuXDqv58cGJxOLjxO+b9bc0QYd0N4rfOSBj8Wrb3/4rPDiit4etV17dhvMmBF2v2D+OkUsOebJ0Ql6HufUo8gxtXCe/uWYxzn1KHJMLZynfznmcS5lFAWsUpIwDwIEagu4YK5NVXRDOeaJ57FPXRSeWnhfK4NtNWffsMsZZ47rS46t0E7ZiRP0KYmGooEchyKmKScpxymJhqKBHIcipiknKccpiTrVQAGrU3HaGQKjIeCCuRs5yzFPjguPOrznxwYnm1l8nHDOzbcqYOWJbtwoTtAHgJ5gSDkmQB1Al3IcAHqCIeWYAHUAXcpxAOgDHFIBa4D4hiZAoD8BhY/+3ErbSo55EnFil8c59ShyTC2cp3855nFOPYocUwvn6V+OeZxTjyLH1MJl9a+AVVYeZkOAQA0BhY8aSEPQRI55QnJil8c59ShyTC2cp3855nFOPYocUwvn6V+OeZxTjyLH1MJl9a+AVVYeZkOAQA0BhY8aSEPQRI55QnJil8c59ShyTC2cp3855nFOPYocUwvn6V+OeZxTjyLH1MJl9a+AVVYeZkOAQA0BhY8aSEPQRI55QnJil8c59ShyTC2cp3855nFOPYocUwvn6V+OeZxTjyLH1MJl9a+AVVYeZkOAQA0BhY8aSEPQRI55QnJil8c59ShyTC2cp3855nFOPYocUwvn6V+OeZxTjyLH1MJl9a+AVVYeZkOAQA0BhY8aSEPQRI55QnJil8c59ShyTC2cp3855nFOPYocUwvn6V+OeZxTjyLH1MJl9a+AVVYeZkOAQA0BhY8aSC01eX7x4vDjBbeHpxd9K7ywbFlPvW44c2bYcs83h+3ecWh45Y47rrOtHHvi7LuxE7u+6YraUI5FxdH3ZOTYN11RG8qxqDj6nowc+6YrakM5FhVH8skoYCUnNgABAm0LKHy0LTpxf7F49e0PnxVeXLGi0YAbzJgRdr9g/jpFLDk2Yq29sRO72lRFN5Rj0fHUnpwca1MV3VCORcdTe3JyrE1VdEM5Fh1P65NTwGqdVIcECKQWUPhILfxS/4996qLw1ML7Whlsqzn7hl3OOHNcX3JshXbKTpzYTUk0FA3kOBQxTTlJOU5JNBQN5DgUMU05STlOSTQUDeQ4FDG1NkkFrNYodUSAQC4BhY880guPOrznxwYnm1l8nHDOzbcqYOWJbtwoTuwGgJ5gSDkmQB1Al3IcAHqCIeWYAHUAXcpxAOgJhpRjAtSCu1TAKjgcUyNAYGIBBaw8R4YTgjzOqUeRY2rhPP3LMY9z6lHkmFo4T/9yzOOcehQ5phbO078c8ziXMkrRBaxf/vKX4ZprrgnXXntt+Pa3vx123333cPzxx4f3vve9YdNNN53Q8LnnngtXXHFFuPzyy6t/P/bYY8Ppp58eZs2aNZD2pQRtHgS6JKCAlSdNJwR5nFOPIsfUwnn6l2Me59SjyDG1cJ7+5ZjHOfUockwtnKd/OeZxLmWUYgtYS5YsCSeffHK47777wm677RZ+/etfh3/4h3+o3A466KBw1VVXhdmzZ49zHNtmm222Ceeff36YOXNmuPjii8ODDz44kPalhGweBLomoICVJ1EnBHmcU48ix9TCefqXYx7n1KPIMbVwnv7lmMc59ShyTC2cp3855nEuZZQiC1irV68On/vc56oCVLyDapNNNgnxvy1atCicdtpp4YEHHghz584N5513Xthwww0ry+XLl4dzzjknPPzww+H6668P2267bfXfn3322XDCCSdU//f8+fOrvnK0LyVg8yDQRQEFrDypOiHI45x6FDmmFs7TvxzzOKceRY6phfP0L8c8zqlHkWNq4Tz9yzGPcymjFFnA+pd/+Zfwt3/7t+HII48M06dPH2d19913h8MOOyz8wR/8QVWo2mKLLap/j8Wt+N+PPvroMG/evJcLW/Hf4l1Ysdi1YMGCsP/++2dpX0rA5kGgiwIKWHlSdUKQxzn1KHJMLZynfznmcU49ihxTC+fpX455nFOPIsfUwnn6l2Me51JGKbKAtT6cpUuXVkWqeOfVjTfeGLbccsvq7qxYpDrjjDPCDTfcEI455phxXdxzzz3hgAMOePmurQ022CBp+7G7wkoJ2TwIdE1AAStPok4I8jinHkWOqYXz9C/HPM6pR5FjauE8/csxj3PqUeSYWjhP/3LM41zKKENXwHr66aerAtUOO+xQFaHiI4Hxxe2nnnpqdUfWwoULwz777DPO99FHH63uzorv0oovhY8FrJTtN99881LyNQ8CnRRQwMoTqxOCPM6pR5FjauE8/csxj3PqUeSYWjhP/3LM45x6FDmmFs7TvxzzOJcyytAVsB5//PFwxBFHhHPPPTcccsghleNYUWvx4sXhtttuC7vuuus437Ft4uOG8a6tjTfeuCqCpWofXyLvhwCBdAIKWOls1+zZCUEe59SjyDG1cJ7+5ZjHOfUockwtnKd/OeZxTj2KHFML5+lfjnmcSxll6ApYX/nKV8Itt9xSfavg2PuvxgpUEa73uUEAACAASURBVPXLX/5y2HnnnScsYI39e/zfWARL1X7t8acK+6GHHpqqiX8nQGANgW9ud0erHr//44Nb7a8rnT3/iY+1uiuv/Oh54/qTY6u8k3YmxzzOqUeRY2rhPP3LMY9z6lHkmFo4T/9yzOOcehQ5phPeY4890nXeZ89DVcB66qmnwvvf//5w1llnhT333PPlXVbA6jN9mxEYUgGFjzzBOSHI45x6FDmmFs7TvxzzOKceRY6phfP0L8c8zqlHkWNq4Tz9yzGdswJWA9tVq1aFT3/60+F1r3tdOOqoo8K0adNe7m3sxe7xf9d3B9asWbPCTTfdVG0XXwSfqn0cxw8BAukEPEKYznbNnt2Sncc59ShyTC2cp3855nFOPYocUwvn6V+OeZxTjyLH1MJ5+pdjHudSRhmKO7DitwzGxwafeeaZcPLJJ4fp06eP8xt7ifsdd9wR7r777rD33nuP+/f7778/zJkzJxx33HHhsssuq/4tvsQ9VfvNNtuslHzNg0AnBRSw8sTqhCCPc+pR5JhaOE//cszjnHoUOaYWztO/HPM4px5FjqmF8/QvxzzOpYwyFAWse++9Nzz88MPhtNNOW6d4FSFjgev8888Pc+fODXfeeWc48MADx/nedddd4aCDDgrz5s0L55xzTvVvKduveXdYKUGbB4EuCShg5UnTCUEe59SjyDG1cJ7+5ZjHOfUockwtnKd/OeZxTj2KHFML5+lfjnmcSxml+AJWfMH5Aw88EE444YTq2wMn+3nwwQfDwQcfHE455ZSqSDVWRBorbl1++eXVHVd77bVX1UXq9qUEbB4EuiiggJUnVScEeZxTjyLH1MJ5+pdjHufUo8gxtXCe/uWYxzn1KHJMLZynfznmcS5llKILWLF4dd9991WPDW6yySbjzOJjg/EbCY888siqsLV8+fKqcPXII4+E6667Lmy99dZV+/ji9xNPPDFsv/32Yf78+S/3k7p9KQGbB4EuCihg5UnVCUEe59SjyDG1cJ7+5ZjHOfUockwtnKd/OeZxTj2KHFML5+lfjnmcSxml2ALW3//931d3U7361a9ep3i1cuXKqlB19dVXh0MOOeRlyyVLllTFrje96U3hzDPPDCtWrKiKVo899li46qqrwuzZs8e5p25fSsjmQaBrAgpYeRJ1QpDHOfUockwtnKd/OeZxTj2KHFML5+lfjnmcU48ix9TCefqXYx7nUkYpsoAVX7p+zDHHhB/+8IeTOr3lLW8JN954Y9hmm23GtYnfLHjJJZeEK6+8MsRvAzzppJOqxw8333zzCftK3b6UoM2DQJcEFLDypOmEII9z6lHkmFo4T/9yzOOcehQ5phbO078c8zinHkWOqYXz9C/HPM6ljFJkAasUHPMgQKBMAQWsPLk4IcjjnHoUOaYWztO/HPM4px5FjqmF8/QvxzzOqUeRY2rhPP3LMY9zKaMoYJWShHkQ6JjA84sXhx8vuD08vehb4YVly3rauw1nzgxb7vnmsN07Dg2v3HHHdbZVwOqJs+/GTgj6pitqQzkWFUffk5Fj33RFbSjHouLoezJy7JuuqA3lWFQcfU9Gjn3TDeWGClhDGZtJEyhbIBavvv3hs8KLK1Y0mugGM2aE3S+Yv04RSwGrEWvtjZ0Q1KYquqEci46n9uTkWJuq6IZyLDqe2pOTY22qohvKseh4ak9OjrWpOtFQAasTMdoJAmUJPPapi8JTC+9rZVJbzdk37HLGmeP6UsBqhXbKTpwQTEk0FA3kOBQxTTlJOU5JNBQN5DgUMU05STlOSTQUDeQ4FDFNOUk5TknUqQYKWJ2K084QKENg4VGH9/zY4GQzj48Tzrn5VgWsAUTrhGAA6AmGlGMC1AF0KccBoCcYUo4JUAfQpRwHgJ5gSDkmQB1Al3IcAPoAh1TAGiC+oQl0VcAvkm4kK0c5TiSw34K7FJQHcGhYjwNATzCkHBOgDqBLOQ4APcGQckyAOoAu5TgA9AEOqYA1QHxDE+iqgF8k3UhWjnJUwCrnGLAey8miyUzk2ESvnG3lWE4WTWYixyZ65Wwrx3KyyDETBawcysYgMGICfpF0I3A5ylEBq5xjwHosJ4smM5FjE71ytpVjOVk0mYkcm+iVs60cy8kix0wUsHIoG4PAiAn4RdKNwOUoRwWsco4B67GcLJrMRI5N9MrZVo7lZNFkJnJsolfOtnIsJ4scM1HAyqFsDAIjJuAXSTcCl6McFbDKOQasx3KyaDITOTbRK2dbOZaTRZOZyLGJXjnbyrGcLHLMRAErh7IxCIyYgF8k3QhcjnJUwCrnGLAey8miyUzk2ESvnG3lWE4WTWYixyZ65Wwrx3KyyDETBawcysYgMGICfpF0I3A5ylEBq5xjwHosJ4smM5FjE71ytpVjOVk0mYkcm+iVs60cy8kix0wUsHIoG4PAiAn4RdKNwOUoRwWsco4B67GcLJrMRI5N9MrZVo7lZNFkJnJsolfOtnIsJ4scM1HAyqFsDAIjJuAXSTcCl6McFbDKOQasx3KyaDITOTbRK2dbOZaTRZOZyLGJXjnbyrGcLHLMRAErh7IxCIyYgF8k3QhcjnJUwCrnGLAey8miyUzk2ESvnG3lWE4WTWYixyZ65Wwrx3KyyDETBawcysYgMGICfpF0I3A5ylEBq5xjwHosJ4smM5FjE71ytpVjOVk0mYkcm+j1tu3inz0XvnL/j8KiJ34elq14oaeNZ87YMOy502vCIftsH3Z87WbrbCvHnjiHvrEC1tBHaAcIlCfgF0l5mfQzIzn2o1beNnIsL5N+ZiTHftTK20aO5WXSz4zk2I9aedvIMU8msXh19hcfCitWvthowBkbbRAufPce6xSx5NiIdeg2VsAaushMmED5An6RlJ9RnRnKsY5S+W3kWH5GdWYoxzpK5beRY/kZ1ZmhHOsold9Gjnky+uTt3w8Lv7+klcHmvGF2+OChbxjXlxxboR2aThSwhiYqEyUwPAJ+kQxPVuubqRzlOJHAfgvuGvefL31qbqtQp201r9X+utKZ9diNJOUoR5+r5RwD1mOeLI688N6eHxucbGbxccJbzt5PAStPdEWOooBVZCwmRWC4BZwQDHd+Y7OXoxxdaJVzDFiP5WTRZCZybKJXzrZyLCeLJjORYxO9+tse/PFv1G9co+Ud575VAauGU1ebKGB1NVn7RWCAAk4IBojf4tBybBFzgF3JcYD4LQ4txxYxB9iVHAeI3+LQcmwRc4BdyTEPvgLWeGd3mjc77hSwmvnZmgCBCQScEHTjsJCjHCcS8AjhYI4L63Ew7m2PKse2RQfTnxwH4972qHJsW3Ti/hSwFLDaPNIUsNrU1BcBApWAE4JuHAhylKMCVjnHgPVYThZNZiLHJnrlbCvHcrJoMhM5NtGrv60ClgJW/aNl6pYKWFMbaUGAQI8CTgh6BCu0uRwLDabHacmxR7BCm8ux0GB6nJYcewQrtLkcCw2mx2nJsUewPpsrYClg9XnoTLiZAlabmvoiQKAScELQjQNBjnKcSMAjhIM5LqzHwbi3Paoc2xYdTH9yHIx726PKsW3RiftTwFLAavNIU8BqU1NfBAgoYHXoGHBi140w5ShHhchyjgHrsZwsmsxEjk30ytlWjnmyUMBSwGrzSFPAalNTXwQIKGB16BhwYteNMOUoRwWsco4B67GcLJrMRI5N9MrZVo55slDAUsBq80hTwGpTU19DIbB01ZPhoV/dF36w/PGwcvWKnua80bQZYYeNdw57vGLfMGv61j1tO0qNnRB0I205ylHho5xjwHosJ4smM5FjE71ytpVjOVk0mYkcm+jV31YBSwGr/tEydUsFrKmNtOiQQCxe3fbs1WHV6pWN9mr6tI3CYVucqIg1iaITgkaHVzEby7GYKBpNRI6N+IrZWI7FRNFoInJsxFfMxnIsJopGE5FjI77aGytgKWDVPlhqNFTAqoGkSXcEvvaLW8MTy77byg7tNPON4e2vOryVvrrWiROCbiQqRzlOJOAl7oM5LqzHwbi3Paoc2xYdTH9yHIx726PKsW3RiftTwFLAavNIU8BqU1NfxQtcuXRez48NTrZT8XHC982aW/w+D2KCTggGod7+mHJs33QQPcpxEOrtjynH9k0H0aMcB6He/phybN90ED3KMY+6ApYCVptHmgJWm5r6Kl7g0qfaLTidttW84vd5EBN0QjAI9fbHlGP7poPoUY6DUG9/TDm2bzqIHuU4CPX2x5Rj+6aD6FGOedQVsBSw2jzSFLDa1NRX8QIKWHkickKQxzn1KHJMLZynfznmcU49ihxTC+fpX455nFOPIsfUwnn6l2MeZwUsBaw2jzQFrDY19VW8gAJWnoicEORxTj2KHFML5+lfjnmcU48ix9TCefqXYx7n1KPIMbXwb/pf/LPnwlfu/1FY9MTPw7IVL/Q08MwZG4Y9d3pNOGSf7cOOr91snW3l2BNn340VsBSw+j54JthQAatNTX0VL6CAlSciJwR5nFOPIsfUwnn6l2Me59SjyDG1cJ7+5ZjHOfUockwt/FL/sXh19hcfCitWvthowBkbbRAufPce6xSx5NiItfbGClgKWLUPlhoNFbBqIGnSHQEFrDxZOiHI45x6FDmmFs7TvxzzOKceRY6phfP0L8c8zqlHkWNq4Zf6/+Tt3w8Lv7+klcHmvGF2+OChbxjXlxxboZ2yEwUsBawpD5IeGihg9YCl6fALKGDlydAJQR7n1KPIMbVwnv7lmMc59ShyTC2cp3855nFOPYocUwu/1P+RF97b82ODk80sPk54y9n7KWDliW7cKApYClhtHnYKWG1q6qt4AQWsPBE5scvjnHoUOaYWztO/HPM4px5FjqmF8/QvxzzOqUeRY2rhl/pX+OhG4UOO3cgxz6qfehQFrKmNtOiQgAJWnjCd2OVxTj2KHFML5+lfjnmcU48ix9TCefqXYx7n1KPIMbWwAtZEwqdtNS8PfMujKGApYLV5SClgtampr+IFFLDyROTELo9z6lHkmFo4T/9yzOOcehQ5phbO078c8zjHUXx73W+sFT5esrjj3LeOOwCtxzzrUQFLAavNI00Bq01NfRUvoICVJyInBHmcU48ix9TCefqXYx7n1KPIMbVwnv7lmMfZt9d144JZ4UOOE31iKETm+RwtdRQFrFKTMa8kAgpYSVjX6dQJeh7n1KPIMbVwnv7lmMc59ShyTC2cp3855nH27XUKHwofedZanVEUIruxHutknaONAlYOZWMUI6CAlScKJ+h5nFOPIsfUwnn6l2Me59SjyDG1cJ7+5ZjH2bfXdeOCWeFDjgqReT4zh2kUBaxhSstcGwsoYDUmrNWBE/RaTMU3kmPxEdWaoBxrMRXfSI7FR1RrgnKsxdS4kcKHwofCR+Nl1FoH1mM31mNrB0TDjhSwGgLafLgEFLDy5OUEPY9z6lHkmFo4T/9yzOOcehQ5phbO078c8zi7YO7GBbMc5agQmeczc5hGUcAaprTMtbGAAlZjwlodOEGvxVR8IzkWH1GtCcqxFlPxjeSYLyLfXvcba99e95KFl0bnW39rjqSApYClgDWYtVfyqApYJadjbq0LKGC1Tjphhy608jinHkWOqYXz9C/HPM6pR5FjauGX+vftdS6YXTDnWWt1RlHAsh6txzorZbTaKGCNVt4jv7cKWHkOARdaeZxTjyLH1MJ5+pdjHufUo8gxtfBL/fv2OhfMLpjzrLU6oyhgWY/WY52VMlptFLBGK++R31sFrDyHgAutPM6pR5FjauE8/csxj3PqUeSYWvil/n17nQtmF8x51lqdURSwrEfrsc5KGa02ClijlffI760CVp5DwIVWHufUo8gxtXCe/uWYxzn1KHJMLfxS/y6YXTC7YM6z1uqMYj1aj9ZjnZUyWm0UsEYr75HfWwWsPIeAC608zqlHkWNq4Tz9yzGPc+pR5JhaWAFrImEvcX9JxUvc86y/tUdRwFLAUsAazNoreVQFrJLTGdG5Pb94cfjxgtvD04u+FV5YtqwnhQ1nzgxb7vnmsN07Dg2v3HHHdbZVwOqJs+/GLrT6pitqQzkWFUffk5Fj33RFbSjHPHG4YHbB7II5z1qrM4r1aD1aj3VWymi1UcAarbyL39tYvPr2h88KL65Y0WiuG8yYEXa/YP46RSwFrEastTd2oVWbquiGciw6ntqTk2NtqqIbyjFPPC6YXTC7YM6z1uqMYj1aj9ZjnZUyWm0UsEYr7+L39rFPXRSeWnhfK/Pcas6+YZczzhzXlwJWK7RTduJCa0qioWggx6GIacpJynFKoqFoIMc8MblgdsHsgjnPWqszivVoPVqPdVbKaLVRwBqtvIvf24VHHd7zY4OT7VR8nHDOzbcqYA0gdRdaA0BPMKQcE6AOoEs5DgA9wZByTIA6QZcumF0wu2DOs9bqjGI9Wo/WY52VMlptFLBGK+/i99YJevER1ZqgHGsxFd9IjsVHVGuCcqzFVHwjOeaJyAWzC2YXzHnWWp1RrEfr0Xqss1JGq40C1mjlXfzeOkEvPqJaE5RjLabiG8mx+IhqTVCOtZiKbyTHPBG5YHbB7II5z1qrM4r1aD1aj3VWymi1UcAarbyL31sn6MVHVGuCcqzFVHwjORYfUa0JyrEWU/GN5JgnIhfMLphdMOdZa3VGsR6tR+uxzkoZrTYKWKOVd/F76wS9+IhqTVCOtZiKbyTH4iOqNUE51mIqvpEc80TkgtkFswvmPGutzijWo/VoPdZZKaPVRgFrtPIufm+doBcfUa0JyrEWU/GN5Fh8RLUmKMdaTK00Wvyz58JX7v9RWPTEz8OyFS/01OfMGRuGPXd6TThkn+3Djq/dbJ1t5dgTZ9+NXTC7YHbB3PfyaX1D69F6tB5bX1ZD36EC1tBH2K0dcILejTzlKMeJBPZbcNe4/3zpU3NbhTptq3mt9teVzqzHPEnG4tXZX3worFj5YqMBZ2y0Qbjw3XusU8SSYyPW2hu7YHbB7IK59nJJ3tB6tB6tx+TLbOgGUMAausi6PWEn6N3IV45yVMAq5xiwHvNk8cnbvx8Wfn9JK4PNecPs8MFD3zCuLzm2QjtlJy6YXTC7YJ5ymWRrYD1aj9ZjtuU2NAMpYA1NVKMxUSfo3chZjnJUwCrnGLAe82Rx5IX39vzY4GQzi48T3nL2fgpYeaIbN4oLZhfMLpgHsPAmGdJ6tB6tx3LWYykzUcAqJQnzqARcaHXjQJCjHBWwejsGvDvpN17D+iioCy0XWi60evvcS9naerQerceUK6y3vq3HbqzH3lJP11oBK52tnvsQUPjoA63ATeRYYCh9TEmOfaD1sYl3J3XjxM4JuhxdMPfxAZhoE+vRerQeEy2uPrq1HruxHvuIPskmClhJWHXar4AL5n7lytpOjmXl0e9s5NivXG/beXdSN07snKDL0QVzb599KVtbj9aj9ZhyhfXWt/XYjfXYW+rpWitgpbPVcx8CLpj7QCtwEzkWGEofU5JjH2h9bOLdSd04sXOCLkcXzH18ACbaxHq0Hq3HRIurj26tx26sxz6iT7KJAlYSVp32K+CCuV+5sraTY748vDvpN9benfSSxR3nvnXcAWg95lmPTtC7cYIuRzkqfOT5zKwzivVoPVqPdVbKaLVRwBqtvIvfWxdaxUdUa4JyrMXUuJF3Jzmxc2LXeBm11oELLevRemxtOTXuyHq0Hq3HxsuotQ6sx26sx9YOiIYdKWA1BLR5uwIKH+16Dqo3OeaR9+6kbpwQOLGTowutPJ+ZdUaxHq1H67HOSsnTxnq0Hq3HPGttmEZRwBqmtEZgrgof3QhZjnly9O4kJ3ZO7PKstTqjuNCyHq3HOislTxvr0Xq0HvOstTqjWI/dWI91ss7RRgErh7IxagsofNSmKrqhHPPE44SgGycEcpSjC608n5l1RrEerUfrsc5KydPGerQercc8a22YRlHAGqa0RmCuCh/dCFmOeXJ0YufEzoldnrVWZxTr0Xq0HuuslDxtrEfr0XrMs9bqjGI9dmM91sk6RxsFrBzKxqgtoPBRm6rohnLME48Tgm6cEMhRji608nxm1hnFerQercc6KyVPG+vRerQe86y1YRpFAWuY0hqBuSp8dCNkOebJ0YmdEzsndnnWWp1RrEfr0Xqss1LytLEerUfrMc9aqzOK9diN9Vgn6xxtFLByKBujtoDCR22qxg0X/+y58JX7fxQWPfHzsGzFCz31N3PGhmHPnV4TDtln+7DjazdbZ1s59sTZd2MnBN04IZCjHF1o9f0x2PqG1qP1aD22vqz67tB6tB6tx76XT2c3VMDqbLTDuWMKH3lyi8Wrs7/4UFix8sVGA87YaINw4bv3WKeIJcdGrLU3dmLnxM6JXe3lkryh9Wg9Wo/Jl1ntAaxH69F6rL1ckje0HruxHpMfKDUHUMCqCaVZHgGFjzzOn7z9+2Hh95e0MticN8wOHzz0DeP6kmMrtFN24oSgGycEcpSjC60pP+6yNbAerUfrMdtym3Ig69F6tB6nXCYj10ABa+QiL3uHFT7y5HPkhff2/NjgZDOLjxPecvZ+Clh5ohs3ihM7J3ZO7Aaw8CYZ0nq0Hq1H67Ffgf0W3DVu00ufmttvVxNud9pW81rtL1dnPld9rvpczbXahmccBazhyWokZqqAlSdmJwROCJwQ5FlrdUaxHq1H67HOSsnTxnq0Hq3HPGutzijWo/VoPdZZKaPVRgFrtPIufm8VsPJE5ITACYETgjxrrc4o1qP1aD3WWSl52liP1qP1mGet1RnFerQercc6K2W02ihgjVbexe+tAlaeiJwQOCFwQpBnrdUZxXq0Hq3HOislTxvr0Xq0HvOstTqjWI/Wo/VYZ6WMVhsFrNHKu/i9VcDKE5ETAicETgjyrLU6o1iP1qP1WGel5GljPVqP1mOetVZnFOvRerQe66yU0WqjgDVaeRe/twpYeSJyQuCEwAlBnrVWZxTr0Xq0HuuslDxtrEfr0XrMs9bqjGI9Wo/WY52VMlptFLBGK+/i91YBK09ETgicEDghyLPW6oxiPVqP1mOdlZKnjfVoPVqPedZanVGsR+vReqyzUkarjQLWaOXdyt4u/tlz4Sv3/ygseuLnYdmKF3rqc+aMDcOeO70mHLLP9mHH1262zrYKWD1x9t3YCYETAicEfS+f1je0Hq1H67H1ZdV3h9aj9Wg99r18Wt/QerQercfWl9XQd6iANfQR5t2BWLw6+4sPhRUrX2w08IyNNggXvnuPdYpYCliNWGtv7ITACYETgtrLJXlD69F6tB6TL7PaA1iP1qP1WHu5JG9oPVqP1mPyZTZ0AyhgDV1kg53wJ2//flj4/SWtTGLOG2aHDx76hnF9KWC1QjtlJ04InBA4IZhymWRrYD1aj9ZjtuU25UDWo/VoPU65TLI1sB6tR+sx23IbmoEUsIYmqjImeuSF9/b82OBkM4+PE95y9n4KWAOI1gmBEwInBANYeJMMaT1aj9aj9divwH4L7hq36aVPze23qwm3O22rea32l6szn6s+V32u5lptU49jPXZjPU6ddJ4WClh5nDszig+gbnwAyVGOTuzK+Vi2Hq1H69F67FdAAWtiOZ+rPld9rvb7qdL+dtZjN9Zj+0dGfz0qYPXnNrJb+QDqxgeQHOXoxK6cj3Hr0Xq0Hq3HfgUUsBSw6hw77qR7SemOc986jsurS+ocPc3bOM/pxnlO8yOhnR4UsNpxHJlefAB14wNIjnJ0wVzOx7b1aD1aj9ZjvwIKWApYdY4dBSwFrDrHSao2znO6cZ6T6vjotV8FrF7FRry9D6BufADJUY4umMv5MLcerUfr0XrsV0ABSwGrzrGjgKWAVec4SdXGeU43znNSHR+99quA1avYiLf3AdSNDyA5ytEFczkf5taj9Wg9Wo/9CihgKWDVOXYUsBSw6hwnqdo4z+nGeU6q46PXfhWwehUb8fY+gLrxASRHObpgLufD3Hq0Hq1H67FfAQUsBaw6x44ClgJWneMkVRvnOd04z0l1fPTarwJWj2LPPfdcuOKKK8Lll19ebXnssceG008/PcyaNavHnoazuQ+gbnwAyVGOLpjL+Qy2Hq1H69F67FdAAUsBq86xo4ClgFXnOEnVxnlON85zUh0fvfargNWD2JIlS8LJJ58cttlmm3D++eeHmTNnhosvvjg8+OCD4aqrrgqzZ8/uobfhbOoDqBsfQHKUowvmcj6DrUfr0Xq0HvsVUMBSwKpz7ChgKWDVOU5StXGe043znFTHR6/9KmDVFFu+fHk455xzwsMPPxyuv/76sO2221ZbPvvss+GEE06o/u/58+eHTTbZpGaPw9nMB1A3PoDkKEcXzOV8BluP1qP1aD32K6CApYBV59hRwFLAqnOcpGrjPKcb5zmpjo9e+1XAqim2aNGicNhhh4Wjjz46zJs3L2y44YYvbxnvwjrvvPPCggULwv7771+zx+Fs5gOoGx9AcpSjC+ZyPoOtR+vRerQe+xVQwFLAqnPsKGApYNU5TlK1cZ7TjfOcVMdHr/0qYNUQW716dfWo4BlnnBFuuOGGcMwxx4zb6p577gkHHHBAmDt3blXIWrO4VaP7oWriA6gbH0BylKML5nI+eq1H69F6tB77FVDAUsCqc+woYClg1TlOUrVxntON85xUx0ev/Spg1RCLL24/9dRTq0cHFy5cGPbZZ59xWz366KPV3Vm77bZbuOaaa8Lmm29eo9fhbOIDqBsfQHKUowvmcj6DrUfr0Xq0HvsVUMBSwKpz7ChgKWDVOU5StXGe043znFTHR6/9KmDVEHv66aeru64WL14cbrvttrDrrruO2+rxxx8PRxxxRNhiiy3CjTfeWL3kvas/PoC68QEkRzm6YC7nU9p6tB6tR+uxXwEFLAWsOseOApYCVp3jJFUb5zndOM9JdXz02q8CVg2xsQJVbPrlL3857LzzzhMWsCb79xpDDE0TH0Dd+ACSoxxdMJfzsWs9Wo/Wo/XYr4AClgJWiiXS1gAAIABJREFUnWNHAUsBq85xkqqN85xunOekOj567VcBq4ZY6gLWnnvuWWMWmhAgQIAAAQIECBAgQIAAAQIE0gvEL7Ir7UcBq0YiS5curb59MP7v+u7AmjVrVrjppptC/N9efhSwetHSlgABAgQIECBAgAABAgQIEEgpoICVUjdh32Mvcb/jjjvC3XffHfbee+9xo91///1hzpw54bjjjguXXXZZ2GyzzRLORtcECBAgQIAAAQIECBAgQIAAgdEScAdWjbxXr14dzj///DB37txw5513hgMPPHDcVnfddVc46KCDwrx588I555wTpk2bVqNXTQgQIECAAAECBAgQIECAAAECBOoIKGDVUQohPPjgg+Hggw8Op5xyyrgi1Vhx6/LLLw/xDq299tqrZo+aESBAgAABAgQIECBAgAABAgQI1BFQwKqjFEJYvnx5Vbh65JFHwnXXXRe23nrrasunnnoqnHjiiWH77bcP8+fPD5tssknNHjUjQIAAAQIECBAgQIAAAQIECBCoI6CAVUfpX9ssWbIknHzyyeFNb3pTOPPMM8OKFSuqotVjjz0WrrrqqjB79uweetOUAAECBAgQIECAAAECBAgQIECgjoACVh2lNdrEbyK85JJLwpVXXll92+BJJ50UTjjhhLD55pv32JPmBAgQIECAAAECBAgQIECAAAECdQQUsOooaUOAAAECBAgQIECAAAECBAgQIDAwAQWsgdEbmAABAgQIECBAgAABAgQIECBAoI6AAlYdJW0IECBAgAABAgQIECBAgAABAgQGJqCANTB6AxMgQIAAAQIECBAgQIAAAQIECNQRUMCqo6QNAQIECBAgQIAAAQIECBAgQIDAwAQUsAZGb2ACBAgQIECAAAECBAgQIECAAIE6AgpYdZS0IUCAAAECBAgQIECAAAECBAgQGJiAAtbA6A1MgAABAgQIECBAgAABAgQIECBQR0ABq46SNn0L/PKXvwzXXHNNuPbaa8O3v/3tsPvuu4fjjz8+vPe97w2bbrrphP0+99xz4YorrgiXX3559e/HHntsOP3008OsWbMmncevf/3r8I1vfCPcdttt4ZOf/GTYcsst1zvnL3zhC9Uc1vzZZZddwt/8zd+EN7zhDX3vb1c3LDXHMe+nn3463H777eFv//Zvwze/+c3wp3/6p+Hiiy8Om2yySVcj6Wu/Sspx+fLl4ayzzgqf/exnJ92X4447Llx22WVhs80262t/u7pRSTlG4xdffDHce++9VZZf//rXK/b9998//Pmf/3nYb7/9wgYbbNDVKBrtV2k5rl69uvo9feGFF4avfe1r4dWvfnU45JBDwgc+8IGw3XbbNdrXLm+cOsfU/Xc5m172LbVzP/3H+fd6ftvLPnexbT/OvVx39Np/r+27mEk/+9SPW8oc4znrV77ylfCZz3wmPPDAA+F3f/d3w7ve9a7qmta1Rj8JN9tGAauZn63XI7BkyZJw8sknh/vuuy/stttu1S/hf/iHf6i2OOigg8JVV10VZs+ePa6HsW222WabcP7554eZM2dWhYgHH3xwwvaxz7vuuitcf/314atf/Wp429veFm688cb1FrCefPLJ8M53vjP83d/93bix586dG84777yw4YYbynUNgVJzjFNctWpVVXT82Mc+FnbYYYdwyimnhH322ae68Jo2bZocC87x8ccfD0cccUR45JFHJs3pyiuvrD5D/PxGoLT1GIseN998c7j00kvDBRdcEObMmVNN9v77768KHx/84AfDUUcdZT2udRCXnGP8nbvXXnuFn/70p+EjH/lI+Kd/+qfwxS9+McQ/8vgZL5A6x9T9y/MlgdTO/fTfz/ntqOfZj3Mv1x299t9r+1HPb2z/+3FLmWO81vjUpz4VFi5cGH7v934v/OhHP6quPZ555pnqDz5nnHFGmD59uvgyCihgZcQepaHiRc3nPve5qgAV76CK1en43xYtWhROO+20qnq9dsEoVrfPOeec8PDDD1cFqW233bYie/bZZ8MJJ5xQ/d/z58+fsNK9dOnScPTRR1fFp/UVsOIc4h1h8Q6t+JdlP+sXKDXHOOt4chePh/hLJRY7TzrppLDxxhuLdAKBEnOMazwWGd/xjnesczfmD3/4w6pwFfPdddddZfqvAiXmOFaIPPfcc9f5TI1/pLjuuuvCTTfdFF7/+tfLseAc4+/m+Ds0/t4+4IADXs7qBz/4QfU7PP5RKea5xRZbyDFTjrnX+6gGm9q5n/7XzKLu+e2o5je23/0493Ld0Wv/vbYf9fxKzTHO63//7/8dfvazn1U3X4zdUf7d7343xKcEYuHqlltuCb/1W78lwowCClgZsUdpqH/5l3+pHuc68sgj16lK33333eGwww4Lf/AHf1AVqsZOiOMJdPzv8SR63rx54+6Ein8RjndHLViwoHo0Ze2fWMyIf+2PJ9vrK2D95Cc/CRdddFHVlxPxqY/IUnMc+2tILFzFR03jMeMxpcnzLC3HOJ/4qFJ8vGyiO+XiXZXxcWCPD47PtLQc4+zinVbxrqv4CGH8TF/z5+///u+r3wHxd8Eee+wx9QfOiLQoLccXXnihuos1Pv65drExXoTFz9n4B6f4mLY//PzmIE2dY+r+R2S5TbmbqZ376X/NSdc9v51yRzveoB/nXq47eu2/1/Ydj6f27vXjljLH+IqEeBfyTjvtNO66NP7ejL8X/8f/+B/hy1/+cth5551r76OGzQUUsJob6qFHgYn+mhRPkmORKt6GecMNN4RjjjlmXK/33HNP9VfhyR7zq/MLfuzuq3inTrxwjsWyww8/PGy11VY97oHmUWBQOcax77zzzuovHzHLeHHlzqv+j8lB5jjRrFesWBHOPvvs6mTA44P1cx1Ujg899FD4r//1v1Z30sU75sbebRg/b+MjoP/rf/0vd+7Uj3Egn6vxLuf4eRr/MDDRH4DGfv/GPxLFxyVmzJjRwx6NZtMU63FNydT9j2Zq6+51auc6d1fVOb+V1/oFSshxqvUrw6kFSspxbF3GWXvn7tTZtd1CAattUf1NKRBfuB0LVPGdRWOLPr5479RTT63uyIrPGMf3GK358+ijj1YFp/gurfgI4Oabbz7u3+v8go93X8WT9HhBNfYT35X00Y9+NLzvfe/zEr4pkxvfYFA5PvXUU+HEE08MTzzxRHXbrkfMegxureaDynGyWcfHB+N6jF/G4AsV6mc7qBzHPnvj42Wx8BjfmRRfuv+9730vfOhDH6o+X+M7I/zUExhEjmNjxt/DEz3uOXaXXfwdPNHv33p7NlqtUuS4pmDq/kcrrcn3NrXzRP2vPZs657fyWr9ACTlOtX5lOLVASTnGu87/6q/+qnoKxPshp86u7RYKWG2L6m9KgYnemTL2obR48eLq0aG1ixJj28TH/uJfiOP7ONb8qfsLPt4KGv/aHJ9dji+ljY8kxpP2+C2H8U6eyb4ZccqdGsEGg8oxPl4Wn0OPxcj4TZJf+tKXqjuy4s+73/3u6qXRr33ta0cwkf52eVA5Tjbb+C0v8ZGz+C4e67F+poPMMRYd4x8g4hdpxDtl4zqMj6N9+MMfDjvuuGP9ndAyDCLHsTuw4vsn77jjjuoF7mv+jBWw6nxJighfEkiR45q2qfuX4+ByVMBq/+hLvV7W9y7Iifam1/btiwxnj4POMd5ZHl8WHx8ZjH+0i+/gffvb3+5LagZwOClgDQB91IeMF6jxzpk1Xwg79qEUbSZ6lniqf69bwFrTPn4QffOb36wuvOI3oU306OKoZ7W+/R9EjmPPnMdvOzv44IOrR0733nvvsHLlyiq/+H+/9a1vnfAbK2U5scAgcpwsi/hC1bPOOqsqYMcvbvBTX2DQOcYXnMbs4l20W2+9dfX44J/8yZ94N139CKuWg8gxfq7Gxz/j3XPx/8X3Ya35jUrxXWbxsfv4RwPvpasXaIoc1xw5df/19rL7rVI7T9S/Alb7x1UJOU61ftvf6+71OOgcx/6YMyYb7zaPd5nHmyC8yiTv8aaAldd75EeLj3+9//3vry509txzz5c9pipQTfXv/RSwxgaPt4Eef/zx4c1vfrPHI2oeoYPKcc1HTeOXAfzxH//xyzOO72+JL+f/67/+60nflVZz90am2aBynAz4//2//xf+7M/+rPqrlscH6x+GJeT4j//4j9XnZyyGfOELX6gmH9difBzU10vXy3KQOY59Bfk3vvGNav3Fbx6M3+obvzH405/+dHVnVryjbu0vWKm3Z6PVKlWOY4qp+x+ttCbf29TOk/WvgNXuEVhKjlOt33b3unu9lZJjfJInfmHYFVdcUf2xPP58/vOfr76wxk8+AQWsfNYjP1IsMMQT4de97nXhqKOOGnfL5diL+eL/ru8OrFmzZlXv6Ij/u+ZPkwLWWOHjf/7P/+mrUGscpYPMcexR05jVRO9Ki38d+U//6T+t8w2XNXZr5JoMMsfJsD0+2PthWEKO8Sum45058b1ls2fPDnF9/sVf/EX1GFV86Xe8M1IRa/3ZlpBj/P37mc98prqbNf780R/9UXjXu94Vrr766nDddddVj2ofeOCBvR+kI7RFyhwjY+r+Ryiq9e5qauf19a+A1d5RWFKOU63f9va6ez2VlmMUjoWseMd5/B3p7uT8x5wCVn7zkRwxPq4XHxt85plnqm8WW/tiZuzOmvhX3nhnTXwsbM2fsds2J/uQaFLAiuPE9yqde+65vgp1iqNz0DnGr9eN772K70mbqIAV38Vz9NFHVy+RnujbtEZy8U2w04POcaIcxh4fjO/fWftbSOU2sUAJOcZHB+OajN9CuOZjn7GoFe+m++d//udqva55x608xwuUkONkmcQvUIl/WY5fIR4LWb61d/KjN3WOqfu3Ll8SSO08Vf8KWO0ciVM5N73umKr/tfei1/btKAx/L1O55c5xTdEnn3wyvPOd76zuVnbNkfdYU8DK6z2yo8XH9OILYk877bQJ/xIfP6DiS9Tnzp074V95x17cHR9fOOecc9Z5YV7TAlYskF1yySUeIZziCB10jitWrKi+6Sx+e+XajxDGqY/doRX//36ZTB7moHOcaGbx8cH4+RAfX9p5551H9rOylx0vIcexz+aJCspxjcZvrrvooouqP1z4mVighBwnmln8vRof97/22murvzTHL8/wM7jP1dTHiWxfEkjtPFX/CljtHIlTOTe97piq/7X3otf27SgMfy9TueXOcU3Rsffyxm9F9w29eY81Bay83iM52kMPPVS9RyP+dX59L7l78MEHqxdzn3LKKeOKVGMfTvGrSif6hqSI2qSAFfuPLxyOd4XFOwmmTZs2kjlNtdOl5BgfMzv00EOrd7GsXcwcuwNr//33r96HFf8q4me8QCk5rp1LzDUWPGJxcpNNNhHbFAKl5BgLxfF9SRMVsMYeDf/P//k/hw984AMynUCglBzXnlp8PCI+rj/2+9hjoOs/fFPnmLp/i/MlgdTOdftfM48m57ejmmtd536vO+r2P+bfa/tRzW3t/a7rlivHtec39kf1V7/61RPeXCHHdAIKWOls9fyvJwP33Xdf9df3tS9K422f8aI1Pp4QC1vxEaJYkIjfCBjftxG/ySr+xBf3nXjiiWH77bevvilpoovbsV/w8Z0r8YJqm222Wcf/Jz/5SXWHzn/8j/9x3DdjPfbYY9W7ueILh9d+t5YQf3NSV0qO8Svf4/H005/+tHpXyw477PByTLEAEr8kIF54eWRp3aM3ngyUkuNEJ+j77ruvxwdrfOiUlOOiRYuqu6z+/M//vCpSrfkHgO9///vVF2TEPz7ER0P9jBcoKcc1ZxbfNxLvuop5xrsi4zcTbrrppuKbRCB1jqn7F2ye85xecpzo9+P6zm9l+BuBXpz7ue7opf+xomjd8y45lpvjRNnE68czzzyz+sNrfMzeTz4BBax81iM3Uvzq7fjX21iZXrvotHLlyqpQFd+pccghh7xsM/ZNSG9605uqD4VY3Y5Fq/ghEb/tIb4geKKf+Is9Xij96Ec/Cl/60peql89usMEGLzddtmxZ9SLheCEV38sSvxkr9nXPPfeE+K6W+Ojia1/72pHLqM4Ol5Tj2Hzj8fDud787/Pt//++rwmMsWMa/wIxdcK39JQF19rPrbUrMccw8rt+4Pi+99NLwb//tv+16FI32r7QcY7EjPvYZv5HnE5/4RHV35MyZM0N8JDR+vfRuu+3mJe4TJF5ajnGKzz//fPjOd75T/Z6Mj/zHu1j/9E//1Av417NiU+eYuv9GH0Yd2ji1cz/9r/n7cX3ntx2KofGu9OPcy3VHr/332r4xQEc66MctVY6/+MUvwkknnVT9bvzQhz5UneO88pWvrH5HxtcjxC+s+b3f+72OyA/PbihgDU9WQzXT+E6p+CLm+EjXZD9vectbJrxbKj52Et9HFR/ri3dExQ+O+Pjh5ptvvk5XY3dejX2V6ViDt73tbeu8Ayl++Hz84x8PCxYsqIpq8TGz97znPeEP//AP1/to41DBtzzZEnMc28Uf//jH1YVzfDdL/ImZf/CDHwy77767x0DXOg5KzjFONd41GQuQsVi9vseMWz68h667UnOMj5vF91R89rOfDV//+tcr1/j5Gu/K2m+//cb9MWHo0BNMuMQc4yPZ8WR8n332qV7IH0/St9xyywR7350uU+eYuv/uJNFsT1I799t/L+e3zQS6sXW/znHv61x39Np/r+27kULzvWjiliLH+Ee6L3zhC9VdVvGPrfFLovyebJ5z0x4UsJoK2p4AAQIECBAgQIAAAQIECBAgQCCpgAJWUl6dEyBAgAABAgQIECBAgAABAgQINBVQwGoqaHsCBAgQIECAAAECBAgQIECAAIGkAgpYSXl1ToAAAQIECBAgQIAAAQIECBAg0FRAAaupoO0JECBAgAABAgQIECBAgAABAgSSCihgJeXVOQECBAgQIECAAAECBAgQIECAQFMBBaymgrYnQIAAAQIECBAgQIAAAQIECBBIKqCAlZRX5wQIECBAgAABAgQIECBAgAABAk0FFLCaCtqeAAECBAgQIECAAAECBAgQIEAgqYACVlJenRMgQIAAAQIECBAgQIAAAQIECDQVUMBqKmh7AgQIECBAgAABAgQIECBAgACBpAIKWEl5dU6AAAECBAgQIECAAAECBAgQINBUQAGrqaDtCRAgQIAAAQIECBAgQIAAAQIEkgooYCXl1TkBAgQIECBAgAABAgQIECBAgEBTAQWspoK2J0CAAAECBAgQIECAAAECBAgQSCqggJWUV+cECBAgQIAAAQIECBAgQIAAAQJNBRSwmgrangABAgQIECBAgAABAgQIECBAIKmAAlZSXp0TIECAAAECBAgQIECAAAECBAg0FVDAaipoewIECBAgQIAAAQIECBAgQIAAgaQCClhJeXVOgAABAgQIECBAgAABAgQIECDQVEABq6mg7QkQIECAAAECBAgQIECAAAECBJIKKGAl5dU5AQIECBAgQIAAAQIECBAgQIBAUwEFrKaCtidAgAABAgQIECBAgAABAgQIEEgqoICVlFfnBAgQIECAAAECBAgQIECAAAECTQUUsJoK2p4AAQIECBAgQIAAAQIECBAgQCCpgAJWUl6dEyBAgAABAgQIECBAgAABAgQINBVQwGoqaHsCBAgQIECAAAECBAgQIECAAIGkAgpYSXl1ToAAAQIECBAgQIAAAQIECBAg0FRAAaupoO0JECBAgAABAgQIECBAgAABAgSSCihgJeXVOQECBAgQIECAAAECBAgQIECAQFMBBaymgrYnQIAAAQIECBAgQIAAAQIECBBIKqCAlZRX5wQIECBAgAABAgQIECBAgAABAk0FFLCaCtqeAAECBAgQIECAAAECBAgQIEAgqYACVlJenRMgQIAAAQIECBAgQIAAAQIECDQVUMBqKmh7AgQIECBAgAABAgQIECBAgACBpAIKWEl5dU6AAAECBAgQIECAAAECBAgQINBUQAGrqaDtCRAgQIAAAQIECBAgQIAAAQIEkgooYCXl1TkBAgQIECBAgAABAgQIECBAgEBTAQWspoK2J0CAAAECBAgQIECAAAECBAgQSCqggJWUV+cECBAgQIAAAQIECBAgQIAAAQJNBRSwmgrangABAgQIECBAgAABAgQIECBAIKmAAlZSXp0TIECAAAECBAgQIECAAAECBAg0FVDAaipoewIECBAgQIAAAQIECBAgQIAAgaQCClhJeXVOgAABAgQIECBAgAABAgQIECDQVEABq6mg7QkQIECAAAECawj8+te/Dh/4wAfCVVddtY7L2972tnDjjTeGLbfc8uV/i//3scceO67tRO0gEyBAgAABAgRGWUABa5TTt+8ECBAgQIBAEoFVq1aFb3zjG+Gss84KjzzySNh6663Dl770pfBHf/RHYYMNNlhnzO9+97vhuOOOq/77/Pnzw1vf+tYwffr0JHPTKQECBAgQIEBgGAUUsIYxNXMmQIAAAQIEhkLg3nvvDccff3x45plnwoIFC8L+++8/4bx/+tOfhj/7sz8L5513Xvid3/mdodg3kyRAgAABAgQI5BRQwMqpbSwCBAgQIEBgpATinVif+tSnwtlnnx0OOuig6rHC2bNnjzNYvXp1+OxnP1s9VnjMMceEadOmjZSRnSVAgAABAgQI1BFQwKqjpA0BAgQIECBAoE+BZ599Npx88snhb/7mb8KFF14YzjjjjHGPBy5atCjcdNNNYd68eWHTTTftcxSbESBAgAABAgS6LaCA1e187R0BAgQIECBQgMCjjz4ajjzyyPDP//zP4YYbbqjecRV/li5dGj7ykY+Ev/zLvwy77LLLuJkuX748fOUrX6nu2oqPIr7xjW8Mp5xySvVI4iabbPJy2/jS+GuvvbZ6x9YDDzwQXv/611fv2vrQhz4Udtppp6rdiy++GB5//PFw2223VWN+4hOfqF4mH4tm8a6vj3/842GjjTaq/v2SSy6p+tlvv/3C3nvvHV73uteF97///S+P93//7/8N73rXu8Kee+4Zzj//fEW3Ao4vUyBAgAABAqMgoIA1CinbRwIECBAgQGCgAvExwVgwii9q/8M//MNw/fXXh9e+9rVVsSi+4P2oo44a9+jgL3/5y5cLUCeddFI1989//vNh7ty54dRTTw1/9Vd/FTbeeOMQi1znnHNO+N73vhc+97nPhX/37/5dePDBB6s7vmbNmhWuu+668JrXvCZ8/etfr/77Jz/5yaqQNmfOnOr//u///b+HbbfdtroD7Dvf+U5VCItz2m677UIsVMVvU/zd3/3datyxn/vvv7/afo899gi33HJL+K3f+q2B2hqcAAECBAgQGA0BBazRyNleEiBAgAABAgMWiEWp+K2El19+efUY4R//8R+Hu+++u7obas07qsbeibV48eLqGwljoSr+PPfcc1Xx6o477nj5hfDxrqojjjgiHHrooS8XmVasWFG9c+vv/u7vwq233hp++7d/u9o+vig+3m0V+7n44ovDvvvuG37yk5+EeAdXLGJ98IMfDP/hP/yHaoyxn3jnWJxj/Lexn9j+9ttvr+70ioUs7+wa8IFleAIECBAgMCICClgjErTdJECAAAECBAYv8MQTT1R3Yf2f//N/wq677hq++MUvvvyY39jsfv7zn1dt4mN6sTi15k985O/cc88Nf/3Xfx0+/OEPhyVLloT3vOc94U/+5E+qbzEc+xlrt3DhwrDPPvtU//npp5+uCljx7qrPfOYz4RWveMXL7ceKXnFe8U6usbuqYrEqFrDiC+j9ECBAgAABAgQGKaCANUh9YxMgQIAAAQIjJxAf64vvsYrvnVrz0bwxiLG7qh555JFJbeIjgvEuqjXv3IrvuYoFqGuuuaZ6RPGZZ54JExWwdthhh3W2jQPFRwNPOOGE6h1Zp59+elVA23777UcuHztMgAABAgQIlCmggFVmLmZFgAABAgQIdFQgvgvr2GOPnbSANfaOqXjnU3zMcKqfWLj6xje+Ud2VFe/qeu9731u9jP1jH/tYTwWsOE58zDAWxuKL4+NPfGl8fNwxvk/LDwECBAgQIEBgkAIKWIPUNzYBAgQIECAwcgJTFbD+8R//MRx++OHVHVDxJerre8dUfK9WfIl7fOH6Zz/72bDjjjtWnut7hHCyO7DWDOJHP/pRuPTSS6tCVvzGxPi/s2fPHrms7DABAgQIECBQjoACVjlZmAkBAgQIECAwAgJTFbCefPLJ8M53vrN62Xp8R9Yuu+wyTiUWrb761a+Gww47LNx8883V3Vxr363VawErvuvqrrvuqvrccMMNq/HinV1XX311eN/73hfuvPPOcOCBB45AOnaRAAECBAgQKFVAAavUZMyLAAECBAgQ6KRAvJspFoXOO++86v+tfYfV2LcQ/sVf/EV485vfXH1L4Vve8paw0UYbVY/4xTutDjjggLD//vu/fKdV/FbAQw45pPJavnx5+OhHPxo++clPVo8Q7rXXXlUx6vnnn69e4r7VVluFyy67LGy22WYv+8YCVryTK971FR9DHPv5zne+U33DYXyscKyA5VsIO3lY2ikCBAgQIFC8gAJW8RGZIAECBAgQINAVgWeffTacddZZ1YvW/8t/+S9VIen1r3/9OrsXX6Qe3z0VX8a+9s+FF15Y/dv06dOrO7GOOuqo6tHB+OL1+N++973vhXgXV9z2v/23/1a96D1+m+E//dM/hZNOOqnq7vOf/3z17YRjxbNYlIqPK8ZtY+Frzz33rAphF110UYhFrDUfIYx3asVvJdxjjz3CLbfc8vI3FnYlI/tBgAABAgQIlCmggFVmLmZFgAABAgQIdEhgrEA09nL0NXftbW97W4iPFW655Zbj9jg+Khi/sfDaa68NDzzwQHXHVXyperwTKhaq4s+qVavCF77whXDBBReEmTNnVv9+4oknhocffjjEbyr8/d///XD++eeHK6+8Mpx77rnj+l8JqrVrAAAEP0lEQVTzmwzj/D7ykY9U32L4wx/+MMRvQoyFtfh4YiyMrfkS9/i+rXinVixyxb433XTTDiVlVwgQIECAAIFSBRSwSk3GvAgQIECAAAECBAgQIECAAAECBCoBBSwHAgECBAgQIECAAAECBAgQIECAQNECClhFx2NyBAgQIECAAAECBAgQIECAAAECCliOAQIECBAgQIAAAQIECBAgQIAAgaIFFLCKjsfkCBAgQIAAAQIECBAgQIAAAQIEFLAcAwQIECBAgAABAgQIECBAgAABAkULKGAVHY/JESBAgAABAgQIECBAgAABAgQIKGA5BggQIECAAAECBAgQIECAAAECBIoWUMAqOh6TI0CAAAECBAgQIECAAAECBAgQUMByDBAgQIAAAQIECBAgQIAAAQIECBQtoIBVdDwmR4AAAQIECBAgQIAAAQIECBAgoIDlGCBAgAABAgQIECBAgAABAgQIEChaQAGr6HhMjgABAgQIECBAgAABAgQIECBAQAHLMUCAAAECBAgQIECAAAECBAgQIFC0gAJW0fGYHAECBAgQIECAAAECBAgQIECAgAKWY4AAAQIECBAgQIAAAQIECBAgQKBoAQWsouMxOQIECBAgQIAAAQIECBAgQIAAAQUsxwABAgQIECBAgAABAgQIECBAgEDRAgpYRcdjcgQIECBAgAABAgQIECBAgAABAgpYjgECBAgQIECAAAECBAgQIECAAIGiBRSwio7H5AgQIECAAAECBAgQIECAAAECBBSwHAMECBAgQIAAAQIECBAgQIAAAQJFCyhgFR2PyREgQIAAAQIECBAgQIAAAQIECChgOQYIECBAgAABAgQIECBAgAABAgSKFlDAKjoekyNAgAABAgQIECBAgAABAgQIEFDAcgwQIECAAAECBAgQIECAAAECBAgULaCAVXQ8JkeAAAECBAgQIECAAAECBAgQIKCA5RggQIAAAQIECBAgQIAAAQIECBAoWkABq+h4TI4AAQIECBAgQIAAAQIECBAgQEAByzFAgAABAgQIECBAgAABAgQIECBQtIACVtHxmByB/9+OHRMBAMBACPPvGhsMcdBLf4IAAQIECBAgQIAAAQIECBAgIGDZAAECBAgQIECAAAECBAgQIECAwFpAwFq/x3EECBAgQIAAAQIECBAgQIAAAQIClg0QIECAAAECBAgQIECAAAECBAisBQSs9XscR4AAAQIECBAgQIAAAQIECBAgIGDZAAECBAgQIECAAAECBAgQIECAwFpAwFq/x3EECBAgQIAAAQIECBAgQIAAAQIClg0QIECAAAECBAgQIECAAAECBAisBQSs9XscR4AAAQIECBAgQIAAAQIECBAgIGDZAAECBAgQIECAAAECBAgQIECAwFpAwFq/x3EECBAgQIAAAQIECBAgQIAAAQIClg0QIECAAAECBAgQIECAAAECBAisBQJdoK5jq05huw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6" name="AutoShape 4" descr="data:image/png;base64,iVBORw0KGgoAAAANSUhEUgAABLAAAALmCAYAAABSJm0fAAAAAXNSR0IArs4c6QAAIABJREFUeF7s3Qe4JUWBt/GaIUsYCUNmQCWIAZSokhQEAZEgIJIEJAom1iyi6yLqoqxpSYKgJElKVoKAKEFhQBkDURBRdAZJouKQ5nve+qy7PT19zum+p8+9dee+/Tw+u8zt06f6V919uv5dVT1h1qxZs4KLAgoooIACCiiggAIKKKCAAgoooIACmQpMMMDKtGYslgIKKKCAAgoooIACCiiggAIKKKBAFDDA8kBQQAEFFFBAAQUUUEABBRRQQAEFFMhawAAr6+qxcAoooIACCiiggAIKKKCAAgoooIACBlgeAwoooIACCiiggAIKKKCAAgoooIACWQsYYGVdPRZOAQUUUEABBRRQQAEFFFBAAQUUUMAAy2NAAQUUUEABBRRQQAEFFFBAAQUUUCBrAQOsrKvHwimggAIKKKCAAgoooIACCiiggAIKGGB5DCiggAIKKKCAAgoooIACCiiggAIKZC1ggJV19Vg4BRRQQAEFFFBAAQUUUEABBRRQQAEDLI8BBRRQQAEFFFBAAQUUUEABBRRQQIGsBQywsq4eC6eAAgoooIACCiiggAIKKKCAAgooYIDlMaCAAgoooIACCiiggAIKKKCAAgookLWAAVbW1WPhFFBAAQUUUEABBRRQQAEFFFBAAQUMsDwGFFBAAQUUUEABBRRQQAEFFFBAAQWyFjDAyrp6LJwCCiiggAIKKKCAAgoooIACCiiggAGWx4ACCiiggAIKKKCAAgoooIACCiigQNYCBlhZV4+FU0ABBRRQQAEFFFBAAQUUUEABBRQwwPIYUEABBRRQQAEFFFBAAQUUUEABBRTIWsAAK+vqsXAKKKCAAgoooIACCiiggAIKKKCAAgZYHgMKKKCAAgoooIACCiiggAIKKKCAAlkLGGBlXT0WTgEFFFBAAQUUUEABBRRQQAEFFFDAAMtjQAEFFFBAAQUUUEABBRRQQAEFFFAgawEDrKyrx8IpoIACCiiggAIKKKCAAgoooIACChhgeQwooIACCiiggAIKKKCAAgoooIACCmQtYICVdfVYOAUUUEABBRRQQAEFFFBAAQUUUEABAyyPAQUUUEABBRRQQAEFFFBAAQUUUECBrAUMsLKuHgungAIKKKCAAgoooIACCiiggAIKKGCA5TGggAIKKKCAAgoooIACCiiggAIKKJC1gAFW1tVj4RRQQAEFFFBAAQUUUEABBRRQQAEFDLA8BhRQQAEFFFBAAQUUUEABBRRQQAEFshYwwMq6eiycAgoooIACCiiggAIKKKCAAgoooIABlseAAgoooIACCiiggAIKKKCAAgoooEDWAgZYWVePhVNAAQUUUEABBRRQQAEFFFBAAQUUMMDyGFBAAQUUUEABBRRQQAEFFFBAAQUUyFrAACvr6rFwCiiggAIKKKCAAgoooIACCiiggAIGWB4DCiiggAIKKKCAAgoooIACCiiggAJZCxhgZV09Fk4BBRRQQAEFFFBAAQUUUEABBRRQwADLY0ABBRRQQAEFFFBAAQUUUEABBRRQIGsBA6ysq8fCKaCAAgoooIACCiiggAIKKKCAAgoYYHkMKKCAAgoooIACCiiggAIKKKCAAgpkLWCAlXX1WDgF8hV4/PHHw/XXXx9uv/32sOuuu4ZXv/rV+Ra2VLIXXngh/P73vw8/+tGPwsMPPxze/e53hylTpvRV/lmzZoUf//jH4eqrrw6LLbZY2GuvvcKKK67Y1zaH++GZM2fGeqEsL3vZy8Kee+453E1l/Tn28xe/+EV0X2mllbLZT46Fv/zlL+GKK64IDz74YCvHV44Vkc6jyy+/PPz9738Phx56aJg0aVKORR2RMo2X825EMHt8yVj6/Xn++efDb3/723DttdeG+eabL14PFlxwwRwYwz/+8Y9www03hBtvvDFsuumm4c1vfnMW5WqzEOPletymmdtSQAEFchbILsCiQXnVVVdVmi255JLhwAMPDEsssUQt03/961/h1FNPjQ3Vbsvee+89phrftXb+3yvVNaja5sILLxwWWmihsOqqq4ZXvepVsSE8zzzzNPl61x2wwEjXb/FGnOCHG0OWsXIOcbN+8803h5tuuik2uFloSBxwwAF9B1gEFieddFJsELBwzhAcjeQ5Q6OOMGfq1Knh2WefjeVYe+21RzzY+dWvfhXOOOOM1o7+4vGVGiM0Bn/zm9+E5557btT2s7yD6fwgOOR4aPP4ag2zhQ2l4JA6eOKJJ+IWX/ziF4fDDjtsXAZYbZ53Tz75ZDjuuOOGXFuormzOj373pe3fn7aty9faYsjGbzXLKqusMuoBVvEayrWaIJplq622mqsCrPFyPe73vPLzCiigwFgTyC7AApAfndQ74v777x9qJPO3l770pWGfffaJwUrdhR/nP/7xj+Hss88Ojz32WJgwYUJ80rT55ps32k7d78txPW5YCBzOPffcoYZValytu+664RWveEVYeumlY9Hxp9fAnXfeGe66666Qbrxo6L/xjW8Mm2222Yg2ynP0zK1MI1G/nEc//OEPY8OK8+ihhx4aYhgLARbB0ve///0w77zzhgceeGCogTi3BFiEctddd10MdFKIRgWNRoCVDgzKQcjB0/3USKIHwpve9KbAA4mqhevNfffdF+69996ha8/2228fNt5447g6PRluueWW+P/fc8892QRYBKKnnXZa+Nvf/hb9U7DW1vGVyzXnz3/+czjzzDMDIRb7nOp1vAZYbZ93xVBl4sSJYamllgorrLBC4P8vnlecH/xWsyy++OLx3qi4cAzyO/7000/Hfx7N60Abx+4gf39wnDZtWrj00kuHHmxQZnoV8yCiaqE8f/jDH8Ldd98dfw9ZVltttbDvvvvGXlZ/+tOf4sPY+eefP66TU4B10UUXxfD/mWeeGTo+KP/cFGCNl+txG+eW21BAAQXGmkCWAVZCpFFOg4ybgHSTzN8IXHbZZZfGIcqtt94azj///NijaL/99os3GeNtIZD6zne+M3Tj2+tpIDdd3NTRoyP1tsGPwKJJiDjenEdrf0eqfv/617+GE088MTbWWcZCgFWsE0IQegjRcGkrYOD8YCgGw8YWXXTRURtCSMP1m9/8ZiBoyKHhSk8wgh1CKZa63v/85z/jtYqwsaphRd1Rh9RlDvtZPL5+9rOfxbC0yf6O1jVjuN/L8c5vA8c8y3gNsJJfW+cdD9tOPvnkeA3hYd3kyZPnqCKCk1NOOWUoFOkUTnHf9POf/zzWE0OkGbpGoDLWl0H9/vzkJz8Jl1122RBPnUAH42uuuSYOR1955ZUre1exTbbN0uueayTrZsaMGfF3PPVGrrO/I1m+tr5rPFyP27JyOwoooMBYEMg6wAKQm2RuDBiSkRZ6UG255ZZhiy22iL2p6i7ppm+NNdYY8SE1dctYXu/RRx+NvV4I7NqYM6F841fnZqp4g5ZCrOGGiMN18HP1BEaqfgk2aUBxTrGMtQCr2ACsG6jUq4E81jrrrLPCHXfcEQuTQ8+LYnmaeHP9ozG/3nrrVQ5t4eEGvw+57Geq/bn9+Er7WRwqOt4DLEzaOO84dujhxhx6neblqxtgFe+h6LE1yLmX2r5X6XYlHdTvT3noc91AhzCd3u30Tq4y/uUvfxlHALDUuecaqV+R8hQEdfd3pMrX1veMl+txW15uRwEFFMhdIPsAC8Cq+VQYBrT77rs3mrsq/YhtsMEGYbvttsu9bmL5eGr361//urUbz/KcD3Vvpni6TGBBt3gWnuLuv//+4SUvecmYcBwvhRyp+i3f+I61AKs4X1WTQGWsHEdtNKTb3Nfi3IZNvX/wgx/E603V5MLF7eYQ1Blgjc85sFK9t3HecZ/CkNt3vOMdHXuZNwmwKFt6ocA73/nOVh6EVV0b2r5X6RVgFec3bev3p+zaJNChpyjXI8pSfthYvIete8/V5vW307YMsEZC2e9QQAEFFGhbYEwFWEyGnOZ8AKLppO7p5mSsvGnlqaeeipNCv+hFLxr1AAvv8gT7G264Ydh5553bPibdXh8Cww2wmtbvWA+wik5NA5U+qmfEPtpGQ7rNwvYTYP3ud7+L87UwD1Z5McBqs5aab8seWLObtXHeMQyc4b/ME9dpaRpgcb3mTZHbbLNNvJ9oexnEvcpYC7AY8nzhhReGHXbYISyyyCKzFd8Aq+0jrtn27IHVzMu1FVBAgdwFxlSAte2228b5HOiqnpYmk7qPpQCrOHSyzSd2/QQc5Z5wTPzO08aRfMta7ifUaJdvpOrXAGu0a7r797fRkG5zD/sJsLqVwwCrzVpqvi0DrPYDrDq10DTAqrPN4a4zqHuVsRZgdSuvAdZwj652PmeA1Y6jW1FAAQVyERhTARZhyWKLLRYnBOZpV1rqzsc0lgIs5kw477zz4puscgmwivM4YG+Alctp/H/l6CfAalK/Blj51X2xRAZYo1s/46XBZIBlgDWoexUDrMFfwxxCOHhjv0EBBRRQoH2BMRdg8Vrj4g0TJHUndR8LARZPM9m/Cy64IPD2LpYcAizK9b3vfW/o9fWUi6GYY2UusfZPnTy3ONwAq2n9GmDlWf+pVGM9wGK4E9f6TpNYp/20B9boHocGWOM3wBr0vcpYCLDqDPdkP+yBNbrXqfHyQGF0lf12BRRQYOQExmSAxY0Try3mzYTprXh1JnVvGmAx3xavaL/++uvjnBQEShMnToyvC+etWBtvvHHXCVF5ex9h1LXXXht4Oxz/zauxX/ayl4XXvOY18dXFTPy52267xRrnv2m43X777UP7VXUo9PO2p+EGHI888kicj+tvf/tbLFLdSdypHyaQve666wJvQWIyeJaFFloorLDCCuENb3hD7MmFa3kpz7lV/nvRodO6vSZ2Huk6HvSpPVL12yvAKgYoxX0u10d5O8V1e03M2+nYWnjhhcNqq60W31K6zDLLVJJ3mgOLc/ymm26K/+ONUgyPXX755cMb3/jGjsdp+gLK89hjj4Wf/vSn8RzuNtfe448/Hq8rxfX4biZC5t/peck15q1vfWtYYIEF5tiHmTNnhl/84hdxsmeGVLP+fPPNF1+qwGe45tR5CyH+vMmPdZnHhvNwqaWWCi9/+cvjNYp9edWrXtXoZRlV4E2GEOJwzjnnhM0226z1AKufY6a4X1Xb4UEK1ySuaSuuuGL4zne+E/CtM8da1XWI7+NYpk75reFBRtV1ssq73+ta2ia/Wb///e/j8fTQQw+Fp59+eugY2XzzzeP5wbnO0s/vUnEfpk+fHs8Bfi/4vcEaW3pfc15zXHQ6r9lO2nfKTE/tQw89NEyaNCluh/nUeKtvehkJv0FMTcBvcp2lrfOuznd1W6etIYT8Ht98881h6tSp8XpHfXMvxfyir33ta+OxXPX2437uVTi/ud5wjaWu04M6rl/UK9/J7wT/3Wnp9fszXN+mk7jfcMMN8RyvesFEsQzDCbDSbwTz/6XzgPumlVZaKX7fyiuvXOst3FV1zHbWXHPN+Lv2/e9/P57jLL0mre90/Ux197rXvS7WXdVvVlWd5Ho9Hu7x4+cUUEABBUZGYEwGWOkmlV5Kt91225BUr0ndmwRYDz74YPjud78bb4BpwHGDSwjFHFzcvLEwUSeN7Ko38XGjf8YZZwS2s9FGG8XGKKEPgRVhDqEOS7FBzw0kf2fhzYPc9LDQoORGI93QsZ3VV1+96w1ep8NnOAEHN09pX9hu3R5vfI5eW3fffXdseDApLXVE44GG8f333x8bFTQieDtSVaMExx//+MexQcPNdVpoXO+6666zGdA4SY3GZZddNr7FifChU6NvNOp40Kf1SNVvnQYEDUmOYW6QWb98vBctuMmmnglwUijdLcDivDz//PMDT8C5kec8YrnlllvCww8/HLdBvXOjT0O7fAxUBVg0kDl+UuO2XFcErYTN3PwXl9SopfwEWGkpNwaKDetURtZlvU022STuz7Rp02bbNhOXE14UFxr2rMv5RS8lGvRMzEzYjh/XJxqhvcy5Hn7729+O16Utt9wyXuOeeeaZGLrTuEzDtHsFiXWO6SYBFjann3562GOPPVoNsPo9ZtJ+Ut+XXnppuPXWW2MwwvFF4EfdEwZwzNOAw5I67xVgEUCeeeaZ8bjld+Itb3lLDGv494suuiheP6sW6ni//faL19bi0u91LW2L44vjjO/nepoazcXrN8ddeijRb4CFFccJv48EYxz3vCiEcJaAhbCWsIP95trOb0BaON9nzJgR1+H4Tcd+KhN1wG8RwUm6vqTPVm2vyrut867O+dJrnX4DLKy5XhHy8VAtnf+cIxzDBOtYU79cgwiz+N1Py3DvVbjv4V6CB2L87hO2T548OV5zeSCZrr295jat8/vTy7Dq700CLHyYzoKythlgsV3evPqzn/0s2qy//vrxGsIDC+6ZuA+iLpg6Y6eddup4H8hxTj1efPHF8TrEtYV7UZZ0jee72BbXqvRb1GlfWPeyyy6L5eJeLd1fpQcvnLecq1ULoeSOO+44259yvR4P57jxMwoooIACIyswZgMsmAg3aHDyo56Wbjc+dQMsGgDcmHDzkObdStun8VJsaHKDRyOCRnTxZpq30RB28Za+DTbYYLZa5WYihW+deggVG3yDHELI0zwaiosvvvhsjXxuEGmQ0RjjhjY1ZgkCCKK4yek2eTufPfnkk+M2uDmmN0zxBpibMHrRsZ/caBEG7rvvvpUN1qoed+uss04MsIpluO+++2KDnN4P++yzzxxBQ7EScqjjQZzq5QBrUPVbtwFB3dE4T2Fstx5xBMQnnnjiUC+/TsFJOu9pDBF8Eh4Uzz3Ou0suuSTeTHcKW8sBFg0BeiIRGtDrhUYtDfPyDXn5+sL+0RCk8cz/6KWSlnKARQhLmfluwtbUkOb8YKFxTUOFbaS/lbdBw4PrD3/fZZdd5mhYcp5yTUxBONutMk9vDaMeDz744HitKy7p/MVjpAIsrgmEOMz9RwP5gAMOaC3AauOYSb85NMC51vDggutM8a1u1AsNTa7v6djpFmAVnQlkCEiL17TybxzHJccnxzXBI8c/17u09HtdS9uhXKeeemo8prnW8jtW7BFTvn7zuX4DLMKUK6+8Mhah6neTxjjHPr+fBIeHHHJIfCDCwnnF53Hh3Eo9hSnTu9/97hgEsi8Yc03kXoCHXynoWnrppeN5QJhTtbR13rV1ze8nwCref3S6X+KeihCZ6wm/+VyH+N0v/oanfal7r8I5zT1BCq84vzmW08KxzjHHMczCQzt6x1UtdX9/mnrXDbA4vjhWCVa5frcVYKW64beA4JAAt2jOAxt6p6b7sU7zv3IdIlDiN43rz7ve9a4YtBUX6gHv4kuROvXAKh4zSyyxRDjwwAOHzj22Wb5Ho8zpd5S/E5zxoKVY1/xO9fMbPojrcdPjxfUVUEABBUZHYEwHWJAVGwCJsNOPep0AK22Pp0pVDTu+g5sXhtNxA8Cy6qqrxhAr3eBzo3bCCSfEgK1TIyw1IJdbbrmw5557zlH7dW8Kmx425YCjyedf+cpXhq233rrr8A22x80lNyc0JMo2xe/jpujcc8+NTwNZaERzY0Sjo7wUb6D4W/mpebr5pfcJ2+Amq9OSSx03sa+77kjUb6pjbn7T0INuIUfd+ZjKZa/aZjoOaMxWNXLTzXRxvjYChoMOOij2xktL8bsIDOgxQwhNoyE1irkGEE4VnyxzY04PGXrdlBfO++OOOy4GVCydGgM0PmjIFXsbEEbsvvvuQ0/aGUrMMcy1IZ0PBFvf+ta3YuMlNZqqGpQpyE1P1asCLAJFgkX2mQZ+1TAhGks0YikXPb36WXoNBy5vu1evpbR+nTmw2jpm2A7HFY3WqkZcKhPrYcvQH5ZO+8J6nBv0tuUYJAwrhrFpe4SR1Dv1SdDP9Y3fjfLSxnWtfP1Ox0e51yHrEfCecsopQ8dxPwEW123Ca0KmTl7Fdfj+TtcchnURYCd7erNxDhR7MfO34nnCeUQjn9+48tLmedfPOVT8bD8BVgoKqdPydbH4HcXAsNsUDXXvVYr10ulBRnGdbg/uRirAqlNfvYbdsY06QwiLIRDDzwnvqq7v9LKlJxQL1w3OA3oHFxe+jxEEbJMHfYTQVQs9lrmmdXpgkj5D2MuDBdYjVOO3t7xwD8bv2h//+MdY7re97W1z9B7mM7lej+vUtesooIACCuQhMOYDLBjTU+f0VKpTr4teARY/zvScoot0rwnKeQrGDR4LwRWNwDSPRvoeGsBVNxep6rkR4eZ4NAMsGkTsK0+000LPAUx5CsvTuXRzw5NYuv3TgCeY6jQ0j5tQhtikmye6wHda6HHxzW9+c+iJInMo0Bum6sat+ASX7aXAi6fm9Hi488475+gNV/7enOp4EJeAcgg0iPql3E0aEG0GWClUYQgDDfli75eiJ+EB4Us6dsvncznA4pjmCXHVcVd+aQTHHeE2DePiggkNes5/lk4Nm7Id2+kUlqftcy0hFL7nnnvm6H1SPo7S0BYa6CxVjcXU6Oy0L3wubef1r399qwEWjS6GvRV7X/B99Orhesg1h0CxrR5YbR0zaTtcH7v1DmFfGM5JT61uQwjpfcCDEIIgjgF6FDFcvLyUA8+q727rusZ3p+s3/z/DhHgg1GkpNqb7CbA6zUlXPr+KoTkN86rflmJY0G14YJ3zte3zrq1r/nADLObyJGQgDOz1FuHydaRTL7W6AVadsLlYd9xrdLrGN/n9aWJeduWhR6ewmGsV14K2AqxUN9xXdboWsC8ERNQhgRFLuR7Tw1HCYHpnYlgVQPPZ8sPYqn3hOKBnO0NoWTqdd/yNYI1rAkun7871etzkOHFdBRRQQIHRFZgrAiwIy43MqieGvQKs4o95r2Ez5R4F22yzTexiz1K8CeJJPUPjmEOkvBDeMNyJwKa81L0pbHr4NJ0jicbVFVdcEed7Kc5B1Wk+oOJTOG6auHkqDnEpl7fYC4G/lYeGlNcvNiL5G/M6EBwyz9IOO+wwx3DN8udzquOmdVdn/UHXbypDkwZEWwEWjfTUs6rX5PzlhgjDJwiZ6enEUqfBnPa1+L38W6feMnVfSc4xT7hByMHSKyxnnWIg0qvhyfq9zIvXl7XWWis2Sqom3qUxwvDiNntgdetdlXohMEfe/vvv3/cQwraOmWJjvvzAouq8rPPWq7pv8CsPw6Uu9tprr9nC1raua8XtdAvV0j7X3Yde1y7OCSZXZw4rruc81Ck3uuueX03KVDxPGAZGA764tH3e9XKo+/fhBljMrUSvUpbiPUun7y32vCHcrwo0696r0OOU6x6BLD140ryFxe+uW3dNfn/qmrJe3SGErJsenDJXWxtDCFMY3GvKiPJvPPeYvKggPVAphsq9flvqnFN1ekYnY+7Dzz777Pif3Msddthhs/Woz/l63OQ4cV0FFFBAgdEVmGsCrKp5ksqTuvcKsAhH6OXAzXTThS7azEfCUh7qQIOHebC4ySn3Ouj0PXVvCpuWs2nAkbbPMBe6kKc5Q/j3qqGaRcO6T+QJx5jbhIWbZBpnnRrM1DM2TPia1uczTDLLnEDd5uVi/ZzquGnd1Vl/0PWbytCkAdErTEnb7HWjXD6v6nikdco3+U0CLLZRHMbFf1c1/uo0BlJ5iia9nuBzzDMcJA217bU+39HLvHwecK7SC405gnqdQ03c07pNJnFPL8BguPKUKVO6fl2vXh1tHTPFhm2d61rTAIvfBXrhVT3oKNcnvdd4KFKck6qt61oaWsox16shTbnqBg7DOWbSZ9LLDwheCEHSg5RO50GTMnU7TwZx3vXjUPzscAKsukMwi99TnpeQ6wNDios9Vdu4V0lv3OMal3rSdzvPmvz+NDFvEmCxXQJBHor0G2CVezk1KXPxQWFTlzq/WeXf5aoXi6TyFs+9qmtaztfjJuauq4ACCigwugJzTYAFY3meJP6tOElprwCrOP8CTwir5iPpVF3cxBSfGJd7hPE5eoURzHDjnebZ6bS9Nm4Kq7Y93ICDbaW5M9KwLBq6TDpcfBsU8wXxJJ2lTkOP9XiSyRwvKRzr1UAvT2zMk773vOc9Xee9ShY51fEgTv1B128qc5Mb5V5hStpmrwCrOOSKXkhVPRc7mTIsgxvqNOy1aYBVvvGumgekTmMgla9JgFX+7m4NiKrtV/VWq7pW8tk05JRhg3VfhV7nOG4SYLE9hnITkPcbYLV1zBSvGwylYogPVp2WOgFWcZ1uc2DxHcXjperYa+u6Rg9HegWzVAVl5f1tEhbVOU6K63CO8nvCUH1+OzkeeCNieoPvoAOsQZx3TQ3qHF+s06tHKuuUh5716mXOZ8rDLKtCzeHeqxBE0sONl7lQp7wUgSF7aQjaWAiwGKpO2XlJTbel1xxYxWONlwzwMDT1Fu51zKQJ07mGFK93va4pqX6Lw3Krzqny71qnObDYXnE/q66TOV+Pezn7dwUUUECBfATmqgAL1vKbbPi31FOIp7fMUUO36qonZsUbsTo3d72qkTkDaBAwuW5x4YaDcIzXCjM8p2oZ7k1hrzL1E3CU50vgu8rDmYoNrboBVvkpb52b8eLEusU67tV7JKc67lVXw/n7oOs3lWk0Aqxig7/OMdLNr2mAVd7fqu8fVIBVbnjy1tBiaFy1n3VCQ0IserUQTNMDoLjQu4ch0cwLVuzpM5xjks80DbAIZAiv+g2w2jpminMeUibm56qa+D751AmwynMMMRSJiY/L87AVQwSCHCYbLz9caeO6xiTxNGbTW32rhiqW638QARa9cZiEnV5lBBpvfetbY2+wVL704ohBB1iDOu+Gew4VPzecHljFumJbde5xysOdq37Tm96rEFwRStJ7iTmkeEMdxz4PGOoeT01+f5p4N+2Bxfr8j/J3W3oFWMXfozo9Hzt9V3HuR65PDMMuviG7/Lm6v1nFYYnMCcbk/1WjCXjrIccDS9V8pjlfj5scJ66rgAIKKDC6AnNdgAVnp0ndV1999doBVq85pKqkAAAgAElEQVReQHWrjUYKP/7XX3/9bMPv+DwNQ4a90RgtN1qa3hTWLU8/AUd5Lha+szw0q9hw7jUsJpW5XKZe8zbwuao5z5ifo1fDvug62nVct86arDfo+k1ladKAqBOmsN1ePbCKN7/93OSXv6vOG+/K+1s1X07dxgDf36QHVtNGVXn7vcK+FBjwEoTiPHdsh6fovB2Pyd77WZoGWHW/q9cQwraOmabBfJ0Aq/xbxQsJeJttucFZnPePOf/oHVwO6tu4rpWP3zrnWN3AoU59cuwx9xmNYPaPedle9apXDf021j2/mpSp27Vp0OddHZNO67QRYNXpyVm+llRNrN7kXoUXNDBHEg+g1lxzzdiDu/gijrp11+T3p4nzcOq8zvabBFg81KRHedXbmHt9V9OQsu45Vez13uklScXJ4zu9UTr363EvX/+ugAIKKJCHwFwZYHUKON7whjcEXhvcqQdWcfgbb9mjMdFG7wPKM3PmzHDzzTfHHg9pjgf+nW7izGfC9xWXJjeFTQ6lfgIOvqc8eX35iWzxLTR1urBXBRe9bqxTQLnGGmvEHnc08FjqvM0tpzpuUm911x10/aZyNGlAtBVgFXtE0Ojp9gr4Xl799sCqehNT3cZAuVHYK0gtN6q6DeFI+13XvOhE4/LKK68M06ZNmy3IotFKj6O68/dV2Y9WgNXWMdM0mK8bYGFV7KnL9fTtb3974GELDwyoC97oym8Gv1/0RqrqZdrGda18/NYZKlk3cOh1PtLTh2OE3oAMXeWFCwRoxaXu+dWkTE0CrEGdd71sqv4+nADrd7/7Xexhl3pb1tmf8rWqalhp3XsV3orH99MjnQdNhFflY7lu3TX5/WniO1oBFr3bjz/++GiDSbe3V3fbn3KA1etequ45xXdSRkYUcL9FGemhy70097AMDeRFOtybMQSS8lcFcGPhetzkeHFdBRRQQIHREZhrA6yqSd2Z/4Z/33LLLSuHEBa7X3cKlqqqiSEN/I/Xm/dauGGgQTJ16tRYFpZ+bgp7fV/57/0GHMWAim2Xn8gW30LD33s1zlmnOISwV2+Y9CSQz9EzJL31kMY3C2+w4t87De/JqY6b1l2d9Qddv6kMTRoQdcOUXj2wijf5lIPhbdtuu+0cvRfLThwj9OpgkvJ0XDQNsIpzlHQ6Rps0Bpr0wHriiSfCcccdF3uosfR6NXq50dmrB1bZi9e5M2l8mmuIv/dqCPU6NkcrwGrrmCkOjen0NraiQZMAi88RVDGkimPrkUceiSED30Moz+8Dx/oyyyzTkbmN61q5hy2/gQxBYm6iTkvdwKHX8VHsZdbpLZt1z68mZep2bRrp866XUafji3+vc46X96dOD7vyEMKq3/M6ARbHMy/Iueeee+JDQQJKfqvLS926a/L7049rnfuXOtvv1QOrPHz3la98ZXyZTa8pEagfrhsMYaTnVnk+UXow8kbPTtupe06lfaS3LvXIUGbuuXhLNQvzv3IvSMjO+ZvmmizbjJXrcZ06dR0FFFBAgdETmGsDLEg7TVTc6aaEH+QTTzxxqKFYfothVTVxY3b66afHtwymN+fReKFBwtPy8tBAtlEO19qYV6LuIdRPwFGes4XvLL+VqGxYp7FdvOnq1vMt1Sdh4YEHHjg0aXtxOGGn7u3JJ6c6rltnTdYbdP2msjRpQBRDz24NrV4BFvVPg5M3YrJwE11n2CjzKTFkhYlx0/nYNMAqBhKdjtEmjYEmAVb5DVV1wvVeoSE9dghEaGxULeUXJdRpIHc7TkcrwGrrmCm/5a9XA7NJgMX1i3OEXgvd5qvp5tvWda04GTzf1yskrhs49LqGFecY6/T7XPf8alKmbufJIM67Xg51/z6cHljlc6FOQFmcf61Tr9c6AVax5023uTHr1l2T35+6pqw3Wj2w+G6CKHros/S6j0n7xHWJ6SnSQ7vyiwd69Uqve07xffQO42U7vPGZSeur7m17WY+F63GvffDvCiiggAKjLzCmAqw6kxeXScsNMf7e6QaZH9fzzz8/TjCaFl5rzhOsqqff3ODS8KBrPsOZuFlIN0G8RYvJdjtN0l58GlqeR4pt1LkpHM7h00/Acd9994Vvf/vbcTJdlqqGNOEcN2LcVLHU6Q6fGk1VbzVM+5hCPxreBBEpLOTv/A3vn/3sZ3F1ejFUDUHhbznV8XDqr9dnBl2/6fubNCDqHssEUzRk0/FVNckwjf1zzz031mOq6x122CGss846c9xQc1ywTYY2MOSvGNY0DbBS46LTJNqUpUljoEmAxbY5R+i5mXptFt+uWnVM9AqwqBN6PuLS6el8sTclvpx3w11GK8CivG0cM8X5Xdhmr/C0boCVeh7hy9xWw2kUtnldo/fdySefHGgIs3SalysdB3UDh17HTfF47TR5fDFMYXuDnsR9EOddL4e6fx9OgMW2y7/hPHjrdtwV3xrHMVp1vahzfS+fD50mFy9ec8bCWwjr1levHlhsp1ynXGM233zzOFSv6hrNgz/OG3pfMZSv6l6If0svMaraRt3frHT94/fn4IMPHrrXrbv/xfVyvh4PZ3/8jAIKKKDAyAuMqQBruN25eXLETXkaZtZtO+Ub+NRY4Yk7NwK8gYXGM69/ZnJ2GsLcAHIjmJZ0I8IcE52GODGnCWXizYhV3byLN3KTJk2Kr22nRxg3EMwTQjk69Z7odhiV3/hXZxgB2ysb8m+dJhQmnGPfGArD0m0OneINFPO+8CSxat4xbtYIz3hjUdXTP7qy84ZJPFk6TSLK33KoY+qRUOLqq6+OgQ11yYT+xQlth3M5GIn6pVzlG99uQ8zKw5sIdqnrtBAE8+SZ4SXTp08fetlB1XlaHIqSPk+jn7eVvf71r49zyXGjznHAhNC8UQ3b8nCMcoDV7W1N6XjhGGP4caenz3UbA+WhWnWua+Xjm32vmgSZf+e8Y66ZdL2rOsdpdGJeNf9eck1z5vCmMHq6cf0b7lIMKLoNIWq6/WLjuWooNttr65hh/kTmgEkhIkF5eaJxvo/JyK+55pr4EIJ1OT45/oqheyrXaaedFkMFhulx7evn/G/julZ+AEE5CRJ4iFPuHYYrHumBT6/h393qttgDq+oBBEOXCKLvvvvuoc2kFynw20QPS3oJsjQJ1XoFvW2fd02P707rDzfA4t6FOmMKA5ZevTnT+bXIIovEXs/cd5SXOvcqPNzjnoAHiizlObDSmwl5+yTXURbuew477LD4fznG+M1YdNFF49+a/P40MS/PIVXnhTJ1tl/cbqe55coP4tJ2ecDJfQ9zfjI/HNd15lNlm9RHeX5Crv8nnXRSnLOKhesPbwTcbrvt5ri34veREQRpXtZyj/pUhvQWQq5P/H7zAGW4S67X4+Huj59TQAEFFBh5gTERYKUhSL2eFnbjK76ZsFeDsfyGu27brXq6lW4uCSZ4esaNdvnpV3ryzg1k1ZunyhOuEgJxE0Jjh5tqbiK6vca9U5kJ3s4444yhHiy9AixuLAkWaDwQTKWFoIAeMsx9ULWU3wRZ1dhOPdjoOUUAQQOuauLP1CDHqtPrmylD+cletyePo13HDzzwQOyOn3obUf5e83fVuTyMVP1yLJxwwgmBhiVL1Vv5Unm5keaGOgWaBBhrrbVWDJsImqgLejoSghG8pOOM45ubdm7ACY1SL8iqMLWTTadhwOW5OGgk0MOIRnqxF0w69vhOArK3ve1tHXsslYdvdDIp9yTpNOdPeZ/K5xR/p2HJ3HuE4ARNNEwJWjhvU0OQ/eHYYhJ2Qh6uo8WGKftdDBTZbrEx1au3V6/jsmrocdUk+L22U/47ZWSuLo4flilTpsTGXNV1sY1jpmpIOnO9cIwy1I5jjeOZUJrv49xOPQVpwKc5fziGqDfCWs6L1NuJfaCOygE+5wb/To8M6oK66jShfr/XNcpQ1WuZ7yYg2mSTTWLIxu8T+8nLSdI8OHx2qaWWiucQ12qG0PN/6yy33XZbOO+884bCQQzo8UOdck0juCIApPHO7ysL5ywPidhnJr5PAdutt94ae1Kz4M7DH8pVdfyceeaZMQhg6XQetnne1bGos05xH3sd++Xtleu3KqBMvVeTIwE215iqpc69CtsjwGIoYVo4rrmm0ruHgIprFnV80003xfOG6xbXKs4j7p+Kb99s8vtTxzOtk4Ka9N91r829vqMYtKdgrupep+rc67Ttbr0jq64DPNSjRxfXIQIr9jUNx0/3IZznXF+4rjGfFb/R/K4QcqWX5VAezs/yNYhrWvqN5n6O7RDWVfUqzfF63KsO/bsCCiigQD4CWQdY3MQwl9TFF18cf3BpmPAUiWCi1+SWVcTpR50fcRqX3RZCG54KFxsXxfW7PdUqPx3lRptu3qnHFDfr9A7hJoGGHL27yguNTybL5OawuNSZl6tqv7iBfPjhh+Pwq+LkzNywcEPDzRSNBf6bhe8nLOP7i29N5MaFUI4GW683NPI9hGUpuOCGi0YJb6nh37hpJQDBBYdy7wPKTIOQRgY3PJSR0Ix5tco3RRwrmP7whz8cagSxH9hyzFAH5c+MZh0XeyWl+qr71sbRrl+s6WHC/1JvFBqKu+++e+xJUjWBa6eGNXVCw5jGCccck5UXAyyOF4618lBcAihex84T5E4LoS89XzhnqhaOPZ7433nnnbHxRFm4AV9//fXjscjxz/WH45xwjbk/Og3xqjLhmOP7KUf6HGHOz3/+8zjMloYBC+cc5xTXiE6BcCo/DcB0PlTtE40IAikauHfccUdchfog+CBQoGFBWYoNqvR3vp+y0qCklyfHKOdapzdK1fkZo0FGTy+GFGOcFspJkEOQOZxrOccddc/1JV2f2A7XdXpNVF2b2jhmqOfLL788NrKL+5P2Kx3PHEOULYWI7C/losFOL4p0ja26xvdyZd/4DSO4rLLr57qWvpt6I7zgGEjneLFcHDMcs5wvnIdp4ZinlyI9OZrUK0548UbG8sLvfhomzIMUzp+0YMFvB9/HQsBFr6piUELoxkOr5M561B3BGKFZqiPOebbFw5byNayt865X3fb6O+WmLJjzm1g87ji+OC56XUP4DMEjPbG4RlC/7O/LX/7y+HvJdYl/Z65JfnO5rnebm63uvQpBIfdU6S2IxX0lBMaec5lQtxiKlh+WDef3p5cr2ySgwaR4z4cLvZ9wHe5bWAmq6T2eesRSltQ7v6quynVTVfZOvSKL63Lucg4X79+KfyfQIpjkekZds/BbRIjI+VL83eT3gDfUVl0LOtlyLeSY4rc9Ta9RXDe363GvY8S/K6CAAgrkI5BlgFWex6eKazjDFdI8SqlHR69q4EaCm2V6NDA0i5tHbjgIYGgolXtrpO0RYF100UXx5p6bF36ouSlKjWRuPmi0c1PUrRcVNx7Me5MaotxY0AituhnotC/lrva99rn8d/Y3vWGGJ7CETcWGQK/tpeGWdHnnSXb57Vo0LngSWxUMlLvzp+8q96Crc7x06nU3WnVMA/GCCy6IDUSeUnJM0Xtm6623jg3DustI128x+OhUxqq5q1iXMJTgJg3zJCxhX9Nbi6hHXiVOQ5Jzg3/v1gjmfCJkIiBJxxY34Nx4E8YQfvUKWSkXQRbHJw3adJ7zOc5fej1yrnY75nuZpGsVwQJvs+u21JksnXOIXotcm1J5GVrDZznO+T4a8XjzFJ3QpNz4Inzk7/w79cHxmBqNGHJO0iAmYOr0Rqlu+9Hp3O3UGEtDheoc9+UHBFWf6eTY1jHDcD16IGGIHWaEg5y/PBBgSBu9Cfk3fivo6VrlyDWehwqEqE0WrpcEgBznVctwr2vFbfF7yf7ReE3nF+cFITW/Qwxfop7pBUfwwTnb6VpeZ984rukVwoMIXPgufvN4e2gKsAltCP34XeWaSc8rylHnNyD1Nmbodq/zsOoa1sZ5V8ehap2m1/lO1+By/fKQCW96uBFcs6Tfe64bva7BaXt171U4bwghOT84vrhWc34QQKa3RHM959yi9x73B8VAute1lvLU2fdU7jrHTdGs7W136gGfHjim6zTXGHy4d2TqBs77Oj3wOW44f7mHTA+G2Aa/C/yP+zOuU9yjEojzkKbqt47rJucm50168FL3WO42NURu1+O6++R6CiiggAKjK5BlgDW6JH67AiMvkBrlBBCdGqUjXyq/UQEFBimQhgzRy4SGOv9N+ERDv9jDi/8mYCBspfFPmFLnDa+DLLvbVkCB8SGQHv7ywIjpKwi++B/XpdSDEQke1NLTn3/jnoZrVp23XY4PRfdSAQUUUKAtAQOstiTdjgJ9CNCTge7+zIdGDwcXBRSYuwUIqjjnaQiWXzLQbc8Jr/gcw36a9FybuzXdOwUUGIQA4RW9fekZx8tOGHpYZ+FzTJfBsEzeIF5+iUWdbbiOAgoooIACVQIGWB4XCoyyQJpDhCEBTRqyo1xsv14BBYYpQOMuvQny3e9+99AE73U3x5xyV1xxRTj00EMbDSmvu33XU0ABBRAgKGeYIRPqM59ok4Vhi0wLwBx2VXO9NtmW6yqggAIKKJAEDLA8FhQYRQF6XzA5KnNh8XSTSZBdFFBg7hZgKA4TOzPf23B6UfFmXuaD2nPPPRtNlj53q7p3CijQpgDzIp5yyilxnsQm83+lMjCHHj2wuLfp9DKVNsvrthRQQAEFxoeAAdb4qGf3MkMBJiJmkv70ivAmk/NnuDsWSQEFaggQWjPJPq+wZ36YfffdN76uvu7ChOp8njeINflc3e27ngIKKIAAQwB5Uyc9Rnkb8LbbbtvxTbxlsTS/Hy9baPI55RVQQAEFFOglYIDVS8i/KzAAAd46xtuweOV8p7dZDuBr3aQCCoyyAHNY0fvq3nvvjSVh6DBDc9Zdd92eb91krjze4sbb2bbYYovajclR3mW/XgEFxqAA9yiXXHJJLDlvPuUNiIRR5bfalndtxowZ8e2kvNFwn332iW+2dFFAAQUUUKAtAQOstiTdjgIKKKCAAjUE6EV12mmnhX/+859Da88333xxLqzVVlstLLLIIkP/zmvr77///nD33XfHt3ttvfXWMcCiQemigAIKDEog9aLi+pOWiRMnhuWWWy5ep/i/xYW3Et51112B3uVrrrlm2G233QyvBlU5blcBBRQYxwIGWOO48t11BRRQQIHREaCRx/CcP/7xj3GITq9lhRVWiMMGy43GXp/z7woooMBwBXhb6uWXXx6mTp0aCNN7LczrR4/SddZZJxB2uSiggAIKKNC2gAFW26JuTwEFFFBAgRoCBFcMt7n11lvDPffcEx599NHAEEOWeeedN0yaNCn2ZNhwww3D0ksvba+rGqauooAC7Qswofu0adPCHXfcEXtY8d8s9ARlSOEqq6wS1l9//bD66qv7Yon2+d2iAgoooEBBwADLw0EBBRRQQAEFFFBAAQUUUEABBRRQIGsBA6ysq8fCKaCAAgoooIACCiiggAIKKKCAAgoYYHkMKKCAAgoooIACCiiggAIKKKCAAgpkLWCAlXX1WDgFFFBAAQUUUEABBRRQQAEFFFBAAQMsjwEFFFBAAQUUUEABBRRQQAEFFFBAgawFDLCyrh4Lp4ACCiiggAIKKKCAAgoooIACCihggOUxoIACCiiggAIKKKCAAgoooIACCiiQtYABVtbVY+EUUEABBRRQQAEFFFBAAQUUUEABBQywPAYUUEABBRRQQAEFFFBAAQUUUEABBbIWMMDKunosnAIKKKCAAgoooIACCiiggAIKKKCAAZbHgAIKKKCAAgoooIACCiiggAIKKKBA1gIGWFlXj4VTQAEFFFBAAQUUUEABBRRQQAEFFDDA8hhQQAEFFFBAAQUUUEABBRRQQAEFFMhawAAr6+qxcAoooIACCiiggAIKKKCAAgoooIACBlgeAwoooIACCiiggAIKKKCAAgoooIACWQsYYGVdPRZOAQUUUEABBRRQQAEFFFBAAQUUUMAAy2NAAQUUUEABBRRQQAEFFFBAAQUUUCBrAQOsrKvHwimggAIKKKCAAgoooIACCiiggAIKGGB5DCiggAIKKKCAAgoooIACCiiggAIKZC1ggJV19Vg4BRRQQAEFFFBAAQUUUEABBRRQQAEDLI8BBRRQQAEFFFBAAQUUUEABBRRQQIGsBQywsq4eC6eAAgoooIACCiiggAIKKKCAAgooYIDlMaCAAgoooIACCiiggAIKKKCAAgookLWAAVbW1WPhFFCgKPDQI/8Is1ommTJ54Za36OYUaCbwjz/8odkHaqy98JQpNdZyFQUUGAmBx56b0erXLDjxReFFExdpdZtuTAEFFFBAgbEgYIA1FmrJMiqgQPj6xXeGa+/4c+sSG71ymfCRnV/Z+nbdoAJ1BO7++lfDX667ts6qjdZZeuNNwpof+kijz7iyAgq0K/DY8zPCD544Jzz+/CPtbjiEsNmi24W1Ftqw9e26QQUUUEABBXIWMMDKuXYsmwIKRIEfT/tL+OpFvx2YxoHbrB7euv6KA9u+G1agSmD6ddeGu77+1YHhrHbQIWH5bbYd2PbdsAIKdBe47MmzwgMz7xoY0/5LfTS8aOKiA9u+G1ZAAQUUUCA3AQOs3GrE8iigwBwC37vhwXDGtb8bmMzOG68c9t78ZQPbvhtWoErgwQvOD78/64yB4UzZZdfwkj33Htj262x41qxZ4Y9//GP43ve+F6ZNmxaOPfbYsPjii9f56LDXee6558IvfvGLcOaZZ4Y3velNYccdd+y5reeffz5861vfCuecc0747//+77D++uv3/Ey3FdJ+n3HGGeHvf/97+PSnPx0WXHDBvrY53A+/8MIL4Z577gnf/e53w7PPPttqWXLcz29+85th5ZVXDh/4wAeGS9ba585+7H/Do89Nb2175Q3tscR7w5LzLjOw7ee04ZG6lgz6e5566qlwxRVXxGvi0UcfHV72stG598jp3M3pOLMsCiiQv4ABVv51ZAkVGPcCOQdY//rXv8JnPvOZ2FhOyz777BM+9alPhRe96EVz1N3jjz8e3vve94Yf//jHs/3tG9/4Rnj7298+qnX9u9/9LhxyyCHht7/t3NttxRVXDK94xSvCFltsEd761rcOPIwYVZABf3nuAVa/xwPBCcf59ddfH4Oh9dZbL/zv//7vQI8Zzq+LLrooXH755eHmm28Odc+rNgOsZ555Jpx33nnhuuuuiw3VvfbaK3z2s5/tK8Cqus50Ozw32WSTcNxxx4VFF100/OAHPwg/+clPwrnnnttKWdL3DmI/h3vKPfnkkzGg+9GPfhTr/SMf+Uj44Ac/ONzNtfa53AOsmTNnxmPzO9/5Tu19fslLXhJOPvnksOaaa9b+TL8rDudacuutt9YKr1PZvva1r8Xf4EFes2644Ybwwx/+MFxwwQVhypQp4cQTTxyVACunc7ffY8PPK6DA+BMwwBp/de4eKzDmBHIOsMDkSeb06dPjTT03pCyf/OQnw8EHHxzmnXfeSu/7778/fPjDHw7bbrtteNe73hXmn3/+gdXLP//5z3DttdeG7bbbrud3sC933nln7L1AkFUMAOjZ8qc//Sk2zk855ZSwzDLLhGOOOSa87nWv67ldV5hTIPcAKx3b/R4Pjz76aDjssMPCPPPMM/AAKyl///vfD+973/tqB1iDOD5xO/DAA8NGG23Ud4CVykdQ87nPfS6cffbZlSEN5/qFF14YA3XCwtS747777ovXI0LEfsO0stUg9nO49UFQt/vuuxtg1QQkGP3P//zP8OpXvzrsvPPOQyFrOn+K4Ssh0q9+9avYQ/Hwww8fVi/F2267LSyxxBKBEGw4S9NrCWX+6U9/GsPMpZZaao7AiL8/8MAD8ZxYZ511hkLPpt/TZF/okXnEEUfE39fRCrBSeXM6d5sYuq4CCoxvAQOs8V3/7r0CY0Ig9wArIfJUk5t7bkoXWWSR8MUvfjE+AZ4wYcIczqlHxS677DKshkCTiuMmlV4w9K6qsxR7e1T1YCHkooHz/ve/P9DT4+tf/3pYeuml62zadQoCYyHAorj9Hg+p1yHbGnQPrMT7s5/9LDbI6/bAGsSBmXqw0TBuMzRK4UKnXkYEzVyDttlmm6EAa1BlwW2Q225aL6nXjT2w6slxbl966aVhhx12mO0hSlWAlbbIbwm/b+uuu269L/n3WlXHZaMNhBCGcy1Jn5kxY0bHwKj8Gzmc76m7L+l6evvtt496gJXTuVvXz/UUUEABAyyPAQUUyF5grARYQH71q18N9K668sorw4tf/OL4369//etHLcDiZpkeGzx9rjukpldgwc7Q44xeNQzXYejOpptumv1xlFsB55YAq9fxMMjGYKc6TUHGeAywMPn1r38dFl544aGeLoNsqA5y203PWQOsZmL0BvrlL38ZNt5449k+2C3A+v3vfx/o6cdQ8iYLdcOcT8yDN9x5n4ZzLakTYPGbRzD3lre8Je7ScL6nroUBVl0p11NAAQWqBQywPDIUUCB7gbEWYG244YaBp6uf//znw2tf+9rwla98Jay22mqzOY9EDyyeeJ9//vlxiMh73vOeVgOsNMSC4RmnnXZa2GqrrbI/jnIr4NwUYHU7HgbZGDTAqjfP0yBDpkFuu+k5a4DVVKx6/W4B1nC+gRc5MKz+z3/+c1+9joZzLakTYJX3aTjfU9fFAKuulOspoIACBlgeAwooMEYFxlqAxZw3r3zlK2PPJybH5akuQwsnT548VAPdAiyGIjLxMvPY0MPp5S9/edh3333DrrvuOttE0A8//HDs4cWE1QzpoKfXcsstFxiWuMIKK8ThU8xVxVP2tPDUvNe8G3V6YPG0+qCDDorB3PHHHx8npC0uPKFnolrmy+KNcDxxf8c73hHnp1lyySXjqlWThKc5V9h/5jBieeMb3zjH0DMCk1NPPTUOf2E7b37zm+MQSebjKg7Z/M1vfhOHODIxL3N20dNgscUWi/MBDfpteL1Ot7kpwOp2PFQ1Bjluv/SlL0Wi4jFZPiJJiPUAACAASURBVCaqelA99NBD8XigTp944omw9dZbx4CW8yQtxR5Ym2++eTjppJPisFeWAw44IOy5556zvWSBuaWYJ463Bn7iE58YGtbLG8M4B88666z48gV6MhII0yBn/rc0jKp8vHOcEeoyV1V53qlu522dnindhhCy38wxVN5Ot5Cp7vUGuyb7yfqcp/TQ5DpAGcpL+dyue16Xt02PULaFNfXjEMJeV5/uf68bYJXrlwc2XOf5DUovMbnjjjtieEVPr+KS6ogh6Qz55beKSc5ZeAsoL0PhZSETJ04c+thwgqVuARa/jZz322+//Wxl6/U9da5BbJA5ttg33nDKvvEbhM3dd98d3wxa/i3mXLz66qvD6aefPmRRrileUpHekjrIc7e/I8hPK6CAAoMTsAfW4GzdsgIKtCQwFgMsbjAfeeSR8LGPfSwOJyy/mbBTgEUDkWEWTHJLmMNCkEVjnxDrQx/6UJyrhAb3xz/+8XiDzzxb9LbitdzlyZtTw5U3Bg5nCCG9xwjOUihEg55eV8zvReOFXmbc/BdDI56yUzYCNYKChRZaKNx4440x0GNYU3EICdvjtff/8z//E9cnDGM+LW7M/+u//iuuf+ihh4ZJkyYNHU333ntv/BuBAs40XikPbyAjGNlyyy3jujQy8CfcIFT8xz/+Eb+L3nEjNRdTt1NgLAZYwzkeOjUGeSEAxyQhVLEhR91zHHDMlwMswiRelsDxteqqqwYmJ0+BEnW61lprRfIUYNFwZpJmwmO2e9lll8XwqXg+co7QuKYnIWFraiBy/Pz85z+PwRcBHSEYQ/M4/ni7IN/LJO2c57x1dMEFF4zlopHK9j796U/H7RUnwq573nY7bjoFWGybNw/utttutQOsutcbytNkP9P6nH+Efvxf3ojINQq3qjew1T2v2TZ1xrWQ3q5cH7hO8NZH6oH6NcDq78e3ToDFwwHewMtDCX5fWHiYQrD7mte8Jl7viw9t0sOWcmjD7yPnylFHHRUfRHC94LM8xCD4KQ5v7BUsVe11pwCLcInfpWnTpsXh8MWl2/fUvQbxm8y1iusJv1f8Vv31r38NX/7yl2MgXn6YxPpcY3hLIfvPtYyycUxzHSlfCwd57vZ39PhpBRRQYLACBliD9XXrCijQgsBYDbDYdRplvLGJG1B6AvGabsKeqgCLJ9HcsP/hD3+IN63pzYTprUU0mtMNfRqiyE0tva5Yuk3ePNwAq1P1ETYxMTU9zYpLmnOLYIqbcBqtaUm9dOgpQSMnhVLciKfeauw3PbtuueWWGPx99KMfnaOnDP/GpMO8wTEt6W1KK6644tCk8pdcckkMGuj9lspBuQhH+A57YNU7OYs98poeD6zfqTHYbShN1VsECZR4cyc9pGggpyW9eY6eH4S/9PxIARYBKiEW89GxpKFM11xzzWwNQs49QlT+V+zhwGcIhVMQ+h//8R/xzaIEZ6ussko8RwmN6F3BubjssssOlYsGOAFXMcCqe952q5lkU7VOpx6WVT2wmlxvuLY02U+2TeP9hBNOiL1QU7DIuc4b2OiRxd9SzxfCt7rnNdsgBJs5c+Zs15j0nVyXDLDqndud1uoVYPHwgnOCHrgEieltu9QBvQ6pS3q5Euim37GqACtdAzgviw8VrrrqqrDffvuFr33ta7HHUlr6CbDosVm1VB0rnb6nyTWIcIzrBb91m2222dBX8/tO6MrxWwzzCL3ZZ/7GdSMt9GDkukfoTmC4wAILxDcf171XaHru9nfk+GkFFFBg8AIGWIM39hsUUKBPgbEcYLHrPLFNvZ/SpO5VAdZjjz0W3+xHQ7w8pCENuaJBwNA6nsxyQ0vjgfVTI6HT5M3DDbCKT325EaYXBg18Ghv89/777x97QqXhIukmnHKlHmSp+mmk8u/04Co/Wf/LX/4S9yvd3PO6dhpIxSf4bIdgggYq30+AUG7YTJ06NQ5Z4s1vNILYBgEWT/bTUBQCD14bb4BV78TsNKS0zvHAN7QVYNGo5tjjmCz2yEvhDI1oQhGOi26TuDNkaO+9954tWKKc6RwrB1ipMU/vIYaoFheGAtFQ32mnneK5W+yJSMjF34pDCOuet3UCrHLDm2CHYbXFtw+m7VQFWE2uN0338+mnn469argelHvcpECweG1pcl4TFnLd+cIXvhAfCBSX9PZJA6x653antXoFWCmcrXqBR7qG8+CFHkVrrLFG/JqqAOv555+PDxyYGL74wKPTXGb9BFjltxASAnF88ptRDIy6XbPqXoPoRUxQy+8l+8ew3rR0OjcYcv+BD3xgjp5W6eEMvYjT20wHee72d+T4aQUUUGDwAgZYgzf2GxRQoE+BsR5gcaNMo5jwiSfWDMNaaaWV4tNUni6n+Syq5oQq06XeHPw7w+bo5UCPJub14QY3BVnlhmsbAVaxLCmU48l56jU1zzzzDPVW6fT2t3IQV7VNtkOjN/XaKK7TrfdJWi99N70EKBs9sRhm+e53vztOql+cU6XPQ7Ovj4/FIYSd6rXT8dCtMdi0B1Zx3qxO8Cl86hZg0VhmWCmNymKvj14BVjnYogxVYUz53CNMTQ1P9rnOedvtwOo2BxbDuhjKWGcOrCbXGxrXhMFV9V8VjqVGOj3OCDEY7pmWVP5iD6y65zU9L9PQ0qr6cBL3vi5Jc9RRsfdg+iOhU7c6KAbexTruNISwWGKG2DGvIefVXXfdNUdPujYDLL63/PbBVJZO31P3GsSclIRixdApbbvTdS8FWOVeZ+n84j4h9cAa5LnbzhHkVhRQQIHBCRhgDc7WLSugQEsCYz3AgiHNb8GcUUzqzhAYhuQUA6zU+Kp6ql1FyTbpTcScUjxJZlgVIRk3zSmk6XcOrE6BRbERQw8T9oXhe+kGv9PnujW+2R98aPCWh5+k/Wf79MDg+5hrqNdCY4EGEeVJk70zHONVr3rVbL1lem1nEH+fmwKsTsdDWwFWavTxfxkmSAOx29ItwOrVOO3UA6sqMOl2vHeaOL3OeTvcAKvT56rK0uR6M5z9TEOfCNnTcN80zI9hZuXeOXXO62I4YoAVwh5LvDcsOW/v62DT61e3Hli96oDvqjpeugVYDM3jwQ7z4RGazTfffOGd73znwAOsTi5V14gm16B0blUFgJ0CrNTLcdNNN51tCoHUq5lhmcw3xjLoc7fp8eL6CiigwEgKGGCNpLbfpYACwxKYGwIsdrw419POO+8c58Cg51TqgZWGHDEJM09vi8ORusExOTXD8pi/h23Qw4MeR3x+UAEW5UmNnOK8OwRFfD9zf/C/8j6kz5SfMtOwvfjii+MbE+lFwnrF/Uj7z1NqAgwm3C7Og9TrwMKeIIvgC/c0lLPX5wb597kpwOp0PLQVYKU5qpiou+qtl+V66hZgMek/kzbzogQmV+YlA8VG93ACrPLxzPa6vfmPv3c7b0ciwGpyvUmBRJP95Jxj+O5tt90We+wwlIwhlEceeWQc+sdLKdL1oe55XQxPqoZ02gOrnStWtwCL6yc9CpnbrOp4KJ5LxTqqCrA4r+khy0MYehe96U1vig9fRmIIYTepqgCryTUolX+PPfaY7RrDd3YKsJIFD7cYfshvOMPuOYfo0cgQyzR0etDnbjtHkVtRQAEFBiNggDUYV7eqgAItCswtARYkxTcT8t/FxjJzdDCPDiEOT6MZblhcaBAy+TTDAZkjiuGCa6655tAq6a1uzO1Eg4CJywcVYBUnTGZC99QjKs1Ps8kmm8QyFOcqoqD0xuANTMXeF/w7Q9CYv4tJbHmLIfNh8X95a+Daa689tI9p+wSADA9Mc2+lFZg0n4naGbZF2EG4VuyphRvbZtgljQSe9I/WMjcFWJ2OB2zbmgMr9ehhUnZ66KWJo1P9MZcNxz7D57oFWGlOGUKs1KNhuAFWaugzJ1PxxQudAqw77rij1nk7EgFWk+sN1ynOm7r7mcpP75Fzzjkn3HPPPfGNjrxRjrn7ttpqq9nqr+55zRBg5hRiYmwCj3LQb4DVztWs1xxY6VysOh6effbZ+JCBIYDUFfNBpfOLtxQW50RLv0+8TZd5yxg+zpJjgEW56l6DWPeQQw6JE66XA/duQ6fpgcawS4Y5M+k8v13McUlPrvQiCrY9EuduO0eSW1FAAQXaFzDAat/ULSqgQMsCYyXASk9oGcJXnuy5SFJ8M2ExwEpvFqJhRu8ihgy84Q1viA09eo0w8TlvM6IRyA0+k1EX3wDF0CSe1j744INzBFipgcBQL57qlidHL5av06TdnfahOAcW4RH/zdv/aGQyZ01a0hvICBmKb6fCIzWYUiCV5lTiLYfsUypvelvZZZddFodfMjn+yiuvHHglOgEY4RgNIRpNbJMn1zwFTz09KB9z+aRJdg2wep+s/RwP3QKsNOzw3HPPna1HHQEuPfmYn6rYw4NhRoQoBFCEIMxpRgOP454AhPOBNxQW30JYHsqa3shFkFQ8ruoEWFVDe1OZOOcoL+d+Wqomca973narlTRXTvGtZL1qsdtbCOtcb5ruJ+XhvKaXDudb8W2kVWVtcl5Td7xFdLHFFovhQDHodxL3XkdCvb/3CrCKL93guE+9iIvhCi/OIOBK1156YHHs8hCDBy88zOEY2XXXXWcLRvkd5Fx+17veFa/lTGzOb8fCCy/cMQzvtlfMhUhYzZuA0ws+eil0ewthnWsQv9n0IOZBDb/jfH8K3DtN4s4+fvnLX469Exni3m1pcq8wnHO3l49/V0ABBUZTwABrNPX9bgUUqCUwVgIsJjSndwi9BJgkmsmUOy0Ml+PGlslqizf/3GwzrIkb/fJS7HlCQ5insnwPvZZozNGwY3gODfs0hJAycfPMzTHrMkkuvR+Kb/Arfg83xgQENBp++9vfxhCKJ8Ap6CEAuuWWW+JwRXpXECLxtrEll1xyaDMpoPvb3/4We0kQujFc6vTTT49vfOLtYSmQouFPmffcc89YrtTY4bM0fBlewt/4/9N3MCSJAIzyFZc0Bxc9wlhohLFt/sdbHakPemXRsMA4rVfrIBzASmOhB1Ybx0Pq9cYxRKD08pe/fEjzyiuvjL0OeSskxzHHKccEwRR1TB0xZxz1R+j4wx/+MA5f4rguLpxzxV6LHJscN8svv3w8Jwl9CcwY0sT/GNJWnOic443jhPOOhjY9/BjKRHk4B2h009uHc7bY6y8N++E7mJfr8MMPD4TF9Ibk3KbHJD0laZRuueWWsQx1zttOhxtBD0OJmENqww03jGVjP7oNN6aMHPec/3yG4G655ZaLX1H3etN0P+kBSV2ff/75gSHR9KJMvWv43hVWWCGWoRgg1z2vCSGpD+ppypQpsU74PoYeE2ATbtPzcrvttosBeqdr3QBO6Tk2efZj/xsefW76wL5qEHNgESDTg4rrNY7lczbtTHrIQD1ynaeOCX4IFQlpyj1kqTOGx3EeUV+sw/nNUHOuEQynZxv8vnBc0HsrzRHJgwzO8W7XkipkHmwwvJ4HHfRa4vt5A2m332a20+l7OA/qXoMIjXnAxG81+8yQWUIsrjFsgwcunBubb755/O1LPZB5iyjXiuJ1ht93jmNCvLQM8twd2AHrhhVQQIEWBAywWkB0EwooMFiB3AOs9LSWLv/Fpdur3NOk7htssMFsARafp9HMTe55550XnxpXDbuhsUcjg4WGG40O1nvve9872yTu3HDTG4rQiIYGjQrCgqqlzpuN+BxPh2nY7LTTTrGnWfnNh6lhzNNu9oHt0vggCKNBkm7My9+XeqMVe/ykchbn2eLfeKpMjzQaAuw7IQe9MorhCCEhIQLb421oBAwMHcTISdx7n7NtHA9Vb5crnhecBwwxo5HMcBvqkOOEEIL6o5cRvRBTgzMFaqecckog/KJOafDxOcKq4kKIxHn0gx/8IDYOq45B1k/DlYqfJWTiu1OQW/xbeY4sysT26YnCNYAeQTTGORZpMBOGbb311rEXUt3ztlw7VedEWodjuvg2xfJnq96cVuyZVud6wzab7Cfrc90h2CiHjal89DI96qijYpiRljrnNesSTNx4441xv+l9l659XIsI6Ajt6Q3XK6jofRb0t8ZYC7A6vWWv0zFWrC/qmXqg5xQBTPl3gcCFl3RwXDC8jlCH+uHaTCjLJObpbblcC/itoucx/5djpNe1pFxTVed1WqfTS0b4e6/vaXINYp+5VrFNFoJsgnVCPq5dhGk8eCGAJrinB+n1119fedAxhJAHOfQoTr25BnXu9nfU+2kFFFBgsAIGWIP1desKKNCCQO4BVgu76CbGocBY6IE1DqvFXW5JgGFmhEvMh/eHP/whDvVMC3P8EFzQK4uQb7SDppZ2eY7NjLUAa1AObre3AL2UedHIuuuuG/7xj38EeoWmhbmxeAECoRwBbbH3aO8tu4YCCigwdwkYYM1d9eneKDBXChhgzZXVOu53ygBr3B8Ccy0A8xsxfxnDQ9Mk3uWdpefqqaeeGg499NChN0HObSAGWHNbjQ5mfwh3eWHJWmutFXuxdVpYhyGHq6666mAK4lYVUECBMSBggDUGKskiKjDeBQywxvsRMHfuvwHW3Fmv432vmOeLOfKYy4ghacx3VV7SRN38O3OGza2LAdbcWrPt7hc9FRn2yjx+b3rTmyrntGO4JsOhmSuwath+uyVyawoooEC+AgZY+daNJVNAgX8L3PnQk+ETp902MI8jd187rLva/01CPrAvcsMKFASe/O1vwi+P+MTATF796f8MS7z2/+YXGtgXuWEFCgKEU8wTxiT8zNtDjxHm+lt22WXjWgwf5G2B9DRhHr00n8/ciHjD368Iv/jnjQPZtXknzBfeM/nTA9m2Gx1ZgfTiE/4v5wXzt62++upxiC3DB3n5CcEwk9FzTrkooIAC41nAAGs81777rsAYErj+V9PDRTc/GJ5/flZ7pZ4QwnYbrBS2Wmf2yZ/b+wK3pEB3gRnX/zg8dPFFYdbz/zc/UL9ms8KEsNLbtg/LvnnLfjfl5xUYlgAh1n333RcuvPDC+CZGJrln4a1zBFq8HbCqZ9awvizzDxFiPfjMva2WcuGJi4ZNFtkmLDnvMq1u142NngBDai+//PI4yT1zXfFyEua6YgJ9zhdeQsGbUV0UUECB8S5ggDXejwD3XwEFFFBAAQUUUEABBRRQQAEFFMhcwAAr8wqyeAoooIACCiiggAIKKKCAAgoooMB4FzDAGu9HgPuvgAIKKKCAAgoooIACCiiggAIKZC5ggJV5BVk8BRRQQAEFFFBAAQUUUEABBRRQYLwLGGCN9yPA/VdAAQUUUEABBRRQQAEFFFBAAQUyFzDAyryCLJ4CCiiggAIKKKCAAgoooIACCigw3gUMsMb7EeD+K6CAAgoooIACCiiggAIKKKCAApkLGGBlXkEWTwEFFFBAAQUUUEABBRRQQAEFFBjvAgZY4/0IcP8VUEABBRRQQAEFFFBAAQUUUECBzAUMsDKvIIungAIKKKCAAgoooIACCiiggAIKjHcBA6zxfgS4/woooIACCiiggAIKKKCAAgoooEDmAgZYmVeQxVNAAQUUUEABBRRQQAEFFFBAAQXGu4AB1ng/Atx/BRRQQAEFFFBAAQUUUEABBRRQIHMBA6zMK8jiKaCAAgoooIACCiiggAIKKKCAAuNdwABrvB8B7r8CCiiggAIKKKCAAgoooIACCiiQuYABVuYVZPEUUEABBRRQQAEFFFBAAQUUUECB8S5ggDXejwD3XwEFFFBAAQUUUEABBRRQQAEFFMhcwAAr8wqyeAoooIACCiiggAIKKKCAAgoooMB4FzDAGu9HgPuvgAIKKKCAAgoooIACCiiggAIKZC5ggJV5BVk8BRRQQAEFFFBAAQUUUEABBRRQYLwLGGCN9yPA/VdAAQUUUEABBRRQQAEFFFBAAQUyFzDAyryCLJ4CCiiggAIKKKCAAgoooIACCigw3gUMsMb7EeD+K6CAAgoooIACCiiggAIKKKCAApkLGGBlXkEWTwEFFFBAAQUUUEABBRRQQAEFFBjvAgZY4/0IcP8VUEABBRRQQAEFFFBAAQUUUECBzAUMsDKvIIungAIKKKCAAgoooIACCiiggAIKjHcBA6zxfgS4/woooIACCiiggAIKKKCAAgoooEDmAgZYmVeQxVNAAQUUUEABBRRQQAEFFFBAAQXGu0DWAdYLL7wQrr/++vD1r389XHPNNbGutthii/D+978/bLbZZmHixIlz1N9TTz0VTjjhhHD88cfHv+21117hAx/4QJg8eXJlXQ96/fF+gLn/CiiggAIKKKCAAgoooIACCiigQL8C2QZYs2bNCt/97nfDN77xjfCFL3whbLzxxnFfb7zxxnD44YeHD3/4w2H33XcPEyZMGDKYPn16OPjgg8Pyyy8fjj766LDggguGr3zlK+GWW24JJ510UlhmmWVm8xr0+v1Wjp9XQAEFFFBAAQUUUEABBRRQQAEFFAgh2wDr7rvvDrvttlv49Kc/Hd7+9rfPVleEUaeffno4++yzw8orrxz/NnPmzHDEEUeE22+/PZxxxhlhhRVWiP/++OOPh/333z/+9zHHHBMWWmihEVnfg0sBBRRQQAEFFFBAAQUUUEABBRRQoB2BbAMselrR64ohhJtuuulse/uTn/wkvPOd7wyXXnppWHfddePfpk6dGnbZZZewxx57hKOOOirMM888Q5+hF9ZnPvOZcOGFF8YhiCOxfjvV41YUUEABBRRQQAEFFFBAAQUUUEABBbINsG677bbwtre9Ley0006x59TCCy8ca4uhhSeeeGK47rrr4rDAxRdfPP4bIdWHPvShcOaZZ4Y999xztpq9+uqrw1ZbbRWOPPLIGGQxd9Yg1y+GZx5iCiiggAIKKKCAAgoooIACCiiggAL9CWQbYD399NNxritCqo9//OPhk5/8ZFh00UXDr3/96/Cxj30sfOpTnwqvf/3r494zEfthhx0Whw7ecMMNYaONNppNZdq0abF31tprrx1OOeWUGGANcv1Jkyb1Vyt+WgEFFFBAAQUUUEABBRRQQAEFFFBgSCDbAIsSPvjggzFouvzyy2MPqv322y++jfATn/hEeOlLXzq0E48++mjsdXX//feHCy64IKy11lqzVXGaT4veWmeddVZYYIEFBro+k8i7KKCAAgoooIACCiiggAIKKKCAAgq0I5B1gMUu/uUvfwkf/ehHY++q5ZZbLg4f3G677WIvqrSkgIr/Pvfcc8Maa6xRGWClv/N/mSB+UOuXv7+dqnIrCiiggAIKKKCAAgoooIACCiigwPgUyD7Auuuuu+Kwv+effz5861vfirX0+c9/PhxyyCFh3nnnjf891gMs5vtyUUABBRRQQAEFFFBAAQUUUEABBXIQSC/My6EsqQxZB1g333xzOO6448KXv/zlsMwyy4Qrr7wyfPCDH4yB1Re/+MU4aTsh1iOPPBLfPsj/7dYDa/LkyeHss8+O+z7I9fmeJosBVhMt11VAAQUUUEABBRRQQAEFFFBAgUEKGGA10GXo4AEHHBDfQrj//vsPfZJQ6z3veU944okn4nxX66233tAk7hdddFG46qqrwute97rZvunGG28MG2+8cdh7771jIMbC3FqDWp/J5l0UUEABBRRQQAEFFFBAAQUUUEABBdoRyLYH1iWXXBJ22GGHyrcKElLxVsEvfelL4eCDDw6zZs0KRx99dDjyyCPDxRdfHLbffvvZdNK2jjrqqHDEEUfEvw1y/QkTJrRTO25FAQUUUEABBRRQQAEFFFBAAQUUUCBkG2DxtsC99tqrMsBKQwa33XbbcPjhh8dqvOWWW8KOO+4YDj300BhSpRAphVvHH3987HG1wQYbjMj6HlsKKKCAAgoooIACCiiggAIKKKCAAu0IZBtgTZ06Nfayev/73x9DqmKvpt/85jdhn332CYRSKZCaOXNmDK7uuOOOcPrpp8c3FrLMmDEjHHjggWHKlCnhmGOOCQsttFD890Gv3071uBUFFFBAAQUUUEABBRRQQAEFFFBAgWwDrOeeey4ce+yx4YQTTgif+9znws477xwWXHDB8MADD4RPfepTYe211x6axD1V4/Tp0+OQwte85jXhIx/5SHjmmWdiaHXnnXeGk046KU4EX1wGvb6HlwIKKKCAAgoooIACCiiggAIKKKBA/wLZBljs2gsvvBCuv/768PWvfz1cc801cW+32GKL2Ctrs802CxMnTpxDgOGFX/3qV8OJJ54YeBvgQQcdFCeBnzRpUqXWoNfvv4rcggIKKKCAAgoooIACCiiggAIKKDC+BbIOsMZ31bj3CiiggAIKKKCAAgoooIACCiiggAIIGGB5HCiggAIKKKCAAgoooIACCiiggAIKZC1ggJV19Vg4BRRQQAEFFFBAAQUUUEABBRRQQAEDLI8BBRRQQAEFFFBAAQUUUEABBRRQQIGsBQywsq4eC6eAAgoooIACCiiggAIKKKCAAgooYIDlMaCAAgoooIACCiiggAIKKKCAAgookLWAAVbW1WPhFFBAAQUUUEABBRRQQAEFFFBAAQUMsDwGFFBAAQUUUEABBRRQQAEFFFBAAQWyFjDAyrp6LJwCCiiggAIKKKCAAgoooIACCiiggAGWx4ACCiiggAIKKKCAAgoooIACCiigQNYCBlhZV4+FU0ABBRRQQAEFFFBAAQUUUEABBRQwwPIYUEABBRRQQAEFFFBAAQUUUEABBRTIWsAAK+vqsXAKKKCAAgoooIACCiiggAIKKKCAAgZYHgMKKKCAAgoooIACCiiggAIKKKCAAlkLGGBlXT0WTgEFFFBAAQUUUEABBRRQQAEFRkvgkef+HG7750/D72feHZ6d9UyjYsw3Yf6wygJrhHVftEmYPO9yjT7rynMKGGB5VCiggAIKKKCAAgoooIACCiiggAIlAcKrCx4/OTw369m+bOadMF/YZfEDDbH6UgzBAKtPQD+ugAIKKKCAAgoooIACCiiggAJzn8AV+oWsIAAAIABJREFUfzsv3PuvX7WyY6st+Oqw9WLvaGVb43UjBljjtebdbwUUUEABBRRQQAEFFFBAAQUU6Chw4iNHNR422GljDCc8ZPKRavchYIDVB54fVUABBRRQQAEFFFBAAQUUUECBuVPgGzPaDZzet/RRcyfUCO2VAdYIQfs1CiiggAIKKKCAAgoooIACCigwdgQMsPKqKwOsvOrD0iiggAIKKKCAAgoooIACCiigQAYCBlgZVEKhCAZYedWHpVFAAQUUUEABBRRQQAEFFFBAgQwEDLAyqAQDrLwqwdIooIACCiiggAIKKKCAAgoooEBeAgZYedWHPbDyqg9Lo4ACCiiggAIKKKCAAgoooIACGQgYYGVQCYUiGGDlVR+WRgEFFFBAAQUUUEABBRRQQAEFMhAwwMqgEgyw8qoES6OAAgoooIACCiiggAIKKKCAAnkJGGDlVR/2wMqrPiyNAgoooIACCiiggAIKKKCAAgpkIGCAlUElFIpggJVXfVgaBRRQQAEFFFBAAQUUUEABBRTIQMAAK4NKMMDKqxIsjQIKKKCAAgoooIACCiiggAIK5CVggJVXfdgDK6/6sDQKKKCAAgoooIACCiiggAIKKJCBgAFWBpVQKIIBVl71YWkUUEABBRRQQAEFFFBAAQUUUCADAQOsDCrBACuvSrA0CiiggAIKKKCAAgoooIACCiiQl4ABVl71YQ+svOrD0iiggAIKKKCAAgoooIACCiigQAYCBlgZVEKhCAZYedWHpVFAAQUUUEABBRRQQAEFFFBAgQwEDLAyqAQDrLwqwdIooIACCiiggAIKKKCAAgoooEBeAgZYedWHPbDyqg9Lo4ACCiiggAIKKKCAAgoooIACGQgYYGVQCYUiGGDlVR+WRgEFFFBAAQUUUEABBRRQQAEFMhAwwMqgEgyw8qoES6OAAgoooIACCiiggAIKKKCAAnkJGGDlVR/2wMqrPiyNAgoooIACCiiggAIKKKCAAgpkIGCAlUElFIpggJVXfVgaBRRQQAEFFFBAAQUUUEABBRTIQMAAK4NKMMDKqxIsjQIKKKCAAgoooIACCiiggAIK5CVggJVXfdgDK6/6sDQKKKCAAgoooIACCiiggAIKKJCBgAFWBpVQKIIBVl71YWkUUEABBRRQQAEFFFBAAQUUUCADAQOsDCrBACuvSrA0CiiggAIKKKCAAgoooIACCiiQl4ABVl71YQ+svOrD0iiggAIKKKCAAgoooIACCiigQAYCBlgZVEKhCAZYedWHpVFAAQUUUEABBRRQQAEFFFBAgQwEDLAyqAQDrLwqwdIooIACCiiggAIKKKCAAgoooEBeAgZYedWHPbDyqg9Lo4ACCiiggAIKKKCAAgoooIACGQgYYGVQCYUiGGDlVR+WRgEFFFBAAQUUUEABBRRQQAEFMhAwwMqgEgyw8qoES6OAAgoooIACCiiggAIKKKCAAnkJGGDlVR/2wMqrPiyNAgoooIACCiiggAIKKKCAAgpkIGCAlUElFIpggJVXfVgaBRRQQAEFFFBAAQUUUEABBRTIQMAAK4NKMMDKqxIsjQIKKKCAAgoooIACCiiggAIK5CVggJVXfdgDK6/6sDQKKKCAAgoooIACCiiggAIKKJCBgAFWBpVQKIIBVl71YWkUUEABBRRQQAEFFFBAAQUUUCADAQOsDCrBACuvSrA0CiiggAIKKKCAAgoooIACCiiQl4ABVl71YQ+svOrD0iiggAIKKKCAAgoooIACCiigQAYCBlgZVEKhCAZYedWHpVFAAQUUUEABBRRQQAEFFFBAgQwEDLAyqAQDrLwqwdIooIACCiiggAIKKKCAAgoooEBeAgZYedWHPbDyqg9Lo4ACCiiggAIKKKCAAgoooIACGQgYYGVQCYUiGGDlVR+WRgEFFFBAAQUUUEABBRRQQAEFMhAwwMqgEgyw8qoES6OAAgoooIACCiiggAIKKKCAAnkJGGDlVR/2wMqrPiyNAgoooIACCiiggAIKKKCAAgpkIGCAlUElFIpggJVXfVgaBRRQQAEFFFBAAQUUUEABBRTIQMAAK4NKMMDKqxIsjQIKKKCAAgoooIACCiiggAIK5CVggJVXfdgDK6/6sDQKKKCAAgoooIACCiiggAIKKJCBgAFWBpVQKIIBVl71YWkUUEABBRRQQAEFFFBAAQUUUCADAQOsDCrBACuvSrA0CiiggAIKKKCAAgoooIACCiiQl4ABVl71YQ+svOrD0iiggAIKKKCAAgoooIACCiigQAYCBlgZVEKhCAZYedWHpVFAAQUUUEABBRRQQAEFFFBAgQwEDLAyqAQDrLwqwdIooIACCiiggAIKKKCAAgoooEBeAgZYedWHPbDyqg9Lo4ACCiiggAIKKKCAAgoooIACGQgYYGVQCYUiGGDlVR+WRgEFFFBAAQUUUEABBRRQQAEFMhAwwMqgEgyw8qoES6OAAgoooIACCiiggAIKKKCAAnkJGGDlVR/2wMqrPiyNAgoooIACCiiggAIKKKCAAgpkIGCAlUElFIpggJVXfVgaBRRQQAEFFFBAAQUUUEABBRTIQMAAK4NKMMDKqxIsjQIKKKCAAgoooIACCiiggAIK5CVggJVXfdgDK6/6sDQKKKCAAgoooIACCiiggAIKKJCBgAFWBpVQKIIBVl71YWkUUEABBRRQQAEFFFBAAQUUUCADAQOsDCrBACuvSrA0CiiggAIKKKCAAgoooIACCiiQl4ABVl71YQ+svOrD0iiggAIKKKCAAgoooIACCiigQAYCBlgZVEKhCAZYedWHpVFAAQUUUEABBRRQQAEFFFBAgQwEDLAyqAQDrLwqwdIooIACCiiggAIKKKCAAgoooEBeAgZYedWHPbDyqg9Lo4ACCiiggAIKKKCAAgoooIACGQgYYGVQCYUiGGDlVR+WRgEFFFBAAQUUUEABBRRQQAEFMhAwwMqgEgyw8qoES6OAAgoooIACCiiggAIKKKCAAnkJGGDlVR/2wMqrPiyNAgoooIACCiiggAIKKKCAAgpkIGCAlUElFIpggJVXfVgaBRRQQAEFFFBAAQUUUEABBRTIQMAAK4NKMMDKqxIsjQIKKKCAAgoooIACCiiggAIK5CVggJVXfdgDK6/6sDQKKKCAAgoooIACCiiggAIKKJCBgAFWBpVQKIIBVl71YWkUUEABBRRQQAEFFFBAAQUUUCADAQOsDCrBACuvSrA0CiiggAIKKKCAAgoooIACCiiQl4ABVl71YQ+svOrD0iiggAIKKKCAAgoooIACCiigQAYCBlgZVEKhCAZYedWHpVFAAQUUUEABBRRQQAEFFFBAgQwEDLAyqAQDrLwqwdIooIACCiiggAIKKKCAAgoooEBeAgZYedXHmOqB9eijj4bvfe974dJLLw033XRT2HXXXcNXvvKVsNBCCw2pPvXUU+GEE04Ixx9/fPy3vfbaK3zgAx8IkydPrpQf9Pp5VbelUUABBRRQQAEFFFBAAQUUUECBOgIGWHWURm6dMRFgPffcc+H8888Pn/3sZ8Mqq6wSDj300LDRRhuFJZZYIkyYMGFIa/r06eHggw8Oyy+/fDj66KPDggsuGAOuW265JZx00klhmWWWmU120OuPXDX6TQoooIACCiiggAIKKKCAAgoo0KaAAVabmv1vK/sA6+mnnw7HHHNMOPbYY2ModdBBB4UFFlhgjj2fOXNmOOKII8Ltt98ezjjjjLDCCivEdR5//PGw//77x/9mO6m31qDX779q3IICCiiggAIKKKCAAgoooIACCoyWgAHWaMlXf2/WARY9r1JwxZDAPfbYI0ycOLFyT6ZOnRp22WWXuM5RRx0V5plnnqH16IX1mc98Jlx44YVhiy22iP8+6PXzqmZLo4ACCiiggAIKKKCAAgoooIACTQQMsJpoDX7drAOsiy++OOy9996x1xW9r6p6XkE0a9asOFTwQx/6UDjzzDPDnnvuOZvc1VdfHbbaaqtw5JFHxiCLEGyQ6xfDs8FXod+ggAIKKKCAAgoooIACCiiggAJtCxhgtS3a3/ayDbBmzJgRDjzwwHDvvfeGc845J6y11lod95SJ2A877LA4dPCGG26I82MVl2nTpsXeWWuvvXY45ZRTYoA1yPUnTZrUX634aQUUUEABBRRQQAEFFFBAAQUUGFUBA6xR5Z/jy7MNsC655JKwww47xB5YBxxwQPj2t78d6JHFst9++4UPf/jDYdlll43/zdsJ6XV1//33hwsuuGCOsOvuu+8Ou+22W1h88cXDWWedFXtyDXJ9JpF3UUABBRRQQAEFFFBAAQUUUECBsStggJVX3WUZYD3//PNxuN8XvvCFsOOOO8ahga973evCs88+G4cI8t+bb7750JsFU0AF7bnnnhvWWGON2ZTLf+ePBFqDWr/8/XlVuaVRQAEFFFBAAQUUUEABBRRQQIFeAgZYvYRG9u9ZBljFIYFXXXVV2HLLLYdUmNideaw+//nPD81pdd999w00kGoaeBlgjexB7LcpoIACCiiggAIKKKCAAgoo0LaAAVbbov1tL8sAKw0JvPLKKyvntLrxxhvDNttsEzbddNM47xWhFm8ffOSRR7r2wJo8eXI4++yzo9gg1+d7miy33XZbk9VdVwEFFFBAAQUUUEABBRRQQAEFBixw00oXtfoNb3hox1a3N8iNrbvuuoPc/LC2nWWA9eSTT8Z5r5jPqmpS9gcffDAGUIsuumic02r++eePk7JfdNFFgR5bDDcsLgReG2+8cZxP67jjjot/GuT6lKvJYoDVRMt1FVBAAQUUUEABBRRQQAEFFBi8gAHW4I2bfEOWAdYzzzwTPv7xj4evfOUrMZAqDiFk51IPLf5/AqwlllgiHH300XFIIRO9b7/99rMZpAnhjzrqqHDEEUfEvw1y/QkTJjSpA9dVQAEFFFBAAQUUUEABBRRQQIHMBBxCmFeFZBlgQfT9738/7LzzziGFTsVQKPXA2mKLLeJ8WPPMM0+45ZZb4oTvhx56aAyp0vqzZs2KYdXxxx8fe2htsMEGsQYGvX5e1WxpFFBAAQUUUEABBRRQQAEFFFCgiYABVhOtwa+bbYD1+OOPh4MPPjg8/PDD8c2Dq6yyypAGvbLe+973xvms1ltvvfjvM2fOjMHVHXfcEU4//fSw3HLLxX+fMWNGOPDAA8OUKVPCMcccExZaaKERWX/wVec3KKCAAgoooIACCiiggAIKKKDAoAQMsAYlO7ztZhtgsTt33nln2G+//cLqq68e3zq4/PLLx55Thx9+eHjf+94Xdt9996GeVqw/ffr0GHq95jWvCR/5yEcCQxEJrdjOSSedFJZZZpnZlAa9/vCqxE8poIACCiiggAIKKKCAAgoooMBoCxhgjXYNzP79WQdYFPWhhx4Kxx57bHzbIMtb3vKW8OEPfzi89rWvnS28SrvFmwi/+tWvhhNPPDHwNsCDDjoo7L///mHSpEmV8oNeP6/qtjQKKKCAAgoooIACCiiggAIKKFBHwACrjtLIrZN9gDVyFH6TAgoooIACCiiggAIKKKCAAgoo8P8FDLDyOhIMsPKqD0ujgAIKKKCAAgoooIACCiiggAIZCBhgZVAJhSIYYOVVH5ZGAQUUUEABBRRQQAEFFFBAAQUyEDDAyqASDLDyqgRLo4ACCiiggAIKKKCAAgoooIACeQkYYOVVH/bAyqs+LI0CCiiggAIKKKCAAgoooIACCmQgYICVQSUUimCAlVd9WBoFFFBAAQUUUEABBRRQQAEFFMhAwAArg0owwMqrEiyNAgoooIACCiiggAIKKKCAAgrkJWCAlVd92AMrr/qwNAoooIACCiiggAIKKKCAAnOBwCPP/Tnc9s+fht/PvDs8O+uZRns034T5wyoLrBHWfdEmYfK8yzX6rCu3J2CA1Z5lG1sywGpD0W0ooIACCiiggAIKKKCAAgoo8G8BwqsLHj85PDfr2b5M5p0wX9hl8QMNsfpSHP6HDbCGbzeITxpgDULVbSqggAIKKKCAAgoooIACCoxbgSv+dl6491+/amX/V1vw1WHrxd7RyrbcSDMBA6xmXoNe2wBr0MJuXwEFFFBAAQUUUEABBRRQYFwJnPjIUY2HDXYCYjjhIZOPHFd+ueysAVYuNfH/y2GAlVd9WBoFFFBAAQUUUEABBRRQQIExLmDwMcYr8N/Ftx7zqkcDrLzqw9IooIACCiiggAIKKKCAAgqMcQGDjzFegQZYWVagAVaW1WKhFFBAAQUUUEABBRRQQAEFxqqAAdZYrbnZy2095lWPBlh51YelUUABBRRQQAEFFFBAAQUUGOMCBh9jvAL/XXzrMa96NMDKqz4sjQIKKKCAAgoooIACCiigwBgXMPgY4xVogJVlBRpgZVktFkoBBRRQQAEFFFBAAQUUUGCsChhgjdWam73c1mNe9WiAlVd9WBoFFFBAAQUUUEABBRRQQIExLmDwMcYr8N/Ftx7zqkcDrLzqw9IooIACCiiggAIKKKCAAgqMcQGDjzFegQZYWVagAVaW1WKhFFBAAQUUUEABBRRQQAEFxqqAAdbI1dzf778/PHTh98KjU28Nz//rX42+eJ4FFwxLrrd+WGmnncMiL33pHJ+1HhtxDnxlA6yBE/sFCiiggAIKKKCAAgoooIAC40nA4GNkapvw6hef+Gh44Zln+vrCifPPH177hWPmCLGsx75YW/+wAVbrpG5QAQUUUEABBRRQQAEFFFBgPAsYfIxM7d957JfCjBt+2sqXLb3xJmHND31ktm1Zj63QtrYRA6zWKN2QAgoooIACCiiggAIKKKCAAiEYfIzMUXDD7u9oPGywU8kYTrjxd88zwBqZqhvWtxhgDYvNDymggAIKKKCAAgoooIAC/4+9+4G2pKjvBF4DwzCIyCIOIyDIsmEJ6woSkJAwBCMJurtZQCD8R1QEDEiIQRDFgehIYAcVFPkneJT/SMABsu5xIbqHMLgBBxTUJYQ9s/45isMIJII6/2D2VJOH82bem9f3dlfdun0/75w9bpjqqurPt+u+7t/r7kuAwMQCClh5jox733FgqwPtt+AuBaxWRdvtTAGrXU+9ESBAgAABAgQIECBAgMCICyhg5TkAFLDyOJcyigJWKUmYBwECBAgQIECAAAECBAh0QkABK0+MClh5nEsZRQGrlCTMgwABAgQIECBAgAABAgQ6IaCAlSdGBaw8zqWMooBVShLmQYAAAQIECBAgQIAAAQKdEFDAyhOjAlYe51JGUcAqJQnzIECAAAECBAgQIECAAIFOCChg5YlRASuPcymjKGCVkoR5ECBAgAABAgQIECBAgEAnBBSw8sSogJXHuZRRFLBKScI8CBAgQIAAAQIECBAgQKATAgpYeWJUwMrjXMooClilJGEeBAgQIECAAAECBAgQINAJAQWsPDEqYOVxLmUUBaxSkjAPAgQIECBAgAABAgQIEOiEgAJWnhgVsPI4lzKKAlYpSZgHAQIECBAgQIAAAQIECHRCQAErT4wKWHmcSxlFAauUJMyDAAECBAgQIECAAAECBDohoICVJ0YFrDzOpYyigFVKEuZBgAABAgQIECBAgAABAp0QUMDKE6MCVh7nUkZRwColCfMgQIAAAQIECBAgQIAAgU4IKGDliVEBK49zKaMoYJWShHkQIECAAAECBAgQIECAQCcEFLDyxKiAlce5lFEUsEpJwjwIECBAgAABAgQIECBAoBMCClh5YlTAyuNcyigKWKUkYR4ECBAgQIAAAQIECBAIISxd9WR46Ff3hR8sfzysXL2iJ5ONps0IO2y8c9jjFfuGWdO37mlbjdsTUMBqz3J9PSlg5XEuZRQFrFKSMA8CBAgQIECAAAECBEZeIBavbnv26rBq9cpGFtOnbRQO2+JERaxGiv1vrIDVv10vWypg9aI1/G0VsIY/Q3tAgAABAgQIECBAgEBHBL72i1vDE8u+28re7DTzjeHtrzq8lb500puAAlZvXv22VsDqV244t1PAGs7czJoAAQIECBAgQIAAgQ4KXLl0Xs+PDU7GEB8nfN+suR1UKn+XFLDyZKS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EBDgaWrngwP/eq+8IPlj4eVq1f01NtG02aEHTbeOezxin3DrOlb97Stxu0JKHy0ZznInuSYR18BK49zKaMoYJWShHkQIECAAAECBAgQaCAQi1e3PXt1WLV6ZYNeQpg+baNw2BYnKmI1Uux/Y4WP/u1K2lKOedJQwMrjXMooClilJGEeBAgQIECAAAECBBoIfO0Xt4Ynln23QQ+/2XSnmW8Mb3/V4a30pZPeBBQ+evMqtbUc8ySjgJXHuZRRFLBKScI8CBAgQIAAAQIECDQQuHLpvJ4fG5xsuPg44ftmzW0wG5v2K6Dw0a9cWdvJMU8eClh5nEsZRQGrlCTMgwABAgQIECBAgEADARfMDfAK2lSOBYXRYCpybIDXw6YKWD1gdaCpAlYHQrQLBAgQIECAAAECBFwwd+MYkKMcJxI4bat53YBpeS8UsFoGLbw7BazCAzI9AgQIECBAgAABAnUEFD7qKJXfRo7lZ1RnhnKso9S8jQJWc8Nh6kEBa5jSMlcCBAgQIECAAAECkwi4YO7GoSFHOU4k4A6siY8LBaxurJe6e6GAVVdKOwIECBAgQIAAAQIFCyh8FBxOD1OTYw9YBTeVY55wFLDyOJcyigJWKUmYBwECBAgQIECAAIEGAi6YG+AVtKkcCwqjwVTk2ACvh00VsHrA6kBTBawOhGgXCBAgQIAAAQIECLhg7sYxIEc5TiTgEcKJjwsFrG6sl7p7oYBVV0o7AgQIECBAgAABAgULKHwUHE4PU5NjD1gFN5VjnnAUsPI4lzKKAlYpSZgHAQIECBAgQIAAgQYCLpgb4BW0qRwLCqPBVOTYAK+HTRWwesDqQFMFrA6EaBcIECBAgAABAgQIuGDuxjEgRzlOJOARwomPCwWsbqyXunuhgFVXSjsCBAgQIECAAAECBQsofBQcTg9Tk2MPWAU3lWOecBSw8jiXMooCVilJmAcBAgQIECBAgACBBgIumBvgFbSpHAsKo8FU5NgAr4dNFbB6wOpAUwWsDoRoFwgQIECAAAECBAi4YO7GMSBHOU4k4BHCiY8LBaxurJe6e6GAVVdKOwIECBAgQIAAAQIFCyh8FBxOD1OTYw9YBTeVY55wFLDyOJcyigJWKUmYBwECBAgQIECAAIEGAi6YG+AVtKkcCwqjwVTk2ACvh00VsHrA6kDToSpgvfDCC+HTn/50+PrXvx5uvPHGsOWWW64TwXPPPReuuOKKcPnll1f/duyxx4bTTz89zJo1a8K4UrfvwDFiFwgQIECAAAECBIZAwAXzEIRUY4oEMiOgAAAgAElEQVRyrIE0BE3kmCckBaw8zqWMMlQFrHvvvTccf/zx4bd/+7cnLGAtWbIknHzyyWGbbbYJ559/fpg5c2a4+OKLw4MPPhiuuuqqMHv27HHuqduXErJ5ECBAgAABAgQIdF/ABXM3MpajHCcS8A6siY8LBaxurJe6ezE0Bayf/OQn4cwzzww//elPq8LU2ndgLV++PJxzzjnh4YcfDtdff33YdtttK4Nnn302nHDCCdX/PX/+/LDJJptU/z11+7oBaEeAAAECBAgQIECgDQGFjzYUB9+HHAefQRszkGMbilP3oYA1tVGXWgxFAevXv/51+OhHPxr233//cNddd4Uf/OAH6xSwFi1aFA477LBw9NFHh3nz5oUNN9zw5ZziXVjnnXdeWLBgQdVH/EndvksHiX0hQIAAAQIECBAoX8AFc/kZ1ZmhHOsold9GjnkyUsDK41zKKMUXsFavXh1uvvnm8PTTT4f3vOc94YwzzlingBXbxCJV/LcbbrghHHPMMeN877nnnnDAAQeEuXPnVoWsDTbYIGn7NYtnpQRtHgQIECBAgAABAt0WcMHcjXzlKMeJBDxCOPFxoYDVjfVSdy+KL2A9+uijVVFqrPD0gQ98YJ0CVnwR+6mnnlo9Orhw4cKwzz77jNv/2Ee8O2u33XYL11xzTVXAStl+8803r+uvHQECBAgQIECAAIFWBBQ+WmEceCdyHHgErUxAjq0wTtmJAtaURJ1qUHQBK75kPb7X6kMf+lDYaaedQnyUcKICVrw7K951tXjx4nDbbbeFXXfddVxIjz/+eDjiiCPCFltsUT16uPHGGydtH18i74cAAQIECBAgQIBATgEXzDm1040lx3S2OXuWYx5tBaw8zqWMUmwBa9WqVeHSSy8Nv/M7vxP222+/ymuyAtZYgSq2+fKXvxx23nnnCQtYY/8e/zcWtFK1X3v8qcJ+6KGHpmri3wkQIECAAAECBAisV+Cb293RqtDv//jgVvvTWT0BOdZzKr2VHPMk9PwnPtbqQK/86Hnj+hvlHPfYY49WbdvorNgC1p133hliYeov//Ivw/Tp0xWw2khbHwQIECBAgAABAp0VGOULrS6FKsdupCnHPDkqYKVzVsCqafvYY4+Fz3/+8+FjH/tYeNWrXvXyVpPdgbV06dLq2wfj/67vDqxZs2aFm266qeovZfs4jh8CBAgQIECAAAECOQU8spRTO91Yckxnu3bPzy9eHH684Pbw9KJvhReWLetp4A1nzgxb7vnmsN07Dg2v3HHHdbaVY0+cfTf2CGHfdEO5YZF3YM2bNy+ce+65U4LGl7LHglV851R8Kfsdd9wR7r777rD33nuP2/b+++8Pc+bMCccdd1y47LLLqn9L2X6zzTabcu4aECBAgAABAgQIEGhTwAVzm5qD60uOeexj8erbHz4rvLhiRaMBN5gxI+x+wfx1ilhybMRae2MFrNpUnWhYZAHrq1/9avje9763DvDKlSvD1772tfDMM8+Eww8/PPybf/NvwpFHHhlmz54dzj///DB37twQHz088MADx2171113hYMOOijEwlh8KXz8Sdl+2rRpnTg47AQBAgQIECBAgMDwCLhgHp6s1jdTOebJ8bFPXRSeWnhfK4NtNWffsMsZZ47rS46t0E7ZiQLWlESdalBkAWsy4ckeIYztH3zwwXDwwQeHU045pSpSjRWRVq9eXRWrLr/88uoOrb322qvqPnX7Th0ldoYAAQIECBAgQKB4ARfMxUdUa4JyrMXUuNHCow7v+bHByQaNjxPOuflWBazGqfTegQJW72bDvEVnCljLly+vClePPPJIuO6668LWW29d5fLUU0+FE088MWy//fZh/vz5YZNNNqn+e+r2w3xQmDsBAgQIECBAgMDwCSh8DF9mE81YjnlyVPjI45x6FDmmFi6r/84UsCLrkiVLwsknnxze9KY3hTPPPDOsWLGiKlrFl8JfddVV1aOGa/6kbl9W1GZDgAABAgQIECDQZQGFj26kK8c8OSp85HFOPYocUwuX1X+nCliRNn4T4SWXXBKuvPLKEL8N8KSTTgonnHBC2HzzzSeUT92+rLjNhgABAgQIECBAoKsCCh/dSFaOeXJU+MjjnHoUOaYWLqv/oSpglUVnNgQIECBAgAABAgTKEVD4KCeLJjORYxO9+tsqfNS3KrmlHEtOp/25KWC1b6pHAgQIECBAgAABAtkFFD6ykycZUI5JWNfpVOEjj3PqUeSYWris/hWwysrDbAgQIECAAAECBAj0JaDw0RdbcRvJMU8kCh95nFOPIsfUwmX1r4BVVh5mQ4AAAQIECBAgQKAvAYWPvtiK20iOeSJR+MjjnHoUOaYWLqt/Bayy8jAbAgQIECBAgAABAn0JKHz0xVbcRnLME4nCRx7n1KPIMbVwWf0rYJWVh9kQIECAAAECBAgQ6EtA4aMvtuI2kmOeSBQ+8jinHkWOqYXL6l8Bq6w8zIYAAQIECBAgQIBAXwIKH32xFbeRHPNEovCRxzn1KHJMLVxW/wpYZeVhNgQIECBAgAABAgT6ElD46IutuI3kmCcShY88zqlHkWNq4bL6V8AqKw+zIUCAAAECBAgQINCXgMJHX2zFbSTHPJEofORxTj2KHFMLl9W/AlZZeZgNAQIECBAgQGAgAktXPRke+tV94QfLHw8rV6/oaQ4bTZsRdth457DHK/YNs6Zv3dO2GrcnoPDRnuUge5JjHn2FjzzOqUeRY2rhsvpXwCorD7MhQIAAAQIECGQXiMWr2569OqxavbLR2NOnbRQO2+JERaxGiv1vrPDRv11JW8oxTxoKH3mcU48ix9TCZfWvgFVWHmZDgAABAgQIEMgu8LVf3BqeWPbdVsbdaeYbw9tfdXgrfemkNwGFj968Sm0txzzJKHzkcU49ihxTC5fVvwJWWXmYDQECBAgQIEAgu8CVS+f1/NjgZJOMjxO+b9bc7PtgwBAUPrpxFMgxT44KH3mcU48ix9TCZfWvgFVWHmZDgAABAgQIEMgu4II5O3mSAeWYhHXCTp9fvDj8eMHt4elF3wovLFvW08AbzpwZttzzzWG7dxwaXrnjjutsK8eeOPturPDRN11RG8qxqDiST0YBKzmxAQgQIECAAAECZQu4YC47n7qzk2NdqWbtYvHq2x8+K7y4orcvO1h71A1mzAi7XzB/nSKWHJvlU3drhY+6UmW3k2PZ+bQ9OwWstkX1R4AAAQIECBAYMgEXzEMW2CTTlWOeHB/71EXhqYX3tTLYVnP2Dbuccea4vuTYCu2UnSh8TEk0FA3kOBQxtTZJBazWKHVEgAABAgQIEBhOARfMw5nb2rOWY54cFx51eM+PDU42s/g44Zybb1XAyhPduFEUPgaAnmBIOSZALbhLBayCwzE1AgQIECBAgEAOAYWPHMrpx5BjeuM4ggvmPM6pR5FjauE8/csxj3MpoyhglZKEeRAgQIAAAQIEBiSg8DEg+JaHlWPLoJN054I5j3PqUeSYWjhP/3LM41zKKApYpSRhHgQIECBAgACBAQkofAwIvuVh5dgyqAJWHtABjaLwMSD4loeVY8ughXengFV4QKZHgAABAgQIEEgtoPCRWjhP/3LM4+yCOY9z6lHkmFo4T/9yzONcyigKWKUkYR4ECBAgQIAAgQEJKHwMCL7lYeXYMugk3blgzuOcehQ5phbO078c8ziXMooCVilJmAcBAgQIECBAYEACCh8Dgm95WDm2DKqAlQd0QKMofAwIvuVh5dgyaOHdKWAVHpDpESBAgAABAgRSCyh8pBbO078c8zi7YM7jnHoUOaYWztO/HPM4lzKKAlYpSZgHAQIECBAgQGBAAgofA4JveVg5tgw6SXcumPM4px5FjqmF8/QvxzzOpYyigFVKEuZBgAABAgQIEBiQgMJHPvjnFy8OP15we3h60bfCC8uW9TTwhjNnhi33fHPY7h2HhlfuuOM628qxJ86+G7tg7puuqA3lWFQcfU9Gjn3TDeWGClhDGZtJEyBAgAABAgTaE1D4aM9yfT3F4tW3P3xWeHHFikYDbjBjRtj9gvnrFLHk2Ii19sYumGtTFd1QjkXHU3tycqxN1YmGClidiNFOECBAgAABAgT6F1D46N+uly0f+9RF4amF9/WyyaRtt5qzb9jljDPH/bscW6GdshMXzFMSDUUDOQ5FTFNOUo5TEnWqgQJWp+K0MwQIECBAgACB3gUUPno362eLhUcd3vNjg5ONEx8nnHPzrQpY/QTRcBsXzA0BC9lcjoUE0XAacmwIOGSbK2ANWWCmS4AAAQIECBBoW0ABq23RiftzoZXHOfUockwtnKd/OeZxTj2KHFMLl9W/AlZZeZgNAQIECBAgQCC7gAJWHnIXWnmcU48ix9TCefqXYx7n1KPIMbVwWf0rYJWVh9kQIECAAAECBLILKGDlIXehlcc59ShyTC2cp3855nFOPYocUwuX1b8CVll5mA0BAgQIECBAILuAAlYechdaeZxTjyLH1MJ5+pdjHufUo8gxtXBZ/StglZWH2RAgQIAAAQIEsgsoYOUhd6GVxzn1KHJMLZynfznmcU49ihxTC5fVvwJWWXmYDQECBAgQIEAgu4ACVh5yF1p5nFOPIsfUwnn6l2Me59SjyDG1cFn9K2CVlYfZECBAgAABAgSyCyhg5SF3oZXHOfUockwtnKd/OeZxTj2KHFMLl9W/AlZZeZgNAQIECBAgQCC7gAJWHnIXWnmcU48ix9TCefqXYx7n1KPIMbVwWf0rYJWVh9kQIECAAIGhE1i66snw0K/uCz9Y/nhYuXpFT/PfaNqMsMPGO4c9XrFvmDV965621bg9AQWs9izX15MLrTzOqUeRY2rhPP3LMY9z6lHkmFq4rP4VsMrKw2wIECBAgMBQCcTi1W3PXh1WrV7ZaN7Tp20UDtviREWsRor9b6yA1b9dL1u60OpFq9y2ciw3m15mJsdetMptK8dys0kxMwWsFKr6JECAAAECIyLwtV/cGp5Y9t1W9nanmW8Mb3/V4a30pZPeBBSwevPqt7ULrX7lytpOjmXl0e9s5NivXFnbybGsPFLPRgErtbD+CRAgQIBAhwWuXDqv58cGJ+OIjxO+b9bcDmuVu2sKWHmycaGVxzn1KHJMLZynfznmcU49ihxTC5fVvwJWWXmYDQECBAgQGCoBhY+himvSycoxT44utPI4px5FjqmF8/QvxzzOqUeRY2rhsvpXwCorD7MhQIAAAQJDJaDwMVRxKWANOC4XWgMOoKXh5dgS5IC7keOAA2hpeDm2BDkk3ShgDUlQpkmAAAECBEoUUMAqMZXe5yTH3s362cKFVj9q5W0jx/Iy6WdGcuxHrbxt5FheJilnpICVUlffBAgQIECg4wIKH90IWI55cnShlcc59ShyTC2cp3855nFOPYocUwuX1b8CVll5mA0BAgQIEBgqAYWPoYpr0snKMU+OLrTyOKceRY6phfP0L8c8zqlHkWNq4bL6V8AqKw+zIUCAAAECQyWg8DFUcSlgDTguF1oDDqCl4eXYEuSAu5HjgANoaXg5tgQ5JN0oYA1JUKZJgAABAgRKFFDAKjGV3uckx97N+tnChVY/auVtI8fyMulnRnLsR628beRYXiYpZ6SAlVJX3wQIECBAoOMCCh/dCFiOeXJ0oZXHOfUockwtnKd/OeZxTj2KHFMLl9W/AlZZeZgNAQIERkpg6aonw0O/ui/8YPnjYeXqFT3t+0bTZoQdNt457PGKfcOs6Vv3tK3G7QkofLRnOcie5JhH34VWHufUo8gxtXCe/uWYxzn1KHJMLVxW/wpYZeVhNgQIEBgZgVi8uu3Zq8Oq1Ssb7fP0aRuFw7Y4URGrkWL/Gyt89G9X0pZyzJOGC608zqlHkWNq4Tz9yzGPc+pR5JhauKz+FbDKysNsCBAgMDICX/vFreGJZd9tZX93mvnG8PZXHd5KXzrpTUDhozevUlvLMU8yLrTyOKceRY6phfP0L8c8zqlHkWNq4bL6V8AqKw+zIUCAwMgIXLl0Xs+PDU6GEx8nfN+suSNjV9KOKnyUlEb/c5Fj/3a9bOlCqxetctvKsdxsepmZHHvRKretHMvNJsXMFLBSqOqTAAECBKYUcME8JdFQNJDjUMQ05STlOCVRKw1caLXCOPBO5DjwCFqZgBxbYRx4J3IceARZJ6CAlZXbYAQIECAwJuCCuRvHghzlOJHAaVvN6wZMy3vhQqtl0AF1J8cBwbc8rBxbBh1Qd3IcEPyAhlXAGhC8YQkQIDDqAgof3TgC5ChHBaz6x4ALrfpWJbeUY8np1J+bHOtbldxSjiWn0/7cFLDaN9UjAQIECNQQUPiogTQETeQ4BCHVmKIcayC10MSFVguIBXQhxwJCaGEKcmwBsYAu5FhACBmnoICVEdtQBAgQIPAbARfM3Tga5CjHiQQ8QjjxceFCqxvrRY5ynEhgvwV3jfvPfj/mOU6sxzzOpYyigFVKEuZBgACBERNwYteNwOUoRwWs+seAC636ViW3lGPJ6dSfmxzrW5XcUo4lp9P+3BSw2jfVIwECBAjUEFD4qIE0BE3kOAQh1ZiiHGsgtdDEhVYLiAV0IccCQmhhCnJsAbGALuRYQAgZp6CAlRHbUAQIECDwGwEXzN04GuQox4kEPEI48XHhQqsb60WOcpxIwCOEgzkurMfBuA9qVAWsQckblwABAiMuoPDRjQNAjnJUwKp/DLjQqm9Vcks5lpxO/bnJsb5VyS3lWHI67c9NAat9Uz0SIECAQA0BhY8aSEPQRI5DEFKNKcqxBlILTVxotYBYQBdyLCCEFqYgxxYQC+hCjgWEkHEKClgZsQ1FgAABAr8RcMHcjaNBjnKcSMAjhBMfFy60urFe5CjHiQQ8QjiY48J6HIz7oEZVwBqUvHEJECAw4gIKH904AOQoRwWs+seAC636ViW3lGPJ6dSfmxzrW5XcUo4lp9P+3BSw2jfVIwECBAjUEFD4qIE0BE3kmC+k5xcvDj9ecHt4etG3wgvLlvU08IYzZ4Yt93xz2O4dh4ZX7rjjOtvKsSfOvhu70OqbrqgN5VhUHH1PRo590xW1oRyLiiP5ZBSwkhMbgAABAgQmEnDB3I3jQo55cozFq29/+Kzw4ooVjQbcYMaMsPsF89cpYsmxEWvtjV1o1aYquqEci46n9uTkWJuq6IZyLDqe1iengNU6qQ4JECBAoI6AC+Y6SuW3kWOejB771EXhqYX3tTLYVnP2Dbuccea4vuTYCu2UnbjQmpJoKBrIcShimnKScpySaCgayHEoYmptkgpYrVHqiAABAgR6EXDB3ItWuW3lmCebhUcd3vNjg5PNLD5OOOfmWxWw8kQ3bhQXWgNATzCkHBOgDqBLOQ4APcGQckyAWnCXClgFh2NqBAgQ6LKAwkc30pVjnhydoOdxTj2KHFML5+lfjnmcU48ix9TCefqXYx7nUkZRwColCfMgQIDAiAkofHQjcDnmydEJeh7n1KPIMbVwnv7lmMc59ShyTC2cp3855nEuZRQFrFKSMA8CBAiMmIDCRzcCl2OeHJ2g53FOPYocUwvn6V+OeZxTjyLH1MJ5+pdjHudSRlHAKiUJ8yBAgMCICSh8dCNwOebJ0Ql6HufUo8gxtXCe/uWYxzn1KHJMLZynfznmcS5lFAWsUpIwDwIECIyYgMJHNwKXY54cnaDncU49ihxTC+fpX455nFOPIsfUwnn6l2Me51JGUcAqJQnzIECAwIgJKHx0I3A55snRCXoe59SjyDG1cJ7+5ZjHOfUockwtnKd/OeZxLmUUBaxSkjAPAgQIjJiAwkc3ApdjnhydoOdxTj2KHFML5+lfjnmcU48ix9TCefqXYx7nUkZRwColCfMgQIDAiAkofHQjcDnmydEJeh7n1KPIMbVwnv7lmMc59ShyTC2cp3855nEuZRQFrFKSMA8CBAiMmIDCRzcCl2OeHJ2g53FOPYocUwvn6V+OeZxTjyLH1MJ5+pdjHudSRlHAKiUJ8yBAgMCICSh8dCNwOebJ0Ql6HufUo8gxtXCe/uWYxzn1KHJMLZynfznmcS5lFAWsUpIwDwIEehJYuurJ8NCv7gs/WP54WLl6RU/bbjRtRthh453DHq/YN8yavnVP22rcnoDCR3uWg+xJjnn0naDncU49ihxTC+fpX455nFOPIsfUwnn6l2Me51JGUcAqJQnzIECgtkAsXt327NVh1eqVtbeZqOH0aRuFw7Y4URGrkWL/Gyt89G9X0pZyzJOGE/Q8zqlHkWNq4Tz9yzGPc+pR5JhaOE//cszjXMooClilJGEeBAjUFvjaL24NTyz7bu3262u408w3hre/6vBW+tJJbwIKH715NWn9/OLF4ccLbg9PL/pWeGHZsp662nDmzLDlnm8O273j0PDKHXdcZ1s59sTZd2Mn6H3TFbWhHIuKo+/JyLFvuqI2lGNRcfQ9GTn2TTeUGypgDWVsJk1gtAWuXDqv58cGJxOLjxO+b9bc0QYd0N4rfOSBj8Wrb3/4rPDiit4etV17dhvMmBF2v2D+OkUsOebJ0Ql6HufUo8gxtXCe/uWYxzn1KHJMLZynfznmcS5lFAWsUpIwDwIEagu4YK5NVXRDOeaJ57FPXRSeWnhfK4NtNWffsMsZZ47rS46t0E7ZiRP0KYmGooEchyKmKScpxymJhqKBHIcipiknKccpiTrVQAGrU3HaGQKjIeCCuRs5yzFPjguPOrznxwYnm1l8nHDOzbcqYOWJbtwoTtAHgJ5gSDkmQB1Al3IcAHqCIeWYAHUAXcpxAOgDHFIBa4D4hiZAoD8BhY/+3ErbSo55EnFil8c59ShyTC2cp3855nFOPYocUwvn6V+OeZxTjyLH1MJl9a+AVVYeZkOAQA0BhY8aSEPQRI55QnJil8c59ShyTC2cp3855nFOPYocUwvn6V+OeZxTjyLH1MJl9a+AVVYeZkOAQA0BhY8aSEPQRI55QnJil8c59ShyTC2cp3855nFOPYocUwvn6V+OeZxTjyLH1MJl9a+AVVYeZkOAQA0BhY8aSEPQRI55QnJil8c59ShyTC2cp3855nFOPYocUwvn6V+OeZxTjyLH1MJl9a+AVVYeZkOAQA0BhY8aSEPQRI55QnJil8c59ShyTC2cp3855nFOPYocUwvn6V+OeZxTjyLH1MJl9a+AVVYeZkOAQA0BhY8aSEPQRI55QnJil8c59ShyTC2cp3855nFOPYocUwvn6V+OeZxTjyLH1MJl9a+AVVYeZkOAQA0BhY8aSC01eX7x4vDjBbeHpxd9K7ywbFlPvW44c2bYcs83h+3ecWh45Y47rrOtHHvi7LuxE7u+6YraUI5FxdH3ZOTYN11RG8qxqDj6nowc+6YrakM5FhVH8skoYCUnNgABAm0LKHy0LTpxf7F49e0PnxVeXLGi0YAbzJgRdr9g/jpFLDk2Yq29sRO72lRFN5Rj0fHUnpwca1MV3VCORcdTe3JyrE1VdEM5Fh1P65NTwGqdVIcECKQWUPhILfxS/4996qLw1ML7Whlsqzn7hl3OOHNcX3JshXbKTpzYTUk0FA3kOBQxTTlJOU5JNBQN5DgUMU05STlOSTQUDeQ4FDG1NkkFrNYodUSAQC4BhY880guPOrznxwYnm1l8nHDOzbcqYOWJbtwoTuwGgJ5gSDkmQB1Al3IcAHqCIeWYAHUAXcpxAOgJhpRjAtSCu1TAKjgcUyNAYGIBBaw8R4YTgjzOqUeRY2rhPP3LMY9z6lHkmFo4T/9yzOOcehQ5phbO078c8ziXMkrRBaxf/vKX4ZprrgnXXntt+Pa3vx123333cPzxx4f3vve9YdNNN53Q8LnnngtXXHFFuPzyy6t/P/bYY8Ppp58eZs2aNZD2pQRtHgS6JKCAlSdNJwR5nFOPIsfUwnn6l2Me59SjyDG1cJ7+5ZjHOfUockwtnKd/OeZxLmWUYgtYS5YsCSeffHK47777wm677RZ+/etfh3/4h3+o3A466KBw1VVXhdmzZ49zHNtmm222Ceeff36YOXNmuPjii8ODDz44kPalhGweBLomoICVJ1EnBHmcU48ix9TCefqXYx7n1KPIMbVwnv7lmMc59ShyTC2cp3855nEuZZQiC1irV68On/vc56oCVLyDapNNNgnxvy1atCicdtpp4YEHHghz584N5513Xthwww0ry+XLl4dzzjknPPzww+H6668P2267bfXfn3322XDCCSdU//f8+fOrvnK0LyVg8yDQRQEFrDypOiHI45x6FDmmFs7TvxzzOKceRY6phfP0L8c8zqlHkWNq4Tz9yzGPcymjFFnA+pd/+Zfwt3/7t+HII48M06dPH2d19913h8MOOyz8wR/8QVWo2mKLLap/j8Wt+N+PPvroMG/evJcLW/Hf4l1Ysdi1YMGCsP/++2dpX0rA5kGgiwIKWHlSdUKQxzn1KHJMLZynfznmcU49ihxTC+fpX455nFOPIsfUwnn6l2Me51JGKbKAtT6cpUuXVkWqeOfVjTfeGLbccsvq7qxYpDrjjDPCDTfcEI455phxXdxzzz3hgAMOePmurQ022CBp+7G7wkoJ2TwIdE1AAStPok4I8jinHkWOqYXz9C/HPM6pR5FjauE8/csxj3PqUeSYWjhP/3LM41zKKENXwHr66aerAtUOO+xQFaHiI4Hxxe2nnnpqdUfWwoULwz777DPO99FHH63uzorv0oovhY8FrJTtN99881LyNQ8CnRRQwMoTqxOCPM6pR5FjauE8/csxj3PqUeSYWjhP/3LM45x6FDmmFs7TvxzzOJcyytAVsB5//PFwxBFHhHPPPTcccsghleNYUWvx4sXhtttuC7vuuus437Ft4uOG8a6tjTfeuCqCpWofXyLvhwCBdAIKWOls1+zZCUEe59SjyDG1cJ7+5ZjHOfUockwtnKd/OeZxTj2KHFML5+lfjnmcSxll6ApYX/nKV8Itt9xSfavg2PuvxgpUEa73uUEAACAASURBVPXLX/5y2HnnnScsYI39e/zfWARL1X7t8acK+6GHHpqqiX8nQGANgW9ud0erHr//44Nb7a8rnT3/iY+1uiuv/Oh54/qTY6u8k3YmxzzOqUeRY2rhPP3LMY9z6lHkmFo4T/9yzOOcehQ5phPeY4890nXeZ89DVcB66qmnwvvf//5w1llnhT333PPlXVbA6jN9mxEYUgGFjzzBOSHI45x6FDmmFs7TvxzzOKceRY6phfP0L8c8zqlHkWNq4Tz9yzGdswJWA9tVq1aFT3/60+F1r3tdOOqoo8K0adNe7m3sxe7xf9d3B9asWbPCTTfdVG0XXwSfqn0cxw8BAukEPEKYznbNnt2Sncc59ShyTC2cp3855nFOPYocUwvn6V+OeZxTjyLH1MJ5+pdjHudSRhmKO7DitwzGxwafeeaZcPLJJ4fp06eP8xt7ifsdd9wR7r777rD33nuP+/f7778/zJkzJxx33HHhsssuq/4tvsQ9VfvNNtuslHzNg0AnBRSw8sTqhCCPc+pR5JhaOE//cszjnHoUOaYWztO/HPM4px5FjqmF8/QvxzzOpYwyFAWse++9Nzz88MPhtNNOW6d4FSFjgev8888Pc+fODXfeeWc48MADx/nedddd4aCDDgrz5s0L55xzTvVvKduveXdYKUGbB4EuCShg5UnTCUEe59SjyDG1cJ7+5ZjHOfUockwtnKd/OeZxTj2KHFML5+lfjnmcSxml+AJWfMH5Aw88EE444YTq2wMn+3nwwQfDwQcfHE455ZSqSDVWRBorbl1++eXVHVd77bVX1UXq9qUEbB4EuiiggJUnVScEeZxTjyLH1MJ5+pdjHufUo8gxtXCe/uWYxzn1KHJMLZynfznmcS5llKILWLF4dd9991WPDW6yySbjzOJjg/EbCY888siqsLV8+fKqcPXII4+E6667Lmy99dZV+/ji9xNPPDFsv/32Yf78+S/3k7p9KQGbB4EuCihg5UnVCUEe59SjyDG1cJ7+5ZjHOfUockwtnKd/OeZxTj2KHFML5+lfjnmcSxml2ALW3//931d3U7361a9ep3i1cuXKqlB19dVXh0MOOeRlyyVLllTFrje96U3hzDPPDCtWrKiKVo899li46qqrwuzZs8e5p25fSsjmQaBrAgpYeRJ1QpDHOfUockwtnKd/OeZxTj2KHFML5+lfjnmcU48ix9TCefqXYx7nUkYpsoAVX7p+zDHHhB/+8IeTOr3lLW8JN954Y9hmm23GtYnfLHjJJZeEK6+8MsRvAzzppJOqxw8333zzCftK3b6UoM2DQJcEFLDypOmEII9z6lHkmFo4T/9yzOOcehQ5phbO078c8zinHkWOqYXz9C/HPM6ljFJkAasUHPMgQKBMAQWsPLk4IcjjnHoUOaYWztO/HPM4px5FjqmF8/QvxzzOqUeRY2rhPP3LMY9zKaMoYJWShHkQ6JjA84sXhx8vuD08vehb4YVly3rauw1nzgxb7vnmsN07Dg2v3HHHdbZVwOqJs+/GTgj6pitqQzkWFUffk5Fj33RFbSjHouLoezJy7JuuqA3lWFQcfU9Gjn3TDeWGClhDGZtJEyhbIBavvv3hs8KLK1Y0mugGM2aE3S+Yv04RSwGrEWvtjZ0Q1KYquqEci46n9uTkWJuq6IZyLDqe2pOTY22qohvKseh4ak9OjrWpOtFQAasTMdoJAmUJPPapi8JTC+9rZVJbzdk37HLGmeP6UsBqhXbKTpwQTEk0FA3kOBQxTTlJOU5JNBQN5DgUMU05STlOSTQUDeQ4FDFNOUk5TknUqQYKWJ2K084QKENg4VGH9/zY4GQzj48Tzrn5VgWsAUTrhGAA6AmGlGMC1AF0KccBoCcYUo4JUAfQpRwHgJ5gSDkmQB1Al3IcAPoAh1TAGiC+oQl0VcAvkm4kK0c5TiSw34K7FJQHcGhYjwNATzCkHBOgDqBLOQ4APcGQckyAOoAu5TgA9AEOqYA1QHxDE+iqgF8k3UhWjnJUwCrnGLAey8miyUzk2ESvnG3lWE4WTWYixyZ65Wwrx3KyyDETBawcysYgMGICfpF0I3A5ylEBq5xjwHosJ4smM5FjE71ytpVjOVk0mYkcm+iVs60cy8kix0wUsHIoG4PAiAn4RdKNwOUoRwWsco4B67GcLJrMRI5N9MrZVo7lZNFkJnJsolfOtnIsJ4scM1HAyqFsDAIjJuAXSTcCl6McFbDKOQasx3KyaDITOTbRK2dbOZaTRZOZyLGJXjnbyrGcLHLMRAErh7IxCIyYgF8k3QhcjnJUwCrnGLAey8miyUzk2ESvnG3lWE4WTWYixyZ65Wwrx3KyyDETBawcysYgMGICfpF0I3A5ylEBq5xjwHosJ4smM5FjE71ytpVjOVk0mYkcm+iVs60cy8kix0wUsHIoG4PAiAn4RdKNwOUoRwWsco4B67GcLJrMRI5N9MrZVo7lZNFkJnJsolfOtnIsJ4scM1HAyqFsDAIjJuAXSTcCl6McFbDKOQasx3KyaDITOTbRK2dbOZaTRZOZyLGJXjnbyrGcLHLMRAErh7IxCIyYgF8k3QhcjnJUwCrnGLAey8miyUzk2ESvnG3lWE4WTWYixyZ65Wwrx3KyyDETBawcysYgMGICfpF0I3A5ylEBq5xjwHosJ4smM5FjE71ytpVjOVk0mYkcm+j1tu3inz0XvnL/j8KiJ34elq14oaeNZ87YMOy502vCIftsH3Z87WbrbCvHnjiHvrEC1tBHaAcIlCfgF0l5mfQzIzn2o1beNnIsL5N+ZiTHftTK20aO5WXSz4zk2I9aedvIMU8msXh19hcfCitWvthowBkbbRAufPce6xSx5NiIdeg2VsAaushMmED5An6RlJ9RnRnKsY5S+W3kWH5GdWYoxzpK5beRY/kZ1ZmhHOsold9Gjnky+uTt3w8Lv7+klcHmvGF2+OChbxjXlxxboR2aThSwhiYqEyUwPAJ+kQxPVuubqRzlOJHAfgvuGvefL31qbqtQp201r9X+utKZ9diNJOUoR5+r5RwD1mOeLI688N6eHxucbGbxccJbzt5PAStPdEWOooBVZCwmRWC4BZwQDHd+Y7OXoxxdaJVzDFiP5WTRZCZybKJXzrZyLCeLJjORYxO9+tse/PFv1G9co+Ud575VAauGU1ebKGB1NVn7RWCAAk4IBojf4tBybBFzgF3JcYD4LQ4txxYxB9iVHAeI3+LQcmwRc4BdyTEPvgLWeGd3mjc77hSwmvnZmgCBCQScEHTjsJCjHCcS8AjhYI4L63Ew7m2PKse2RQfTnxwH4972qHJsW3Ti/hSwFLDaPNIUsNrU1BcBApWAE4JuHAhylKMCVjnHgPVYThZNZiLHJnrlbCvHcrJoMhM5NtGrv60ClgJW/aNl6pYKWFMbaUGAQI8CTgh6BCu0uRwLDabHacmxR7BCm8ux0GB6nJYcewQrtLkcCw2mx2nJsUewPpsrYClg9XnoTLiZAlabmvoiQKAScELQjQNBjnKcSMAjhIM5LqzHwbi3Paoc2xYdTH9yHIx726PKsW3RiftTwFLAavNIU8BqU1NfBAgoYHXoGHBi140w5ShHhchyjgHrsZwsmsxEjk30ytlWjnmyUMBSwGrzSFPAalNTXwQIKGB16BhwYteNMOUoRwWsco4B67GcLJrMRI5N9MrZVo55slDAUsBq80hTwGpTU19DIbB01ZPhoV/dF36w/PGwcvWKnua80bQZYYeNdw57vGLfMGv61j1tO0qNnRB0I205ylHho5xjwHosJ4smM5FjE71ytpVjOVk0mYkcm+jV31YBSwGr/tEydUsFrKmNtOiQQCxe3fbs1WHV6pWN9mr6tI3CYVucqIg1iaITgkaHVzEby7GYKBpNRI6N+IrZWI7FRNFoInJsxFfMxnIsJopGE5FjI77aGytgKWDVPlhqNFTAqoGkSXcEvvaLW8MTy77byg7tNPON4e2vOryVvrrWiROCbiQqRzlOJOAl7oM5LqzHwbi3Paoc2xYdTH9yHIx726PKsW3RiftTwFLAavNIU8BqU1NfxQtcuXRez48NTrZT8XHC982aW/w+D2KCTggGod7+mHJs33QQPcpxEOrtjynH9k0H0aMcB6He/phybN90ED3KMY+6ApYCVptHmgJWm5r6Kl7g0qfaLTidttW84vd5EBN0QjAI9fbHlGP7poPoUY6DUG9/TDm2bzqIHuU4CPX2x5Rj+6aD6FGOedQVsBSw2jzSFLDa1NRX8QIKWHkickKQxzn1KHJMLZynfznmcU49ihxTC+fpX455nFOPIsfUwnn6l2MeZwUsBaw2jzQFrDY19VW8gAJWnoicEORxTj2KHFML5+lfjnmcU48ix9TCefqXYx7n1KPIMbXwb/pf/LPnwlfu/1FY9MTPw7IVL/Q08MwZG4Y9d3pNOGSf7cOOr91snW3l2BNn340VsBSw+j54JthQAatNTX0VL6CAlSciJwR5nFOPIsfUwnn6l2Me59SjyDG1cJ7+5ZjHOfUockwt/FL/sXh19hcfCitWvthowBkbbRAufPce6xSx5NiItfbGClgKWLUPlhoNFbBqIGnSHQEFrDxZOiHI45x6FDmmFs7TvxzzOKceRY6phfP0L8c8zqlHkWNq4Zf6/+Tt3w8Lv7+klcHmvGF2+OChbxjXlxxboZ2yEwUsBawpD5IeGihg9YCl6fALKGDlydAJQR7n1KPIMbVwnv7lmMc59ShyTC2cp3855nFOPYocUwu/1P+RF97b82ODk80sPk54y9n7KWDliW7cKApYClhtHnYKWG1q6qt4AQWsPBE5scvjnHoUOaYWztO/HPM4px5FjqmF8/QvxzzOqUeRY2rhl/pX+OhG4UOO3cgxz6qfehQFrKmNtOiQgAJWnjCd2OVxTj2KHFML5+lfjnmcU48ix9TCefqXYx7n1KPIMbWwAtZEwqdtNS8PfMujKGApYLV5SClgtampr+IFFLDyROTELo9z6lHkmFo4T/9yzOOcehQ5phbO078c8zjHUXx73W+sFT5esrjj3LeOOwCtxzzrUQFLAavNI00Bq01NfRUvoICVJyInBHmcU48ix9TCefqXYx7n1KPIMbVwnv7lmMfZt9d144JZ4UOOE31iKETm+RwtdRQFrFKTMa8kAgpYSVjX6dQJeh7n1KPIMbVwnv7lmMc59ShyTC2cp3855nH27XUKHwofedZanVEUIruxHutknaONAlYOZWMUI6CAlScKJ+h5nFOPIsfUwnn6l2Me59SjyDG1cJ7+5ZjH2bfXdeOCWeFDjgqReT4zh2kUBaxhSstcGwsoYDUmrNWBE/RaTMU3kmPxEdWaoBxrMRXfSI7FR1RrgnKsxdS4kcKHwofCR+Nl1FoH1mM31mNrB0TDjhSwGgLafLgEFLDy5OUEPY9z6lHkmFo4T/9yzOOcehQ5phbO078c8zi7YO7GBbMc5agQmeczc5hGUcAaprTMtbGAAlZjwlodOEGvxVR8IzkWH1GtCcqxFlPxjeSYLyLfXvcba99e95KFl0bnW39rjqSApYClgDWYtVfyqApYJadjbq0LKGC1Tjphhy608jinHkWOqYXz9C/HPM6pR5FjauGX+vftdS6YXTDnWWt1RlHAsh6txzorZbTaKGCNVt4jv7cKWHkOARdaeZxTjyLH1MJ5+pdjHufUo8gxtfBL/fv2OhfMLpjzrLU6oyhgWY/WY52VMlptFLBGK++R31sFrDyHgAutPM6pR5FjauE8/csxj3PqUeSYWvil/n17nQtmF8x51lqdURSwrEfrsc5KGa02ClijlffI760CVp5DwIVWHufUo8gxtXCe/uWYxzn1KHJMLfxS/y6YXTC7YM6z1uqMYj1aj9ZjnZUyWm0UsEYr75HfWwWsPIeAC608zqlHkWNq4Tz9yzGPc+pR5JhaWAFrImEvcX9JxUvc86y/tUdRwFLAUsAazNoreVQFrJLTGdG5Pb94cfjxgtvD04u+FV5YtqwnhQ1nzgxb7vnmsN07Dg2v3HHHdbZVwOqJs+/GLrT6pitqQzkWFUffk5Fj33RFbSjHPHG4YHbB7II5z1qrM4r1aD1aj3VWymi1UcAarbyL39tYvPr2h88KL65Y0WiuG8yYEXa/YP46RSwFrEastTd2oVWbquiGciw6ntqTk2NtqqIbyjFPPC6YXTC7YM6z1uqMYj1aj9ZjnZUyWm0UsEYr7+L39rFPXRSeWnhfK/Pcas6+YZczzhzXlwJWK7RTduJCa0qioWggx6GIacpJynFKoqFoIMc8MblgdsHsgjnPWqszivVoPVqPdVbKaLVRwBqtvIvf24VHHd7zY4OT7VR8nHDOzbcqYA0gdRdaA0BPMKQcE6AOoEs5DgA9wZByTIA6QZcumF0wu2DOs9bqjGI9Wo/WY52VMlptFLBGK+/i99YJevER1ZqgHGsxFd9IjsVHVGuCcqzFVHwjOeaJyAWzC2YXzHnWWp1RrEfr0Xqss1JGq40C1mjlXfzeOkEvPqJaE5RjLabiG8mx+IhqTVCOtZiKbyTHPBG5YHbB7II5z1qrM4r1aD1aj3VWymi1UcAarbyL31sn6MVHVGuCcqzFVHwjORYfUa0JyrEWU/GN5JgnIhfMLphdMOdZa3VGsR6tR+uxzkoZrTYKWKOVd/F76wS9+IhqTVCOtZiKbyTH4iOqNUE51mIqvpEc80TkgtkFswvmPGutzijWo/VoPdZZKaPVRgFrtPIufm+doBcfUa0JyrEWU/GN5Fh8RLUmKMdaTK00Wvyz58JX7v9RWPTEz8OyFS/01OfMGRuGPXd6TThkn+3Djq/dbJ1t5dgTZ9+NXTC7YHbB3PfyaX1D69F6tB5bX1ZD36EC1tBH2K0dcILejTzlKMeJBPZbcNe4/3zpU3NbhTptq3mt9teVzqzHPEnG4tXZX3worFj5YqMBZ2y0Qbjw3XusU8SSYyPW2hu7YHbB7IK59nJJ3tB6tB6tx+TLbOgGUMAausi6PWEn6N3IV45yVMAq5xiwHvNk8cnbvx8Wfn9JK4PNecPs8MFD3zCuLzm2QjtlJy6YXTC7YJ5ymWRrYD1aj9ZjtuU2NAMpYA1NVKMxUSfo3chZjnJUwCrnGLAe82Rx5IX39vzY4GQzi48T3nL2fgpYeaIbN4oLZhfMLpgHsPAmGdJ6tB6tx3LWYykzUcAqJQnzqARcaHXjQJCjHBWwejsGvDvpN17D+iioCy0XWi60evvcS9naerQerceUK6y3vq3HbqzH3lJP11oBK52tnvsQUPjoA63ATeRYYCh9TEmOfaD1sYl3J3XjxM4JuhxdMPfxAZhoE+vRerQeEy2uPrq1HruxHvuIPskmClhJWHXar4AL5n7lytpOjmXl0e9s5NivXG/beXdSN07snKDL0QVzb599KVtbj9aj9ZhyhfXWt/XYjfXYW+rpWitgpbPVcx8CLpj7QCtwEzkWGEofU5JjH2h9bOLdSd04sXOCLkcXzH18ACbaxHq0Hq3HRIurj26tx26sxz6iT7KJAlYSVp32K+CCuV+5sraTY748vDvpN9benfSSxR3nvnXcAWg95lmPTtC7cYIuRzkqfOT5zKwzivVoPVqPdVbKaLVRwBqtvIvfWxdaxUdUa4JyrMXUuJF3Jzmxc2LXeBm11oELLevRemxtOTXuyHq0Hq3HxsuotQ6sx26sx9YOiIYdKWA1BLR5uwIKH+16Dqo3OeaR9+6kbpwQOLGTowutPJ+ZdUaxHq1H67HOSsnTxnq0Hq3HPGttmEZRwBqmtEZgrgof3QhZjnly9O4kJ3ZO7PKstTqjuNCyHq3HOislTxvr0Xq0HvOstTqjWI/dWI91ss7RRgErh7IxagsofNSmKrqhHPPE44SgGycEcpSjC608n5l1RrEerUfrsc5KydPGerQercc8a22YRlHAGqa0RmCuCh/dCFmOeXJ0YufEzoldnrVWZxTr0Xq0HuuslDxtrEfr0XrMs9bqjGI9dmM91sk6RxsFrBzKxqgtoPBRm6rohnLME48Tgm6cEMhRji608nxm1hnFerQercc6KyVPG+vRerQe86y1YRpFAWuY0hqBuSp8dCNkOebJ0YmdEzsndnnWWp1RrEfr0Xqss1LytLEerUfrMc9aqzOK9diN9Vgn6xxtFLByKBujtoDCR22qxg0X/+y58JX7fxQWPfHzsGzFCz31N3PGhmHPnV4TDtln+7DjazdbZ1s59sTZd2MnBN04IZCjHF1o9f0x2PqG1qP1aD22vqz67tB6tB6tx76XT2c3VMDqbLTDuWMKH3lyi8Wrs7/4UFix8sVGA87YaINw4bv3WKeIJcdGrLU3dmLnxM6JXe3lkryh9Wg9Wo/Jl1ntAaxH69F6rL1ckje0HruxHpMfKDUHUMCqCaVZHgGFjzzOn7z9+2Hh95e0MticN8wOHzz0DeP6kmMrtFN24oSgGycEcpSjC60pP+6yNbAerUfrMdtym3Ig69F6tB6nXCYj10ABa+QiL3uHFT7y5HPkhff2/NjgZDOLjxPecvZ+Clh5ohs3ihM7J3ZO7Aaw8CYZ0nq0Hq1H67Ffgf0W3DVu00ufmttvVxNud9pW81rtL1dnPld9rvpczbXahmccBazhyWokZqqAlSdmJwROCJwQ5FlrdUaxHq1H67HOSsnTxnq0Hq3HPGutzijWo/VoPdZZKaPVRgFrtPIufm8VsPJE5ITACYETgjxrrc4o1qP1aD3WWSl52liP1qP1mGet1RnFerQercc6K2W02ihgjVbexe+tAlaeiJwQOCFwQpBnrdUZxXq0Hq3HOislTxvr0Xq0HvOstTqjWI/Wo/VYZ6WMVhsFrNHKu/i9VcDKE5ETAicETgjyrLU6o1iP1qP1WGel5GljPVqP1mOetVZnFOvRerQe66yU0WqjgDVaeRe/twpYeSJyQuCEwAlBnrVWZxTr0Xq0HuuslDxtrEfr0XrMs9bqjGI9Wo/WY52VMlptFLBGK+/i91YBK09ETgicEDghyLPW6oxiPVqP1mOdlZKnjfVoPVqPedZanVGsR+vReqyzUkarjQLWaOXdyt4u/tlz4Sv3/ygseuLnYdmKF3rqc+aMDcOeO70mHLLP9mHH1262zrYKWD1x9t3YCYETAicEfS+f1je0Hq1H67H1ZdV3h9aj9Wg99r18Wt/QerQercfWl9XQd6iANfQR5t2BWLw6+4sPhRUrX2w08IyNNggXvnuPdYpYCliNWGtv7ITACYETgtrLJXlD69F6tB6TL7PaA1iP1qP1WHu5JG9oPVqP1mPyZTZ0AyhgDV1kg53wJ2//flj4/SWtTGLOG2aHDx76hnF9KWC1QjtlJ04InBA4IZhymWRrYD1aj9ZjtuU25UDWo/VoPU65TLI1sB6tR+sx23IbmoEUsIYmqjImeuSF9/b82OBkM4+PE95y9n4KWAOI1gmBEwInBANYeJMMaT1aj9aj9divwH4L7hq36aVPze23qwm3O22rea32l6szn6s+V32u5lptU49jPXZjPU6ddJ4WClh5nDszig+gbnwAyVGOTuzK+Vi2Hq1H69F67FdAAWtiOZ+rPld9rvb7qdL+dtZjN9Zj+0dGfz0qYPXnNrJb+QDqxgeQHOXoxK6cj3Hr0Xq0Hq3HfgUUsBSw6hw77qR7SemOc986jsurS+ocPc3bOM/pxnlO8yOhnR4UsNpxHJlefAB14wNIjnJ0wVzOx7b1aD1aj9ZjvwIKWApYdY4dBSwFrDrHSao2znO6cZ6T6vjotV8FrF7FRry9D6BufADJUY4umMv5MLcerUfr0XrsV0ABSwGrzrGjgKWAVec4SdXGeU43znNSHR+99quA1avYiLf3AdSNDyA5ytEFczkf5taj9Wg9Wo/9CihgKWDVOXYUsBSw6hwnqdo4z+nGeU6q46PXfhWwehUb8fY+gLrxASRHObpgLufD3Hq0Hq1H67FfAQUsBaw6x44ClgJWneMkVRvnOd04z0l1fPTarwJWj2LPPfdcuOKKK8Lll19ebXnssceG008/PcyaNavHnoazuQ+gbnwAyVGOLpjL+Qy2Hq1H69F67FdAAUsBq86xo4ClgFXnOEnVxnlON85zUh0fvfargNWD2JIlS8LJJ58cttlmm3D++eeHmTNnhosvvjg8+OCD4aqrrgqzZ8/uobfhbOoDqBsfQHKUowvmcj6DrUfr0Xq0HvsVUMBSwKpz7ChgKWDVOU5StXGe043znFTHR6/9KmDVFFu+fHk455xzwsMPPxyuv/76sO2221ZbPvvss+GEE06o/u/58+eHTTbZpGaPw9nMB1A3PoDkKEcXzOV8BluP1qP1aD32K6CApYBV59hRwFLAqnOcpGrjPKcb5zmpjo9e+1XAqim2aNGicNhhh4Wjjz46zJs3L2y44YYvbxnvwjrvvPPCggULwv7771+zx+Fs5gOoGx9AcpSjC+ZyPoOtR+vRerQe+xVQwFLAqnPsKGApYNU5TlK1cZ7TjfOcVMdHr/0qYNUQW716dfWo4BlnnBFuuOGGcMwxx4zb6p577gkHHHBAmDt3blXIWrO4VaP7oWriA6gbH0BylKML5nI+eq1H69F6tB77FVDAUsCqc+woYClg1TlOUrVxntON85xUx0ev/Spg1RCLL24/9dRTq0cHFy5cGPbZZ59xWz366KPV3Vm77bZbuOaaa8Lmm29eo9fhbOIDqBsfQHKUowvmcj6DrUfr0Xq0HvsVUMBSwKpz7ChgKWDVOU5StXGe043znFTHR6/9KmDVEHv66aeru64WL14cbrvttrDrrruO2+rxxx8PRxxxRNhiiy3CjTfeWL3kvas/PoC68QEkRzm6YC7nU9p6tB6tR+uxXwEFLAWsOseOApYCVp3jJFUb5zndOM9JdXz02q8CVg2xsQJVbPrlL3857LzzzhMWsCb79xpDDE0TH0Dd+ACSoxxdMJfzsWs9Wo/Wo/XYr4AClgJWiiXS1gAAIABJREFUnWNHAUsBq85xkqqN85xunOekOj567VcBq4ZY6gLWnnvuWWMWmhAgQIAAAQIECBAgQIAAAQIE0gvEL7Ir7UcBq0YiS5curb59MP7v+u7AmjVrVrjppptC/N9efhSwetHSlgABAgQIECBAgAABAgQIEEgpoICVUjdh32Mvcb/jjjvC3XffHfbee+9xo91///1hzpw54bjjjguXXXZZ2GyzzRLORtcECBAgQIAAAQIECBAgQIAAgdEScAdWjbxXr14dzj///DB37txw5513hgMPPHDcVnfddVc46KCDwrx588I555wTpk2bVqNXTQgQIECAAAECBAgQIECAAAECBOoIKGDVUQohPPjgg+Hggw8Op5xyyrgi1Vhx6/LLLw/xDq299tqrZo+aESBAgAABAgQIECBAgAABAgQI1BFQwKqjFEJYvnx5Vbh65JFHwnXXXRe23nrrasunnnoqnHjiiWH77bcP8+fPD5tssknNHjUjQIAAAQIECBAgQIAAAQIECBCoI6CAVUfpX9ssWbIknHzyyeFNb3pTOPPMM8OKFSuqotVjjz0WrrrqqjB79uweetOUAAECBAgQIECAAAECBAgQIECgjoACVh2lNdrEbyK85JJLwpVXXll92+BJJ50UTjjhhLD55pv32JPmBAgQIECAAAECBAgQIECAAAECdQQUsOooaUOAAAECBAgQIECAAAECBAgQIDAwAQWsgdEbmAABAgQIECBAgAABAgQIECBAoI6AAlYdJW0IECBAgAABAgQIECBAgAABAgQGJqCANTB6AxMgQIAAAQIECBAgQIAAAQIECNQRUMCqo6QNAQIECBAgQIAAAQIECBAgQIDAwAQUsAZGb2ACBAgQIECAAAECBAgQIECAAIE6AgpYdZS0IUCAAAECBAgQIECAAAECBAgQGJiAAtbA6A1MgAABAgQIECBAgAABAgQIECBQR0ABq46SNn0L/PKXvwzXXHNNuPbaa8O3v/3tsPvuu4fjjz8+vPe97w2bbrrphP0+99xz4YorrgiXX3559e/HHntsOP3008OsWbMmncevf/3r8I1vfCPcdttt4ZOf/GTYcsst1zvnL3zhC9Uc1vzZZZddwt/8zd+EN7zhDX3vb1c3LDXHMe+nn3463H777eFv//Zvwze/+c3wp3/6p+Hiiy8Om2yySVcj6Wu/Sspx+fLl4ayzzgqf/exnJ92X4447Llx22WVhs80262t/u7pRSTlG4xdffDHce++9VZZf//rXK/b9998//Pmf/3nYb7/9wgYbbNDVKBrtV2k5rl69uvo9feGFF4avfe1r4dWvfnU45JBDwgc+8IGw3XbbNdrXLm+cOsfU/Xc5m172LbVzP/3H+fd6ftvLPnexbT/OvVx39Np/r+27mEk/+9SPW8oc4znrV77ylfCZz3wmPPDAA+F3f/d3w7ve9a7qmta1Rj8JN9tGAauZn63XI7BkyZJw8sknh/vuuy/stttu1S/hf/iHf6i2OOigg8JVV10VZs+ePa6HsW222WabcP7554eZM2dWhYgHH3xwwvaxz7vuuitcf/314atf/Wp429veFm688cb1FrCefPLJ8M53vjP83d/93bix586dG84777yw4YYbynUNgVJzjFNctWpVVXT82Mc+FnbYYYdwyimnhH322ae68Jo2bZocC87x8ccfD0cccUR45JFHJs3pyiuvrD5D/PxGoLT1GIseN998c7j00kvDBRdcEObMmVNN9v77768KHx/84AfDUUcdZT2udRCXnGP8nbvXXnuFn/70p+EjH/lI+Kd/+qfwxS9+McQ/8vgZL5A6x9T9y/MlgdTO/fTfz/ntqOfZj3Mv1x299t9r+1HPb2z/+3FLmWO81vjUpz4VFi5cGH7v934v/OhHP6quPZ555pnqDz5nnHFGmD59uvgyCihgZcQepaHiRc3nPve5qgAV76CK1en43xYtWhROO+20qnq9dsEoVrfPOeec8PDDD1cFqW233bYie/bZZ8MJJ5xQ/d/z58+fsNK9dOnScPTRR1fFp/UVsOIc4h1h8Q6t+JdlP+sXKDXHOOt4chePh/hLJRY7TzrppLDxxhuLdAKBEnOMazwWGd/xjnesczfmD3/4w6pwFfPdddddZfqvAiXmOFaIPPfcc9f5TI1/pLjuuuvCTTfdFF7/+tfLseAc4+/m+Ds0/t4+4IADXs7qBz/4QfU7PP5RKea5xRZbyDFTjrnX+6gGm9q5n/7XzKLu+e2o5je23/0493Ld0Wv/vbYf9fxKzTHO63//7/8dfvazn1U3X4zdUf7d7343xKcEYuHqlltuCb/1W78lwowCClgZsUdpqH/5l3+pHuc68sgj16lK33333eGwww4Lf/AHf1AVqsZOiOMJdPzv8SR63rx54+6Ein8RjndHLViwoHo0Ze2fWMyIf+2PJ9vrK2D95Cc/CRdddFHVlxPxqY/IUnMc+2tILFzFR03jMeMxpcnzLC3HOJ/4qFJ8vGyiO+XiXZXxcWCPD47PtLQc4+zinVbxrqv4CGH8TF/z5+///u+r3wHxd8Eee+wx9QfOiLQoLccXXnihuos1Pv65drExXoTFz9n4B6f4mLY//PzmIE2dY+r+R2S5TbmbqZ376X/NSdc9v51yRzveoB/nXq47eu2/1/Ydj6f27vXjljLH+IqEeBfyTjvtNO66NP7ejL8X/8f/+B/hy1/+cth5551r76OGzQUUsJob6qFHgYn+mhRPkmORKt6GecMNN4RjjjlmXK/33HNP9VfhyR7zq/MLfuzuq3inTrxwjsWyww8/PGy11VY97oHmUWBQOcax77zzzuovHzHLeHHlzqv+j8lB5jjRrFesWBHOPvvs6mTA44P1cx1Ujg899FD4r//1v1Z30sU75sbebRg/b+MjoP/rf/0vd+7Uj3Egn6vxLuf4eRr/MDDRH4DGfv/GPxLFxyVmzJjRwx6NZtMU63FNydT9j2Zq6+51auc6d1fVOb+V1/oFSshxqvUrw6kFSspxbF3GWXvn7tTZtd1CAattUf1NKRBfuB0LVPGdRWOLPr5479RTT63uyIrPGMf3GK358+ijj1YFp/gurfgI4Oabbz7u3+v8go93X8WT9HhBNfYT35X00Y9+NLzvfe/zEr4pkxvfYFA5PvXUU+HEE08MTzzxRHXbrkfMegxureaDynGyWcfHB+N6jF/G4AsV6mc7qBzHPnvj42Wx8BjfmRRfuv+9730vfOhDH6o+X+M7I/zUExhEjmNjxt/DEz3uOXaXXfwdPNHv33p7NlqtUuS4pmDq/kcrrcn3NrXzRP2vPZs657fyWr9ACTlOtX5lOLVASTnGu87/6q/+qnoKxPshp86u7RYKWG2L6m9KgYnemTL2obR48eLq0aG1ixJj28TH/uJfiOP7ONb8qfsLPt4KGv/aHJ9dji+ljY8kxpP2+C2H8U6eyb4ZccqdGsEGg8oxPl4Wn0OPxcj4TZJf+tKXqjuy4s+73/3u6qXRr33ta0cwkf52eVA5Tjbb+C0v8ZGz+C4e67F+poPMMRYd4x8g4hdpxDtl4zqMj6N9+MMfDjvuuGP9ndAyDCLHsTuw4vsn77jjjuoF7mv+jBWw6nxJighfEkiR45q2qfuX4+ByVMBq/+hLvV7W9y7Iifam1/btiwxnj4POMd5ZHl8WHx8ZjH+0i+/gffvb3+5LagZwOClgDQB91IeMF6jxzpk1Xwg79qEUbSZ6lniqf69bwFrTPn4QffOb36wuvOI3oU306OKoZ7W+/R9EjmPPnMdvOzv44IOrR0733nvvsHLlyiq/+H+/9a1vnfAbK2U5scAgcpwsi/hC1bPOOqsqYMcvbvBTX2DQOcYXnMbs4l20W2+9dfX44J/8yZ94N139CKuWg8gxfq7Gxz/j3XPx/8X3Ya35jUrxXWbxsfv4RwPvpasXaIoc1xw5df/19rL7rVI7T9S/Alb7x1UJOU61ftvf6+71OOgcx/6YMyYb7zaPd5nHmyC8yiTv8aaAldd75EeLj3+9//3vry509txzz5c9pipQTfXv/RSwxgaPt4Eef/zx4c1vfrPHI2oeoYPKcc1HTeOXAfzxH//xyzOO72+JL+f/67/+60nflVZz90am2aBynAz4//2//xf+7M/+rPqrlscH6x+GJeT4j//4j9XnZyyGfOELX6gmH9difBzU10vXy3KQOY59Bfk3vvGNav3Fbx6M3+obvzH405/+dHVnVryjbu0vWKm3Z6PVKlWOY4qp+x+ttCbf29TOk/WvgNXuEVhKjlOt33b3unu9lZJjfJInfmHYFVdcUf2xPP58/vOfr76wxk8+AQWsfNYjP1IsMMQT4de97nXhqKOOGnfL5diL+eL/ru8OrFmzZlXv6Ij/u+ZPkwLWWOHjf/7P/+mrUGscpYPMcexR05jVRO9Ki38d+U//6T+t8w2XNXZr5JoMMsfJsD0+2PthWEKO8Sum45058b1ls2fPDnF9/sVf/EX1GFV86Xe8M1IRa/3ZlpBj/P37mc98prqbNf780R/9UXjXu94Vrr766nDddddVj2ofeOCBvR+kI7RFyhwjY+r+Ryiq9e5qauf19a+A1d5RWFKOU63f9va6ez2VlmMUjoWseMd5/B3p7uT8x5wCVn7zkRwxPq4XHxt85plnqm8WW/tiZuzOmvhX3nhnTXwsbM2fsds2J/uQaFLAiuPE9yqde+65vgp1iqNz0DnGr9eN772K70mbqIAV38Vz9NFHVy+RnujbtEZy8U2w04POcaIcxh4fjO/fWftbSOU2sUAJOcZHB+OajN9CuOZjn7GoFe+m++d//udqva55x608xwuUkONkmcQvUIl/WY5fIR4LWb61d/KjN3WOqfu3Ll8SSO08Vf8KWO0ciVM5N73umKr/tfei1/btKAx/L1O55c5xTdEnn3wyvPOd76zuVnbNkfdYU8DK6z2yo8XH9OILYk877bQJ/xIfP6DiS9Tnzp074V95x17cHR9fOOecc9Z5YV7TAlYskF1yySUeIZziCB10jitWrKi+6Sx+e+XajxDGqY/doRX//36ZTB7moHOcaGbx8cH4+RAfX9p5551H9rOylx0vIcexz+aJCspxjcZvrrvooouqP1z4mVighBwnmln8vRof97/22murvzTHL8/wM7jP1dTHiWxfEkjtPFX/CljtHIlTOTe97piq/7X3otf27SgMfy9TueXOcU3Rsffyxm9F9w29eY81Bay83iM52kMPPVS9RyP+dX59L7l78MEHqxdzn3LKKeOKVGMfTvGrSif6hqSI2qSAFfuPLxyOd4XFOwmmTZs2kjlNtdOl5BgfMzv00EOrd7GsXcwcuwNr//33r96HFf8q4me8QCk5rp1LzDUWPGJxcpNNNhHbFAKl5BgLxfF9SRMVsMYeDf/P//k/hw984AMynUCglBzXnlp8PCI+rj/2+9hjoOs/fFPnmLp/i/MlgdTOdftfM48m57ejmmtd536vO+r2P+bfa/tRzW3t/a7rlivHtec39kf1V7/61RPeXCHHdAIKWOls9fyvJwP33Xdf9df3tS9K422f8aI1Pp4QC1vxEaJYkIjfCBjftxG/ySr+xBf3nXjiiWH77bevvilpoovbsV/w8Z0r8YJqm222Wcf/Jz/5SXWHzn/8j/9x3DdjPfbYY9W7ueILh9d+t5YQf3NSV0qO8Svf4/H005/+tHpXyw477PByTLEAEr8kIF54eWRp3aM3ngyUkuNEJ+j77ruvxwdrfOiUlOOiRYuqu6z+/M//vCpSrfkHgO9///vVF2TEPz7ER0P9jBcoKcc1ZxbfNxLvuop5xrsi4zcTbrrppuKbRCB1jqn7F2ye85xecpzo9+P6zm9l+BuBXpz7ue7opf+xomjd8y45lpvjRNnE68czzzyz+sNrfMzeTz4BBax81iM3Uvzq7fjX21iZXrvotHLlyqpQFd+pccghh7xsM/ZNSG9605uqD4VY3Y5Fq/ghEb/tIb4geKKf+Is9Xij96Ec/Cl/60peql89usMEGLzddtmxZ9SLheCEV38sSvxkr9nXPPfeE+K6W+Ojia1/72pHLqM4Ol5Tj2Hzj8fDud787/Pt//++rwmMsWMa/wIxdcK39JQF19rPrbUrMccw8rt+4Pi+99NLwb//tv+16FI32r7QcY7EjPvYZv5HnE5/4RHV35MyZM0N8JDR+vfRuu+3mJe4TJF5ajnGKzz//fPjOd75T/Z6Mj/zHu1j/9E//1Av417NiU+eYuv9GH0Yd2ji1cz/9r/n7cX3ntx2KofGu9OPcy3VHr/332r4xQEc66MctVY6/+MUvwkknnVT9bvzQhz5UneO88pWvrH5HxtcjxC+s+b3f+72OyA/PbihgDU9WQzXT+E6p+CLm+EjXZD9vectbJrxbKj52Et9HFR/ri3dExQ+O+Pjh5ptvvk5XY3dejX2V6ViDt73tbeu8Ayl++Hz84x8PCxYsqIpq8TGz97znPeEP//AP1/to41DBtzzZEnMc28Uf//jH1YVzfDdL/ImZf/CDHwy77767x0DXOg5KzjFONd41GQuQsVi9vseMWz68h667UnOMj5vF91R89rOfDV//+tcr1/j5Gu/K2m+//cb9MWHo0BNMuMQc4yPZ8WR8n332qV7IH0/St9xyywR7350uU+eYuv/uJNFsT1I799t/L+e3zQS6sXW/znHv61x39Np/r+27kULzvWjiliLH+Ee6L3zhC9VdVvGPrfFLovyebJ5z0x4UsJoK2p4AAQIECBAgQIAAAQIECBAgQCCpgAJWUl6dEyBAgAABAgQIECBAgAABAgQINBVQwGoqaHsCBAgQIECAAAECBAgQIECAAIGkAgpYSXl1ToAAAQIECBAgQIAAAQIECBAg0FRAAaupoO0JECBAgAABAgQIECBAgAABAgSSCihgJeXVOQECBAgQIECAAAECBAgQIECAQFMBBaymgrYnQIAAAQIECBAgQIAAAQIECBBIKqCAlZRX5wQIECBAgAABAgQIECBAgAABAk0FFLCaCtqeAAECBAgQIECAAAECBAgQIEAgqYACVlJenRMgQIAAAQIECBAgQIAAAQIECDQVUMBqKmh7AgQIECBAgAABAgQIECBAgACBpAIKWEl5dU6AAAECBAgQIECAAAECBAgQINBUQAGrqaDtCRAgQIAAAQIECBAgQIAAAQIEkgooYCXl1TkBAgQIECBAgAABAgQIECBAgEBTAQWspoK2J0CAAAECBAgQIECAAAECBAgQSCqggJWUV+cECBAgQIAAAQIECBAgQIAAAQJNBRSwmgrangABAgQIECBAgAABAgQIECBAIKmAAlZSXp0TIECAAAECBAgQIECAAAECBAg0FVDAaipoewIECBAgQIAAAQIECBAgQIAAgaQCClhJeXVOgAABAgQIECBAgAABAgQIECDQVEABq6mg7QkQIECAAAECBAgQIECAAAECBJIKKGAl5dU5AQIECBAgQIAAAQIECBAgQIBAUwEFrKaCtidAgAABAgQIECBAgAABAgQIEEgqoICVlFfnBAgQIECAAAECBAgQIECAAAECTQUUsJoK2p4AAQIECBAgQIAAAQIECBAgQCCpgAJWUl6dEyBAgAABAgQIECBAgAABAgQINBVQwGoqaHsCBAgQIECAAAECBAgQIECAAIGkAgpYSXl1ToAAAQIECBAgQIAAAQIECBAg0FRAAaupoO0JECBAgAABAgQIECBAgAABAgSSCihgJeXVOQECBAgQIECAAAECBAgQIECAQFMBBaymgrYnQIAAAQIECBAgQIAAAQIECBBIKqCAlZRX5wQIECBAgAABAgQIECBAgAABAk0FFLCaCtqeAAECBAgQIECAAAECBAgQIEAgqYACVlJenRMgQIAAAQIECBAgQIAAAQIECDQVUMBqKmh7AgQIECBAgAABAgQIECBAgACBpAIKWEl5dU6AAAECBAgQIECAAAECBAgQINBUQAGrqaDtCRAgQIAAAQIECBAgQIAAAQIEkgooYCXl1TkBAgQIECBAgAABAgQIECBAgEBTAQWspoK2J0CAAAECBAgQIECAAAECBAgQSCqggJWUV+cECBAgQIAAAQIECBAgQIAAAQJNBRSwmgrangABAgQIECBAgAABAgQIECBAIKmAAlZSXp0TIECAAAECBAgQIECAAAECBAg0FVDAaipoewIECBAgQIAAAQIECBAgQIAAgaQCClhJeXVOgAABAgQIECBAgAABAgQIECDQVEABq6mg7QkQIECAAAECawj8+te/Dh/4wAfCVVddtY7L2972tnDjjTeGLbfc8uV/i//3scceO67tRO0gEyBAgAABAgRGWUABa5TTt+8ECBAgQIBAEoFVq1aFb3zjG+Gss84KjzzySNh6663Dl770pfBHf/RHYYMNNlhnzO9+97vhuOOOq/77/Pnzw1vf+tYwffr0JHPTKQECBAgQIEBgGAUUsIYxNXMmQIAAAQIEhkLg3nvvDccff3x45plnwoIFC8L+++8/4bx/+tOfhj/7sz8L5513Xvid3/mdodg3kyRAgAABAgQI5BRQwMqpbSwCBAgQIEBgpATinVif+tSnwtlnnx0OOuig6rHC2bNnjzNYvXp1+OxnP1s9VnjMMceEadOmjZSRnSVAgAABAgQI1BFQwKqjpA0BAgQIECBAoE+BZ599Npx88snhb/7mb8KFF14YzjjjjHGPBy5atCjcdNNNYd68eWHTTTftcxSbESBAgAABAgS6LaCA1e187R0BAgQIECBQgMCjjz4ajjzyyPDP//zP4YYbbqjecRV/li5dGj7ykY+Ev/zLvwy77LLLuJkuX748fOUrX6nu2oqPIr7xjW8Mp5xySvVI4iabbPJy2/jS+GuvvbZ6x9YDDzwQXv/611fv2vrQhz4Udtppp6rdiy++GB5//PFw2223VWN+4hOfqF4mH4tm8a6vj3/842GjjTaq/v2SSy6p+tlvv/3C3nvvHV73uteF97///S+P93//7/8N73rXu8Kee+4Zzj//fEW3Ao4vUyBAgAABAqMgoIA1CinbRwIECBAgQGCgAvExwVgwii9q/8M//MNw/fXXh9e+9rVVsSi+4P2oo44a9+jgL3/5y5cLUCeddFI1989//vNh7ty54dRTTw1/9Vd/FTbeeOMQi1znnHNO+N73vhc+97nPhX/37/5dePDBB6s7vmbNmhWuu+668JrXvCZ8/etfr/77Jz/5yaqQNmfOnOr//u///b+HbbfdtroD7Dvf+U5VCItz2m677UIsVMVvU/zd3/3datyxn/vvv7/afo899gi33HJL+K3f+q2B2hqcAAECBAgQGA0BBazRyNleEiBAgAABAgMWiEWp+K2El19+efUY4R//8R+Hu+++u7obas07qsbeibV48eLqGwljoSr+PPfcc1Xx6o477nj5hfDxrqojjjgiHHrooS8XmVasWFG9c+vv/u7vwq233hp++7d/u9o+vig+3m0V+7n44ovDvvvuG37yk5+EeAdXLGJ98IMfDP/hP/yHaoyxn3jnWJxj/Lexn9j+9ttvr+70ioUs7+wa8IFleAIECBAgMCICClgjErTdJECAAAECBAYv8MQTT1R3Yf2f//N/wq677hq++MUvvvyY39jsfv7zn1dt4mN6sTi15k985O/cc88Nf/3Xfx0+/OEPhyVLloT3vOc94U/+5E+qbzEc+xlrt3DhwrDPPvtU//npp5+uCljx7qrPfOYz4RWveMXL7ceKXnFe8U6usbuqYrEqFrDiC+j9ECBAgAABAgQGKaCANUh9YxMgQIAAAQIjJxAf64vvsYrvnVrz0bwxiLG7qh555JFJbeIjgvEuqjXv3IrvuYoFqGuuuaZ6RPGZZ54JExWwdthhh3W2jQPFRwNPOOGE6h1Zp59+elVA23777UcuHztMgAABAgQIlCmggFVmLmZFgAABAgQIdFQgvgvr2GOPnbSANfaOqXjnU3zMcKqfWLj6xje+Ud2VFe/qeu9731u9jP1jH/tYTwWsOE58zDAWxuKL4+NPfGl8fNwxvk/LDwECBAgQIEBgkAIKWIPUNzYBAgQIECAwcgJTFbD+8R//MRx++OHVHVDxJerre8dUfK9WfIl7fOH6Zz/72bDjjjtWnut7hHCyO7DWDOJHP/pRuPTSS6tCVvzGxPi/s2fPHrms7DABAgQIECBQjoACVjlZmAkBAgQIECAwAgJTFbCefPLJ8M53vrN62Xp8R9Yuu+wyTiUWrb761a+Gww47LNx8883V3Vxr363VawErvuvqrrvuqvrccMMNq/HinV1XX311eN/73hfuvPPOcOCBB45AOnaRAAECBAgQKFVAAavUZMyLAAECBAgQ6KRAvJspFoXOO++86v+tfYfV2LcQ/sVf/EV485vfXH1L4Vve8paw0UYbVY/4xTutDjjggLD//vu/fKdV/FbAQw45pPJavnx5+OhHPxo++clPVo8Q7rXXXlUx6vnnn69e4r7VVluFyy67LGy22WYv+8YCVryTK971FR9DHPv5zne+U33DYXyscKyA5VsIO3lY2ikCBAgQIFC8gAJW8RGZIAECBAgQINAVgWeffTacddZZ1YvW/8t/+S9VIen1r3/9OrsXX6Qe3z0VX8a+9s+FF15Y/dv06dOrO7GOOuqo6tHB+OL1+N++973vhXgXV9z2v/23/1a96D1+m+E//dM/hZNOOqnq7vOf/3z17YRjxbNYlIqPK8ZtY+Frzz33rAphF110UYhFrDUfIYx3asVvJdxjjz3CLbfc8vI3FnYlI/tBgAABAgQIlCmggFVmLmZFgAABAgQIdEhgrEA09nL0NXftbW97W4iPFW655Zbj9jg+Khi/sfDaa68NDzzwQHXHVXyperwTKhaq4s+qVavCF77whXDBBReEmTNnVv9+4oknhocffjjEbyr8/d///XD++eeHK6+8Mpx77rnj+l8JqrVrAAAEP0lEQVTzmwzj/D7ykY9U32L4wx/+MMRvQoyFtfh4YiyMrfkS9/i+rXinVixyxb433XTTDiVlVwgQIECAAIFSBRSwSk3GvAgQIECAAAECBAgQIECAAAECBCoBBSwHAgECBAgQIECAAAECBAgQIECAQNECClhFx2NyBAgQIECAAAECBAgQIECAAAECCliOAQIECBAgQIAAAQIECBAgQIAAgaIFFLCKjsfkCBAgQIAAAQIECBAgQIAAAQIEFLAcAwQIECBAgAABAgQIECBAgAABAkULKGAVHY/JESBAgAABAgQIECBAgAABAgQIKGA5BggQIECAAAECBAgQIECAAAECBIoWUMAqOh6TI0CAAAECBAgQIECAAAECBAgQUMByDBAgQIAAAQIECBAgQIAAAQIECBQtoIBVdDwmR4AAAQIECBAgQIAAAQIECBAgoIDlGCBAgAABAgQIECBAgAABAgQIEChaQAGr6HhMjgABAgQIECBAgAABAgQIECBAQAHLMUCAAAECBAgQIECAAAECBAgQIFC0gAJW0fGYHAECBAgQIECAAAECBAgQIECAgAKWY4AAAQIECBAgQIAAAQIECBAgQKBoAQWsouMxOQIECBAgQIAAAQIECBAgQIAAAQUsxwABAgQIECBAgAABAgQIECBAgEDRAgpYRcdjcgQIECBAgAABAgQIECBAgAABAgpYjgECBAgQIECAAAECBAgQIECAAIGiBRSwio7H5AgQIECAAAECBAgQIECAAAECBBSwHAMECBAgQIAAAQIECBAgQIAAAQJFCyhgFR2PyREgQIAAAQIECBAgQIAAAQIECChgOQYIECBAgAABAgQIECBAgAABAgSKFlDAKjoekyNAgAABAgQIECBAgAABAgQIEFDAcgwQIECAAAECBAgQIECAAAECBAgULaCAVXQ8JkeAAAECBAgQIECAAAECBAgQIKCA5RggQIAAAQIECBAgQIAAAQIECBAoWkABq+h4TI4AAQIECBAgQIAAAQIECBAgQEAByzFAgAABAgQIECBAgAABAgQIECBQtIACVtHxmByB/9+OHRMBAMBACPPvGhsMcdBLf4IAAQIECBAgQIAAAQIECBAgIGDZAAECBAgQIECAAAECBAgQIECAwFpAwFq/x3EECBAgQIAAAQIECBAgQIAAAQIClg0QIECAAAECBAgQIECAAAECBAisBQSs9XscR4AAAQIECBAgQIAAAQIECBAgIGDZAAECBAgQIECAAAECBAgQIECAwFpAwFq/x3EECBAgQIAAAQIECBAgQIAAAQIClg0QIECAAAECBAgQIECAAAECBAisBQSs9XscR4AAAQIECBAgQIAAAQIECBAgIGDZAAECBAgQIECAAAECBAgQIECAwFpAwFq/x3EECBAgQIAAAQIECBAgQIAAAQIClg0QIECAAAECBAgQIECAAAECBAisBQJdoK5jq05huw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8" name="AutoShape 6" descr="data:image/png;base64,iVBORw0KGgoAAAANSUhEUgAABLAAAALmCAYAAABSJm0fAAAAAXNSR0IArs4c6QAAIABJREFUeF7s3Qe4JUWBt/GaIUsYCUNmQCWIAZSokhQEAZEgIJIEJAom1iyi6yLqoqxpSYKgJElKVoKAKEFhQBkDURBRdAZJouKQ5nve+qy7PT19zum+p8+9dee+/Tw+u8zt06f6V919uv5dVT1h1qxZs4KLAgoooIACCiiggAIKKKCAAgoooIACmQpMMMDKtGYslgIKKKCAAgoooIACCiiggAIKKKBAFDDA8kBQQAEFFFBAAQUUUEABBRRQQAEFFMhawAAr6+qxcAoooIACCiiggAIKKKCAAgoooIACBlgeAwoooIACCiiggAIKKKCAAgoooIACWQsYYGVdPRZOAQUUUEABBRRQQAEFFFBAAQUUUMAAy2NAAQUUUEABBRRQQAEFFFBAAQUUUCBrAQOsrKvHwimggAIKKKCAAgoooIACCiiggAIKGGB5DCiggAIKKKCAAgoooIACCiiggAIKZC1ggJV19Vg4BRRQQAEFFFBAAQUUUEABBRRQQAEDLI8BBRRQQAEFFFBAAQUUUEABBRRQQIGsBQywsq4eC6eAAgoooIACCiiggAIKKKCAAgooYIDlMaCAAgoooIACCiiggAIKKKCAAgookLWAAVbW1WPhFFBAAQUUUEABBRRQQAEFFFBAAQUMsDwGFFBAAQUUUEABBRRQQAEFFFBAAQWyFjDAyrp6LJwCCiiggAIKKKCAAgoooIACCiiggAGWx4ACCiiggAIKKKCAAgoooIACCiigQNYCBlhZV4+FU0ABBRRQQAEFFFBAAQUUUEABBRQwwPIYUEABBRRQQAEFFFBAAQUUUEABBRTIWsAAK+vqsXAKKKCAAgoooIACCiiggAIKKKCAAgZYHgMKKKCAAgoooIACCiiggAIKKKCAAlkLGGBlXT0WTgEFFFBAAQUUUEABBRRQQAEFFFDAAMtjQAEFFFBAAQUUUEABBRRQQAEFFFAgawEDrKyrx8IpoIACCiiggAIKKKCAAgoooIACChhgeQwooIACCiiggAIKKKCAAgoooIACCmQtYICVdfVYOAUUUEABBRRQQAEFFFBAAQUUUEABAyyPAQUUUEABBRRQQAEFFFBAAQUUUECBrAUMsLKuHgungAIKKKCAAgoooIACCiiggAIKKGCA5TGggAIKKKCAAgoooIACCiiggAIKKJC1gAFW1tVj4RRQQAEFFFBAAQUUUEABBRRQQAEFDLA8BhRQQAEFFFBAAQUUUEABBRRQQAEFshYwwMq6eiycAgoooIACCiiggAIKKKCAAgoooIABlseAAgoooIACCiiggAIKKKCAAgoooEDWAgZYWVePhVNAAQUUUEABBRRQQAEFFFBAAQUUMMDyGFBAAQUUUEABBRRQQAEFFFBAAQUUyFrAACvr6rFwCiiggAIKKKCAAgoooIACCiiggAIGWB4DCiiggAIKKKCAAgoooIACCiiggAJZCxhgZV09Fk4BBRRQQAEFFFBAAQUUUEABBRRQwADLY0ABBRRQQAEFFFBAAQUUUEABBRRQIGsBA6ysq8fCKaCAAgoooIACCiiggAIKKKCAAgoYYHkMKKCAAgoooIACCiiggAIKKKCAAgpkLWCAlXX1WDgF8hV4/PHHw/XXXx9uv/32sOuuu4ZXv/rV+Ra2VLIXXngh/P73vw8/+tGPwsMPPxze/e53hylTpvRV/lmzZoUf//jH4eqrrw6LLbZY2GuvvcKKK67Y1zaH++GZM2fGeqEsL3vZy8Kee+453E1l/Tn28xe/+EV0X2mllbLZT46Fv/zlL+GKK64IDz74YCvHV44Vkc6jyy+/PPz9738Phx56aJg0aVKORR2RMo2X825EMHt8yVj6/Xn++efDb3/723DttdeG+eabL14PFlxwwRwYwz/+8Y9www03hBtvvDFsuumm4c1vfnMW5WqzEOPletymmdtSQAEFchbILsCiQXnVVVdVmi255JLhwAMPDEsssUQt03/961/h1FNPjQ3Vbsvee+89phrftXb+3yvVNaja5sILLxwWWmihsOqqq4ZXvepVsSE8zzzzNPl61x2wwEjXb/FGnOCHG0OWsXIOcbN+8803h5tuuik2uFloSBxwwAF9B1gEFieddFJsELBwzhAcjeQ5Q6OOMGfq1Knh2WefjeVYe+21RzzY+dWvfhXOOOOM1o7+4vGVGiM0Bn/zm9+E5557btT2s7yD6fwgOOR4aPP4ag2zhQ2l4JA6eOKJJ+IWX/ziF4fDDjtsXAZYbZ53Tz75ZDjuuOOGXFuormzOj373pe3fn7aty9faYsjGbzXLKqusMuoBVvEayrWaIJplq622mqsCrPFyPe73vPLzCiigwFgTyC7AApAfndQ74v777x9qJPO3l770pWGfffaJwUrdhR/nP/7xj+Hss88Ojz32WJgwYUJ80rT55ps32k7d78txPW5YCBzOPffcoYZValytu+664RWveEVYeumlY9Hxp9fAnXfeGe66666Qbrxo6L/xjW8Mm2222Yg2ynP0zK1MI1G/nEc//OEPY8OK8+ihhx4aYhgLARbB0ve///0w77zzhgceeGCogTi3BFiEctddd10MdFKIRgWNRoCVDgzKQcjB0/3USKIHwpve9KbAA4mqhevNfffdF+69996ha8/2228fNt5447g6PRluueWW+P/fc8892QRYBKKnnXZa+Nvf/hb9U7DW1vGVyzXnz3/+czjzzDMDIRb7nOp1vAZYbZ93xVBl4sSJYamllgorrLBC4P8vnlecH/xWsyy++OLx3qi4cAzyO/7000/Hfx7N60Abx+4gf39wnDZtWrj00kuHHmxQZnoV8yCiaqE8f/jDH8Ldd98dfw9ZVltttbDvvvvGXlZ/+tOf4sPY+eefP66TU4B10UUXxfD/mWeeGTo+KP/cFGCNl+txG+eW21BAAQXGmkCWAVZCpFFOg4ybgHSTzN8IXHbZZZfGIcqtt94azj///NijaL/99os3GeNtIZD6zne+M3Tj2+tpIDdd3NTRoyP1tsGPwKJJiDjenEdrf0eqfv/617+GE088MTbWWcZCgFWsE0IQegjRcGkrYOD8YCgGw8YWXXTRURtCSMP1m9/8ZiBoyKHhSk8wgh1CKZa63v/85z/jtYqwsaphRd1Rh9RlDvtZPL5+9rOfxbC0yf6O1jVjuN/L8c5vA8c8y3gNsJJfW+cdD9tOPvnkeA3hYd3kyZPnqCKCk1NOOWUoFOkUTnHf9POf/zzWE0OkGbpGoDLWl0H9/vzkJz8Jl1122RBPnUAH42uuuSYOR1955ZUre1exTbbN0uueayTrZsaMGfF3PPVGrrO/I1m+tr5rPFyP27JyOwoooMBYEMg6wAKQm2RuDBiSkRZ6UG255ZZhiy22iL2p6i7ppm+NNdYY8SE1dctYXu/RRx+NvV4I7NqYM6F841fnZqp4g5ZCrOGGiMN18HP1BEaqfgk2aUBxTrGMtQCr2ACsG6jUq4E81jrrrLPCHXfcEQuTQ8+LYnmaeHP9ozG/3nrrVQ5t4eEGvw+57Geq/bn9+Er7WRwqOt4DLEzaOO84dujhxhx6neblqxtgFe+h6LE1yLmX2r5X6XYlHdTvT3noc91AhzCd3u30Tq4y/uUvfxlHALDUuecaqV+R8hQEdfd3pMrX1veMl+txW15uRwEFFMhdIPsAC8Cq+VQYBrT77rs3mrsq/YhtsMEGYbvttsu9bmL5eGr361//urUbz/KcD3Vvpni6TGBBt3gWnuLuv//+4SUvecmYcBwvhRyp+i3f+I61AKs4X1WTQGWsHEdtNKTb3Nfi3IZNvX/wgx/E603V5MLF7eYQ1Blgjc85sFK9t3HecZ/CkNt3vOMdHXuZNwmwKFt6ocA73/nOVh6EVV0b2r5X6RVgFec3bev3p+zaJNChpyjXI8pSfthYvIete8/V5vW307YMsEZC2e9QQAEFFGhbYEwFWEyGnOZ8AKLppO7p5mSsvGnlqaeeipNCv+hFLxr1AAvv8gT7G264Ydh5553bPibdXh8Cww2wmtbvWA+wik5NA5U+qmfEPtpGQ7rNwvYTYP3ud7+L87UwD1Z5McBqs5aab8seWLObtXHeMQyc4b/ME9dpaRpgcb3mTZHbbLNNvJ9oexnEvcpYC7AY8nzhhReGHXbYISyyyCKzFd8Aq+0jrtn27IHVzMu1FVBAgdwFxlSAte2228b5HOiqnpYmk7qPpQCrOHSyzSd2/QQc5Z5wTPzO08aRfMta7ifUaJdvpOrXAGu0a7r797fRkG5zD/sJsLqVwwCrzVpqvi0DrPYDrDq10DTAqrPN4a4zqHuVsRZgdSuvAdZwj652PmeA1Y6jW1FAAQVyERhTARZhyWKLLRYnBOZpV1rqzsc0lgIs5kw477zz4puscgmwivM4YG+Alctp/H/l6CfAalK/Blj51X2xRAZYo1s/46XBZIBlgDWoexUDrMFfwxxCOHhjv0EBBRRQoH2BMRdg8Vrj4g0TJHUndR8LARZPM9m/Cy64IPD2LpYcAizK9b3vfW/o9fWUi6GYY2UusfZPnTy3ONwAq2n9GmDlWf+pVGM9wGK4E9f6TpNYp/20B9boHocGWOM3wBr0vcpYCLDqDPdkP+yBNbrXqfHyQGF0lf12BRRQYOQExmSAxY0Try3mzYTprXh1JnVvGmAx3xavaL/++uvjnBQEShMnToyvC+etWBtvvHHXCVF5ex9h1LXXXht4Oxz/zauxX/ayl4XXvOY18dXFTPy52267xRrnv2m43X777UP7VXUo9PO2p+EGHI888kicj+tvf/tbLFLdSdypHyaQve666wJvQWIyeJaFFloorLDCCuENb3hD7MmFa3kpz7lV/nvRodO6vSZ2Huk6HvSpPVL12yvAKgYoxX0u10d5O8V1e03M2+nYWnjhhcNqq60W31K6zDLLVJJ3mgOLc/ymm26K/+ONUgyPXX755cMb3/jGjsdp+gLK89hjj4Wf/vSn8RzuNtfe448/Hq8rxfX4biZC5t/peck15q1vfWtYYIEF5tiHmTNnhl/84hdxsmeGVLP+fPPNF1+qwGe45tR5CyH+vMmPdZnHhvNwqaWWCi9/+cvjNYp9edWrXtXoZRlV4E2GEOJwzjnnhM0226z1AKufY6a4X1Xb4UEK1ySuaSuuuGL4zne+E/CtM8da1XWI7+NYpk75reFBRtV1ssq73+ta2ia/Wb///e/j8fTQQw+Fp59+eugY2XzzzeP5wbnO0s/vUnEfpk+fHs8Bfi/4vcEaW3pfc15zXHQ6r9lO2nfKTE/tQw89NEyaNCluh/nUeKtvehkJv0FMTcBvcp2lrfOuznd1W6etIYT8Ht98881h6tSp8XpHfXMvxfyir33ta+OxXPX2437uVTi/ud5wjaWu04M6rl/UK9/J7wT/3Wnp9fszXN+mk7jfcMMN8RyvesFEsQzDCbDSbwTz/6XzgPumlVZaKX7fyiuvXOst3FV1zHbWXHPN+Lv2/e9/P57jLL0mre90/Ux197rXvS7WXdVvVlWd5Ho9Hu7x4+cUUEABBUZGYEwGWOkmlV5Kt91225BUr0ndmwRYDz74YPjud78bb4BpwHGDSwjFHFzcvLEwUSeN7Ko38XGjf8YZZwS2s9FGG8XGKKEPgRVhDqEOS7FBzw0kf2fhzYPc9LDQoORGI93QsZ3VV1+96w1ep8NnOAEHN09pX9hu3R5vfI5eW3fffXdseDApLXVE44GG8f333x8bFTQieDtSVaMExx//+MexQcPNdVpoXO+6666zGdA4SY3GZZddNr7FifChU6NvNOp40Kf1SNVvnQYEDUmOYW6QWb98vBctuMmmnglwUijdLcDivDz//PMDT8C5kec8YrnlllvCww8/HLdBvXOjT0O7fAxUBVg0kDl+UuO2XFcErYTN3PwXl9SopfwEWGkpNwaKDetURtZlvU022STuz7Rp02bbNhOXE14UFxr2rMv5RS8lGvRMzEzYjh/XJxqhvcy5Hn7729+O16Utt9wyXuOeeeaZGLrTuEzDtHsFiXWO6SYBFjann3562GOPPVoNsPo9ZtJ+Ut+XXnppuPXWW2MwwvFF4EfdEwZwzNOAw5I67xVgEUCeeeaZ8bjld+Itb3lLDGv494suuiheP6sW6ni//faL19bi0u91LW2L44vjjO/nepoazcXrN8ddeijRb4CFFccJv48EYxz3vCiEcJaAhbCWsIP95trOb0BaON9nzJgR1+H4Tcd+KhN1wG8RwUm6vqTPVm2vyrut867O+dJrnX4DLKy5XhHy8VAtnf+cIxzDBOtYU79cgwiz+N1Py3DvVbjv4V6CB2L87hO2T548OV5zeSCZrr295jat8/vTy7Dq700CLHyYzoKythlgsV3evPqzn/0s2qy//vrxGsIDC+6ZuA+iLpg6Y6eddup4H8hxTj1efPHF8TrEtYV7UZZ0jee72BbXqvRb1GlfWPeyyy6L5eJeLd1fpQcvnLecq1ULoeSOO+44259yvR4P57jxMwoooIACIyswZgMsmAg3aHDyo56Wbjc+dQMsGgDcmHDzkObdStun8VJsaHKDRyOCRnTxZpq30RB28Za+DTbYYLZa5WYihW+deggVG3yDHELI0zwaiosvvvhsjXxuEGmQ0RjjhjY1ZgkCCKK4yek2eTufPfnkk+M2uDmmN0zxBpibMHrRsZ/caBEG7rvvvpUN1qoed+uss04MsIpluO+++2KDnN4P++yzzxxBQ7EScqjjQZzq5QBrUPVbtwFB3dE4T2Fstx5xBMQnnnjiUC+/TsFJOu9pDBF8Eh4Uzz3Ou0suuSTeTHcKW8sBFg0BeiIRGtDrhUYtDfPyDXn5+sL+0RCk8cz/6KWSlnKARQhLmfluwtbUkOb8YKFxTUOFbaS/lbdBw4PrD3/fZZdd5mhYcp5yTUxBONutMk9vDaMeDz744HitKy7p/MVjpAIsrgmEOMz9RwP5gAMOaC3AauOYSb85NMC51vDggutM8a1u1AsNTa7v6djpFmAVnQlkCEiL17TybxzHJccnxzXBI8c/17u09HtdS9uhXKeeemo8prnW8jtW7BFTvn7zuX4DLMKUK6+8Mhah6neTxjjHPr+fBIeHHHJIfCDCwnnF53Hh3Eo9hSnTu9/97hgEsi8Yc03kXoCHXynoWnrppeN5QJhTtbR13rV1ze8nwCref3S6X+KeihCZ6wm/+VyH+N0v/oanfal7r8I5zT1BCq84vzmW08KxzjHHMczCQzt6x1UtdX9/mnrXDbA4vjhWCVa5frcVYKW64beA4JAAt2jOAxt6p6b7sU7zv3IdIlDiN43rz7ve9a4YtBUX6gHv4kuROvXAKh4zSyyxRDjwwAOHzj22Wb5Ho8zpd5S/E5zxoKVY1/xO9fMbPojrcdPjxfUVUEABBUZHYEwHWJAVGwCJsNOPep0AK22Pp0pVDTu+g5sXhtNxA8Cy6qqrxhAr3eBzo3bCCSfEgK1TIyw1IJdbbrmw5557zlH7dW8Kmx425YCjyedf+cpXhq233rrr8A22x80lNyc0JMo2xe/jpujcc8+NTwNZaERzY0Sjo7wUb6D4W/mpebr5pfcJ2+Amq9OSSx03sa+77kjUb6pjbn7T0INuIUfd+ZjKZa/aZjoOaMxWNXLTzXRxvjYChoMOOij2xktL8bsIDOgxQwhNoyE1irkGEE4VnyxzY04PGXrdlBfO++OOOy4GVCydGgM0PmjIFXsbEEbsvvvuQ0/aGUrMMcy1IZ0PBFvf+ta3YuMlNZqqGpQpyE1P1asCLAJFgkX2mQZ+1TAhGks0YikXPb36WXoNBy5vu1evpbR+nTmw2jpm2A7HFY3WqkZcKhPrYcvQH5ZO+8J6nBv0tuUYJAwrhrFpe4SR1Dv1SdDP9Y3fjfLSxnWtfP1Ox0e51yHrEfCecsopQ8dxPwEW123Ca0KmTl7Fdfj+TtcchnURYCd7erNxDhR7MfO34nnCeUQjn9+48tLmedfPOVT8bD8BVgoKqdPydbH4HcXAsNsUDXXvVYr10ulBRnGdbg/uRirAqlNfvYbdsY06QwiLIRDDzwnvqq7v9LKlJxQL1w3OA3oHFxe+jxEEbJMHfYTQVQs9lrmmdXpgkj5D2MuDBdYjVOO3t7xwD8bv2h//+MdY7re97W1z9B7mM7lej+vUtesooIACCuQhMOYDLBjTU+f0VKpTr4teARY/zvScoot0rwnKeQrGDR4LwRWNwDSPRvoeGsBVNxep6rkR4eZ4NAMsGkTsK0+000LPAUx5CsvTuXRzw5NYuv3TgCeY6jQ0j5tQhtikmye6wHda6HHxzW9+c+iJInMo0Bum6sat+ASX7aXAi6fm9Hi488475+gNV/7enOp4EJeAcgg0iPql3E0aEG0GWClUYQgDDfli75eiJ+EB4Us6dsvncznA4pjmCXHVcVd+aQTHHeE2DePiggkNes5/lk4Nm7Id2+kUlqftcy0hFL7nnnvm6H1SPo7S0BYa6CxVjcXU6Oy0L3wubef1r399qwEWjS6GvRV7X/B99Orhesg1h0CxrR5YbR0zaTtcH7v1DmFfGM5JT61uQwjpfcCDEIIgjgF6FDFcvLyUA8+q727rusZ3p+s3/z/DhHgg1GkpNqb7CbA6zUlXPr+KoTkN86rflmJY0G14YJ3zte3zrq1r/nADLObyJGQgDOz1FuHydaRTL7W6AVadsLlYd9xrdLrGN/n9aWJeduWhR6ewmGsV14K2AqxUN9xXdboWsC8ERNQhgRFLuR7Tw1HCYHpnYlgVQPPZ8sPYqn3hOKBnO0NoWTqdd/yNYI1rAkun7871etzkOHFdBRRQQIHRFZgrAiwIy43MqieGvQKs4o95r2Ez5R4F22yzTexiz1K8CeJJPUPjmEOkvBDeMNyJwKa81L0pbHr4NJ0jicbVFVdcEed7Kc5B1Wk+oOJTOG6auHkqDnEpl7fYC4G/lYeGlNcvNiL5G/M6EBwyz9IOO+wwx3DN8udzquOmdVdn/UHXbypDkwZEWwEWjfTUs6rX5PzlhgjDJwiZ6enEUqfBnPa1+L38W6feMnVfSc4xT7hByMHSKyxnnWIg0qvhyfq9zIvXl7XWWis2Sqom3qUxwvDiNntgdetdlXohMEfe/vvv3/cQwraOmWJjvvzAouq8rPPWq7pv8CsPw6Uu9tprr9nC1raua8XtdAvV0j7X3Yde1y7OCSZXZw4rruc81Ck3uuueX03KVDxPGAZGA764tH3e9XKo+/fhBljMrUSvUpbiPUun7y32vCHcrwo0696r0OOU6x6BLD140ryFxe+uW3dNfn/qmrJe3SGErJsenDJXWxtDCFMY3GvKiPJvPPeYvKggPVAphsq9flvqnFN1ekYnY+7Dzz777Pif3Msddthhs/Woz/l63OQ4cV0FFFBAgdEVmGsCrKp5ksqTuvcKsAhH6OXAzXTThS7azEfCUh7qQIOHebC4ySn3Ouj0PXVvCpuWs2nAkbbPMBe6kKc5Q/j3qqGaRcO6T+QJx5jbhIWbZBpnnRrM1DM2TPia1uczTDLLnEDd5uVi/ZzquGnd1Vl/0PWbytCkAdErTEnb7HWjXD6v6nikdco3+U0CLLZRHMbFf1c1/uo0BlJ5iia9nuBzzDMcJA217bU+39HLvHwecK7SC405gnqdQ03c07pNJnFPL8BguPKUKVO6fl2vXh1tHTPFhm2d61rTAIvfBXrhVT3oKNcnvdd4KFKck6qt61oaWsox16shTbnqBg7DOWbSZ9LLDwheCEHSg5RO50GTMnU7TwZx3vXjUPzscAKsukMwi99TnpeQ6wNDios9Vdu4V0lv3OMal3rSdzvPmvz+NDFvEmCxXQJBHor0G2CVezk1KXPxQWFTlzq/WeXf5aoXi6TyFs+9qmtaztfjJuauq4ACCigwugJzTYAFY3meJP6tOElprwCrOP8CTwir5iPpVF3cxBSfGJd7hPE5eoURzHDjnebZ6bS9Nm4Kq7Y93ICDbaW5M9KwLBq6TDpcfBsU8wXxJJ2lTkOP9XiSyRwvKRzr1UAvT2zMk773vOc9Xee9ShY51fEgTv1B128qc5Mb5V5hStpmrwCrOOSKXkhVPRc7mTIsgxvqNOy1aYBVvvGumgekTmMgla9JgFX+7m4NiKrtV/VWq7pW8tk05JRhg3VfhV7nOG4SYLE9hnITkPcbYLV1zBSvGwylYogPVp2WOgFWcZ1uc2DxHcXjperYa+u6Rg9HegWzVAVl5f1tEhbVOU6K63CO8nvCUH1+OzkeeCNieoPvoAOsQZx3TQ3qHF+s06tHKuuUh5716mXOZ8rDLKtCzeHeqxBE0sONl7lQp7wUgSF7aQjaWAiwGKpO2XlJTbel1xxYxWONlwzwMDT1Fu51zKQJ07mGFK93va4pqX6Lw3Krzqny71qnObDYXnE/q66TOV+Pezn7dwUUUECBfATmqgAL1vKbbPi31FOIp7fMUUO36qonZsUbsTo3d72qkTkDaBAwuW5x4YaDcIzXCjM8p2oZ7k1hrzL1E3CU50vgu8rDmYoNrboBVvkpb52b8eLEusU67tV7JKc67lVXw/n7oOs3lWk0Aqxig7/OMdLNr2mAVd7fqu8fVIBVbnjy1tBiaFy1n3VCQ0IserUQTNMDoLjQu4ch0cwLVuzpM5xjks80DbAIZAiv+g2w2jpminMeUibm56qa+D751AmwynMMMRSJiY/L87AVQwSCHCYbLz9caeO6xiTxNGbTW32rhiqW638QARa9cZiEnV5lBBpvfetbY2+wVL704ohBB1iDOu+Gew4VPzecHljFumJbde5xysOdq37Tm96rEFwRStJ7iTmkeEMdxz4PGOoeT01+f5p4N+2Bxfr8j/J3W3oFWMXfozo9Hzt9V3HuR65PDMMuviG7/Lm6v1nFYYnMCcbk/1WjCXjrIccDS9V8pjlfj5scJ66rgAIKKDC6AnNdgAVnp0ndV1999doBVq85pKqkAAAgAElEQVReQHWrjUYKP/7XX3/9bMPv+DwNQ4a90RgtN1qa3hTWLU8/AUd5Lha+szw0q9hw7jUsJpW5XKZe8zbwuao5z5ifo1fDvug62nVct86arDfo+k1ladKAqBOmsN1ePbCKN7/93OSXv6vOG+/K+1s1X07dxgDf36QHVtNGVXn7vcK+FBjwEoTiPHdsh6fovB2Pyd77WZoGWHW/q9cQwraOmabBfJ0Aq/xbxQsJeJttucFZnPePOf/oHVwO6tu4rpWP3zrnWN3AoU59cuwx9xmNYPaPedle9apXDf021j2/mpSp27Vp0OddHZNO67QRYNXpyVm+llRNrN7kXoUXNDBHEg+g1lxzzdiDu/gijrp11+T3p4nzcOq8zvabBFg81KRHedXbmHt9V9OQsu45Vez13uklScXJ4zu9UTr363EvX/+ugAIKKJCHwFwZYHUKON7whjcEXhvcqQdWcfgbb9mjMdFG7wPKM3PmzHDzzTfHHg9pjgf+nW7izGfC9xWXJjeFTQ6lfgIOvqc8eX35iWzxLTR1urBXBRe9bqxTQLnGGmvEHnc08FjqvM0tpzpuUm911x10/aZyNGlAtBVgFXtE0Ojp9gr4Xl799sCqehNT3cZAuVHYK0gtN6q6DeFI+13XvOhE4/LKK68M06ZNmy3IotFKj6O68/dV2Y9WgNXWMdM0mK8bYGFV7KnL9fTtb3974GELDwyoC97oym8Gv1/0RqrqZdrGda18/NYZKlk3cOh1PtLTh2OE3oAMXeWFCwRoxaXu+dWkTE0CrEGdd71sqv4+nADrd7/7Xexhl3pb1tmf8rWqalhp3XsV3orH99MjnQdNhFflY7lu3TX5/WniO1oBFr3bjz/++GiDSbe3V3fbn3KA1etequ45xXdSRkYUcL9FGemhy70097AMDeRFOtybMQSS8lcFcGPhetzkeHFdBRRQQIHREZhrA6yqSd2Z/4Z/33LLLSuHEBa7X3cKlqqqiSEN/I/Xm/dauGGgQTJ16tRYFpZ+bgp7fV/57/0GHMWAim2Xn8gW30LD33s1zlmnOISwV2+Y9CSQz9EzJL31kMY3C2+w4t87De/JqY6b1l2d9Qddv6kMTRoQdcOUXj2wijf5lIPhbdtuu+0cvRfLThwj9OpgkvJ0XDQNsIpzlHQ6Rps0Bpr0wHriiSfCcccdF3uosfR6NXq50dmrB1bZi9e5M2l8mmuIv/dqCPU6NkcrwGrrmCkOjen0NraiQZMAi88RVDGkimPrkUceiSED30Moz+8Dx/oyyyzTkbmN61q5hy2/gQxBYm6iTkvdwKHX8VHsZdbpLZt1z68mZep2bRrp866XUafji3+vc46X96dOD7vyEMKq3/M6ARbHMy/Iueeee+JDQQJKfqvLS926a/L7049rnfuXOtvv1QOrPHz3la98ZXyZTa8pEagfrhsMYaTnVnk+UXow8kbPTtupe06lfaS3LvXIUGbuuXhLNQvzv3IvSMjO+ZvmmizbjJXrcZ06dR0FFFBAgdETmGsDLEg7TVTc6aaEH+QTTzxxqKFYfothVTVxY3b66afHtwymN+fReKFBwtPy8tBAtlEO19qYV6LuIdRPwFGes4XvLL+VqGxYp7FdvOnq1vMt1Sdh4YEHHjg0aXtxOGGn7u3JJ6c6rltnTdYbdP2msjRpQBRDz24NrV4BFvVPg5M3YrJwE11n2CjzKTFkhYlx0/nYNMAqBhKdjtEmjYEmAVb5DVV1wvVeoSE9dghEaGxULeUXJdRpIHc7TkcrwGrrmCm/5a9XA7NJgMX1i3OEXgvd5qvp5tvWda04GTzf1yskrhs49LqGFecY6/T7XPf8alKmbufJIM67Xg51/z6cHljlc6FOQFmcf61Tr9c6AVax5023uTHr1l2T35+6pqw3Wj2w+G6CKHros/S6j0n7xHWJ6SnSQ7vyiwd69Uqve07xffQO42U7vPGZSeur7m17WY+F63GvffDvCiiggAKjLzCmAqw6kxeXScsNMf7e6QaZH9fzzz8/TjCaFl5rzhOsqqff3ODS8KBrPsOZuFlIN0G8RYvJdjtN0l58GlqeR4pt1LkpHM7h00/Acd9994Vvf/vbcTJdlqqGNOEcN2LcVLHU6Q6fGk1VbzVM+5hCPxreBBEpLOTv/A3vn/3sZ3F1ejFUDUHhbznV8XDqr9dnBl2/6fubNCDqHssEUzRk0/FVNckwjf1zzz031mOq6x122CGss846c9xQc1ywTYY2MOSvGNY0DbBS46LTJNqUpUljoEmAxbY5R+i5mXptFt+uWnVM9AqwqBN6PuLS6el8sTclvpx3w11GK8CivG0cM8X5Xdhmr/C0boCVeh7hy9xWw2kUtnldo/fdySefHGgIs3SalysdB3UDh17HTfF47TR5fDFMYXuDnsR9EOddL4e6fx9OgMW2y7/hPHjrdtwV3xrHMVp1vahzfS+fD50mFy9ec8bCWwjr1levHlhsp1ynXGM233zzOFSv6hrNgz/OG3pfMZSv6l6If0svMaraRt3frHT94/fn4IMPHrrXrbv/xfVyvh4PZ3/8jAIKKKDAyAuMqQBruN25eXLETXkaZtZtO+Ub+NRY4Yk7NwK8gYXGM69/ZnJ2GsLcAHIjmJZ0I8IcE52GODGnCWXizYhV3byLN3KTJk2Kr22nRxg3EMwTQjk69Z7odhiV3/hXZxgB2ysb8m+dJhQmnGPfGArD0m0OneINFPO+8CSxat4xbtYIz3hjUdXTP7qy84ZJPFk6TSLK33KoY+qRUOLqq6+OgQ11yYT+xQlth3M5GIn6pVzlG99uQ8zKw5sIdqnrtBAE8+SZ4SXTp08fetlB1XlaHIqSPk+jn7eVvf71r49zyXGjznHAhNC8UQ3b8nCMcoDV7W1N6XjhGGP4caenz3UbA+WhWnWua+Xjm32vmgSZf+e8Y66ZdL2rOsdpdGJeNf9eck1z5vCmMHq6cf0b7lIMKLoNIWq6/WLjuWooNttr65hh/kTmgEkhIkF5eaJxvo/JyK+55pr4EIJ1OT45/oqheyrXaaedFkMFhulx7evn/G/julZ+AEE5CRJ4iFPuHYYrHumBT6/h393qttgDq+oBBEOXCKLvvvvuoc2kFynw20QPS3oJsjQJ1XoFvW2fd02P707rDzfA4t6FOmMKA5ZevTnT+bXIIovEXs/cd5SXOvcqPNzjnoAHiizlObDSmwl5+yTXURbuew477LD4fznG+M1YdNFF49+a/P40MS/PIVXnhTJ1tl/cbqe55coP4tJ2ecDJfQ9zfjI/HNd15lNlm9RHeX5Crv8nnXRSnLOKhesPbwTcbrvt5ri34veREQRpXtZyj/pUhvQWQq5P/H7zAGW4S67X4+Huj59TQAEFFBh5gTERYKUhSL2eFnbjK76ZsFeDsfyGu27brXq6lW4uCSZ4esaNdvnpV3ryzg1k1ZunyhOuEgJxE0Jjh5tqbiK6vca9U5kJ3s4444yhHiy9AixuLAkWaDwQTKWFoIAeMsx9ULWU3wRZ1dhOPdjoOUUAQQOuauLP1CDHqtPrmylD+cletyePo13HDzzwQOyOn3obUf5e83fVuTyMVP1yLJxwwgmBhiVL1Vv5Unm5keaGOgWaBBhrrbVWDJsImqgLejoSghG8pOOM45ubdm7ACY1SL8iqMLWTTadhwOW5OGgk0MOIRnqxF0w69vhOArK3ve1tHXsslYdvdDIp9yTpNOdPeZ/K5xR/p2HJ3HuE4ARNNEwJWjhvU0OQ/eHYYhJ2Qh6uo8WGKftdDBTZbrEx1au3V6/jsmrocdUk+L22U/47ZWSuLo4flilTpsTGXNV1sY1jpmpIOnO9cIwy1I5jjeOZUJrv49xOPQVpwKc5fziGqDfCWs6L1NuJfaCOygE+5wb/To8M6oK66jShfr/XNcpQ1WuZ7yYg2mSTTWLIxu8T+8nLSdI8OHx2qaWWiucQ12qG0PN/6yy33XZbOO+884bCQQzo8UOdck0juCIApPHO7ysL5ywPidhnJr5PAdutt94ae1Kz4M7DH8pVdfyceeaZMQhg6XQetnne1bGos05xH3sd++Xtleu3KqBMvVeTIwE215iqpc69CtsjwGIoYVo4rrmm0ruHgIprFnV80003xfOG6xbXKs4j7p+Kb99s8vtTxzOtk4Ka9N91r829vqMYtKdgrupep+rc67Ttbr0jq64DPNSjRxfXIQIr9jUNx0/3IZznXF+4rjGfFb/R/K4QcqWX5VAezs/yNYhrWvqN5n6O7RDWVfUqzfF63KsO/bsCCiigQD4CWQdY3MQwl9TFF18cf3BpmPAUiWCi1+SWVcTpR50fcRqX3RZCG54KFxsXxfW7PdUqPx3lRptu3qnHFDfr9A7hJoGGHL27yguNTybL5OawuNSZl6tqv7iBfPjhh+Pwq+LkzNywcEPDzRSNBf6bhe8nLOP7i29N5MaFUI4GW683NPI9hGUpuOCGi0YJb6nh37hpJQDBBYdy7wPKTIOQRgY3PJSR0Ix5tco3RRwrmP7whz8cagSxH9hyzFAH5c+MZh0XeyWl+qr71sbRrl+s6WHC/1JvFBqKu+++e+xJUjWBa6eGNXVCw5jGCccck5UXAyyOF4618lBcAihex84T5E4LoS89XzhnqhaOPZ7433nnnbHxRFm4AV9//fXjscjxz/WH45xwjbk/Og3xqjLhmOP7KUf6HGHOz3/+8zjMloYBC+cc5xTXiE6BcCo/DcB0PlTtE40IAikauHfccUdchfog+CBQoGFBWYoNqvR3vp+y0qCklyfHKOdapzdK1fkZo0FGTy+GFGOcFspJkEOQOZxrOccddc/1JV2f2A7XdXpNVF2b2jhmqOfLL788NrKL+5P2Kx3PHEOULYWI7C/losFOL4p0ja26xvdyZd/4DSO4rLLr57qWvpt6I7zgGEjneLFcHDMcs5wvnIdp4ZinlyI9OZrUK0548UbG8sLvfhomzIMUzp+0YMFvB9/HQsBFr6piUELoxkOr5M561B3BGKFZqiPOebbFw5byNayt865X3fb6O+WmLJjzm1g87ji+OC56XUP4DMEjPbG4RlC/7O/LX/7y+HvJdYl/Z65JfnO5rnebm63uvQpBIfdU6S2IxX0lBMaec5lQtxiKlh+WDef3p5cr2ySgwaR4z4cLvZ9wHe5bWAmq6T2eesRSltQ7v6quynVTVfZOvSKL63Lucg4X79+KfyfQIpjkekZds/BbRIjI+VL83eT3gDfUVl0LOtlyLeSY4rc9Ta9RXDe363GvY8S/K6CAAgrkI5BlgFWex6eKazjDFdI8SqlHR69q4EaCm2V6NDA0i5tHbjgIYGgolXtrpO0RYF100UXx5p6bF36ouSlKjWRuPmi0c1PUrRcVNx7Me5MaotxY0AituhnotC/lrva99rn8d/Y3vWGGJ7CETcWGQK/tpeGWdHnnSXb57Vo0LngSWxUMlLvzp+8q96Crc7x06nU3WnVMA/GCCy6IDUSeUnJM0Xtm6623jg3DustI128x+OhUxqq5q1iXMJTgJg3zJCxhX9Nbi6hHXiVOQ5Jzg3/v1gjmfCJkIiBJxxY34Nx4E8YQfvUKWSkXQRbHJw3adJ7zOc5fej1yrnY75nuZpGsVwQJvs+u21JksnXOIXotcm1J5GVrDZznO+T4a8XjzFJ3QpNz4Inzk7/w79cHxmBqNGHJO0iAmYOr0Rqlu+9Hp3O3UGEtDheoc9+UHBFWf6eTY1jHDcD16IGGIHWaEg5y/PBBgSBu9Cfk3fivo6VrlyDWehwqEqE0WrpcEgBznVctwr2vFbfF7yf7ReE3nF+cFITW/Qwxfop7pBUfwwTnb6VpeZ984rukVwoMIXPgufvN4e2gKsAltCP34XeWaSc8rylHnNyD1Nmbodq/zsOoa1sZ5V8ehap2m1/lO1+By/fKQCW96uBFcs6Tfe64bva7BaXt171U4bwghOT84vrhWc34QQKa3RHM959yi9x73B8VAute1lvLU2fdU7jrHTdGs7W136gGfHjim6zTXGHy4d2TqBs77Oj3wOW44f7mHTA+G2Aa/C/yP+zOuU9yjEojzkKbqt47rJucm50168FL3WO42NURu1+O6++R6CiiggAKjK5BlgDW6JH67AiMvkBrlBBCdGqUjXyq/UQEFBimQhgzRy4SGOv9N+ERDv9jDi/8mYCBspfFPmFLnDa+DLLvbVkCB8SGQHv7ywIjpKwi++B/XpdSDEQke1NLTn3/jnoZrVp23XY4PRfdSAQUUUKAtAQOstiTdjgJ9CNCTge7+zIdGDwcXBRSYuwUIqjjnaQiWXzLQbc8Jr/gcw36a9FybuzXdOwUUGIQA4RW9fekZx8tOGHpYZ+FzTJfBsEzeIF5+iUWdbbiOAgoooIACVQIGWB4XCoyyQJpDhCEBTRqyo1xsv14BBYYpQOMuvQny3e9+99AE73U3x5xyV1xxRTj00EMbDSmvu33XU0ABBRAgKGeYIRPqM59ok4Vhi0wLwBx2VXO9NtmW6yqggAIKKJAEDLA8FhQYRQF6XzA5KnNh8XSTSZBdFFBg7hZgKA4TOzPf23B6UfFmXuaD2nPPPRtNlj53q7p3CijQpgDzIp5yyilxnsQm83+lMjCHHj2wuLfp9DKVNsvrthRQQAEFxoeAAdb4qGf3MkMBJiJmkv70ivAmk/NnuDsWSQEFaggQWjPJPq+wZ36YfffdN76uvu7ChOp8njeINflc3e27ngIKKIAAQwB5Uyc9Rnkb8LbbbtvxTbxlsTS/Hy9baPI55RVQQAEFFOglYIDVS8i/KzAAAd46xtuweOV8p7dZDuBr3aQCCoyyAHNY0fvq3nvvjSVh6DBDc9Zdd92eb91krjze4sbb2bbYYovajclR3mW/XgEFxqAA9yiXXHJJLDlvPuUNiIRR5bfalndtxowZ8e2kvNFwn332iW+2dFFAAQUUUKAtAQOstiTdjgIKKKCAAjUE6EV12mmnhX/+859Da88333xxLqzVVlstLLLIIkP/zmvr77///nD33XfHt3ttvfXWMcCiQemigAIKDEog9aLi+pOWiRMnhuWWWy5ep/i/xYW3Et51112B3uVrrrlm2G233QyvBlU5blcBBRQYxwIGWOO48t11BRRQQIHREaCRx/CcP/7xj3GITq9lhRVWiMMGy43GXp/z7woooMBwBXhb6uWXXx6mTp0aCNN7LczrR4/SddZZJxB2uSiggAIKKNC2gAFW26JuTwEFFFBAgRoCBFcMt7n11lvDPffcEx599NHAEEOWeeedN0yaNCn2ZNhwww3D0ksvba+rGqauooAC7Qswofu0adPCHXfcEXtY8d8s9ARlSOEqq6wS1l9//bD66qv7Yon2+d2iAgoooEBBwADLw0EBBRRQQAEFFFBAAQUUUEABBRRQIGsBA6ysq8fCKaCAAgoooIACCiiggAIKKKCAAgoYYHkMKKCAAgoooIACCiiggAIKKKCAAgpkLWCAlXX1WDgFFFBAAQUUUEABBRRQQAEFFFBAAQMsjwEFFFBAAQUUUEABBRRQQAEFFFBAgawFDLCyrh4Lp4ACCiiggAIKKKCAAgoooIACCihggOUxoIACCiiggAIKKKCAAgoooIACCiiQtYABVtbVY+EUUEABBRRQQAEFFFBAAQUUUEABBQywPAYUUEABBRRQQAEFFFBAAQUUUEABBbIWMMDKunosnAIKKKCAAgoooIACCiiggAIKKKCAAZbHgAIKKKCAAgoooIACCiiggAIKKKBA1gIGWFlXj4VTQAEFFFBAAQUUUEABBRRQQAEFFDDA8hhQQAEFFFBAAQUUUEABBRRQQAEFFMhawAAr6+qxcAoooIACCiiggAIKKKCAAgoooIACBlgeAwoooIACCiiggAIKKKCAAgoooIACWQsYYGVdPRZOAQUUUEABBRRQQAEFFFBAAQUUUMAAy2NAAQUUUEABBRRQQAEFFFBAAQUUUCBrAQOsrKvHwimggAIKKKCAAgoooIACCiiggAIKGGB5DCiggAIKKKCAAgoooIACCiiggAIKZC1ggJV19Vg4BRRQQAEFFFBAAQUUUEABBRRQQAEDLI8BBRRQQAEFFFBAAQUUUEABBRRQQIGsBQywsq4eC6eAAgoooIACCiiggAIKKKCAAgooYIDlMaCAAgoooIACCiiggAIKKKCAAgookLWAAVbW1WPhFFCgKPDQI/8Is1ommTJ54Za36OYUaCbwjz/8odkHaqy98JQpNdZyFQUUGAmBx56b0erXLDjxReFFExdpdZtuTAEFFFBAgbEgYIA1FmrJMiqgQPj6xXeGa+/4c+sSG71ymfCRnV/Z+nbdoAJ1BO7++lfDX667ts6qjdZZeuNNwpof+kijz7iyAgq0K/DY8zPCD544Jzz+/CPtbjiEsNmi24W1Ftqw9e26QQUUUEABBXIWMMDKuXYsmwIKRIEfT/tL+OpFvx2YxoHbrB7euv6KA9u+G1agSmD6ddeGu77+1YHhrHbQIWH5bbYd2PbdsAIKdBe47MmzwgMz7xoY0/5LfTS8aOKiA9u+G1ZAAQUUUCA3AQOs3GrE8iigwBwC37vhwXDGtb8bmMzOG68c9t78ZQPbvhtWoErgwQvOD78/64yB4UzZZdfwkj33Htj262x41qxZ4Y9//GP43ve+F6ZNmxaOPfbYsPjii9f56LDXee6558IvfvGLcOaZZ4Y3velNYccdd+y5reeffz5861vfCuecc0747//+77D++uv3/Ey3FdJ+n3HGGeHvf/97+PSnPx0WXHDBvrY53A+/8MIL4Z577gnf/e53w7PPPttqWXLcz29+85th5ZVXDh/4wAeGS9ba585+7H/Do89Nb2175Q3tscR7w5LzLjOw7ee04ZG6lgz6e5566qlwxRVXxGvi0UcfHV72stG598jp3M3pOLMsCiiQv4ABVv51ZAkVGPcCOQdY//rXv8JnPvOZ2FhOyz777BM+9alPhRe96EVz1N3jjz8e3vve94Yf//jHs/3tG9/4Rnj7298+qnX9u9/9LhxyyCHht7/t3NttxRVXDK94xSvCFltsEd761rcOPIwYVZABf3nuAVa/xwPBCcf59ddfH4Oh9dZbL/zv//7vQI8Zzq+LLrooXH755eHmm28Odc+rNgOsZ555Jpx33nnhuuuuiw3VvfbaK3z2s5/tK8Cqus50Ozw32WSTcNxxx4VFF100/OAHPwg/+clPwrnnnttKWdL3DmI/h3vKPfnkkzGg+9GPfhTr/SMf+Uj44Ac/ONzNtfa53AOsmTNnxmPzO9/5Tu19fslLXhJOPvnksOaaa9b+TL8rDudacuutt9YKr1PZvva1r8Xf4EFes2644Ybwwx/+MFxwwQVhypQp4cQTTxyVACunc7ffY8PPK6DA+BMwwBp/de4eKzDmBHIOsMDkSeb06dPjTT03pCyf/OQnw8EHHxzmnXfeSu/7778/fPjDHw7bbrtteNe73hXmn3/+gdXLP//5z3DttdeG7bbbrud3sC933nln7L1AkFUMAOjZ8qc//Sk2zk855ZSwzDLLhGOOOSa87nWv67ldV5hTIPcAKx3b/R4Pjz76aDjssMPCPPPMM/AAKyl///vfD+973/tqB1iDOD5xO/DAA8NGG23Ud4CVykdQ87nPfS6cffbZlSEN5/qFF14YA3XCwtS747777ovXI0LEfsO0stUg9nO49UFQt/vuuxtg1QQkGP3P//zP8OpXvzrsvPPOQyFrOn+K4Ssh0q9+9avYQ/Hwww8fVi/F2267LSyxxBKBEGw4S9NrCWX+6U9/GsPMpZZaao7AiL8/8MAD8ZxYZ511hkLPpt/TZF/okXnEEUfE39fRCrBSeXM6d5sYuq4CCoxvAQOs8V3/7r0CY0Ig9wArIfJUk5t7bkoXWWSR8MUvfjE+AZ4wYcIczqlHxS677DKshkCTiuMmlV4w9K6qsxR7e1T1YCHkooHz/ve/P9DT4+tf/3pYeuml62zadQoCYyHAorj9Hg+p1yHbGnQPrMT7s5/9LDbI6/bAGsSBmXqw0TBuMzRK4UKnXkYEzVyDttlmm6EAa1BlwW2Q225aL6nXjT2w6slxbl966aVhhx12mO0hSlWAlbbIbwm/b+uuu269L/n3WlXHZaMNhBCGcy1Jn5kxY0bHwKj8Gzmc76m7L+l6evvtt496gJXTuVvXz/UUUEABAyyPAQUUyF5grARYQH71q18N9K668sorw4tf/OL4369//etHLcDiZpkeGzx9rjukpldgwc7Q44xeNQzXYejOpptumv1xlFsB55YAq9fxMMjGYKc6TUHGeAywMPn1r38dFl544aGeLoNsqA5y203PWQOsZmL0BvrlL38ZNt5449k+2C3A+v3vfx/o6cdQ8iYLdcOcT8yDN9x5n4ZzLakTYPGbRzD3lre8Je7ScL6nroUBVl0p11NAAQWqBQywPDIUUCB7gbEWYG244YaBp6uf//znw2tf+9rwla98Jay22mqzOY9EDyyeeJ9//vlxiMh73vOeVgOsNMSC4RmnnXZa2GqrrbI/jnIr4NwUYHU7HgbZGDTAqjfP0yBDpkFuu+k5a4DVVKx6/W4B1nC+gRc5MKz+z3/+c1+9joZzLakTYJX3aTjfU9fFAKuulOspoIACBlgeAwooMEYFxlqAxZw3r3zlK2PPJybH5akuQwsnT548VAPdAiyGIjLxMvPY0MPp5S9/edh3333DrrvuOttE0A8//HDs4cWE1QzpoKfXcsstFxiWuMIKK8ThU8xVxVP2tPDUvNe8G3V6YPG0+qCDDorB3PHHHx8npC0uPKFnolrmy+KNcDxxf8c73hHnp1lyySXjqlWThKc5V9h/5jBieeMb3zjH0DMCk1NPPTUOf2E7b37zm+MQSebjKg7Z/M1vfhOHODIxL3N20dNgscUWi/MBDfpteL1Ot7kpwOp2PFQ1Bjluv/SlL0Wi4jFZPiJJiPUAACAASURBVCaqelA99NBD8XigTp944omw9dZbx4CW8yQtxR5Ym2++eTjppJPisFeWAw44IOy5556zvWSBuaWYJ463Bn7iE58YGtbLG8M4B88666z48gV6MhII0yBn/rc0jKp8vHOcEeoyV1V53qlu522dnindhhCy38wxVN5Ot5Cp7vUGuyb7yfqcp/TQ5DpAGcpL+dyue16Xt02PULaFNfXjEMJeV5/uf68bYJXrlwc2XOf5DUovMbnjjjtieEVPr+KS6ogh6Qz55beKSc5ZeAsoL0PhZSETJ04c+thwgqVuARa/jZz322+//Wxl6/U9da5BbJA5ttg33nDKvvEbhM3dd98d3wxa/i3mXLz66qvD6aefPmRRrileUpHekjrIc7e/I8hPK6CAAoMTsAfW4GzdsgIKtCQwFgMsbjAfeeSR8LGPfSwOJyy/mbBTgEUDkWEWTHJLmMNCkEVjnxDrQx/6UJyrhAb3xz/+8XiDzzxb9LbitdzlyZtTw5U3Bg5nCCG9xwjOUihEg55eV8zvReOFXmbc/BdDI56yUzYCNYKChRZaKNx4440x0GNYU3EICdvjtff/8z//E9cnDGM+LW7M/+u//iuuf+ihh4ZJkyYNHU333ntv/BuBAs40XikPbyAjGNlyyy3jujQy8CfcIFT8xz/+Eb+L3nEjNRdTt1NgLAZYwzkeOjUGeSEAxyQhVLEhR91zHHDMlwMswiRelsDxteqqqwYmJ0+BEnW61lprRfIUYNFwZpJmwmO2e9lll8XwqXg+co7QuKYnIWFraiBy/Pz85z+PwRcBHSEYQ/M4/ni7IN/LJO2c57x1dMEFF4zlopHK9j796U/H7RUnwq573nY7bjoFWGybNw/utttutQOsutcbytNkP9P6nH+Efvxf3ojINQq3qjew1T2v2TZ1xrWQ3q5cH7hO8NZH6oH6NcDq78e3ToDFwwHewMtDCX5fWHiYQrD7mte8Jl7viw9t0sOWcmjD7yPnylFHHRUfRHC94LM8xCD4KQ5v7BUsVe11pwCLcInfpWnTpsXh8MWl2/fUvQbxm8y1iusJv1f8Vv31r38NX/7yl2MgXn6YxPpcY3hLIfvPtYyycUxzHSlfCwd57vZ39PhpBRRQYLACBliD9XXrCijQgsBYDbDYdRplvLGJG1B6AvGabsKeqgCLJ9HcsP/hD3+IN63pzYTprUU0mtMNfRqiyE0tva5Yuk3ePNwAq1P1ETYxMTU9zYpLmnOLYIqbcBqtaUm9dOgpQSMnhVLciKfeauw3PbtuueWWGPx99KMfnaOnDP/GpMO8wTEt6W1KK6644tCk8pdcckkMGuj9lspBuQhH+A57YNU7OYs98poeD6zfqTHYbShN1VsECZR4cyc9pGggpyW9eY6eH4S/9PxIARYBKiEW89GxpKFM11xzzWwNQs49QlT+V+zhwGcIhVMQ+h//8R/xzaIEZ6ussko8RwmN6F3BubjssssOlYsGOAFXMcCqe952q5lkU7VOpx6WVT2wmlxvuLY02U+2TeP9hBNOiL1QU7DIuc4b2OiRxd9SzxfCt7rnNdsgBJs5c+Zs15j0nVyXDLDqndud1uoVYPHwgnOCHrgEieltu9QBvQ6pS3q5Euim37GqACtdAzgviw8VrrrqqrDffvuFr33ta7HHUlr6CbDosVm1VB0rnb6nyTWIcIzrBb91m2222dBX8/tO6MrxWwzzCL3ZZ/7GdSMt9GDkukfoTmC4wAILxDcf171XaHru9nfk+GkFFFBg8AIGWIM39hsUUKBPgbEcYLHrPLFNvZ/SpO5VAdZjjz0W3+xHQ7w8pCENuaJBwNA6nsxyQ0vjgfVTI6HT5M3DDbCKT325EaYXBg18Ghv89/777x97QqXhIukmnHKlHmSp+mmk8u/04Co/Wf/LX/4S9yvd3PO6dhpIxSf4bIdgggYq30+AUG7YTJ06NQ5Z4s1vNILYBgEWT/bTUBQCD14bb4BV78TsNKS0zvHAN7QVYNGo5tjjmCz2yEvhDI1oQhGOi26TuDNkaO+9954tWKKc6RwrB1ipMU/vIYaoFheGAtFQ32mnneK5W+yJSMjF34pDCOuet3UCrHLDm2CHYbXFtw+m7VQFWE2uN0338+mnn469argelHvcpECweG1pcl4TFnLd+cIXvhAfCBSX9PZJA6x653antXoFWCmcrXqBR7qG8+CFHkVrrLFG/JqqAOv555+PDxyYGL74wKPTXGb9BFjltxASAnF88ptRDIy6XbPqXoPoRUxQy+8l+8ew3rR0OjcYcv+BD3xgjp5W6eEMvYjT20wHee72d+T4aQUUUGDwAgZYgzf2GxRQoE+BsR5gcaNMo5jwiSfWDMNaaaWV4tNUni6n+Syq5oQq06XeHPw7w+bo5UCPJub14QY3BVnlhmsbAVaxLCmU48l56jU1zzzzDPVW6fT2t3IQV7VNtkOjN/XaKK7TrfdJWi99N70EKBs9sRhm+e53vztOql+cU6XPQ7Ovj4/FIYSd6rXT8dCtMdi0B1Zx3qxO8Cl86hZg0VhmWCmNymKvj14BVjnYogxVYUz53CNMTQ1P9rnOedvtwOo2BxbDuhjKWGcOrCbXGxrXhMFV9V8VjqVGOj3OCDEY7pmWVP5iD6y65zU9L9PQ0qr6cBL3vi5Jc9RRsfdg+iOhU7c6KAbexTruNISwWGKG2DGvIefVXXfdNUdPujYDLL63/PbBVJZO31P3GsSclIRixdApbbvTdS8FWOVeZ+n84j4h9cAa5LnbzhHkVhRQQIHBCRhgDc7WLSugQEsCYz3AgiHNb8GcUUzqzhAYhuQUA6zU+Kp6ql1FyTbpTcScUjxJZlgVIRk3zSmk6XcOrE6BRbERQw8T9oXhe+kGv9PnujW+2R98aPCWh5+k/Wf79MDg+5hrqNdCY4EGEeVJk70zHONVr3rVbL1lem1nEH+fmwKsTsdDWwFWavTxfxkmSAOx29ItwOrVOO3UA6sqMOl2vHeaOL3OeTvcAKvT56rK0uR6M5z9TEOfCNnTcN80zI9hZuXeOXXO62I4YoAVwh5LvDcsOW/v62DT61e3Hli96oDvqjpeugVYDM3jwQ7z4RGazTfffOGd73znwAOsTi5V14gm16B0blUFgJ0CrNTLcdNNN51tCoHUq5lhmcw3xjLoc7fp8eL6CiigwEgKGGCNpLbfpYACwxKYGwIsdrw419POO+8c58Cg51TqgZWGHDEJM09vi8ORusExOTXD8pi/h23Qw4MeR3x+UAEW5UmNnOK8OwRFfD9zf/C/8j6kz5SfMtOwvfjii+MbE+lFwnrF/Uj7z1NqAgwm3C7Og9TrwMKeIIvgC/c0lLPX5wb597kpwOp0PLQVYKU5qpiou+qtl+V66hZgMek/kzbzogQmV+YlA8VG93ACrPLxzPa6vfmPv3c7b0ciwGpyvUmBRJP95Jxj+O5tt90We+wwlIwhlEceeWQc+sdLKdL1oe55XQxPqoZ02gOrnStWtwCL6yc9CpnbrOp4KJ5LxTqqCrA4r+khy0MYehe96U1vig9fRmIIYTepqgCryTUolX+PPfaY7RrDd3YKsJIFD7cYfshvOMPuOYfo0cgQyzR0etDnbjtHkVtRQAEFBiNggDUYV7eqgAItCswtARYkxTcT8t/FxjJzdDCPDiEOT6MZblhcaBAy+TTDAZkjiuGCa6655tAq6a1uzO1Eg4CJywcVYBUnTGZC99QjKs1Ps8kmm8QyFOcqoqD0xuANTMXeF/w7Q9CYv4tJbHmLIfNh8X95a+Daa689tI9p+wSADA9Mc2+lFZg0n4naGbZF2EG4VuyphRvbZtgljQSe9I/WMjcFWJ2OB2zbmgMr9ehhUnZ66KWJo1P9MZcNxz7D57oFWGlOGUKs1KNhuAFWaugzJ1PxxQudAqw77rij1nk7EgFWk+sN1ynOm7r7mcpP75Fzzjkn3HPPPfGNjrxRjrn7ttpqq9nqr+55zRBg5hRiYmwCj3LQb4DVztWs1xxY6VysOh6effbZ+JCBIYDUFfNBpfOLtxQW50RLv0+8TZd5yxg+zpJjgEW56l6DWPeQQw6JE66XA/duQ6fpgcawS4Y5M+k8v13McUlPrvQiCrY9EuduO0eSW1FAAQXaFzDAat/ULSqgQMsCYyXASk9oGcJXnuy5SFJ8M2ExwEpvFqJhRu8ihgy84Q1viA09eo0w8TlvM6IRyA0+k1EX3wDF0CSe1j744INzBFipgcBQL57qlidHL5av06TdnfahOAcW4RH/zdv/aGQyZ01a0hvICBmKb6fCIzWYUiCV5lTiLYfsUypvelvZZZddFodfMjn+yiuvHHglOgEY4RgNIRpNbJMn1zwFTz09KB9z+aRJdg2wep+s/RwP3QKsNOzw3HPPna1HHQEuPfmYn6rYw4NhRoQoBFCEIMxpRgOP454AhPOBNxQW30JYHsqa3shFkFQ8ruoEWFVDe1OZOOcoL+d+Wqomca973narlTRXTvGtZL1qsdtbCOtcb5ruJ+XhvKaXDudb8W2kVWVtcl5Td7xFdLHFFovhQDHodxL3XkdCvb/3CrCKL93guE+9iIvhCi/OIOBK1156YHHs8hCDBy88zOEY2XXXXWcLRvkd5Fx+17veFa/lTGzOb8fCCy/cMQzvtlfMhUhYzZuA0ws+eil0ewthnWsQv9n0IOZBDb/jfH8K3DtN4s4+fvnLX469Exni3m1pcq8wnHO3l49/V0ABBUZTwABrNPX9bgUUqCUwVgIsJjSndwi9BJgkmsmUOy0Ml+PGlslqizf/3GwzrIkb/fJS7HlCQ5insnwPvZZozNGwY3gODfs0hJAycfPMzTHrMkkuvR+Kb/Arfg83xgQENBp++9vfxhCKJ8Ap6CEAuuWWW+JwRXpXECLxtrEll1xyaDMpoPvb3/4We0kQujFc6vTTT49vfOLtYSmQouFPmffcc89YrtTY4bM0fBlewt/4/9N3MCSJAIzyFZc0Bxc9wlhohLFt/sdbHakPemXRsMA4rVfrIBzASmOhB1Ybx0Pq9cYxRKD08pe/fEjzyiuvjL0OeSskxzHHKccEwRR1TB0xZxz1R+j4wx/+MA5f4rguLpxzxV6LHJscN8svv3w8Jwl9CcwY0sT/GNJWnOic443jhPOOhjY9/BjKRHk4B2h009uHc7bY6y8N++E7mJfr8MMPD4TF9Ibk3KbHJD0laZRuueWWsQx1zttOhxtBD0OJmENqww03jGVjP7oNN6aMHPec/3yG4G655ZaLX1H3etN0P+kBSV2ff/75gSHR9KJMvWv43hVWWCGWoRgg1z2vCSGpD+ppypQpsU74PoYeE2ATbtPzcrvttosBeqdr3QBO6Tk2efZj/xsefW76wL5qEHNgESDTg4rrNY7lczbtTHrIQD1ynaeOCX4IFQlpyj1kqTOGx3EeUV+sw/nNUHOuEQynZxv8vnBc0HsrzRHJgwzO8W7XkipkHmwwvJ4HHfRa4vt5A2m332a20+l7OA/qXoMIjXnAxG81+8yQWUIsrjFsgwcunBubb755/O1LPZB5iyjXiuJ1ht93jmNCvLQM8twd2AHrhhVQQIEWBAywWkB0EwooMFiB3AOs9LSWLv/Fpdur3NOk7htssMFsARafp9HMTe55550XnxpXDbuhsUcjg4WGG40O1nvve9872yTu3HDTG4rQiIYGjQrCgqqlzpuN+BxPh2nY7LTTTrGnWfnNh6lhzNNu9oHt0vggCKNBkm7My9+XeqMVe/ykchbn2eLfeKpMjzQaAuw7IQe9MorhCCEhIQLb421oBAwMHcTISdx7n7NtHA9Vb5crnhecBwwxo5HMcBvqkOOEEIL6o5cRvRBTgzMFaqecckog/KJOafDxOcKq4kKIxHn0gx/8IDYOq45B1k/DlYqfJWTiu1OQW/xbeY4sysT26YnCNYAeQTTGORZpMBOGbb311rEXUt3ztlw7VedEWodjuvg2xfJnq96cVuyZVud6wzab7Cfrc90h2CiHjal89DI96qijYpiRljrnNesSTNx4441xv+l9l659XIsI6Ajt6Q3XK6jofRb0t8ZYC7A6vWWv0zFWrC/qmXqg5xQBTPl3gcCFl3RwXDC8jlCH+uHaTCjLJObpbblcC/itoucx/5djpNe1pFxTVed1WqfTS0b4e6/vaXINYp+5VrFNFoJsgnVCPq5dhGk8eCGAJrinB+n1119fedAxhJAHOfQoTr25BnXu9nfU+2kFFFBgsAIGWIP1desKKNCCQO4BVgu76CbGocBY6IE1DqvFXW5JgGFmhEvMh/eHP/whDvVMC3P8EFzQK4uQb7SDppZ2eY7NjLUAa1AObre3AL2UedHIuuuuG/7xj38EeoWmhbmxeAECoRwBbbH3aO8tu4YCCigwdwkYYM1d9eneKDBXChhgzZXVOu53ygBr3B8Ccy0A8xsxfxnDQ9Mk3uWdpefqqaeeGg499NChN0HObSAGWHNbjQ5mfwh3eWHJWmutFXuxdVpYhyGHq6666mAK4lYVUECBMSBggDUGKskiKjDeBQywxvsRMHfuvwHW3Fmv432vmOeLOfKYy4ghacx3VV7SRN38O3OGza2LAdbcWrPt7hc9FRn2yjx+b3rTmyrntGO4JsOhmSuwath+uyVyawoooEC+AgZY+daNJVNAgX8L3PnQk+ETp902MI8jd187rLva/01CPrAvcsMKFASe/O1vwi+P+MTATF796f8MS7z2/+YXGtgXuWEFCgKEU8wTxiT8zNtDjxHm+lt22WXjWgwf5G2B9DRhHr00n8/ciHjD368Iv/jnjQPZtXknzBfeM/nTA9m2Gx1ZgfTiE/4v5wXzt62++upxiC3DB3n5CcEwk9FzTrkooIAC41nAAGs81777rsAYErj+V9PDRTc/GJ5/flZ7pZ4QwnYbrBS2Wmf2yZ/b+wK3pEB3gRnX/zg8dPFFYdbz/zc/UL9ms8KEsNLbtg/LvnnLfjfl5xUYlgAh1n333RcuvPDC+CZGJrln4a1zBFq8HbCqZ9awvizzDxFiPfjMva2WcuGJi4ZNFtkmLDnvMq1u142NngBDai+//PI4yT1zXfFyEua6YgJ9zhdeQsGbUV0UUECB8S5ggDXejwD3XwEFFFBAAQUUUEABBRRQQAEFFMhcwAAr8wqyeAoooIACCiiggAIKKKCAAgoooMB4FzDAGu9HgPuvgAIKKKCAAgoooIACCiiggAIKZC5ggJV5BVk8BRRQQAEFFFBAAQUUUEABBRRQYLwLGGCN9yPA/VdAAQUUUEABBRRQQAEFFFBAAQUyFzDAyryCLJ4CCiiggAIKKKCAAgoooIACCigw3gUMsMb7EeD+K6CAAgoooIACCiiggAIKKKCAApkLGGBlXkEWTwEFFFBAAQUUUEABBRRQQAEFFBjvAgZY4/0IcP8VUEABBRRQQAEFFFBAAQUUUECBzAUMsDKvIIungAIKKKCAAgoooIACCiiggAIKjHcBA6zxfgS4/woooIACCiiggAIKKKCAAgoooEDmAgZYmVeQxVNAAQUUUEABBRRQQAEFFFBAAQXGu4AB1ng/Atx/BRRQQAEFFFBAAQUUUEABBRRQIHMBA6zMK8jiKaCAAgoooIACCiiggAIKKKCAAuNdwABrvB8B7r8CCiiggAIKKKCAAgoooIACCiiQuYABVuYVZPEUUEABBRRQQAEFFFBAAQUUUECB8S5ggDXejwD3XwEFFFBAAQUUUEABBRRQQAEFFMhcwAAr8wqyeAoooIACCiiggAIKKKCAAgoooMB4FzDAGu9HgPuvgAIKKKCAAgoooIACCiiggAIKZC5ggJV5BVk8BRRQQAEFFFBAAQUUUEABBRRQYLwLGGCN9yPA/VdAAQUUUEABBRRQQAEFFFBAAQUyFzDAyryCLJ4CCiiggAIKKKCAAgoooIACCigw3gUMsMb7EeD+K6CAAgoooIACCiiggAIKKKCAApkLGGBlXkEWTwEFFFBAAQUUUEABBRRQQAEFFBjvAgZY4/0IcP8VUEABBRRQQAEFFFBAAQUUUECBzAUMsDKvIIungAIKKKCAAgoooIACCiiggAIKjHcBA6zxfgS4/woooIACCiiggAIKKKCAAgoooEDmAgZYmVeQxVNAAQUUUEABBRRQQAEFFFBAAQXGu0DWAdYLL7wQrr/++vD1r389XHPNNbGutthii/D+978/bLbZZmHixIlz1N9TTz0VTjjhhHD88cfHv+21117hAx/4QJg8eXJlXQ96/fF+gLn/CiiggAIKKKCAAgoooIACCiigQL8C2QZYs2bNCt/97nfDN77xjfCFL3whbLzxxnFfb7zxxnD44YeHD3/4w2H33XcPEyZMGDKYPn16OPjgg8Pyyy8fjj766LDggguGr3zlK+GWW24JJ510UlhmmWVm8xr0+v1Wjp9XQAEFFFBAAQUUUEABBRRQQAEFFAgh2wDr7rvvDrvttlv49Kc/Hd7+9rfPVleEUaeffno4++yzw8orrxz/NnPmzHDEEUeE22+/PZxxxhlhhRVWiP/++OOPh/333z/+9zHHHBMWWmihEVnfg0sBBRRQQAEFFFBAAQUUUEABBRRQoB2BbAMselrR64ohhJtuuulse/uTn/wkvPOd7wyXXnppWHfddePfpk6dGnbZZZewxx57hKOOOirMM888Q5+hF9ZnPvOZcOGFF8YhiCOxfjvV41YUUEABBRRQQAEFFFBAAQUUUEABBbINsG677bbwtre9Ley0006x59TCCy8ca4uhhSeeeGK47rrr4rDAxRdfPP4bIdWHPvShcOaZZ4Y999xztpq9+uqrw1ZbbRWOPPLIGGQxd9Yg1y+GZx5iCiiggAIKKKCAAgoooIACCiiggAL9CWQbYD399NNxritCqo9//OPhk5/8ZFh00UXDr3/96/Cxj30sfOpTnwqvf/3r494zEfthhx0Whw7ecMMNYaONNppNZdq0abF31tprrx1OOeWUGGANcv1Jkyb1Vyt+WgEFFFBAAQUUUEABBRRQQAEFFFBgSCDbAIsSPvjggzFouvzyy2MPqv322y++jfATn/hEeOlLXzq0E48++mjsdXX//feHCy64IKy11lqzVXGaT4veWmeddVZYYIEFBro+k8i7KKCAAgoooIACCiiggAIKKKCAAgq0I5B1gMUu/uUvfwkf/ehHY++q5ZZbLg4f3G677WIvqrSkgIr/Pvfcc8Maa6xRGWClv/N/mSB+UOuXv7+dqnIrCiiggAIKKKCAAgoooIACCiigwPgUyD7Auuuuu+Kwv+effz5861vfirX0+c9/PhxyyCFh3nnnjf891gMs5vtyUUABBRRQQAEFFFBAAQUUUEABBXIQSC/My6EsqQxZB1g333xzOO6448KXv/zlsMwyy4Qrr7wyfPCDH4yB1Re/+MU4aTsh1iOPPBLfPsj/7dYDa/LkyeHss8+O+z7I9fmeJosBVhMt11VAAQUUUEABBRRQQAEFFFBAgUEKGGA10GXo4AEHHBDfQrj//vsPfZJQ6z3veU944okn4nxX66233tAk7hdddFG46qqrwute97rZvunGG28MG2+8cdh7771jIMbC3FqDWp/J5l0UUEABBRRQQAEFFFBAAQUUUEABBdoRyLYH1iWXXBJ22GGHyrcKElLxVsEvfelL4eCDDw6zZs0KRx99dDjyyCPDxRdfHLbffvvZdNK2jjrqqHDEEUfEvw1y/QkTJrRTO25FAQUUUEABBRRQQAEFFFBAAQUUUCBkG2DxtsC99tqrMsBKQwa33XbbcPjhh8dqvOWWW8KOO+4YDj300BhSpRAphVvHH3987HG1wQYbjMj6HlsKKKCAAgoooIACCiiggAIKKKCAAu0IZBtgTZ06Nfayev/73x9DqmKvpt/85jdhn332CYRSKZCaOXNmDK7uuOOOcPrpp8c3FrLMmDEjHHjggWHKlCnhmGOOCQsttFD890Gv3071uBUFFFBAAQUUUEABBRRQQAEFFFBAgWwDrOeeey4ce+yx4YQTTgif+9znws477xwWXHDB8MADD4RPfepTYe211x6axD1V4/Tp0+OQwte85jXhIx/5SHjmmWdiaHXnnXeGk046KU4EX1wGvb6HlwIKKKCAAgoooIACCiiggAIKKKBA/wLZBljs2gsvvBCuv/768PWvfz1cc801cW+32GKL2Ctrs802CxMnTpxDgOGFX/3qV8OJJ54YeBvgQQcdFCeBnzRpUqXWoNfvv4rcggIKKKCAAgoooIACCiiggAIKKDC+BbIOsMZ31bj3CiiggAIKKKCAAgoooIACCiiggAIIGGB5HCiggAIKKKCAAgoooIACCiiggAIKZC1ggJV19Vg4BRRQQAEFFFBAAQUUUEABBRRQQAEDLI8BBRRQQAEFFFBAAQUUUEABBRRQQIGsBQywsq4eC6eAAgoooIACCiiggAIKKKCAAgooYIDlMaCAAgoooIACCiiggAIKKKCAAgookLWAAVbW1WPhFFBAAQUUUEABBRRQQAEFFFBAAQUMsDwGFFBAAQUUUEABBRRQQAEFFFBAAQWyFjDAyrp6LJwCCiiggAIKKKCAAgoooIACCiiggAGWx4ACCiiggAIKKKCAAgoooIACCiigQNYCBlhZV4+FU0ABBRRQQAEFFFBAAQUUUEABBRQwwPIYUEABBRRQQAEFFFBAAQUUUEABBRTIWsAAK+vqsXAKKKCAAgoooIACCiiggAIKKKCAAgZYHgMKKKCAAgoooIACCiiggAIKKKCAAlkLGGBlXT0WTgEFFFBAAQUUUEABBRRQQAEFRkvgkef+HG7750/D72feHZ6d9UyjYsw3Yf6wygJrhHVftEmYPO9yjT7rynMKGGB5VCiggAIKKKCAAgoooIACCiiggAIlAcKrCx4/OTw369m+bOadMF/YZfEDDbH6UgzBAKtPQD+ugAIKKKCAAgoooIACCiiggAJzn8AV+oWsIAAAIABJREFUfzsv3PuvX7WyY6st+Oqw9WLvaGVb43UjBljjtebdbwUUUEABBRRQQAEFFFBAAQUU6Chw4iNHNR422GljDCc8ZPKRavchYIDVB54fVUABBRRQQAEFFFBAAQUUUECBuVPgGzPaDZzet/RRcyfUCO2VAdYIQfs1CiiggAIKKKCAAgoooIACCigwdgQMsPKqKwOsvOrD0iiggAIKKKCAAgoooIACCiigQAYCBlgZVEKhCAZYedWHpVFAAQUUUEABBRRQQAEFFFBAgQwEDLAyqAQDrLwqwdIooIACCiiggAIKKKCAAgoooEBeAgZYedWHPbDyqg9Lo4ACCiiggAIKKKCAAgoooIACGQgYYGVQCYUiGGDlVR+WRgEFFFBAAQUUUEABBRRQQAEFMhAwwMqgEgyw8qoES6OAAgoooIACCiiggAIKKKCAAnkJGGDlVR/2wMqrPiyNAgoooIACCiiggAIKKKCAAgpkIGCAlUElFIpggJVXfVgaBRRQQAEFFFBAAQUUUEABBRTIQMAAK4NKMMDKqxIsjQIKKKCAAgoooIACCiiggAIK5CVggJVXfdgDK6/6sDQKKKCAAgoooIACCiiggAIKKJCBgAFWBpVQKIIBVl71YWkUUEABBRRQQAEFFFBAAQUUUCADAQOsDCrBACuvSrA0CiiggAIKKKCAAgoooIACCiiQl4ABVl71YQ+svOrD0iiggAIKKKCAAgoooIACCiigQAYCBlgZVEKhCAZYedWHpVFAAQUUUEABBRRQQAEFFFBAgQwEDLAyqAQDrLwqwdIooIACCiiggAIKKKCAAgoooEBeAgZYedWHPbDyqg9Lo4ACCiiggAIKKKCAAgoooIACGQgYYGVQCYUiGGDlVR+WRgEFFFBAAQUUUEABBRRQQAEFMhAwwMqgEgyw8qoES6OAAgoooIACCiiggAIKKKCAAnkJGGDlVR/2wMqrPiyNAgoooIACCiiggAIKKKCAAgpkIGCAlUElFIpggJVXfVgaBRRQQAEFFFBAAQUUUEABBRTIQMAAK4NKMMDKqxIsjQIKKKCAAgoooIACCiiggAIK5CVggJVXfdgDK6/6sDQKKKCAAgoooIACCiiggAIKKJCBgAFWBpVQKIIBVl71YWkUUEABBRRQQAEFFFBAAQUUUCADAQOsDCrBACuvSrA0CiiggAIKKKCAAgoooIACCiiQl4ABVl71YQ+svOrD0iiggAIKKKCAAgoooIACCiigQAYCBlgZVEKhCAZYedWHpVFAAQUUUEABBRRQQAEFFFBAgQwEDLAyqAQDrLwqwdIooIACCiiggAIKKKCAAgoooEBeAgZYedWHPbDyqg9Lo4ACCiiggAIKKKCAAgoooIACGQgYYGVQCYUiGGDlVR+WRgEFFFBAAQUUUEABBRRQQAEFMhAwwMqgEgyw8qoES6OAAgoooIACCiiggAIKKKCAAnkJGGDlVR/2wMqrPiyNAgoooIACCiiggAIKKKCAAgpkIGCAlUElFIpggJVXfVgaBRRQQAEFFFBAAQUUUEABBRTIQMAAK4NKMMDKqxIsjQIKKKCAAgoooIACCiiggAIK5CVggJVXfdgDK6/6sDQKKKCAAgoooIACCiiggAIKKJCBgAFWBpVQKIIBVl71YWkUUEABBRRQQAEFFFBAAQUUUCADAQOsDCrBACuvSrA0CiiggAIKKKCAAgoooIACCiiQl4ABVl71YQ+svOrD0iiggAIKKKCAAgoooIACCiigQAYCBlgZVEKhCAZYedWHpVFAAQUUUEABBRRQQAEFFFBAgQwEDLAyqAQDrLwqwdIooIACCiiggAIKKKCAAgoooEBeAgZYedWHPbDyqg9Lo4ACCiiggAIKKKCAAgoooIACGQgYYGVQCYUiGGDlVR+WRgEFFFBAAQUUUEABBRRQQAEFMhAwwMqgEgyw8qoES6OAAgoooIACCiiggAIKKKCAAnkJGGDlVR/2wMqrPiyNAgoooIACCiiggAIKKKCAAgpkIGCAlUElFIpggJVXfVgaBRRQQAEFFFBAAQUUUEABBRTIQMAAK4NKMMDKqxIsjQIKKKCAAgoooIACCiiggAIK5CVggJVXfdgDK6/6sDQKKKCAAgoooIACCiiggAIKKJCBgAFWBpVQKIIBVl71YWkUUEABBRRQQAEFFFBAAQUUUCADAQOsDCrBACuvSrA0CiiggAIKKKCAAgoooIACCiiQl4ABVl71YQ+svOrD0iiggAIKKKCAAgoooIACCiigQAYCBlgZVEKhCAZYedWHpVFAAQUUUEABBRRQQAEFFFBAgQwEDLAyqAQDrLwqwdIooIACCiiggAIKKKCAAgoooEBeAgZYedWHPbDyqg9Lo4ACCiiggAIKKKCAAgoooIACGQgYYGVQCYUiGGDlVR+WRgEFFFBAAQUUUEABBRRQQAEFMhAwwMqgEgyw8qoES6OAAgoooIACCiiggAIKKKCAAnkJGGDlVR/2wMqrPiyNAgoooIACCiiggAIKKKCAAgpkIGCAlUElFIpggJVXfVgaBRRQQAEFFFBAAQUUUEABBRTIQMAAK4NKMMDKqxIsjQIKKKCAAgoooIACCiiggAIK5CVggJVXfdgDK6/6sDQKKKCAAgoooIACCiiggAIKKJCBgAFWBpVQKIIBVl71YWkUUEABBRRQQAEFFFBAAQUUUCADAQOsDCrBACuvSrA0CiiggAIKKKCAAgoooIACCiiQl4ABVl71YQ+svOrD0iiggAIKKKCAAgoooIACCiigQAYCBlgZVEKhCAZYedWHpVFAAQUUUEABBRRQQAEFFFBAgQwEDLAyqAQDrLwqwdIooIACCiiggAIKKKCAAgoooEBeAgZYedWHPbDyqg9Lo4ACCiiggAIKKKCAAgoooIACGQgYYGVQCYUiGGDlVR+WRgEFFFBAAQUUUEABBRRQQAEFMhAwwMqgEgyw8qoES6OAAgoooIACCiiggAIKKKCAAnkJGGDlVR/2wMqrPiyNAgoooIACCiiggAIKKKCAAgpkIGCAlUElFIpggJVXfVgaBRRQQAEFFFBAAQUUUEABBRTIQMAAK4NKMMDKqxIsjQIKKKCAAgoooIACCiiggAIK5CVggJVXfdgDK6/6sDQKKKCAAgoooIACCiiggAIKKJCBgAFWBpVQKIIBVl71YWkUUEABBRRQQAEFFFBAAQUUUCADAQOsDCrBACuvSrA0CiiggAIKKKCAAgoooIACCiiQl4ABVl71YQ+svOrD0iiggAIKKKCAAgoooIACCiigQAYCBlgZVEKhCAZYedWHpVFAAQUUUEABBRRQQAEFFFBAgQwEDLAyqAQDrLwqwdIooIACCiiggAIKKKCAAgoooEBeAgZYedXHmOqB9eijj4bvfe974dJLLw033XRT2HXXXcNXvvKVsNBCCw2pPvXUU+GEE04Ixx9/fPy3vfbaK3zgAx8IkydPrpQf9Pp5VbelUUABBRRQQAEFFFBAAQUUUECBOgIGWHWURm6dMRFgPffcc+H8888Pn/3sZ8Mqq6wSDj300LDRRhuFJZZYIkyYMGFIa/r06eHggw8Oyy+/fDj66KPDggsuGAOuW265JZx00klhmWWWmU120OuPXDX6TQoooIACCiiggAIKKKCAAgoo0KaAAVabmv1vK/sA6+mnnw7HHHNMOPbYY2ModdBBB4UFFlhgjj2fOXNmOOKII8Ltt98ezjjjjLDCCivEdR5//PGw//77x/9mO6m31qDX779q3IICCiiggAIKKKCAAgoooIACCoyWgAHWaMlXf2/WARY9r1JwxZDAPfbYI0ycOLFyT6ZOnRp22WWXuM5RRx0V5plnnqH16IX1mc98Jlx44YVhiy22iP8+6PXzqmZLo4ACCiiggAIKKKCAAgoooIACTQQMsJpoDX7drAOsiy++OOy9996x1xW9r6p6XkE0a9asOFTwQx/6UDjzzDPDnnvuOZvc1VdfHbbaaqtw5JFHxiCLEGyQ6xfDs8FXod+ggAIKKKCAAgoooIACCiiggAJtCxhgtS3a3/ayDbBmzJgRDjzwwHDvvfeGc845J6y11lod95SJ2A877LA4dPCGG26I82MVl2nTpsXeWWuvvXY45ZRTYoA1yPUnTZrUX634aQUUUEABBRRQQAEFFFBAAQUUGFUBA6xR5Z/jy7MNsC655JKwww47xB5YBxxwQPj2t78d6JHFst9++4UPf/jDYdlll43/zdsJ6XV1//33hwsuuGCOsOvuu+8Ou+22W1h88cXDWWedFXtyDXJ9JpF3UUABBRRQQAEFFFBAAQUUUECBsStggJVX3WUZYD3//PNxuN8XvvCFsOOOO8ahga973evCs88+G4cI8t+bb7750JsFU0AF7bnnnhvWWGON2ZTLf+ePBFqDWr/8/XlVuaVRQAEFFFBAAQUUUEABBRRQQIFeAgZYvYRG9u9ZBljFIYFXXXVV2HLLLYdUmNideaw+//nPD81pdd999w00kGoaeBlgjexB7LcpoIACCiiggAIKKKCAAgoo0LaAAVbbov1tL8sAKw0JvPLKKyvntLrxxhvDNttsEzbddNM47xWhFm8ffOSRR7r2wJo8eXI4++yzo9gg1+d7miy33XZbk9VdVwEFFFBAAQUUUEABBRRQQAEFBixw00oXtfoNb3hox1a3N8iNrbvuuoPc/LC2nWWA9eSTT8Z5r5jPqmpS9gcffDAGUIsuumic02r++eePk7JfdNFFgR5bDDcsLgReG2+8cZxP67jjjot/GuT6lKvJYoDVRMt1FVBAAQUUUEABBRRQQAEFFBi8gAHW4I2bfEOWAdYzzzwTPv7xj4evfOUrMZAqDiFk51IPLf5/AqwlllgiHH300XFIIRO9b7/99rMZpAnhjzrqqHDEEUfEvw1y/QkTJjSpA9dVQAEFFFBAAQUUUEABBRRQQIHMBBxCmFeFZBlgQfT9738/7LzzziGFTsVQKPXA2mKLLeJ8WPPMM0+45ZZb4oTvhx56aAyp0vqzZs2KYdXxxx8fe2htsMEGsQYGvX5e1WxpFFBAAQUUUEABBRRQQAEFFFCgiYABVhOtwa+bbYD1+OOPh4MPPjg8/PDD8c2Dq6yyypAGvbLe+973xvms1ltvvfjvM2fOjMHVHXfcEU4//fSw3HLLxX+fMWNGOPDAA8OUKVPCMcccExZaaKERWX/wVec3KKCAAgoooIACCiiggAIKKKDAoAQMsAYlO7ztZhtgsTt33nln2G+//cLqq68e3zq4/PLLx55Thx9+eHjf+94Xdt9996GeVqw/ffr0GHq95jWvCR/5yEcCQxEJrdjOSSedFJZZZpnZlAa9/vCqxE8poIACCiiggAIKKKCAAgoooMBoCxhgjXYNzP79WQdYFPWhhx4Kxx57bHzbIMtb3vKW8OEPfzi89rWvnS28SrvFmwi/+tWvhhNPPDHwNsCDDjoo7L///mHSpEmV8oNeP6/qtjQKKKCAAgoooIACCiiggAIKKFBHwACrjtLIrZN9gDVyFH6TAgoooIACCiiggAIKKKCAAgoo8P8FDLDyOhIMsPKqD0ujgAIKKKCAAgoooIACCiiggAIZCBhgZVAJhSIYYOVVH5ZGAQUUUEABBRRQQAEFFFBAAQUyEDDAyqASDLDyqgRLo4ACCiiggAIKKKCAAgoooIACeQkYYOVVH/bAyqs+LI0CCiiggAIKKKCAAgoooIACCmQgYICVQSUUimCAlVd9WBoFFFBAAQUUUEABBRRQQAEFFMhAwAArg0owwMqrEiyNAgoooIACCiiggAIKKKCAAgrkJWCAlVd92AMrr/qwNAoooIACCiiggAIKKKCAAnOBwCPP/Tnc9s+fht/PvDs8O+uZRns034T5wyoLrBHWfdEmYfK8yzX6rCu3J2CA1Z5lG1sywGpD0W0ooIACCiiggAIKKKCAAgoo8G8BwqsLHj85PDfr2b5M5p0wX9hl8QMNsfpSHP6HDbCGbzeITxpgDULVbSqggAIKKKCAAgoooIACCoxbgSv+dl6491+/amX/V1vw1WHrxd7RyrbcSDMBA6xmXoNe2wBr0MJuXwEFFFBAAQUUUEABBRRQYFwJnPjIUY2HDXYCYjjhIZOPHFd+ueysAVYuNfH/y2GAlVd9WBoFFFBAAQUUUEABBRRQQIExLmDwMcYr8N/Ftx7zqkcDrLzqw9IooIACCiiggAIKKKCAAgqMcQGDjzFegQZYWVagAVaW1WKhFFBAAQUUUEABBRRQQAEFxqqAAdZYrbnZy2095lWPBlh51YelUUABBRRQQAEFFFBAAQUUGOMCBh9jvAL/XXzrMa96NMDKqz4sjQIKKKCAAgoooIACCiigwBgXMPgY4xVogJVlBRpgZVktFkoBBRRQQAEFFFBAAQUUUGCsChhgjdWam73c1mNe9WiAlVd9WBoFFFBAAQUUUEABBRRQQIExLmDwMcYr8N/Ftx7zqkcDrLzqw9IooIACCiiggAIKKKCAAgqMcQGDjzFegQZYWVagAVaW1WKhFFBAAQUUUEABBRRQQAEFxqqAAdbI1dzf778/PHTh98KjU28Nz//rX42+eJ4FFwxLrrd+WGmnncMiL33pHJ+1HhtxDnxlA6yBE/sFCiiggAIKKKCAAgoooIAC40nA4GNkapvw6hef+Gh44Zln+vrCifPPH177hWPmCLGsx75YW/+wAVbrpG5QAQUUUEABBRRQQAEFFFBgPAsYfIxM7d957JfCjBt+2sqXLb3xJmHND31ktm1Zj63QtrYRA6zWKN2QAgoooIACCiiggAIKKKCAAiEYfIzMUXDD7u9oPGywU8kYTrjxd88zwBqZqhvWtxhgDYvNDymggAIKKKCAAgoooIAC/4+9+4G2pKjvBF4DwzCIyCIOIyDIsmEJ6woSkJAwBCMJurtZQCD8R1QEDEiIQRDFgehIYAcVFPkneJT/SMABsu5xIbqHMLgBBxTUJYQ9s/45isMIJII6/2D2VJOH82bem9f3dlfdun0/75w9bpjqqurPt+u+7t/r7kuAwMQCClh5jox733FgqwPtt+AuBaxWRdvtTAGrXU+9ESBAgAABAgQIECBAgMCICyhg5TkAFLDyOJcyigJWKUmYBwECBAgQIECAAAECBAh0QkABK0+MClh5nEsZRQGrlCTMgwABAgQIECBAgAABAgQ6IaCAlSdGBaw8zqWMooBVShLmQYAAAQIECBAgQIAAAQKdEFDAyhOjAlYe51JGUcAqJQnzIECAAAECBAgQIECAAIFOCChg5YlRASuPcymjKGCVkoR5ECBAgAABAgQIECBAgEAnBBSw8sSogJXHuZRRFLBKScI8CBAgQIAAAQIECBAgQKATAgpYeWJUwMrjXMooClilJGEeBAgQIECAAAECBAgQINAJAQWsPDEqYOVxLmUUBaxSkjAPAgQIECBAgAABAgQIEOiEgAJWnhgVsPI4lzKKAlYpSZgHAQIECBAgQIAAAQIECHRCQAErT4wKWHmcSxlFAauUJMyDAAECBAgQIECAAAECBDohoICVJ0YFrDzOpYyigFVKEuZBgAABAgQIECBAgAABAp0QUMDKE6MCVh7nUkZRwColCfMgQIAAAQIECBAgQIAAgU4IKGDliVEBK49zKaMoYJWShHkQIECAAAECBAgQIECAQCcEFLDyxKiAlce5lFEUsEpJwjwIECBAgAABAgQIECBAoBMCClh5YlTAyuNcyigKWKUkYR4ECBAgQIAAAQIECBAIISxd9WR46Ff3hR8sfzysXL2iJ5ONps0IO2y8c9jjFfuGWdO37mlbjdsTUMBqz3J9PSlg5XEuZRQFrFKSMA8CBAgQIECAAAECBEZeIBavbnv26rBq9cpGFtOnbRQO2+JERaxGiv1vrIDVv10vWypg9aI1/G0VsIY/Q3tAgAABAgQIECBAgEBHBL72i1vDE8u+28re7DTzjeHtrzq8lb500puAAlZvXv22VsDqV244t1PAGs7czJoAAQIECBAgQIAAgQ4KXLl0Xs+PDU7GEB8nfN+suR1UKn+XFLDyZKS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ACBkRdQ+OjGISDHPDkqYOVxLmUUBaxSkjAPAgQIECBAgAABAgRGXkDhoxuHgBzz5KiAlce5lFEUsEpJwjwIECBAgAABAgQIEBh5AYWPbhwCcsyTowJWHudSRlHAKiUJ8yBAgAABAgQIECBAYOQFFD66cQjIMU+OClh5nEsZRQGrlCTMgwABAgQIECBAgEBDgaWrngwP/eq+8IPlj4eVq1f01NtG02aEHTbeOezxin3DrOlb97Stxu0JKHy0ZznInuSYR18BK49zKaMoYJWShHkQIECAAAECBAgQaCAQi1e3PXt1WLV6ZYNeQpg+baNw2BYnKmI1Uux/Y4WP/u1K2lKOedJQwMrjXMooClilJGEeBAgQIECAAAECBBoIfO0Xt4Ynln23QQ+/2XSnmW8Mb3/V4a30pZPeBBQ+evMqtbUc8ySjgJXHuZRRFLBKScI8CBAgQIAAAQIECDQQuHLpvJ4fG5xsuPg44ftmzW0wG5v2K6Dw0a9cWdvJMU8eClh5nEsZRQGrlCTMgwABAgQIECBAgEADARfMDfAK2lSOBYXRYCpybIDXw6YKWD1gdaCpAlYHQrQLBAgQIECAAAECBFwwd+MYkKMcJxI4bat53YBpeS8UsFoGLbw7BazCAzI9AgQIECBAgAABAnUEFD7qKJXfRo7lZ1RnhnKso9S8jQJWc8Nh6kEBa5jSMlcCBAgQIECAAAECkwi4YO7GoSFHOU4k4A6siY8LBaxurJe6e6GAVVdKOwIECBAgQIAAAQIFCyh8FBxOD1OTYw9YBTeVY55wFLDyOJcyigJWKUmYBwECBAgQIECAAIEGAi6YG+AVtKkcCwqjwVTk2ACvh00VsHrA6kBTBawOhGgXCBAgQIAAAQIECLhg7sYxIEc5TiTgEcKJjwsFrG6sl7p7oYBVV0o7AgQIECBAgAABAgULKHwUHE4PU5NjD1gFN5VjnnAUsPI4lzKKAlYpSZgHAQIECBAgQIAAgQYCLpgb4BW0qRwLCqPBVOTYAK+HTRWwesDqQFMFrA6EaBcIECBAgAABAgQIuGDuxjEgRzlOJOARwomPCwWsbqyXunuhgFVXSjsCBAgQIECAAAECBQsofBQcTg9Tk2MPWAU3lWOecBSw8jiXMooCVilJmAcBAgQIECBAgACBBgIumBvgFbSpHAsKo8FU5NgAr4dNFbB6wOpAUwWsDoRoFwgQIECAAAECBAi4YO7GMSBHOU4k4BHCiY8LBaxurJe6e6GAVVdKOwIECBAgQIAAAQIFCyh8FBxOD1OTYw9YBTeVY55wFLDyOJcyigJWKUmYBwECBAgQIECAAIEGAi6YG+AVtKkcCwqjwVTk2ACvh00VsHrA6kDToSpgvfDCC+HTn/50+PrXvx5uvPHGsOWWW64TwXPPPReuuOKKcPnll1f/duyxx4bTTz89zJo1a8K4UrfvwDFiFwgQIECAAAECBIZAwAXzEIRUY4oEMiOgAAAgAElEQVRyrIE0BE3kmCckBaw8zqWMMlQFrHvvvTccf/zx4bd/+7cnLGAtWbIknHzyyWGbbbYJ559/fpg5c2a4+OKLw4MPPhiuuuqqMHv27HHuqduXErJ5ECBAgAABAgQIdF/ABXM3MpajHCcS8A6siY8LBaxurJe6ezE0Bayf/OQn4cwzzww//elPq8LU2ndgLV++PJxzzjnh4YcfDtdff33YdtttK4Nnn302nHDCCdX/PX/+/LDJJptU/z11+7oBaEeAAAECBAgQIECgDQGFjzYUB9+HHAefQRszkGMbilP3oYA1tVGXWgxFAevXv/51+OhHPxr233//cNddd4Uf/OAH6xSwFi1aFA477LBw9NFHh3nz5oUNN9zw5ZziXVjnnXdeWLBgQdVH/EndvksHiX0hQIAAAQIECBAoX8AFc/kZ1ZmhHOsold9GjnkyUsDK41zKKMUXsFavXh1uvvnm8PTTT4f3vOc94YwzzlingBXbxCJV/LcbbrghHHPMMeN877nnnnDAAQeEuXPnVoWsDTbYIGn7NYtnpQRtHgQIECBAgAABAt0WcMHcjXzlKMeJBDxCOPFxoYDVjfVSdy+KL2A9+uijVVFqrPD0gQ98YJ0CVnwR+6mnnlo9Orhw4cKwzz77jNv/2Ee8O2u33XYL11xzTVXAStl+8803r+uvHQECBAgQIECAAIFWBBQ+WmEceCdyHHgErUxAjq0wTtmJAtaURJ1qUHQBK75kPb7X6kMf+lDYaaedQnyUcKICVrw7K951tXjx4nDbbbeFXXfddVxIjz/+eDjiiCPCFltsUT16uPHGGydtH18i74cAAQIECBAgQIBATgEXzDm1040lx3S2OXuWYx5tBaw8zqWMUmwBa9WqVeHSSy8Nv/M7vxP222+/ymuyAtZYgSq2+fKXvxx23nnnCQtYY/8e/zcWtFK1X3v8qcJ+6KGHpmri3wkQIECAAAECBAisV+Cb293RqtDv//jgVvvTWT0BOdZzKr2VHPMk9PwnPtbqQK/86Hnj+hvlHPfYY49WbdvorNgC1p133hliYeov//Ivw/Tp0xWw2khbHwQIECBAgAABAp0VGOULrS6FKsdupCnHPDkqYKVzVsCqafvYY4+Fz3/+8+FjH/tYeNWrXvXyVpPdgbV06dLq2wfj/67vDqxZs2aFm266qeovZfs4jh8CBAgQIECAAAECOQU8spRTO91Yckxnu3bPzy9eHH684Pbw9KJvhReWLetp4A1nzgxb7vnmsN07Dg2v3HHHdbaVY0+cfTf2CGHfdEO5YZF3YM2bNy+ce+65U4LGl7LHglV851R8Kfsdd9wR7r777rD33nuP2/b+++8Pc+bMCccdd1y47LLLqn9L2X6zzTabcu4aECBAgAABAgQIEGhTwAVzm5qD60uOeexj8erbHz4rvLhiRaMBN5gxI+x+wfx1ilhybMRae2MFrNpUnWhYZAHrq1/9avje9763DvDKlSvD1772tfDMM8+Eww8/PPybf/NvwpFHHhlmz54dzj///DB37twQHz088MADx2171113hYMOOijEwlh8KXz8Sdl+2rRpnTg47AQBAgQIECBAgMDwCLhgHp6s1jdTOebJ8bFPXRSeWnhfK4NtNWffsMsZZ47rS46t0E7ZiQLWlESdalBkAWsy4ckeIYztH3zwwXDwwQeHU045pSpSjRWRVq9eXRWrLr/88uoOrb322qvqPnX7Th0ldoYAAQIECBAgQKB4ARfMxUdUa4JyrMXUuNHCow7v+bHByQaNjxPOuflWBazGqfTegQJW72bDvEVnCljLly+vClePPPJIuO6668LWW29d5fLUU0+FE088MWy//fZh/vz5YZNNNqn+e+r2w3xQmDsBAgQIECBAgMDwCSh8DF9mE81YjnlyVPjI45x6FDmmFi6r/84UsCLrkiVLwsknnxze9KY3hTPPPDOsWLGiKlrFl8JfddVV1aOGa/6kbl9W1GZDgAABAgQIECDQZQGFj26kK8c8OSp85HFOPYocUwuX1X+nCliRNn4T4SWXXBKuvPLKEL8N8KSTTgonnHBC2HzzzSeUT92+rLjNhgABAgQIECBAoKsCCh/dSFaOeXJU+MjjnHoUOaYWLqv/oSpglUVnNgQIECBAgAABAgTKEVD4KCeLJjORYxO9+tsqfNS3KrmlHEtOp/25KWC1b6pHAgQIECBAgAABAtkFFD6ykycZUI5JWNfpVOEjj3PqUeSYWris/hWwysrDbAgQIECAAAECBAj0JaDw0RdbcRvJMU8kCh95nFOPIsfUwmX1r4BVVh5mQ4AAAQIECBAgQKAvAYWPvtiK20iOeSJR+MjjnHoUOaYWLqt/Bayy8jAbAgQIECBAgAABAn0JKHz0xVbcRnLME4nCRx7n1KPIMbVwWf0rYJWVh9kQIECAAAECBAgQ6EtA4aMvtuI2kmOeSBQ+8jinHkWOqYXL6l8Bq6w8zIYAAQIECBAgQIBAXwIKH32xFbeRHPNEovCRxzn1KHJMLVxW/wpYZeVhNgQIECBAgAABAgT6ElD46IutuI3kmCcShY88zqlHkWNq4bL6V8AqKw+zIUCAAAECBAgQINCXgMJHX2zFbSTHPJEofORxTj2KHFMLl9W/AlZZeZgNAQIECBAgQGAgAktXPRke+tV94QfLHw8rV6/oaQ4bTZsRdth457DHK/YNs6Zv3dO2GrcnoPDRnuUge5JjHn2FjzzOqUeRY2rhsvpXwCorD7MhQIAAAQIECGQXiMWr2569OqxavbLR2NOnbRQO2+JERaxGiv1vrPDRv11JW8oxTxoKH3mcU48ix9TCZfWvgFVWHmZDgAABAgQIEMgu8LVf3BqeWPbdVsbdaeYbw9tfdXgrfemkNwGFj968Sm0txzzJKHzkcU49ihxTC5fVvwJWWXmYDQECBAgQIEAgu8CVS+f1/NjgZJOMjxO+b9bc7PtgwBAUPrpxFMgxT44KH3mcU48ix9TCZfWvgFVWHmZDgAABAgQIEMgu4II5O3mSAeWYhHXCTp9fvDj8eMHt4elF3wovLFvW08AbzpwZttzzzWG7dxwaXrnjjutsK8eeOPturPDRN11RG8qxqDiST0YBKzmxAQgQIECAAAECZQu4YC47n7qzk2NdqWbtYvHq2x8+K7y4orcvO1h71A1mzAi7XzB/nSKWHJvlU3drhY+6UmW3k2PZ+bQ9OwWstkX1R4AAAQIECBAYMgEXzEMW2CTTlWOeHB/71EXhqYX3tTLYVnP2Dbuccea4vuTYCu2UnSh8TEk0FA3kOBQxtTZJBazWKHVEgAABAgQIEBhOARfMw5nb2rOWY54cFx51eM+PDU42s/g44Zybb1XAyhPduFEUPgaAnmBIOSZALbhLBayCwzE1AgQIECBAgEAOAYWPHMrpx5BjeuM4ggvmPM6pR5FjauE8/csxj3MpoyhglZKEeRAgQIAAAQIEBiSg8DEg+JaHlWPLoJN054I5j3PqUeSYWjhP/3LM41zKKApYpSRhHgQIECBAgACBAQkofAwIvuVh5dgyqAJWHtABjaLwMSD4loeVY8ughXengFV4QKZHgAABAgQIEEgtoPCRWjhP/3LM4+yCOY9z6lHkmFo4T/9yzONcyigKWKUkYR4ECBAgQIAAgQEJKHwMCL7lYeXYMugk3blgzuOcehQ5phbO078c8ziXMooCVilJmAcBAgQIECBAYEACCh8Dgm95WDm2DKqAlQd0QKMofAwIvuVh5dgyaOHdKWAVHpDpESBAgAABAgRSCyh8pBbO078c8zi7YM7jnHoUOaYWztO/HPM4lzKKAlYpSZgHAQIECBAgQGBAAgofA4JveVg5tgw6SXcumPM4px5FjqmF8/QvxzzOpYyigFVKEuZBgAABAgQIEBiQgMJHPvjnFy8OP15we3h60bfCC8uW9TTwhjNnhi33fHPY7h2HhlfuuOM628qxJ86+G7tg7puuqA3lWFQcfU9Gjn3TDeWGClhDGZtJEyBAgAABAgTaE1D4aM9yfT3F4tW3P3xWeHHFikYDbjBjRtj9gvnrFLHk2Ii19sYumGtTFd1QjkXHU3tycqxN1YmGClidiNFOECBAgAABAgT6F1D46N+uly0f+9RF4amF9/WyyaRtt5qzb9jljDPH/bscW6GdshMXzFMSDUUDOQ5FTFNOUo5TEnWqgQJWp+K0MwQIECBAgACB3gUUPno362eLhUcd3vNjg5ONEx8nnHPzrQpY/QTRcBsXzA0BC9lcjoUE0XAacmwIOGSbK2ANWWCmS4AAAQIECBBoW0ABq23RiftzoZXHOfUockwtnKd/OeZxTj2KHFMLl9W/AlZZeZgNAQIECBAgQCC7gAJWHnIXWnmcU48ix9TCefqXYx7n1KPIMbVwWf0rYJWVh9kQIECAAAECBLILKGDlIXehlcc59ShyTC2cp3855nFOPYocUwuX1b8CVll5mA0BAgQIECBAILuAAlYechdaeZxTjyLH1MJ5+pdjHufUo8gxtXBZ/StglZWH2RAgQIAAAQIEsgsoYOUhd6GVxzn1KHJMLZynfznmcU49ihxTC5fVvwJWWXmYDQECBAgQIEAgu4ACVh5yF1p5nFOPIsfUwnn6l2Me59SjyDG1cFn9K2CVlYfZECBAgAABAgSyCyhg5SF3oZXHOfUockwtnKd/OeZxTj2KHFMLl9W/AlZZeZgNAQIECBAgQCC7gAJWHnIXWnmcU48ix9TCefqXYx7n1KPIMbVwWf0rYJWVh9kQIECAAIGhE1i66snw0K/uCz9Y/nhYuXpFT/PfaNqMsMPGO4c9XrFvmDV965621bg9AQWs9izX15MLrTzOqUeRY2rhPP3LMY9z6lHkmFq4rP4VsMrKw2wIECBAgMBQCcTi1W3PXh1WrV7ZaN7Tp20UDtviREWsRor9b6yA1b9dL1u60OpFq9y2ciw3m15mJsdetMptK8dys0kxMwWsFKr6JECAAAECIyLwtV/cGp5Y9t1W9nanmW8Mb3/V4a30pZPeBBSwevPqt7ULrX7lytpOjmXl0e9s5NivXFnbybGsPFLPRgErtbD+CRAgQIBAhwWuXDqv58cGJ+OIjxO+b9bcDmuVu2sKWHmycaGVxzn1KHJMLZynfznmcU49ihxTC5fVvwJWWXmYDQECBAgQGCoBhY+himvSycoxT44utPI4px5FjqmF8/QvxzzOqUeRY2rhsvpXwCorD7MhQIAAAQJDJaDwMVRxKWANOC4XWgMOoKXh5dgS5IC7keOAA2hpeDm2BDkk3ShgDUlQpkmAAAECBEoUUMAqMZXe5yTH3s362cKFVj9q5W0jx/Iy6WdGcuxHrbxt5FheJilnpICVUlffBAgQIECg4wIKH90IWI55cnShlcc59ShyTC2cp3855nFOPYocUwuX1b8CVll5mA0BAgQIEBgqAYWPoYpr0snKMU+OLrTyOKceRY6phfP0L8c8zqlHkWNq4bL6V8AqKw+zIUCAAAECQyWg8DFUcSlgDTguF1oDDqCl4eXYEuSAu5HjgANoaXg5tgQ5JN0oYA1JUKZJgAABAgRKFFDAKjGV3uckx97N+tnChVY/auVtI8fyMulnRnLsR628beRYXiYpZ6SAlVJX3wQIECBAoOMCCh/dCFiOeXJ0oZXHOfUockwtnKd/OeZxTj2KHFMLl9W/AlZZeZgNAQIERkpg6aonw0O/ui/8YPnjYeXqFT3t+0bTZoQdNt457PGKfcOs6Vv3tK3G7QkofLRnOcie5JhH34VWHufUo8gxtXCe/uWYxzn1KHJMLVxW/wpYZeVhNgQIEBgZgVi8uu3Zq8Oq1Ssb7fP0aRuFw7Y4URGrkWL/Gyt89G9X0pZyzJOGC608zqlHkWNq4Tz9yzGPc+pR5JhauKz+FbDKysNsCBAgMDICX/vFreGJZd9tZX93mvnG8PZXHd5KXzrpTUDhozevUlvLMU8yLrTyOKceRY6phfP0L8c8zqlHkWNq4bL6V8AqKw+zIUCAwMgIXLl0Xs+PDU6GEx8nfN+suSNjV9KOKnyUlEb/c5Fj/3a9bOlCqxetctvKsdxsepmZHHvRKretHMvNJsXMFLBSqOqTAAECBKYUcME8JdFQNJDjUMQ05STlOCVRKw1caLXCOPBO5DjwCFqZgBxbYRx4J3IceARZJ6CAlZXbYAQIECAwJuCCuRvHghzlOJHAaVvN6wZMy3vhQqtl0AF1J8cBwbc8rBxbBh1Qd3IcEPyAhlXAGhC8YQkQIDDqAgof3TgC5ChHBaz6x4ALrfpWJbeUY8np1J+bHOtbldxSjiWn0/7cFLDaN9UjAQIECNQQUPiogTQETeQ4BCHVmKIcayC10MSFVguIBXQhxwJCaGEKcmwBsYAu5FhACBmnoICVEdtQBAgQIPAbARfM3Tga5CjHiQQ8QjjxceFCqxvrRY5ynEhgvwV3jfvPfj/mOU6sxzzOpYyigFVKEuZBgACBERNwYteNwOUoRwWs+seAC636ViW3lGPJ6dSfmxzrW5XcUo4lp9P+3BSw2jfVIwECBAjUEFD4qIE0BE3kOAQh1ZiiHGsgtdDEhVYLiAV0IccCQmhhCnJsAbGALuRYQAgZp6CAlRHbUAQIECDwGwEXzN04GuQox4kEPEI48XHhQqsb60WOcpxIwCOEgzkurMfBuA9qVAWsQckblwABAiMuoPDRjQNAjnJUwKp/DLjQqm9Vcks5lpxO/bnJsb5VyS3lWHI67c9NAat9Uz0SIECAQA0BhY8aSEPQRI5DEFKNKcqxBlILTVxotYBYQBdyLCCEFqYgxxYQC+hCjgWEkHEKClgZsQ1FgAABAr8RcMHcjaNBjnKcSMAjhBMfFy60urFe5CjHiQQ8QjiY48J6HIz7oEZVwBqUvHEJECAw4gIKH904AOQoRwWs+seAC636ViW3lGPJ6dSfmxzrW5XcUo4lp9P+3BSw2jfVIwECBAjUEFD4qIE0BE3kmC+k5xcvDj9ecHt4etG3wgvLlvU08IYzZ4Yt93xz2O4dh4ZX7rjjOtvKsSfOvhu70OqbrqgN5VhUHH1PRo590xW1oRyLiiP5ZBSwkhMbgAABAgQmEnDB3I3jQo55cozFq29/+Kzw4ooVjQbcYMaMsPsF89cpYsmxEWvtjV1o1aYquqEci46n9uTkWJuq6IZyLDqe1iengNU6qQ4JECBAoI6AC+Y6SuW3kWOejB771EXhqYX3tTLYVnP2Dbuccea4vuTYCu2UnbjQmpJoKBrIcShimnKScpySaCgayHEoYmptkgpYrVHqiAABAgR6EXDB3ItWuW3lmCebhUcd3vNjg5PNLD5OOOfmWxWw8kQ3bhQXWgNATzCkHBOgDqBLOQ4APcGQckyAWnCXClgFh2NqBAgQ6LKAwkc30pVjnhydoOdxTj2KHFML5+lfjnmcU48ix9TCefqXYx7nUkZRwColCfMgQIDAiAkofHQjcDnmydEJeh7n1KPIMbVwnv7lmMc59ShyTC2cp3855nEuZRQFrFKSMA8CBAiMmIDCRzcCl2OeHJ2g53FOPYocUwvn6V+OeZxTjyLH1MJ5+pdjHudSRlHAKiUJ8yBAgMCICSh8dCNwOebJ0Ql6HufUo8gxtXCe/uWYxzn1KHJMLZynfznmcS5lFAWsUpIwDwIECIyYgMJHNwKXY54cnaDncU49ihxTC+fpX455nFOPIsfUwnn6l2Me51JGUcAqJQnzIECAwIgJKHx0I3A55snRCXoe59SjyDG1cJ7+5ZjHOfUockwtnKd/OeZxLmUUBaxSkjAPAgQIjJiAwkc3ApdjnhydoOdxTj2KHFML5+lfjnmcU48ix9TCefqXYx7nUkZRwColCfMgQIDAiAkofHQjcDnmydEJeh7n1KPIMbVwnv7lmMc59ShyTC2cp3855nEuZRQFrFKSMA8CBAiMmIDCRzcCl2OeHJ2g53FOPYocUwvn6V+OeZxTjyLH1MJ5+pdjHudSRlHAKiUJ8yBAgMCICSh8dCNwOebJ0Ql6HufUo8gxtXCe/uWYxzn1KHJMLZynfznmcS5lFAWsUpIwDwIEehJYuurJ8NCv7gs/WP54WLl6RU/bbjRtRthh453DHq/YN8yavnVP22rcnoDCR3uWg+xJjnn0naDncU49ihxTC+fpX455nFOPIsfUwnn6l2Me51JGUcAqJQnzIECgtkAsXt327NVh1eqVtbeZqOH0aRuFw7Y4URGrkWL/Gyt89G9X0pZyzJOGE/Q8zqlHkWNq4Tz9yzGPc+pR5JhaOE//cszjXMooClilJGEeBAjUFvjaL24NTyz7bu3262u408w3hre/6vBW+tJJbwIKH715NWn9/OLF4ccLbg9PL/pWeGHZsp662nDmzLDlnm8O273j0PDKHXdcZ1s59sTZd2Mn6H3TFbWhHIuKo+/JyLFvuqI2lGNRcfQ9GTn2TTeUGypgDWVsJk1gtAWuXDqv58cGJxOLjxO+b9bc0QYd0N4rfOSBj8Wrb3/4rPDiit4etV17dhvMmBF2v2D+OkUsOebJ0Ql6HufUo8gxtXCe/uWYxzn1KHJMLZynfznmcS5lFAWsUpIwDwIEagu4YK5NVXRDOeaJ57FPXRSeWnhfK4NtNWffsMsZZ47rS46t0E7ZiRP0KYmGooEchyKmKScpxymJhqKBHIcipiknKccpiTrVQAGrU3HaGQKjIeCCuRs5yzFPjguPOrznxwYnm1l8nHDOzbcqYOWJbtwoTtAHgJ5gSDkmQB1Al3IcAHqCIeWYAHUAXcpxAOgDHFIBa4D4hiZAoD8BhY/+3ErbSo55EnFil8c59ShyTC2cp3855nFOPYocUwvn6V+OeZxTjyLH1MJl9a+AVVYeZkOAQA0BhY8aSEPQRI55QnJil8c59ShyTC2cp3855nFOPYocUwvn6V+OeZxTjyLH1MJl9a+AVVYeZkOAQA0BhY8aSEPQRI55QnJil8c59ShyTC2cp3855nFOPYocUwvn6V+OeZxTjyLH1MJl9a+AVVYeZkOAQA0BhY8aSEPQRI55QnJil8c59ShyTC2cp3855nFOPYocUwvn6V+OeZxTjyLH1MJl9a+AVVYeZkOAQA0BhY8aSEPQRI55QnJil8c59ShyTC2cp3855nFOPYocUwvn6V+OeZxTjyLH1MJl9a+AVVYeZkOAQA0BhY8aSEPQRI55QnJil8c59ShyTC2cp3855nFOPYocUwvn6V+OeZxTjyLH1MJl9a+AVVYeZkOAQA0BhY8aSC01eX7x4vDjBbeHpxd9K7ywbFlPvW44c2bYcs83h+3ecWh45Y47rrOtHHvi7LuxE7u+6YraUI5FxdH3ZOTYN11RG8qxqDj6nowc+6YrakM5FhVH8skoYCUnNgABAm0LKHy0LTpxf7F49e0PnxVeXLGi0YAbzJgRdr9g/jpFLDk2Yq29sRO72lRFN5Rj0fHUnpwca1MV3VCORcdTe3JyrE1VdEM5Fh1P65NTwGqdVIcECKQWUPhILfxS/4996qLw1ML7Whlsqzn7hl3OOHNcX3JshXbKTpzYTUk0FA3kOBQxTTlJOU5JNBQN5DgUMU05STlOSTQUDeQ4FDG1NkkFrNYodUSAQC4BhY880guPOrznxwYnm1l8nHDOzbcqYOWJbtwoTuwGgJ5gSDkmQB1Al3IcAHqCIeWYAHUAXcpxAOgJhpRjAtSCu1TAKjgcUyNAYGIBBaw8R4YTgjzOqUeRY2rhPP3LMY9z6lHkmFo4T/9yzOOcehQ5phbO078c8ziXMkrRBaxf/vKX4ZprrgnXXntt+Pa3vx123333cPzxx4f3vve9YdNNN53Q8LnnngtXXHFFuPzyy6t/P/bYY8Ppp58eZs2aNZD2pQRtHgS6JKCAlSdNJwR5nFOPIsfUwnn6l2Me59SjyDG1cJ7+5ZjHOfUockwtnKd/OeZxLmWUYgtYS5YsCSeffHK47777wm677RZ+/etfh3/4h3+o3A466KBw1VVXhdmzZ49zHNtmm222Ceeff36YOXNmuPjii8ODDz44kPalhGweBLomoICVJ1EnBHmcU48ix9TCefqXYx7n1KPIMbVwnv7lmMc59ShyTC2cp3855nEuZZQiC1irV68On/vc56oCVLyDapNNNgnxvy1atCicdtpp4YEHHghz584N5513Xthwww0ry+XLl4dzzjknPPzww+H6668P2267bfXfn3322XDCCSdU//f8+fOrvnK0LyVg8yDQRQEFrDypOiHI45x6FDmmFs7TvxzzOKceRY6phfP0L8c8zqlHkWNq4Tz9yzGPcymjFFnA+pd/+Zfwt3/7t+HII48M06dPH2d19913h8MOOyz8wR/8QVWo2mKLLap/j8Wt+N+PPvroMG/evJcLW/Hf4l1Ysdi1YMGCsP/++2dpX0rA5kGgiwIKWHlSdUKQxzn1KHJMLZynfznmcU49ihxTC+fpX455nFOPIsfUwnn6l2Me51JGKbKAtT6cpUuXVkWqeOfVjTfeGLbccsvq7qxYpDrjjDPCDTfcEI455phxXdxzzz3hgAMOePmurQ022CBp+7G7wkoJ2TwIdE1AAStPok4I8jinHkWOqYXz9C/HPM6pR5FjauE8/csxj3PqUeSYWjhP/3LM41zKKENXwHr66aerAtUOO+xQFaHiI4Hxxe2nnnpqdUfWwoULwz777DPO99FHH63uzorv0oovhY8FrJTtN99881LyNQ8CnRRQwMoTqxOCPM6pR5FjauE8/csxj3PqUeSYWjhP/3LM45x6FDmmFs7TvxzzOJcyytAVsB5//PFwxBFHhHPPPTcccsghleNYUWvx4sXhtttuC7vuuus437Ft4uOG8a6tjTfeuCqCpWofXyLvhwCBdAIKWOls1+zZCUEe59SjyDG1cJ7+5ZjHOfUockwtnKd/OeZxTj2KHFML5+lfjnmcSxll6ApYX/nKV8Itt9xSfavg2PuvxgpUEa73uUEAACAASURBVPXLX/5y2HnnnScsYI39e/zfWARL1X7t8acK+6GHHpqqiX8nQGANgW9ud0erHr//44Nb7a8rnT3/iY+1uiuv/Oh54/qTY6u8k3YmxzzOqUeRY2rhPP3LMY9z6lHkmFo4T/9yzOOcehQ5phPeY4890nXeZ89DVcB66qmnwvvf//5w1llnhT333PPlXVbA6jN9mxEYUgGFjzzBOSHI45x6FDmmFs7TvxzzOKceRY6phfP0L8c8zqlHkWNq4Tz9yzGdswJWA9tVq1aFT3/60+F1r3tdOOqoo8K0adNe7m3sxe7xf9d3B9asWbPCTTfdVG0XXwSfqn0cxw8BAukEPEKYznbNnt2Sncc59ShyTC2cp3855nFOPYocUwvn6V+OeZxTjyLH1MJ5+pdjHudSRhmKO7DitwzGxwafeeaZcPLJJ4fp06eP8xt7ifsdd9wR7r777rD33nuP+/f7778/zJkzJxx33HHhsssuq/4tvsQ9VfvNNtuslHzNg0AnBRSw8sTqhCCPc+pR5JhaOE//cszjnHoUOaYWztO/HPM4px5FjqmF8/QvxzzOpYwyFAWse++9Nzz88MPhtNNOW6d4FSFjgev8888Pc+fODXfeeWc48MADx/nedddd4aCDDgrz5s0L55xzTvVvKduveXdYKUGbB4EuCShg5UnTCUEe59SjyDG1cJ7+5ZjHOfUockwtnKd/OeZxTj2KHFML5+lfjnmcSxml+AJWfMH5Aw88EE444YTq2wMn+3nwwQfDwQcfHE455ZSqSDVWRBorbl1++eXVHVd77bVX1UXq9qUEbB4EuiiggJUnVScEeZxTjyLH1MJ5+pdjHufUo8gxtXCe/uWYxzn1KHJMLZynfznmcS5llKILWLF4dd9991WPDW6yySbjzOJjg/EbCY888siqsLV8+fKqcPXII4+E6667Lmy99dZV+/ji9xNPPDFsv/32Yf78+S/3k7p9KQGbB4EuCihg5UnVCUEe59SjyDG1cJ7+5ZjHOfUockwtnKd/OeZxTj2KHFML5+lfjnmcSxml2ALW3//931d3U7361a9ep3i1cuXKqlB19dVXh0MOOeRlyyVLllTFrje96U3hzDPPDCtWrKiKVo899li46qqrwuzZs8e5p25fSsjmQaBrAgpYeRJ1QpDHOfUockwtnKd/OeZxTj2KHFML5+lfjnmcU48ix9TCefqXYx7nUkYpsoAVX7p+zDHHhB/+8IeTOr3lLW8JN954Y9hmm23GtYnfLHjJJZeEK6+8MsRvAzzppJOqxw8333zzCftK3b6UoM2DQJcEFLDypOmEII9z6lHkmFo4T/9yzOOcehQ5phbO078c8zinHkWOqYXz9C/HPM6ljFJkAasUHPMgQKBMAQWsPLk4IcjjnHoUOaYWztO/HPM4px5FjqmF8/QvxzzOqUeRY2rhPP3LMY9zKaMoYJWShHkQ6JjA84sXhx8vuD08vehb4YVly3rauw1nzgxb7vnmsN07Dg2v3HHHdbZVwOqJs+/GTgj6pitqQzkWFUffk5Fj33RFbSjHouLoezJy7JuuqA3lWFQcfU9Gjn3TDeWGClhDGZtJEyhbIBavvv3hs8KLK1Y0mugGM2aE3S+Yv04RSwGrEWvtjZ0Q1KYquqEci46n9uTkWJuq6IZyLDqe2pOTY22qohvKseh4ak9OjrWpOtFQAasTMdoJAmUJPPapi8JTC+9rZVJbzdk37HLGmeP6UsBqhXbKTpwQTEk0FA3kOBQxTTlJOU5JNBQN5DgUMU05STlOSTQUDeQ4FDFNOUk5TknUqQYKWJ2K084QKENg4VGH9/zY4GQzj48Tzrn5VgWsAUTrhGAA6AmGlGMC1AF0KccBoCcYUo4JUAfQpRwHgJ5gSDkmQB1Al3IcAPoAh1TAGiC+oQl0VcAvkm4kK0c5TiSw34K7FJQHcGhYjwNATzCkHBOgDqBLOQ4APcGQckyAOoAu5TgA9AEOqYA1QHxDE+iqgF8k3UhWjnJUwCrnGLAey8miyUzk2ESvnG3lWE4WTWYixyZ65Wwrx3KyyDETBawcysYgMGICfpF0I3A5ylEBq5xjwHosJ4smM5FjE71ytpVjOVk0mYkcm+iVs60cy8kix0wUsHIoG4PAiAn4RdKNwOUoRwWsco4B67GcLJrMRI5N9MrZVo7lZNFkJnJsolfOtnIsJ4scM1HAyqFsDAIjJuAXSTcCl6McFbDKOQasx3KyaDITOTbRK2dbOZaTRZOZyLGJXjnbyrGcLHLMRAErh7IxCIyYgF8k3QhcjnJUwCrnGLAey8miyUzk2ESvnG3lWE4WTWYixyZ65Wwrx3KyyDETBawcysYgMGICfpF0I3A5ylEBq5xjwHosJ4smM5FjE71ytpVjOVk0mYkcm+iVs60cy8kix0wUsHIoG4PAiAn4RdKNwOUoRwWsco4B67GcLJrMRI5N9MrZVo7lZNFkJnJsolfOtnIsJ4scM1HAyqFsDAIjJuAXSTcCl6McFbDKOQasx3KyaDITOTbRK2dbOZaTRZOZyLGJXjnbyrGcLHLMRAErh7IxCIyYgF8k3QhcjnJUwCrnGLAey8miyUzk2ESvnG3lWE4WTWYixyZ65Wwrx3KyyDETBawcysYgMGICfpF0I3A5ylEBq5xjwHosJ4smM5FjE71ytpVjOVk0mYkcm+j1tu3inz0XvnL/j8KiJ34elq14oaeNZ87YMOy502vCIftsH3Z87WbrbCvHnjiHvrEC1tBHaAcIlCfgF0l5mfQzIzn2o1beNnIsL5N+ZiTHftTK20aO5WXSz4zk2I9aedvIMU8msXh19hcfCitWvthowBkbbRAufPce6xSx5NiIdeg2VsAaushMmED5An6RlJ9RnRnKsY5S+W3kWH5GdWYoxzpK5beRY/kZ1ZmhHOsold9Gjnky+uTt3w8Lv7+klcHmvGF2+OChbxjXlxxboR2aThSwhiYqEyUwPAJ+kQxPVuubqRzlOJHAfgvuGvefL31qbqtQp201r9X+utKZ9diNJOUoR5+r5RwD1mOeLI688N6eHxucbGbxccJbzt5PAStPdEWOooBVZCwmRWC4BZwQDHd+Y7OXoxxdaJVzDFiP5WTRZCZybKJXzrZyLCeLJjORYxO9+tse/PFv1G9co+Ud575VAauGU1ebKGB1NVn7RWCAAk4IBojf4tBybBFzgF3JcYD4LQ4txxYxB9iVHAeI3+LQcmwRc4BdyTEPvgLWeGd3mjc77hSwmvnZmgCBCQScEHTjsJCjHCcS8AjhYI4L63Ew7m2PKse2RQfTnxwH4972qHJsW3Ti/hSwFLDaPNIUsNrU1BcBApWAE4JuHAhylKMCVjnHgPVYThZNZiLHJnrlbCvHcrJoMhM5NtGrv60ClgJW/aNl6pYKWFMbaUGAQI8CTgh6BCu0uRwLDabHacmxR7BCm8ux0GB6nJYcewQrtLkcCw2mx2nJsUewPpsrYClg9XnoTLiZAlabmvoiQKAScELQjQNBjnKcSMAjhIM5LqzHwbi3Paoc2xYdTH9yHIx726PKsW3RiftTwFLAavNIU8BqU1NfBAgoYHXoGHBi140w5ShHhchyjgHrsZwsmsxEjk30ytlWjnmyUMBSwGrzSFPAalNTXwQIKGB16BhwYteNMOUoRwWsco4B67GcLJrMRI5N9MrZVo55slDAUsBq80hTwGpTU19DIbB01ZPhoV/dF36w/PGwcvWKnua80bQZYYeNdw57vGLfMGv61j1tO0qNnRB0I205ylHho5xjwHosJ4smM5FjE71ytpVjOVk0mYkcm+jV31YBSwGr/tEydUsFrKmNtOiQQCxe3fbs1WHV6pWN9mr6tI3CYVucqIg1iaITgkaHVzEby7GYKBpNRI6N+IrZWI7FRNFoInJsxFfMxnIsJopGE5FjI77aGytgKWDVPlhqNFTAqoGkSXcEvvaLW8MTy77byg7tNPON4e2vOryVvrrWiROCbiQqRzlOJOAl7oM5LqzHwbi3Paoc2xYdTH9yHIx726PKsW3RiftTwFLAavNIU8BqU1NfxQtcuXRez48NTrZT8XHC982aW/w+D2KCTggGod7+mHJs33QQPcpxEOrtjynH9k0H0aMcB6He/phybN90ED3KMY+6ApYCVptHmgJWm5r6Kl7g0qfaLTidttW84vd5EBN0QjAI9fbHlGP7poPoUY6DUG9/TDm2bzqIHuU4CPX2x5Rj+6aD6FGOedQVsBSw2jzSFLDa1NRX8QIKWHkickKQxzn1KHJMLZynfznmcU49ihxTC+fpX455nFOPIsfUwnn6l2MeZwUsBaw2jzQFrDY19VW8gAJWnoicEORxTj2KHFML5+lfjnmcU48ix9TCefqXYx7n1KPIMbXwb/pf/LPnwlfu/1FY9MTPw7IVL/Q08MwZG4Y9d3pNOGSf7cOOr91snW3l2BNn340VsBSw+j54JthQAatNTX0VL6CAlSciJwR5nFOPIsfUwnn6l2Me59SjyDG1cJ7+5ZjHOfUockwt/FL/sXh19hcfCitWvthowBkbbRAufPce6xSx5NiItfbGClgKWLUPlhoNFbBqIGnSHQEFrDxZOiHI45x6FDmmFs7TvxzzOKceRY6phfP0L8c8zqlHkWNq4Zf6/+Tt3w8Lv7+klcHmvGF2+OChbxjXlxxboZ2yEwUsBawpD5IeGihg9YCl6fALKGDlydAJQR7n1KPIMbVwnv7lmMc59ShyTC2cp3855nFOPYocUwu/1P+RF97b82ODk80sPk54y9n7KWDliW7cKApYClhtHnYKWG1q6qt4AQWsPBE5scvjnHoUOaYWztO/HPM4px5FjqmF8/QvxzzOqUeRY2rhl/pX+OhG4UOO3cgxz6qfehQFrKmNtOiQgAJWnjCd2OVxTj2KHFML5+lfjnmcU48ix9TCefqXYx7n1KPIMbWwAtZEwqdtNS8PfMujKGApYLV5SClgtampr+IFFLDyROTELo9z6lHkmFo4T/9yzOOcehQ5phbO078c8zjHUXx73W+sFT5esrjj3LeOOwCtxzzrUQFLAavNI00Bq01NfRUvoICVJyInBHmcU48ix9TCefqXYx7n1KPIMbVwnv7lmMfZt9d144JZ4UOOE31iKETm+RwtdRQFrFKTMa8kAgpYSVjX6dQJeh7n1KPIMbVwnv7lmMc59ShyTC2cp3855nH27XUKHwofedZanVEUIruxHutknaONAlYOZWMUI6CAlScKJ+h5nFOPIsfUwnn6l2Me59SjyDG1cJ7+5ZjH2bfXdeOCWeFDjgqReT4zh2kUBaxhSstcGwsoYDUmrNWBE/RaTMU3kmPxEdWaoBxrMRXfSI7FR1RrgnKsxdS4kcKHwofCR+Nl1FoH1mM31mNrB0TDjhSwGgLafLgEFLDy5OUEPY9z6lHkmFo4T/9yzOOcehQ5phbO078c8zi7YO7GBbMc5agQmeczc5hGUcAaprTMtbGAAlZjwlodOEGvxVR8IzkWH1GtCcqxFlPxjeSYLyLfXvcba99e95KFl0bnW39rjqSApYClgDWYtVfyqApYJadjbq0LKGC1Tjphhy608jinHkWOqYXz9C/HPM6pR5FjauGX+vftdS6YXTDnWWt1RlHAsh6txzorZbTaKGCNVt4jv7cKWHkOARdaeZxTjyLH1MJ5+pdjHufUo8gxtfBL/fv2OhfMLpjzrLU6oyhgWY/WY52VMlptFLBGK++R31sFrDyHgAutPM6pR5FjauE8/csxj3PqUeSYWvil/n17nQtmF8x51lqdURSwrEfrsc5KGa02ClijlffI760CVp5DwIVWHufUo8gxtXCe/uWYxzn1KHJMLfxS/y6YXTC7YM6z1uqMYj1aj9ZjnZUyWm0UsEYr75HfWwWsPIeAC608zqlHkWNq4Tz9yzGPc+pR5JhaWAFrImEvcX9JxUvc86y/tUdRwFLAUsAazNoreVQFrJLTGdG5Pb94cfjxgtvD04u+FV5YtqwnhQ1nzgxb7vnmsN07Dg2v3HHHdbZVwOqJs+/GLrT6pitqQzkWFUffk5Fj33RFbSjHPHG4YHbB7II5z1qrM4r1aD1aj3VWymi1UcAarbyL39tYvPr2h88KL65Y0WiuG8yYEXa/YP46RSwFrEastTd2oVWbquiGciw6ntqTk2NtqqIbyjFPPC6YXTC7YM6z1uqMYj1aj9ZjnZUyWm0UsEYr7+L39rFPXRSeWnhfK/Pcas6+YZczzhzXlwJWK7RTduJCa0qioWggx6GIacpJynFKoqFoIMc8MblgdsHsgjnPWqszivVoPVqPdVbKaLVRwBqtvIvf24VHHd7zY4OT7VR8nHDOzbcqYA0gdRdaA0BPMKQcE6AOoEs5DgA9wZByTIA6QZcumF0wu2DOs9bqjGI9Wo/WY52VMlptFLBGK+/i99YJevER1ZqgHGsxFd9IjsVHVGuCcqzFVHwjOeaJyAWzC2YXzHnWWp1RrEfr0Xqss1JGq40C1mjlXfzeOkEvPqJaE5RjLabiG8mx+IhqTVCOtZiKbyTHPBG5YHbB7II5z1qrM4r1aD1aj3VWymi1UcAarbyL31sn6MVHVGuCcqzFVHwjORYfUa0JyrEWU/GN5JgnIhfMLphdMOdZa3VGsR6tR+uxzkoZrTYKWKOVd/F76wS9+IhqTVCOtZiKbyTH4iOqNUE51mIqvpEc80TkgtkFswvmPGutzijWo/VoPdZZKaPVRgFrtPIufm+doBcfUa0JyrEWU/GN5Fh8RLUmKMdaTK00Wvyz58JX7v9RWPTEz8OyFS/01OfMGRuGPXd6TThkn+3Djq/dbJ1t5dgTZ9+NXTC7YHbB3PfyaX1D69F6tB5bX1ZD36EC1tBH2K0dcILejTzlKMeJBPZbcNe4/3zpU3NbhTptq3mt9teVzqzHPEnG4tXZX3worFj5YqMBZ2y0Qbjw3XusU8SSYyPW2hu7YHbB7IK59nJJ3tB6tB6tx+TLbOgGUMAausi6PWEn6N3IV45yVMAq5xiwHvNk8cnbvx8Wfn9JK4PNecPs8MFD3zCuLzm2QjtlJy6YXTC7YJ5ymWRrYD1aj9ZjtuU2NAMpYA1NVKMxUSfo3chZjnJUwCrnGLAe82Rx5IX39vzY4GQzi48T3nL2fgpYeaIbN4oLZhfMLpgHsPAmGdJ6tB6tx3LWYykzUcAqJQnzqARcaHXjQJCjHBWwejsGvDvpN17D+iioCy0XWi60evvcS9naerQerceUK6y3vq3HbqzH3lJP11oBK52tnvsQUPjoA63ATeRYYCh9TEmOfaD1sYl3J3XjxM4JuhxdMPfxAZhoE+vRerQeEy2uPrq1HruxHvuIPskmClhJWHXar4AL5n7lytpOjmXl0e9s5NivXG/beXdSN07snKDL0QVzb599KVtbj9aj9ZhyhfXWt/XYjfXYW+rpWitgpbPVcx8CLpj7QCtwEzkWGEofU5JjH2h9bOLdSd04sXOCLkcXzH18ACbaxHq0Hq3HRIurj26tx26sxz6iT7KJAlYSVp32K+CCuV+5sraTY748vDvpN9benfSSxR3nvnXcAWg95lmPTtC7cYIuRzkqfOT5zKwzivVoPVqPdVbKaLVRwBqtvIvfWxdaxUdUa4JyrMXUuJF3Jzmxc2LXeBm11oELLevRemxtOTXuyHq0Hq3HxsuotQ6sx26sx9YOiIYdKWA1BLR5uwIKH+16Dqo3OeaR9+6kbpwQOLGTowutPJ+ZdUaxHq1H67HOSsnTxnq0Hq3HPGttmEZRwBqmtEZgrgof3QhZjnly9O4kJ3ZO7PKstTqjuNCyHq3HOislTxvr0Xq0HvOstTqjWI/dWI91ss7RRgErh7IxagsofNSmKrqhHPPE44SgGycEcpSjC608n5l1RrEerUfrsc5KydPGerQercc8a22YRlHAGqa0RmCuCh/dCFmOeXJ0YufEzoldnrVWZxTr0Xq0HuuslDxtrEfr0XrMs9bqjGI9dmM91sk6RxsFrBzKxqgtoPBRm6rohnLME48Tgm6cEMhRji608nxm1hnFerQercc6KyVPG+vRerQe86y1YRpFAWuY0hqBuSp8dCNkOebJ0YmdEzsndnnWWp1RrEfr0Xqss1LytLEerUfrMc9aqzOK9diN9Vgn6xxtFLByKBujtoDCR22qxg0X/+y58JX7fxQWPfHzsGzFCz31N3PGhmHPnV4TDtln+7DjazdbZ1s59sTZd2MnBN04IZCjHF1o9f0x2PqG1qP1aD22vqz67tB6tB6tx76XT2c3VMDqbLTDuWMKH3lyi8Wrs7/4UFix8sVGA87YaINw4bv3WKeIJcdGrLU3dmLnxM6JXe3lkryh9Wg9Wo/Jl1ntAaxH69F6rL1ckje0HruxHpMfKDUHUMCqCaVZHgGFjzzOn7z9+2Hh95e0MticN8wOHzz0DeP6kmMrtFN24oSgGycEcpSjC60pP+6yNbAerUfrMdtym3Ig69F6tB6nXCYj10ABa+QiL3uHFT7y5HPkhff2/NjgZDOLjxPecvZ+Clh5ohs3ihM7J3ZO7Aaw8CYZ0nq0Hq1H67Ffgf0W3DVu00ufmttvVxNud9pW81rtL1dnPld9rvpczbXahmccBazhyWokZqqAlSdmJwROCJwQ5FlrdUaxHq1H67HOSsnTxnq0Hq3HPGutzijWo/VoPdZZKaPVRgFrtPIufm8VsPJE5ITACYETgjxrrc4o1qP1aD3WWSl52liP1qP1mGet1RnFerQercc6K2W02ihgjVbexe+tAlaeiJwQOCFwQpBnrdUZxXq0Hq3HOislTxvr0Xq0HvOstTqjWI/Wo/VYZ6WMVhsFrNHKu/i9VcDKE5ETAicETgjyrLU6o1iP1qP1WGel5GljPVqP1mOetVZnFOvRerQe66yU0WqjgDVaeRe/twpYeSJyQuCEwAlBnrVWZxTr0Xq0HuuslDxtrEfr0XrMs9bqjGI9Wo/WY52VMlptFLBGK+/i91YBK09ETgicEDghyLPW6oxiPVqP1mOdlZKnjfVoPVqPedZanVGsR+vReqyzUkarjQLWaOXdyt4u/tlz4Sv3/ygseuLnYdmKF3rqc+aMDcOeO70mHLLP9mHH1262zrYKWD1x9t3YCYETAicEfS+f1je0Hq1H67H1ZdV3h9aj9Wg99r18Wt/QerQercfWl9XQd6iANfQR5t2BWLw6+4sPhRUrX2w08IyNNggXvnuPdYpYCliNWGtv7ITACYETgtrLJXlD69F6tB6TL7PaA1iP1qP1WHu5JG9oPVqP1mPyZTZ0AyhgDV1kg53wJ2//flj4/SWtTGLOG2aHDx76hnF9KWC1QjtlJ04InBA4IZhymWRrYD1aj9ZjtuU25UDWo/VoPU65TLI1sB6tR+sx23IbmoEUsIYmqjImeuSF9/b82OBkM4+PE95y9n4KWAOI1gmBEwInBANYeJMMaT1aj9aj9divwH4L7hq36aVPze23qwm3O22rea32l6szn6s+V32u5lptU49jPXZjPU6ddJ4WClh5nDszig+gbnwAyVGOTuzK+Vi2Hq1H69F67FdAAWtiOZ+rPld9rvb7qdL+dtZjN9Zj+0dGfz0qYPXnNrJb+QDqxgeQHOXoxK6cj3Hr0Xq0Hq3HfgUUsBSw6hw77qR7SemOc986jsurS+ocPc3bOM/pxnlO8yOhnR4UsNpxHJlefAB14wNIjnJ0wVzOx7b1aD1aj9ZjvwIKWApYdY4dBSwFrDrHSao2znO6cZ6T6vjotV8FrF7FRry9D6BufADJUY4umMv5MLcerUfr0XrsV0ABSwGrzrGjgKWAVec4SdXGeU43znNSHR+99quA1avYiLf3AdSNDyA5ytEFczkf5taj9Wg9Wo/9CihgKWDVOXYUsBSw6hwnqdo4z+nGeU6q46PXfhWwehUb8fY+gLrxASRHObpgLufD3Hq0Hq1H67FfAQUsBaw6x44ClgJWneMkVRvnOd04z0l1fPTarwJWj2LPPfdcuOKKK8Lll19ebXnssceG008/PcyaNavHnoazuQ+gbnwAyVGOLpjL+Qy2Hq1H69F67FdAAUsBq86xo4ClgFXnOEnVxnlON85zUh0fvfargNWD2JIlS8LJJ58cttlmm3D++eeHmTNnhosvvjg8+OCD4aqrrgqzZ8/uobfhbOoDqBsfQHKUowvmcj6DrUfr0Xq0HvsVUMBSwKpz7ChgKWDVOU5StXGe043znFTHR6/9KmDVFFu+fHk455xzwsMPPxyuv/76sO2221ZbPvvss+GEE06o/u/58+eHTTbZpGaPw9nMB1A3PoDkKEcXzOV8BluP1qP1aD32K6CApYBV59hRwFLAqnOcpGrjPKcb5zmpjo9e+1XAqim2aNGicNhhh4Wjjz46zJs3L2y44YYvbxnvwjrvvPPCggULwv7771+zx+Fs5gOoGx9AcpSjC+ZyPoOtR+vRerQe+xVQwFLAqnPsKGApYNU5TlK1cZ7TjfOcVMdHr/0qYNUQW716dfWo4BlnnBFuuOGGcMwxx4zb6p577gkHHHBAmDt3blXIWrO4VaP7oWriA6gbH0BylKML5nI+eq1H69F6tB77FVDAUsCqc+woYClg1TlOUrVxntON85xUx0ev/Spg1RCLL24/9dRTq0cHFy5cGPbZZ59xWz366KPV3Vm77bZbuOaaa8Lmm29eo9fhbOIDqBsfQHKUowvmcj6DrUfr0Xq0HvsVUMBSwKpz7ChgKWDVOU5StXGe043znFTHR6/9KmDVEHv66aeru64WL14cbrvttrDrrruO2+rxxx8PRxxxRNhiiy3CjTfeWL3kvas/PoC68QEkRzm6YC7nU9p6tB6tR+uxXwEFLAWsOseOApYCVp3jJFUb5zndOM9JdXz02q8CVg2xsQJVbPrlL3857LzzzhMWsCb79xpDDE0TH0Dd+ACSoxxdMJfzsWs9Wo/Wo/XYr4AClgJWiiXS1gAAIABJREFUnWNHAUsBq85xkqqN85xunOekOj567VcBq4ZY6gLWnnvuWWMWmhAgQIAAAQIECBAgQIAAAQIE0gvEL7Ir7UcBq0YiS5curb59MP7v+u7AmjVrVrjppptC/N9efhSwetHSlgABAgQIECBAgAABAgQIEEgpoICVUjdh32Mvcb/jjjvC3XffHfbee+9xo91///1hzpw54bjjjguXXXZZ2GyzzRLORtcECBAgQIAAAQIECBAgQIAAgdEScAdWjbxXr14dzj///DB37txw5513hgMPPHDcVnfddVc46KCDwrx588I555wTpk2bVqNXTQgQIECAAAECBAgQIECAAAECBOoIKGDVUQohPPjgg+Hggw8Op5xyyrgi1Vhx6/LLLw/xDq299tqrZo+aESBAgAABAgQIECBAgAABAgQI1BFQwKqjFEJYvnx5Vbh65JFHwnXXXRe23nrrasunnnoqnHjiiWH77bcP8+fPD5tssknNHjUjQIAAAQIECBAgQIAAAQIECBCoI6CAVUfpX9ssWbIknHzyyeFNb3pTOPPMM8OKFSuqotVjjz0WrrrqqjB79uweetOUAAECBAgQIECAAAECBAgQIECgjoACVh2lNdrEbyK85JJLwpVXXll92+BJJ50UTjjhhLD55pv32JPmBAgQIECAAAECBAgQIECAAAECdQQUsOooaUOAAAECBAgQIECAAAECBAgQIDAwAQWsgdEbmAABAgQIECBAgAABAgQIECBAoI6AAlYdJW0IECBAgAABAgQIECBAgAABAgQGJqCANTB6AxMgQIAAAQIECBAgQIAAAQIECNQRUMCqo6QNAQIECBAgQIAAAQIECBAgQIDAwAQUsAZGb2ACBAgQIECAAAECBAgQIECAAIE6AgpYdZS0IUCAAAECBAgQIECAAAECBAgQGJiAAtbA6A1MgAABAgQIECBAgAABAgQIECBQR0ABq46SNn0L/PKXvwzXXHNNuPbaa8O3v/3tsPvuu4fjjz8+vPe97w2bbrrphP0+99xz4YorrgiXX3559e/HHntsOP3008OsWbMmncevf/3r8I1vfCPcdttt4ZOf/GTYcsst1zvnL3zhC9Uc1vzZZZddwt/8zd+EN7zhDX3vb1c3LDXHMe+nn3463H777eFv//Zvwze/+c3wp3/6p+Hiiy8Om2yySVcj6Wu/Sspx+fLl4ayzzgqf/exnJ92X4447Llx22WVhs80262t/u7pRSTlG4xdffDHce++9VZZf//rXK/b9998//Pmf/3nYb7/9wgYbbNDVKBrtV2k5rl69uvo9feGFF4avfe1r4dWvfnU45JBDwgc+8IGw3XbbNdrXLm+cOsfU/Xc5m172LbVzP/3H+fd6ftvLPnexbT/OvVx39Np/r+27mEk/+9SPW8oc4znrV77ylfCZz3wmPPDAA+F3f/d3w7ve9a7qmta1Rj8JN9tGAauZn63XI7BkyZJw8sknh/vuuy/stttu1S/hf/iHf6i2OOigg8JVV10VZs+ePa6HsW222WabcP7554eZM2dWhYgHH3xwwvaxz7vuuitcf/314atf/Wp429veFm688cb1FrCefPLJ8M53vjP83d/93bix586dG84777yw4YYbynUNgVJzjFNctWpVVXT82Mc+FnbYYYdwyimnhH322ae68Jo2bZocC87x8ccfD0cccUR45JFHJs3pyiuvrD5D/PxGoLT1GIseN998c7j00kvDBRdcEObMmVNN9v77768KHx/84AfDUUcdZT2udRCXnGP8nbvXXnuFn/70p+EjH/lI+Kd/+qfwxS9+McQ/8vgZL5A6x9T9y/MlgdTO/fTfz/ntqOfZj3Mv1x299t9r+1HPb2z/+3FLmWO81vjUpz4VFi5cGH7v934v/OhHP6quPZ555pnqDz5nnHFGmD59uvgyCihgZcQepaHiRc3nPve5qgAV76CK1en43xYtWhROO+20qnq9dsEoVrfPOeec8PDDD1cFqW233bYie/bZZ8MJJ5xQ/d/z58+fsNK9dOnScPTRR1fFp/UVsOIc4h1h8Q6t+JdlP+sXKDXHOOt4chePh/hLJRY7TzrppLDxxhuLdAKBEnOMazwWGd/xjnesczfmD3/4w6pwFfPdddddZfqvAiXmOFaIPPfcc9f5TI1/pLjuuuvCTTfdFF7/+tfLseAc4+/m+Ds0/t4+4IADXs7qBz/4QfU7PP5RKea5xRZbyDFTjrnX+6gGm9q5n/7XzKLu+e2o5je23/0493Ld0Wv/vbYf9fxKzTHO63//7/8dfvazn1U3X4zdUf7d7343xKcEYuHqlltuCb/1W78lwowCClgZsUdpqH/5l3+pHuc68sgj16lK33333eGwww4Lf/AHf1AVqsZOiOMJdPzv8SR63rx54+6Ein8RjndHLViwoHo0Ze2fWMyIf+2PJ9vrK2D95Cc/CRdddFHVlxPxqY/IUnMc+2tILFzFR03jMeMxpcnzLC3HOJ/4qFJ8vGyiO+XiXZXxcWCPD47PtLQc4+zinVbxrqv4CGH8TF/z5+///u+r3wHxd8Eee+wx9QfOiLQoLccXXnihuos1Pv65drExXoTFz9n4B6f4mLY//PzmIE2dY+r+R2S5TbmbqZ376X/NSdc9v51yRzveoB/nXq47eu2/1/Ydj6f27vXjljLH+IqEeBfyTjvtNO66NP7ejL8X/8f/+B/hy1/+cth5551r76OGzQUUsJob6qFHgYn+mhRPkmORKt6GecMNN4RjjjlmXK/33HNP9VfhyR7zq/MLfuzuq3inTrxwjsWyww8/PGy11VY97oHmUWBQOcax77zzzuovHzHLeHHlzqv+j8lB5jjRrFesWBHOPvvs6mTA44P1cx1Ujg899FD4r//1v1Z30sU75sbebRg/b+MjoP/rf/0vd+7Uj3Egn6vxLuf4eRr/MDDRH4DGfv/GPxLFxyVmzJjRwx6NZtMU63FNydT9j2Zq6+51auc6d1fVOb+V1/oFSshxqvUrw6kFSspxbF3GWXvn7tTZtd1CAattUf1NKRBfuB0LVPGdRWOLPr5479RTT63uyIrPGMf3GK358+ijj1YFp/gurfgI4Oabbz7u3+v8go93X8WT9HhBNfYT35X00Y9+NLzvfe/zEr4pkxvfYFA5PvXUU+HEE08MTzzxRHXbrkfMegxureaDynGyWcfHB+N6jF/G4AsV6mc7qBzHPnvj42Wx8BjfmRRfuv+9730vfOhDH6o+X+M7I/zUExhEjmNjxt/DEz3uOXaXXfwdPNHv33p7NlqtUuS4pmDq/kcrrcn3NrXzRP2vPZs657fyWr9ACTlOtX5lOLVASTnGu87/6q/+qnoKxPshp86u7RYKWG2L6m9KgYnemTL2obR48eLq0aG1ixJj28TH/uJfiOP7ONb8qfsLPt4KGv/aHJ9dji+ljY8kxpP2+C2H8U6eyb4ZccqdGsEGg8oxPl4Wn0OPxcj4TZJf+tKXqjuy4s+73/3u6qXRr33ta0cwkf52eVA5Tjbb+C0v8ZGz+C4e67F+poPMMRYd4x8g4hdpxDtl4zqMj6N9+MMfDjvuuGP9ndAyDCLHsTuw4vsn77jjjuoF7mv+jBWw6nxJighfEkiR45q2qfuX4+ByVMBq/+hLvV7W9y7Iifam1/btiwxnj4POMd5ZHl8WHx8ZjH+0i+/gffvb3+5LagZwOClgDQB91IeMF6jxzpk1Xwg79qEUbSZ6lniqf69bwFrTPn4QffOb36wuvOI3oU306OKoZ7W+/R9EjmPPnMdvOzv44IOrR0733nvvsHLlyiq/+H+/9a1vnfAbK2U5scAgcpwsi/hC1bPOOqsqYMcvbvBTX2DQOcYXnMbs4l20W2+9dfX44J/8yZ94N139CKuWg8gxfq7Gxz/j3XPx/8X3Ya35jUrxXWbxsfv4RwPvpasXaIoc1xw5df/19rL7rVI7T9S/Alb7x1UJOU61ftvf6+71OOgcx/6YMyYb7zaPd5nHmyC8yiTv8aaAldd75EeLj3+9//3vry509txzz5c9pipQTfXv/RSwxgaPt4Eef/zx4c1vfrPHI2oeoYPKcc1HTeOXAfzxH//xyzOO72+JL+f/67/+60nflVZz90am2aBynAz4//2//xf+7M/+rPqrlscH6x+GJeT4j//4j9XnZyyGfOELX6gmH9difBzU10vXy3KQOY59Bfk3vvGNav3Fbx6M3+obvzH405/+dHVnVryjbu0vWKm3Z6PVKlWOY4qp+x+ttCbf29TOk/WvgNXuEVhKjlOt33b3unu9lZJjfJInfmHYFVdcUf2xPP58/vOfr76wxk8+AQWsfNYjP1IsMMQT4de97nXhqKOOGnfL5diL+eL/ru8OrFmzZlXv6Ij/u+ZPkwLWWOHjf/7P/+mrUGscpYPMcexR05jVRO9Ki38d+U//6T+t8w2XNXZr5JoMMsfJsD0+2PthWEKO8Sum45058b1ls2fPDnF9/sVf/EX1GFV86Xe8M1IRa/3ZlpBj/P37mc98prqbNf780R/9UXjXu94Vrr766nDddddVj2ofeOCBvR+kI7RFyhwjY+r+Ryiq9e5qauf19a+A1d5RWFKOU63f9va6ez2VlmMUjoWseMd5/B3p7uT8x5wCVn7zkRwxPq4XHxt85plnqm8WW/tiZuzOmvhX3nhnTXwsbM2fsds2J/uQaFLAiuPE9yqde+65vgp1iqNz0DnGr9eN772K70mbqIAV38Vz9NFHVy+RnujbtEZy8U2w04POcaIcxh4fjO/fWftbSOU2sUAJOcZHB+OajN9CuOZjn7GoFe+m++d//udqva55x608xwuUkONkmcQvUIl/WY5fIR4LWb61d/KjN3WOqfu3Ll8SSO08Vf8KWO0ciVM5N73umKr/tfei1/btKAx/L1O55c5xTdEnn3wyvPOd76zuVnbNkfdYU8DK6z2yo8XH9OILYk877bQJ/xIfP6DiS9Tnzp074V95x17cHR9fOOecc9Z5YV7TAlYskF1yySUeIZziCB10jitWrKi+6Sx+e+XajxDGqY/doRX//36ZTB7moHOcaGbx8cH4+RAfX9p5551H9rOylx0vIcexz+aJCspxjcZvrrvooouqP1z4mVighBwnmln8vRof97/22murvzTHL8/wM7jP1dTHiWxfEkjtPFX/CljtHIlTOTe97piq/7X3otf27SgMfy9TueXOcU3Rsffyxm9F9w29eY81Bay83iM52kMPPVS9RyP+dX59L7l78MEHqxdzn3LKKeOKVGMfTvGrSif6hqSI2qSAFfuPLxyOd4XFOwmmTZs2kjlNtdOl5BgfMzv00EOrd7GsXcwcuwNr//33r96HFf8q4me8QCk5rp1LzDUWPGJxcpNNNhHbFAKl5BgLxfF9SRMVsMYeDf/P//k/hw984AMynUCglBzXnlp8PCI+rj/2+9hjoOs/fFPnmLp/i/MlgdTOdftfM48m57ejmmtd536vO+r2P+bfa/tRzW3t/a7rlivHtec39kf1V7/61RPeXCHHdAIKWOls9fyvJwP33Xdf9df3tS9K422f8aI1Pp4QC1vxEaJYkIjfCBjftxG/ySr+xBf3nXjiiWH77bevvilpoovbsV/w8Z0r8YJqm222Wcf/Jz/5SXWHzn/8j/9x3DdjPfbYY9W7ueILh9d+t5YQf3NSV0qO8Svf4/H005/+tHpXyw477PByTLEAEr8kIF54eWRp3aM3ngyUkuNEJ+j77ruvxwdrfOiUlOOiRYuqu6z+/M//vCpSrfkHgO9///vVF2TEPz7ER0P9jBcoKcc1ZxbfNxLvuop5xrsi4zcTbrrppuKbRCB1jqn7F2ye85xecpzo9+P6zm9l+BuBXpz7ue7opf+xomjd8y45lpvjRNnE68czzzyz+sNrfMzeTz4BBax81iM3Uvzq7fjX21iZXrvotHLlyqpQFd+pccghh7xsM/ZNSG9605uqD4VY3Y5Fq/ghEb/tIb4geKKf+Is9Xij96Ec/Cl/60peql89usMEGLzddtmxZ9SLheCEV38sSvxkr9nXPPfeE+K6W+Ojia1/72pHLqM4Ol5Tj2Hzj8fDud787/Pt//++rwmMsWMa/wIxdcK39JQF19rPrbUrMccw8rt+4Pi+99NLwb//tv+16FI32r7QcY7EjPvYZv5HnE5/4RHV35MyZM0N8JDR+vfRuu+3mJe4TJF5ajnGKzz//fPjOd75T/Z6Mj/zHu1j/9E//1Av417NiU+eYuv9GH0Yd2ji1cz/9r/n7cX3ntx2KofGu9OPcy3VHr/332r4xQEc66MctVY6/+MUvwkknnVT9bvzQhz5UneO88pWvrH5HxtcjxC+s+b3f+72OyA/PbihgDU9WQzXT+E6p+CLm+EjXZD9vectbJrxbKj52Et9HFR/ri3dExQ+O+Pjh5ptvvk5XY3dejX2V6ViDt73tbeu8Ayl++Hz84x8PCxYsqIpq8TGz97znPeEP//AP1/to41DBtzzZEnMc28Uf//jH1YVzfDdL/ImZf/CDHwy77767x0DXOg5KzjFONd41GQuQsVi9vseMWz68h667UnOMj5vF91R89rOfDV//+tcr1/j5Gu/K2m+//cb9MWHo0BNMuMQc4yPZ8WR8n332qV7IH0/St9xyywR7350uU+eYuv/uJNFsT1I799t/L+e3zQS6sXW/znHv61x39Np/r+27kULzvWjiliLH+Ee6L3zhC9VdVvGPrfFLovyebJ5z0x4UsJoK2p4AAQIECBAgQIAAAQIECBAgQCCpgAJWUl6dEyBAgAABAgQIECBAgAABAgQINBVQwGoqaHsCBAgQIECAAAECBAgQIECAAIGkAgpYSXl1ToAAAQIECBAgQIAAAQIECBAg0FRAAaupoO0JECBAgAABAgQIECBAgAABAgSSCihgJeXVOQECBAgQIECAAAECBAgQIECAQFMBBaymgrYnQIAAAQIECBAgQIAAAQIECBBIKqCAlZRX5wQIECBAgAABAgQIECBAgAABAk0FFLCaCtqeAAECBAgQIECAAAECBAgQIEAgqYACVlJenRMgQIAAAQIECBAgQIAAAQIECDQVUMBqKmh7AgQIECBAgAABAgQIECBAgACBpAIKWEl5dU6AAAECBAgQIECAAAECBAgQINBUQAGrqaDtCRAgQIAAAQIECBAgQIAAAQIEkgooYCXl1TkBAgQIECBAgAABAgQIECBAgEBTAQWspoK2J0CAAAECBAgQIECAAAECBAgQSCqggJWUV+cECBAgQIAAAQIECBAgQIAAAQJNBRSwmgrangABAgQIECBAgAABAgQIECBAIKmAAlZSXp0TIECAAAECBAgQIECAAAECBAg0FVDAaipoewIECBAgQIAAAQIECBAgQIAAgaQCClhJeXVOgAABAgQIECBAgAABAgQIECDQVEABq6mg7QkQIECAAAECBAgQIECAAAECBJIKKGAl5dU5AQIECBAgQIAAAQIECBAgQIBAUwEFrKaCtidAgAABAgQIECBAgAABAgQIEEgqoICVlFfnBAgQIECAAAECBAgQIECAAAECTQUUsJoK2p4AAQIECBAgQIAAAQIECBAgQCCpgAJWUl6dEyBAgAABAgQIECBAgAABAgQINBVQwGoqaHsCBAgQIECAAAECBAgQIECAAIGkAgpYSXl1ToAAAQIECBAgQIAAAQIECBAg0FRAAaupoO0JECBAgAABAgQIECBAgAABAgSSCihgJeXVOQECBAgQIECAAAECBAgQIECAQFMBBaymgrYnQIAAAQIECBAgQIAAAQIECBBIKqCAlZRX5wQIECBAgAABAgQIECBAgAABAk0FFLCaCtqeAAECBAgQIECAAAECBAgQIEAgqYACVlJenRMgQIAAAQIECBAgQIAAAQIECDQVUMBqKmh7AgQIECBAgAABAgQIECBAgACBpAIKWEl5dU6AAAECBAgQIECAAAECBAgQINBUQAGrqaDtCRAgQIAAAQIECBAgQIAAAQIEkgooYCXl1TkBAgQIECBAgAABAgQIECBAgEBTAQWspoK2J0CAAAECBAgQIECAAAECBAgQSCqggJWUV+cECBAgQIAAAQIECBAgQIAAAQJNBRSwmgrangABAgQIECBAgAABAgQIECBAIKmAAlZSXp0TIECAAAECBAgQIECAAAECBAg0FVDAaipoewIECBAgQIAAAQIECBAgQIAAgaQCClhJeXVOgAABAgQIECBAgAABAgQIECDQVEABq6mg7QkQIECAAAECawj8+te/Dh/4wAfCVVddtY7L2972tnDjjTeGLbfc8uV/i//3scceO67tRO0gEyBAgAABAgRGWUABa5TTt+8ECBAgQIBAEoFVq1aFb3zjG+Gss84KjzzySNh6663Dl770pfBHf/RHYYMNNlhnzO9+97vhuOOOq/77/Pnzw1vf+tYwffr0JHPTKQECBAgQIEBgGAUUsIYxNXMmQIAAAQIEhkLg3nvvDccff3x45plnwoIFC8L+++8/4bx/+tOfhj/7sz8L5513Xvid3/mdodg3kyRAgAABAgQI5BRQwMqpbSwCBAgQIEBgpATinVif+tSnwtlnnx0OOuig6rHC2bNnjzNYvXp1+OxnP1s9VnjMMceEadOmjZSRnSVAgAABAgQI1BFQwKqjpA0BAgQIECBAoE+BZ599Npx88snhb/7mb8KFF14YzjjjjHGPBy5atCjcdNNNYd68eWHTTTftcxSbESBAgAABAgS6LaCA1e187R0BAgQIECBQgMCjjz4ajjzyyPDP//zP4YYbbqjecRV/li5dGj7ykY+Ev/zLvwy77LLLuJkuX748fOUrX6nu2oqPIr7xjW8Mp5xySvVI4iabbPJy2/jS+GuvvbZ6x9YDDzwQXv/611fv2vrQhz4Udtppp6rdiy++GB5//PFw2223VWN+4hOfqF4mH4tm8a6vj3/842GjjTaq/v2SSy6p+tlvv/3C3nvvHV73uteF97///S+P93//7/8N73rXu8Kee+4Zzj//fEW3Ao4vUyBAgAABAqMgoIA1CinbRwIECBAgQGCgAvExwVgwii9q/8M//MNw/fXXh9e+9rVVsSi+4P2oo44a9+jgL3/5y5cLUCeddFI1989//vNh7ty54dRTTw1/9Vd/FTbeeOMQi1znnHNO+N73vhc+97nPhX/37/5dePDBB6s7vmbNmhWuu+668JrXvCZ8/etfr/77Jz/5yaqQNmfOnOr//u///b+HbbfdtroD7Dvf+U5VCItz2m677UIsVMVvU/zd3/3datyxn/vvv7/afo899gi33HJL+K3f+q2B2hqcAAECBAgQGA0BBazRyNleEiBAgAABAgMWiEWp+K2El19+efUY4R//8R+Hu+++u7obas07qsbeibV48eLqGwljoSr+PPfcc1Xx6o477nj5hfDxrqojjjgiHHrooS8XmVasWFG9c+vv/u7vwq233hp++7d/u9o+vig+3m0V+7n44ovDvvvuG37yk5+EeAdXLGJ98IMfDP/hP/yHaoyxn3jnWJxj/Lexn9j+9ttvr+70ioUs7+wa8IFleAIECBAgMCICClgjErTdJECAAAECBAYv8MQTT1R3Yf2f//N/wq677hq++MUvvvyY39jsfv7zn1dt4mN6sTi15k985O/cc88Nf/3Xfx0+/OEPhyVLloT3vOc94U/+5E+qbzEc+xlrt3DhwrDPPvtU//npp5+uCljx7qrPfOYz4RWveMXL7ceKXnFe8U6usbuqYrEqFrDiC+j9ECBAgAABAgQGKaCANUh9YxMgQIAAAQIjJxAf64vvsYrvnVrz0bwxiLG7qh555JFJbeIjgvEuqjXv3IrvuYoFqGuuuaZ6RPGZZ54JExWwdthhh3W2jQPFRwNPOOGE6h1Zp59+elVA23777UcuHztMgAABAgQIlCmggFVmLmZFgAABAgQIdFQgvgvr2GOPnbSANfaOqXjnU3zMcKqfWLj6xje+Ud2VFe/qeu9731u9jP1jH/tYTwWsOE58zDAWxuKL4+NPfGl8fNwxvk/LDwECBAgQIEBgkAIKWIPUNzYBAgQIECAwcgJTFbD+8R//MRx++OHVHVDxJerre8dUfK9WfIl7fOH6Zz/72bDjjjtWnut7hHCyO7DWDOJHP/pRuPTSS6tCVvzGxPi/s2fPHrms7DABAgQIECBQjoACVjlZmAkBAgQIECAwAgJTFbCefPLJ8M53vrN62Xp8R9Yuu+wyTiUWrb761a+Gww47LNx8883V3Vxr363VawErvuvqrrvuqvrccMMNq/HinV1XX311eN/73hfuvPPOcOCBB45AOnaRAAECBAgQKFVAAavUZMyLAAECBAgQ6KRAvJspFoXOO++86v+tfYfV2LcQ/sVf/EV485vfXH1L4Vve8paw0UYbVY/4xTutDjjggLD//vu/fKdV/FbAQw45pPJavnx5+OhHPxo++clPVo8Q7rXXXlUx6vnnn69e4r7VVluFyy67LGy22WYv+8YCVryTK971FR9DHPv5zne+U33DYXyscKyA5VsIO3lY2ikCBAgQIFC8gAJW8RGZIAECBAgQINAVgWeffTacddZZ1YvW/8t/+S9VIen1r3/9OrsXX6Qe3z0VX8a+9s+FF15Y/dv06dOrO7GOOuqo6tHB+OL1+N++973vhXgXV9z2v/23/1a96D1+m+E//dM/hZNOOqnq7vOf/3z17YRjxbNYlIqPK8ZtY+Frzz33rAphF110UYhFrDUfIYx3asVvJdxjjz3CLbfc8vI3FnYlI/tBgAABAgQIlCmggFVmLmZFgAABAgQIdEhgrEA09nL0NXftbW97W4iPFW655Zbj9jg+Khi/sfDaa68NDzzwQHXHVXyperwTKhaq4s+qVavCF77whXDBBReEmTNnVv9+4oknhocffjjEbyr8/d///XD++eeHK6+8Mpx77rnj+l8JqrVrAAAEP0lEQVTzmwzj/D7ykY9U32L4wx/+MMRvQoyFtfh4YiyMrfkS9/i+rXinVixyxb433XTTDiVlVwgQIECAAIFSBRSwSk3GvAgQIECAAAECBAgQIECAAAECBCoBBSwHAgECBAgQIECAAAECBAgQIECAQNECClhFx2NyBAgQIECAAAECBAgQIECAAAECCliOAQIECBAgQIAAAQIECBAgQIAAgaIFFLCKjsfkCBAgQIAAAQIECBAgQIAAAQIEFLAcAwQIECBAgAABAgQIECBAgAABAkULKGAVHY/JESBAgAABAgQIECBAgAABAgQIKGA5BggQIECAAAECBAgQIECAAAECBIoWUMAqOh6TI0CAAAECBAgQIECAAAECBAgQUMByDBAgQIAAAQIECBAgQIAAAQIECBQtoIBVdDwmR4AAAQIECBAgQIAAAQIECBAgoIDlGCBAgAABAgQIECBAgAABAgQIEChaQAGr6HhMjgABAgQIECBAgAABAgQIECBAQAHLMUCAAAECBAgQIECAAAECBAgQIFC0gAJW0fGYHAECBAgQIECAAAECBAgQIECAgAKWY4AAAQIECBAgQIAAAQIECBAgQKBoAQWsouMxOQIECBAgQIAAAQIECBAgQIAAAQUsxwABAgQIECBAgAABAgQIECBAgEDRAgpYRcdjcgQIECBAgAABAgQIECBAgAABAgpYjgECBAgQIECAAAECBAgQIECAAIGiBRSwio7H5AgQIECAAAECBAgQIECAAAECBBSwHAMECBAgQIAAAQIECBAgQIAAAQJFCyhgFR2PyREgQIAAAQIECBAgQIAAAQIECChgOQYIECBAgAABAgQIECBAgAABAgSKFlDAKjoekyNAgAABAgQIECBAgAABAgQIEFDAcgwQIECAAAECBAgQIECAAAECBAgULaCAVXQ8JkeAAAECBAgQIECAAAECBAgQIKCA5RggQIAAAQIECBAgQIAAAQIECBAoWkABq+h4TI4AAQIECBAgQIAAAQIECBAgQEAByzFAgAABAgQIECBAgAABAgQIECBQtIACVtHxmByB/9+OHRMBAMBACPPvGhsMcdBLf4IAAQIECBAgQIAAAQIECBAgIGDZAAECBAgQIECAAAECBAgQIECAwFpAwFq/x3EECBAgQIAAAQIECBAgQIAAAQIClg0QIECAAAECBAgQIECAAAECBAisBQSs9XscR4AAAQIECBAgQIAAAQIECBAgIGDZAAECBAgQIECAAAECBAgQIECAwFpAwFq/x3EECBAgQIAAAQIECBAgQIAAAQIClg0QIECAAAECBAgQIECAAAECBAisBQSs9XscR4AAAQIECBAgQIAAAQIECBAgIGDZAAECBAgQIECAAAECBAgQIECAwFpAwFq/x3EECBAgQIAAAQIECBAgQIAAAQIClg0QIECAAAECBAgQIECAAAECBAisBQJdoK5jq05huw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2C24534-6DC8-1218-C47D-621AE6E168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497192"/>
            <a:ext cx="7900255" cy="47548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Box 196"/>
          <p:cNvSpPr txBox="1"/>
          <p:nvPr/>
        </p:nvSpPr>
        <p:spPr>
          <a:xfrm>
            <a:off x="228600" y="7620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/>
          </a:p>
          <a:p>
            <a:endParaRPr lang="en-US" sz="3600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447800"/>
            <a:ext cx="8575245" cy="5212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381000" y="22860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2018 – 2023 Comparison of Eggs/Box, Hatched/Box, and Fledged/Box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99DAEA-7E20-B828-1C4E-8364705088A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522972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Club Level Efficiency Percentages 2022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97F050-4CCC-61E7-C7A2-85FB509B0E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521" y="1650208"/>
            <a:ext cx="5937013" cy="35661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54C4D8B-35C9-6894-02EC-5C8BCA7C845C}"/>
              </a:ext>
            </a:extLst>
          </p:cNvPr>
          <p:cNvSpPr txBox="1"/>
          <p:nvPr/>
        </p:nvSpPr>
        <p:spPr>
          <a:xfrm>
            <a:off x="152400" y="2014755"/>
            <a:ext cx="16358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Natural Egg Loss Level (17%) Beyond Our Control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54074DD-1D30-77AF-AA14-BD0A23BE2A9B}"/>
              </a:ext>
            </a:extLst>
          </p:cNvPr>
          <p:cNvCxnSpPr/>
          <p:nvPr/>
        </p:nvCxnSpPr>
        <p:spPr>
          <a:xfrm>
            <a:off x="1560352" y="2614496"/>
            <a:ext cx="6380782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3788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10" y="976312"/>
            <a:ext cx="9126190" cy="412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7" name="TextBox 196"/>
          <p:cNvSpPr txBox="1"/>
          <p:nvPr/>
        </p:nvSpPr>
        <p:spPr>
          <a:xfrm>
            <a:off x="228600" y="7620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/>
          </a:p>
          <a:p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228600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Club Level Efficiency Percentages 2023</a:t>
            </a:r>
          </a:p>
        </p:txBody>
      </p:sp>
      <p:sp>
        <p:nvSpPr>
          <p:cNvPr id="2050" name="AutoShape 2" descr="data:image/png;base64,iVBORw0KGgoAAAANSUhEUgAABLAAAALmCAYAAABSJm0fAAAAAXNSR0IArs4c6QAAIABJREFUeF7snQnYFlX5/4+IKxKJIi6J5pKRhiG4BW5pLrlgairimmtYWmmWP9dMzVwqKwjKIhc0F9zJBZVIcAUNEg013FIBMy1cUfR/fc/vd97/vMMzz5zZnpln3s9cl5f6PmfO8jn3nDnnO/e5z1Iff/zxx4YLAhCAAAQgAAEIQAACEIAABCAAAQhAAAIVJbAUAlZFe4ZqQQACEIAABCAAAQhAAAIQgAAEIAABCFgCCFgYAgQgAAEIQAACEIAABCAAAQhAAAIQgEClCSBgVbp7qBwEIAABCEAAAhCAAAQgAAEIQAACEIAAAhY2AAEIQAACEIAABCAAAQhAAAIQgAAEIFBpAghYle4eKgcBCEAAAhCAAAQgAAEIQAACEIAABCCAgIUNQAACEIAABCAAAQhAAAIQgAAEIAABCFSaAAJWpbuHykEAAhCAAAQgAAEIQAACEIAABCAAAQggYGEDEIAABCAAAQhAAAIQgAAEIAABCEAAApUmgIBV6e6hchCAAAQgAAEIQAACEIAABCAAAQhAAAIIWNgABCAAAQhAAAIQgAAEIAABCEAAAhCAQKUJIGBVunuoHAQgAAEIQAACEIAABCAAAQhAAAIQgAACFjYAAQhAAAIQgAAEIAABCEAAAhCAAAQgUGkCCFiV7h4qBwEIQAACEIAABCAAAQhAAAIQgAAEIICAhQ1AAAIQgAAEIAABCEAAAhCAAAQgAAEIVJoAAlalu4fKQQACEIAABCAAAQhAAAIQgAAEIAABCCBgYQMQgAAEIAABCEAAAhCAAAQgAAEIQAAClSaAgFXp7qFyEIAABCAAAQhAAAIQgAAEIAABCEAAAghY2AAEIAABCEAAAhCAAAQgAAEIQAACEIBApQkgYFW6e6gcBCAAAQhAAAIQgAAEIAABCEAAAhCAAAIWNgABCEAAAhCAAAQgAAEIQAACEIAABCBQaQIIWJXuHioHAQhAAAIQgAAEIAABCEAAAhCAAAQggICFDUAAAhCAAAQgAAEIQAACEIAABCAAAQhUmgACVqW7h8pBAAIQgAAEIAABCEAAAhCAAAQgAAEIIGBhAxCAAAQgAAEIQAACEIAABCAAAQhAAAKVJoCAVenuoXIQgAAEIAABCEAAAhCAAAQgAAEIQAACCFjYAAQgAAEIQAACEIAABCAAAQhAAAIQgEClCSBgVbp7qBwEIAABCEAAAhCAAAQgAAEIQAACEIAAAhY2AAEIQAACEIAABCAAAQhAAAIQgAAEIFBpAghYle4eKgcBCEAAAhCAAAQgAAEIQAACEIAABCCAgIUNQAACEIAABCAAAQhAAAIQgAAEIAABCFSaAAJWpbuHykEAAhCAAAQgAAEIQAACEIAABCAAAQggYGEDEIAABCAAAQhAAAIQgAAEIAABCEAAApUmgIBV6e6hchCAAAQgAAEIQAACEIAABCAAAQhAAAIIWNgABCAAAQhAAAIQgAAEIAABCEAAAhCAQKUJIGBVunuoHAQgAAEIQAACEIAABCAAAQhAAAIQgAACFjYAAQhAAAIQgAAEIAABCEAAAhCAAAQgUGkCCFiV7h4qBwEIQAACEIAABCAAAQhAAAIQgAAEIICAhQ1AAAIQgAAEIAABCEAAAhCAAAQgAAEIVJoAAlalu4fKQQACEIAABCAAAQhAAAIQgAAEIAABCCBgYQMQgAAEIAABCEAAAhCAAAQgAAEIQAAClSaAgFXp7klWucWLF5snn3zS3Hfffeadd94xI0eONL169UqWScmp3377bTN16lQzbdo0s+2225qddtqp5BpRPASqQaBdno3gOLTMMsuYr3/962b55ZevBMR2YZgF1scff2zmzZtn7rzzTvPCCy9Y/v369cuSJffWiICzD80TZs+ebYYPH24+//nPt1UL33//ffPYY4+ZSZMmmfXXX9+MGDGirepPZSEAAQhAAAIQSE+gkgLW3/72N3PllVd6teqTn/ykOf744zsJNVnv9yq4Qom0KHvwwQet8CPhSlcjLhWqcqeqBCfU6ruPPvrI/r7zzjvXVsAaP368mTlzZm5dsuGGG5rDDz/cSDDgqg+BPJ+N//znP2bUqFHmzTffzAXQpptu2mnh+MYbb5gpU6bYheV7771ny1h33XVLF7DyZJgLuIIyccKhFvUSsHRJODzqqKNqKWAltedDDjmkk1CT9f6CurGwbBvZhwoLcymsAjlkrDHmz3/+s5k+fbr54IMPbI7hcSiHYsgCAhCAAAQgAIEKE6ikgOV4SZj5y1/+Yu6//37z4YcfdmBcaaWVzJ577mkGDBhgll566Ui87777rhV1Jk+e3Ol+Tep33313s9lmm7X9gv+1114zf/rTn0z37t3NM88805YC1s0332y/BC9atMioz9xVZwHLtfG///2vueWWW4yEO3etuuqqZvvtt29qm3oenn76aetxp4l8FYSCCo9zbVu1Ip4NLWRnzZplbrvtNvPWW291sJEXxiabbNKQlUTlF1980cyZM8f8+9//tmmCounLL79s7r77brPsssvaNFUSsIpgWDWDUj+OGzfOaDzRe9O9L+ssYLk+kD0/8cQTZuLEiZ3E2W7dupkhQ4aYL33pS6ZHjx6RXab7NZbedNNNne5faqmlzODBg80uu+xiPvGJT1StyxPVR/ag513PpZ7VBQsWdNzfLgLWAw880DGXk427CwErkSmQGAIQgAAEIND2BCotYImuJpfyxtJC3V177LGH3V7mc+nr+zXXXGP++te/1l4Ykdh3++2323a2kweW6xhNqseMGdOxqO4KApba/q9//cu2W4tPXUnEKAmYv//9703Pnj1L93TxeR5Jk45AEc9GcLxQrXyeNwlZ9957r7nnnnvMOuus09DmNAYp76S2nI6M/11FMPQvvXUpH3roIXPjjTfaAruCgOXIPvroo+b666/vAL3BBhuYI444wvsjlT4iXHXVVUZzhqrZbp7W88orr5jf/OY3HR+72kXAcgwkXqn+r776qv0TAlae1kFeEIAABCAAgeoTqLyAJYTBBZG+ih566KFm44039qarxZa8A9zV6gmbPKTWXnvtwuNMBLdOtqOApa/DEmOef/5521U+C2ofI3j99dfNHXfcYfbbb7/KxOIJ1lvC1ejRozs8W5IIWMpnxowZ1tPw6KOPNiuuuKIPEtK0GYEino3wVmvf500fFa699lrrrdIovpU+Flx99dWVEwGKYFhFM5Kn3GWXXWa9bfIUsDTOqM933HHHKjbb/OMf/7DvD7e1TB7WBx54oHddg9zKEEZaNU8Ib51s9XzIu0OaJAxuwUfAyoMoeUAAAhCAAATah0BbCFhBASrNhLxMAUvixNixY82uu+5auIClbXhXXHGF/YKMgPX/H0J5g2iLSZWCSQeHiPDCOqmAJQ8ueRlK2G23oP3tM1SWW9MixJfwgt1XwBKJ5557znphafEbDtAeFMaS2nKRlItgWGR90+ZdhIAlUUhbFNdbb73KxiXMYs9iXaaA1cp5QviDCQJW2ieN+yAAAQhAAAIQKIMAAlbB1OUZo9gTBx98cOECVnACjoD1vx27cOFCKyDKM6muApYW5to6s9deeyFgFfw8l5V9EeJLlgW/DotQzKBhw4YZxSQMXghYZVnJ/5ZbhID197//3X4cUTypqp4Mm8WeyxawWjlPCI8lCFjlPq+UDgEIQAACEIBAMgIIWMl4JUqtrWu//e1v7dawVkwSEbA6d4880eQlolO5quQJEjairB5YiYySxG1JoGoCVjOICFjlmljeApYO1tDWvBdeeCG3bd1FEGpXAavV8wQErCKsjzwhAAEIQAACEGgVAQSsgkhr0n/55ZebuXPn2hIQsOJB571IVyye6667zp7IhYAVz58U1SWQ97OhlmZd8EfRQsAq147yFLAU7+yGG26wcfZ0Jdlm2moKWe25jC2EZcwTELBabZmUBwEIQAACEIBAngQQsPKk+X95aXuNTk5UUFl3IWDFg85rkS7PK4lXWni5gL51FLC04NI/Q4cOjYdLirYmkNezEYSQdMGvbWQ6+WuHHXZoyhIBq1xTy0vA0tipbaISr9zJfAhY+fVtWfMEBKz8+pCcIAABCEAAAhBoPQEErAjmOqnn/vvvt8G/dfKSjo/X1aNHD/PpT3/abLvttvYYeZ2K6C5N8hVI/dZbb7X3NLuiFgL64v3kk0+aBx980G7Z0CKiW7duNij74MGDrVgRDprsyonaQqi6K8/Jkyebl19+2SZfa621zFe+8hWz/vrre1ndG2+8YaZMmWLbpyCwausKK6xgT1dUTJQwi6hMdQS22jZ9+vQOrsqnf//+Zvvtt7fHv2c5hfCtt94yEydONI899ljHoqtRXZrFCHv//ffN448/bqZNm2a0vUMeXK4PNtlkE7PNNtvkGmsq7RZCiXQK4O4bk8bZlvpRQoQT95xNy7Yk9KmtPlde+cmWJPbeeeedRke8i7dsQs+ZTpiSvT/00ENm+PDhmU6RdM/BAw88YJ8DeT/o6t69u1lllVXMwIEDzRe/+MWmZTjb+POf/2w+8YlPdMRVU97qD21Zlc0svfTStv6KS9a3b18fnKboZyNciaQCluL0yFbj7C2NgFXF8UV2OW/ePDtuPvPMM7Z/dC2zzDK2T7faaitrn8stt5xX/0blp+dvww03tKf7+dhKo3z0HtKYJvv91Kc+Zb1/s5xCKNvQBwC1v9nV7AS4Rvac5FnzghpIlNSe454Hn9PtyponaLzRe1LPpMZOjWWyAY1JOqFZInPUgR7NBKz58+ebe++9177n9X5QHnrfDRkyxI5pcVejd6frc71fdDKknp+4q1E+uk9j6u67727uu+8+M3PmTJuNTz/FlcfvEIAABCAAAQi0DwEErFBfaXHwyCOPWBFKC3RNuCSsaBImMUsTJ3051WTxy1/+sl10OBFL6bVlUCKKJpR33323TatLkzeJPe5aY401zOqrr96pdAlWOk1OE0wtRL7whS/Ych9++GErpmlhr4DJ8ubSRK7ZBNwJNFr8T5gwwU723Fd0d5/y3n///W05UZcmsTreWwJCnz59zOabb24X+BJ41FZNpNX+QYMGma9+9auRk1OVLVHplltusVwlxmlSrEsLf4kKKkt5LVq0yP49zdd+CYc6IU2X+kuLaV2rrrqq7Uc3eV522WXNZz7zmU71VR3VLvW9LgUslmAl7q6O6k/lod+Un8+kPm44SCNgieFVV11lhcg4QUHlS1RReglEYr/LLrvYxY7+fvPNN5s5c+Y0rKZs5IgjjrAL7OCVV35qh+xT3LUQkTCsBb0EJtm8bEz9ktWDTqLr1VdfbfPr3bu3PRVUz5DaIYHi6aeftuVIyDr66KNtGnfJxrU4lqCphZ3sQZerk+zV5R2GqMMDxE8Cb9TVqmej2XgR97wlOYUuiYBV1fFF9br99tvtuCdRSePkmmuuacconWoqm3F2EOaqsXvvvffu9GeNGzpoQV5ssgXZui69a/RMygYkHOtZ1tgSJSJrYa9DQR599FErLijtZz/7WRtnUR8GxF6CmmxSz1aaU3tVL4kjEhXVXom1Esp1ff7zn7djortWXnll+xwEL5Wre/Su7Nmzp31P6kOJGKiOeg8oXz0bEnglHAc/BMWNl1G/t1LAKnOeoDFL443ERc1Ptt56a8tSH6n0EUDvE72j9ttvP/tuD7NtJGCpT928x33YCHLW+135Rb3v3Mc7iZ6yXZWr+Y7exXp3qkxdq622mjnssMPsXCLqklisZ0Vjtuxtu+2262ifnj3Nr/RecnkiYKV9YrgPAhCAAAQg0J4EELBC/aYFgEQkLU40cZKXUnACqIm9Atpq8iQR5Mgjj2woJunL7KhRozo8seK2EEpsUbwmLd51Wl54gicRSYsCXZqsqtygIKa/hz2wlI/EGE103YRSC3i3gNA9+lqvBbs8XsKXi38i8UsLjS233LITCy3G/vjHP3aIdFGTXE1uteCToKcF1aGHHmqPYw9er732muWqybm70ghYwTzlDaMydcUJIKqjvjwr4LvEi7CIoTyCdXSi3b777ptZxEoiYKmemtjLFiT6aXEYJ2BpcavDBMRWdnDAAQd0qnM4DosWB7JDtVE2fuCBB1o7cVee+bnTtyRchZ+1YJ9o0Z/2FEnxlUeKPBUk2h177LGdni/Z+bXXXmsXWrq0mBsxYkQHIy2oJGRoYSahzy2cZFMSKrRdWHXVYlICmNLPmjWrQ+CQUKpFWyPPg7KejfB4of+Pet5kb3fddZf1mvSxN18Bq6rjSzDukxsL1K/uCtql/lvPiZ4XPTe6JMzr3eEu93xpHNazJMEpmJc+UGic1jun0YeRYD6ytWeffda+c2RTehcE85IQLBHBiWtpBSyXZ9Ktq0F2GuNVx/C7Re8gnWgoQUvPlOxOHkNZRaxWClhlzRP++c9/WnYSKBu9R7XdU/MI2aXsUV6rEoGCVyMBS+82vf80Vn3uc5+zfSPB3nmSN5vrKG8Xb1L3fu1rX+vklajxQ3arD3S6Gn0kcPVTPhKvVH8JZmFxU/XSWO4+Uuk+BKxO3cv/QAACEIAABGpPoO0ELC0CNdkNLijieinoiaO0UWKSvjz+4Q9/sAvQqHThNFGLviQC1ksvvWR+97vfdUxKgwsc1zYtviXwuK+jEpMkngSvcOwTfR3XYjzoeaT0+lIrbxwtcvRFVYuMcJnBRVojccGVqy+i8lTQpbzEVpPY4OUm+8pTk1st9Btd+gIsb5y84q0kEbCCdWzUBlffoICpBZc8meQFkeUKLyiS5BUn8mlBOX78eOuNFtXXKk8LAmeD8vKTgCcvwfCVZ37Bdjd7JrVg0YItrYAloVV5qO5RQmYwTbPtpbJPCQ66JIZpYaf+l00HvWaCtqwFvHgGRUDHtaxnQ+WHF/w+dhdnb8rDR8Cq8vgSFAEajbNqo0QpicISFDQO7Lnnng1j0TlBRx8NNF5vscUWS2AWC9mVbEaXRKljjjnGeny5y3kqSkRsJKoF02lsl6egrlYLWPK6ktgpmw+3Idhw8ZBQoXZFCS0+9hhME7bnsLdYXH7OG9O9Y6OEkbLmCRKTZHPyhouyN/02ZswY+5FDlzxnDz/88E7iefh9o3FJnnIS4zVncJfy+M1vfmMWLFhg/xT1LEiYGjdunL33qKOOsmJu+JKXofJyHul6DvQ8BEVLNw9SGieUNxI1JeBqnuY8tRGw4iyb3yEAAQhAAAL1ItB2AlYe+KMWy77BTSUIuPgLEnf22GOPJarlK2BpMqzFtbYwbbDBBna7USNPDX29Hzt2bEcclkYT0+AEXouCRl8wVVG187LLLrMLWF277bbbEoGZFSNJk2Utyo877ji7Ba/RpQWc0rl4QhKvxNdtNVi4cKGttybBzby9lLcmzEqrr8G6fBbLzezBV8AK1lFb8iQ2BD0bgmWEF5vNxB5fWw3bXXi7YzAfiY6yFYmQsp04RkG7keAS1ZdaNKgfXYw0iZ7yiApfeeYXfEb0DOlZanSprdpOKKE1Kv5bM9Y+gkrw2WnGKWhTzbYHarEpD0y1UVejMafMZ0N1Ci/4JZg0Ei3lcafFpWwvzt6Urw/vqo4vYXFCgru2TTe6JNxLwNcVNbZJGJXHjLYhNhtXJDgpnRPvw+8Vl4/6IOrZdHXU8yKPlyxbCF1eSTywXJ9qi1f4PRDm57akSozQpa1l8oyUkJL2SiPINisrShgpY54gu1BAfbeVX6w0ToUvsZeA5UQncdWYr/dUVJ9KfJeY1GjeIQ9mjXm65FGnjwgS7d0VnL80e1YkNukDnDuVOTzGBvPR1ljVOeojZdh2ELDSPjHcBwEIQAACEGhPAm0nYKX5ohxcdEYtJl33aUvTHXfcYQUbLZiDsXBcmqCAFTV58hWwgp4v2gqmBWKjSxNYbRvTFjeJU5pwujgqLn1UEPdwfspLX+ldfKhGi1LnWRW39S7cTvEaOXJkx+Q66KEVJfalWSz5PG6+AlbQ40KTeW3zaXYF+0zp4haUcXVNsoXQ5SWhSR5TirfTbAthUExo5lkUtgl5Lxx88MFLbOvJM7+g7UgMCm+vcm2VsKnYLtrGmkbAUjla0MsLQF/21V/hL/u+J7f52lS4Tw866KAlYs2V+WyIbZItV87LQrH84ras+ghYVR1ffMdt8dN2J8Ui0qVF9/HHH28DqbsrKHbHLbLDfREUC4ILdokMEhGaHb7ha8tx45J+TyJgBbe5N/ooEi4vOO7qeVScMW1DT3slsedGZYTvb9ZnrZ4nyDtMwpTsM2psdm3SxzV59EnsbDTe+QpwYRtvNBdwnlWKEyjvq379+kV2X3DepP7WFkgFnNcVFF3jxE+l95mDpbUj7oMABCAAAQhAoNoEELA8+8ed+qM4ERIwXIyRrAJWcEHc7AumTzV9BazwBDAsnIW9EHzKdmmC26WSTJSTLpZ86uQjNvhuCQ2WF/ZWihP54uqaRsBSnvIAkaDjK2Bpa4e+3IcPD3D1Cy4KGnn4KV1QnMiaX5i9vP0GDBhgt2Um2SIcx7fZ7+6kNG0LdN5SzURyH5vyseWynw3VMemCXwKFvC+yClhVHl/CApZEU4l2ja64ZyHsDZPEToMfApKM6+F+TfPBJ1hPXwEr3Na4mI8qI7zdTfH5FLMpbSyspPYc7o8kAlZUXxY1T5Ct6aOTRNG4D0FxdpZk7AnauMQpiVTBjwgS8tyhJ3Hlhn93IqfapLijLgahj5cnAlZS2qSHAAQgAAEI1IcAAlZMX2qyp0maAmZLtJKHjo6aVkwqXVkFrOBEzGfS36y6SRY6zSaAwcWIAsXLMya4baBZHVxAY20hDG43axZ/yeXnu1jyffx8xAZ594wePdqe4qXLZ/Ic9lZq5tnkU9e0ApYm/FoENhMUgjYR1wdBm4iKd5J3fs6zx8VGES8JWfJA0XHp2taWdkEbxV79p3K1PUZitAQ9BS/WCWnqi1YIWGU/G2kELG1zU7118mqzK84Dq8rjS/hZjHoO1P5gOxtt1Qr2sbxKdEqr76VnQAKx/h0UCRqV00yIaZWAFd5K7vMuC29lz/ohoEwBq+h5QvBd5vOOamZnaQWsRu85FxNQdibxMRi3Lc7WdVqm7guLn81EY5cnAlYcXX6HAAQgAAEI1JcAAlZE32qSN3HiRKNtDgpOqkmjAqJLBPCZPPlsRQlPJH0mbq0QsIJ1z7KoCMZ10URVJyfqNLmoqwwBK+2iJxj/Ju9Foi9ziTCq/zbbbBPJNBwvRN4kCgDc6Gh1FxdNW1S1vaPRYQJ556eKSxDWaZYu/lawMYpJpq1FjWIzJR2WJVzpgIZbbrnFvPHGG1aMlhij59t325WPKKp6xdly2c9GGgFLjPRPlEeS6484Aavq40twa6fsTsHIGwWmDsYH2mqrraxAFXyugjYVt4WwmS3r2VDQc12NvGCqIGAF+1z18RGwFKNLW3u1fUxX1g8Bacdyxy+NB1Yr5gmqn8/HBd/xME8By9UryzswLH422m4dbpvPHMyXB+kgAAEIQAACEGgvAghYof7SIleLSx1FrsCjEq7ksh88Ycxn8pRGwMq6NSAvD6xg3bW4/8Y3vtEptouviSdd1MQt+n3Ldel8xIbwoqWZx0Ww/GDezYJ++9Q5rQeWT95KE/Ryigo8HgwSPXjwYBtjzQXiD5eTd37KX1tvtEjXNjV9kQ9eevbkZabT/oLPoW/7lU4eXjr1TItleQkovldwm2KrBayynw0xybrgj+KfRMCq4viiAyl0sIYCTkuQUhwhCZ1BcSoYgL9Pnz42QHsw/lWYr68o3Yhp8H3jI/L42rLP8+M7Joft2fdjTLBtcQdoxNU3qz0nEbBaOU8IC1g+MaKasSpCwNKzoTFV8bmSXmn6zWcOlrQepIcABCAAAQhAoD0IIGCF+klHmd9888021oRiUslLI3z5TJ58BKzwVrS4U/riTCovASu4rU4ihr6ma9Kc9Eq6qPFdLPnWw0fA8jl2vFF5wbx9tvUkWVBkWexGlSPPI2330FZJLYL32Wcfu21ONjhr1ixz2223WZFHQeG1dS9KvHL5552fy1deGdoaeddddxmd5OcuLZAkqun49aSXBDGd8Pb8889bD0AFwVastuDlu+j3sSnlG2fLZT8bqmOahaMP+zgBqx3GF9VRz4uEXT0LO+ywg/2Qoa3U2hp44403WmFYW6w1PobFK3EKepZIOJYnV5ItVo518H0TF3cu3K9ZPGN87NjVUVvqdcqcPDR1+X4I8Im752NzedhzEgGrlfMEtS3o7Rd3Sl8crzwFrKB3oMZmjdFJt3yn+YjkMweL48DvEIAABCAAAQi0JwEErEC/BY8Bb/Y12Gfy5CNgqejgVrRmW7eC5iXRQQtpCRDBLXl5CVjhI691UpC+rsaJGhIf5EGjLUbyrNACTyflacKsS1swR4wYEZlP3KI/6SPmIzaE47D4eoQE+y1r8OG8PLC0LU7bXrWICAs0YiehSv2jRe1rr71mF5tabMiDTEHbt9tuO9O3b19vzHnnFyxYddOpm5MnT+44MCGNUBg8fl75Rx2U0GoBq+xnI48Ff5ShxAlY7TK+6HmSJ5bGZZ0Cp4D/uvRs6f0gsVfCfpRXYDi+np6vr3zlK7ELfHmASbDQYQZ6VoPihc9pfb627POg+47JEptHjRrVcRCCjwgf3kKYNbZTVkHWV8AqY57w6KOPWg9SXbIBbQOP28qrtLpPJ1fqHeWuPAUsjc86tVmX3iM6JEQeiXGXvG01n9DW2rDt+HzI85mDxdWB3yEAAQhAAAIQaE8CCFiBfgtOxprFLPGZPPkKWPrCr0WSJvO6dDz6YYcd1umkn7BpafErAUXpVlpppY6f8xKwlGHwSPSobTTheqktU6ZM6ah/ODhr3ATXd7Hk+6j5CFiN2hp3nHvQcy6Lh1rUgsJn8RdmoDqpz9RXWiSHL3k1yWbkLdIsDpkv2zzy0zNy5513Wm8wLbIaXSrnuuuusyKp/PMwAAAgAElEQVRWGm+SoIjQ7H7fRb+vTcXZctnPhlhnXfBH2UqcgNUO44s8FSW+Dxw4cIntg77PiMZ0vSueeOIJe4uEMI0tQTGhUV4K2v7SSy/ZwzP0PIffEXEfFHxt2acdcXbs8gi3VZ5qinn46U9/OrKY4MeDLB5qroCs9uwrYJUxTwgeCKD2Rm1bDcKWDet0P33QCJ48m6eApUMw9JxIlNalwzc0L2n0AcXVTdtvNefRNlPFdAufSirbOfzww80GG2wQaTs+czAf+yYNBCAAAQhAAALtRwABK9BnwcVpVLDc8La/rKcQ6qu+gme7ANZasGy99db2C2sjjyd5zmirhmJNhIWKPAWs8GReiy/FINJWmkb1kqimSaW+Cmurja6w94v+NmjQILPffvs1zMN3seT7mPmKDWI6duxYI7FDlybORxxxRKSoEhQf0ohN4frn4YHl+OskqPCi0cW30nbYNFs8wvXNKz8JWFr8yB70vDW6gotcLYoUa0hf6H2vsJAcFSA46BHVilMIy342xC/rgj+qD3wErCqPLy6+lfpIHiUS3tNeEmCvvfbajg8Usq1hw4bZrenhrVYqT2KXtifKU9Bt2w7G21I94oSwMgQs1evZZ581f/jDHzrEjLgtZUFRRjzU5jgv32b9kNWefQWsMuYJEgivuuoqG5/TXbKPAw44oKFYpO3gEom05TTs9ZyngBXOS3XbaKONbF82em5ULz0PEq2C71iJttrGrmdAV5wQhoCVdkTiPghAAAIQgED7E2gLAcsd1SzcmvTrhDR9hfa9ghNO3RN1QlLwy6om0uEYWJqsaZI1ffr0jomWhCRtr9NvM2fONDqNSld4a9r222/fIThpO8p9991n9t57byuSyJ1e2wOcF5bulwixxx572JgpqovEFcXd0ERPk9JGQYODX+rjgv3GTQAbLbBVr969e5shQ4bYSaqOwVZbHnzwQXukvE7sOuqoozqd2BUWh9R/YqS2hb1uFDRZsYo0ydWVdWueFo9XX321zSsYN0RtE3/V1y0S9f+Ku6Tf4uItuUWps8VGp/X52qbShbcaJRXFXNBpfQWXXQS/fgdPDZRN6eu4vB3SXnnm58QlbceK2qIa3Gbks7Uk3K4w23AMLHcyoQ5tcDG3gidm6pmS7bhTEH1FUR8xtsxnQ5zCcbiyHiLh2Afzjdr2WeXxxZ1CqOdE7xotptNeel4kJDz99NMdWWjc0LiuDxUSyzW+6wPG/fffbwPHa0wKPw8a+/UedAt82ajeT9qWHRTCdBjCvffea7eYu7EsbXBtVTj8wSa4DVzjzq233mp22203K1boWVUd9X7UFedJ454leRFr3Mp60mjYU02imLzYfC9fAauseYJi+OnjlduSr3bp+dK7VJ7bep+qTzQP0ftM7wN5wSlOW/AKe382OzEy+CxHzSmCB4C4cmSfen/rg5Xue//9921swwceeMB604Y9rMIf8pRP//79rUAXfl+5j3iae+hK+r70tQfSQQACEIAABCBQTQKVF7DC7uXCqAmb8/KJwxqOs6H0UbE2wu7wim0igUqxpvSbvo5rAay/P/XUU7ZoTa5UF/2mf7vtIeFyNbnUgqVnz57moYcesmKWO7FHaSWMSQhyC5SodkWdIqf0QcGm2cl44UVJ1KlGwdO44jjH1cttA3P5aAuEPLo08ZZgpUWj22rjtiPI00DsxVvxZpptKWhUv3BgYQklEs/kKaAJsxanmmjrUh9IxJgxY4b9/6gFovN00iJg1113Ndtss01sTJs4dgsWLDBjxozpOH3PNw6X8lWcHn3R1sK3kQAxf/58610WPNlPAmhYPNQWE/1dzLVgF3f9f/jKMz8nYOnf8mSUd5hE0eDl4s1o0eaz/Spc3/DWJv2uBZVEWNmVYsSo/M0339wuvJ14qmdCpxTKS0QCgBMFg7HPmsXJCwvYUeJQcItkK58NleWEGldu1tPNXD5BkU/i3/HHH98wyHkVxxctriWia1HuLj0r4WdBoouLFycxSs+LxIRGAay1leu3v/2tFfvjLtmcxBx9KAhe4fFJv8l+9SFBsbV0n0SwSZMm2YMaNIa6DyJ6F2ic1SXP3uC287j66PegzatMveP0Hnz44YfNgAED7DjurnCf6lmTB1Bw27LzNHMxnfRcSxjLeunjjgQ1d8V50obLC8aZ0m9RwkhZ8wRxk8ipbdey02ZXMy+9cMypqLiAyt9nTqF6STSV7cXNX5qFIwiebuvaJlvVxz/Zh9qsMVpiroRaJ+QpT9m3nlHFckxz0EdW2+N+CEAAAhCAAARaR6DSApa+2mmRFQzkLDSa1Ggirslzsy0HUfdLnNBJa/pCG1zIa8J/00032UVteCIW3EInoSk4UdakXqKYttcFFzD6eqkYFMHJZtQETmVr4ae2anLW6NKiRlvEwjGMVFedpieRSJNAd0kgU3yh4OJLeT/55JM2rZsASnzSJFZfPMMBicVQX9X1VTdqctpokRKuv7Y+aMHiBILw7xK0tJBREHJ9adYl5mqD2GqBlvRS++T9ICEreDVbJAb7QH0l1oqDo7qI25w5c6xngba9yQsw6YlLwXqIZ/BEM/eb8pSIJPtUuY0uLYbV12qb7Et2rNP13ELV3RPFII6l8tPCVIuH4DOWZ37h7X16riUwaoEsxhIR1B9aFEss1PbUNLx1Gpw8F4Iinmu/hDstsPWMSESUmOguCRJiqudOfaV8rrzyyg5PLXHROCJhOshIz7LGCNmyExGUh4QwiV7hNrT62VCdxFbPdZCJnn0Je+r3RuJlnM3odwmc2kYWFGt0Ip0E+0Zxcao4vgS9MX3arDTqU3liSoRttHVKnoDyBpXQHHU5T8SosU79JpuSF0ujd4TqICFYYqzs1I3veq4koMpOwwKxT/sUj0tbfcNjd9R28HCfyq7ERuOlxiq9SzTG673R6H3mU6dgGrGQh5u2XgZPLvW156j7xXPw4ME2mH6wT8ucJ2gckoCj+Yc78THMS+/zqPeTxlLZt+ZV7n0eNTbpGZantsY9Z+Oyo5122mkJO/Kpl95lepcrj6iDD1SWtkpKhG10yZblVac5muxIl/LS+1JjscTkNO+IpDZHeghAAAIQgAAEyiNQSQErvLWlGZ5Gbu1Z7tdkVlv6tJ1MC2xNutx2PrfFQZNATezkybPqqqvaYKT68tcopolED3lXaUKmiaIW4lpkRE2ytADU10wJJSpHkzOVIU+fsOAmLmERoBEr9yVZX6h1olWzq9F2Ak1OX3nlFVsvCSauXmKvCb6EBefJ1CxvLag0edbE0y00lIe8q/SPFgYSGrTYk3Ai4SjNgitYBy26xN9NdiWIaaLbLK6NvJqmTZtmt1ipnmq/BB15XEhgUf9lrVdwC2cej38zbyAXd8R5DfqWF3XaVV75yXbl7SL71n+7k96c4CtvRYmqO+64oz3VMsulPtWiT8+V8pdnkOxWdudEbNmIRB3ZoRbnEl1k1+GtRY3q4WLhxfVrVHytVjwbPmNFsG3NthaFGfjkHeXRUrXxRe8ALfA1VsZ5uoQ5yBNL23QbHUqgfPXO0OmaEp8lQOj9IsFKtthofG9ka/JKlLeLG4uVhxbuerdIwJbgpHFUf5PYIO5RgoHvM6U8JRDpPSBxU+OzxM6oD0hOnJfHkJ45xfHS5U5wlJgmj78sMa98bK6ZPWe5v+x5guquj116R4mtxmq9SyVeRr2PfccmMVNczuBWxbCdRMX+lGezDnJx73jZgfOM0jjuc8qtngt5qcvDTx/mxFrvApUpAUxjqNoi+9f4LVtKK7j72j/pIAABCEAAAhCoDoFKCljVwUNNIND+BNy2Hm2p0ddv/b+8JLQQDnpy6P+1GJLYowWrFhKN4k7lnV/7E6YFdSLgtkRJbNI2Ywma+kfPR3BRL+81CTr6m0ROPTs+p+/ViRVtgQAEIAABCEAAAhCAQCsJIGC1kjZlQaDFBCRUuQMCogKlN6qSxCvdp60+imEkjyVdeefXYhwUB4GmBCReyfNDXlIKgK2tzT6X7lP8PHnw6aRLF9/Q517SQAACEIAABCAAAQhAAAJ+BBCw/DiRCgJtR0CLasWQ0mK8UXysuAYpgK8CBo8cOdJuucw7v7jy+R0CrSbgTnpTIGgdFpLk0nbj0aNHm2HDhiU6JTdJGaSFAAQgAAEIQAACEIBAVyaAgNWVe5+215qAtkApoLaC+ga9qHwbrdPHFLtNQc4Vqybv/HzrQToItIKA4vco9o9O80sS/8vVTTF55IElz600h060oo2UAQEIQAACEIAABCAAgXYmgIDVzr1H3SEQQUAxexTo9oknnrBxeQ4//HCjGFi+l4JM636dDKn78s7Ptx6kg0CrCGgLoE5nlafhdtttZ4P4+55o5uLCrb322onua1XbKAcCEIAABCAAAQhAAAJ1IICAVYdepA0QCBFQDCt5Xz3zzDP2F53cpC1ROl2v2clfCuquk6104phOvtTJUVrE550fHQaBqhHQKa06qVKXbF4nrErEijvhbMGCBeaaa66xJ5PqBEKdtMcFAQhAAAIQgAAEIAABCORPAAErf6bkCIFKEJAX1bhx48w777zTUZ9lllnGrL/++mbDDTc0K620UsffP/zwQzN37lx75L1OVdt1112tgBX0QMk7v0pAohIQ+D8CzotKz4G7unXrZtZYYw37vOjfwUunEv7973838+fPN/379zcHHHAA4hXWBAEIQAACEIAABCAAgQIJIGAVCJesIVA2AS2utS3qn//8p90aFXettdZadttgeLHu7ss7v7j68DsEWklAp2xOnDjRTJ8+3UjUjbsUX06ejZtttpmR2MUFAQhAAAIQgAAEIAABCBRHAAGrOLbkDIFKEJBwpW1Ojz76qHn66afN66+/brcE6urevbvp1auX9SDZcsstzWqrrRYb9yfv/CoBiUpAIEBAAd1nzZplZs6caT2s9P+65JGoLYXrrruu2Xzzzc1nPvOZpltygQoBCEAAAhCAAAQgAAEI5EcAASs/luQEAQhAAAIQgAAEIAABCEAAAhCAAAQgUAABBKwCoJIlBCAAAQhAAAIQgAAEIAABCEAAAhCAQH4EELDyY0lOEIAABCAAAQhAAAIQgAAEIAABCEAAAgUQQMAqACpZQgACEIAABCAAAQhAAAIQgAAEIAABCORHAAErP5bkBAEIQAACEIAABCAAAQhAAAIQgAAEIFAAAQSsAqCSJQQgAAEIQAACEIAABCAAAQhAAAIQgEB+BBCw8mNJThCAAAQgAAEIQAACEIAABCAAAQhAAAIFEEDAKgAqWUIAAhCAAAQgAAEIQAACEIAABCAAAQjkRwABKz+W5AQBCEAAAhCAAAQgAAEIQAACEIAABCBQAAEErAKgkiUEIAABCEAAAhCAAAQgAAEIQAACEIBAfgQQsPJjSU4QgAAEIAABCEAAAhCAAAQgAAEIQAACBRBAwCoAKllCAAIQgAAEIAABCEAAAhCAAAQgAAEI5EcAASs/luQEAQhAAAIQgAAEIAABCEAAAhCAAAQgUAABBKwCoJIlBCAAAQhAAAIQgAAEIAABCEAAAhCAQH4EELDyY0lOEIAABCAAAQhAAAIQgAAEIAABCEAAAgUQQMAqACpZQgACEIAABCAAAQhAAAIQgAAEIAABCORHAAErP5bkBAEIQAACEIAABCAAAQhAAAIQgAAEIFAAAQSsAqCSJQQgAAEIQAACEIAABCAAAQhAAAIQgEB+BBCw8mNJThCAAAQgAAEIQAACEIAABCAAAQhAAAIFEEDAKgAqWUIAAhCAAAQgAAEIQAACEIAABCAAAQjkRwABKz+W5AQBCEAAAhCAAAQgAAEIQAACEIAABCBQAAEErAKgkiUEIAABCEAAAhCAAAQgAAEIQAACEIBAfgQQsPJjSU4QgAAEIAABCEAAAhCAAAQgAAEIQAACBRBAwCoAKllCAAIQKIPAgjffM+99sDjXovv16ZFrfmQGga5I4O0XX8y12d2WWcassMYaueZJZhCAAAQgAAEIQKDqBBCwqt5D1A8CEICAB4E/TnnO6J+8r40+1cucduAA84kVl8k7a/KDQO0JLH7vPTP7/HPNG3+blXtb1957H7PeYYfnni8ZQgACEIAABCAAgaoSQMCqas9QLwhAAAKeBOa+utB897ePeqZOnmyXQWuab+z+2eQ3cgcEujiBf/xhnPnnLTcVRmHTc883n9x4k8LyJ2MIQAACEIAABCBQJQIIWFXqDeoCAQhAIAWBx5593Zxz9cwUd/rdstkGq5gzD9rUL3GNUn388cfmn//8p5kwYYJ5/fXXzWmnnWaWX375wlu4cOFCc+edd9pyzzvvPLP++usXXiYFFEPgqUsuMgum3l9M5saY/id9z6w2dJvC8m+Wsez0nnvuMVdeeaU59dRTzeabb55bPd577z0zbdo0M2rUqNzzTlpJnsekxJZM/9FHH5mnn37aXHPNNWaVVVYxJ5xwQvZMY3JwZf7mN78x66yzjjnxxBMLL5MCIAABCECgeAIIWMUzpgQIQAAChRKouoClxehZZ51lrrrqqiU4bL/99uZXv/qVWXnllc0//vEPc9xxx5knn3xyiXTf+973zLe//e1COQYz//DDD+3i/MEHHzR//OMfzd57721++MMfFi5gTZ061dxxxx3mhhtuMP369TNjxowpVcBq1ieNOmPAgAHm17/+tVl33XVb1ldVLqjqAtajjz5qbdv3uvTSS81+++1nn9Xbb7/d/qPn9eabb85NwFJ+N954o7ntttusgJxn3r7tdOmq9jw2669f/vKXZp999rFV//nPf24uuuiiJZr7uc99ruVjyrvvvmvtRGPptddea1oxlv/nP/+xYpkbw1tRZlLbIj0EIAABCKQjgICVjht3QQACEKgMgaoLWA6UFhUXXHCBueKKK8yWW25pLrzwQivOLLXUUh0s5fX01FNP2a/lWsjqS/3IkSNNz549U/F+5513zH333Wf22GOPVPdrAX388cebz372sy0RsFTJt956y3p7qf2+AlbWdjaDE+6TRoKC0rz44otGi+hvfOMbpYpuqTq6oJuqLmCp2fJUuf/++61AvOqqqy5hc/r9ueees/a/2WabdQjJ6vOf/vSn9p+8RabFixdbAUb2lHfeSbu6as+j+kPeaSeffLIV+M4++2xzyCGHLCGu68OBxOSLL77YSLjS2Dtw4EDTrVu3pAhs+hkzZpjevXubT3/606nunzVrljnssMPsP636GPGXv/zFDB8+vCWiWSoo3AQBCEAAAokJIGAlRsYNEIAABKpFoF0ELFGTZ8W3vvUtc/DBB0cKQkGPrXHjxpmdd945NXCJYVOmTLGeXWmuN954w3zzm980n/rUp1omYLn2P/bYY94CVtZ2xrHRNqqTTjrJTJw4samgkHWRG1ePdvu9HQQsMXV2vmDBgkiba2RjztOnCJGpyLyT2FEVn0fXX3/+85+bPo/OY2v33Xc3l1xySeoPAfJIlZi+2267pRannTen6tIqAcu1Hw+sJBZPWghAAALVJoCAVe3+oXYQgAAEYgnUWcDKsjDWwvPcc8+1XiVpF0ztIGDl0c44IwuKiln6JK6cuv1eJwFLNiAxeJdddunopiJFpiLzTmJnSQWsVjyPSQWsZh8MfFhICFI8PolgaWPyIWD5kCYNBCAAAQjEEUDAiiPE7xCAAAQqTgABa8kOksfA9ddfb7fXaEtbXQWsvNoZZ+IIWHGEGv9eJwGrUQuLFJmKzDtJbyYRsFr1PLZSwNI2xf/5n/8xr776qrdHaCO+CFhJrI60EIAABCAQRQABC9uAAAQg0OYEupqA9fe//93oZKm77rrLvPnmm2brrbe2gaUVwHjZZZc1WnAqds5ll11m40m5KxzA+KWXXjK/+93vbNB0LdKUjzwVvvKVr9h8dIU9sLQI+9nPfmbv0XYaxaoKx4RxMWrGjh1r5LnwyU9+0owYMcIceuih9r+Dl9I+9NBDth4KGN23b1/bljlz5thTu5rFwPJtp05QVEDj6667zgbfVhyc/fff35az4oorell/nIClmEXaXqjtnuGTGsNtDPaJKzwYgDpJegkGKve3v/2tefzxx20fKk7TGmusYY444givthWZqA4ClvpLceT22muvJVA1E5n0fOmABm1z03O66667WjFZ8eSCl4uxpudVz/RKK61kn2U9ezrhMOzxl8Q+VE4dn8c8BCxx19gj7hp7dOkkScWo2nHHHW2srJkzZ1rx6q9//WunPgtuyQv3R/fu3Y0O59C27U022aQjxmFQwFKMwwceeMB6dM2ePdsMGzbMfP/737cnFAavRYsWmT/96U/2ABAFgZftHH744eZrX/vaEuNMcJybP3++rcPgwYPtRwy2EBY5ypE3BCAAgdYSQMBqLW9KgwAEIJA7ga4kYGlBdcwxx9g4WhJhJGBI/PjFL35hgxUrYK+7mn3x18LtRz/6kfXM2mGHHWw+LuDx6aefbstYeumlOwSstdZay6Z79tlnzaabbmoefvhhu/CT2KWtNU4IUj4Srv773//a4PM9evSwYpe2Mm6xxRb237169bJVVFoJL1qgn3POOXbx+K9//cu2Y/z48Tbwsk8Q92bt1OJQJ0CKi2LP6JLgowD6X/jCF2x9+vTpE2uTzQQsLWC1wJX48J3vfKfTwlKLZLVPC1UFARdDCRtnnHGGuffee80PfvADy0msdSVNrzLlaae811xzTfP888/b9gaDjcc2rsAE7S5gOfFHAbh1mEH4ihKwJDbIttW/G2ywgX1uJCRIKJaopdMqXX/feuut1j4kMkgU1ql1EqgVHF5XUMBKah91fR7zELD07Jx55pl2HNxpp53sWKfxQIKRBPWhQ4d2dLf6WeNGeDxyY5jGU/WvTh99+eWXreglEV59rXFNlxunvvzlL1ub+Pe//20+85nP2PFRB3toLP7ud7/bMRboYAqNrfpAoA8LuiRkKbi/RCzF5HMfGpS3/l+Hg7hxd/LkyUZjuWwOAavAQY6sIQABCLSYAAJWi4FTHAQgAIG8CbSjgOXLIOx90Wgh5U630iJHCyB3qmGUsCMBRQKYvuIfdNBBHenlLaVFkIQe5bPMMst0CFjyINFCT8KILncymbykJHxp4aZLi8IJEybYRZYTqoInqgVFNp0kpnIkJm233XYdSHSanxZh77//fiYBSx4J8mrYcMMNbbvkGeFEg6uvvtqccsop5thjj7Uig1sIRvVLUMCKStMozo5rizwh5K0mprrk8XHkkUfaBacESMcqSXrxkXClRbAWtO4qOqC9r+0qXbsJWPKWanRFCQCNBCw9Xzoh79RTT7UiqbvciXASnp3o+8wzz1hbV/8Fn0WdWCqblbgRHAOS2Eedn8eggOVjj+Fn0z3PTlBceeWVbTZ333239Vy89NJLrYemu6IELI13Gr8kVPXv398m13gnAUzjooTJL33pS/bvbjxeffXV7Vjqxkx5S0kc1UcANxZIqFQe6m+JUG58cuPunXfe2SGySeiSeKbxQAKcO7FWeUhE1RiBgOVjJaSBAAQg0B4EELDao5+oJQQgAIFIAu0oYPmeQhgWsORtI4FI3hnyuAkujCQuabHitrBFCVjaTifvKXlKyROg2dUsiHt4UecWhTqxUAJZ8HKnL2p7jjyEtMiToPPaa69Z7zEdT+8ueaDIM0JeTVk8sORJcfTRR9vtg9tuu22n+jghQAtCcdhoo42acojzwNL2PYkNEi6CWwjlmbHvvvsusYB0i9blllvOLn7dAjpJ+g8++MAKIRJB9G+3IG4UbLys4aPdBKzwKYQSAWSH06dPt7YUvhoJWLJ1PbdBYTL4nEpIlbix9tpr2+dYoknYzlWuftM/wTEgiX3U+XnM6oGl8UfjjjwWg6JP1Kl9jQQsCUcaw9Sf8iBdYYUVmj5mUeNxIzFN3lknnHCC9bINb111NifhXeOsE8N//OMf262nwSvKXsoaDygXAhCAAASyE0DAys6QHCAAAQiUSqArCVhB0AsXLjT33HOPjZOjLX1hUazRgikoegSFk6gOjBOwbrjhBvuVX94HPl4RisuicufNm2cFgSFDhnQS3VSPJEGjg8JA8Hj6oNdXo1MDg4KUxIRG8Y2CTOJiYInrLbfcYvbYY4+GApY8zYLecY6Vtg4GhQ634PRN77zm5G121FFH2QWvtntW5Wp3AcvZY/j0Qce3kYDl/tasD2ST/fr1s543YRGzWd5J7KPOz2NWASvcN9q6fNttt9kteooxGPZYaiRgyXtL/adtwT6HZMQJWPp91KhRNg6gS/vkk09GmpHGewn9Gj/0T6NxLkqQq8r4QD0gAAEIQCA5AQSs5My4AwIQgEClCHQ1AUtihTyo5BWibUeKkaIFl48HlhNitO0wuPUvrYClrYJu4eQWXfKycjFbovJ1C6tGnmh5CFhxgpPq5YSGYAD1qPr65NfoXnn0yJNCgbm1nSi8VVBbJ4Nxb5KmV5ny5lLMJC2+dYm/tkaGA0KX8dDWQcBqxi0sYDk70b/lFad+j7rc87Laaqt18sJrJmAlsY86P495CVja7qlDKbRFWmORtvgeeOCBXgKW46sYV/IqlRDZ7IoTsB577LEOTzw3PjbyHg2WETcuIWCVMepRJgQgAIFiCSBgFcuX3CEAAQgUTqArCVjywFCAYHkvaWuaYqO4hZGPgOXiJmkbogQPF2A4DwFLwpo8EhSTKRi3pVHebmElAS68/SYPAcu18/LLL18ink1YIBCLrbbaqqmdxi0Um92sPlO8LcXUUXB8BQaXeKhA3xJAtOUyeCVN7+5V8Ojf//73tl/l2faTn/zEK0B9kQ9oVxOw3NY/BdAePXq09bKKE7AkNMrzJiw4RgWI97WPOj+PWQUs9ZMLni/xSV5UOnUwyRZCbT/UqZLqt/A26EZ9nkTAUtB/idAHHHCAHetdXMNwvsFxqdE4hoBV5OhG3hCAAATKIYCAVa4lgn8AACAASURBVA53SoUABCCQG4GuImC5uChaMAW9O5IIWIIugUPBzaMCmOt493XWWcduRYvbQhj0wHIxYXS/Ft9bb711pz7WiV0KeqzF4quvvmqPmZfXQnihn4eApYLlvaCYVAqWHhbU3FZKbRfS4lNeMM2uJAKWPCkUD8cFdda9CsisWFWTJk2yXjk6bU5ilotjFizbN73SKX6Stk66UwwljilAvfp33LhxZuedd87tOUuTUVcTsIJ2J6FZz5g7PMDxk+ekYp7pH3nn6aRM9VUw4LvSRglYvvZR5+cxq4Dlxswdd9zRelu55yeJgBUMqK4xZJdddun0iCxatMg+73oG5dmVRMBynnYqQx5iOogieKlvdYqpToHVlmwFkpcQFxa7ELDSjFrcAwEIQKDaBBCwqt0/1A4CEIBALIG6CVguiLmEiOAWErcAkrgU3I42c+ZM6/nk4klJKJJIEl6kKS6UTjf773//a8UjBTKX0KGtM/LkkvihBc+MGTPswluLOufFobgs4S1RjRbYEqi0KFf6E0880Qo1Ol1L5aotWrTLq0CLuwsuuMAGUJd3kurvFvppg7i7xahrp/6tIMdqZ/A4exmUWyDutNNOVuCK8nBwxqd4YzoVbuLEiQ1jzbh0Ckqv7Z3f/OY37Wlg6gu1UWKWO42smUEnSS8hQwzF04llyluCiBayOpkMASt2+LAJnJ0rGL/s1J22GXd31CmEsjudBqntnF//+tft86C+VcDt++67z55QKJFTwqaEhxEjRtj+0rOiKyqIexL7UD51fR59BSwXM0zej8Hxywk7QXFbzNU3hx56qBW1NH5JKOrRo4cVE4Px/vScazvw7bffbseYz33uc+b88883Om1UY4meTY3fOhxC47Iu51X15S9/uZNo1kiwd6cQyjYkbGqM/OIXv2jHSG0Zlt1o+/HQoUONxn+J4Z/4xCfsx4Cg2EUQ97gnmN8hAAEItB8BBKz26zNqDAEIQKATgXYRsCTi6MQrLWwGDhxo5L302c9+tpN44k4904JFAXwlBo0cOdKKIRJR9HdtfdEiS+KLFi/yJlIAYglbCkYukUjChQsyrEWYtrooULH+rnSKW6VTrPSFf/3117fb2LSIl9eV23qmumjBrTqsuuqqNlCw6qtLItgZZ5xhF3Va3Gk7o7bgqCylk0dC+NJiXp5QbpEugU2ikBaTElwOP/xwu0BTnjrR74knnrDijIQf1dsdJR/ON6qdOpVP2/QUYHmNNdawQsGmm25qvcq00JNQFqxP1GMlYU/ChnipTyRIyespKHopzQsvvGAuvvhiu+B0J9a5bUbaSrb33nubT37ykx3FSMBQ/DItPF1eSdK7he+cOXNsMOcBAwZYYVDbEyVisYXQb6BU391///3WTiRsSkg65JBDOgXjb5RT1DOg50b2qxNBZZvBS8990KNGQohsUEKI7EPCp5413X/ddddZu9t1112NxNlhw4bZUzv1LPvaU12fx2B/SYSXgBM8/VPMg22XwCSxV/w1Tmm7rQSqv/3tb/bwA40LjzzyiPWU0tglwUvbqzfeeGN7jw6qkF3ouZa4qbFDabRVWWO6tirr0m8SvJ577jk7RjsPPNmYtvjJxtSXejY1JulSXfR3CVwqW6KUxgONx9perfEwfAW9+yRqqn4ah2UXekeoHhoDxo8fb21L7dcBE7Ihd1qp39NBKghAAAIQqBoBBKyq9Qj1gQAEIJCQQNUFrOD2s3DT3Kl8Ep2anTzlTsXSwkieBFrA6V6JSxKgtDjT35ROW1m0ANJC+s477zQ6Xl2LJS2UP//5z9sq6DctjhV7RyKVPETkiTV8+HArlulqdJqa8tciSV4HwSsYjN1tnbniiits3loASoj62te+tsQi0wWkv/HGG212OgZe3igSmORFJiFB4lozD6lm7VSeCtQsjwWJAhIUtEDU4lKeEFGimGubz2lgQQ4SpNypjPq7xDIJGddff31Dq1Yb5QUi4ULCXpL0Woir359++mnbLtVVrMRQi3KCuMcPJM4Tp1HKZsH9G9lF8FmWTcoDS9548oJqtm1UQotEbT0veh4kjur50jMhUVTijOLKqb+T2IcTiuv0PPr2V9RJkBJyxowZY8dMbfWV+CQB2J1gqi3NGifl5aR/O0889Ys8rDSeyntVQpYTzMRXfaWt2RpTNb5IuNp2222tIB81/su+5B2qDxnBK3gComxDApYTM5W3PgRI0A9uTZVANm3aNOtpqjFX6TSmaHyTWOY8dMMiX/wTQgoIQAACEKgaAQSsqvUI9YEABCCQkEDVBayEzSF5jQhoYak4OPJs0+JYXnDu0uJUXhKKYyXvMHl8JE1fdVTtEgOr6hxd/epmH+3CnXpCAAIQgAAEqkIAAasqPUE9IAABCKQkgICVEhy3FUpAXjjaqikPDXmgRV3y3lAw9y233DJR+riTEwttnGfmCFieoDySJbWndrAPj2aTBAIQgAAEIACBAAEELMwBAhCAQJsTQMBq8w6safW1NUlbibSd76CDDrJbwMLXm2++aa688kq7pXHevHmJ0iuIdNUvBKz8eiipPbWDfeRHh5wgAAEIQAACXYMAAlbX6GdaCQEI1JjAW+9+YA6+6P7CWnjElzcww7buV1j+ZFxPAgq4rQDTioGkmDQ6NWyTTTaxgaK1ffCvf/2rjc918skn29hVSdO3A7VX7rrTPDNmdGFV3eo3vzPL9elTWP5VyriO9lElvtQFAhCAAAQg0A4EELDaoZeoIwQgAIEYArNfeNOMnzzXSMzK63p30WKz08A1zAHbfjqvLMmnixGQUKUYWH/6059scGV5XEms2nrrrW2wdW3zCgaST5q+HXC+eOMEM2/SXabbssvmVt2lV1jRrHPAgab3wM1yy7MdMqqjfbQDd+oIAQhAAAIQqAoBBKyq9AT1gAAEIAABCEAAAhCAAAQgAAEIQAACEGhIAAELw4AABCAAAQhAAAIQgAAEIAABCEAAAhCoNAEErEp3D5WDAAQgAAEIQAACEIAABCAAAQhAAAIQQMDCBiAAAQhAAAIQgAAEIAABCEAAAhCAAAQqTQABq9LdQ+UgAAEIQAACEIAABCAAAQhAAAIQgAAEELCwAQhAAAIQgAAEIAABCEAAAhCAAAQgAIFKE0DAqnT3UDkIQAACEIAABCAAAQhAAAIQgAAEIAABBCxsAAIQgAAEIAABCEAAAhCAAAQgAAEIQKDSBBCwKt09VA4CEIAABCAAAQhAAAIQgAAEIAABCEAAAQsbgAAEIAABCEAAAhCAAAQgAAEIQAACEKg0AQSsSncPlYMABCAAAQhAAAIQgAAEIAABCEAAAhBAwMIGIAABCEAAAhCAAAQgAAEIQAACEIAABCpNAAGr0t1D5SAAAQhAAAIQgAAEIAABCEAAAhCAAAQQsLABCEAAAhCAAAQgAAEIQAACEIAABCAAgUoTQMCqdPdQOQhAAAIQgAAEIAABCEAAAhCAAAQgAAEELGwAAhCAAAQgAAEIQAACEIAABCAAAQhAoNIEELAq3T1UDgIQgAAEIAABCEAAAhCAAAQgAAEIQAABCxuAAAQgAAEIQAACEIAABCAAAQhAAAIQqDQBBKxKdw+VgwAEIAABCEAAAhCAAAQgAAEIQAACEEDAwgYgAAEIQAACEIAABCAAAQhAAAIQgAAEKk0AAavS3UPlIAABCEAAAhCAAAQgAAEIQAACEIAABBCwsAEIQAACEIAABCAAAQhAAAIQgAAEIACBShNAwKp091A5CEAAAhCAAAQgAAEIQAACEIAABCAAAQQsbAACEIAABCAAAQhAAAIQgAAEIAABCECg0gQQsCrdPVQOAhCAAAQgAAEIQAACEIAABCAAAQhAAAELG4AABCAAAQhAAAIQgAAEIAABCEAAAhCoNAEErEp3D5WDAAQgAAEIQAACEIAABCAAAQhAAAIQQMDCBiAAAQhAAAIQgAAEIAABCEAAAhCAAAQqTaAtBKx3333X3HfffeaGG24wF198sVlllVUioS5cuND8+te/NqNHj7ZpDj74YHPiiSeaPn36NLwnafqogpPm45v+448/NpMnTzZnn322mT17tjn00EPNGWecYXr37h3J4Pnnnzc/+clPzDnnnBPZ7kpbJZWDAAQgAAEIQAACEIAABCAAAQhAAAIBApUWsCRc3XrrrebKK680EydONLvssosZP358pIA1f/58c+yxx5o111zTnHfeeWb55Zc3P/vZz8wjjzxixo4da/r27dup85Omj7KcpPkkST9t2jRz/PHHm5/+9Kdm0KBB5uSTTza9evWy7VtuueWWqNLbb79tzj33XCt09e/fH2OHAAQgAAEIQAACEIAABCAAAQhAAAJtT6DSApaj+9prr5mDDjrILL300pEC1vvvv29OO+0089hjj1nBa6211rK3v/HGG+bII4+0/3/hhReaFVZYwf49afqonk6aT5L0EvC+853vmMWLF5tLL73UrLjiilbQO+6448xtt91mBa3gJW8tCXzdunUzw4cPN0sttVTbGygNgAAEIAABCEAAAhCAAAQgAAEIQAACbSFgOSFHW+OiPLCmT59u9ttvPyt0/ehHP7Jil7vkhXXWWWeZm266yey44472z0nTR5lK0nySpH/llVfMiBEjzHbbbWfrL0FKHllDhw41V111lf0teCnva665xnpgOaEOE4cABCAAAQhAAAIQgAAEIAABCEAAAu1OoBYCljyPJFKddNJJDYWdSZMmmZ133tnGjpIQJA+lJOmDYliww4su99lnnzUHHHCA2XfffW3ddTkB6/zzzzennnpqR3W0LVFxr0455RSz+uqrt7tdUn8IQAACEIAABCAAAQhAAAIQgAAEINBBoBYClgKiK06Utg5OnTrVDBkypFMXz5o1y3pnbbrppuayyy6zAlaS9Io51egqutw333zTepTJA8t5lTXywPrwww9tjKwtt9zSpuWCAAQgAAEIQAACEIAABCAAAQhAAAJ1IlALAev111+32+nmzp1rTyocMGBApz6aM2eO9WRaeeWV7RZEBT9Pkl5B4RtdRZer+ioG1jvvvGNGjRplevbsaWNg6WTFO+64o0Oou+WWW4y8tb797W932jpZJ0OlLRCAAAQgAAEIQAACEIAABCAAAQh0XQK1ELCcQKVuvPbaa81GG23UUMByv+vfErR804fzc5m3otwpU6aYE0880QZxlwfZCSecYIUsBaTv0aOHeeqpp8zll19utxjq/+UVdtFFF1nBa+ONNzZnn3222WGHHQjo3nWfcVoOAQhAAAIQgAAEIAABCEAAAhBoewIIWB6CV5kCluJsTZ482QpRs2fPticQKtZX7969zdtvv223Fh522GGmf//+HScrLliwwApejz/+uPnud79r/zvN1sIZM2a0vYHTAAhAAAIQgAAEIAABCEAAAhCAAASSERg0aFCyG1qQuhYC1muvvWZjRenfzTyw+vTpY66++mqLNUl63dfoKqtc1WXx4sXm5z//udlggw3MsGHDbPUkOO255542QL08zFyMrhVXXNH+LenJhAhYLXgCKQICEIAABCAAAQhAAAIQgAAEIFAxAghYKTvk3XfftbGgnn/+eRvDapVVVumUkxNqbr75ZnP33XebrbbaqtPvLvD5IYccYrfW6VIQd9/02rLX6CqrXNVFWwsffvhh62HVvXt3Wz2xUXwsF8he3ls//OEPbVr9FhXLK2W3cBsEIAABCEAAAhCAAAQgAAEIQAACEGgJgVp4YEmoOe+882wcKAU032uvvTrBU+BzeSlpu91pp51mf0uSfqmllmrYGWWVO2/ePBsD6/vf/77p27dvR93CApZ+UJsnTJjQ0DOtJRZGIRCAAAQgAAEIQAACEIAABCAAAQhAICOBWghYYvDII4+Yvffe24wcOdKKVE50ciLT6NGjrcfVFltsYZElTR/FOWk+SdOHy5U32umnn26GDx9uBg8e3OnnKA+sSZMm2a2T66yzTkZz4XYIQAACEIAABCAAAQhAAAIQgAAEINB6Am0lYOnUv6itcO+//74VrmbOnGmuuOIKs8Yaa1iaCmh+9NFHm379+lmvJRcHKmn6Dz/80Nxxxx02z912261j217SfJKmD5qExLhrrrnGfPTRR2bEiBFLnCzoYmCNGTPGeqG5LY5LL720+dWvfmVPKeSCAAQgAAEIQAACEIAABCAAAQhAAALtRqAtBCwJVzpp78UXXzR/+MMfzE477WS6deu2BOv58+ebY4891nzhC18w3/ve98yiRYusaPXUU0+ZsWPHdtpup5uTpHfikO677bbbTDCgWZJ8kpYbbKTaIXFOHliNxCgnjrlTCFXno446yp5C6AK9t5uBUl8IQAACEIAABCAAAQhAAAIQgAAEIFBpAcsFb5f4FLx22WWXhsHclUYnA+p0Pnkh6fTAY445xhx55JGmV69eDXvbN73Sfetb37J5/PKXv7R5By/ffNw9adKfeeaZNu7VuuuuG2m58rq65JJLrNC3+uqrm1NOOcVurWwk+GH+EIAABCAAAQhAAAIQgAAEIAABCECgHQhUWsBqB4DUEQIQgAAEIAABCEAAAhCAAAQgAAEIQKBYAghYxfIldwhAAAIQgAAEIAABCEAAAhCAAAQgAIGMBBCwMgLkdghAAAIQgAAEIAABCEAAAhCAAAQgAIFiCSBgFcuX3CEAAQhAAAIQgAAEIAABCEAAAhCAAAQyEkDAygiQ2yEAAQhAAAIQgAAEIAABCEAAAhCAAASKJYCAVSxfcocABCAAAQhAAAIQgAAEIAABCEAAAhDISAABKyNAbocABCAAAQhAAAIQgAAEIAABCEAAAhAolgACVrF8yR0CEIAABCAAAQhAAAIQgAAEIAABCEAgIwEErIwAuR0CEIAABCAAAQhAAAIQgAAEIAABCECgWAIIWMXyJXcIQAACEIAABCAAAQhAAAIQgAAEIACBjAQQsDIC5HYIQAACEIAABCAAAQhAAAIQgAAEIACBYgkgYBXLl9whAAEIQAACEIAABCAAAQhAAAIQgAAEMhJAwMoIkNshAAEIQAACEIAABCAAAQhAAAIQgAAEiiWAgFUsX3KHAAQgAAEIQAACEIAABCAAAQhAAAIQyEgAASsjQG6HAAQgAAEIQAACEIAABP6XwFtz55qXbppgXp/+qFn83nuVwNK9Rw/Te+BmZu2v7mtWWm+9StSJSkAAAhCAQHICCFjJmXEHBCAAAQhAAAIQgAAEIBAiIPHq8VNPMR8tWlRJNt2WXdYM/PGFiFiV7B0qBQEIQCCeAAJWPCNSQAACEIAABCAAAQhAAAIxBJ665CKzYOr9lea02tBtTP+TvlfpOlI5CEAAAhBoTAABC8uAAAQgAAEIQAACEIAABDITmDp8/8psG4xqjLYTDrnqmsxtJQMIQAACEGg9AQSs1jOnRAhAAAIQgAAEIAABCNSOwJSv7tUWbdruplvbop5doZLETOsKvUwbIZAfAQSs/FiSEwQgAAEIQAACEIAABLosAQSsLtv1qRpOzLRU2LgJAl2aAAJWl+5+Gg8BCNSNAF8y69ajtAcCEIBA+xBAwGqfvqpCTYmZVoVeoA4QaC8CCFjt1V/UFgIQgEAkAb5kYhwQgAAEIFAmAQSsMum3X9nETGu/PqPGECibAAJW2T1A+RCAAARyIsCXzJxAdqFs8NjrQp1NUyHQAgIIWC2AXKMisJcadSZNgUCLCCBgtQg0xUAAAhAomgBfMosmXK/88dirV3/SGghUgQCCRBV6oX3qgL20T19RUwhUhQACVlV6gnpAAAIQyEiAiWBGgF3sdjz2uliH01wItIAA76EWQK5REdhLeZ05d95Cc+O0F830Z/5l3lu0uLyKBErusXx3M3D9Vcw+Q/qZ9VbvWYk6UYnqEUDAql6fUCMIQAACqQgwEUyFrcvehMdel+16Gg6BwgjwHioMbS0zxl7K6VaJVz8YN8Ms+uCjcioQU+qyy3QzFxwxCBGrkr1TfqUQsMrvA2oAAQhAIBcCTARzwdhlMsFeukxX01AItIwA40rLUNeiIOylnG68eMJsM3X2/HIK9yx16MZ9zcn7buyZmmRdiQACVlfqbdoKAQjUmgATwVp3b+6Nw15yR0qGEOjyBBhXurwJJAKAvSTClVviAy+YUpltg1GN0nbC8adsm1ubyag+BBCw6tOXtAQCEOjiBJgIdnEDSNh87CUhMJJDAAKxBBhXYhGRIEAAeynHHPY+575yCk5Y6s1nfinhHSTvCgQQsLpCL9NGCECgSxBgItglujm3RmIvuaEkIwhA4P8IMK5gCkkIYC9JaOWXFgErP5bk1HoCCFitZ06JEIAABAohwESwEKy1zRR7qW3X0jAIlEaAcaU09G1ZMPZSTrchYJXDnVLzIYCAlQ9HcoEABCBQOgEmgqV3QVtVAHtpq+6ishBoCwKMK23RTZWpJPZSTlcgYJXDnVLzIYCAlQ9HcoEABCBQOgEmgqV3QVtVAHtpq+4qtbJvzZ1rXrppgnl9+qNm8XvvlVoXV3j3Hj1M74GbmbW/uq9Zab31KlEnKmEM4wpWkIQA9pKEVn5pEbDyY0lOrSeAgNV65pQIAQhAoBACTAQLwVrbTLGX2nZtrg2TePX4qaeYjxYtyjXfvDLrtuyyZuCPL0TEygtoxnwYVzIC7GK3Yy/ldDgCVjncKTUfAghY+XAkFwhAAAKlE2AiWHoXtFUFsJe26q7SKvvUJReZBVPvL618n4JXG7qN6X/S93ySkqZgAowrBQOuWfbYSzkdioBVDndKzYcAAlY+HMkFAhCAQOkEmAiW3gVtVQHspa26q7TKTh2+f2W2DUZB0HbCIVddUxojCv7/BBhXsIYkBLCXJLTyS4uAlR9Lcmo9AQSs1jOnRAhAAAKFEGAiWAjW2maKvdS2a3NtGHaSK87aZ4a91L6Lc20g9pIrTu/MELC8UZGwggQQsCrYKVQJAhCAQBoCTATTUOu692AvXbfvk7QcO0lCi7TYCzaQhAD2koRWfmkRsPJjSU6tJ4CA1XrmlAgBCECgEAJMBAvBWttMsZfadm2uDcNOcsVZ+8ywl9p3ca4NxF5yxemdGQKWNyoSVpAAAlYFO4UqQQACEEhDgIlgGmpd9x7spev2fZKWYydJaJEWe8EGkhDAXpLQyi8tAlZ+LMmp9QQQsFrPnBIhAAEIFEKAiWAhWGubKfZS267NtWHYSa44a58Z9lL7Ls61gdhLrji9M0PA8kZFwgoSQMCqYKdQJQhAAAJpCDARTEOt696DvXTdvk/ScuwkCS3SYi/YQBIC2EsSWvmlRcDKjyU5tZ4AAlbrmVMiBCAAgUIIMBEsBGttM8Veatu1uTYMO8kVZ+0zw15q38W5NhB7yRWnd2YIWN6oSFhBAghYFewUqgQBCEAgDQEmgmmodd17sJeu2/dJWo6dJKFFWuwFG0hCAHtJQiu/tAhY+bEkp9YTQMBqPXNKhAAEIFAIASaChWCtbabYS227NteGYSe54qx9ZthL7bs41wZiL7ni9M4MAcsbFQkrSAABq4KdQpUgAAEIpCHARDANta57D/bSdfs+ScuxkyS0SIu9YANJCGAvSWjllxYBKz+W5NR6AghYrWdOiRCAAAQKIcBEsBCstc0Ue6lt1+baMOwkV5y1zwx7qX0X59pA7CVXnN6ZIWB5oyJhBQkgYFWwU6gSBCAAgTQEmAimodZ178Feum7fJ2k5dpKEFmmxF2wgCQHsJQmt/NIiYOXHkpxaTwABq/XMKRECEIBAIQSYCBaCtbaZYi+17dpcG4ad5Iqz9plhL7Xv4lwbiL3kitM7MwQsb1QkrCABBKwKdgpVggAEIJCGABPBNNS67j3YS9ft+yQtx06S0CIt9oINJCGAvSShlV9aBKz8WJJT6wkgYLWeOSVCAAIQKIQAE8FCsNY2U+yltl2ba8Owk1xx1j4z7KX2XZxrA7GXXHF6Z4aA5Y2KhBUkgIBVwU6hShCAAATSEGAimIZa170He+m6fZ+k5dhJElqkxV6wgSQEsJcktPJLi4CVH0tyaj0BBKzWM6dECCQi8NbcuealmyaY16c/aha/916ie4tK3L1HD9N74GZm7a/ua1Zab72iiiHfhASYCCYE1sWTYy9d3AA8m4+deIIimSWAvWAISQhgL0lo5ZcWASs/luTUegIIWK1nTokQ8CYg8erxU08xHy1a5H1PKxN2W3ZZM/DHFyJitRJ6k7KYCFakI9qkGthLm3RUydXETkrugDYrHntpsw4rubrYSzkdgIBVDndKzYcAAlY+HMkFAoUQeOqSi8yCqfcXkndema42dBvT/6Tv5ZUd+WQgwEQwA7wueCv20gU7PUWTsZMU0LrwLdhLF+78FE3HXlJAy+EWBKwcIJJFaQQQsEpDT8EQiCcwdfj+ldk2GFVbbSccctU18Y0hReEEmAgWjrhWBWAvterOwhqDnRSGtpYZYy+17NbCGoW9FIa2acYIWOVwp9R8CCBg5cORXCBQCAFe7IVgrW2m2Ettu7aQhmEvhWCtXabYSe26tNAGYS+F4q1d5thLOV2KgFUOd0rNhwACVj4cyQUChRDgxV4I1tpmir3UtmsLaRj2UgjW2mWKndSuSwttEPZSKN7aZY69lNOlCFjlcKfUfAggYOXDkVwgUAgBXuyFYK1tpthLbbu2kIZhL4VgrV2m2El5XTp33kJz47QXzfRn/mXeW7S4vIoESu6xfHczcP1VzD5D+pn1Vu+5RJ2wl0p0U9tUAnspp6sQsMrhTqn5EEDAyocjuUCgEAK82AvBWttMsZfadm0hDcNeCsFau0yxk3K6VOLVD8bNMIs++KicCsSUuuwy3cwFRwxaQsTCXirZXZWtFPZSTtcgYJXDnVLzIYCAlQ9HcoFAIQR4sReCtbaZYi+17dpCGoa9FIK1dpliJ+V06cUTZpups+eXU7hnqUM37mtO3nfjTqmxF094JLMEsJdyDAEB3lGe7AAAIABJREFUqxzulJoPAQSsfDiSCwQKIcCLvRCstc0Ue6lt1xbSMOylEKy1yxQ7KadLD7xgSmW2DUYR0HbC8adsi4BVjonUolTGl3K6EQGrHO6Umg8BBKx8OJILBAohwIu9EKy1zRR7qW3XFtIw7KUQrLXLFDspp0vbdYGJvZRjLyqVmGnFsd/upluLy7yEnNt1fCkBFUVWkAACVgU7hSpBwBFgIogtJCGAvSShRVrsBRvwIYCd+FDKP027LjCxl/xtwSdHYqb5UEqfBgErPbssd9585pey3M69NSWAgFXTjqVZ9SDARLAe/diqVmAvrSJdj3Kwl3r0Y9GtwE6KJtw4fwSsYrnXTZAgZhr2koRAu44vSdpI2voSQMCqb9/SshoQYOFQg05sYROwlxbCrkFR2EsNOrEFTcBOWgC5QRHtusDEXsqxF2KmFcu9boJnu44vxfYyubcLAQSsdukp6tklCTAR7JLdnrrR2EtqdF3yRuyl9d1OjJrimLPALI5ts5zDW3wYV8rph3YVJLAX7CXJ+FIOLUqtGgEErKr1CPWBQIAAL3bMIQkB7CUJLdJiL621AWLUFMsbAatYvlG5I2CVwz1cKgJWsf3A+FIsX9/xpZxaUGrVCCBgVa1HqA8EELCwgZQEECRSgsvhNjxrcoAYkUVdFg7EqCnORpRzXezEUUKQwF6SEMBektBKnpbxJTmzPO4giHseFOuXBwJW/fqUFtWIAIJEjTqzBU3BXloAuUEReNYUy70uCwdi1GAnSQggSCShlTxtXcYVBM/kfZ/mDuwlDbXs9yBgZWdYxxwQsOrYq7SpNgQQJGrTlS1pCPbSEsxLFIJnTbHc67JwQJDATpIQwF6S0Eqeti7jCgJW8r5Pcwf2koZa9nsQsLIzrGMOCFh17FXaVBsCCBK16cqWNAR7aQnmJQrBs6ZY7nVZOCBIYCdJCGAvSWglT1uXcQUBK3nfp7kDe0lDLfs9CFjZGdYxBwSsOvYqbaoNAQSJ2nRlSxqCvbQE8xKFsNAslntdFg7YCXaShAD2koRW8rR1GVcQsJL3fZo7sJc01LLfg4CVnWEdc0DAqmOv0qbaEECQqE1XtqQh2EtLMCNgtRhzXRYOCBLFGk5d7ARBolg7cbljL63hHC6FUyvL4R4utV3fR9WgRy3KJoCAVXYPUD4EmhBAkMA8khDAXpLQyi9tu04EsZf8bMAnJ+zEh1L6NAgS6dlluRNBIgu9/O5lfMmPZaOcGF+K5RuVOx5Y5XCveqkIWFXvIerXpQmwwOzS3Z+48dhLYmS53MDCIReMkZnUZeGAnWAnSQhgL0loJU9bl3HFtRx7SW4DSe7AXpLQyi8tAlZ+LOuUEwJWnXqTttSOAIJE7bq00AZhL4XijcychUOx3OuycMBOsJMkBLCXJLSSp63LuIKAlbzv09yBvaShlv0eBKzsDOuYAwJWHXuVNtWGAIJEbbqyJQ3BXlqCeYlCWGgWy70uCwfsBDtJQgB7SUIredq6jCsIWMn7Ps0d2EsaatnvQcDKzrCOOSBg1bFXaVNtCCBI1KYrW9IQ7KUlmBGwWoy5LgsHBIliDacudoIgUayduNyxl9ZwDpdCzLRyuIdLbdf3UTXoUYuyCSBgld0DlA+BJgQQJDCPJASwlyS08kvbrhNB7CU/G/DJCTvxoZQ+DYJEenZZ7kSQyEIvv3sZX/Jj2Sgnxpdi+UbljgdWOdyrXioCVtV7iPp1aQIsMLt09yduPPaSGFkuN7BwyAVjZCZ1WThgJ9hJEgLYSxJaydPWZVxxLcdekttAkjuwlyS08kuLgJUfyzrlhIBVp96kLbUjgCBRuy4ttEHYS6F4IzNn4VAs97osHLAT7CQJAewlCa3kaesyriBgJe/7NHdgL2moZb8HASs7wzrmgIBVx16lTbUhgCBRm65sSUOwl5ZgXqIQFprFcq/LwgE7wU6SEMBektBKnrYu4woCVvK+T3MH9pKGWvZ7ELCyM6xjDghYdexV2lQbAggStenKljQEe2kJZgSsFmOuy8IBQaJYw6mLnSBIFGsnLnfspTWcw6UQM60c7uFS2/V9VA161KJsAghYZfcA5UOgCQEEifLMY+68hebGaS+a6c/8y7y3aHF5FQmU3GP57mbg+quYfYb0M+ut3nOJOmEv5XRTu04EsZfW2gt2UixvBIli+UbljiBRDve6CBK8h8qxn3Z9H5VDi1KrRgABq2o9Qn0gECDAi70cc5B49YNxM8yiDz4qpwIxpS67TDdzwRGDlhCxsJdyuqtdJ4LYS2vtBTspljcCVrF8EbDK4etbKuOLL6l06Rhf0nHLehdbCLMSrOf9CFj17FdaVRMCLDDL6ciLJ8w2U2fPL6dwz1KHbtzXnLzvxp1SYy+e8HJOxsIhZ6Ch7OqycMBOsJMkBLCXJLSSp63LuOJajr0kt4Ekd2AvSWjllxYBKz+WdcoJAatOvUlbakcAQaKcLj3wgimV2TYYRUDbCcefsi0CVjkm0qlUFg7FdkJdFg7YCXaShAD2koRW8rR1GVcQsJL3fZo7sJc01LLfg4CVnWEdc0DAqmOv0qbaEEDAKqcrWTgUy52JYLF8o3InVk053FlgtoY740prOIdLYVwph3u4VOYtxfYD40uxfH3nLeXUglKrRgABq2o9Qn0gECCAgFWOOTARLJY7E8Fi+fpOBBlfWtsPjCvF8mZcKZYv40o5fH1LZXzxJZUuHeNLOm5Z78IDKyvBet6PgFXPfqVVNSHAArOcjmQiWCx3JoLF8mWhWQ7fuFIZV+IIZfudcSUbv7R344GVlly+9zG+5MsznBvjS7F8fect5dSCUqtGAAGraj1CfSAQIICAVY45MBEsljsTwWL5+k4EGV9a2w+MK8XyZlwpli/jSjl8fUtlfPEllS4d40s6blnvwgMrK8F63o+AVc9+pVU1IcACs5yOZCJYLHcmgsXyZaFZDt+4UhlX4ghl+51xJRu/tHfjgZWWXL73Mb7kyzOcG+NLsXx95y3l1IJSq0YAAatqPUJ9IBAggIBVjjkwESyWOxPBYvn6TgQZX1rbD4wrxfJmXCmWL+NKOXx9S2V88SWVLh3jSzpuWe/CAysrwXrej4BVz36lVTUhwAKznI5kIlgsdyaCxfJloVkO37hSGVfiCGX7nXElG7+0d+OBlZZcvvcxvuTLM5wb40uxfH3nLeXUglKrRgABq2o9Qn0gECCAgFWOOTARLJY7E8Fi+fpOBBlfWtsPjCvF8mZcKZYv40o5fH1LZXzxJZUuHeNLOm5Z78IDKyvBet6PgFXPfqVVNSHAArOcjmQiWCx3JoLF8mWhWQ7fuFIZV+IIZfudcSUbv7R344GVlly+9zG+5MsznBvjS7F8fect5dSCUqtGAAGraj1CfSAQIICAVY45MBEsljsTwWL5+k4EGV9a2w+MK8XyZlwpli/jSjl8fUtlfPEllS4d40s6blnvwgMrK8F63o+AVc9+pVU1IcACs5yOZCJYLHcmgsXyZaFZDt+4UhlX4ghl+51xJRu/tHfjgZWWXL73Mb7kyzOcG+NLsXx95y3l1IJSq0YAAatqPUJ9IBAggIBVjjkwESyWOxPBYvn6TgQZX1rbD4wrxfJmXCmWL+NKOXx9S2V88SWVLh3jSzpuWe/CAysrwXrej4BVz36lVTUhwAKznI5kIlgsdyaCxfJloVkO37hSGVfiCGX7nXElG7+0d+OBlZZcvvcxvuTLM5wb40uxfH3nLeXUglKrRgABq2o9Qn0gECCAgFWOOTARLJY7E8Fi+fpOBBlfWtsPjCvF8mZcKZYv40o5fH1LZXzxJZUuHeNLOm5Z78IDKyvBet6PgFXPfqVVNSHAArOcjmQiWCx3JoLF8mWhWQ7fuFIZV+IIZfudcSUbv7R344GVlly+9zG+5MsznBvjS7F8fect5dSCUqtGAAGraj1CfSAQIICAVY45MBEsljsTwWL5+k4EGV9a2w+MK8XyZlwpli/jSjl8fUtlfPEllS4d40s6blnvwgMrK8F63o+AVc9+pVU1IcACs5yOZCJYLHcmgsXyZaFZDt+4UhlX4ghl+51xJRu/tHfjgZWWXL73Mb7kyzOcG+NLsXx95y3l1IJSq0YAAatqPUJ9IBAggIBVjjkwESyWOxPBYvn6TgQZX1rbD4wrxfJmXCmWL+NKOXx9S2V88SWVLh3jSzpuWe/CAysrwXrej4BVz36lVTUhwAKznI5kIlgsdyaCxfJloVkO37hSGVfiCGX7nXElG7+0d+OBlZZcvvcxvuTLM5wb40uxfH3nLeXUglKrRgABq2o9Qn0gECCAgFWOOTARLJY7E8Fi+fpOBBlfWtsPjCvF8mZcKZYv40o5fH1LZXzxJZUuHeNLOm5Z78IDKyvBet6PgFXPfqVVNSHAArOcjmQiWCx3JoLF8mWhWQ7fuFIZV+IIZfudcSUbv7R344GVlly+9zG+5MsznBvjS7F8fect5dSCUqtGAAGraj1CfSAQIICAVY45MBEsljsTwWL5+k4EGV9a2w+MK8XyZlwpli/jSjl8fUtlfPEllS4d40s6blnvwgMrK8F63l8bAev99983p5xyivnFL34R2VOHHHKIGTVqlOnZs2enNL/73e/MUUcd1elv/fv3N9dff73ZeOONvXp+4cKF5te//rUZPXq0TX/wwQebE0880fTp06fh/b7pP/74YzN58mRz9tlnm9mzZ5tDDz3UnHHGGaZ3796R9Xr++efNT37yE3POOedElu/VqJolmjtvoblx2otm+jP/Mu8tWlyJ1vVYvrsZuP4qZp8h/cx6q3e2S1WQBWY53cREsFjuTASL5ctCsxy+caUyrsQRyvY740o2fmnvxgMrLbl872N8yZdnODfGl2L5+s5byqkFpVaNQG0ErDlz5pgDDjjAzJw5M5LxmDFjzLHHHtvp91dffdWKQvfcc0+nv0skOuuss8zSSy8d22fz58+3+a655prmvPPOM8svv7z52c9+Zh555BEzduxY07dv3055JEk/bdo0c/zxx5uf/vSnZtCgQebkk082vXr1suUst9xyS9Tt7bffNueee65tk0Q4rv8lIPHqB+NmmEUffFRJJMsu081ccMSgJUQsBKxyuouJYLHcmQgWy9d3Isj40tp+YFwpljfjSrF8GVfK4etbKuOLL6l06Rhf0nHLehceWFkJ1vP+2ghYV155pVlqqaXMV7/6VdOjR49OvfXCCy9YgenCCy80AwYM6PhN3k2XXXaZWWWVVcw+++yTqofl+XXaaaeZxx57zKgOa621ls3njTfeMEceeaT9f5W7wgor2L8nSf/uu++a73znO2bx4sXm0ksvNSuuuKK59dZbzXHHHWduu+02K2gFL7Vn/Pjxplu3bmb48OGWB9f/Erh4wmwzdfb8SuMYunFfc/K+nT3+WGCW02VMBIvlzkSwWL4sNMvhG1cq40ocoWy/M65k45f2bjyw0pLL9z7Gl3x5hnNjfCmWr++8pZxaUGrVCNRCwPrPf/5jHn/8cbPddts1FG0k+txwww1LbB98+eWXzUUXXWQ9rVZeeeVUfTN9+nSz3377mYMOOsj86Ec/6uSxJS8s5X3TTTeZHXfc0eafJP0rr7xiRowYYdulfCRIySNr6NCh5qqrrrK/BS/lfc0111gPLCeYpWpUDW868IIpldk2GIVX2wnHn7Jtp58RsMoxRiaCxXJnIlgsX9+JIONLa/uBcaVY3owrxfJlXCmHr2+pjC++pNKlY3xJxy3rXXhgZSVYz/trIWA165pFixaZH/zgB2ajjTbqtH3QeV8dc8wxViCSCLX//vub1VZbzbunlYdEqpNOOqmhoDRp0iSz884725hVEqDkGZUk/bPPPmu3Re677742D11OwDr//PPNqaee2lFXbUtU3CvFAVt99dW929BVEvJiL7anebEXy5eFQzl8fUtlfPEllS5dXcYX7CRd//veVRc7ce3FXnx7Pl067CUdt6x34bGXlWA+97fr+JJP68ml3QnUXsDS9kFtubv44os7BWSX95WCuitAursUGP3000+36X08mBSIXfGptHVw6tSpZsiQIZ3sYdasWVYY23TTTe1WRQlYSdK/+eab1rNLApvz7mrkgfXhhx/aGFlbbrmlTcu1JIF2HajxkCjHmrGXYrmzcCiWL4JnOXzjSmVciSOU7XfGlWz80t6NIJGWXL73Mb7kyzOcG+NLsXx95y3l1IJSq0ag9gLWjTfeaONF/epXv1oiNtZHH31kY1X97W9/M+PGjbNb/SRK6fRABUkPx9IKd97rr79ut/HNnTvXblEMxtdSWhdYXtsTFZtKQdeTpNd9ioH1zjvvdGx/1HZInXB4xx13dAhmt9xyi5G31re//W2voPNVM8JW1IcXe7GUebEXy9f3xY7gWU4/ML4Uy70u4wt2gp0kIYC9JKGVPG1dxhXXcuwluQ0kuQN7SUIrv7RsIcyPZZ1yqrWApYDp2lInYUkB1Ztd2g74wAMPWA8pnWTYKMZU+H4nUOnv1157rd2mGLzCv+s3bQn0Ta/8pkyZYgU1BXGXJ9cJJ5xgevbsaQPDS2B76qmnzOWXX263GOr/JcAprteoUaOsx9nZZ59tdthhhy4f0J0Xe7HDFi/2YvkiYJXD17dUxhdfUunS1WV8wU7S9b/vXXWxEwQJ3x7Plg57ycYv7d147KUll+997fo+ypcCubUrgVoLWM8995z5xje+YS655JJO2webdZYEo8MOO8xsvvnmdttfr169IpO3QsCSsKZtjhKiZs+ebbc3KuaWtju+/fbbdmuh6tu/f/+OEw4XLFhgBS8Ftv/ud79r/zvN1sIZM2a0q10vUe8fTfxPW7TljN0729tb5/6wLeq90ulntUU9fSuJvfiSSpcOe0nHLetdjC9ZCWa7n3ElG7+4uxlX4ggV8zvjSjFck+bK+JKUWLL0jC/JeOWVOjy+5JUv+fgTGDRokH/iFqWstYDVbPtgFF/Fk1LA9bvuusv88Y9/NBtssEFkV7z22ms2RpX+3cwDq0+fPubqq6+2+SRJr/uirsWLF5uf//zntn7Dhg2zySQ47bnnnjZQvDy9XIyuFVdc0f7NJ65XsDwErBY9hYFimAi2nnmjEpkIFtsPTASL5RuVO+NLOdxdqYwrxfJnXCmWL+NKOXx9S2V88SWVLh3jSzpuWe9CwMpKMPv9CFjZGXrn4LYPbrHFFjbuVJJLcabOPPPMhqJUMB8nEN18883m7rvvNltttVWnYlzAdQWL15Y+Xdqi6JteWwWjLnmKPfzww9bDqnv37jaZ4mwpPpYLKC/vrR/+8Id2G6J+W3PNNZNgqFXadnWVJaZROWaIvRTLna0bxfKNyp2tG+Vwd6UyrhTLn3GlWL6MK+Xw9S2V8cWXVLp0jC/puGW9ixhYWQnW8/7aemBp++C3vvUtu30wHJsqrislPMm7KW4LoQQiBXtX/CkFUt9rr706ZS0hTN5R2uZ32mmn2d+SpF9qqaUaVnXevHk2Btb3v/9907dv3440YQFLP6jsCRMmxIpxcUza/Xde7MX2IC/2YvmycCiHr2+pjC++pNKlq8v4gp2k63/fu+piJwievj2eLR32ko1f2rv5kJKWXL73tev7KF8K5NauBGorYGn7oLyikm6dkyg1ZswY69V01FFHxQY/f+SRR8zee+9tRo4caUUqJzo5cWv06NHW40qeYLqSpg8b1rvvvmtOP/10M3z4cDN48OBOP0d5YE2aNMluYVxnnXXa1U4z17tdB2o8sDJ3faoMsJdU2LxvYuHgjSrXhCwccsWZODPGlcTIEt3AuJIIV26JGVdyQ5kpI8aXTPhib/5/7L17zG1ldfZ9c8iLYMmOGORgP+RtTAjBKC2KJmgtITElbxSrRkVUGkHwUFRUMAZURKFFK2g4CC1WzlsqiELfUMHGWvEAr4BoKLUhRvMFFAjVliKCHL7M+X7Pzt5zzcW+rzHusSZz7N/+R2WPMeazfuPyum+urLUe/GWziEIKeAdWCNbZD00ZYHUhz7HHHlte9rKXLf344F133VXuv//+8rznPa9svfXWGxbZ/Va/008/vZx66qll4++g6r4b69prr+3rDj744A0f2+s+qtgFV91vLrzooovKbrvt1td0X6T+9re/veyxxx79u6XWvn9Krd9YYV0otn79+vL444/3r2v4Dq2178DqArju3WBrH3HcZpttyllnndX/lsIt9Q8He+zmOdhj+S6bzr84TMN9+FT8JXYPWfwFnaAThQB6UWjptVl8Ze2VoxddA0oHelFotaslwGrHMtOklAFW99sBu9/Ud+aZZ5b/+T//58K+fvvb3/Z/3707qvsthd1v9us+ite9U+l73/te/5HAXXfddZO+tXCo+4fXXHNN2fgLze65555y9NFHl3333bccd9xx5ZFHHulDqy4MO++88zb5mF/Xr9av/SDdvC4k696BNRZGrYVja7+FsPuZu3eRdb+FcO2L3jOJV3ktHOwKLb2Wg11n1qKDAKsFRf8M/MXP8MkmZPEXdIJOFALoRaGl12bxFQIsffeWDvRioebvIcDyM8w4IWWA1X2UrvuoXhcibbfddqN7++EPf1hOPvnkctVVV5WddtqpHHTQQeVtb3tbOfDAA0d7ut802H2nVvenC8aGvyGw+/vue7O6dz91f3fUUUeVI444oqxbt270+Zb67ovlu++92nPPPZdqsXvXVfe9XxdccEEfwh1//PH9Rxw3fpdZRiFv7jVxEdwcId/fc7D7+Fm7CbCs5Nr24S9teQ6nZfEXdIJOFALoRaGl12bxFQIsffeWDvRioebvIcDyM8w4IWWAlXFRvCYfAS6CPn6b6+Zg3xyhmL8nwIrhqk7FX1RiWn0Wf0En2t7V6iw6IZBQN2+rRy82bt4u7i1egm3653oetXn1TJk7AQKsuW+Qn7+KwFyNmi9xr1pv8yL00hzpJgP5F4dYvsum8y8O03AnkFgNd3xlNZyHT8FXpuE+fCr3ltg94C+xfGvvLdP8FDz1qUaAAOupthF+nhACHOwhWDcM5WCP5Vt7sBN4TrMH/CWWexZ/QSfoRCGAXhRaem0WXyEg13dv6UAvFmr+nrGPEP73T39a/t+rriz3/+D/lMd++1v/QxpM2PbpTy87/eEflf/nz15bfu8P/qDBREY8GQECLPSxRRDgIhi7Zg72WL4EWNPwrX0q/lJLylaXxV/QiW3/tV1ZdEIgUbtxXx168fGzdvOOPSu5tn1zPY+68OrWDx9fHn/kkbZAGk3b+n/8j/KHf/kpQqxGPJeNIcAKBsz4pwaBuRo176iZRj/oJZY7/+IQy5fAcxq+m3sqvrI5Qr6/x1d8/KzdBBJWcm378Je2PIfT8JdYvrX3ljs+8+ly7w3fnuaHqXzqs176srL3B46rrKbMQoAAy0KNntkR4GCPXRkHeyzf2oOdwHOaPeAvsdyz+As6QScKAfSi0NJrs/jK2itHL7oGlA70otBqVzsMyG849PVPmY8NLnuV3ccJD7hkfTsITFogQICFKLYIAhzssWvmYI/lS4A1Dd/ap+IvtaRsdVn8BZ3Y9l/blUUnBBK1G/fVoRcfP2s379izkmvbx3nUludwWjZ/iaWlTyfA0pnRMUMCGHXs0rIZNXpBLwoB9KLQ0muz+As60XevdGTRCQGWsnV7LXqxs/N0EmB56LXr5Txqx3JsUjZ/iaWlTyfA0pnRMUMCGHXs0rIZNXpBLwoB9KLQ0muz+As60XevdGTRCQGWsnV7LXqxs/N0EmB56LXr5Txqx5IAK5bl2HQCrNUz54kTEMCoY6FzEYzlu2w6F8FpuA+fir/E7iGLv6ATdKIQQC8KLb02i68QeOq7t3SgFws1fw/3XD/DjBMIsDJulde0QICLYKwoONhj+RJgTcO39qn4Sy0pW10Wf0Entv3XdmXRCYFE7cZ9dejFx8/aTSBhJde2j/OoLc/htGz+EktLn06ApTOjY4YEMOrYpWUzavSCXhQC6EWhpddm8Rd0ou9e6ciiEwIsZev2WvRiZ+fpJMDy0GvXy3nUjuXYpGz+EktLn06ApTOjY4YEMOrYpWUzavSCXhQC6EWhpddm8Rd0ou9e6ciiEwIsZev2WvRiZ+fpJMDy0GvXy3nUjiUBVizLsekEWKtnzhMnIIBRx0LnIhjLd9l0LoLTcB8+FX+J3UMWf0En6EQhgF4UWnptFl8h8NR3b+lALxZq/h7uuX6GGScQYGXcKq9pgQAXwVhRcLDH8iXAmoZv7VPxl1pStros/oJObPuv7cqiEwKJ2o376tCLj5+1m0DCSq5tH+dRW57Dadn8JZaWPp0AS2dGxwwJYNSxS8tm1OgFvSgE0ItCS6/N4i/oRN+90pFFJwRYytbttejFzs7TSYDlodeul/OoHcuxSdn8JZaWPp0AS2dGxwwJYNSxS8tm1OgFvSgE0ItCS6/N4i/oRN+90pFFJwRYytbttejFzs7TSYDlodeul/OoHUsCrFiWY9MJsFbPnCdOQACjjoXORTCW77LpXASn4T58Kv4Su4cs/oJO0IlCAL0otPTaLL5C4Knv3tKBXizU/D3cc/0MM04gwMq4VV7TAgEugrGi4GCP5UuANQ3f2qfiL7WkbHVZ/AWd2PZf25VFJwQStRv31aEXHz9rN4GElVzbPs6jtjyH07L5SywtfToBls6MjhkSwKhjl5bNqNELelEIoBeFll6bxV/Qib57pSOLTgiwlK3ba9GLnZ2nkwDLQ69dL+dRO5Zjk7L5SywtfToBls6MjhkSwKhjl5bNqNELelEIoBeFll6bxV/Qib57pSOLTgiwlK3ba9GLnZ2nkwDLQ69dL+dRO5YEWLEsx6YTYK2eOU+cgABGHQudi2As32XTuQhOw334VPwldg9Z/AWdoBOFAHpRaOm1WXyFwFPfvaUDvVio+Xu45/oZZpxAgJVxq7ymBQJcBGNFwcEey5cAaxq+tU/FX2pJ2eo1m1ndAAAgAElEQVSy+As6se2/tiuLTggkajfuq0MvPn7WbgIJK7m2fZxHbXkOp2Xzl1ha+nQCLJ0ZHTMkgFHHLi2bUaMX9KIQQC8KLb02i7+gE333SkcWnRBgKVu316IXOztPJwGWh167Xs6jdizHJmXzl1ha+nQCLJ0ZHTMkgFHHLi2bUaMX9KIQQC8KLb02i7+gE333SkcWnRBgKVu316IXOztPJwGWh167Xs6jdiwJsGJZjk0nwFo9c544AQGMOhY6F8FYvsumcxGchvvwqfhL7B6y+As6QScKAfSi0NJrs/gKgae+e0sHerFQ8/dwz/UzzDiBACvjVnlNCwS4CMaKgoM9li8B1jR8a5+Kv9SSstVl8Rd0Ytt/bVcWnRBI1G7cV4defPys3QQSVnJt+ziP2vIcTsvmL7G09OkEWDozOmZIAKOOXVo2o0Yv6EUhgF4UWnptFn9BJ/rulY4sOiHAUrZur0UvdnaeTgIsD712vZxH7ViOTcrmL7G09OkEWDozOmZIAKOOXVo2o0Yv6EUhgF4UWnptFn9BJ/rulY4sOiHAUrZur0UvdnaeTgIsD712vZxH7VgSYMWyHJtOgLV65jxxAgIYdSx0LoKxfJdN5yI4DffhU/GX2D1k8Rd0gk4UAuhFoaXXZvEVAk9995YO9GKh5u/hnutnmHECAVbGrfKaFghwEYwVBQd7LF8CrGn41j4Vf6klZavL4i/oxLb/2q4sOiGQqN24rw69+PhZuwkkrOTa9nEeteU5nJbNX2Jp6dMJsHRmdMyQAEYdu7RsRo1e0ItCAL0otPTaLP6CTvTdKx1ZdEKApWzdXote7Ow8nQRYHnrtejmP2rEcm5TNX2Jp6dMJsHRmdMyQAEYdu7RsRo1e0ItCAL0otPTaLP6CTvTdKx1ZdEKApWzdXote7Ow8nQRYHnrtejmP2rEkwIplOTadAGv1zHniBAQw6ljoXARj+S6bzkVwGu7Dp+IvsXvI4i/oBJ0oBNCLQkuvzeIrBJ767i0d6MVCzd/DPdfPMOMEAqyMW+U1LRDgIhgrCg72WL4EWNPwrX0q/lJLylaXxV/QiW3/tV1ZdEIgUbtxXx168fGzdhNIWMm17eM8astzOC2bv8TS0qcTYOnM6JghAYw6dmnZjBq9oBeFAHpRaOm1WfwFnei7Vzqy6IQAS9m6vRa92Nl5OgmwPPTa9XIetWM5Nimbv8TS0qcTYOnM6JghAYw6dmnZjBq9oBeFAHpRaOm1WfwFnei7Vzqy6IQAS9m6vRa92Nl5OgmwPPTa9XIetWNJgBXLcmw6AdbqmfPECQhg1LHQuQjG8l02nYvgNNyHT8VfYveQxV/QCTpRCKAXhZZem8VXCDz13Vs60IuFmr+He66fYcYJBFgZt8prWiDARTBWFBzssXwJsKbhW/tU/KWWlK0ui7+gE9v+a7uy6IRAonbjvjr04uNn7SaQsJJr28d51JbncFo2f4mlpU8nwNKZ0TFDAhh17NKyGTV6QS8KAfSi0NJrs/gLOtF3r3Rk0QkBlrJ1ey16sbPzdBJgeei16+U8asdybFI2f4mlpU8nwNKZ0TFDAhh17NKyGTV6QS8KAfSi0NJrs/gLOtF3r3Rk0QkBlrJ1ey16sbPzdBJgeei16+U8aseSACuW5dh0AqzVM+eJExDAqGOhcxGM5btsOhfBabgPn4q/xO4hi7+gE3SiEEAvCi29NouvEHjqu7d0oBcLNX8P91w/w4wTCLAybpXXtECAi2CsKDjYY/kSYE3Dt/ap+EstKVtdFn9BJ7b913Zl0QmBRO3GfXXoxcfP2k0gYSXXto/zqC3P4bRs/hJLS59OgKUzo2OGBDDq2KVlM2r0gl4UAuhFoaXXZvEXdKLvXunIohMCLGXr9lr0Ymfn6STA8tBr18t51I7l2KRs/hJLS59OgKUzo2OGBDDq2KVlM2r0gl4UAuhFoaXXZvEXdKLvXunIohMCLGXr9lr0Ymfn6STA8tBr18t51I4lAVYsy7HpBFirZ84TJyCAUcdC5yIYy3fZdC6C03AfPhV/id1DFn9BJ+hEIYBeFFp6bRZfIfDUd2/pQC8Wav4e7rl+hhknEGBl3CqvaYEAF8FYUXCwx/IlwJqGb+1T8ZdaUra6LP6CTmz7r+3KohMCidqN++rQi4+ftZtAwkqubR/nUVuew2nZ/CWWlj6dAEtnRscMCWDUsUvLZtToBb0oBNCLQkuvzeIv6ETfvdKRRScEWMrW7bXoxc7O00mA5aHXrpfzqB3LsUnZ/CWWlj6dAEtnRscMCWDUsUvLZtToBb0oBNCLQkuvzeIv6ETfvdKRRScEWMrW7bXoxc7O00mA5aHXrpfzqB1LAqxYlmPTCbBWz5wnTkAAo46FzkUwlu+y6VwEp+E+fCr+EruHLP6CTtCJQgC9KLT02iy+QuCp797SgV4s1Pw93HP9DDNOIMDKuFVe0wIBLoKxouBgj+VLgDUN39qn4i+1pGx1WfwFndj2X9uVRScEErUb99WhFx8/azeBhJVc2z7Oo7Y8h9Oy+UssLX06AZbOjI4ZEsCoY5eWzajRC3pRCKAXhZZem8Vf0Im+e6Uji04IsJSt22vRi52dp5MAy0OvXS/nUTuWY5Oy+UssLX06AZbOjI4ZEsCoY5eWzajRC3pRCKAXhZZem8Vf0Im+e6Uji04IsJSt22vRi52dp5MAy0OvXS/nUTuWBFixLMemE2CtnjlPnIAARh0LnYtgLN9l07kITsN9+FT8JXYPWfwFnaAThQB6UWjptVl8hcBT372lA71YqPl7uOf6GWacQICVcau8pgUCXARjRcHBHsuXAGsavrVPxV9qSdnqsvgLOrHtv7Yri04IJGo37qtDLz5+1m4CCSu5tn2cR215Dqdl85dYWvp0AiydGR0zJIBRxy4tm1GjF/SiEEAvCi29Nou/oBN990pHFp0QYClbt9eiFzs7TycBlodeu17Oo3YsxyZl85dYWvp0AiydGR0zJIBRxy4tm1GjF/SiEEAvCi29Nou/oBN990pHFp0QYClbt9eiFzs7TycBlodeu17Oo3YsCbBiWY5NJ8BaPXOeOAEBjDoWOhfBWL7LpnMRnIb78Kn4S+wesvgLOkEnCgH0otDSa7P4CoGnvntLB3qxUPP3cM/1M8w4gQAr41Z5TQsEuAjGioKDPZYvAdY0fGufir/UkrLVZfEXdGLbf21XFp0QSNRu3FeHXnz8rN0EElZybfs4j9ryHE7L5i+xtPTpBFg6MzpmSACjjl1aNqNGL+hFIYBeFFp6bRZ/QSf67pWOLDohwFK2bq9FL3Z2nk4CLA+9dr2cR+1Yjk3K5i+xtPTpBFg6MzpmSACjjl1aNqNGL+hFIYBeFFp6bRZ/QSf67pWOLDohwFK2bq9FL3Z2nk4CLA+9dr2cR+1YEmDFshybToC1euY8cQICGHUsdC6CsXyXTeciOA334VPxl9g9ZPEXdIJOFALoRaGl12bxFQJPffeWDvRioebv4Z7rZ5hxAgFWxq3ymhYIcBGMFQUHeyxfAqxp+NY+FX+pJWWry+Iv6MS2/9quLDohkKjduK8Ovfj4WbsJJKzk2vZxHrXlOZyWzV9iaenTCbB0ZnTMkABGHbu0bEaNXtCLQgC9KLT02iz+gk703SsdWXRCgKVs3V6LXuzsPJ0EWB567Xo5j9qxHJuUzV9iaenTCbB0ZnTMkABGHbu0bEaNXtCLQgC9KLT02iz+gk703SsdWXRCgKVs3V6LXuzsPJ0EWB567Xo5j9qxJMCKZTk2nQBr9cx54gQEMOpY6FwEY/kum85FcBruw6fiL7F7yOIv6ASdKATQi0JLr83iKwSe+u4tHejFQs3fwz3XzzDjBAKsjFvlNS0Q4CIYKwoO9li+BFjT8K19Kv5SS8pWl8Vf0Ilt/7VdWXRCIFG7cV8devHxs3YTSFjJte3jPGrLczgtm7/E0tKnE2DpzOiYIQGMOnZp2YwavaAXhQB6UWjptVn8BZ3ou1c6suiEAEvZur0WvdjZeToJsDz02vVyHrVjOTYpm7/E0tKnE2DpzOiYIQGMOnZp2YwavaAXhQB6UWjptVn8BZ3ou1c6suiEAEvZur0WvdjZeToJsDz02vVyHrVjSYAVy3JsOgHW6pnzxAkIYNSx0LkIxvJdNp2L4DTch0/FX2L3kMVf0Ak6UQigF4WWXpvFVwg89d1bOtCLhZq/h3uun2HGCQRYGbfKa1ogwEUwVhQc7LF8CbCm4Vv7VPyllpStLou/oBPb/mu7suiEQKJ247469OLjZ+0mkLCSa9vHedSW53BaNn+JpaVPJ8DSmdExQwIYdezSshk1ekEvCgH0otDSa7P4CzrRd690ZNEJAZaydXsterGz83QSYHnotevlPGrHcmxSNn+JpaVPJ8DSmdExQwIYdezSshk1ekEvCgH0otDSa7P4CzrRd690ZNEJAZaydXsterGz83QSYHnotevlPGrHkgArluXYdAKs1TPniRMQwKhjoXMRjOW7bDoXwWm4D5+Kv8TuIYu/oBN0ohBALwotvTaLrxB46ru3dKAXCzV/D/dcP8OMEwiwMm6V17RAgItgrCg42GP5EmBNw7f2qfhLLSlbXRZ/QSe2/dd2ZdEJgUTtxn116MXHz9pNIGEl17aP86gtz+G0bP4SS0ufToClM6NjhgQw6tilZTNq9IJeFALoRaGl12bxF3Si717pyKITAixl6/Za9GJn5+kkwPLQa9fLedSO5dikbP4SS0ufToClM6NjhgQw6tilZTNq9IJeFALoRaGl12bxF3Si717pyKITAixl6/Za9GJn5+kkwPLQa9fLedSOJQFWLMux6QRYq2fOEycggFHHQuciGMt32XQugtNwHz4Vf4ndQxZ/QSfoRCGAXhRaem0WXyHw1Hdv6UAvFmr+Hu65foYZJxBgZdwqr2mBABfBWFFwsMfyJcCahm/tU/GXWlK2uiz+gk5s+6/tyqITAonajfvq0IuPn7WbQMJKrm0f51FbnsNp2fwllpY+nQBLZ0bHDAlg1LFLy2bU6AW9KATQi0JLr83iL+hE373SkUUnBFjK1u216MXOztNJgOWh166X86gdy7FJ2fwllpY+nQBLZ0bHDAlg1LFLy2bU6AW9KATQi0JLr83iL+hE373SkUUnBFjK1u216MXOztNJgOWh166X86gdSwKsWJZj0wmwVs+cJ05AAKOOhc5FMJbvsulcBKfhPnwq/hK7hyz+gk7QiUIAvSi09NosvkLgqe/e0oFeLNT8Pdxz/QwzTiDAyrhVXtMCAS6CsaLgYI/lS4A1Dd/ap+IvtaRsdVn8BZ3Y9l/blUUnBBK1G/fVoRcfP2s3gYSVXNs+zqO2PIfTsvlLLC19OgGWzoyOGRLAqGOXls2o0Qt6UQigF4WWXpvFX9CJvnulI4tOCLCUrdtr0YudnaeTAMtDr10v51E7lmOTsvlLLC19OgGWzoyOGRLAqGOXls2o0Qt6UQigF4WWXpvFX9CJvnulI4tOCLCUrdtr0YudnaeTAMtDr10v51E7lgRYsSzHphNgrZ45T5yAAEYdC52LYCzfZdO5CE7DffhU/CV2D1n8BZ2gE4UAelFo6bVZfIXAU9+9pQO9WKj5e7jn+hlmnECAlXGrvKYFAlwEY0XBwR7LlwBrGr61T8VfaknZ6rL4Czqx7b+2K4tOCCRqN+6rQy8+ftZuAgkrubZ9nEdteQ6nZfOXWFr6dAIsnRkdMySAUccuLZtRoxf0ohBALwotvTaLv6ATffdKRxadEGApW7fXohc7O08nAZaHXrtezqN2LMcmZfOXWFr6dAIsnRkdMySAUccuLZtRoxf0ohBALwotvTaLv6ATffdKRxadEGApW7fXohc7O08nAZaHXrtezqN2LAmwYlmOTSfAWj1znjgBAYw6FjoXwVi+y6ZzEZyG+/Cp+EvsHrL4CzpBJwoB9KLQ0muz+AqBp757Swd6sVDz93DP9TPMOIEAK+NWeU0LBLgIxoqCgz2WLwHWNHxrn4q/1JKy1WXxF3Ri239tVxadEEjUbtxXh158/KzdBBJWcm37OI/a8hxOy+YvsbT06QRYOjM6ZkgAo45dWjajRi/oRSGAXhRaem0Wf0En+u6Vjiw6IcBStm6vRS92dp5OAiwPvXa9nEftWI5NyuYvsbT06QRYOjM6ZkgAo45dWjajRi/oRSGAXhRaem0Wf0En+u6Vjiw6IcBStm6vRS92dp5OAiwPvXa9nEftWBJgxbIcm06AtXrmPHECAhh1LHQugrF8l03nIjgN9+FT8ZfYPWTxF3SCThQC6EWhpddm8RUCT333lg70YqHm7+Ge62eYcQIBVsat8poWCHARjBUFB3ssXwKsafjWPhV/qSVlq8viL+jEtv/ariw6IZCo3bivDr34+Fm7CSSs5Nr2cR615Tmcls1fYmnp0wmwdGZ0zJAARh27tGxGjV7Qi0IAvSi09Nos/oJO9N0rHVl0QoClbN1ei17s7DydBFgeeu16OY/asRyblM1fYmnp0wmwdGZ0zJAARh27tGxGjV7Qi0IAvSi09Nos/oJO9N0rHVl0QoClbN1ei17s7DydBFgeeu16OY/asSTAimU5Np0Aa/XMeeIEBDDqWOhcBGP5LpvORXAa7sOn4i+xe8jiL+gEnSgE0ItCS6/N4isEnvruLR3oxULN38M9188w4wQCrIxb5TUtEOAiGCsKDvZYvgRY0/CtfSr+UkvKVpfFX9CJbf+1XVl0QiBRu3FfHXrx8bN2E0hYybXt4zxqy3M4LZu/xNLSpxNg6czomCEBjDp2admMGr2gF4UAelFo6bVZ/AWd6LtXOrLohABL2bq9Fr3Y2Xk6CbA89Nr1ch61Yzk2KZu/xNLSpxNg6czomCEBjDp2admMGr2gF4UAelFo6bVZ/AWd6LtXOrLohABL2bq9Fr3Y2Xk6CbA89Nr1ch61Y0mAFctybDoB1uqZ88QJCGDUsdC5CMbyXTadi+A03IdPxV9i95DFX9AJOlEIoBeFll6bxVcIPPXdWzrQi4Wav4d7rp9hxgkEWBm3ymtaIMBFMFYUHOyxfAmwpuFb+1T8pZaUrS6Lv6AT2/5ru7LohECiduO+OvTi42ftJpCwkmvbx3nUludwWjZ/iaWlTyfA0pnRMUMCGHXs0rIZNXpBLwoB9KLQ0muz+As60XevdGTRCQGWsnV7LXqxs/N0EmB56LXr5Txqx3JsUjZ/iaWlTyfA0pnRMUMCGHXs0rIZNXpBLwoB9KLQ0muz+As60XevdGTRCQGWsnV7LXqxs/N0EmB56LXr5Txqx5IAK5bl2HQCrNUz54kTEMCoY6FzEYzlu2w6F8FpuA+fir/E7iGLv6ATdKIQQC8KLb02i68QeOq7t3SgFws1fw/3XD/DjBMIsDJulde0QICLYKwoONhj+RJgTcO39qn4Sy0pW10Wf0Entv3XdmXRCYFE7cZ9dejFx8/aTSBhJde2j/OoLc/htGz+EktLn06ApTOjY4YEMOrYpWUzavSCXhQC6EWhpddm8Rd0ou9e6ciiEwIsZev2WvRiZ+fpJMDy0GvXy3nUjuXYpGz+EktLn06ApTOjY4YEMOrYpWUzavSCXhQC6EWhpddm8Rd0ou9e6ciiEwIsZev2WvRiZ+fpJMDy0GvXy3nUjiUBVizLsekEWKtnzhMnIIBRx0LnIhjLd9l0LoLTcB8+FX+J3UMWf0En6EQhgF4UWnptFl8h8NR3b+lALxZq/h7uuX6GGScQYGXcKq9pgQAXwVhRcLDH8iXAmoZv7VPxl1pStros/oJObPuv7cqiEwKJ2o376tCLj5+1m0DCSq5tH+dRW57Dadn8JZaWPj1lgPWFL3yhHHnkkZvQ2HvvvcuXv/zlss8++2zyzx944IHy+c9/vpxzzjn9P3/zm99c3vve95add95ZoqnOqa1/4oknyje/+c1y0kknldtvv7289a1vLR/5yEfKTjvttPTn+9nPflZOO+20cvLJJ8uvQ3rRMyrGqGOXlc2o0Qt6UQigF4WWXpvFX9CJvnulI4tOCLCUrdtr0YudnaeTAMtDr10v51E7lmOTsvlLLC19eroA6xe/+EUf8nzjG9/YhEYX+nzsYx8r22yzzYZ/fs8995Sjjz667L777uWUU04pT3va08oZZ5xRbrrppnLeeeeVXXbZpYqoOkep/853vlPe/e53l9NPP73st99+5YMf/GBZt25d//Nut912Cz/fgw8+WD75yU/2DLrQjj//lwBGHauEbEaNXtCLQgC9KLT02iz+gk703SsdWXRCgKVs3V6LXuzsPJ0EWB567Xo5j9qxJMCKZTk2PVWA1b1b6fzzzy/PfOYzy2te85onpfnwww+XE044odxyyy3l4osvLs9+9rP7+l/96lfliCOO6P/3pz71qbL99ts3naM896GHHirHHntseeyxx8rnPve5ssMOO5Srr766vOMd7yjXXHNNH2ht/Kd7/ZdeemnZeuuty6GHHlq22mqr1SvqKfpEjDp2MVwEY/kum85FcBruw6fiL7F7yOIv6ASdKATQi0JLr83iKwSe+u4tHejFQs3fwz3XzzDjhFQB1l133VU+/elP9++0esYznvGk+/rBD35QXve615U3velN5ROf+MQm78zq3oXVzbjqqqvKQQcd1HSO8ty77767HHbYYeXlL395//N0gVT3jqyXvvSl5ZJLLun/buM/3ez169f378DaXPCWUcxP9pq4CMZunIM9li8B1jR8a5+Kv9SSstVl8Rd0Ytt/bVcWnRBI1G7cV4defPys3QQSVnJt+ziP2vIcTsvmL7G09OlpAqy1d18dddRRfeDThVOvf/3ry7Oe9awFKl1tF1J94AMfGA2Crr/++vKKV7yi/66p4ccONx6mzuneGaU898477yxveMMbymtf+9r+Z+n+rAVYp556avnwhz+84cfpPpbYfe/V8ccfX3bddVddCck7MOrYBWczavSCXhQC6EWhpddm8Rd0ou9e6ciiEwIsZev2WvRiZ+fpJMDy0GvXy3nUjuXYpGz+EktLn54mwOreffWWt7yl/8LztT/dF52feOKJ/UfuNn5HUvcF6t33SnUfHbzhhhvKAQccsAm5H/3oR30A9oIXvKD/SGL3nVNjf9Q5XYClPPfXv/51/w6xLpBbe5fY2DuwHn300f47sl784hf3tfxZJIBRx6oim1GjF/SiEEAvCi29Nou/oBN990pHFp0QYClbt9eiFzs7TycBlodeu17Oo3YsCbBiWY5NTxNgdS/u8ccf77/D6sc//nH54he/2H8EsAuZut8q2H3p+dOf/vSewf33399//O6nP/1pueKKK8rzn//8Tdj85Cc/6d/51H0MsftOqe5L3sf+qHO6L11Xnts9v/sOrN/85jfl7LPPLjvuuGP/HVjdb0q89tprNwRvX/va10r3bq33ve99m3wUcvVyeuo+EaOO3Q0XwVi+y6ZzEZyG+/Cp+EvsHrL4CzpBJwoB9KLQ0muz+AqBp757Swd6sVDz93DP9TPMOCFVgLXxgrqP9333u9/t3/F02223bfJRwbWAqqu//PLLy1577TUaYC37+7VidU7X1wVjynO/9a1v9QFc9yXu3TvC3vOe9/RBVvcF810gd8cdd5QLL7yw/4hh97+7wK77HrAu8Npnn33KSSedVA488EDTF7rffPPNaTT/if/9n7N4LR/5X5u+2++/P/nxWfzcv3fix2bxc9b+kOillpStDr3YuHm78BcvQV8/vuLjt7lufGVzhGL+Hl+J4apOxV9UYlo9/qLxalWNv7QiaZ8z/KVx9kntOtMGWGuIugDo8MMPLy960Ys2fBxQDZ6GAdcqA6wuiOs+FtkFUbfffnv/ccjuu7u6j0c++OCD/UcLu9e39957l7XfcHjvvff2gdett95a3v/+9/f/3fLRQgKsdv9Hq52EUdeSiq3jIhjLl4tgLN9l0/GXabivPRVfieWPr8TyxVem4Vv7VPyllpStDn+xcfN2cW/xEvT3E2D5GcoTuu+H6r6I/etf/3r50pe+VJ773OeW++67r/9uqe4/n+wdWDvvvHO57LLLSvefY3/UOd2MFs/t5jz22GPls5/9bP96DjnkkP7H6wKnV77ylf0XxXfv9Fr7jq4ddtih/2db8m8m5K348v91pAbeWi3halbMW6uboXQNwl9c+DbbnMVf0MlmV+0qyKKTNQjoxSWHzTajl80iCing3hKCVR6Kv8jIpIZs/iK9+BUUp38HVsew+96oj370oxvCqrVg56tf/Wq57rrrykte8pJNUK99UXr3pfBr3z01tgt1Tjej+0ij97ndnO6dZTfeeGP/Dqttt922//G67+vqvh9r7Yvpu3dvffzjH+9rn+y7vFags8kfgVHHriCbUaMX9KIQQC8KLb02i7+gE333SkcWnRBgKVu316IXOztPJwGWh167Xs6jdizHJmXzl1ha+vQtIsDqAqnu3Uprv1GwC3a6L3Xvvjeq+wL0V73qVZuQ6wKv7l1N3cfzTjjhhKXfH6XO6R7S4rm//OUv++/A+tCHPlR22WWXDT/7MMDq/qJ7DVdeeeXoO810ucy3A6OO3V02o0Yv6EUhgF4UWnptFn9BJ/rulY4sOiHAUrZur0UvdnaeTgIsD712vZxH7VgSYMWyHJuePsDqQqZzzz23f5fSkUceuSGMuummm8qrX/3q8q53vWuTkGotlDrnnHP6d0rtv//+T7oVdY5aP3z4Qw89VE488cRy6KGHlhe+8IWb/PWyd2Bdf/31/Uchn/Oc56xeYU+RJ2LUsYvgIhjLd9l0LoLTcB8+FX+J3UMWf0En6EQhgF4UWnptFl8h8NR3b+lALxZq/h7uuX6GGSekCbDuuuuucv/995fnPe95Zeutt96wq+639J1++unl1FNP3eS7rNa+8Lz7DYUXXXRR2W233fqe7gvQ3/72t5c99tijf5fT2vdGdd+lde211/Y1Bx988JSXJ5EAACAASURBVIaP7alz1PqNRdeFa+vXry+PP/54OeywwxbeGbb2HVhdYNe9q2ztI47bbLNNOeuss/rfUril/uEiGLt5DvZYvgRY0/CtfSr+UkvKVpfFX9CJbf+1XVl0QiBRu3FfHXrx8bN2E0hYybXt4zxqy3M4LZu/xNLSp6cIsH7729/2v5mve9fUO9/5zv439XUfreveefS9732v/6jgrrvuukDnnnvuKUcffXTZd999y3HHHVceeeSRPrTqQq/zzjtvk4/nrYVD3ZBrrrmmbPyN/Mqcrl+tX/vBu5+rC9u6d2CNhVHD30LY/czdu86630K49kXvukRydGDUsXvMZtToBb0oBNCLQkuvzeIv6ETfvdKRRScEWMrW7bXoxc7O00mA5aHXrpfzqB3LsUnZ/CWWlj49RYDVvewf/vCH5eSTTy5XXXVV2WmnncpBBx1U3va2t5UDDzywbLfddkvJdL9JsPt+rO5dS91vGzzqqKPKEUccUdatW7dJT1d3zDHH9P/szDPPXPjNhLVz1oZa6rsvou++92rPPfdc+nq6d1195jOfKRdccEEf2h1//PH9RyU3fleaLpP5d2DUsTvMZtToBb0oBNCLQkuvzeIv6ETfvdKRRScEWMrW7bXoxc7O00mA5aHXrpfzqB1LAqxYlmPT0wRYq0fHE+dEAKOO3RYXwVi+y6ZzEZyG+/Cp+EvsHrL4CzpBJwoB9KLQ0muz+AqBp757Swd6sVDz93DP9TPMOIEAK+NWeU0LBLgIxoqCgz2WLwHWNHxrn4q/1JKy1WXxF3Ri239tVxadEEjUbtxXh158/KzdBBJWcm37OI/a8hxOy+YvsbT06QRYOjM6ZkgAo45dWjajRi/oRSGAXhRaem0Wf0En+u6Vjiw6IcBStm6vRS92dp5OAiwPvXa9nEftWI5NyuYvsbT06QRYOjM6ZkgAo45dWjajRi/oRSGAXhRaem0Wf0En+u6Vjiw6IcBStm6vRS92dp5OAiwPvXa9nEftWBJgxbIcm06AtXrmPHECAhh1LHQugrF8l03nIjgN9+FT8ZfYPWTxF3SCThQC6EWhpddm8RUCT333lg70YqHm7+Ge62eYcQIBVsat8poWCHARjBUFB3ssXwKsafjWPhV/qSVlq8viL+jEtv/ariw6IZCo3bivDr34+Fm7CSSs5Nr2cR615Tmcls1fYmnp0wmwdGZ0zJAARh27tGxGjV7Qi0IAvSi09Nos/oJO9N0rHVl0QoClbN1ei17s7DydBFgeeu16OY/asRyblM1fYmnp0wmwdGZ0zJAARh27tGxGjV7Qi0IAvSi09Nos/oJO9N0rHVl0QoClbN1ei17s7DydBFgeeu16OY/asSTAimU5Np0Aa/XMeeIEBDDqWOhcBGP5LpvORXAa7sOn4i+xe8jiL+gEnSgE0ItCS6/N4isEnvruLR3oxULN38M9188w4wQCrIxb5TUtEOAiGCsKDvZYvgRY0/CtfSr+UkvKVpfFX9CJbf+1XVl0QiBRu3FfHXrx8bN2E0hYybXt4zxqy3M4LZu/xNLSpxNg6czomCEBjDp2admMGr2gF4UAelFo6bVZ/AWd6LtXOrLohABL2bq9Fr3Y2Xk6CbA89Nr1ch61Yzk2KZu/xNLSpxNg6czomCEBjDp2admMGr2gF4UAelFo6bVZ/AWd6LtXOrLohABL2bq9Fr3Y2Xk6CbA89Nr1ch61Y0mAFctybDoB1uqZ88QJCGDUsdC5CMbyXTadi+A03IdPxV9i95DFX9AJOlEIoBeFll6bxVcIPPXdWzrQi4Wav4d7rp9hxgkEWBm3ymtaIMBFMFYUHOyxfAmwpuFb+1T8pZaUrS6Lv6AT2/5ru7LohECiduO+OvTi42ftJpCwkmvbx3nUludwWjZ/iaWlTyfA0pnRMUMCGHXs0rIZNXpBLwoB9KLQ0muz+As60XevdGTRCQGWsnV7LXqxs/N0EmB56LXr5Txqx3JsUjZ/iaWlTyfA0pnRMUMCGHXs0rIZNXpBLwoB9KLQ0muz+As60XevdGTRCQGWsnV7LXqxs/N0EmB56LXr5Txqx5IAK5bl2HQCrNUz54kTEMCoY6FzEYzlu2w6F8FpuA+fir/E7iGLv6ATdKIQQC8KLb02i68QeOq7t3SgFws1fw/3XD/DjBMIsDJulde0QICLYKwoONhj+RJgTcO39qn4Sy0pW10Wf0Entv3XdmXRCYFE7cZ9dejFx8/aTSBhJde2j/OoLc/htGz+EktLn06ApTOjY4YEMOrYpWUzavSCXhQC6EWhpddm8Rd0ou9e6ciiEwIsZev2WvRiZ+fpJMDy0GvXy3nUjuXYpGz+EktLn06ApTOjY4YEMOrYpWUzavSCXhQC6EWhpddm8Rd0ou9e6ciiEwIsZev2WvRiZ+fpJMDy0GvXy3nUjiUBVizLsekEWKtnzhMnIIBRx0LnIhjLd9l0LoLTcB8+FX+J3UMWf0En6EQhgF4UWnptFl8h8NR3b+lALxZq/h7uuX6GGScQYGXcKq9pgQAXwVhRcLDH8iXAmoZv7VPxl1pStros/oJObPuv7cqiEwKJ2o376tCLj5+1m0DCSq5tH+dRW57Dadn8JZaWPp0AS2dGxwwJYNSxS8tm1OgFvSgE0ItCS6/N4i/oRN+90pFFJwRYytbttejFzs7TSYDlodeul/OoHcuxSdn8JZaWPp0AS2dGxwwJYNSxS8tm1OgFvSgE0ItCS6/N4i/oRN+90pFFJwRYytbttejFzs7TSYDlodeul/OoHUsCrFiWY9MJsFbPnCdOQACjjoXORTCW77LpXASn4T58Kv4Su4cs/oJO0IlCAL0otPTaLL5C4Knv3tKBXizU/D3cc/0MM04gwMq4VV7TAgEugrGi4GCP5UuANQ3f2qfiL7WkbHVZ/AWd2PZf25VFJwQStRv31aEXHz9rN4GElVzbPs6jtjyH07L5SywtfToBls6MjhkSwKhjl5bNqNELelEIoBeFll6bxV/Qib57pSOLTgiwlK3ba9GLnZ2nkwDLQ69dL+dRO5Zjk7L5SywtfToBls6MjhkSwKhjl5bNqNELelEIoBeFll6bxV/Qib57pSOLTgiwlK3ba9GLnZ2nkwDLQ69dL+dRO5YEWLEsx6YTYK2eOU+cgABGHQudi2As32XTuQhOw334VPwldg9Z/AWdoBOFAHpRaOm1WXyFwFPfvaUDvVio+Xu45/oZZpxAgJVxq7ymBQJcBGNFwcEey5cAaxq+tU/FX2pJ2eqy+As6se2/tiuLTggkajfuq0MvPn7WbgIJK7m2fZxHbXkOp2Xzl1ha+nQCLJ0ZHTMkgFHHLi2bUaMX9KIQQC8KLb02i7+gE333SkcWnRBgKVu316IXOztPJwGWh167Xs6jdizHJmXzl1ha+nQCLJ0ZHTMkgFHHLi2bUaMX9KIQQC8KLb02i7+gE333SkcWnRBgKVu316IXOztPJwGWh167Xs6jdiwJsGJZjk0nwFo9c544AQGMOhY6F8FYvsumcxGchvvwqfhL7B6y+As6QScKAfSi0NJrs/gKgae+e0sHerFQ8/dwz/UzzDiBACvjVnlNCwS4CMaKgoM9li8B1jR8a5+Kv9SSstVl8Rd0Ytt/bVcWnRBI1G7cV4defPys3QQSVnJt+ziP2vIcTsvmL7G09OkEWDozOmZIAKOOXVo2o0Yv6EUhgF4UWnptFn9BJ/rulY4sOiHAUrZur0UvdnaeTgIsD712vZxH7ViOTcrmL7G09OkEWDozOmZIAKOOXVo2o0Yv6EUhgF4UWnptFn9BJ/rulY4sOiHAUrZur0UvdnaeTgIsD712vZxH7VgSYMWyHJtOgLV65jxxAgIYdSx0LoKxfJdN5yI4DffhU/GX2D1k8Rd0gk4UAuhFoaXXZvEVAk9995YO9GKh5u/hnutnmHECAVbGrfKaFghwEYwVBQd7LF8CrGn41j4Vf6klZavL4i/oxLb/2q4sOiGQqN24rw69+PhZuwkkrOTa9nEeteU5nJbNX2Jp6dMJsHRmdMyQAEYdu7RsRo1e0ItCAL0otPTaLP6CTvTdKx1ZdEKApWzdXote7Ow8nQRYHnrtejmP2rEcm5TNX2Jp6dMJsHRmdMyQAEYdu7RsRo1e0ItCAL0otPTaLP6CTvTdKx1ZdEKApWzdXote7Ow8nQRYHnrtejmP2rEkwIplOTadAGv1zHniBAQw6ljoXARj+S6bzkVwGu7Dp+IvsXvI4i/oBJ0oBNCLQkuvzeIrBJ767i0d6MVCzd/DPdfPMOMEAqyMW+U1LRDgIhgrCg72WL4EWNPwrX0q/lJLylaXxV/QiW3/tV1ZdEIgUbtxXx168fGzdhNIWMm17eM8astzOC2bv8TS0qcTYOnM6JghAYw6dmnZjBq9oBeFAHpRaOm1WfwFnei7Vzqy6IQAS9m6vRa92Nl5OgmwPPTa9XIetWM5Nimbv8TS0qcTYOnM6JghAYw6dmnZjBq9oBeFAHpRaOm1WfwFnei7Vzqy6IQAS9m6vRa92Nl5OgmwPPTa9XIetWNJgBXLcmw6AdbqmfPECQhg1LHQuQjG8l02nYvgNNyHT8VfYveQxV/QCTpRCKAXhZZem8VXCDz13Vs60IuFmr+He66fYcYJBFgZt8prWiDARTBWFBzssXwJsKbhW/tU/KWWlK0ui7+gE9v+a7uy6IRAonbjvjr04uNn7SaQsJJr28d51JbncFo2f4mlpU8nwNKZ0TFDAhh17NKyGTV6QS8KAfSi0NJrs/gLOtF3r3Rk0QkBlrJ1ey16sbPzdBJgeei16+U8asdybFI2f4mlpU8nwNKZ0TFDAhh17NKyGTV6QS8KAfSi0NJrs/gLOtF3r3Rk0QkBlrJ1ey16sbPzdBJgeei16+U8aseSACuW5dh0AqzVM+eJExDAqGOhcxGM5btsOhfBabgPn4q/xO4hi7+gE3SiEEAvCi29NouvEHjqu7d0oBcLNX8P91w/w4wTCLAybpXXtECAi2CsKDjYY/kSYE3Dt/ap+EstKVtdFn9BJ7b913Zl0QmBRO3GfXXoxcfP2k0gYSXXto/zqC3P4bRs/hJLS59OgKUzo2OGBDDq2KVlM2r0gl4UAuhFoaXXZvEXdKLvXunIohMCLGXr9lr0Ymfn6STA8tBr18t51I7l2KRs/hJLS59OgKUzo2OGBDDq2KVlM2r0gl4UAuhFoaXXZvEXdKLvXunIohMCLGXr9lr0Ymfn6STA8tBr18t51I4lAVYsy7HpBFirZ84TJyCAUcdC5yIYy3fZdC6C03AfPhV/id1DFn9BJ+hEIYBeFFp6bRZfIfDUd2/pQC8Wav4e7rl+hhknEGBl3CqvaYEAF8FYUXCwx/IlwJqGb+1T8ZdaUra6LP6CTmz7r+3KohMCidqN++rQi4+ftZtAwkqubR/nUVuew2nZ/CWWlj6dAEtnRscMCWDUsUvLZtToBb0oBNCLQkuvzeIv6ETfvdKRRScEWMrW7bXoxc7O00mA5aHXrpfzqB3LsUnZ/CWWlj6dAEtnRscMCWDUsUvLZtToBb0oBNCLQkuvzeIv6ETfvdKRRScEWMrW7bXoxc7O00mA5aHXrpfzqB1LAqxYlmPTCbBWz5wnTkAAo46FzkUwlu+y6VwEp+E+fCr+EruHLP6CTtCJQgC9KLT02iy+QuCp797SgV4s1Pw93HP9DDNOIMDKuFVe0wIBLoKxouBgj+VLgDUN39qn4i+1pGx1WfwFndj2X9uVRScEErUb99WhFx8/azeBhJVc2z7Oo7Y8h9Oy+UssLX06AZbOjI4ZEsCoY5eWzajRC3pRCKAXhZZem8Vf0Im+e6Uji04IsJSt22vRi52dp5MAy0OvXS/nUTuWY5Oy+UssLX06AZbOjI4ZEsCoY5eWzajRC3pRCKAXhZZem8Vf0Im+e6Uji04IsJSt22vRi52dp5MAy0OvXS/nUTuWBFixLMemE2CtnjlPnIAARh0LnYtgLN9l07kITsN9+FT8JXYPWfwFnaAThQB6UWjptVl8hcBT372lA71YqPl7uOf6GWacQICVcau8pgUCXARjRcHBHsuXAGsavrVPxV9qSdnqsvgLOrHtv7Yri04IJGo37qtDLz5+1m4CCSu5tn2cR215Dqdl85dYWvp0AiydGR0zJIBRxy4tm1GjF/SiEEAvCi29Nou/oBN990pHFp0QYClbt9eiFzs7TycBlodeu17Oo3YsxyZl85dYWvp0AiydGR0zJIBRxy4tm1GjF/SiEEAvCi29Nou/oBN990pHFp0QYClbt9eiFzs7TycBlodeu17Oo3YsCbBiWY5NJ8BaPXOeOAEBjDoWOhfBWL7LpnMRnIb78Kn4S+wesvgLOkEnCgH0otDSa7P4CoGnvntLB3qxUPP3cM/1M8w4gQAr41Z5TQsEuAjGioKDPZYvAdY0fGufir/UkrLVZfEXdGLbf21XFp0QSNRu3FeHXnz8rN0EElZybfs4j9ryHE7L5i+xtPTpBFg6MzpmSACjjl1aNqNGL+hFIYBeFFp6bRZ/QSf67pWOLDohwFK2bq9FL3Z2nk4CLA+9dr2cR+1Yjk3K5i+xtPTpBFg6MzpmSACjjl1aNqNGL+hFIYBeFFp6bRZ/QSf67pWOLDohwFK2bq9FL3Z2nk4CLA+9dr2cR+1YEmDFshybToC1euY8cQICGHUsdC6CsXyXTeciOA334VPxl9g9ZPEXdIJOFALoRaGl12bxFQJPffeWDvRioebv4Z7rZ5hxAgFWxq3ymhYIcBGMFQUHeyxfAqxp+NY+FX+pJWWry+Iv6MS2/9quLDohkKjduK8Ovfj4WbsJJKzk2vZxHrXlOZyWzV9iaenTCbB0ZnTMkABGHbu0bEaNXtCLQgC9KLT02iz+gk703SsdWXRCgKVs3V6LXuzsPJ0EWB567Xo5j9qxHJuUzV9iaenTCbB0ZnTMkABGHbu0bEaNXtCLQgC9KLT02iz+gk703SsdWXRCgKVs3V6LXuzsPJ0EWB567Xo5j9qxJMCKZTk2nQBr9cx54gQEMOpY6FwEY/kum85FcBruw6fiL7F7yOIv6ASdKATQi0JLr83iKwSe+u4tHejFQs3fwz3XzzDjBAKsjFvlNS0Q4CIYKwoO9li+BFjT8K19Kv5SS8pWl8Vf0Ilt/7VdWXRCIFG7cV8devHxs3YTSFjJte3jPGrLczgtm7/E0tKnE2DpzOiYIQGMOnZp2YwavaAXhQB6UWjptVn8BZ3ou1c6suiEAEvZur0WvdjZeToJsDz02vVyHrVjOTYpm7/E0tKnE2DpzOiYIQGMOnZp2YwavaAXhQB6UWjptVn8BZ3ou1c6suiEAEvZur0WvdjZeToJsDz02vVyHrVjSYAVy3JsOgHW6pnzxAkIYNSx0LkIxvJdNp2L4DTch0/FX2L3kMVf0Ak6UQigF4WWXpvFVwg89d1bOtCLhZq/h3uun2HGCQRYGbfKa1ogwEUwVhQc7LF8CbCm4Vv7VPyllpStLou/oBPb/mu7suiEQKJ247469OLjZ+0mkLCSa9vHedSW53BaNn+JpaVPJ8DSmdExQwIYdezSshk1ekEvCgH0otDSa7P4CzrRd690ZNEJAZaydXsterGz83QSYHnotevlPGrHcmxSNn+JpaVPJ8DSmdExQwIYdezSshk1ekEvCgH0otDSa7P4CzrRd690ZNEJAZaydXsterGz83QSYHnotevlPGrHkgArluXYdAKs1TPniRMQwKhjoXMRjOW7bDoXwWm4D5+Kv8TuIYu/oBN0ohBALwotvTaLrxB46ru3dKAXCzV/D/dcP8OMEwiwMm6V17RAgItgrCg42GP5EmBNw7f2qfhLLSlbXRZ/QSe2/dd2ZdEJgUTtxn116MXHz9pNIGEl17aP86gtz+G0bP4SS0ufToClM6NjhgQw6tilZTNq9IJeFALoRaGl12bxF3Si717pyKITAixl6/Za9GJn5+kkwPLQa9fLedSO5dikbP4SS0ufToClM6NjhgQw6tilZTNq9IJeFALoRaGl12bxF3Si717pyKITAixl6/Za9GJn5+kkwPLQa9fLedSOJQFWLMux6QRYq2fOEycggFHHQuciGMt32XQugtNwHz4Vf4ndQxZ/QSfoRCGAXhRaem0WXyHw1Hdv6UAvFmr+Hu65foYZJxBgZdwqr2mBABfBWFFwsMfyJcCahm/tU/GXWlK2uiz+gk5s+6/tyqITAonajfvq0IuPn7WbQMJKrm0f51FbnsNp2fwllpY+nQBLZ0bHDAlg1LFLy2bU6AW9KATQi0JLr83iL+hE373SkUUnBFjK1u216MXOztNJgOWh166X86gdy7FJ2fwllpY+nQBLZ0bHDAlg1LFLy2bU6AW9KATQi0JLr83iL+hE373SkUUnBFjK1u216MXOztNJgOWh166X86gdSwKsWJZj0wmwVs+cJ05AAKOOhc5FMJbvsulcBKfhPnwq/hK7hyz+gk7QiUIAvSi09NosvkLgqe/e0oFeLNT8Pdxz/QwzTiDAyrhVXtMCAS6CsaLgYI/lS4A1Dd/ap+IvtaRsdVn8BZ3Y9l/blUUnBBK1G/fVoRcfP2s3gYSVXNs+zqO2PIfTsvlLLC19OgGWzoyOGRLAqGOXls2o0Qt6UQigF4WWXpvFX9CJvnulI4tOCLCUrdtr0YudnaeTAMtDr10v51E7lmOTsvlLLC19OgGWzoyOGRLAqGOXls2o0Qt6UQigF4WWXpvFX9CJvnulI4tOCLCUrdtr0YudnaeTAMtDr10v51E7lgRYsSzHphNgrZ45T5yAAEYdC52LYCzfZdO5CE7DffhU/CV2D1n8BZ2gE4UAelFo6bVZfIXAU9+9pQO9WKj5e7jn+hlmnECAlXGrvKYFAlwEY0XBwR7LlwBrGr61T8VfaknZ6rL4Czqx7b+2K4tOCCRqN+6rQy8+ftZuAgkrubZ9nEdteQ6nZfOXWFr6dAIsnRkdMySAUccuLZtRoxf0ohBALwotvTaLv6ATffdKRxadEGApW7fXohc7O08nAZaHXrtezqN2LMcmZfOXWFr6dAIsnRkdMySAUccuLZtRoxf0ohBALwotvTaLv6ATffdKRxadEGApW7fXohc7O08nAZaHXrtezqN2LAmwYlmOTSfAWj1znjgBAYw6FjoXwVi+y6ZzEZyG+/Cp+EvsHrL4CzpBJwoB9KLQ0muz+AqBp757Swd6sVDz93DP9TPMOIEAK+NWeU0LBLgIxoqCgz2WLwHWNHxrn4q/1JKy1WXxF3Ri239tVxadEEjUbtxXh158/KzdBBJWcm37OI/a8hxOy+YvsbT06QRYOjM6ZkgAo45dWjajRi/oRSGAXhRaem0Wf0En+u6Vjiw6IcBStm6vRS92dp5OAiwPvXa9nEftWI5NyuYvsbT06QRYOjM6ZkgAo45dWjajRi/oRSGAXhRaem0Wf0En+u6Vjiw6IcBStm6vRS92dp5OAiwPvXa9nEftWBJgxbIcm06AtXrmPHECAhh1LHQugrF8l03nIjgN9+FT8ZfYPWTxF3SCThQC6EWhpddm8RUCT333lg70YqHm7+Ge62eYcQIBVsat8poWCHARjBUFB3ssXwKsafjWPhV/qSVlq8viL+jEtv/ariw6IZCo3bivDr34+Fm7CSSs5Nr2cR615Tmcls1fYmnp0wmwdGZ0zJAARh27tGxGjV7Qi0IAvSi09Nos/oJO9N0rHVl0QoClbN1ei17s7DydBFgeeu16OY/asRyblM1fYmnp0wmwdGZ0zJAARh27tGxGjV7Qi0IAvSi09Nos/oJO9N0rHVl0QoClbN1ei17s7DydBFgeeu16OY/asSTAimU5Np0Aa/XMeeIEBDDqWOhcBGP5LpvORXAa7sOn4i+xe8jiL+gEnSgE0ItCS6/N4isEnvruLR3oxULN38M9188w4wQCrIxb5TUtEOAiGCsKDvZYvgRY0/CtfSr+UkvKVpfFX9CJbf+1XVl0QiBRu3FfHXrx8bN2E0hYybXt4zxqy3M4LZu/xNLSpxNg6czomCEBjDp2admMGr2gF4UAelFo6bVZ/AWd6LtXOrLohABL2bq9Fr3Y2Xk6CbA89Nr1ch61Yzk2KZu/xNLSpxNg6czomCEBjDp2admMGr2gF4UAelFo6bVZ/AWd6LtXOrLohABL2bq9Fr3Y2Xk6CbA89Nr1ch61Y0mAFctybDoB1uqZ88QJCGDUsdC5CMbyXTadi+A03IdPxV9i95DFX9AJOlEIoBeFll6bxVcIPPXdWzrQi4Wav4d7rp9hxgkEWBm3ymtaIMBFMFYUHOyxfAmwpuFb+1T8pZaUrS6Lv6AT2/5ru7LohECiduO+OvTi42ftJpCwkmvbx3nUludwWjZ/iaWlTyfA0pnRMUMCGHXs0rIZNXpBLwoB9KLQ0muz+As60XevdGTRCQGWsnV7LXqxs/N0EmB56LXr5Txqx3JsUjZ/iaWlT08VYD344IPl/PPPLxdeeGG59dZbyx/+4R+Www8/vBx55JHl6U9/+lI6X/jCF/qajf/svffe5ctf/nLZZ599qqg+8MAD5fOf/3w555xz+vo3v/nN5b3vfW/ZeeedR/tr65944onyzW9+s5x00knl9ttvL29961vLRz7ykbLTTjst/bl+9rOfldNOO62cfPLJS59f9aISFWHUscvMZtToBb0oBNCLQkuvzeIv6ETfvdKRRScEWMrW7bXoxc7O00mA5aHXrpfzqB1LAqxYlmPT0wRY99xzTzn66KPLt7/97fKCF7ygPPTQQ+X73/9+/5oPOeSQct5555VddtllgcEvfvGLPhT6xje+scnfdSHRxz72sbLNNttsditrz959993LKaecUp72tKeVM844o9x0002jz1Xqv/Od75R3v/vd5fTTTy/77bdf+eAHP1jWrVvXP2e77bZb+Nm6EO+Tn/xk/5q6EI4//5cARh2rBC6CsXyXVQoPOwAAIABJREFUTeciOA334VPxl9g9ZPEXdIJOFALoRaGl12bxFQJPffeWDvRioebv4Z7rZ5hxQooAq3uX0llnndUHR907n7bffvvS/bMf/OAH5Zhjjik33nhj/66lYSDV1XTv2HrmM59ZXvOa15j2+/DDD5cTTjih3HLLLeXiiy8uz372s/s5v/rVr8oRRxzR/+9PfepT/c/U/VHquxDu2GOPLY899lj53Oc+V3bYYYdy9dVXl3e84x3lmmuu6QOtjf90r+fSSy8tW2+9dTn00EPLVlttZXpNGZu4CMZulYM9li8B1jR8a5+Kv9SSstVl8Rd0Ytt/bVcWnRBI1G7cV4defPys3QQSVnJt+ziP2vIcTsvmL7G09OkpAqz//M//7AOdN77xjWXbbbfdhMJ1111XXve615U//uM/7gOmZzzjGRv+/q677iqf/vSn+2Br43+uYOxCsm7+m970pvKJT3xik3dsde/C6mZfddVV5aCDDurHKvV33313Oeyww8rLX/7yfk4XSHXvyHrpS19aLrnkkv7vNv7TzV6/fn3/Dqy1wEx5LZlrMerY7WYzavSCXhQC6EWhpddm8Rd0ou9e6ciiEwIsZev2WvRiZ+fpJMDy0GvXy3nUjuXYpGz+EktLn54iwHqyl33ffff14VL3UcDu3Undu626P2vvvjrqqKP6gKgLoV7/+teXZz3rWdUUuxldSPWBD3xgNFC6/vrryyte8YoN7/7q3hml1N95553lDW94Q3nta1/bz+j+rAVYp556avnwhz+84WftPpbYfe/V8ccfX3bdddfq17ClFGLUsZvOZtToBb0oBNCLQkuvzeIv6ETfvdKRRScEWMrW7bXoxc7O00mA5aHXrpfzqB1LAqxYlmPT0wdY999/f/9OpT333LMPj9bemdS9++otb3lL/wXpa3+6L0Y/8cQT+4/o1byDqfsi9u77qbp3dt1www3lgAMO2ITxj370oz4Y676Tq/uoYhdgKfW//vWv+/CtC9jW3t019g6sRx99tP+OrBe/+MV9LX8WCWDUsargIhjLd9l0LoLTcB8+FX+J3UMWf0En6EQhgF4UWnptFl8h8NR3b+lALxZq/h7uuX6GGSekD7B+8pOf9O9i+uhHP7rwPVePP/54/11VP/7xj8sXv/jF/qN+XSjV/fbA7kvSn+w3F3ZiWAvHfvrTn5YrrriiPP/5z99EI2vP7j6e2L37q/vS9S5Mq63v+rrvwPrNb35Tzj777LLjjjv234HVfc/XtddeuyEw+9rXvla6d2u9733vq/rS+YxC3txr4iK4OUK+v+dg9/GzdnOwW8m17cNf2vIcTsviL+gEnSgE0ItCS6/N4isEWPruLR3oxULN38M9188w44T0AdZXvvKV8qUvfan/bYBP9j1X3ccBv/vd7/bvkLrttttGPxI4FMBaQNX988svv7zstddeowHW2t93/9mFabX13bxvfetbfaDWfYl7906u97znPX2Q1X0xfBew3XHHHeXCCy/sP2LY/e8ugOu+16sLvPbZZ59y0kknlQMPPHCL/0J3LoKx9sXBHst32XQO9mm4D5+Kv8TuIYu/oBN0ohBALwotvTaLrxBg6bu3dKAXCzV/D/dcP8OME1IHWPfee2/5i7/4i/57oV74whdW7a8LjA4//PDyohe9qP/Y37p165b2rSLA6oK17mOOXRB1++239x9v7L5zq/u444MPPth/tLD7effee+8Nv+Gwe91d4HXrrbeW97///f1/t3y08Oabb65iNoeiT/zv/5zDj1k+8r821dt/f/Ljs/i5f+/Ej83i56z9IdFLLSlbHXqxcfN24S9egr5+fMXHb3Pd+MrmCMX8Pb4Sw1Wdir+oxLR6/EXj1aoaf2lF0j5nv/32szcHdaYNsNa+F+r3f//3y6GHHlr9DqSur/uNf1//+tf7d24997nPXYp+7Qviu/98sndg7bzzzuWyyy7r53TfaVVb3/Ut+/PYY4+Vz372s/3Pd8ghh/RlXeD0yle+sv+ur+6dXmvf0bXDDjts8v1ftVoiwKol1a4Oo27H0jOJi6CH3uZ7uQhunlFEBf4SQbV+Jr5Sz8pSia9YqPl78BU/wxYT8JcWFJfPwF9i+S6bjr9Mw33jpxJgrWgH3buWuvDpP/7jP8rRRx9dtt12W+nJ3fdMdd+ZNRZKbTxoLSD66le/Wq677rrykpe8ZJPnrH3hevdl8d1H+ro/3UcUa+u7jwou+9O9U+zGG2/s32G19vq679nqvh9r7QvlOw4f//jH+48hdn+3++67SxwyFfNW/Nht8tbqWL7LpvPW6mm4D5+Kv8TuIYu/oBN0ohBALwotvTaLr6y9cvSia0DpQC8KrXa13HPbscw0KeU7sLrA5pZbbinHHHOMHF51y+2Cp+7dTZv7CGEXEHVf9t59/1T3ReqvetWrNtFGF4R1747qPuZ3wgkn9H+n1G+11VajWvvlL3/ZfwfWhz70obLLLrtsqBkGWN1fdM++8sorNxvGZRL12GvhYI/dMAd7LF8CrGn41j4Vf6klZavL4i/oxLb/2q4sOiGQqN24rw69+PhZuwkkrOTa9nEeteU5nJbNX2Jp6dPTBVjdx966dyYdccQR/W/9U/90odS5557bB19HHnnkZj96eNNNN5VXv/rV5V3velcfUq2FTmvh1jnnnNO/42r//ffvfxS1fvjzP/TQQ+XEE0/sPxY5/F6vZe/Auv766/uPMD7nOc9RcaSpx6hjV5nNqNELelEIoBeFll6bxV/Qib57pSOLTgiwlK3ba9GLnZ2nkwDLQ69dL+dRO5Zjk7L5SywtfXqqAKsLr7797W/3HxvcfvvtN6HRfdyv+42Eb3zjG/tg66677ir3339/ed7znle23nrrDbXdb/U7/fTTy6mnnlo2/g6q7ruxrr322r7u4IMP3vDOrocffrgPrrrfXHjRRReV3Xbbra/pvkj97W9/e9ljjz36d0ut/Txq/cYvogvF1q9fXx5//PFy2GGHLYRra9+B1QVw3bvB1j7iuM0225Szzjqr/y2FW+ofjDp289mMGr2gF4UAelFo6bVZ/AWd6LtXOrLohABL2bq9Fr3Y2Xk6CbA89Nr1ch61Y0mAFctybHqaAOtf/uVf+ndBdb+dbxhe/e53v+sDpr/9278tr3nNa8pvf/vb/jf5de+Oeuc739n/Zr/uo3jdO5W+973v9R8J3HXXXTfhtRYOdf/wmmuuKRt/odk999zTh2b77rtvOe6448ojjzzSh1ZdGHbeeedt8jG/rl+tX/tBunldSNa9A2ssjFoLx9Z+C2H3M3fvIut+C+HaF72vXmJPjSdi1LF74CIYy3fZdC6C03AfPhV/id1DFn9BJ+hEIYBeFFp6bRZfIfDUd2/pQC8Wav4e7rl+hhknpAiwuu+s6t6R9POf/3zpjv7kT/5kky8y/+EPf1hOPvnkctVVV/Wh10EHHVTe9ra3lQMPPHD0o4fdbw7svlOr+3PmmWdu8u6s7p91f999b1b37qfunVtHHXVU/zHGdevWjf5Mlvrui+W7773ac889l77O7l1Xn/nMZ8oFF1zQh3DHH398/xHHjd9lllHIm3tNXAQ3R8j39xzsPn7Wbg52K7m2ffhLW57DaVn8BZ2gE4UAelFo6bVZfIUAS9+9pQO9WKj5e7jn+hlmnJAiwMq4GF5TWwJcBNvyzPovmFwEY3WyNp2L4Go4D5/CRXAa7vjKarjjK6vhjK9Mw3lzT+WeuzlCvr/HX3z8rN3cW6zkcvcRYOXeL6/u/yfAwR4rBQ72WL7LpnOwT8N9+FT8JXYPWfwFnaAThQB6UWjptVl8hYBc372lA71YqPl7uOf6GWacQICVcau8pgUCXARjRcHBHsuXAGsavrVPxV9qSdnqsvgLOrHtv7Yri04IJGo37qtDLz5+1m4CCSu5tn2cR215Dqdl85dYWvp0AiydGR0zJIBRxy4tm1GjF/SiEEAvCi29Nou/oBN990pHFp0QYClbt9eiFzs7TycBlodeu17Oo3YsxyZl85dYWvp0AiydGR0zJIBRxy4tm1GjF/SiEEAvCi29Nou/oBN990pHFp0QYClbt9eiFzs7TycBlodeu17Oo3YsCbBiWY5NJ8BaPXOeOAEBjDoWOhfBWL7LpnMRnIb78Kn4S+wesvgLOkEnCgH0otDSa7P4CoGnvntLB3qxUPP3cM/1M8w4gQAr41Z5TQsEuAjGioKDPZYvAdY0fGufir/UkrLVZfEXdGLbf21XFp0QSNRu3FeHXnz8rN0EElZybfs4j9ryHE7L5i+xtPTpBFg6MzpmSACjjl1aNqNGL+hFIYBeFFp6bRZ/QSf67pWOLDohwFK2bq9FL3Z2nk4CLA+9dr2cR+1Yjk3K5i+xtPTpBFg6MzpmSACjjl1aNqNGL+hFIYBeFFp6bRZ/QSf67pWOLDohwFK2bq9FL3Z2nk4CLA+9dr2cR+1YEmDFshybToC1euY8cQICGHUsdC6CsXyXTeciOA334VPxl9g9ZPEXdIJOFALoRaGl12bxFQJPffeWDvRioebv4Z7rZ5hxAgFWxq3ymhYIcBGMFQUHeyxfAqxp+NY+FX+pJWWry+Iv6MS2/9quLDohkKjduK8Ovfj4WbsJJKzk2vZxHrXlOZyWzV9iaenTCbB0ZnTMkABGHbu0bEaNXtCLQgC9KLT02iz+gk703SsdWXRCgKVs3V6LXuzsPJ0EWB567Xo5j9qxHJuUzV9iaenTCbB0ZnTMkABGHbu0bEaNXtCLQgC9KLT02iz+gk703SsdWXRCgKVs3V6LXuzsPJ0EWB567Xo5j9qxJMCKZTk2nQBr9cx54gQEMOpY6FwEY/kum85FcBruw6fiL7F7yOIv6ASdKATQi0JLr83iKwSe+u4tHejFQs3fwz3XzzDjBAKsjFvlNS0Q4CIYKwoO9li+BFjT8K19Kv5SS8pWl8Vf0Ilt/7VdWXRCIFG7cV8devHxs3YTSFjJte3jPGrLczgtm7/E0tKnE2DpzOiYIQGMOnZp2YwavaAXhQB6UWjptVn8BZ3ou1c6suiEAEvZur0WvdjZeToJsDz02vVyHrVjOTYpm7/E0tKnE2DpzOiYIQGMOnZp2YwavaAXhQB6UWjptVn8BZ3ou1c6suiEAEvZur0WvdjZeToJsDz02vVyHrVjSYAVy3JsOgHW6pnzxAkIYNSx0LkIxvJdNp2L4DTch0/FX2L3kMVf0Ak6UQigF4WWXpvFVwg89d1bOtCLhZq/h3uun2HGCQRYGbfKa1ogwEUwVhQc7LF8CbCm4Vv7VPyllpStLou/oBPb/mu7suiEQKJ247469OLjZ+0mkLCSa9vHedSW53BaNn+JpaVPJ8DSmdExQwIYdezSshk1ekEvCgH0otDSa7P4CzrRd690ZNEJAZaydXsterGz83QSYHnotevlPGrHcmxSNn+JpaVPJ8DSmdExQwIYdezSshk1ekEvCgH0otDSa7P4CzrRd690ZNEJAZaydXsterGz83QSYHnotevlPGrHkgArluXYdAKs1TPniRMQwKhjoXMRjOW7bDoXwWm4D5+Kv8TuIYu/oBN0ohBALwotvTaLrxB46ru3dKAXCzV/D/dcP8OMEwiwMm6V17RAgItgrCg42GP5EmBNw7f2qfhLLSlbXRZ/QSe2/dd2ZdEJgUTtxn116MXHz9pNIGEl17aP86gtz+G0bP4SS0ufToClM6NjhgQw6tilZTNq9IJeFALoRaGl12bxF3Si717pyKITAixl6/Za9GJn5+kkwPLQa9fLedSO5dikbP4SS0ufToClM6NjhgQw6tilZTNq9IJeFALoRaGl12bxF3Si717pyKITAixl6/Za9GJn5+kkwPLQa9fLedSOJQFWLMux6QRYq2fOEycggFHHQuciGMt32XQugtNwHz4Vf4ndQxZ/QSfoRCGAXhRaem0WXyHw1Hdv6UAvFmr+Hu65foYZJxBgZdwqr2mBABfBWFFwsMfyJcCahm/tU/GXWlK2uiz+gk5s+6/tyqITAonajfvq0IuPn7WbQMJKrm0f51FbnsNp2fwllpY+nQBLZ0bHDAlg1LFLy2bU6AW9KATQi0JLr83iL+hE373SkUUnBFjK1u216MXOztNJgOWh166X86gdy7FJ2fwllpY+nQBLZ0bHDAlg1LFLy2bU6AW9KATQi0JLr83iL+hE373SkUUnBFjK1u216MXOztNJgOWh166X86gdSwKsWJZj0wmwVs+cJ05AAKOOhc5FMJbvsulcBKfhPnwq/hK7hyz+gk7QiUIAvSi09NosvkLgqe/e0oFeLNT8Pdxz/QwzTiDAyrhVXtMCAS6CsaLgYI/lS4A1Dd/ap+IvtaRsdVn8BZ3Y9l/blUUnBBK1G/fVoRcfP2s3gYSVXNs+zqO2PIfTsvlLLC19OgGWzoyOGRLAqGOXls2o0Qt6UQigF4WWXpvFX9CJvnulI4tOCLCUrdtr0YudnaeTAMtDr10v51E7lmOTsvlLLC19OgGWzoyOGRLAqGOXls2o0Qt6UQigF4WWXpvFX9CJvnulI4tOCLCUrdtr0YudnaeTAMtDr10v51E7lgRYsSzHphNgrZ45T5yAAEYdC52LYCzfZdO5CE7DffhU/CV2D1n8BZ2gE4UAelFo6bVZfIXAU9+9pQO9WKj5e7jn+hlmnECAlXGrvKYFAlwEY0XBwR7LlwBrGr61T8VfaknZ6rL4Czqx7b+2K4tOCCRqN+6rQy8+ftZuAgkrubZ9nEdteQ6nZfOXWFr6dAIsnRkdMySAUccuLZtRoxf0ohBALwotvTaLv6ATffdKRxadEGApW7fXohc7O08nAZaHXrtezqN2LMcmZfOXWFr6dAIsnRkdMySAUccuLZtRoxf0ohBALwotvTaLv6ATffdKRxadEGApW7fXohc7O08nAZaHXrtezqN2LAmwYlmOTSfAWj1znjgBAYw6FjoXwVi+y6ZzEZyG+/Cp+EvsHrL4CzpBJwoB9KLQ0muz+AqBp757Swd6sVDz93DP9TPMOIEAK+NWeU0LBLgIxoqCgz2WLwHWNHxrn4q/1JKy1WXxF3Ri239tVxadEEjUbtxXh158/KzdBBJWcm37OI/a8hxOy+YvsbT06QRYOjM6ZkgAo45dWjajRi/oRSGAXhRaem0Wf0En+u6Vjiw6IcBStm6vRS92dp5OAiwPvXa9nEftWI5NyuYvsbT06QRYOjM6ZkgAo45dWjajRi/oRSGAXhRaem0Wf0En+u6Vjiw6IcBStm6vRS92dp5OAiwPvXa9nEftWBJgxbIcm06AtXrmPHECAhh1LHQugrF8l03nIjgN9+FT8ZfYPWTxF3SCThQC6EWhpddm8RUCT333lg70YqHm7+Ge62eYcQIBVsat8poWCHARjBUFB3ssXwKsafjWPhV/qSVlq8viL+jEtv/ariw6IZCo3bivDr34+Fm7CSSs5Nr2cR615Tmcls1fYmnp0wmwdGZ0zJAARh27tGxGjV7Qi0IAvSi09Nos/oJO9N0rHVl0QoClbN1ei17s7DydBFgeeu16OY/asRyblM1fYmnp0wmwdGZ0zJAARh27tGxGjV7Qi0IAvSi09Nos/oJO9N0rHVl0QoClbN1ei17s7DydBFgeeu16OY/asSTAimU5Np0Aa/XMeeIEBDDqWOhcBGP5LpvORXAa7sOn4i+xe8jiL+gEnSgE0ItCS6/N4isEnvruLR3oxULN38M9188w4wQCrIxb5TUtEOAiGCsKDvZYvgRY0/CtfSr+UkvKVpfFX9CJbf+1XVl0QiBRu3FfHXrx8bN2E0hYybXt4zxqy3M4LZu/xNLSpxNg6czomCEBjDp2admMGr2gF4UAelFo6bVZ/AWd6LtXOrLohABL2bq9Fr3Y2Xk6CbA89Nr1ch61Yzk2KZu/xNLSpxNg6czomCEBjDp2admMGr2gF4UAelFo6bVZ/AWd6LtXOrLohABL2bq9Fr3Y2Xk6CbA89Nr1ch61Y0mAFctybDoB1uqZ88QJCGDUsdC5CMbyXTadi+A03IdPxV9i95DFX9AJOlEIoBeFll6bxVcIPPXdWzrQi4Wav4d7rp9hxgkEWBm3ymtaIMBFMFYUHOyxfAmwpuFb+1T8pZaUrS6Lv6AT2/5ru7LohECiduO+OvTi42ftJpCwkmvbx3nUludwWjZ/iaWlTyfA0pnRMUMCGHXs0rIZNXpBLwoB9KLQ0muz+As60XevdGTRCQGWsnV7LXqxs/N0EmB56LXr5Txqx3JsUjZ/iaWlTyfA0pnRMUMCGHXs0rIZNXpBLwoB9KLQ0muz+As60XevdGTRCQGWsnV7LXqxs/N0EmB56LXr5Txqx5IAK5bl2HQCrNUz54kTEMCoY6FzEYzlu2w6F8FpuA+fir/E7iGLv6ATdKIQQC8KLb02i68QeOq7t3SgFws1fw/3XD/DjBMIsDJulde0QICLYKwoONhj+RJgTcO39qn4Sy0pW10Wf0Entv3XdmXRCYFE7cZ9dejFx8/aTSBhJde2j/OoLc/htGz+EktLn06ApTOjY4YEMOrYpWUzavSCXhQC6EWhpddm8Rd0ou9e6ciiEwIsZev2WvRiZ+fpJMDy0GvXy3nUjuXYpGz+EktLn06ApTOjY4YEMOrYpWUzavSCXhQC6EWhpddm8Rd0ou9e6ciiEwIsZev2WvRiZ+fpJMDy0GvXy3nUjiUBVizLsekEWKtnzhMnIIBRx0LnIhjLd9l0LoLTcB8+FX+J3UMWf0En6EQhgF4UWnptFl8h8NR3b+lALxZq/h7uuX6GGScQYGXcKq9pgQAXwVhRcLDH8iXAmoZv7VPxl1pStros/oJObPuv7cqiEwKJ2o376tCLj5+1m0DCSq5tH+dRW57Dadn8JZaWPp0AS2dGxwwJYNSxS8tm1OgFvSgE0ItCS6/N4i/oRN+90pFFJwRYytbttejFzs7TSYDlodeul/OoHcuxSdn8JZaWPp0AS2dGxwwJYNSxS8tm1OgFvSgE0ItCS6/N4i/oRN+90pFFJwRYytbttejFzs7TSYDlodeul/OoHUsCrFiWY9MJsFbPnCdOQACjjoXORTCW77LpXASn4T58Kv4Su4cs/oJO0IlCAL0otPTaLL5C4Knv3tKBXizU/D3cc/0MM04gwMq4VV7TAgEugrGi4GCP5UuANQ3f2qfiL7WkbHVZ/AWd2PZf25VFJwQStRv31aEXHz9rN4GElVzbPs6jtjyH07L5SywtfToBls6MjhkSwKhjl5bNqNELelEIoBeFll6bxV/Qib57pSOLTgiwlK3ba9GLnZ2nkwDLQ69dL+dRO5Zjk7L5SywtfToBls6MjhkSwKhjl5bNqNELelEIoBeFll6bxV/Qib57pSOLTgiwlK3ba9GLnZ2nkwDLQ69dL+dRO5YEWLEsx6YTYK2eOU+cgABGHQudi2As32XTuQhOw334VPwldg9Z/AWdoBOFAHpRaOm1WXyFwFPfvaUDvVio+Xu45/oZZpxAgJVxq7ymBQJcBGNFwcEey5cAaxq+tU/FX2pJ2eqy+As6se2/tiuLTggkajfuq0MvPn7WbgIJK7m2fZxHbXkOp2Xzl1ha+nQCLJ0ZHTMkgFHHLi2bUaMX9KIQQC8KLb02i7+gE333SkcWnRBgKVu316IXOztPJwGWh167Xs6jdizHJmXzl1ha+nQCLJ0ZHTMkgFHHLi2bUaMX9KIQQC8KLb02i7+gE333SkcWnRBgKVu316IXOztPJwGWh167Xs6jdiwJsGJZjk0nwFo9c544AQGMOhY6F8FYvsumcxGchvvwqfhL7B6y+As6QScKAfSi0NJrs/gKgae+e0sHerFQ8/dwz/UzzDiBACvjVnlNCwS4CMaKgoM9li8B1jR8a5+Kv9SSstVl8Rd0Ytt/bVcWnRBI1G7cV4defPys3QQSVnJt+ziP2vIcTsvmL7G09OkEWDozOmZIAKOOXVo2o0Yv6EUhgF4UWnptFn9BJ/rulY4sOiHAUrZur0UvdnaeTgIsD712vZxH7ViOTcrmL7G09OkEWDozOmZIAKOOXVo2o0Yv6EUhgF4UWnptFn9BJ/rulY4sOiHAUrZur0UvdnaeTgIsD712vZxH7VgSYMWyHJtOgLV65jxxAgIYdSx0LoKxfJdN5yI4DffhU/GX2D1k8Rd0gk4UAuhFoaXXZvEVAk9995YO9GKh5u/hnutnmHECAVbGrfKaFghwEYwVBQd7LF8CrGn41j4Vf6klZavL4i/oxLb/2q4sOiGQqN24rw69+PhZuwkkrOTa9nEeteU5nJbNX2Jp6dMJsHRmdMyQAEYdu7RsRo1e0ItCAL0otPTaLP6CTvTdKx1ZdEKApWzdXote7Ow8nQRYHnrtejmP2rEcm5TNX2Jp6dMJsHRmdMyQAEYdu7RsRo1e0ItCAL0otPTaLP6CTvTdKx1ZdEKApWzdXote7Ow8nQRYHnrtejmP2rEkwIplOTadAGv1zHniBAQw6ljoXARj+S6bzkVwGu7Dp+IvsXvI4i/oBJ0oBNCLQkuvzeIrBJ767i0d6MVCzd/DPdfPMOMEAqyMW+U1LRDgIhgrCg72WL4EWNPwrX0q/lJLylaXxV/QiW3/tV1ZdEIgUbtxXx168fGzdhNIWMm17eM8astzOC2bv8TS0qcTYOnM6JghAYw6dmnZjBq9oBeFAHpRaOm1WfwFnei7Vzqy6IQAS9m6vRa92Nl5OgmwPPTa9XIetWM5Nimbv8TS0qcTYOnM6JghAYw6dmnZjBq9oBeFAHpRaOm1WfwFnei7Vzqy6IQAS9m6vRa92Nl5OgmwPPTa9XIetWNJgBXLcmw6AdbqmfPECQhg1LHQuQjG8l02nYvgNNyHT8VfYveQxV/QCTpRCKAXhZZem8VXCDz13Vs60IuFmr+He66fYcYJBFgZt8prWiDARTBWFBzssXwJsKbhW/tU/KWWlK0ui7+gE9v+a7s3s8hTAAAgAElEQVSy6IRAonbjvjr04uNn7SaQsJJr28d51JbncFo2f4mlpU8nwNKZ0TFDAhh17NKyGTV6QS8KAfSi0NJrs/gLOtF3r3Rk0QkBlrJ1ey16sbPzdBJgeei16+U8asdybFI2f4mlpU8nwNKZ0TFDAhh17NKyGTV6QS8KAfSi0NJrs/gLOtF3r3Rk0QkBlrJ1ey16sbPzdBJgeei16+U8aseSACuW5dh0AqzVM+eJExDAqGOhcxGM5btsOhfBabgPn4q/xO4hi7+gE3SiEEAvCi29NouvEHjqu7d0oBcLNX8P91w/w4wTCLAybpXXtECAi2CsKDjYY/kSYE3Dt/ap+EstKVtdFn9BJ7b913Zl0QmBRO3GfXXoxcfP2k0gYSXXto/zqC3P4bRs/hJLS59OgKUzo2OGBDDq2KVlM2r0gl4UAuhFoaXXZvEXdKLvXunIohMCLGXr9lr0Ymfn6STA8tBr18t51I7l2KRs/hJLS59OgKUzo2OGBDDq2KVlM2r0gl4UAuhFoaXXZvEXdKLvXunIohMCLGXr9lr0Ymfn6STA8tBr18t51I4lAVYsy7HpBFirZ84TJyCAUcdC5yIYy3fZdC6C03AfPhV/id1DFn9BJ+hEIYBeFFp6bRZfIfDUd2/pQC8Wav4e7rl+hhknEGBl3CqvaYEAF8FYUXCwx/IlwJqGb+1T8ZdaUra6LP6CTmz7r+3KohMCidqN++rQi4+ftZtAwkqubR/nUVuew2nZ/CWWlj6dAEtnRscMCWDUsUvLZtToBb0oBNCLQkuvzeIv6ETfvdKRRScEWMrW7bXoxc7O00mA5aHXrpfzqB3LsUnZ/CWWlj6dAEtnRscMCWDUsUvLZtToBb0oBNCLQkuvzeIv6ETfvdKRRScEWMrW7bXoxc7O00mA5aHXrpfzqB1LAqxYlmPTCbBWz5wnTkAAo46FzkUwlu+y6VwEp+E+fCr+EruHLP6CTtCJQgC9KLT02iy+QuCp797SgV4s1Pw93HP9DDNOIMDKuFVe0wIBLoKxouBgj+VLgDUN39qn4i+1pGx1WfwFndj2X9uVRScEErUb99WhFx8/azeBhJVc2z7Oo7Y8h9Oy+UssLX06AZbOjI4ZEsCoY5eWzajRC3pRCKAXhZZem8Vf0Im+e6Uji04IsJSt22vRi52dp5MAy0OvXS/nUTuWY5Oy+UssLX06AZbOjI4ZEsCoY5eWzajRC3pRCKAXhZZem8Vf0Im+e6Uji04IsJSt22vRi52dp5MAy0OvXS/nUTuWBFixLMemE2CtnjlPnIAARh0LnYtgLN9l07kITsN9+FT8JXYPWfwFnaAThQB6UWjptVl8hcBT372lA71YqPl7uOf6GWacQICVcau8pgUCXARjRcHBHsuXAGsavrVPxV9qSdnqsvgLOrHtv7Yri04IJGo37qtDLz5+1m4CCSu5tn2cR215Dqdl85dYWvp0AiydGR0zJIBRxy4tm1GjF/SiEEAvCi29Nou/oBN990pHFp0QYClbt9eiFzs7TycBlodeu17Oo3YsxyZl85dYWvp0AiydGR0zJIBRxy4tm1GjF/SiEEAvCi29Nou/oBN990pHFp0QYClbt9eiFzs7TycBlodeu17Oo3YsCbBiWY5NJ8BaPXOeOAEBjDoWOhfBWL7LpnMRnIb78Kn4S+wesvgLOkEnCgH0otDSa7P4CoGnvntLB3qxUPP3cM/1M8w4gQAr41Z5TQsEuAjGioKDPZYvAdY0fGufir/UkrLVZfEXdGLbf21XFp0QSNRu3FeHXnz8rN0EElZybfs4j9ryHE7L5i+xtPTpBFg6MzpmSACjjl1aNqNGL+hFIYBeFFp6bRZ/QSf67pWOLDohwFK2bq9FL3Z2nk4CLA+9dr2cR+1Yjk3K5i+xtPTpBFg6MzpmSACjjl1aNqNGL+hFIYBeFFp6bRZ/QSf67pWOLDohwFK2bq9FL3Z2nk4CLA+9dr2cR+1YEmDFshybToC1euY8cQICGHUsdC6CsXyXTeciOA334VPxl9g9ZPEXdIJOFALoRaGl12bxFQJPffeWDvRioebv4Z7rZ5hxAgFWxq3ymhYIcBGMFQUHeyxfAqxp+NY+FX+pJWWry+Iv6MS2/9quLDohkKjduK8Ovfj4WbsJJKzk2vZxHrXlOZyWzV9iaenTCbB0ZnTMkABGHbu0bEaNXtCLQgC9KLT02iz+gk703SsdWXRCgKVs3V6LXuzsPJ0EWB567Xo5j9qxHJuUzV9iaenTCbB0ZnTMkABGHbu0bEaNXtCLQgC9KLT02iz+gk703SsdWXRCgKVs3V6LXuzsPJ0EWB567Xo5j9qxJMCKZTk2nQBr9cx54gQEMOpY6FwEY/kum85FcBruw6fiL7F7yOIv6ASdKATQi0JLr83iKwSe+u4tHejFQs3fwz3XzzDjhC0+wHrggQfK5z//+XLOOef0+33zm99c3vve95add95Z2rc6p7b+iSeeKN/85jfLSSedVG6//fby1re+tXzkIx8pO+2009Kf72c/+1k57bTTysknnyy/DulFz6iYi2DssjjYY/kSYE3Dt/ap+EstKVtdFn9BJ7b913Zl0QmBRO3GfXXoxcfP2k0gYSXXto/zqC3P4bRs/hJLS5++RQdY99xzTzn66KPL7rvvXk455ZTytKc9rZxxxhnlpptuKuedd17ZZZddqoiqc5T673znO+Xd7353Of3008t+++1XPvjBD5Z169b1P+9222238PM9+OCD5ZOf/GQfdO29995VP/+WUIRRx245m1GjF/SiEEAvCi29Nou/oBN990pHFp0QYClbt9eiFzs7TycBlodeu17Oo3YsxyZl85dYWvr0LTbAevjhh8sJJ5xQbrnllnLxxReXZz/72T29X/3qV+WII47o//enPvWpsv322z8pVXWOUv/QQw+VY489tjz22GPlc5/7XNlhhx3K1VdfXd7xjneUa665pg+0Nv7TvVvr0ksvLVtvvXU59NBDy1ZbbaUrImkHRh272GxGjV7Qi0IAvSi09Nos/oJO9N0rHVl0QoClbN1ei17s7DydBFgeeu16OY/asSTAimU5Nn2LDbB+8IMflNe97nXlTW96U/nEJz5Rttlmmw18undhfexjHytXXXVVOeigg550K+ocpf7uu+8uhx12WHn5y1/e/zxdINW9I+ulL31pueSSS/q/2/hPN3v9+vX9O7A2F7ytXmrTPhGjjuXPRTCW77LpXASn4T58Kv4Su4cs/oJO0IlCAL0otPTaLL5C4Knv3tKBXizU/D3cc/0MM07YIgOs7p1KXUj1gQ98YDQIuv7668srXvGK/rumuuBo43BrYxGoc7p3RinPvfPOO8sb3vCG8trXvrb/Wbo/awHWqaeeWj784Q9v+HG6jyV233t1/PHHl1133TWjVl2viYugC99mmznYN4sopICDPQSrPBR/kZFJDVn8BZ1Ia5eLs+iEQEJevakBvZiwuZu4t7gRNhnAedQE49Ih2fwllpY+fYsMsLovUO++V6r76OANN9xQDjjggE3I/ehHP+rfnfWCF7ygnH/++f13To39Ued0AZby3F//+tf9O8S6d2CtvUts7B1Yjz76aP8dWS9+8Yv7Wv4sEsCoY1WRzajRC3pRCKAXhZZem8Vf0Im+e6Uji04IsJSt22vRi52dp5MAy0OvXS/nUTuWY5Oy+UssLX36Fhlg3X///f3H737605+WK664ojz/+c/fhNxPfvKT/p1Pz3jGM/rvlOq+5H3sjzqn+9J15bnd87vvwPrNb35Tzj777LLjjjv234HV/abEa6+9dkPw9rWvfa1079Z63/vet/TdYro0cnVg1LH7zGbU6AW9KATQi0JLr83iL+hE373SkUUnBFjK1u216MXOztNJgOWh166X86gdSwKsWJZj07fIAGstoOqAXH755WWvvfYaDbCW/f1asTqn6+uCMeW53/rWt8p73/ve/kvcu3eEvec97+mDrO4L5p/+9KeXO+64o1x44YX9Rwy7/929K+zTn/50H3jts88+5aSTTioHHnjgFv+F7hh1rLlwEYzlu2w6F8FpuA+fir/E7iGLv6ATdKIQQC8KLb02i68QeOq7t3SgFws1fw/3XD/DjBMIsJ7iAVb3PVvf/OY3+yDq9ttv738DYffdXTvttFN58MEH+48WHn744WXvvfcua7/h8N577+0Dr1tvvbW8//3v7/+75aOFL3zhCzNqntcEAQhAAAIQgAAEIAABCEAAAhCAwJMQ6H5J3FPtzxYZYN133339d0t1//lk78Daeeedy2WXXVa6/xz7o87pZrR4bjfnscceK5/97GfLc5/73HLIIYf0P97NN99cXvnKV/ZfFN+902vtO7p22GGH/p+pv5mQAOup9n9Xfh4IQAACEIAABCAAAQhAAAIQgEA8AQKseMZVT1gLdr761a+W6667rrzkJS/ZpG/ti9Lf8pa3bPjuqbHB6pxuRvcl7t7ndnO6jxbeeOON/Tustt122/7H676vq/t+rLUvpu/evfXxj3+8r32y7/KqgkYRBCAAAQhAAAIQgAAEIAABCEAAAhCYiMAW+Q6sLtg55ZRT+u+N6r4A/VWvetUm+LsvSu/e1dR9PO+EE05Y+v1R6pzuIS2e+8tf/rL/DqwPfehDZZdddtnwsw8DrO4vutdw5ZVXjr7TbCLN8VgIQAACEIAABCAAAQhAAAIQgAAEICAR2CIDrI7QTTfdVF796leXd73rXZuEVGuh1DnnnNO/U2r//fd/UqDqHLV++PCHHnqonHjiieXQQw8tw4/4LXsH1vXXX99/FPI5z3mOJA6KIQABCEAAAhCAAAQgAAEIQAACEIDAU4HAFhtgrX3h+W233VYuuuiisttuu/X76L4A/e1vf3vZY489+nc5rX1v1KOPPlquvfbavubggw/e8LE9dY5av7FIunBt/fr15fHHHy+HHXbYwjvD1r4D69xzz+3fVbb2EcdtttmmnHXWWf1vKeQPBCAAAQhAAAIQgAAEIAABCEAAAhCYG4EtNsDqFnXPPfeUo48+uuy7777luOOOK4888kgfWt1xxx3lvPPO2+TjeWvhUNd3zTXXlP3222/DrpU56nM3FlT3c3VhW/cOrLEwavhbCLuf+cgjj+x/C+HaF73PTaD8vBCAAAQgAAEIQAACEIAABCAAAQhAYIsOsLr1d79JsPttft27lrrfNnjUUUeVI444oqxbt24TdXR1xxxzTP/PzjzzzIXfTFg7Z22opf6jH/1o/71Xe+6551Lldu+6+sxnPlMuuOCCsuuuu5bjjz++/6jk1ltvjdohAAEIQAACEIAABCAAAQhAAAIQgMAsCWzxAdYst8YPDQEIQAACEIAABCAAAQhAAAIQgAAEtiACBFhb0LJ5qRCAAAQgAAEIQAACEIAABCAAAQhAYI4ECLDmuDV+ZghAAAIQgAAEIAABCEAAAhCAAAQgsAURIMDagpbNS4UABCAAAQhAAAIQgAAEIAABCEAAAnMkQIA1x63xM0MAAhCAAAQgAAEIQAACEIAABCAAgS2IAAHWFrRsXioEIAABCEAAAhCAAAQgAAEIQAACEJgjAQKsOW6NnxkCEIAABCAAAQhAAAIQgAAEIAABCGxBBAiwtqBl81KfmgQef/zx8q//+q/l/PPPL7/73e/KX//1X5ftt9++/2H/67/+q/zDP/xDOffcc8tf/uVflgMOOOCp+SL4qZoRePTRR8uNN95Y/uZv/qb86Z/+aTn00EObzd7coCfT4uZ6I/6+0/9VV11VLrnkknLWWWeVvfbaK+Ixs5750EMPlX/+538u55xzTnnjG99YDjvssElfz5133ln+/M//vLzoRS8qp5566ma97Iknnig///nPy8UXX1xuvvnm8oUvfKE885nPnPQ1bOkP39gHdt5553LCCSds6UjSvv7IXT/Z/7fvvffe8vd///flhhtuKGeffTb/n2+gsI1533fffeW0007b4L8NxjNixgQ6PRxzzDH9KzjzzDNL5+uWP2v/TvLlL3+5/NVf/dVm72RPpTvl2v8/un+feuCBBzb5dy0Li5qeVtxrnrWl1RBgbWkb5/VWEbj//vv7fxH8+te/vlDf/cv08F8Sx+qPPvrocsYZZzzpBeLhhx8uX/nKV8r1119fvvjFL5aNe37yk5+U7pC44oorym233dZf9Aiwqta3UNQdXP/2b/9WLrvssvKNb3yjfP/73y877rhj2X///curX/3q8vrXv750O/z3f//3csghh9ge0qCr+xnWr19frrzyyj6UGNNag8eMjngyLUY988nm/tM//VMfXl100UXlD/7gD8rll1++2cvSKn7OBx98sFxzzTX9z9YFjV340gVrL3vZy/rg5o/+6I/KpZdeWv7sz/4s/F/K7r777p7L1VdfvXK9LGM9FmAt87LucvuP//iP5brrrit/93d/9/+1d2chs1zV+8fbWVTigBjnWdBoTEJEjcYkxgnjhBOCOOCIE45xRON844R6IyI43HmpBBVvDCoOqETRiGDUiImo4AgiQRF+fOr/X8edSlV3V7/d5+233qfgkHBOdVXt757Wftbaay8e8YhHdOwiYE1ryfrut771rW58+973vrfA+x73uMfiYQ972OJFL3rR4tGPfvTiZje72VoP/de//tXNO9/85je7Oel973vf4l3vetdav81N+0HAGGXc/MIXvtCNUcanJz3pSYtXv/rVi5vc5CaLn/3sZ4uLLrposcu6Xta3je0cc8Tq9PnxNjPFblGfX/nKV7p5wFj63Oc+d6X9uR+tNV8xRuA73/nO4txzzx3859Y2fP/737+45JJLrnffGWecccJu2oaQ8pOf/KTrt9YkrlU22T7ZlL7l85//fGdvfOlLX7rOWmsIsDn0Oc95Trf2Grpud7vbdU66Jz/5yZ2Tecxm2Qb39JBhAhGw0jJCYITAv//9726we+1rX9stUhmAPBf3vOc9Fze4wQ2u9ytG4yc+8YnOK2EyefnLX7445ZRT1uJLXCGiMOZa0YsB8973vrf7EwFrLZTXu+mvf/3r4kMf+lBn0L/iFa9YPO95z+vq8IY3vOHiH//4R8cV3x/+8Iedwf+CF7xgsxdt8VcW8b7zZApY9fljbXGLxVv7UbxkFl0//elPVxpLaz90wxv1xcsuu2zxtre9bcF4ed3rXrc477zzFre85S0XouaMETx7n/70pzvhgJiwqZdz6id6p7Z9GO1l3W9dNpYx8iy4bnSjG0XAWhfo/79Pf33zm9+8MF+JlHr4wx++uOlNb7owH1nMGttOPfXUxYc//OHF/e9//+s9/b///W8nxprfKvLXTaLhnvKUpyxe+cpXRsCaWCeHefuf/vSnbnF2i1vcYvGBD3xgca973auL7Oa00QYsQPvjxC7reqxvl9MPq4jW128xm9ot5iFj6emnn74TAcu48tWvfnXx7Gc/+3ofTTy//e1vv7jf/e53mF1gVu8mBH/jG99YvPSlL+1sDOsD/bsdqxVYJLb+/e53v3tBuPrUpz7V2SHs3G1e5hk2kG9aJWDto03JlnzWs561uPDCC1f2DzaL+1/4whd2QtZnPvOZzknJTuE8/PjHP95FceHM2fOABzxgm6jzrBUEImCliYTAEgKMe+LHO97xjsXzn//8LtRd5M7YJZJK9MyqyKv+70vtt/jo/7a8KxGwpjdVxryw6R/84AedV1IkwpD4WEb/2WefvReLNdEU559//qEIEsva4vQaONgvGGVveMMbusXXusbSwd44/GuGjPcT03jlbM0YGgfcJ4LuYx/7WLcoO1lbHg9T8JzCe2wsy2J2CsX/3WvBSGAiyBMxCVX96/e//33Xbv/4xz8OGtn+nWH+1re+9TqLohoHnvnMZ+7FmLgZoeP1K/ZKObtsyb3LXe5yHQAcAm984xsXF1xwwXWiyHdZ12N9W/QXJ8DVV18dAavXTA9itxRvY8JUO3Sd3mJBL2L24osvvs7tnDgW8yKPT9a8t873zuGedofHsnVARWwRaKQkufWtb72T4pvHrXPWtcn2yaac+i1lg5pf+8I/MZd9WsKWNBccmrlODoEIWCeHc95yhAn8/Oc/P+FtsrXigQ984GBpTOC2Wjz2sY9dPOYxj5lU4ghYk3CtdbP64I2Sh4enRCTdkHhVDxszzNZ62ZZvKkPkMCJqpk7wWy76dR63LwKWtiG/lMgrdWJxMHYdhiEfAWuXrXA/n0144lT5zW9+023peMhDHjL6oRacFjXmJoZ4RQYSPIitv/71r6+32N2lqLGfRI/+V/3tb3/r2sSd7nSnLhpcFFb/4sz57W9/20V817XLuh4TsGps9y2JwPpfLR3UbtmlgKXO3vKWtyzucIc7XE/UZrMQwW0LjYC13bFkqoC1TvqSg3xhBKz/0ZO+QdoRUYfm4Qc/+MEHQZvfTiAQAWsCrNx6PAnYO21rxkc/+tFu0iaKCCHtX4Qu9/hz29vedhKsCFiTcK11M0Ndfqu73/3uXVSMrRTLLos5k9ETn/jExc1vfvO13rGrmyJg/T+y+yBg6f+M9k9+8pNd3+ZxWyaE+m6HMgi1P/PMM3fVRK7z3AhYJwXz3rxEpJ/oije96U3dloZVnl/Cxkte8pJuqyDPvP/3DFvkRXA5LKIfrbFLUWNvQM7sQ0rAuuKKK7rt8KJ4+5ctfT/+8Y8Xj3/840/80y7rOgLWtEZ2ULtlVwIWYU2bMv/ZstzmxbO1TZTnNddcs3ZUzjQqx/vuCFjbq/+pDtplEVi+qs1Tll0y26undZ4UAWsdSrnn2BNYZVTUgkJkxjOe8YwTi28TvsSBEqlKqssDzkvVzxGwqYDFGJWXy2k+niGhoNBuuXkssmth21ZgG9XTDr5twsejXuG1lYKnSO6AMW/0UDn7Cflbb1bLs+UlT0F5kuskNds1JEDmlSFk2Ipqi6iwY4tIOQoqwSODsA09bgUsgpooCfXmsu1CfrV+qHIlzBRhIQGzHBivetWruv37lS/ByU8OJnBwgFxtFjwi0+Rqk7/pvve9b9eObJMb2s4q+a+F7pe//OWFHB0WSHKGOdSgkkTXKYpEQ5EAtt/KHSUSTj8SyfTBD37wevmhMPTdhCJJfu985zt3z7YYIwitG66+7bZbEZi/+MUvuu/Ttza5hhIrEx+ICUO5sqbcPyRg9ft+v39vMna0Cb2Hxo773Oc+C5x44fsnqmK26RZCfcsprNqudmebinFOGz+O15///Ocu0oYApd8ao5Zdbf4xv9PH9Cd9E8/2KiO8FTXe+c53dn34Pe95z0Ii37E+vK0x6DjW6TbK3KY8YG/IgSVX0aoE/ruqa2VaR8Ayt4lyNUcY+/Vvbe6ss846VnbMQeyWaj99AUvdGreJ17ja/t63P1fN6xbxxl+R7OyauswphCzPlEO0vdq5YtXz/W5bdoNDCkTEsJNEw/SdTX07Y9X9xjR549hr2ubQVWOmcVb6B5zqXgcvscPkGNw0H9VBBawh+7SfdNwca15gGxIk+1drB7cRWGwXjj3zkC3L6h3/lvuYTbkuLycfyrvGppF/y0E5tu05efnaa69dvP3tb+/sqBvf+MbX+ey+DWVnzFOf+tTO/u7nGx4bf1cJWGVnDa2flnFne3/ta187ccK8NYKTx61VXFUmbUa+MfZ6jY1DfXgb88dRe0YErKNWY/neQyHQDmJDURh/+MMfuoncwG7RXlFbFt+84xZ2Fu8mAQO+hOLuq2sTActC0SLOgG6SlFTQgsRJNEQzCXgZBZJJv+Y1r1nc8Y537P6/v9WEN1aECWHiQQ960KHw3fZLyxONxSanaFV0AiGnf5oPL6OE2eVtZAxKlnz55Zd37zIx4v3d7363y7lF0JJcU4JHkxOxkdCpHZhILcorKqI4lDhg0rryyiu7utOmbGFlXDCICGIlYpmoSxglbrlMhtokz6iFp2TPP/rRjzrB0yWSkOHlu30/UcrkPtYW/dY2JG2MKKZtWXD4U9/vG5XH87QnixBlZYBZjJiw/X0/ktGz/D3RCyPtWR4Q38hQOUxx1ULfgv0g36CtiHQh+KkfW3sYJfrdrW51q+ttu5h6/5CAZcwSoaNtqAdjUBnQ64wdjC9j1utf//pOgGdAElPby/imbWsDkvc64VPbtdgZ2sawiYBFNNQ2vEMScu1YFIB+oNzy1h23qw5asDCsfruKgTlHv8Xri1/8YidWL4vWqHHAPII70ey0007rFsIWc/0+vM0xaFVZ8u/jBCp/krnCxallHLXoG1tA76KuSzRbJWDZvmreIYBoZ/K6EQwIcBVFdlzsmIPaLeq7eIs8N14bK9h83/72tzthRU67NmJznXm9b6cO5cUb21a2zvM3tRv8jh1kPiPWsjUIMeY7doictWy4ElOm3q/dsfeNeewmYyd7Tl5Vc2I/xYOxmHBGCNLv1IU5Xr4oz5iaWqS4H0TAMo/37dP+ll38nFYrEpcz1WVel09P32SD2TZaV9U1+1S7YvNyjrLdRJ73U62M2ZTr8LJV3vebv2yFJ7AZK9jTcnypY2NGn2+Ng3ZTsB04RFt7Zt1tlssErMqdqxzsYrxKRFvGHQ9l0A+1oyqTMZqIrc3ptxyBcgVaA5xzzjmdw8qY2O/Dx3U+jIB1XGs+5Z5MoNRvxkA/QaoByMRZ24uGQvLr9A6LPCJGeyLUVAGLoWMAtrCuiC8FqhM2GH8lklVOBRPw0CTa//bJYPbwB3USDxFp05MFx+pkbFtbnbakbizwtBOGEzFMxJEFH7HRRFcJwOsdjuNto8RKwHrZy17WeV7kXnJVqD5hrownz2cwyYXDmKuFQ53g58jgqneTo+8gcBI/RV8x6n71q1917dFvx8o9ZKDW6VVEGYukMhTr7x/60Id238aYdhFZK1qrNaKIOS9+8Ys70a3d2nLVVVd1RxTzsh1WBBbxROJj0ZObnCxYeUN4EfXB9mTSyk3EcBQ5Z+vx1Ptx7YDl09gAABf2SURBVAtY6pSoSBzDu/VMThk7tC3PUb99kdV7jR2udgxadorlVAHLmCqCkgGqLdXlsAztZJ3tc3s4PB34kzbZtjDkKV5HwOJVNzYRvNo+TDw3D2qz2x6DDgzomD+AmChq1yK0ImZEs5p/jPP9qJQa87dd162gUuNURX7UPGpRZr40BvqudqsaB1Atno+DHbMNu6X6tMhKc69IalfZA6KZS8D291Pm9WVbTccErCnPn2o3KIe5gS3U5h4ayw849f7aeUHUYdvXRVgwL3EkEhuIJGM53SpH0qZ2aNuHiHLrXEPizNhpoJUigdDIvrF2cHHKGzMILOyUakfVZoihREM2atkXdRoyzoTDuoZsyqm8yg7zTvZY7SooW6B1VBsr2M3syqG1GgHoIAKW08utLdjbxDXtQDsvO72tozHubVQ028qp42W7m9+Jz0Qrc2+tFYuZd/fXkOu0i7ndEwFrbjWa8uyMQC38eBfaxZy/F+ngTyV4p8xbkPPCiLyoa2wBN1XAMsB5n4m7FhbtRGeAayed2gbluNfW+1Zec984lpx+Z0B3+ODi6ejbTROhTxWwlp2kNpajaOw3y3JgiWK66KKLTkzA6tC2IIv51mgoQ+OSSy7pjDwhyfV32vDYBDhWbgYYlk5zvNvd7tY9a+zeMUO3JmBe9xKDfL+INaekMTZE8tRVJ1XxVh2WgFV99glPeMJGyYbLCCbw9bd6VW4ionaJjFPvr4UhA0j9MHwYViJneEb7i9WpY0eJiDyYDPfK76fetCt1d9Bo0rF+oN+IyiuhpG8QM5zbxdgOh5S9evTJFLD60RZDC4/a0ritMWivYB/Rj7FAIiZbyHFmuThORISwHWoB2I7ju6jrVRFYQ0ncLRBFDlv8m+9E5Lrmbsdsw25ZJkoPiUnbmNfLrhg6mW4bzx+yG2ru5KTpnw7e5gisSFEOJNvM1r1fntuKWu3bkOUovvDCC0/kDuQc5KjkDGRjl6OqxupNdgLU0HOQCKz+M8peKCF5TGApZ6do6n5upzGxcsxuHbITp/IqG7r/LfVs+W7LiVrjhN0T8he3NtAyB9vQUN9GYPX/XbQdIVNk8lh067J1wbbWg0d0ijrwZ0fAOjDCPOA4ERBxwMhrw2pFZgl5ZygO5ZoQSsrrRfSyEOMZGxuEh/IODQ1yQ7mt+vXQTrqVW4HXRE6minKxWCZkmHhX5ck4SvVckzJhoBVvppRhXwUsBpLIO0KPdmDxSLgi1o1dY/kLhk4LWifJJWNQm5f3QAh535u1SsD6/ve/f0KQGjIGqxz7kMR9aOvVlHZUXskxIbX6d7XTqfe3ApZtpLYEi1qzXWwo2fy2xg65PgiRRIt18l3UIoeg2h//xoy8YrOM93FMnNpuIex7u8dYVb0TNcvTvk4E1piooY97JmGzXXhvYwya0r9y73IC7A8OLXlTjNkuojORu0SsVeP1Qep6EwHLN1o4i1Y+TnbMNuyWVQIWG3TstLRN5/VlAlbbOjd9/pAdsMxu8M4SU+SeUuarr766S4HQik7tt/Xv56ipub8fPVX9hbBaEVj9XmhLHdtaVLmt3vsuYPn+foS5+VcU51AE1pBYWQz7eRnXsSlX8VolYLVrp2U21Drf0tZlfwshUYxTTRoRbcm7Tj311NFBOALW7mboCFi7Y5snz5CAQVbILM+gAdzkSOF3JHW7xUXRGY5CWC1MhTdT6hkO9kkfVMAysXh2LSDWQV1eCdvVbGUiWMkVIHR/073567z3MO5pJx2h38TFm970ppM+ZV8FrP6EaDF77rnndkbG4x73uJVlXHUE8rIJnoFNBJVzQHuW/0t/6AuvqxZErYBVRs9QSPc+CFgVzs1ze+mll07OuVQizJiAVYZZGbhT728FLO1c3Ui0PXYK2UHGjorgFPlkgUkk65/uOTWa1PcPGXlV96Lw+h72lY185je0SdxtFWu3t4wVvQSBdtvlQQSsoT68rTFo5tV3KMWzVchimr3iaiObNhmv163rTQWssajlOdsx27BbVglYQw6Eg87rqwSsgz5/yA5YZjf4nmrT8odqS2UnjW0d698vQqnaGruqTc9QUdLmUlFd7SWi0FzOUe1dksT7/b4KWOXc5mCXbqLWMbW1kPO9n7N3VQRWv6zLbIJ1eU0RsJbZUAcVsKRkqC2Kovv6+Wj7g3sErN1NdxGwdsc2T54pgdr/7nQfyRxtbeLdbE+Fs72GoShaRh6Ce9/73h2NbYWMmlDks2gnnFW42ygsHilbD03KBInaFrTqGUfp3yta7oILLpgk9FUZ91XAqjxS6s/++N/97nedgGphWjnYltXTpgKWiBuTtXfUfv1NtxAOLX6HTovcBwGrtirY4rfOiW999iUcCG9v84TVfWWYlZd36v2tgEUkkwhUQlbX5z73uS7ZaXttMnaUMWvrqYgfxj0R33YkWy3aa1sCVuWIkCOHx7MvlB2lsWjb39pukbF9eJXAV/lvjPutkLotAasiwrY1Bm2b13F5nvFSvxRp0u+XGFQ/ZpO07WCKgDW1rjcVsCqKon/y69ztmIPaLVMFrG3M68sErG08f8gOYEPYScCpMpSbstp05RcVsTXlfgetGGfZ93IucQ6JvmEPsO05VjiCy3auex2YIyrLVn7byvZ9C6G6q4Tn8vQaG+5617t2AretxiKwpCNor20IWFN5bSJgDeUd24aAVcwIlBK4axtY9U9BdF8ErN3NvhGwdsc2T54pAR4DC3gTorxREjy2SYzbBWXfS7ktAasSylu8tKfRFXKnisgj0SZe9G/lUfLdTiUTQdP3IM2l2nj9TDCEB55nAsnQlqoqL6+KCDneMgv0fRWwKnTedjF1V8k2LVKHBAtiqqTvFjUMqk0ErIr4cHJiu1jehoBVz5AItS9U7IOApX0QbSQyHzrAYai/KJNxQt6s6quSwLc5pOp3kpNKVFwn90y9vy9g8RBa9ImOcqqo+qrErO7ddOywELF1Va4JOa+UrR916vnbErA8q5wFYwairVH66tBW2LmMY2PlqHnI4Q3a53nnnTda5Ko7kZp1WEBrXDu9SzuckhepFaG3PQbNve52VT7jJXvAWNXmpWvfVwvBduvpFAFral1vImBV/h25D/vRH3O3Yw5qt0wRsLY1r48JWNt6/pAdUO2QTTvkyK2E8BUlNfX+6jMiqYg4tstzptgyTajXx9qk3dWH5Cf1zhKQj4KARUxyyjDxWwS3ucWuDCcQm1f6dvM2BKypvKYIWHWvQ4rayLlV9snQuLzsFMI6vVGUGuem1A19VhGwdjXbLRYRsHbHNk+eKYHW+21ROmRglVBlm2GJW7yftux95CMf6bYQWvzZZrjs5LcyDPph321CeSeFeC5ByvPkwCHYCOPtG7HlvfR9PFdzj2yoCUaC8Pako37TLPFKVBORwlWRTjxsrfDAAy15I4OoTYR+MpK4V+iyE2Nq732dAMbY4G10SouoM6HrysCjxvNY20TV/bI8GEMCRP2dSMKWhe/glay8Er5PouDy0otSFGZd15Ahql/waPJa+jaRheXJ2ock7r69jtP2bf2TIfttyUlSjEFGLkFA3g+RmiWkEoHqqgT2RJjKQzf1/iEBS5sYy9Ow6dhR3+oEyyHDsMq0TQGrdRaI/sPRAuI///lPt4UaZxFrbfTrTKedwWKVUHnmmWeO5uJwIpeE2BaT+m4r9tWY5Yh0QqeoA+MaD3z1YQeRtAuyoT687THoONXhNstadSNacSgioCKwnCxmDuDAcu2yrjcRsMzbnHMiX4YWhXO3Yw5it1QeLbZfPzKz70CdOq/3RQfz4t///vcuB1DfrhDVI+WGetyF3dCekNvP6aZNG+s49EQaEuin3u8Z5jxR05xCZ5111tKuWkJVOzeWMGQMZY+z0z1TOoIp17pJ3Dkqzj///I55v+6X2afmEflilXUoiqj91oqMFvXWz6U2JtYN2QRTeVU+snXSr7TOHfXPPq3rIEnch9JAlHOTvY25fLStiBUBa0pLn3ZvBKxpvHJ3CHQEakAmHg1t2xLxwvAycRM7TApXXHFFtzhgONpyaHFbybh5dgx8vB2UfAsIF+PAhOg3Fo4mpjrtgqfE6YH95N2iLcby33hmRWGJyDFhDW01mFM1X3755R1DkUuiUggQjqWVE0vItAnN5EiIsf2qrlZYwVnifoKNuhH5IWrGVi0RW0RKXEXmea76Ov3007tHeQ4vEBGSEWPbFdGSIVDf5L72N3IsCEF32p/oExMwo90E6j7vbheijFYLFv/Wv9roFUKe9mrStXVUIso2eb9vGmqLRBUeR+H0WMj9hgUhgYinnWu/hBjGmmgibVsfIKDVyYK2OxJ2ijlRzWSvP4kmY9T4PmIFg0C9EH6Islhjoh4O48ABi0Mim7rUfgiGopDKC8tTK0kyocD3t9EstSDRnz3D77QLoqq25L9tItAp9zOICWtOPmrbl78n+DDi1YNcfAx516Zjh+0t6q9OTOy3tbH2s2os00eH+o7neZeFLGGwvQjwQxGHcxq71ilLjW9EPEKwqFtjkPp3xLeci8YsEVZtJJ5ni9IVmSrSxSml+jMR3B9jibrW19s5aawPb2sMWqfMuWeYQBstwDa5+OKLuy3E7A/CtTFCvZoTnv70p3djL6fXruraV4717WuvvbYbt2yD953GU6KLSBf9nS1kLhhbUM/djtnEbjFeirBV90Tp1qYYsiX/+c9/rj2vm3eNwewkY4udB0Qqf8/xZ3xRb+rM2Mz5JFqXvbAru8F3sKeU0/ewtYlDGNjKZ84j6NQ19X5Rpk972tM6+45d0zpKbnOb23TlLjHKuIi7etOWOUKJLcZizim2uwjYM844o+Oz7qV/EpeMxdYPnoVxa194Vp0KrMzewabwnlovLOuHbEdzABurTTlgbUAMl0es+uE111zT2Y3WOO2axHeyS/2bOUVuRs7MMZtgCi+R5HYcEIhs2/QO3zP27NqeyHHjG9je5jHtl3Of40u9sDnUa3+nStVNa6NbZ+FOqG3bQevc9C5zsLrGDPsx7mNru7YPW4+0c68xXHuXr6y/Hly3Pc3pvghYc6rNlOWkESAmWMiavG3H618GNR4g0QG2RlnQEk4MZra1OQnKRGRL1tBJW4QKE2D/dDkLX+GxdQQuTwOBwMLSFjKTrUG2xJMhIAwLBqMJcWgL0EmDeBJfxLC3mDPo8z6byAgPBBTGiT3+Q1EcFmUmJIIPVgQCxoFJhMBSR+iqS5Nke7lXbqp+Hfo9g47w0/9N6+ExwRNw1C0BhzFCgGMkDX0rA8b9xEtlVDbtThs12ZfHq/3G+pYSw8baIg/klVde2RkRjCmJ/50Q5Xf+y2BUXpFejFjRYe2lXC4GQ59RRWhhbTHT3qvP6GcMA0aLBfiybaC7blKMC23HNzLgGLgu3lkGEuOeuDX0jcpnTNAGCXar6nOd+5fVKYFxGe9Nxg4GlO0UFgv9vHljx00z4gmYY2MZwXTZd5YRqW3IN6Et6LPGOQJvrsUCezlLjCs1vumbj3rUo7pxXlsbEwK0YQI/QUHd+s1YH7ZdcWicqz68jTEo9bk5Ae2A4Euckn/THMOZYLzRHoxRRO0Sssf6rPHtoHWtFEMnnrYJnon4l1122eKzn/1sN4e42DCECAffLBvrj4MdM9VuGZq/8eZg6o+xlcycILFqXlcn6sJYbLsesZsobm4up5/5qvKyliBJZNm13aANcRwRbLQhNoL5wZhW7bztUVPu1wcIcFKBDF1sSBHv7BTjq7GUbUhcrdNb2f/6nGh4vMbEkqHnD83vdV9rK46d1ruOrWktQ9TRBqwhhi4iD0FKRB0Rrr2sSYz/xKLWmb7Ou9fhxc4YsqHZUcSdvq1ZEVraKruZWM/GOO2007pxhRhmftMfjJOnnHLKYJkrSGHodO9+knrzHnuEgFeXe1xDNr52OcSRMKU9DdnPQ78ZO5Bg8xnkaP0yAtbRqq98bQgcmIDJ1WTfTzx/4AfnASEQAiEQAiEQAiGwYwKxY3YMOI/voqQJwEQn0WqiZurizOEkEkFNSDnKeRj1pV/+8pdd5O1VV13VRfu7/JeQw/lLUObMPUwHYppkCLQEImClPYTAMSJQ+buo+f3E88cIQ4oaAiEQAiEQAiFwBAnEjjmClXbEPtkuClFHZ5999on8oUNFcI/E7SKvj+IlXYHIof7WuLYsRKxLL720S1MRAeso1vI8vzkC1jzrNaUKgRMEJPEVviyE1mkZ8mDYKiJHQq4QCIEQCIEQCIEQ2GcCsWP2uXbm9222I0oJYKualAlDwo1t+A5qkkT+MPJyHpR6Hcwi0koqEnm9+hchz1ZgqVLqgKODvje/D4FtEIiAtQ2KeUYI7CkBYc4SCsrX41qV4H1Pi5HPCoEQCIEQCIEQOIYEYsccw0o/5CLXQSqcvvKJOkiHE1hic+3R1kHijvxPdZDLIX/y5Ne3CchtgZQv9ZxzzunyWxK1lF055V6V6yrRV5MR5wc7JBABa4dw8+gQOGwCJiGJASXadhqLhIKOXM8VAiEQAiEQAiEQAvtOIHbMvtfQPL/vL3/5Sxdh5WAECdUlOSf0EHOcstye8ndUCTg90MEfDir6+te/3uW8clDKIx/5yC7JuWT0dWjUUS1jvnueBCJgzbNeU6oQCIEQCIEQCIEQCIEQCIEQCIEQCIEQmA2BCFizqcoUJARCIARCIARCIARCIARCIARCIARCIATmSSAC1jzrNaUKgRAIgRAIgRAIgRAIgRAIgRAIgRAIgdkQiIA1m6pMQUIgBEIgBEIgBEIgBEIgBEIgBEIgBEJgngQiYM2zXlOqEAiBEAiBEAiBEAiBEAiBEAiBEAiBEJgNgQhYs6nKFCQEQiAEQiAEQiAEQiAEQiAEQiAEQiAE5kkgAtY86zWlCoEQCIEQCIEQCIEQCIEQCIEQCIEQCIHZEIiANZuqTEFCIARCIARCIARCIARCIARCIARCIARCYJ4EImDNs15TqhAIgRAIgRAIgRAIgRAIgRAIgRAIgRCYDYEIWLOpyhQkBEIgBEIgBEIgBEIgBEIgBEIgBEIgBOZJIALWPOs1pQqBEAiBEAiBEAiBEAiBEAiBEAiBEAiB2RCIgDWbqkxBQiAEQiAEQiAEQiAEQiAEQiAEQiAEQmCeBCJgzbNeU6oQCIEQCIEQCIEQCIEQCIEQCIEQCIEQmA2BCFizqcoUJARCIARCIARCIARCIARCIARCIARCIATmSSAC1jzrNaUKgRAIgRAIgRAIgRAIgRAIgRAIgRAIgdkQiIA1m6pMQUIgBEIgBEIgBEIgBEIgBEIgBEIgBEJgngQiYM2zXlOqEAiBEAiBEAiBEAiBEAiBEAiBEAiBEJgNgQhYs6nKFCQEQiAEQiAEQiAEQiAEQiAEQiAEQiAE5kkgAtY86zWlCoEQCIEQCIEQCIEQCIEQCIEQCIEQCIHZEIiANZuqTEFCIARCIARCIARCIARCIARCIARCIARCYJ4EImDNs15TqhAIgRAIgRAIgRAIgRAIgRAIgRAIgRCYDYEIWLOpyhQkBEIgBEIgBEIgBEIgBEIgBEIgBEIgBOZJIALWPOs1pQqBEAiBEAiBEAiBEAiBEAiBEAiBEAiB2RCIgDWbqkxBQiAEQiAEQiAEQiAEQiAEQiAEQiAEQmCeBCJgzbNeU6oQCIEQCIEQCIEQCIEQCIEQCIEQCIEQmA2BCFizqcoUJARCIARCIARCIARCIARCIARCIARCIATmSSAC1jzrNaUKgRAIgRAIgRAIgRAIgRAIgRAIgRAIgdkQiIA1m6pMQUIgBEIgBEIgBEIgBEIgBEIgBEIgBEJgngQiYM2zXlOqEAiBEAiBEAiBEAiBEAiBEAiBEAiBEJgNgQhYs6nKFCQEQiAEQiAEQiAEQiAEQiAEQiAEQiAE5kkgAtY86zWlCoEQCIEQCIEQCIEQCIEQCIEQCIEQCIHZEIiANZuqTEFCIARCIARCIARCIARCIARCIARCIARCYJ4EImDNs15TqhAIgRAIgRAIgRAIgRAIgRAIgRAIgRCYDYEIWLOpyhQkBEIgBEIgBEIgBEIgBEIgBEIgBEIgBOZJIALWPOs1pQqBEAiBEAiBEAiBEAiBEAiBEAiBEAiB2RCIgDWbqkxBQiAEQiAEQiAEQiAEQiAEQiAEQiAEQmCeBCJgzbNeU6oQCIEQCIEQCIEQCIEQCIEQCIEQCIEQmA2B/wPK2cg0ss49/A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utoShape 4" descr="data:image/png;base64,iVBORw0KGgoAAAANSUhEUgAABLAAAALmCAYAAABSJm0fAAAAAXNSR0IArs4c6QAAIABJREFUeF7snQnYFlX5/4+IKxKJIi6J5pKRhiG4BW5pLrlgairimmtYWmmWP9dMzVwqKwjKIhc0F9zJBZVIcAUNEg013FIBMy1cUfR/fc/vd97/vMMzz5zZnpln3s9cl5f6PmfO8jn3nDnnO/e5z1Iff/zxx4YLAhCAAAQgAAEIQAACEIAABCAAAQhAAAIVJbAUAlZFe4ZqQQACEIAABCAAAQhAAAIQgAAEIAABCFgCCFgYAgQgAAEIQAACEIAABCAAAQhAAAIQgEClCSBgVbp7qBwEIAABCEAAAhCAAAQgAAEIQAACEIAAAhY2AAEIQAACEIAABCAAAQhAAAIQgAAEIFBpAghYle4eKgcBCEAAAhCAAAQgAAEIQAACEIAABCCAgIUNQAACEIAABCAAAQhAAAIQgAAEIAABCFSaAAJWpbuHykEAAhCAAAQgAAEIQAACEIAABCAAAQggYGEDEIAABCAAAQhAAAIQgAAEIAABCEAAApUmgIBV6e6hchCAAAQgAAEIQAACEIAABCAAAQhAAAIIWNgABCAAAQhAAAIQgAAEIAABCEAAAhCAQKUJIGBVunuoHAQgAAEIQAACEIAABCAAAQhAAAIQgAACFjYAAQhAAAIQgAAEIAABCEAAAhCAAAQgUGkCCFiV7h4qBwEIQAACEIAABCAAAQhAAAIQgAAEIICAhQ1AAAIQgAAEIAABCEAAAhCAAAQgAAEIVJoAAlalu4fKQQACEIAABCAAAQhAAAIQgAAEIAABCCBgYQMQgAAEIAABCEAAAhCAAAQgAAEIQAAClSaAgFXp7qFyEIAABCAAAQhAAAIQgAAEIAABCEAAAghY2AAEIAABCEAAAhCAAAQgAAEIQAACEIBApQkgYFW6e6gcBCAAAQhAAAIQgAAEIAABCEAAAhCAAAIWNgABCEAAAhCAAAQgAAEIQAACEIAABCBQaQIIWJXuHioHAQhAAAIQgAAEIAABCEAAAhCAAAQggICFDUAAAhCAAAQgAAEIQAACEIAABCAAAQhUmgACVqW7h8pBAAIQgAAEIAABCEAAAhCAAAQgAAEIIGBhAxCAAAQgAAEIQAACEIAABCAAAQhAAAKVJoCAVenuoXIQgAAEIAABCEAAAhCAAAQgAAEIQAACCFjYAAQgAAEIQAACEIAABCAAAQhAAAIQgEClCSBgVbp7qBwEIAABCEAAAhCAAAQgAAEIQAACEIAAAhY2AAEIQAACEIAABCAAAQhAAAIQgAAEIFBpAghYle4eKgcBCEAAAhCAAAQgAAEIQAACEIAABCCAgIUNQAACEIAABCAAAQhAAAIQgAAEIAABCFSaAAJWpbuHykEAAhCAAAQgAAEIQAACEIAABCAAAQggYGEDEIAABCAAAQhAAAIQgAAEIAABCEAAApUmgIBV6e6hchCAAAQgAAEIQAACEIAABCAAAQhAAAIIWNgABCAAAQhAAAIQgAAEIAABCEAAAhCAQKUJIGBVunuoHAQgAAEIQAACEIAABCAAAQhAAAIQgAACFjYAAQhAAAIQgAAEIAABCEAAAhCAAAQgUGkCCFiV7h4qBwEIQAACEIAABCAAAQhAAAIQgAAEIICAhQ1AAAIQgAAEIAABCEAAAhCAAAQgAAEIVJoAAlalu4fKQQACEIAABCAAAQhAAAIQgAAEIAABCCBgYQMQgAAEIAABCEAAAhCAAAQgAAEIQAAClSaAgFXp7klWucWLF5snn3zS3Hfffeadd94xI0eONL169UqWScmp3377bTN16lQzbdo0s+2225qddtqp5BpRPASqQaBdno3gOLTMMsuYr3/962b55ZevBMR2YZgF1scff2zmzZtn7rzzTvPCCy9Y/v369cuSJffWiICzD80TZs+ebYYPH24+//nPt1UL33//ffPYY4+ZSZMmmfXXX9+MGDGirepPZSEAAQhAAAIQSE+gkgLW3/72N3PllVd6teqTn/ykOf744zsJNVnv9yq4Qom0KHvwwQet8CPhSlcjLhWqcqeqBCfU6ruPPvrI/r7zzjvXVsAaP368mTlzZm5dsuGGG5rDDz/cSDDgqg+BPJ+N//znP2bUqFHmzTffzAXQpptu2mnh+MYbb5gpU6bYheV7771ny1h33XVLF7DyZJgLuIIyccKhFvUSsHRJODzqqKNqKWAltedDDjmkk1CT9f6CurGwbBvZhwoLcymsAjlkrDHmz3/+s5k+fbr54IMPbI7hcSiHYsgCAhCAAAQgAIEKE6ikgOV4SZj5y1/+Yu6//37z4YcfdmBcaaWVzJ577mkGDBhgll566Ui87777rhV1Jk+e3Ol+Tep33313s9lmm7X9gv+1114zf/rTn0z37t3NM88805YC1s0332y/BC9atMioz9xVZwHLtfG///2vueWWW4yEO3etuuqqZvvtt29qm3oenn76aetxp4l8FYSCCo9zbVu1Ip4NLWRnzZplbrvtNvPWW291sJEXxiabbNKQlUTlF1980cyZM8f8+9//tmmCounLL79s7r77brPsssvaNFUSsIpgWDWDUj+OGzfOaDzRe9O9L+ssYLk+kD0/8cQTZuLEiZ3E2W7dupkhQ4aYL33pS6ZHjx6RXab7NZbedNNNne5faqmlzODBg80uu+xiPvGJT1StyxPVR/ag513PpZ7VBQsWdNzfLgLWAw880DGXk427CwErkSmQGAIQgAAEIND2BCotYImuJpfyxtJC3V177LGH3V7mc+nr+zXXXGP++te/1l4Ykdh3++2323a2kweW6xhNqseMGdOxqO4KApba/q9//cu2W4tPXUnEKAmYv//9703Pnj1L93TxeR5Jk45AEc9GcLxQrXyeNwlZ9957r7nnnnvMOuus09DmNAYp76S2nI6M/11FMPQvvXUpH3roIXPjjTfaAruCgOXIPvroo+b666/vAL3BBhuYI444wvsjlT4iXHXVVUZzhqrZbp7W88orr5jf/OY3HR+72kXAcgwkXqn+r776qv0TAlae1kFeEIAABCAAgeoTqLyAJYTBBZG+ih566KFm44039qarxZa8A9zV6gmbPKTWXnvtwuNMBLdOtqOApa/DEmOef/5521U+C2ofI3j99dfNHXfcYfbbb7/KxOIJ1lvC1ejRozs8W5IIWMpnxowZ1tPw6KOPNiuuuKIPEtK0GYEino3wVmvf500fFa699lrrrdIovpU+Flx99dWVEwGKYFhFM5Kn3GWXXWa9bfIUsDTOqM933HHHKjbb/OMf/7DvD7e1TB7WBx54oHddg9zKEEZaNU8Ib51s9XzIu0OaJAxuwUfAyoMoeUAAAhCAAATah0BbCFhBASrNhLxMAUvixNixY82uu+5auIClbXhXXHGF/YKMgPX/H0J5g2iLSZWCSQeHiPDCOqmAJQ8ueRlK2G23oP3tM1SWW9MixJfwgt1XwBKJ5557znphafEbDtAeFMaS2nKRlItgWGR90+ZdhIAlUUhbFNdbb73KxiXMYs9iXaaA1cp5QviDCQJW2ieN+yAAAQhAAAIQKIMAAlbB1OUZo9gTBx98cOECVnACjoD1vx27cOFCKyDKM6muApYW5to6s9deeyFgFfw8l5V9EeJLlgW/DotQzKBhw4YZxSQMXghYZVnJ/5ZbhID197//3X4cUTypqp4Mm8WeyxawWjlPCI8lCFjlPq+UDgEIQAACEIBAMgIIWMl4JUqtrWu//e1v7dawVkwSEbA6d4880eQlolO5quQJEjairB5YiYySxG1JoGoCVjOICFjlmljeApYO1tDWvBdeeCG3bd1FEGpXAavV8wQErCKsjzwhAAEIQAACEGgVAQSsgkhr0n/55ZebuXPn2hIQsOJB571IVyye6667zp7IhYAVz58U1SWQ97OhlmZd8EfRQsAq147yFLAU7+yGG26wcfZ0Jdlm2moKWe25jC2EZcwTELBabZmUBwEIQAACEIBAngQQsPKk+X95aXuNTk5UUFl3IWDFg85rkS7PK4lXWni5gL51FLC04NI/Q4cOjYdLirYmkNezEYSQdMGvbWQ6+WuHHXZoyhIBq1xTy0vA0tipbaISr9zJfAhY+fVtWfMEBKz8+pCcIAABCEAAAhBoPQEErAjmOqnn/vvvt8G/dfKSjo/X1aNHD/PpT3/abLvttvYYeZ2K6C5N8hVI/dZbb7X3NLuiFgL64v3kk0+aBx980G7Z0CKiW7duNij74MGDrVgRDprsyonaQqi6K8/Jkyebl19+2SZfa621zFe+8hWz/vrre1ndG2+8YaZMmWLbpyCwausKK6xgT1dUTJQwi6hMdQS22jZ9+vQOrsqnf//+Zvvtt7fHv2c5hfCtt94yEydONI899ljHoqtRXZrFCHv//ffN448/bqZNm2a0vUMeXK4PNtlkE7PNNtvkGmsq7RZCiXQK4O4bk8bZlvpRQoQT95xNy7Yk9KmtPlde+cmWJPbeeeedRke8i7dsQs+ZTpiSvT/00ENm+PDhmU6RdM/BAw88YJ8DeT/o6t69u1lllVXMwIEDzRe/+MWmZTjb+POf/2w+8YlPdMRVU97qD21Zlc0svfTStv6KS9a3b18fnKboZyNciaQCluL0yFbj7C2NgFXF8UV2OW/ePDtuPvPMM7Z/dC2zzDK2T7faaitrn8stt5xX/0blp+dvww03tKf7+dhKo3z0HtKYJvv91Kc+Zb1/s5xCKNvQBwC1v9nV7AS4Rvac5FnzghpIlNSe454Hn9PtyponaLzRe1LPpMZOjWWyAY1JOqFZInPUgR7NBKz58+ebe++9177n9X5QHnrfDRkyxI5pcVejd6frc71fdDKknp+4q1E+uk9j6u67727uu+8+M3PmTJuNTz/FlcfvEIAABCAAAQi0DwEErFBfaXHwyCOPWBFKC3RNuCSsaBImMUsTJ3051WTxy1/+sl10OBFL6bVlUCKKJpR33323TatLkzeJPe5aY401zOqrr96pdAlWOk1OE0wtRL7whS/Ych9++GErpmlhr4DJ8ubSRK7ZBNwJNFr8T5gwwU723Fd0d5/y3n///W05UZcmsTreWwJCnz59zOabb24X+BJ41FZNpNX+QYMGma9+9auRk1OVLVHplltusVwlxmlSrEsLf4kKKkt5LVq0yP49zdd+CYc6IU2X+kuLaV2rrrqq7Uc3eV522WXNZz7zmU71VR3VLvW9LgUslmAl7q6O6k/lod+Un8+kPm44SCNgieFVV11lhcg4QUHlS1RReglEYr/LLrvYxY7+fvPNN5s5c+Y0rKZs5IgjjrAL7OCVV35qh+xT3LUQkTCsBb0EJtm8bEz9ktWDTqLr1VdfbfPr3bu3PRVUz5DaIYHi6aeftuVIyDr66KNtGnfJxrU4lqCphZ3sQZerk+zV5R2GqMMDxE8Cb9TVqmej2XgR97wlOYUuiYBV1fFF9br99tvtuCdRSePkmmuuacconWoqm3F2EOaqsXvvvffu9GeNGzpoQV5ssgXZui69a/RMygYkHOtZ1tgSJSJrYa9DQR599FErLijtZz/7WRtnUR8GxF6CmmxSz1aaU3tVL4kjEhXVXom1Esp1ff7zn7djortWXnll+xwEL5Wre/Su7Nmzp31P6kOJGKiOeg8oXz0bEnglHAc/BMWNl1G/t1LAKnOeoDFL443ERc1Ptt56a8tSH6n0EUDvE72j9ttvP/tuD7NtJGCpT928x33YCHLW+135Rb3v3Mc7iZ6yXZWr+Y7exXp3qkxdq622mjnssMPsXCLqklisZ0Vjtuxtu+2262ifnj3Nr/RecnkiYKV9YrgPAhCAAAQg0J4EELBC/aYFgEQkLU40cZKXUnACqIm9Atpq8iQR5Mgjj2woJunL7KhRozo8seK2EEpsUbwmLd51Wl54gicRSYsCXZqsqtygIKa/hz2wlI/EGE103YRSC3i3gNA9+lqvBbs8XsKXi38i8UsLjS233LITCy3G/vjHP3aIdFGTXE1uteCToKcF1aGHHmqPYw9er732muWqybm70ghYwTzlDaMydcUJIKqjvjwr4LvEi7CIoTyCdXSi3b777ptZxEoiYKmemtjLFiT6aXEYJ2BpcavDBMRWdnDAAQd0qnM4DosWB7JDtVE2fuCBB1o7cVee+bnTtyRchZ+1YJ9o0Z/2FEnxlUeKPBUk2h177LGdni/Z+bXXXmsXWrq0mBsxYkQHIy2oJGRoYSahzy2cZFMSKrRdWHXVYlICmNLPmjWrQ+CQUKpFWyPPg7KejfB4of+Pet5kb3fddZf1mvSxN18Bq6rjSzDukxsL1K/uCtql/lvPiZ4XPTe6JMzr3eEu93xpHNazJMEpmJc+UGic1jun0YeRYD6ytWeffda+c2RTehcE85IQLBHBiWtpBSyXZ9Ktq0F2GuNVx/C7Re8gnWgoQUvPlOxOHkNZRaxWClhlzRP++c9/WnYSKBu9R7XdU/MI2aXsUV6rEoGCVyMBS+82vf80Vn3uc5+zfSPB3nmSN5vrKG8Xb1L3fu1rX+vklajxQ3arD3S6Gn0kcPVTPhKvVH8JZmFxU/XSWO4+Uuk+BKxO3cv/QAACEIAABGpPoO0ELC0CNdkNLijieinoiaO0UWKSvjz+4Q9/sAvQqHThNFGLviQC1ksvvWR+97vfdUxKgwsc1zYtviXwuK+jEpMkngSvcOwTfR3XYjzoeaT0+lIrbxwtcvRFVYuMcJnBRVojccGVqy+i8lTQpbzEVpPY4OUm+8pTk1st9Btd+gIsb5y84q0kEbCCdWzUBlffoICpBZc8meQFkeUKLyiS5BUn8mlBOX78eOuNFtXXKk8LAmeD8vKTgCcvwfCVZ37Bdjd7JrVg0YItrYAloVV5qO5RQmYwTbPtpbJPCQ66JIZpYaf+l00HvWaCtqwFvHgGRUDHtaxnQ+WHF/w+dhdnb8rDR8Cq8vgSFAEajbNqo0QpicISFDQO7Lnnng1j0TlBRx8NNF5vscUWS2AWC9mVbEaXRKljjjnGeny5y3kqSkRsJKoF02lsl6egrlYLWPK6ktgpmw+3Idhw8ZBQoXZFCS0+9hhME7bnsLdYXH7OG9O9Y6OEkbLmCRKTZHPyhouyN/02ZswY+5FDlzxnDz/88E7iefh9o3FJnnIS4zVncJfy+M1vfmMWLFhg/xT1LEiYGjdunL33qKOOsmJu+JKXofJyHul6DvQ8BEVLNw9SGieUNxI1JeBqnuY8tRGw4iyb3yEAAQhAAAL1ItB2AlYe+KMWy77BTSUIuPgLEnf22GOPJarlK2BpMqzFtbYwbbDBBna7USNPDX29Hzt2bEcclkYT0+AEXouCRl8wVVG187LLLrMLWF277bbbEoGZFSNJk2Utyo877ji7Ba/RpQWc0rl4QhKvxNdtNVi4cKGttybBzby9lLcmzEqrr8G6fBbLzezBV8AK1lFb8iQ2BD0bgmWEF5vNxB5fWw3bXXi7YzAfiY6yFYmQsp04RkG7keAS1ZdaNKgfXYw0iZ7yiApfeeYXfEb0DOlZanSprdpOKKE1Kv5bM9Y+gkrw2WnGKWhTzbYHarEpD0y1UVejMafMZ0N1Ci/4JZg0Ei3lcafFpWwvzt6Urw/vqo4vYXFCgru2TTe6JNxLwNcVNbZJGJXHjLYhNhtXJDgpnRPvw+8Vl4/6IOrZdHXU8yKPlyxbCF1eSTywXJ9qi1f4PRDm57akSozQpa1l8oyUkJL2SiPINisrShgpY54gu1BAfbeVX6w0ToUvsZeA5UQncdWYr/dUVJ9KfJeY1GjeIQ9mjXm65FGnjwgS7d0VnL80e1YkNukDnDuVOTzGBvPR1ljVOeojZdh2ELDSPjHcBwEIQAACEGhPAm0nYKX5ohxcdEYtJl33aUvTHXfcYQUbLZiDsXBcmqCAFTV58hWwgp4v2gqmBWKjSxNYbRvTFjeJU5pwujgqLn1UEPdwfspLX+ldfKhGi1LnWRW39S7cTvEaOXJkx+Q66KEVJfalWSz5PG6+AlbQ40KTeW3zaXYF+0zp4haUcXVNsoXQ5SWhSR5TirfTbAthUExo5lkUtgl5Lxx88MFLbOvJM7+g7UgMCm+vcm2VsKnYLtrGmkbAUjla0MsLQF/21V/hL/u+J7f52lS4Tw866KAlYs2V+WyIbZItV87LQrH84ras+ghYVR1ffMdt8dN2J8Ui0qVF9/HHH28DqbsrKHbHLbLDfREUC4ILdokMEhGaHb7ha8tx45J+TyJgBbe5N/ooEi4vOO7qeVScMW1DT3slsedGZYTvb9ZnrZ4nyDtMwpTsM2psdm3SxzV59EnsbDTe+QpwYRtvNBdwnlWKEyjvq379+kV2X3DepP7WFkgFnNcVFF3jxE+l95mDpbUj7oMABCAAAQhAoNoEELA8+8ed+qM4ERIwXIyRrAJWcEHc7AumTzV9BazwBDAsnIW9EHzKdmmC26WSTJSTLpZ86uQjNvhuCQ2WF/ZWihP54uqaRsBSnvIAkaDjK2Bpa4e+3IcPD3D1Cy4KGnn4KV1QnMiaX5i9vP0GDBhgt2Um2SIcx7fZ7+6kNG0LdN5SzURyH5vyseWynw3VMemCXwKFvC+yClhVHl/CApZEU4l2ja64ZyHsDZPEToMfApKM6+F+TfPBJ1hPXwEr3Na4mI8qI7zdTfH5FLMpbSyspPYc7o8kAlZUXxY1T5Ct6aOTRNG4D0FxdpZk7AnauMQpiVTBjwgS8tyhJ3Hlhn93IqfapLijLgahj5cnAlZS2qSHAAQgAAEI1IcAAlZMX2qyp0maAmZLtJKHjo6aVkwqXVkFrOBEzGfS36y6SRY6zSaAwcWIAsXLMya4baBZHVxAY20hDG43axZ/yeXnu1jyffx8xAZ594wePdqe4qXLZ/Ic9lZq5tnkU9e0ApYm/FoENhMUgjYR1wdBm4iKd5J3fs6zx8VGES8JWfJA0XHp2taWdkEbxV79p3K1PUZitAQ9BS/WCWnqi1YIWGU/G2kELG1zU7118mqzK84Dq8rjS/hZjHoO1P5gOxtt1Qr2sbxKdEqr76VnQAKx/h0UCRqV00yIaZWAFd5K7vMuC29lz/ohoEwBq+h5QvBd5vOOamZnaQWsRu85FxNQdibxMRi3Lc7WdVqm7guLn81EY5cnAlYcXX6HAAQgAAEI1JcAAlZE32qSN3HiRKNtDgpOqkmjAqJLBPCZPPlsRQlPJH0mbq0QsIJ1z7KoCMZ10URVJyfqNLmoqwwBK+2iJxj/Ju9Foi9ziTCq/zbbbBPJNBwvRN4kCgDc6Gh1FxdNW1S1vaPRYQJ556eKSxDWaZYu/lawMYpJpq1FjWIzJR2WJVzpgIZbbrnFvPHGG1aMlhij59t325WPKKp6xdly2c9GGgFLjPRPlEeS6484Aavq40twa6fsTsHIGwWmDsYH2mqrraxAFXyugjYVt4WwmS3r2VDQc12NvGCqIGAF+1z18RGwFKNLW3u1fUxX1g8Bacdyxy+NB1Yr5gmqn8/HBd/xME8By9UryzswLH422m4dbpvPHMyXB+kgAAEIQAACEGgvAghYof7SIleLSx1FrsCjEq7ksh88Ycxn8pRGwMq6NSAvD6xg3bW4/8Y3vtEptouviSdd1MQt+n3Ldel8xIbwoqWZx0Ww/GDezYJ++9Q5rQeWT95KE/Ryigo8HgwSPXjwYBtjzQXiD5eTd37KX1tvtEjXNjV9kQ9eevbkZabT/oLPoW/7lU4eXjr1TItleQkovldwm2KrBayynw0xybrgj+KfRMCq4viiAyl0sIYCTkuQUhwhCZ1BcSoYgL9Pnz42QHsw/lWYr68o3Yhp8H3jI/L42rLP8+M7Joft2fdjTLBtcQdoxNU3qz0nEbBaOU8IC1g+MaKasSpCwNKzoTFV8bmSXmn6zWcOlrQepIcABCAAAQhAoD0IIGCF+klHmd9888021oRiUslLI3z5TJ58BKzwVrS4U/riTCovASu4rU4ihr6ma9Kc9Eq6qPFdLPnWw0fA8jl2vFF5wbx9tvUkWVBkWexGlSPPI2330FZJLYL32Wcfu21ONjhr1ixz2223WZFHQeG1dS9KvHL5552fy1deGdoaeddddxmd5OcuLZAkqun49aSXBDGd8Pb8889bD0AFwVastuDlu+j3sSnlG2fLZT8bqmOahaMP+zgBqx3GF9VRz4uEXT0LO+ywg/2Qoa3U2hp44403WmFYW6w1PobFK3EKepZIOJYnV5ItVo518H0TF3cu3K9ZPGN87NjVUVvqdcqcPDR1+X4I8Im752NzedhzEgGrlfMEtS3o7Rd3Sl8crzwFrKB3oMZmjdFJt3yn+YjkMweL48DvEIAABCAAAQi0JwEErEC/BY8Bb/Y12Gfy5CNgqejgVrRmW7eC5iXRQQtpCRDBLXl5CVjhI691UpC+rsaJGhIf5EGjLUbyrNACTyflacKsS1swR4wYEZlP3KI/6SPmIzaE47D4eoQE+y1r8OG8PLC0LU7bXrWICAs0YiehSv2jRe1rr71mF5tabMiDTEHbt9tuO9O3b19vzHnnFyxYddOpm5MnT+44MCGNUBg8fl75Rx2U0GoBq+xnI48Ff5ShxAlY7TK+6HmSJ5bGZZ0Cp4D/uvRs6f0gsVfCfpRXYDi+np6vr3zlK7ELfHmASbDQYQZ6VoPihc9pfb627POg+47JEptHjRrVcRCCjwgf3kKYNbZTVkHWV8AqY57w6KOPWg9SXbIBbQOP28qrtLpPJ1fqHeWuPAUsjc86tVmX3iM6JEQeiXGXvG01n9DW2rDt+HzI85mDxdWB3yEAAQhAAAIQaE8CCFiBfgtOxprFLPGZPPkKWPrCr0WSJvO6dDz6YYcd1umkn7BpafErAUXpVlpppY6f8xKwlGHwSPSobTTheqktU6ZM6ah/ODhr3ATXd7Hk+6j5CFiN2hp3nHvQcy6Lh1rUgsJn8RdmoDqpz9RXWiSHL3k1yWbkLdIsDpkv2zzy0zNy5513Wm8wLbIaXSrnuuuusyKp/PMwAAAgAElEQVRWGm+SoIjQ7H7fRb+vTcXZctnPhlhnXfBH2UqcgNUO44s8FSW+Dxw4cIntg77PiMZ0vSueeOIJe4uEMI0tQTGhUV4K2v7SSy/ZwzP0PIffEXEfFHxt2acdcXbs8gi3VZ5qinn46U9/OrKY4MeDLB5qroCs9uwrYJUxTwgeCKD2Rm1bDcKWDet0P33QCJ48m6eApUMw9JxIlNalwzc0L2n0AcXVTdtvNefRNlPFdAufSirbOfzww80GG2wQaTs+czAf+yYNBCAAAQhAAALtRwABK9BnwcVpVLDc8La/rKcQ6qu+gme7ANZasGy99db2C2sjjyd5zmirhmJNhIWKPAWs8GReiy/FINJWmkb1kqimSaW+Cmurja6w94v+NmjQILPffvs1zMN3seT7mPmKDWI6duxYI7FDlybORxxxRKSoEhQf0ohN4frn4YHl+OskqPCi0cW30nbYNFs8wvXNKz8JWFr8yB70vDW6gotcLYoUa0hf6H2vsJAcFSA46BHVilMIy342xC/rgj+qD3wErCqPLy6+lfpIHiUS3tNeEmCvvfbajg8Usq1hw4bZrenhrVYqT2KXtifKU9Bt2w7G21I94oSwMgQs1evZZ581f/jDHzrEjLgtZUFRRjzU5jgv32b9kNWefQWsMuYJEgivuuoqG5/TXbKPAw44oKFYpO3gEom05TTs9ZyngBXOS3XbaKONbF82em5ULz0PEq2C71iJttrGrmdAV5wQhoCVdkTiPghAAAIQgED7E2gLAcsd1SzcmvTrhDR9hfa9ghNO3RN1QlLwy6om0uEYWJqsaZI1ffr0jomWhCRtr9NvM2fONDqNSld4a9r222/fIThpO8p9991n9t57byuSyJ1e2wOcF5bulwixxx572JgpqovEFcXd0ERPk9JGQYODX+rjgv3GTQAbLbBVr969e5shQ4bYSaqOwVZbHnzwQXukvE7sOuqoozqd2BUWh9R/YqS2hb1uFDRZsYo0ydWVdWueFo9XX321zSsYN0RtE3/V1y0S9f+Ku6Tf4uItuUWps8VGp/X52qbShbcaJRXFXNBpfQWXXQS/fgdPDZRN6eu4vB3SXnnm58QlbceK2qIa3Gbks7Uk3K4w23AMLHcyoQ5tcDG3gidm6pmS7bhTEH1FUR8xtsxnQ5zCcbiyHiLh2Afzjdr2WeXxxZ1CqOdE7xotptNeel4kJDz99NMdWWjc0LiuDxUSyzW+6wPG/fffbwPHa0wKPw8a+/UedAt82ajeT9qWHRTCdBjCvffea7eYu7EsbXBtVTj8wSa4DVzjzq233mp22203K1boWVUd9X7UFedJ454leRFr3Mp60mjYU02imLzYfC9fAauseYJi+OnjlduSr3bp+dK7VJ7bep+qTzQP0ftM7wN5wSlOW/AKe382OzEy+CxHzSmCB4C4cmSfen/rg5Xue//9921swwceeMB604Y9rMIf8pRP//79rUAXfl+5j3iae+hK+r70tQfSQQACEIAABCBQTQKVF7DC7uXCqAmb8/KJwxqOs6H0UbE2wu7wim0igUqxpvSbvo5rAay/P/XUU7ZoTa5UF/2mf7vtIeFyNbnUgqVnz57moYcesmKWO7FHaSWMSQhyC5SodkWdIqf0QcGm2cl44UVJ1KlGwdO44jjH1cttA3P5aAuEPLo08ZZgpUWj22rjtiPI00DsxVvxZpptKWhUv3BgYQklEs/kKaAJsxanmmjrUh9IxJgxY4b9/6gFovN00iJg1113Ndtss01sTJs4dgsWLDBjxozpOH3PNw6X8lWcHn3R1sK3kQAxf/58610WPNlPAmhYPNQWE/1dzLVgF3f9f/jKMz8nYOnf8mSUd5hE0eDl4s1o0eaz/Spc3/DWJv2uBZVEWNmVYsSo/M0339wuvJ14qmdCpxTKS0QCgBMFg7HPmsXJCwvYUeJQcItkK58NleWEGldu1tPNXD5BkU/i3/HHH98wyHkVxxctriWia1HuLj0r4WdBoouLFycxSs+LxIRGAay1leu3v/2tFfvjLtmcxBx9KAhe4fFJv8l+9SFBsbV0n0SwSZMm2YMaNIa6DyJ6F2ic1SXP3uC287j66PegzatMveP0Hnz44YfNgAED7DjurnCf6lmTB1Bw27LzNHMxnfRcSxjLeunjjgQ1d8V50obLC8aZ0m9RwkhZ8wRxk8ipbdey02ZXMy+9cMypqLiAyt9nTqF6STSV7cXNX5qFIwiebuvaJlvVxz/Zh9qsMVpiroRaJ+QpT9m3nlHFckxz0EdW2+N+CEAAAhCAAARaR6DSApa+2mmRFQzkLDSa1Ggirslzsy0HUfdLnNBJa/pCG1zIa8J/00032UVteCIW3EInoSk4UdakXqKYttcFFzD6eqkYFMHJZtQETmVr4ae2anLW6NKiRlvEwjGMVFedpieRSJNAd0kgU3yh4OJLeT/55JM2rZsASnzSJFZfPMMBicVQX9X1VTdqctpokRKuv7Y+aMHiBILw7xK0tJBREHJ9adYl5mqD2GqBlvRS++T9ICEreDVbJAb7QH0l1oqDo7qI25w5c6xngba9yQsw6YlLwXqIZ/BEM/eb8pSIJPtUuY0uLYbV12qb7Et2rNP13ELV3RPFII6l8tPCVIuH4DOWZ37h7X16riUwaoEsxhIR1B9aFEss1PbUNLx1Gpw8F4Iinmu/hDstsPWMSESUmOguCRJiqudOfaV8rrzyyg5PLXHROCJhOshIz7LGCNmyExGUh4QwiV7hNrT62VCdxFbPdZCJnn0Je+r3RuJlnM3odwmc2kYWFGt0Ip0E+0Zxcao4vgS9MX3arDTqU3liSoRttHVKnoDyBpXQHHU5T8SosU79JpuSF0ujd4TqICFYYqzs1I3veq4koMpOwwKxT/sUj0tbfcNjd9R28HCfyq7ERuOlxiq9SzTG673R6H3mU6dgGrGQh5u2XgZPLvW156j7xXPw4ME2mH6wT8ucJ2gckoCj+Yc78THMS+/zqPeTxlLZt+ZV7n0eNTbpGZantsY9Z+Oyo5122mkJO/Kpl95lepcrj6iDD1SWtkpKhG10yZblVac5muxIl/LS+1JjscTkNO+IpDZHeghAAAIQgAAEyiNQSQErvLWlGZ5Gbu1Z7tdkVlv6tJ1MC2xNutx2PrfFQZNATezkybPqqqvaYKT68tcopolED3lXaUKmiaIW4lpkRE2ytADU10wJJSpHkzOVIU+fsOAmLmERoBEr9yVZX6h1olWzq9F2Ak1OX3nlFVsvCSauXmKvCb6EBefJ1CxvLag0edbE0y00lIe8q/SPFgYSGrTYk3Ai4SjNgitYBy26xN9NdiWIaaLbLK6NvJqmTZtmt1ipnmq/BB15XEhgUf9lrVdwC2cej38zbyAXd8R5DfqWF3XaVV75yXbl7SL71n+7k96c4CtvRYmqO+64oz3VMsulPtWiT8+V8pdnkOxWdudEbNmIRB3ZoRbnEl1k1+GtRY3q4WLhxfVrVHytVjwbPmNFsG3NthaFGfjkHeXRUrXxRe8ALfA1VsZ5uoQ5yBNL23QbHUqgfPXO0OmaEp8lQOj9IsFKtthofG9ka/JKlLeLG4uVhxbuerdIwJbgpHFUf5PYIO5RgoHvM6U8JRDpPSBxU+OzxM6oD0hOnJfHkJ45xfHS5U5wlJgmj78sMa98bK6ZPWe5v+x5guquj116R4mtxmq9SyVeRr2PfccmMVNczuBWxbCdRMX+lGezDnJx73jZgfOM0jjuc8qtngt5qcvDTx/mxFrvApUpAUxjqNoi+9f4LVtKK7j72j/pIAABCEAAAhCoDoFKCljVwUNNIND+BNy2Hm2p0ddv/b+8JLQQDnpy6P+1GJLYowWrFhKN4k7lnV/7E6YFdSLgtkRJbNI2Ywma+kfPR3BRL+81CTr6m0ROPTs+p+/ViRVtgQAEIAABCEAAAhCAQCsJIGC1kjZlQaDFBCRUuQMCogKlN6qSxCvdp60+imEkjyVdeefXYhwUB4GmBCReyfNDXlIKgK2tzT6X7lP8PHnw6aRLF9/Q517SQAACEIAABCAAAQhAAAJ+BBCw/DiRCgJtR0CLasWQ0mK8UXysuAYpgK8CBo8cOdJuucw7v7jy+R0CrSbgTnpTIGgdFpLk0nbj0aNHm2HDhiU6JTdJGaSFAAQgAAEIQAACEIBAVyaAgNWVe5+215qAtkApoLaC+ga9qHwbrdPHFLtNQc4Vqybv/HzrQToItIKA4vco9o9O80sS/8vVTTF55IElz600h060oo2UAQEIQAACEIAABCAAgXYmgIDVzr1H3SEQQUAxexTo9oknnrBxeQ4//HCjGFi+l4JM636dDKn78s7Ptx6kg0CrCGgLoE5nlafhdtttZ4P4+55o5uLCrb322onua1XbKAcCEIAABCAAAQhAAAJ1IICAVYdepA0QCBFQDCt5Xz3zzDP2F53cpC1ROl2v2clfCuquk6104phOvtTJUVrE550fHQaBqhHQKa06qVKXbF4nrErEijvhbMGCBeaaa66xJ5PqBEKdtMcFAQhAAAIQgAAEIAABCORPAAErf6bkCIFKEJAX1bhx48w777zTUZ9lllnGrL/++mbDDTc0K620UsffP/zwQzN37lx75L1OVdt1112tgBX0QMk7v0pAohIQ+D8CzotKz4G7unXrZtZYYw37vOjfwUunEv7973838+fPN/379zcHHHAA4hXWBAEIQAACEIAABCAAgQIJIGAVCJesIVA2AS2utS3qn//8p90aFXettdZadttgeLHu7ss7v7j68DsEWklAp2xOnDjRTJ8+3UjUjbsUX06ejZtttpmR2MUFAQhAAAIQgAAEIAABCBRHAAGrOLbkDIFKEJBwpW1Ojz76qHn66afN66+/brcE6urevbvp1auX9SDZcsstzWqrrRYb9yfv/CoBiUpAIEBAAd1nzZplZs6caT2s9P+65JGoLYXrrruu2Xzzzc1nPvOZpltygQoBCEAAAhCAAAQgAAEI5EcAASs/luQEAQhAAAIQgAAEIAABCEAAAhCAAAQgUAABBKwCoJIlBCAAAQhAAAIQgAAEIAABCEAAAhCAQH4EELDyY0lOEIAABCAAAQhAAAIQgAAEIAABCEAAAgUQQMAqACpZQgACEIAABCAAAQhAAAIQgAAEIAABCORHAAErP5bkBAEIQAACEIAABCAAAQhAAAIQgAAEIFAAAQSsAqCSJQQgAAEIQAACEIAABCAAAQhAAAIQgEB+BBCw8mNJThCAAAQgAAEIQAACEIAABCAAAQhAAAIFEEDAKgAqWUIAAhCAAAQgAAEIQAACEIAABCAAAQjkRwABKz+W5AQBCEAAAhCAAAQgAAEIQAACEIAABCBQAAEErAKgkiUEIAABCEAAAhCAAAQgAAEIQAACEIBAfgQQsPJjSU4QgAAEIAABCEAAAhCAAAQgAAEIQAACBRBAwCoAKllCAAIQgAAEIAABCEAAAhCAAAQgAAEI5EcAASs/luQEAQhAAAIQgAAEIAABCEAAAhCAAAQgUAABBKwCoJIlBCAAAQhAAAIQgAAEIAABCEAAAhCAQH4EELDyY0lOEIAABCAAAQhAAAIQgAAEIAABCEAAAgUQQMAqACpZQgACEIAABCAAAQhAAAIQgAAEIAABCORHAAErP5bkBAEIQAACEIAABCAAAQhAAAIQgAAEIFAAAQSsAqCSJQQgAAEIQAACEIAABCAAAQhAAAIQgEB+BBCw8mNJThCAAAQgAAEIQAACEIAABCAAAQhAAAIFEEDAKgAqWUIAAhCAAAQgAAEIQAACEIAABCAAAQjkRwABKz+W5AQBCEAAAhCAAAQgAAEIQAACEIAABCBQAAEErAKgkiUEIAABCEAAAhCAAAQgAAEIQAACEIBAfgQQsPJjSU4QgAAEIAABCEAAAhCAAAQgAAEIQAACBRBAwCoAKllCAAIQKIPAgjffM+99sDjXovv16ZFrfmQGga5I4O0XX8y12d2WWcassMYaueZJZhCAAAQgAAEIQKDqBBCwqt5D1A8CEICAB4E/TnnO6J+8r40+1cucduAA84kVl8k7a/KDQO0JLH7vPTP7/HPNG3+blXtb1957H7PeYYfnni8ZQgACEIAABCAAgaoSQMCqas9QLwhAAAKeBOa+utB897ePeqZOnmyXQWuab+z+2eQ3cgcEujiBf/xhnPnnLTcVRmHTc883n9x4k8LyJ2MIQAACEIAABCBQJQIIWFXqDeoCAQhAIAWBx5593Zxz9cwUd/rdstkGq5gzD9rUL3GNUn388cfmn//8p5kwYYJ5/fXXzWmnnWaWX375wlu4cOFCc+edd9pyzzvvPLP++usXXiYFFEPgqUsuMgum3l9M5saY/id9z6w2dJvC8m+Wsez0nnvuMVdeeaU59dRTzeabb55bPd577z0zbdo0M2rUqNzzTlpJnsekxJZM/9FHH5mnn37aXHPNNWaVVVYxJ5xwQvZMY3JwZf7mN78x66yzjjnxxBMLL5MCIAABCECgeAIIWMUzpgQIQAAChRKouoClxehZZ51lrrrqqiU4bL/99uZXv/qVWXnllc0//vEPc9xxx5knn3xyiXTf+973zLe//e1COQYz//DDD+3i/MEHHzR//OMfzd57721++MMfFi5gTZ061dxxxx3mhhtuMP369TNjxowpVcBq1ieNOmPAgAHm17/+tVl33XVb1ldVLqjqAtajjz5qbdv3uvTSS81+++1nn9Xbb7/d/qPn9eabb85NwFJ+N954o7ntttusgJxn3r7tdOmq9jw2669f/vKXZp999rFV//nPf24uuuiiJZr7uc99ruVjyrvvvmvtRGPptddea1oxlv/nP/+xYpkbw1tRZlLbIj0EIAABCKQjgICVjht3QQACEKgMgaoLWA6UFhUXXHCBueKKK8yWW25pLrzwQivOLLXUUh0s5fX01FNP2a/lWsjqS/3IkSNNz549U/F+5513zH333Wf22GOPVPdrAX388cebz372sy0RsFTJt956y3p7qf2+AlbWdjaDE+6TRoKC0rz44otGi+hvfOMbpYpuqTq6oJuqLmCp2fJUuf/++61AvOqqqy5hc/r9ueees/a/2WabdQjJ6vOf/vSn9p+8RabFixdbAUb2lHfeSbu6as+j+kPeaSeffLIV+M4++2xzyCGHLCGu68OBxOSLL77YSLjS2Dtw4EDTrVu3pAhs+hkzZpjevXubT3/606nunzVrljnssMPsP636GPGXv/zFDB8+vCWiWSoo3AQBCEAAAokJIGAlRsYNEIAABKpFoF0ELFGTZ8W3vvUtc/DBB0cKQkGPrXHjxpmdd945NXCJYVOmTLGeXWmuN954w3zzm980n/rUp1omYLn2P/bYY94CVtZ2xrHRNqqTTjrJTJw4samgkHWRG1ePdvu9HQQsMXV2vmDBgkiba2RjztOnCJGpyLyT2FEVn0fXX3/+85+bPo/OY2v33Xc3l1xySeoPAfJIlZi+2267pRannTen6tIqAcu1Hw+sJBZPWghAAALVJoCAVe3+oXYQgAAEYgnUWcDKsjDWwvPcc8+1XiVpF0ztIGDl0c44IwuKiln6JK6cuv1eJwFLNiAxeJdddunopiJFpiLzTmJnSQWsVjyPSQWsZh8MfFhICFI8PolgaWPyIWD5kCYNBCAAAQjEEUDAiiPE7xCAAAQqTgABa8kOksfA9ddfb7fXaEtbXQWsvNoZZ+IIWHGEGv9eJwGrUQuLFJmKzDtJbyYRsFr1PLZSwNI2xf/5n/8xr776qrdHaCO+CFhJrI60EIAABCAQRQABC9uAAAQg0OYEupqA9fe//93oZKm77rrLvPnmm2brrbe2gaUVwHjZZZc1WnAqds5ll11m40m5KxzA+KWXXjK/+93vbNB0LdKUjzwVvvKVr9h8dIU9sLQI+9nPfmbv0XYaxaoKx4RxMWrGjh1r5LnwyU9+0owYMcIceuih9r+Dl9I+9NBDth4KGN23b1/bljlz5thTu5rFwPJtp05QVEDj6667zgbfVhyc/fff35az4oorell/nIClmEXaXqjtnuGTGsNtDPaJKzwYgDpJegkGKve3v/2tefzxx20fKk7TGmusYY444givthWZqA4ClvpLceT22muvJVA1E5n0fOmABm1z03O66667WjFZ8eSCl4uxpudVz/RKK61kn2U9ezrhMOzxl8Q+VE4dn8c8BCxx19gj7hp7dOkkScWo2nHHHW2srJkzZ1rx6q9//WunPgtuyQv3R/fu3Y0O59C27U022aQjxmFQwFKMwwceeMB6dM2ePdsMGzbMfP/737cnFAavRYsWmT/96U/2ABAFgZftHH744eZrX/vaEuNMcJybP3++rcPgwYPtRwy2EBY5ypE3BCAAgdYSQMBqLW9KgwAEIJA7ga4kYGlBdcwxx9g4WhJhJGBI/PjFL35hgxUrYK+7mn3x18LtRz/6kfXM2mGHHWw+LuDx6aefbstYeumlOwSstdZay6Z79tlnzaabbmoefvhhu/CT2KWtNU4IUj4Srv773//a4PM9evSwYpe2Mm6xxRb237169bJVVFoJL1qgn3POOXbx+K9//cu2Y/z48Tbwsk8Q92bt1OJQJ0CKi2LP6JLgowD6X/jCF2x9+vTpE2uTzQQsLWC1wJX48J3vfKfTwlKLZLVPC1UFARdDCRtnnHGGuffee80PfvADy0msdSVNrzLlaae811xzTfP888/b9gaDjcc2rsAE7S5gOfFHAbh1mEH4ihKwJDbIttW/G2ywgX1uJCRIKJaopdMqXX/feuut1j4kMkgU1ql1EqgVHF5XUMBKah91fR7zELD07Jx55pl2HNxpp53sWKfxQIKRBPWhQ4d2dLf6WeNGeDxyY5jGU/WvTh99+eWXreglEV59rXFNlxunvvzlL1ub+Pe//20+85nP2PFRB3toLP7ud7/bMRboYAqNrfpAoA8LuiRkKbi/RCzF5HMfGpS3/l+Hg7hxd/LkyUZjuWwOAavAQY6sIQABCLSYAAJWi4FTHAQgAIG8CbSjgOXLIOx90Wgh5U630iJHCyB3qmGUsCMBRQKYvuIfdNBBHenlLaVFkIQe5bPMMst0CFjyINFCT8KILncymbykJHxp4aZLi8IJEybYRZYTqoInqgVFNp0kpnIkJm233XYdSHSanxZh77//fiYBSx4J8mrYcMMNbbvkGeFEg6uvvtqccsop5thjj7Uig1sIRvVLUMCKStMozo5rizwh5K0mprrk8XHkkUfaBacESMcqSXrxkXClRbAWtO4qOqC9r+0qXbsJWPKWanRFCQCNBCw9Xzoh79RTT7UiqbvciXASnp3o+8wzz1hbV/8Fn0WdWCqblbgRHAOS2Eedn8eggOVjj+Fn0z3PTlBceeWVbTZ333239Vy89NJLrYemu6IELI13Gr8kVPXv398m13gnAUzjooTJL33pS/bvbjxeffXV7Vjqxkx5S0kc1UcANxZIqFQe6m+JUG58cuPunXfe2SGySeiSeKbxQAKcO7FWeUhE1RiBgOVjJaSBAAQg0B4EELDao5+oJQQgAIFIAu0oYPmeQhgWsORtI4FI3hnyuAkujCQuabHitrBFCVjaTifvKXlKyROg2dUsiHt4UecWhTqxUAJZ8HKnL2p7jjyEtMiToPPaa69Z7zEdT+8ueaDIM0JeTVk8sORJcfTRR9vtg9tuu22n+jghQAtCcdhoo42acojzwNL2PYkNEi6CWwjlmbHvvvsusYB0i9blllvOLn7dAjpJ+g8++MAKIRJB9G+3IG4UbLys4aPdBKzwKYQSAWSH06dPt7YUvhoJWLJ1PbdBYTL4nEpIlbix9tpr2+dYoknYzlWuftM/wTEgiX3U+XnM6oGl8UfjjjwWg6JP1Kl9jQQsCUcaw9Sf8iBdYYUVmj5mUeNxIzFN3lknnHCC9bINb111NifhXeOsE8N//OMf262nwSvKXsoaDygXAhCAAASyE0DAys6QHCAAAQiUSqArCVhB0AsXLjT33HOPjZOjLX1hUazRgikoegSFk6gOjBOwbrjhBvuVX94HPl4RisuicufNm2cFgSFDhnQS3VSPJEGjg8JA8Hj6oNdXo1MDg4KUxIRG8Y2CTOJiYInrLbfcYvbYY4+GApY8zYLecY6Vtg4GhQ634PRN77zm5G121FFH2QWvtntW5Wp3AcvZY/j0Qce3kYDl/tasD2ST/fr1s543YRGzWd5J7KPOz2NWASvcN9q6fNttt9kteooxGPZYaiRgyXtL/adtwT6HZMQJWPp91KhRNg6gS/vkk09GmpHGewn9Gj/0T6NxLkqQq8r4QD0gAAEIQCA5AQSs5My4AwIQgEClCHQ1AUtihTyo5BWibUeKkaIFl48HlhNitO0wuPUvrYClrYJu4eQWXfKycjFbovJ1C6tGnmh5CFhxgpPq5YSGYAD1qPr65NfoXnn0yJNCgbm1nSi8VVBbJ4Nxb5KmV5ny5lLMJC2+dYm/tkaGA0KX8dDWQcBqxi0sYDk70b/lFad+j7rc87Laaqt18sJrJmAlsY86P495CVja7qlDKbRFWmORtvgeeOCBXgKW46sYV/IqlRDZ7IoTsB577LEOTzw3PjbyHg2WETcuIWCVMepRJgQgAIFiCSBgFcuX3CEAAQgUTqArCVjywFCAYHkvaWuaYqO4hZGPgOXiJmkbogQPF2A4DwFLwpo8EhSTKRi3pVHebmElAS68/SYPAcu18/LLL18ink1YIBCLrbbaqqmdxi0Um92sPlO8LcXUUXB8BQaXeKhA3xJAtOUyeCVN7+5V8Ojf//73tl/l2faTn/zEK0B9kQ9oVxOw3NY/BdAePXq09bKKE7AkNMrzJiw4RgWI97WPOj+PWQUs9ZMLni/xSV5UOnUwyRZCbT/UqZLqt/A26EZ9nkTAUtB/idAHHHCAHetdXMNwvsFxqdE4hoBV5OhG3hCAAATKIYCAVa4lgn8AACAASURBVA53SoUABCCQG4GuImC5uChaMAW9O5IIWIIugUPBzaMCmOt493XWWcduRYvbQhj0wHIxYXS/Ft9bb711pz7WiV0KeqzF4quvvmqPmZfXQnihn4eApYLlvaCYVAqWHhbU3FZKbRfS4lNeMM2uJAKWPCkUD8cFdda9CsisWFWTJk2yXjk6bU5ilotjFizbN73SKX6Stk66UwwljilAvfp33LhxZuedd87tOUuTUVcTsIJ2J6FZz5g7PMDxk+ekYp7pH3nn6aRM9VUw4LvSRglYvvZR5+cxq4Dlxswdd9zRelu55yeJgBUMqK4xZJdddun0iCxatMg+73oG5dmVRMBynnYqQx5iOogieKlvdYqpToHVlmwFkpcQFxa7ELDSjFrcAwEIQKDaBBCwqt0/1A4CEIBALIG6CVguiLmEiOAWErcAkrgU3I42c+ZM6/nk4klJKJJIEl6kKS6UTjf773//a8UjBTKX0KGtM/LkkvihBc+MGTPswluLOufFobgs4S1RjRbYEqi0KFf6E0880Qo1Ol1L5aotWrTLq0CLuwsuuMAGUJd3kurvFvppg7i7xahrp/6tIMdqZ/A4exmUWyDutNNOVuCK8nBwxqd4YzoVbuLEiQ1jzbh0Ckqv7Z3f/OY37Wlg6gu1UWKWO42smUEnSS8hQwzF04llyluCiBayOpkMASt2+LAJnJ0rGL/s1J22GXd31CmEsjudBqntnF//+tft86C+VcDt++67z55QKJFTwqaEhxEjRtj+0rOiKyqIexL7UD51fR59BSwXM0zej8Hxywk7QXFbzNU3hx56qBW1NH5JKOrRo4cVE4Px/vScazvw7bffbseYz33uc+b88883Om1UY4meTY3fOhxC47Iu51X15S9/uZNo1kiwd6cQyjYkbGqM/OIXv2jHSG0Zlt1o+/HQoUONxn+J4Z/4xCfsx4Cg2EUQ97gnmN8hAAEItB8BBKz26zNqDAEIQKATgXYRsCTi6MQrLWwGDhxo5L302c9+tpN44k4904JFAXwlBo0cOdKKIRJR9HdtfdEiS+KLFi/yJlIAYglbCkYukUjChQsyrEWYtrooULH+rnSKW6VTrPSFf/3117fb2LSIl9eV23qmumjBrTqsuuqqNlCw6qtLItgZZ5xhF3Va3Gk7o7bgqCylk0dC+NJiXp5QbpEugU2ikBaTElwOP/xwu0BTnjrR74knnrDijIQf1dsdJR/ON6qdOpVP2/QUYHmNNdawQsGmm25qvcq00JNQFqxP1GMlYU/ChnipTyRIyespKHopzQsvvGAuvvhiu+B0J9a5bUbaSrb33nubT37ykx3FSMBQ/DItPF1eSdK7he+cOXNsMOcBAwZYYVDbEyVisYXQb6BU391///3WTiRsSkg65JBDOgXjb5RT1DOg50b2qxNBZZvBS8990KNGQohsUEKI7EPCp5413X/ddddZu9t1112NxNlhw4bZUzv1LPvaU12fx2B/SYSXgBM8/VPMg22XwCSxV/w1Tmm7rQSqv/3tb/bwA40LjzzyiPWU0tglwUvbqzfeeGN7jw6qkF3ouZa4qbFDabRVWWO6tirr0m8SvJ577jk7RjsPPNmYtvjJxtSXejY1JulSXfR3CVwqW6KUxgONx9perfEwfAW9+yRqqn4ah2UXekeoHhoDxo8fb21L7dcBE7Ihd1qp39NBKghAAAIQqBoBBKyq9Qj1gQAEIJCQQNUFrOD2s3DT3Kl8Ep2anTzlTsXSwkieBFrA6V6JSxKgtDjT35ROW1m0ANJC+s477zQ6Xl2LJS2UP//5z9sq6DctjhV7RyKVPETkiTV8+HArlulqdJqa8tciSV4HwSsYjN1tnbniiits3loASoj62te+tsQi0wWkv/HGG212OgZe3igSmORFJiFB4lozD6lm7VSeCtQsjwWJAhIUtEDU4lKeEFGimGubz2lgQQ4SpNypjPq7xDIJGddff31Dq1Yb5QUi4ULCXpL0Woir359++mnbLtVVrMRQi3KCuMcPJM4Tp1HKZsH9G9lF8FmWTcoDS9548oJqtm1UQotEbT0veh4kjur50jMhUVTijOLKqb+T2IcTiuv0PPr2V9RJkBJyxowZY8dMbfWV+CQB2J1gqi3NGifl5aR/O0889Ys8rDSeyntVQpYTzMRXfaWt2RpTNb5IuNp2222tIB81/su+5B2qDxnBK3gComxDApYTM5W3PgRI0A9uTZVANm3aNOtpqjFX6TSmaHyTWOY8dMMiX/wTQgoIQAACEKgaAQSsqvUI9YEABCCQkEDVBayEzSF5jQhoYak4OPJs0+JYXnDu0uJUXhKKYyXvMHl8JE1fdVTtEgOr6hxd/epmH+3CnXpCAAIQgAAEqkIAAasqPUE9IAABCKQkgICVEhy3FUpAXjjaqikPDXmgRV3y3lAw9y233DJR+riTEwttnGfmCFieoDySJbWndrAPj2aTBAIQgAAEIACBAAEELMwBAhCAQJsTQMBq8w6safW1NUlbibSd76CDDrJbwMLXm2++aa688kq7pXHevHmJ0iuIdNUvBKz8eiipPbWDfeRHh5wgAAEIQAACXYMAAlbX6GdaCQEI1JjAW+9+YA6+6P7CWnjElzcww7buV1j+ZFxPAgq4rQDTioGkmDQ6NWyTTTaxgaK1ffCvf/2rjc918skn29hVSdO3A7VX7rrTPDNmdGFV3eo3vzPL9elTWP5VyriO9lElvtQFAhCAAAQg0A4EELDaoZeoIwQgAIEYArNfeNOMnzzXSMzK63p30WKz08A1zAHbfjqvLMmnixGQUKUYWH/6059scGV5XEms2nrrrW2wdW3zCgaST5q+HXC+eOMEM2/SXabbssvmVt2lV1jRrHPAgab3wM1yy7MdMqqjfbQDd+oIAQhAAAIQqAoBBKyq9AT1gAAEIAABCEAAAhCAAAQgAAEIQAACEGhIAAELw4AABCAAAQhAAAIQgAAEIAABCEAAAhCoNAEErEp3D5WDAAQgAAEIQAACEIAABCAAAQhAAAIQQMDCBiAAAQhAAAIQgAAEIAABCEAAAhCAAAQqTQABq9LdQ+UgAAEIQAACEIAABCAAAQhAAAIQgAAEELCwAQhAAAIQgAAEIAABCEAAAhCAAAQgAIFKE0DAqnT3UDkIQAACEIAABCAAAQhAAAIQgAAEIAABBCxsAAIQgAAEIAABCEAAAhCAAAQgAAEIQKDSBBCwKt09VA4CEIAABCAAAQhAAAIQgAAEIAABCEAAAQsbgAAEIAABCEAAAhCAAAQgAAEIQAACEKg0AQSsSncPlYMABCAAAQhAAAIQgAAEIAABCEAAAhBAwMIGIAABCEAAAhCAAAQgAAEIQAACEIAABCpNAAGr0t1D5SAAAQhAAAIQgAAEIAABCEAAAhCAAAQQsLABCEAAAhCAAAQgAAEIQAACEIAABCAAgUoTQMCqdPdQOQhAAAIQgAAEIAABCEAAAhCAAAQgAAEELGwAAhCAAAQgAAEIQAACEIAABCAAAQhAoNIEELAq3T1UDgIQgAAEIAABCEAAAhCAAAQgAAEIQAABCxuAAAQgAAEIQAACEIAABCAAAQhAAAIQqDQBBKxKdw+VgwAEIAABCEAAAhCAAAQgAAEIQAACEEDAwgYgAAEIQAACEIAABCAAAQhAAAIQgAAEKk0AAavS3UPlIAABCEAAAhCAAAQgAAEIQAACEIAABBCwsAEIQAACEIAABCAAAQhAAAIQgAAEIACBShNAwKp091A5CEAAAhCAAAQgAAEIQAACEIAABCAAAQQsbAACEIAABCAAAQhAAAIQgAAEIAABCECg0gQQsCrdPVQOAhCAAAQgAAEIQAACEIAABCAAAQhAAAELG4AABCAAAQhAAAIQgAAEIAABCEAAAhCoNAEErEp3D5WDAAQgAAEIQAACEIAABCAAAQhAAAIQQMDCBiAAAQhAAAIQgAAEIAABCEAAAhCAAAQqTaAtBKx3333X3HfffeaGG24wF198sVlllVUioS5cuND8+te/NqNHj7ZpDj74YHPiiSeaPn36NLwnafqogpPm45v+448/NpMnTzZnn322mT17tjn00EPNGWecYXr37h3J4Pnnnzc/+clPzDnnnBPZ7kpbJZWDAAQgAAEIQAACEIAABCAAAQhAAAIBApUWsCRc3XrrrebKK680EydONLvssosZP358pIA1f/58c+yxx5o111zTnHfeeWb55Zc3P/vZz8wjjzxixo4da/r27dup85Omj7KcpPkkST9t2jRz/PHHm5/+9Kdm0KBB5uSTTza9evWy7VtuueWWqNLbb79tzj33XCt09e/fH2OHAAQgAAEIQAACEIAABCAAAQhAAAJtT6DSApaj+9prr5mDDjrILL300pEC1vvvv29OO+0089hjj1nBa6211rK3v/HGG+bII4+0/3/hhReaFVZYwf49afqonk6aT5L0EvC+853vmMWLF5tLL73UrLjiilbQO+6448xtt91mBa3gJW8tCXzdunUzw4cPN0sttVTbGygNgAAEIAABCEAAAhCAAAQgAAEIQAACbSFgOSFHW+OiPLCmT59u9ttvPyt0/ehHP7Jil7vkhXXWWWeZm266yey44472z0nTR5lK0nySpH/llVfMiBEjzHbbbWfrL0FKHllDhw41V111lf0teCnva665xnpgOaEOE4cABCAAAQhAAAIQgAAEIAABCEAAAu1OoBYCljyPJFKddNJJDYWdSZMmmZ133tnGjpIQJA+lJOmDYliww4su99lnnzUHHHCA2XfffW3ddTkB6/zzzzennnpqR3W0LVFxr0455RSz+uqrt7tdUn8IQAACEIAABCAAAQhAAAIQgAAEINBBoBYClgKiK06Utg5OnTrVDBkypFMXz5o1y3pnbbrppuayyy6zAlaS9Io51egqutw333zTepTJA8t5lTXywPrwww9tjKwtt9zSpuWCAAQgAAEIQAACEIAABCAAAQhAAAJ1IlALAev111+32+nmzp1rTyocMGBApz6aM2eO9WRaeeWV7RZEBT9Pkl5B4RtdRZer+ioG1jvvvGNGjRplevbsaWNg6WTFO+64o0Oou+WWW4y8tb797W932jpZJ0OlLRCAAAQgAAEIQAACEIAABCAAAQh0XQK1ELCcQKVuvPbaa81GG23UUMByv+vfErR804fzc5m3otwpU6aYE0880QZxlwfZCSecYIUsBaTv0aOHeeqpp8zll19utxjq/+UVdtFFF1nBa+ONNzZnn3222WGHHQjo3nWfcVoOAQhAAAIQgAAEIAABCEAAAhBoewIIWB6CV5kCluJsTZ482QpRs2fPticQKtZX7969zdtvv223Fh522GGmf//+HScrLliwwApejz/+uPnud79r/zvN1sIZM2a0vYHTAAhAAAIQgAAEIAABCEAAAhCAAASSERg0aFCyG1qQuhYC1muvvWZjRenfzTyw+vTpY66++mqLNUl63dfoKqtc1WXx4sXm5z//udlggw3MsGHDbPUkOO255542QL08zFyMrhVXXNH+LenJhAhYLXgCKQICEIAABCAAAQhAAAIQgAAEIFAxAghYKTvk3XfftbGgnn/+eRvDapVVVumUkxNqbr75ZnP33XebrbbaqtPvLvD5IYccYrfW6VIQd9/02rLX6CqrXNVFWwsffvhh62HVvXt3Wz2xUXwsF8he3ls//OEPbVr9FhXLK2W3cBsEIAABCEAAAhCAAAQgAAEIQAACEGgJgVp4YEmoOe+882wcKAU032uvvTrBU+BzeSlpu91pp51mf0uSfqmllmrYGWWVO2/ePBsD6/vf/77p27dvR93CApZ+UJsnTJjQ0DOtJRZGIRCAAAQgAAEIQAACEIAABCAAAQhAICOBWghYYvDII4+Yvffe24wcOdKKVE50ciLT6NGjrcfVFltsYZElTR/FOWk+SdOHy5U32umnn26GDx9uBg8e3OnnKA+sSZMm2a2T66yzTkZz4XYIQAACEIAABCAAAQhAAAIQgAAEINB6Am0lYOnUv6itcO+//74VrmbOnGmuuOIKs8Yaa1iaCmh+9NFHm379+lmvJRcHKmn6Dz/80Nxxxx02z912261j217SfJKmD5qExLhrrrnGfPTRR2bEiBFLnCzoYmCNGTPGeqG5LY5LL720+dWvfmVPKeSCAAQgAAEIQAACEIAABCAAAQhAAALtRqAtBCwJVzpp78UXXzR/+MMfzE477WS6deu2BOv58+ebY4891nzhC18w3/ve98yiRYusaPXUU0+ZsWPHdtpup5uTpHfikO677bbbTDCgWZJ8kpYbbKTaIXFOHliNxCgnjrlTCFXno446yp5C6AK9t5uBUl8IQAACEIAABCAAAQhAAAIQgAAEIFBpAcsFb5f4FLx22WWXhsHclUYnA+p0Pnkh6fTAY445xhx55JGmV69eDXvbN73Sfetb37J5/PKXv7R5By/ffNw9adKfeeaZNu7VuuuuG2m58rq65JJLrNC3+uqrm1NOOcVurWwk+GH+EIAABCAAAQhAAAIQgAAEIAABCECgHQhUWsBqB4DUEQIQgAAEIAABCEAAAhCAAAQgAAEIQKBYAghYxfIldwhAAAIQgAAEIAABCEAAAhCAAAQgAIGMBBCwMgLkdghAAAIQgAAEIAABCEAAAhCAAAQgAIFiCSBgFcuX3CEAAQhAAAIQgAAEIAABCEAAAhCAAAQyEkDAygiQ2yEAAQhAAAIQgAAEIAABCEAAAhCAAASKJYCAVSxfcocABCAAAQhAAAIQgAAEIAABCEAAAhDISAABKyNAbocABCAAAQhAAAIQgAAEIAABCEAAAhAolgACVrF8yR0CEIAABCAAAQhAAAIQgAAEIAABCEAgIwEErIwAuR0CEIAABCAAAQhAAAIQgAAEIAABCECgWAIIWMXyJXcIQAACEIAABCAAAQhAAAIQgAAEIACBjAQQsDIC5HYIQAACEIAABCAAAQhAAAIQgAAEIACBYgkgYBXLl9whAAEIQAACEIAABCAAAQhAAAIQgAAEMhJAwMoIkNshAAEIQAACEIAABCAAAQhAAAIQgAAEiiWAgFUsX3KHAAQgAAEIQAACEIAABCAAAQhAAAIQyEgAASsjQG6HAAQgAAEIQAACEIAABP6XwFtz55qXbppgXp/+qFn83nuVwNK9Rw/Te+BmZu2v7mtWWm+9StSJSkAAAhCAQHICCFjJmXEHBCAAAQhAAAIQgAAEIBAiIPHq8VNPMR8tWlRJNt2WXdYM/PGFiFiV7B0qBQEIQCCeAAJWPCNSQAACEIAABCAAAQhAAAIxBJ665CKzYOr9lea02tBtTP+TvlfpOlI5CEAAAhBoTAABC8uAAAQgAAEIQAACEIAABDITmDp8/8psG4xqjLYTDrnqmsxtJQMIQAACEGg9AQSs1jOnRAhAAAIQgAAEIAABCNSOwJSv7tUWbdruplvbop5doZLETOsKvUwbIZAfAQSs/FiSEwQgAAEIQAACEIAABLosAQSsLtv1qRpOzLRU2LgJAl2aAAJWl+5+Gg8BCNSNAF8y69ajtAcCEIBA+xBAwGqfvqpCTYmZVoVeoA4QaC8CCFjt1V/UFgIQgEAkAb5kYhwQgAAEIFAmAQSsMum3X9nETGu/PqPGECibAAJW2T1A+RCAAARyIsCXzJxAdqFs8NjrQp1NUyHQAgIIWC2AXKMisJcadSZNgUCLCCBgtQg0xUAAAhAomgBfMosmXK/88dirV3/SGghUgQCCRBV6oX3qgL20T19RUwhUhQACVlV6gnpAAAIQyEiAiWBGgF3sdjz2uliH01wItIAA76EWQK5REdhLeZ05d95Cc+O0F830Z/5l3lu0uLyKBErusXx3M3D9Vcw+Q/qZ9VbvWYk6UYnqEUDAql6fUCMIQAACqQgwEUyFrcvehMdel+16Gg6BwgjwHioMbS0zxl7K6VaJVz8YN8Ms+uCjcioQU+qyy3QzFxwxCBGrkr1TfqUQsMrvA2oAAQhAIBcCTARzwdhlMsFeukxX01AItIwA40rLUNeiIOylnG68eMJsM3X2/HIK9yx16MZ9zcn7buyZmmRdiQACVlfqbdoKAQjUmgATwVp3b+6Nw15yR0qGEOjyBBhXurwJJAKAvSTClVviAy+YUpltg1GN0nbC8adsm1ubyag+BBCw6tOXtAQCEOjiBJgIdnEDSNh87CUhMJJDAAKxBBhXYhGRIEAAeynHHPY+575yCk5Y6s1nfinhHSTvCgQQsLpCL9NGCECgSxBgItglujm3RmIvuaEkIwhA4P8IMK5gCkkIYC9JaOWXFgErP5bk1HoCCFitZ06JEIAABAohwESwEKy1zRR7qW3X0jAIlEaAcaU09G1ZMPZSTrchYJXDnVLzIYCAlQ9HcoEABCBQOgEmgqV3QVtVAHtpq+6ishBoCwKMK23RTZWpJPZSTlcgYJXDnVLzIYCAlQ9HcoEABCBQOgEmgqV3QVtVAHtpq+4qtbJvzZ1rXrppgnl9+qNm8XvvlVoXV3j3Hj1M74GbmbW/uq9Zab31KlEnKmEM4wpWkIQA9pKEVn5pEbDyY0lOrSeAgNV65pQIAQhAoBACTAQLwVrbTLGX2nZtrg2TePX4qaeYjxYtyjXfvDLrtuyyZuCPL0TEygtoxnwYVzIC7GK3Yy/ldDgCVjncKTUfAghY+XAkFwhAAAKlE2AiWHoXtFUFsJe26q7SKvvUJReZBVPvL618n4JXG7qN6X/S93ySkqZgAowrBQOuWfbYSzkdioBVDndKzYcAAlY+HMkFAhCAQOkEmAiW3gVtVQHspa26q7TKTh2+f2W2DUZB0HbCIVddUxojCv7/BBhXsIYkBLCXJLTyS4uAlR9Lcmo9AQSs1jOnRAhAAAKFEGAiWAjW2maKvdS2a3NtGHaSK87aZ4a91L6Lc20g9pIrTu/MELC8UZGwggQQsCrYKVQJAhCAQBoCTATTUOu692AvXbfvk7QcO0lCi7TYCzaQhAD2koRWfmkRsPJjSU6tJ4CA1XrmlAgBCECgEAJMBAvBWttMsZfadm2uDcNOcsVZ+8ywl9p3ca4NxF5yxemdGQKWNyoSVpAAAlYFO4UqQQACEEhDgIlgGmpd9x7spev2fZKWYydJaJEWe8EGkhDAXpLQyi8tAlZ+LMmp9QQQsFrPnBIhAAEIFEKAiWAhWGubKfZS267NtWHYSa44a58Z9lL7Ls61gdhLrji9M0PA8kZFwgoSQMCqYKdQJQhAAAJpCDARTEOt696DvXTdvk/ScuwkCS3SYi/YQBIC2EsSWvmlRcDKjyU5tZ4AAlbrmVMiBCAAgUIIMBEsBGttM8Veatu1uTYMO8kVZ+0zw15q38W5NhB7yRWnd2YIWN6oSFhBAghYFewUqgQBCEAgDQEmgmmodd17sJeu2/dJWo6dJKFFWuwFG0hCAHtJQiu/tAhY+bEkp9YTQMBqPXNKhAAEIFAIASaChWCtbabYS227NteGYSe54qx9ZthL7bs41wZiL7ni9M4MAcsbFQkrSAABq4KdQpUgAAEIpCHARDANta57D/bSdfs+ScuxkyS0SIu9YANJCGAvSWjllxYBKz+W5NR6AghYrWdOiRCAAAQKIcBEsBCstc0Ue6lt1+baMOwkV5y1zwx7qX0X59pA7CVXnN6ZIWB5oyJhBQkgYFWwU6gSBCAAgTQEmAimodZ178Feum7fJ2k5dpKEFmmxF2wgCQHsJQmt/NIiYOXHkpxaTwABq/XMKRECEIBAIQSYCBaCtbaZYi+17dpcG4ad5Iqz9plhL7Xv4lwbiL3kitM7MwQsb1QkrCABBKwKdgpVggAEIJCGABPBNNS67j3YS9ft+yQtx06S0CIt9oINJCGAvSShlV9aBKz8WJJT6wkgYLWeOSVCAAIQKIQAE8FCsNY2U+yltl2ba8Owk1xx1j4z7KX2XZxrA7GXXHF6Z4aA5Y2KhBUkgIBVwU6hShCAAATSEGAimIZa170He+m6fZ+k5dhJElqkxV6wgSQEsJcktPJLi4CVH0tyaj0BBKzWM6dECCQi8NbcuealmyaY16c/aha/916ie4tK3L1HD9N74GZm7a/ua1Zab72iiiHfhASYCCYE1sWTYy9d3AA8m4+deIIimSWAvWAISQhgL0lo5ZcWASs/luTUegIIWK1nTokQ8CYg8erxU08xHy1a5H1PKxN2W3ZZM/DHFyJitRJ6k7KYCFakI9qkGthLm3RUydXETkrugDYrHntpsw4rubrYSzkdgIBVDndKzYcAAlY+HMkFAoUQeOqSi8yCqfcXkndema42dBvT/6Tv5ZUd+WQgwEQwA7wueCv20gU7PUWTsZMU0LrwLdhLF+78FE3HXlJAy+EWBKwcIJJFaQQQsEpDT8EQiCcwdfj+ldk2GFVbbSccctU18Y0hReEEmAgWjrhWBWAvterOwhqDnRSGtpYZYy+17NbCGoW9FIa2acYIWOVwp9R8CCBg5cORXCBQCAFe7IVgrW2m2Ettu7aQhmEvhWCtXabYSe26tNAGYS+F4q1d5thLOV2KgFUOd0rNhwACVj4cyQUChRDgxV4I1tpmir3UtmsLaRj2UgjW2mWKndSuSwttEPZSKN7aZY69lNOlCFjlcKfUfAggYOXDkVwgUAgBXuyFYK1tpthLbbu2kIZhL4VgrV2m2El5XTp33kJz47QXzfRn/mXeW7S4vIoESu6xfHczcP1VzD5D+pn1Vu+5RJ2wl0p0U9tUAnspp6sQsMrhTqn5EEDAyocjuUCgEAK82AvBWttMsZfadm0hDcNeCsFau0yxk3K6VOLVD8bNMIs++KicCsSUuuwy3cwFRwxaQsTCXirZXZWtFPZSTtcgYJXDnVLzIYCAlQ9HcoFAIQR4sReCtbaZYi+17dpCGoa9FIK1dpliJ+V06cUTZpups+eXU7hnqUM37mtO3nfjTqmxF094JLMEsJdyDAEB3lGe7AAAIABJREFUqxzulJoPAQSsfDiSCwQKIcCLvRCstc0Ue6lt1xbSMOylEKy1yxQ7KadLD7xgSmW2DUYR0HbC8adsi4BVjonUolTGl3K6EQGrHO6Umg8BBKx8OJILBAohwIu9EKy1zRR7qW3XFtIw7KUQrLXLFDspp0vbdYGJvZRjLyqVmGnFsd/upluLy7yEnNt1fCkBFUVWkAACVgU7hSpBwBFgIogtJCGAvSShRVrsBRvwIYCd+FDKP027LjCxl/xtwSdHYqb5UEqfBgErPbssd9585pey3M69NSWAgFXTjqVZ9SDARLAe/diqVmAvrSJdj3Kwl3r0Y9GtwE6KJtw4fwSsYrnXTZAgZhr2koRAu44vSdpI2voSQMCqb9/SshoQYOFQg05sYROwlxbCrkFR2EsNOrEFTcBOWgC5QRHtusDEXsqxF2KmFcu9boJnu44vxfYyubcLAQSsdukp6tklCTAR7JLdnrrR2EtqdF3yRuyl9d1OjJrimLPALI5ts5zDW3wYV8rph3YVJLAX7CXJ+FIOLUqtGgEErKr1CPWBQIAAL3bMIQkB7CUJLdJiL621AWLUFMsbAatYvlG5I2CVwz1cKgJWsf3A+FIsX9/xpZxaUGrVCCBgVa1HqA8EELCwgZQEECRSgsvhNjxrcoAYkUVdFg7EqCnORpRzXezEUUKQwF6SEMBektBKnpbxJTmzPO4giHseFOuXBwJW/fqUFtWIAIJEjTqzBU3BXloAuUEReNYUy70uCwdi1GAnSQggSCShlTxtXcYVBM/kfZ/mDuwlDbXs9yBgZWdYxxwQsOrYq7SpNgQQJGrTlS1pCPbSEsxLFIJnTbHc67JwQJDATpIQwF6S0Eqeti7jCgJW8r5Pcwf2koZa9nsQsLIzrGMOCFh17FXaVBsCCBK16cqWNAR7aQnmJQrBs6ZY7nVZOCBIYCdJCGAvSWglT1uXcQUBK3nfp7kDe0lDLfs9CFjZGdYxBwSsOvYqbaoNAQSJ2nRlSxqCvbQE8xKFsNAslntdFg7YCXaShAD2koRW8rR1GVcQsJL3fZo7sJc01LLfg4CVnWEdc0DAqmOv0qbaEECQqE1XtqQh2EtLMCNgtRhzXRYOCBLFGk5d7ARBolg7cbljL63hHC6FUyvL4R4utV3fR9WgRy3KJoCAVXYPUD4EmhBAkMA8khDAXpLQyi9tu04EsZf8bMAnJ+zEh1L6NAgS6dlluRNBIgu9/O5lfMmPZaOcGF+K5RuVOx5Y5XCveqkIWFXvIerXpQmwwOzS3Z+48dhLYmS53MDCIReMkZnUZeGAnWAnSQhgL0loJU9bl3HFtRx7SW4DSe7AXpLQyi8tAlZ+LOuUEwJWnXqTttSOAIJE7bq00AZhL4XijcychUOx3OuycMBOsJMkBLCXJLSSp63LuIKAlbzv09yBvaShlv0eBKzsDOuYAwJWHXuVNtWGAIJEbbqyJQ3BXlqCeYlCWGgWy70uCwfsBDtJQgB7SUIredq6jCsIWMn7Ps0d2EsaatnvQcDKzrCOOSBg1bFXaVNtCCBI1KYrW9IQ7KUlmBGwWoy5LgsHBIliDacudoIgUayduNyxl9ZwDpdCzLRyuIdLbdf3UTXoUYuyCSBgld0DlA+BJgQQJDCPJASwlyS08kvbrhNB7CU/G/DJCTvxoZQ+DYJEenZZ7kSQyEIvv3sZX/Jj2Sgnxpdi+UbljgdWOdyrXioCVtV7iPp1aQIsMLt09yduPPaSGFkuN7BwyAVjZCZ1WThgJ9hJEgLYSxJaydPWZVxxLcdekttAkjuwlyS08kuLgJUfyzrlhIBVp96kLbUjgCBRuy4ttEHYS6F4IzNn4VAs97osHLAT7CQJAewlCa3kaesyriBgJe/7NHdgL2moZb8HASs7wzrmgIBVx16lTbUhgCBRm65sSUOwl5ZgXqIQFprFcq/LwgE7wU6SEMBektBKnrYu4woCVvK+T3MH9pKGWvZ7ELCyM6xjDghYdexV2lQbAggStenKljQEe2kJZgSsFmOuy8IBQaJYw6mLnSBIFGsnLnfspTWcw6UQM60c7uFS2/V9VA161KJsAghYZfcA5UOgCQEEifLMY+68hebGaS+a6c/8y7y3aHF5FQmU3GP57mbg+quYfYb0M+ut3nOJOmEv5XRTu04EsZfW2gt2UixvBIli+UbljiBRDve6CBK8h8qxn3Z9H5VDi1KrRgABq2o9Qn0gECDAi70cc5B49YNxM8yiDz4qpwIxpS67TDdzwRGDlhCxsJdyuqtdJ4LYS2vtBTspljcCVrF8EbDK4etbKuOLL6l06Rhf0nHLehdbCLMSrOf9CFj17FdaVRMCLDDL6ciLJ8w2U2fPL6dwz1KHbtzXnLzvxp1SYy+e8HJOxsIhZ6Ch7OqycMBOsJMkBLCXJLSSp63LuOJajr0kt4Ekd2AvSWjllxYBKz+WdcoJAatOvUlbakcAQaKcLj3wgimV2TYYRUDbCcefsi0CVjkm0qlUFg7FdkJdFg7YCXaShAD2koRW8rR1GVcQsJL3fZo7sJc01LLfg4CVnWEdc0DAqmOv0qbaEEDAKqcrWTgUy52JYLF8o3InVk053FlgtoY740prOIdLYVwph3u4VOYtxfYD40uxfH3nLeXUglKrRgABq2o9Qn0gECCAgFWOOTARLJY7E8Fi+fpOBBlfWtsPjCvF8mZcKZYv40o5fH1LZXzxJZUuHeNLOm5Z78IDKyvBet6PgFXPfqVVNSHAArOcjmQiWCx3JoLF8mWhWQ7fuFIZV+IIZfudcSUbv7R344GVlly+9zG+5MsznBvjS7F8fect5dSCUqtGAAGraj1CfSAQIICAVY45MBEsljsTwWL5+k4EGV9a2w+MK8XyZlwpli/jSjl8fUtlfPEllS4d40s6blnvwgMrK8F63o+AVc9+pVU1IcACs5yOZCJYLHcmgsXyZaFZDt+4UhlX4ghl+51xJRu/tHfjgZWWXL73Mb7kyzOcG+NLsXx95y3l1IJSq0YAAatqPUJ9IBAggIBVjjkwESyWOxPBYvn6TgQZX1rbD4wrxfJmXCmWL+NKOXx9S2V88SWVLh3jSzpuWe/CAysrwXrej4BVz36lVTUhwAKznI5kIlgsdyaCxfJloVkO37hSGVfiCGX7nXElG7+0d+OBlZZcvvcxvuTLM5wb40uxfH3nLeXUglKrRgABq2o9Qn0gECCAgFWOOTARLJY7E8Fi+fpOBBlfWtsPjCvF8mZcKZYv40o5fH1LZXzxJZUuHeNLOm5Z78IDKyvBet6PgFXPfqVVNSHAArOcjmQiWCx3JoLF8mWhWQ7fuFIZV+IIZfudcSUbv7R344GVlly+9zG+5MsznBvjS7F8fect5dSCUqtGAAGraj1CfSAQIICAVY45MBEsljsTwWL5+k4EGV9a2w+MK8XyZlwpli/jSjl8fUtlfPEllS4d40s6blnvwgMrK8F63o+AVc9+pVU1IcACs5yOZCJYLHcmgsXyZaFZDt+4UhlX4ghl+51xJRu/tHfjgZWWXL73Mb7kyzOcG+NLsXx95y3l1IJSq0YAAatqPUJ9IBAggIBVjjkwESyWOxPBYvn6TgQZX1rbD4wrxfJmXCmWL+NKOXx9S2V88SWVLh3jSzpuWe/CAysrwXrej4BVz36lVTUhwAKznI5kIlgsdyaCxfJloVkO37hSGVfiCGX7nXElG7+0d+OBlZZcvvcxvuTLM5wb40uxfH3nLeXUglKrRgABq2o9Qn0gECCAgFWOOTARLJY7E8Fi+fpOBBlfWtsPjCvF8mZcKZYv40o5fH1LZXzxJZUuHeNLOm5Z78IDKyvBet6PgFXPfqVVNSHAArOcjmQiWCx3JoLF8mWhWQ7fuFIZV+IIZfudcSUbv7R344GVlly+9zG+5MsznBvjS7F8fect5dSCUqtGAAGraj1CfSAQIICAVY45MBEsljsTwWL5+k4EGV9a2w+MK8XyZlwpli/jSjl8fUtlfPEllS4d40s6blnvwgMrK8F63o+AVc9+pVU1IcACs5yOZCJYLHcmgsXyZaFZDt+4UhlX4ghl+51xJRu/tHfjgZWWXL73Mb7kyzOcG+NLsXx95y3l1IJSq0YAAatqPUJ9IBAggIBVjjkwESyWOxPBYvn6TgQZX1rbD4wrxfJmXCmWL+NKOXx9S2V88SWVLh3jSzpuWe/CAysrwXrej4BVz36lVTUhwAKznI5kIlgsdyaCxfJloVkO37hSGVfiCGX7nXElG7+0d+OBlZZcvvcxvuTLM5wb40uxfH3nLeXUglKrRgABq2o9Qn0gECCAgFWOOTARLJY7E8Fi+fpOBBlfWtsPjCvF8mZcKZYv40o5fH1LZXzxJZUuHeNLOm5Z78IDKyvBet6PgFXPfqVVNSHAArOcjmQiWCx3JoLF8mWhWQ7fuFIZV+IIZfudcSUbv7R344GVlly+9zG+5MsznBvjS7F8fect5dSCUqtGAAGraj1CfSAQIICAVY45MBEsljsTwWL5+k4EGV9a2w+MK8XyZlwpli/jSjl8fUtlfPEllS4d40s6blnvwgMrK8F63l8bAev99983p5xyivnFL34R2VOHHHKIGTVqlOnZs2enNL/73e/MUUcd1elv/fv3N9dff73ZeOONvXp+4cKF5te//rUZPXq0TX/wwQebE0880fTp06fh/b7pP/74YzN58mRz9tlnm9mzZ5tDDz3UnHHGGaZ3796R9Xr++efNT37yE3POOedElu/VqJolmjtvoblx2otm+jP/Mu8tWlyJ1vVYvrsZuP4qZp8h/cx6q3e2S1WQBWY53cREsFjuTASL5ctCsxy+caUyrsQRyvY740o2fmnvxgMrLbl872N8yZdnODfGl2L5+s5byqkFpVaNQG0ErDlz5pgDDjjAzJw5M5LxmDFjzLHHHtvp91dffdWKQvfcc0+nv0skOuuss8zSSy8d22fz58+3+a655prmvPPOM8svv7z52c9+Zh555BEzduxY07dv3055JEk/bdo0c/zxx5uf/vSnZtCgQebkk082vXr1suUst9xyS9Tt7bffNueee65tk0Q4rv8lIPHqB+NmmEUffFRJJMsu081ccMSgJUQsBKxyuouJYLHcmQgWy9d3Isj40tp+YFwpljfjSrF8GVfK4etbKuOLL6l06Rhf0nHLehceWFkJ1vP+2ghYV155pVlqqaXMV7/6VdOjR49OvfXCCy9YgenCCy80AwYM6PhN3k2XXXaZWWWVVcw+++yTqofl+XXaaaeZxx57zKgOa621ls3njTfeMEceeaT9f5W7wgor2L8nSf/uu++a73znO2bx4sXm0ksvNSuuuKK59dZbzXHHHWduu+02K2gFL7Vn/Pjxplu3bmb48OGWB9f/Erh4wmwzdfb8SuMYunFfc/K+nT3+WGCW02VMBIvlzkSwWL4sNMvhG1cq40ocoWy/M65k45f2bjyw0pLL9z7Gl3x5hnNjfCmWr++8pZxaUGrVCNRCwPrPf/5jHn/8cbPddts1FG0k+txwww1LbB98+eWXzUUXXWQ9rVZeeeVUfTN9+nSz3377mYMOOsj86Ec/6uSxJS8s5X3TTTeZHXfc0eafJP0rr7xiRowYYdulfCRIySNr6NCh5qqrrrK/BS/lfc0111gPLCeYpWpUDW868IIpldk2GIVX2wnHn7Jtp58RsMoxRiaCxXJnIlgsX9+JIONLa/uBcaVY3owrxfJlXCmHr2+pjC++pNKlY3xJxy3rXXhgZSVYz/trIWA165pFixaZH/zgB2ajjTbqtH3QeV8dc8wxViCSCLX//vub1VZbzbunlYdEqpNOOqmhoDRp0iSz884725hVEqDkGZUk/bPPPmu3Re677742D11OwDr//PPNqaee2lFXbUtU3CvFAVt99dW929BVEvJiL7anebEXy5eFQzl8fUtlfPEllS5dXcYX7CRd//veVRc7ce3FXnx7Pl067CUdt6x34bGXlWA+97fr+JJP68ml3QnUXsDS9kFtubv44os7BWSX95WCuitAursUGP3000+36X08mBSIXfGptHVw6tSpZsiQIZ3sYdasWVYY23TTTe1WRQlYSdK/+eab1rNLApvz7mrkgfXhhx/aGFlbbrmlTcu1JIF2HajxkCjHmrGXYrmzcCiWL4JnOXzjSmVciSOU7XfGlWz80t6NIJGWXL73Mb7kyzOcG+NLsXx95y3l1IJSq0ag9gLWjTfeaONF/epXv1oiNtZHH31kY1X97W9/M+PGjbNb/SRK6fRABUkPx9IKd97rr79ut/HNnTvXblEMxtdSWhdYXtsTFZtKQdeTpNd9ioH1zjvvdGx/1HZInXB4xx13dAhmt9xyi5G31re//W2voPNVM8JW1IcXe7GUebEXy9f3xY7gWU4/ML4Uy70u4wt2gp0kIYC9JKGVPG1dxhXXcuwluQ0kuQN7SUIrv7RsIcyPZZ1yqrWApYDp2lInYUkB1Ztd2g74wAMPWA8pnWTYKMZU+H4nUOnv1157rd2mGLzCv+s3bQn0Ta/8pkyZYgU1BXGXJ9cJJ5xgevbsaQPDS2B76qmnzOWXX263GOr/JcAprteoUaOsx9nZZ59tdthhhy4f0J0Xe7HDFi/2YvkiYJXD17dUxhdfUunS1WV8wU7S9b/vXXWxEwQJ3x7Plg57ycYv7d147KUll+997fo+ypcCubUrgVoLWM8995z5xje+YS655JJO2webdZYEo8MOO8xsvvnmdttfr169IpO3QsCSsKZtjhKiZs+ebbc3KuaWtju+/fbbdmuh6tu/f/+OEw4XLFhgBS8Ftv/ud79r/zvN1sIZM2a0q10vUe8fTfxPW7TljN0729tb5/6wLeq90ulntUU9fSuJvfiSSpcOe0nHLetdjC9ZCWa7n3ElG7+4uxlX4ggV8zvjSjFck+bK+JKUWLL0jC/JeOWVOjy+5JUv+fgTGDRokH/iFqWstYDVbPtgFF/Fk1LA9bvuusv88Y9/NBtssEFkV7z22ms2RpX+3cwDq0+fPubqq6+2+SRJr/uirsWLF5uf//zntn7Dhg2zySQ47bnnnjZQvDy9XIyuFVdc0f7NJ65XsDwErBY9hYFimAi2nnmjEpkIFtsPTASL5RuVO+NLOdxdqYwrxfJnXCmWL+NKOXx9S2V88SWVLh3jSzpuWe9CwMpKMPv9CFjZGXrn4LYPbrHFFjbuVJJLcabOPPPMhqJUMB8nEN18883m7rvvNltttVWnYlzAdQWL15Y+Xdqi6JteWwWjLnmKPfzww9bDqnv37jaZ4mwpPpYLKC/vrR/+8Id2G6J+W3PNNZNgqFXadnWVJaZROWaIvRTLna0bxfKNyp2tG+Vwd6UyrhTLn3GlWL6MK+Xw9S2V8cWXVLp0jC/puGW9ixhYWQnW8/7aemBp++C3vvUtu30wHJsqrislPMm7KW4LoQQiBXtX/CkFUt9rr706ZS0hTN5R2uZ32mmn2d+SpF9qqaUaVnXevHk2Btb3v/9907dv3440YQFLP6jsCRMmxIpxcUza/Xde7MX2IC/2YvmycCiHr2+pjC++pNKlq8v4gp2k63/fu+piJwievj2eLR32ko1f2rv5kJKWXL73tev7KF8K5NauBGorYGn7oLyikm6dkyg1ZswY69V01FFHxQY/f+SRR8zee+9tRo4caUUqJzo5cWv06NHW40qeYLqSpg8b1rvvvmtOP/10M3z4cDN48OBOP0d5YE2aNMluYVxnnXXa1U4z17tdB2o8sDJ3faoMsJdU2LxvYuHgjSrXhCwccsWZODPGlcTIEt3AuJIIV26JGVdyQ5kpI8aXTPhib/5/7L17zG1ldfZ9c8iLYMmOGORgP+RtTAjBKC2KJmgtITElbxSrRkVUGkHwUFRUMAZURKFFK2g4CC1WzlsqiELfUMHGWvEAr4BoKLUhRvMFFAjVliKCHL7M+X7Pzt5zzcW+rzHusSZz7N/+R2WPMeazfuPyum+urLUe/GWziEIKeAdWCNbZD00ZYHUhz7HHHlte9rKXLf344F133VXuv//+8rznPa9svfXWGxbZ/Va/008/vZx66qll4++g6r4b69prr+3rDj744A0f2+s+qtgFV91vLrzooovKbrvt1td0X6T+9re/veyxxx79u6XWvn9Krd9YYV0otn79+vL444/3r2v4Dq2178DqArju3WBrH3HcZpttyllnndX/lsIt9Q8He+zmOdhj+S6bzr84TMN9+FT8JXYPWfwFnaAThQB6UWjptVl8Ze2VoxddA0oHelFotaslwGrHMtOklAFW99sBu9/Ud+aZZ5b/+T//58K+fvvb3/Z/3707qvsthd1v9us+ite9U+l73/te/5HAXXfddZO+tXCo+4fXXHNN2fgLze65555y9NFHl3333bccd9xx5ZFHHulDqy4MO++88zb5mF/Xr9av/SDdvC4k696BNRZGrYVja7+FsPuZu3eRdb+FcO2L3jOJV3ktHOwKLb2Wg11n1qKDAKsFRf8M/MXP8MkmZPEXdIJOFALoRaGl12bxFQIsffeWDvRioebvIcDyM8w4IWWA1X2UrvuoXhcibbfddqN7++EPf1hOPvnkctVVV5WddtqpHHTQQeVtb3tbOfDAA0d7ut802H2nVvenC8aGvyGw+/vue7O6dz91f3fUUUeVI444oqxbt270+Zb67ovlu++92nPPPZdqsXvXVfe9XxdccEEfwh1//PH9Rxw3fpdZRiFv7jVxEdwcId/fc7D7+Fm7CbCs5Nr24S9teQ6nZfEXdIJOFALoRaGl12bxFQIsffeWDvRioebvIcDyM8w4IWWAlXFRvCYfAS6CPn6b6+Zg3xyhmL8nwIrhqk7FX1RiWn0Wf0En2t7V6iw6IZBQN2+rRy82bt4u7i1egm3653oetXn1TJk7AQKsuW+Qn7+KwFyNmi9xr1pv8yL00hzpJgP5F4dYvsum8y8O03AnkFgNd3xlNZyHT8FXpuE+fCr3ltg94C+xfGvvLdP8FDz1qUaAAOupthF+nhACHOwhWDcM5WCP5Vt7sBN4TrMH/CWWexZ/QSfoRCGAXhRaem0WXyEg13dv6UAvFmr+nrGPEP73T39a/t+rriz3/+D/lMd++1v/QxpM2PbpTy87/eEflf/nz15bfu8P/qDBREY8GQECLPSxRRDgIhi7Zg72WL4EWNPwrX0q/lJLylaXxV/QiW3/tV1ZdEIgUbtxXx168fGzdvOOPSu5tn1zPY+68OrWDx9fHn/kkbZAGk3b+n/8j/KHf/kpQqxGPJeNIcAKBsz4pwaBuRo176iZRj/oJZY7/+IQy5fAcxq+m3sqvrI5Qr6/x1d8/KzdBBJWcm378Je2PIfT8JdYvrX3ljs+8+ly7w3fnuaHqXzqs176srL3B46rrKbMQoAAy0KNntkR4GCPXRkHeyzf2oOdwHOaPeAvsdyz+As6QScKAfSi0NJrs/jK2itHL7oGlA70otBqVzsMyG849PVPmY8NLnuV3ccJD7hkfTsITFogQICFKLYIAhzssWvmYI/lS4A1Dd/ap+IvtaRsdVn8BZ3Y9l/blUUnBBK1G/fVoRcfP2s379izkmvbx3nUludwWjZ/iaWlTyfA0pnRMUMCGHXs0rIZNXpBLwoB9KLQ0muz+As60XevdGTRCQGWsnV7LXqxs/N0EmB56LXr5Txqx3JsUjZ/iaWlTyfA0pnRMUMCGHXs0rIZNXpBLwoB9KLQ0muz+As60XevdGTRCQGWsnV7LXqxs/N0EmB56LXr5Txqx5IAK5bl2HQCrNUz54kTEMCoY6FzEYzlu2w6F8FpuA+fir/E7iGLv6ATdKIQQC8KLb02i68QeOq7t3SgFws1fw/3XD/DjBMIsDJulde0QICLYKwoONhj+RJgTcO39qn4Sy0pW10Wf0Entv3XdmXRCYFE7cZ9dejFx8/aTSBhJde2j/OoLc/htGz+EktLn06ApTOjY4YEMOrYpWUzavSCXhQC6EWhpddm8Rd0ou9e6ciiEwIsZev2WvRiZ+fpJMDy0GvXy3nUjuXYpGz+EktLn06ApTOjY4YEMOrYpWUzavSCXhQC6EWhpddm8Rd0ou9e6ciiEwIsZev2WvRiZ+fpJMDy0GvXy3nUjiUBVizLsekEWKtnzhMnIIBRx0LnIhjLd9l0LoLTcB8+FX+J3UMWf0En6EQhgF4UWnptFl8h8NR3b+lALxZq/h7uuX6GGScQYGXcKq9pgQAXwVhRcLDH8iXAmoZv7VPxl1pStros/oJObPuv7cqiEwKJ2o376tCLj5+1m0DCSq5tH+dRW57Dadn8JZaWPp0AS2dGxwwJYNSxS8tm1OgFvSgE0ItCS6/N4i/oRN+90pFFJwRYytbttejFzs7TSYDlodeul/OoHcuxSdn8JZaWPp0AS2dGxwwJYNSxS8tm1OgFvSgE0ItCS6/N4i/oRN+90pFFJwRYytbttejFzs7TSYDlodeul/OoHUsCrFiWY9MJsFbPnCdOQACjjoXORTCW77LpXASn4T58Kv4Su4cs/oJO0IlCAL0otPTaLL5C4Knv3tKBXizU/D3cc/0MM04gwMq4VV7TAgEugrGi4GCP5UuANQ3f2qfiL7WkbHVZ/AWd2PZf25VFJwQStRv31aEXHz9rN4GElVzbPs6jtjyH07L5SywtfToBls6MjhkSwKhjl5bNqNELelEIoBeFll6bxV/Qib57pSOLTgiwlK3ba9GLnZ2nkwDLQ69dL+dRO5Zjk7L5SywtfToBls6MjhkSwKhjl5bNqNELelEIoBeFll6bxV/Qib57pSOLTgiwlK3ba9GLnZ2nkwDLQ69dL+dRO5YEWLEsx6YTYK2eOU+cgABGHQudi2As32XTuQhOw334VPwldg9Z/AWdoBOFAHpRaOm1WXyFwFPfvaUDvVio+Xu45/oZZpxAgJVxq7ymBQJcBGNFwcEey5cAaxq+tU/FX2pJ2eo1m1ndAAAgAElEQVSy+As6se2/tiuLTggkajfuq0MvPn7WbgIJK7m2fZxHbXkOp2Xzl1ha+nQCLJ0ZHTMkgFHHLi2bUaMX9KIQQC8KLb02i7+gE333SkcWnRBgKVu316IXOztPJwGWh167Xs6jdizHJmXzl1ha+nQCLJ0ZHTMkgFHHLi2bUaMX9KIQQC8KLb02i7+gE333SkcWnRBgKVu316IXOztPJwGWh167Xs6jdiwJsGJZjk0nwFo9c544AQGMOhY6F8FYvsumcxGchvvwqfhL7B6y+As6QScKAfSi0NJrs/gKgae+e0sHerFQ8/dwz/UzzDiBACvjVnlNCwS4CMaKgoM9li8B1jR8a5+Kv9SSstVl8Rd0Ytt/bVcWnRBI1G7cV4defPys3QQSVnJt+ziP2vIcTsvmL7G09OkEWDozOmZIAKOOXVo2o0Yv6EUhgF4UWnptFn9BJ/rulY4sOiHAUrZur0UvdnaeTgIsD712vZxH7ViOTcrmL7G09OkEWDozOmZIAKOOXVo2o0Yv6EUhgF4UWnptFn9BJ/rulY4sOiHAUrZur0UvdnaeTgIsD712vZxH7VgSYMWyHJtOgLV65jxxAgIYdSx0LoKxfJdN5yI4DffhU/GX2D1k8Rd0gk4UAuhFoaXXZvEVAk9995YO9GKh5u/hnutnmHECAVbGrfKaFghwEYwVBQd7LF8CrGn41j4Vf6klZavL4i/oxLb/2q4sOiGQqN24rw69+PhZuwkkrOTa9nEeteU5nJbNX2Jp6dMJsHRmdMyQAEYdu7RsRo1e0ItCAL0otPTaLP6CTvTdKx1ZdEKApWzdXote7Ow8nQRYHnrtejmP2rEcm5TNX2Jp6dMJsHRmdMyQAEYdu7RsRo1e0ItCAL0otPTaLP6CTvTdKx1ZdEKApWzdXote7Ow8nQRYHnrtejmP2rEkwIplOTadAGv1zHniBAQw6ljoXARj+S6bzkVwGu7Dp+IvsXvI4i/oBJ0oBNCLQkuvzeIrBJ767i0d6MVCzd/DPdfPMOMEAqyMW+U1LRDgIhgrCg72WL4EWNPwrX0q/lJLylaXxV/QiW3/tV1ZdEIgUbtxXx168fGzdhNIWMm17eM8astzOC2bv8TS0qcTYOnM6JghAYw6dmnZjBq9oBeFAHpRaOm1WfwFnei7Vzqy6IQAS9m6vRa92Nl5OgmwPPTa9XIetWM5Nimbv8TS0qcTYOnM6JghAYw6dmnZjBq9oBeFAHpRaOm1WfwFnei7Vzqy6IQAS9m6vRa92Nl5OgmwPPTa9XIetWNJgBXLcmw6AdbqmfPECQhg1LHQuQjG8l02nYvgNNyHT8VfYveQxV/QCTpRCKAXhZZem8VXCDz13Vs60IuFmr+He66fYcYJBFgZt8prWiDARTBWFBzssXwJsKbhW/tU/KWWlK0ui7+gE9v+a7uy6IRAonbjvjr04uNn7SaQsJJr28d51JbncFo2f4mlpU8nwNKZ0TFDAhh17NKyGTV6QS8KAfSi0NJrs/gLOtF3r3Rk0QkBlrJ1ey16sbPzdBJgeei16+U8asdybFI2f4mlpU8nwNKZ0TFDAhh17NKyGTV6QS8KAfSi0NJrs/gLOtF3r3Rk0QkBlrJ1ey16sbPzdBJgeei16+U8aseSACuW5dh0AqzVM+eJExDAqGOhcxGM5btsOhfBabgPn4q/xO4hi7+gE3SiEEAvCi29NouvEHjqu7d0oBcLNX8P91w/w4wTCLAybpXXtECAi2CsKDjYY/kSYE3Dt/ap+EstKVtdFn9BJ7b913Zl0QmBRO3GfXXoxcfP2k0gYSXXto/zqC3P4bRs/hJLS59OgKUzo2OGBDDq2KVlM2r0gl4UAuhFoaXXZvEXdKLvXunIohMCLGXr9lr0Ymfn6STA8tBr18t51I7l2KRs/hJLS59OgKUzo2OGBDDq2KVlM2r0gl4UAuhFoaXXZvEXdKLvXunIohMCLGXr9lr0Ymfn6STA8tBr18t51I4lAVYsy7HpBFirZ84TJyCAUcdC5yIYy3fZdC6C03AfPhV/id1DFn9BJ+hEIYBeFFp6bRZfIfDUd2/pQC8Wav4e7rl+hhknEGBl3CqvaYEAF8FYUXCwx/IlwJqGb+1T8ZdaUra6LP6CTmz7r+3KohMCidqN++rQi4+ftZtAwkqubR/nUVuew2nZ/CWWlj6dAEtnRscMCWDUsUvLZtToBb0oBNCLQkuvzeIv6ETfvdKRRScEWMrW7bXoxc7O00mA5aHXrpfzqB3LsUnZ/CWWlj6dAEtnRscMCWDUsUvLZtToBb0oBNCLQkuvzeIv6ETfvdKRRScEWMrW7bXoxc7O00mA5aHXrpfzqB1LAqxYlmPTCbBWz5wnTkAAo46FzkUwlu+y6VwEp+E+fCr+EruHLP6CTtCJQgC9KLT02iy+QuCp797SgV4s1Pw93HP9DDNOIMDKuFVe0wIBLoKxouBgj+VLgDUN39qn4i+1pGx1WfwFndj2X9uVRScEErUb99WhFx8/azeBhJVc2z7Oo7Y8h9Oy+UssLX06AZbOjI4ZEsCoY5eWzajRC3pRCKAXhZZem8Vf0Im+e6Uji04IsJSt22vRi52dp5MAy0OvXS/nUTuWY5Oy+UssLX06AZbOjI4ZEsCoY5eWzajRC3pRCKAXhZZem8Vf0Im+e6Uji04IsJSt22vRi52dp5MAy0OvXS/nUTuWBFixLMemE2CtnjlPnIAARh0LnYtgLN9l07kITsN9+FT8JXYPWfwFnaAThQB6UWjptVl8hcBT372lA71YqPl7uOf6GWacQICVcau8pgUCXARjRcHBHsuXAGsavrVPxV9qSdnqsvgLOrHtv7Yri04IJGo37qtDLz5+1m4CCSu5tn2cR215Dqdl85dYWvp0AiydGR0zJIBRxy4tm1GjF/SiEEAvCi29Nou/oBN990pHFp0QYClbt9eiFzs7TycBlodeu17Oo3YsxyZl85dYWvp0AiydGR0zJIBRxy4tm1GjF/SiEEAvCi29Nou/oBN990pHFp0QYClbt9eiFzs7TycBlodeu17Oo3YsCbBiWY5NJ8BaPXOeOAEBjDoWOhfBWL7LpnMRnIb78Kn4S+wesvgLOkEnCgH0otDSa7P4CoGnvntLB3qxUPP3cM/1M8w4gQAr41Z5TQsEuAjGioKDPZYvAdY0fGufir/UkrLVZfEXdGLbf21XFp0QSNRu3FeHXnz8rN0EElZybfs4j9ryHE7L5i+xtPTpBFg6MzpmSACjjl1aNqNGL+hFIYBeFFp6bRZ/QSf67pWOLDohwFK2bq9FL3Z2nk4CLA+9dr2cR+1Yjk3K5i+xtPTpBFg6MzpmSACjjl1aNqNGL+hFIYBeFFp6bRZ/QSf67pWOLDohwFK2bq9FL3Z2nk4CLA+9dr2cR+1YEmDFshybToC1euY8cQICGHUsdC6CsXyXTeciOA334VPxl9g9ZPEXdIJOFALoRaGl12bxFQJPffeWDvRioebv4Z7rZ5hxAgFWxq3ymhYIcBGMFQUHeyxfAqxp+NY+FX+pJWWry+Iv6MS2/9quLDohkKjduK8Ovfj4WbsJJKzk2vZxHrXlOZyWzV9iaenTCbB0ZnTMkABGHbu0bEaNXtCLQgC9KLT02iz+gk703SsdWXRCgKVs3V6LXuzsPJ0EWB567Xo5j9qxHJuUzV9iaenTCbB0ZnTMkABGHbu0bEaNXtCLQgC9KLT02iz+gk703SsdWXRCgKVs3V6LXuzsPJ0EWB567Xo5j9qxJMCKZTk2nQBr9cx54gQEMOpY6FwEY/kum85FcBruw6fiL7F7yOIv6ASdKATQi0JLr83iKwSe+u4tHejFQs3fwz3XzzDjBAKsjFvlNS0Q4CIYKwoO9li+BFjT8K19Kv5SS8pWl8Vf0Ilt/7VdWXRCIFG7cV8devHxs3YTSFjJte3jPGrLczgtm7/E0tKnE2DpzOiYIQGMOnZp2YwavaAXhQB6UWjptVn8BZ3ou1c6suiEAEvZur0WvdjZeToJsDz02vVyHrVjOTYpm7/E0tKnE2DpzOiYIQGMOnZp2YwavaAXhQB6UWjptVn8BZ3ou1c6suiEAEvZur0WvdjZeToJsDz02vVyHrVjSYAVy3JsOgHW6pnzxAkIYNSx0LkIxvJdNp2L4DTch0/FX2L3kMVf0Ak6UQigF4WWXpvFVwg89d1bOtCLhZq/h3uun2HGCQRYGbfKa1ogwEUwVhQc7LF8CbCm4Vv7VPyllpStLou/oBPb/mu7suiEQKJ247469OLjZ+0mkLCSa9vHedSW53BaNn+JpaVPJ8DSmdExQwIYdezSshk1ekEvCgH0otDSa7P4CzrRd690ZNEJAZaydXsterGz83QSYHnotevlPGrHcmxSNn+JpaVPJ8DSmdExQwIYdezSshk1ekEvCgH0otDSa7P4CzrRd690ZNEJAZaydXsterGz83QSYHnotevlPGrHkgArluXYdAKs1TPniRMQwKhjoXMRjOW7bDoXwWm4D5+Kv8TuIYu/oBN0ohBALwotvTaLrxB46ru3dKAXCzV/D/dcP8OMEwiwMm6V17RAgItgrCg42GP5EmBNw7f2qfhLLSlbXRZ/QSe2/dd2ZdEJgUTtxn116MXHz9pNIGEl17aP86gtz+G0bP4SS0ufToClM6NjhgQw6tilZTNq9IJeFALoRaGl12bxF3Si717pyKITAixl6/Za9GJn5+kkwPLQa9fLedSO5dikbP4SS0ufToClM6NjhgQw6tilZTNq9IJeFALoRaGl12bxF3Si717pyKITAixl6/Za9GJn5+kkwPLQa9fLedSOJQFWLMux6QRYq2fOEycggFHHQuciGMt32XQugtNwHz4Vf4ndQxZ/QSfoRCGAXhRaem0WXyHw1Hdv6UAvFmr+Hu65foYZJxBgZdwqr2mBABfBWFFwsMfyJcCahm/tU/GXWlK2uiz+gk5s+6/tyqITAonajfvq0IuPn7WbQMJKrm0f51FbnsNp2fwllpY+nQBLZ0bHDAlg1LFLy2bU6AW9KATQi0JLr83iL+hE373SkUUnBFjK1u216MXOztNJgOWh166X86gdy7FJ2fwllpY+nQBLZ0bHDAlg1LFLy2bU6AW9KATQi0JLr83iL+hE373SkUUnBFjK1u216MXOztNJgOWh166X86gdSwKsWJZj0wmwVs+cJ05AAKOOhc5FMJbvsulcBKfhPnwq/hK7hyz+gk7QiUIAvSi09NosvkLgqe/e0oFeLNT8Pdxz/QwzTiDAyrhVXtMCAS6CsaLgYI/lS4A1Dd/ap+IvtaRsdVn8BZ3Y9l/blUUnBBK1G/fVoRcfP2s3gYSVXNs+zqO2PIfTsvlLLC19OgGWzoyOGRLAqGOXls2o0Qt6UQigF4WWXpvFX9CJvnulI4tOCLCUrdtr0YudnaeTAMtDr10v51E7lmOTsvlLLC19OgGWzoyOGRLAqGOXls2o0Qt6UQigF4WWXpvFX9CJvnulI4tOCLCUrdtr0YudnaeTAMtDr10v51E7lgRYsSzHphNgrZ45T5yAAEYdC52LYCzfZdO5CE7DffhU/CV2D1n8BZ2gE4UAelFo6bVZfIXAU9+9pQO9WKj5e7jn+hlmnECAlXGrvKYFAlwEY0XBwR7LlwBrGr61T8VfaknZ6rL4Czqx7b+2K4tOCCRqN+6rQy8+ftZuAgkrubZ9nEdteQ6nZfOXWFr6dAIsnRkdMySAUccuLZtRoxf0ohBALwotvTaLv6ATffdKRxadEGApW7fXohc7O08nAZaHXrtezqN2LMcmZfOXWFr6dAIsnRkdMySAUccuLZtRoxf0ohBALwotvTaLv6ATffdKRxadEGApW7fXohc7O08nAZaHXrtezqN2LAmwYlmOTSfAWj1znjgBAYw6FjoXwVi+y6ZzEZyG+/Cp+EvsHrL4CzpBJwoB9KLQ0muz+AqBp757Swd6sVDz93DP9TPMOIEAK+NWeU0LBLgIxoqCgz2WLwHWNHxrn4q/1JKy1WXxF3Ri239tVxadEEjUbtxXh158/KzdBBJWcm37OI/a8hxOy+YvsbT06QRYOjM6ZkgAo45dWjajRi/oRSGAXhRaem0Wf0En+u6Vjiw6IcBStm6vRS92dp5OAiwPvXa9nEftWI5NyuYvsbT06QRYOjM6ZkgAo45dWjajRi/oRSGAXhRaem0Wf0En+u6Vjiw6IcBStm6vRS92dp5OAiwPvXa9nEftWBJgxbIcm06AtXrmPHECAhh1LHQugrF8l03nIjgN9+FT8ZfYPWTxF3SCThQC6EWhpddm8RUCT333lg70YqHm7+Ge62eYcQIBVsat8poWCHARjBUFB3ssXwKsafjWPhV/qSVlq8viL+jEtv/ariw6IZCo3bivDr34+Fm7CSSs5Nr2cR615Tmcls1fYmnp0wmwdGZ0zJAARh27tGxGjV7Qi0IAvSi09Nos/oJO9N0rHVl0QoClbN1ei17s7DydBFgeeu16OY/asRyblM1fYmnp0wmwdGZ0zJAARh27tGxGjV7Qi0IAvSi09Nos/oJO9N0rHVl0QoClbN1ei17s7DydBFgeeu16OY/asSTAimU5Np0Aa/XMeeIEBDDqWOhcBGP5LpvORXAa7sOn4i+xe8jiL+gEnSgE0ItCS6/N4isEnvruLR3oxULN38M9188w4wQCrIxb5TUtEOAiGCsKDvZYvgRY0/CtfSr+UkvKVpfFX9CJbf+1XVl0QiBRu3FfHXrx8bN2E0hYybXt4zxqy3M4LZu/xNLSpxNg6czomCEBjDp2admMGr2gF4UAelFo6bVZ/AWd6LtXOrLohABL2bq9Fr3Y2Xk6CbA89Nr1ch61Yzk2KZu/xNLSpxNg6czomCEBjDp2admMGr2gF4UAelFo6bVZ/AWd6LtXOrLohABL2bq9Fr3Y2Xk6CbA89Nr1ch61Y0mAFctybDoB1uqZ88QJCGDUsdC5CMbyXTadi+A03IdPxV9i95DFX9AJOlEIoBeFll6bxVcIPPXdWzrQi4Wav4d7rp9hxgkEWBm3ymtaIMBFMFYUHOyxfAmwpuFb+1T8pZaUrS6Lv6AT2/5ru7LohECiduO+OvTi42ftJpCwkmvbx3nUludwWjZ/iaWlTyfA0pnRMUMCGHXs0rIZNXpBLwoB9KLQ0muz+As60XevdGTRCQGWsnV7LXqxs/N0EmB56LXr5Txqx3JsUjZ/iaWlTyfA0pnRMUMCGHXs0rIZNXpBLwoB9KLQ0muz+As60XevdGTRCQGWsnV7LXqxs/N0EmB56LXr5Txqx5IAK5bl2HQCrNUz54kTEMCoY6FzEYzlu2w6F8FpuA+fir/E7iGLv6ATdKIQQC8KLb02i68QeOq7t3SgFws1fw/3XD/DjBMIsDJulde0QICLYKwoONhj+RJgTcO39qn4Sy0pW10Wf0Entv3XdmXRCYFE7cZ9dejFx8/aTSBhJde2j/OoLc/htGz+EktLn06ApTOjY4YEMOrYpWUzavSCXhQC6EWhpddm8Rd0ou9e6ciiEwIsZev2WvRiZ+fpJMDy0GvXy3nUjuXYpGz+EktLn06ApTOjY4YEMOrYpWUzavSCXhQC6EWhpddm8Rd0ou9e6ciiEwIsZev2WvRiZ+fpJMDy0GvXy3nUjiUBVizLsekEWKtnzhMnIIBRx0LnIhjLd9l0LoLTcB8+FX+J3UMWf0En6EQhgF4UWnptFl8h8NR3b+lALxZq/h7uuX6GGScQYGXcKq9pgQAXwVhRcLDH8iXAmoZv7VPxl1pStros/oJObPuv7cqiEwKJ2o376tCLj5+1m0DCSq5tH+dRW57Dadn8JZaWPj1lgPWFL3yhHHnkkZvQ2HvvvcuXv/zlss8++2zyzx944IHy+c9/vpxzzjn9P3/zm99c3vve95add95ZoqnOqa1/4oknyje/+c1y0kknldtvv7289a1vLR/5yEfKTjvttPTn+9nPflZOO+20cvLJJ8uvQ3rRMyrGqGOXlc2o0Qt6UQigF4WWXpvFX9CJvnulI4tOCLCUrdtr0YudnaeTAMtDr10v51E7lmOTsvlLLC19eroA6xe/+EUf8nzjG9/YhEYX+nzsYx8r22yzzYZ/fs8995Sjjz667L777uWUU04pT3va08oZZ5xRbrrppnLeeeeVXXbZpYqoOkep/853vlPe/e53l9NPP73st99+5YMf/GBZt25d//Nut912Cz/fgw8+WD75yU/2DLrQjj//lwBGHauEbEaNXtCLQgC9KLT02iz+gk703SsdWXRCgKVs3V6LXuzsPJ0EWB567Xo5j9qxJMCKZTk2PVWA1b1b6fzzzy/PfOYzy2te85onpfnwww+XE044odxyyy3l4osvLs9+9rP7+l/96lfliCOO6P/3pz71qbL99ts3naM896GHHirHHntseeyxx8rnPve5ssMOO5Srr766vOMd7yjXXHNNH2ht/Kd7/ZdeemnZeuuty6GHHlq22mqr1SvqKfpEjDp2MVwEY/kum85FcBruw6fiL7F7yOIv6ASdKATQi0JLr83iKwSe+u4tHejFQs3fwz3XzzDjhFQB1l133VU+/elP9++0esYznvGk+/rBD35QXve615U3velN5ROf+MQm78zq3oXVzbjqqqvKQQcd1HSO8ty77767HHbYYeXlL395//N0gVT3jqyXvvSl5ZJLLun/buM/3ez169f378DaXPCWUcxP9pq4CMZunIM9li8B1jR8a5+Kv9SSstVl8Rd0Ytt/bVcWnRBI1G7cV4defPys3QQSVnJt+ziP2vIcTsvmL7G09OlpAqy1d18dddRRfeDThVOvf/3ry7Oe9awFKl1tF1J94AMfGA2Crr/++vKKV7yi/66p4ccONx6mzuneGaU898477yxveMMbymtf+9r+Z+n+rAVYp556avnwhz+84cfpPpbYfe/V8ccfX3bddVddCck7MOrYBWczavSCXhQC6EWhpddm8Rd0ou9e6ciiEwIsZev2WvRiZ+fpJMDy0GvXy3nUjuXYpGz+EktLn54mwOreffWWt7yl/8LztT/dF52feOKJ/UfuNn5HUvcF6t33SnUfHbzhhhvKAQccsAm5H/3oR30A9oIXvKD/SGL3nVNjf9Q5XYClPPfXv/51/w6xLpBbe5fY2DuwHn300f47sl784hf3tfxZJIBRx6oim1GjF/SiEEAvCi29Nou/oBN990pHFp0QYClbt9eiFzs7TycBlodeu17Oo3YsCbBiWY5NTxNgdS/u8ccf77/D6sc//nH54he/2H8EsAuZut8q2H3p+dOf/vSewf33399//O6nP/1pueKKK8rzn//8Tdj85Cc/6d/51H0MsftOqe5L3sf+qHO6L11Xnts9v/sOrN/85jfl7LPPLjvuuGP/HVjdb0q89tprNwRvX/va10r3bq33ve99m3wUcvVyeuo+EaOO3Q0XwVi+y6ZzEZyG+/Cp+EvsHrL4CzpBJwoB9KLQ0muz+AqBp757Swd6sVDz93DP9TPMOCFVgLXxgrqP9333u9/t3/F02223bfJRwbWAqqu//PLLy1577TUaYC37+7VidU7X1wVjynO/9a1v9QFc9yXu3TvC3vOe9/RBVvcF810gd8cdd5QLL7yw/4hh97+7wK77HrAu8Npnn33KSSedVA488EDTF7rffPPNaTT/if/9n7N4LR/5X5u+2++/P/nxWfzcv3fix2bxc9b+kOillpStDr3YuHm78BcvQV8/vuLjt7lufGVzhGL+Hl+J4apOxV9UYlo9/qLxalWNv7QiaZ8z/KVx9kntOtMGWGuIugDo8MMPLy960Ys2fBxQDZ6GAdcqA6wuiOs+FtkFUbfffnv/ccjuu7u6j0c++OCD/UcLu9e39957l7XfcHjvvff2gdett95a3v/+9/f/3fLRQgKsdv9Hq52EUdeSiq3jIhjLl4tgLN9l0/GXabivPRVfieWPr8TyxVem4Vv7VPyllpStDn+xcfN2cW/xEvT3E2D5GcoTuu+H6r6I/etf/3r50pe+VJ773OeW++67r/9uqe4/n+wdWDvvvHO57LLLSvefY3/UOd2MFs/t5jz22GPls5/9bP96DjnkkP7H6wKnV77ylf0XxXfv9Fr7jq4ddtih/2db8m8m5K348v91pAbeWi3halbMW6uboXQNwl9c+DbbnMVf0MlmV+0qyKKTNQjoxSWHzTajl80iCing3hKCVR6Kv8jIpIZs/iK9+BUUp38HVsew+96oj370oxvCqrVg56tf/Wq57rrrykte8pJNUK99UXr3pfBr3z01tgt1Tjej+0ij97ndnO6dZTfeeGP/Dqttt922//G67+vqvh9r7Yvpu3dvffzjH+9rn+y7vFags8kfgVHHriCbUaMX9KIQQC8KLb02i7+gE333SkcWnRBgKVu316IXOztPJwGWh167Xs6jdizHJmXzl1ha+vQtIsDqAqnu3Uprv1GwC3a6L3Xvvjeq+wL0V73qVZuQ6wKv7l1N3cfzTjjhhKXfH6XO6R7S4rm//OUv++/A+tCHPlR22WWXDT/7MMDq/qJ7DVdeeeXoO810ucy3A6OO3V02o0Yv6EUhgF4UWnptFn9BJ/rulY4sOiHAUrZur0UvdnaeTgIsD712vZxH7VgSYMWyHJuePsDqQqZzzz23f5fSkUceuSGMuummm8qrX/3q8q53vWuTkGotlDrnnHP6d0rtv//+T7oVdY5aP3z4Qw89VE488cRy6KGHlhe+8IWb/PWyd2Bdf/31/Uchn/Oc56xeYU+RJ2LUsYvgIhjLd9l0LoLTcB8+FX+J3UMWf0En6EQhgF4UWnptFl8h8NR3b+lALxZq/h7uuX6GGSekCbDuuuuucv/995fnPe95Zeutt96wq+639J1++unl1FNP3eS7rNa+8Lz7DYUXXXRR2W233fqe7gvQ3/72t5c99tijf5fT2vdGdd+lde211/Y1Bx988JSXJ5EAACAASURBVIaP7alz1PqNRdeFa+vXry+PP/54OeywwxbeGbb2HVhdYNe9q2ztI47bbLNNOeuss/rfUril/uEiGLt5DvZYvgRY0/CtfSr+UkvKVpfFX9CJbf+1XVl0QiBRu3FfHXrx8bN2E0hYybXt4zxqy3M4LZu/xNLSp6cIsH7729/2v5mve9fUO9/5zv439XUfreveefS9732v/6jgrrvuukDnnnvuKUcffXTZd999y3HHHVceeeSRPrTqQq/zzjtvk4/nrYVD3ZBrrrmmbPyN/Mqcrl+tX/vBu5+rC9u6d2CNhVHD30LY/czdu86630K49kXvukRydGDUsXvMZtToBb0oBNCLQkuvzeIv6ETfvdKRRScEWMrW7bXoxc7O00mA5aHXrpfzqB3LsUnZ/CWWlj49RYDVvewf/vCH5eSTTy5XXXVV2WmnncpBBx1U3va2t5UDDzywbLfddkvJdL9JsPt+rO5dS91vGzzqqKPKEUccUdatW7dJT1d3zDHH9P/szDPPXPjNhLVz1oZa6rsvou++92rPPfdc+nq6d1195jOfKRdccEEf2h1//PH9RyU3fleaLpP5d2DUsTvMZtToBb0oBNCLQkuvzeIv6ETfvdKRRScEWMrW7bXoxc7O00mA5aHXrpfzqB1LAqxYlmPT0wRYq0fHE+dEAKOO3RYXwVi+y6ZzEZyG+/Cp+EvsHrL4CzpBJwoB9KLQ0muz+AqBp757Swd6sVDz93DP9TPMOIEAK+NWeU0LBLgIxoqCgz2WLwHWNHxrn4q/1JKy1WXxF3Ri239tVxadEEjUbtxXh158/KzdBBJWcm37OI/a8hxOy+YvsbT06QRYOjM6ZkgAo45dWjajRi/oRSGAXhRaem0Wf0En+u6Vjiw6IcBStm6vRS92dp5OAiwPvXa9nEftWI5NyuYvsbT06QRYOjM6ZkgAo45dWjajRi/oRSGAXhRaem0Wf0En+u6Vjiw6IcBStm6vRS92dp5OAiwPvXa9nEftWBJgxbIcm06AtXrmPHECAhh1LHQugrF8l03nIjgN9+FT8ZfYPWTxF3SCThQC6EWhpddm8RUCT333lg70YqHm7+Ge62eYcQIBVsat8poWCHARjBUFB3ssXwKsafjWPhV/qSVlq8viL+jEtv/ariw6IZCo3bivDr34+Fm7CSSs5Nr2cR615Tmcls1fYmnp0wmwdGZ0zJAARh27tGxGjV7Qi0IAvSi09Nos/oJO9N0rHVl0QoClbN1ei17s7DydBFgeeu16OY/asRyblM1fYmnp0wmwdGZ0zJAARh27tGxGjV7Qi0IAvSi09Nos/oJO9N0rHVl0QoClbN1ei17s7DydBFgeeu16OY/asSTAimU5Np0Aa/XMeeIEBDDqWOhcBGP5LpvORXAa7sOn4i+xe8jiL+gEnSgE0ItCS6/N4isEnvruLR3oxULN38M9188w4wQCrIxb5TUtEOAiGCsKDvZYvgRY0/CtfSr+UkvKVpfFX9CJbf+1XVl0QiBRu3FfHXrx8bN2E0hYybXt4zxqy3M4LZu/xNLSpxNg6czomCEBjDp2admMGr2gF4UAelFo6bVZ/AWd6LtXOrLohABL2bq9Fr3Y2Xk6CbA89Nr1ch61Yzk2KZu/xNLSpxNg6czomCEBjDp2admMGr2gF4UAelFo6bVZ/AWd6LtXOrLohABL2bq9Fr3Y2Xk6CbA89Nr1ch61Y0mAFctybDoB1uqZ88QJCGDUsdC5CMbyXTadi+A03IdPxV9i95DFX9AJOlEIoBeFll6bxVcIPPXdWzrQi4Wav4d7rp9hxgkEWBm3ymtaIMBFMFYUHOyxfAmwpuFb+1T8pZaUrS6Lv6AT2/5ru7LohECiduO+OvTi42ftJpCwkmvbx3nUludwWjZ/iaWlTyfA0pnRMUMCGHXs0rIZNXpBLwoB9KLQ0muz+As60XevdGTRCQGWsnV7LXqxs/N0EmB56LXr5Txqx3JsUjZ/iaWlTyfA0pnRMUMCGHXs0rIZNXpBLwoB9KLQ0muz+As60XevdGTRCQGWsnV7LXqxs/N0EmB56LXr5Txqx5IAK5bl2HQCrNUz54kTEMCoY6FzEYzlu2w6F8FpuA+fir/E7iGLv6ATdKIQQC8KLb02i68QeOq7t3SgFws1fw/3XD/DjBMIsDJulde0QICLYKwoONhj+RJgTcO39qn4Sy0pW10Wf0Entv3XdmXRCYFE7cZ9dejFx8/aTSBhJde2j/OoLc/htGz+EktLn06ApTOjY4YEMOrYpWUzavSCXhQC6EWhpddm8Rd0ou9e6ciiEwIsZev2WvRiZ+fpJMDy0GvXy3nUjuXYpGz+EktLn06ApTOjY4YEMOrYpWUzavSCXhQC6EWhpddm8Rd0ou9e6ciiEwIsZev2WvRiZ+fpJMDy0GvXy3nUjiUBVizLsekEWKtnzhMnIIBRx0LnIhjLd9l0LoLTcB8+FX+J3UMWf0En6EQhgF4UWnptFl8h8NR3b+lALxZq/h7uuX6GGScQYGXcKq9pgQAXwVhRcLDH8iXAmoZv7VPxl1pStros/oJObPuv7cqiEwKJ2o376tCLj5+1m0DCSq5tH+dRW57Dadn8JZaWPp0AS2dGxwwJYNSxS8tm1OgFvSgE0ItCS6/N4i/oRN+90pFFJwRYytbttejFzs7TSYDlodeul/OoHcuxSdn8JZaWPp0AS2dGxwwJYNSxS8tm1OgFvSgE0ItCS6/N4i/oRN+90pFFJwRYytbttejFzs7TSYDlodeul/OoHUsCrFiWY9MJsFbPnCdOQACjjoXORTCW77LpXASn4T58Kv4Su4cs/oJO0IlCAL0otPTaLL5C4Knv3tKBXizU/D3cc/0MM04gwMq4VV7TAgEugrGi4GCP5UuANQ3f2qfiL7WkbHVZ/AWd2PZf25VFJwQStRv31aEXHz9rN4GElVzbPs6jtjyH07L5SywtfToBls6MjhkSwKhjl5bNqNELelEIoBeFll6bxV/Qib57pSOLTgiwlK3ba9GLnZ2nkwDLQ69dL+dRO5Zjk7L5SywtfToBls6MjhkSwKhjl5bNqNELelEIoBeFll6bxV/Qib57pSOLTgiwlK3ba9GLnZ2nkwDLQ69dL+dRO5YEWLEsx6YTYK2eOU+cgABGHQudi2As32XTuQhOw334VPwldg9Z/AWdoBOFAHpRaOm1WXyFwFPfvaUDvVio+Xu45/oZZpxAgJVxq7ymBQJcBGNFwcEey5cAaxq+tU/FX2pJ2eqy+As6se2/tiuLTggkajfuq0MvPn7WbgIJK7m2fZxHbXkOp2Xzl1ha+nQCLJ0ZHTMkgFHHLi2bUaMX9KIQQC8KLb02i7+gE333SkcWnRBgKVu316IXOztPJwGWh167Xs6jdizHJmXzl1ha+nQCLJ0ZHTMkgFHHLi2bUaMX9KIQQC8KLb02i7+gE333SkcWnRBgKVu316IXOztPJwGWh167Xs6jdiwJsGJZjk0nwFo9c544AQGMOhY6F8FYvsumcxGchvvwqfhL7B6y+As6QScKAfSi0NJrs/gKgae+e0sHerFQ8/dwz/UzzDiBACvjVnlNCwS4CMaKgoM9li8B1jR8a5+Kv9SSstVl8Rd0Ytt/bVcWnRBI1G7cV4defPys3QQSVnJt+ziP2vIcTsvmL7G09OkEWDozOmZIAKOOXVo2o0Yv6EUhgF4UWnptFn9BJ/rulY4sOiHAUrZur0UvdnaeTgIsD712vZxH7ViOTcrmL7G09OkEWDozOmZIAKOOXVo2o0Yv6EUhgF4UWnptFn9BJ/rulY4sOiHAUrZur0UvdnaeTgIsD712vZxH7VgSYMWyHJtOgLV65jxxAgIYdSx0LoKxfJdN5yI4DffhU/GX2D1k8Rd0gk4UAuhFoaXXZvEVAk9995YO9GKh5u/hnutnmHECAVbGrfKaFghwEYwVBQd7LF8CrGn41j4Vf6klZavL4i/oxLb/2q4sOiGQqN24rw69+PhZuwkkrOTa9nEeteU5nJbNX2Jp6dMJsHRmdMyQAEYdu7RsRo1e0ItCAL0otPTaLP6CTvTdKx1ZdEKApWzdXote7Ow8nQRYHnrtejmP2rEcm5TNX2Jp6dMJsHRmdMyQAEYdu7RsRo1e0ItCAL0otPTaLP6CTvTdKx1ZdEKApWzdXote7Ow8nQRYHnrtejmP2rEkwIplOTadAGv1zHniBAQw6ljoXARj+S6bzkVwGu7Dp+IvsXvI4i/oBJ0oBNCLQkuvzeIrBJ767i0d6MVCzd/DPdfPMOMEAqyMW+U1LRDgIhgrCg72WL4EWNPwrX0q/lJLylaXxV/QiW3/tV1ZdEIgUbtxXx168fGzdhNIWMm17eM8astzOC2bv8TS0qcTYOnM6JghAYw6dmnZjBq9oBeFAHpRaOm1WfwFnei7Vzqy6IQAS9m6vRa92Nl5OgmwPPTa9XIetWM5Nimbv8TS0qcTYOnM6JghAYw6dmnZjBq9oBeFAHpRaOm1WfwFnei7Vzqy6IQAS9m6vRa92Nl5OgmwPPTa9XIetWNJgBXLcmw6AdbqmfPECQhg1LHQuQjG8l02nYvgNNyHT8VfYveQxV/QCTpRCKAXhZZem8VXCDz13Vs60IuFmr+He66fYcYJBFgZt8prWiDARTBWFBzssXwJsKbhW/tU/KWWlK0ui7+gE9v+a7uy6IRAonbjvjr04uNn7SaQsJJr28d51JbncFo2f4mlpU8nwNKZ0TFDAhh17NKyGTV6QS8KAfSi0NJrs/gLOtF3r3Rk0QkBlrJ1ey16sbPzdBJgeei16+U8asdybFI2f4mlpU8nwNKZ0TFDAhh17NKyGTV6QS8KAfSi0NJrs/gLOtF3r3Rk0QkBlrJ1ey16sbPzdBJgeei16+U8aseSACuW5dh0AqzVM+eJExDAqGOhcxGM5btsOhfBabgPn4q/xO4hi7+gE3SiEEAvCi29NouvEHjqu7d0oBcLNX8P91w/w4wTCLAybpXXtECAi2CsKDjYY/kSYE3Dt/ap+EstKVtdFn9BJ7b913Zl0QmBRO3GfXXoxcfP2k0gYSXXto/zqC3P4bRs/hJLS59OgKUzo2OGBDDq2KVlM2r0gl4UAuhFoaXXZvEXdKLvXunIohMCLGXr9lr0Ymfn6STA8tBr18t51I7l2KRs/hJLS59OgKUzo2OGBDDq2KVlM2r0gl4UAuhFoaXXZvEXdKLvXunIohMCLGXr9lr0Ymfn6STA8tBr18t51I4lAVYsy7HpBFirZ84TJyCAUcdC5yIYy3fZdC6C03AfPhV/id1DFn9BJ+hEIYBeFFp6bRZfIfDUd2/pQC8Wav4e7rl+hhknEGBl3CqvaYEAF8FYUXCwx/IlwJqGb+1T8ZdaUra6LP6CTmz7r+3KohMCidqN++rQi4+ftZtAwkqubR/nUVuew2nZ/CWWlj6dAEtnRscMCWDUsUvLZtToBb0oBNCLQkuvzeIv6ETfvdKRRScEWMrW7bXoxc7O00mA5aHXrpfzqB3LsUnZ/CWWlj6dAEtnRscMCWDUsUvLZtToBb0oBNCLQkuvzeIv6ETfvdKRRScEWMrW7bXoxc7O00mA5aHXrpfzqB1LAqxYlmPTCbBWz5wnTkAAo46FzkUwlu+y6VwEp+E+fCr+EruHLP6CTtCJQgC9KLT02iy+QuCp797SgV4s1Pw93HP9DDNOIMDKuFVe0wIBLoKxouBgj+VLgDUN39qn4i+1pGx1WfwFndj2X9uVRScEErUb99WhFx8/azeBhJVc2z7Oo7Y8h9Oy+UssLX06AZbOjI4ZEsCoY5eWzajRC3pRCKAXhZZem8Vf0Im+e6Uji04IsJSt22vRi52dp5MAy0OvXS/nUTuWY5Oy+UssLX06AZbOjI4ZEsCoY5eWzajRC3pRCKAXhZZem8Vf0Im+e6Uji04IsJSt22vRi52dp5MAy0OvXS/nUTuWBFixLMemE2CtnjlPnIAARh0LnYtgLN9l07kITsN9+FT8JXYPWfwFnaAThQB6UWjptVl8hcBT372lA71YqPl7uOf6GWacQICVcau8pgUCXARjRcHBHsuXAGsavrVPxV9qSdnqsvgLOrHtv7Yri04IJGo37qtDLz5+1m4CCSu5tn2cR215Dqdl85dYWvp0AiydGR0zJIBRxy4tm1GjF/SiEEAvCi29Nou/oBN990pHFp0QYClbt9eiFzs7TycBlodeu17Oo3YsxyZl85dYWvp0AiydGR0zJIBRxy4tm1GjF/SiEEAvCi29Nou/oBN990pHFp0QYClbt9eiFzs7TycBlodeu17Oo3YsCbBiWY5NJ8BaPXOeOAEBjDoWOhfBWL7LpnMRnIb78Kn4S+wesvgLOkEnCgH0otDSa7P4CoGnvntLB3qxUPP3cM/1M8w4gQAr41Z5TQsEuAjGioKDPZYvAdY0fGufir/UkrLVZfEXdGLbf21XFp0QSNRu3FeHXnz8rN0EElZybfs4j9ryHE7L5i+xtPTpBFg6MzpmSACjjl1aNqNGL+hFIYBeFFp6bRZ/QSf67pWOLDohwFK2bq9FL3Z2nk4CLA+9dr2cR+1Yjk3K5i+xtPTpBFg6MzpmSACjjl1aNqNGL+hFIYBeFFp6bRZ/QSf67pWOLDohwFK2bq9FL3Z2nk4CLA+9dr2cR+1YEmDFshybToC1euY8cQICGHUsdC6CsXyXTeciOA334VPxl9g9ZPEXdIJOFALoRaGl12bxFQJPffeWDvRioebv4Z7rZ5hxAgFWxq3ymhYIcBGMFQUHeyxfAqxp+NY+FX+pJWWry+Iv6MS2/9quLDohkKjduK8Ovfj4WbsJJKzk2vZxHrXlOZyWzV9iaenTCbB0ZnTMkABGHbu0bEaNXtCLQgC9KLT02iz+gk703SsdWXRCgKVs3V6LXuzsPJ0EWB567Xo5j9qxHJuUzV9iaenTCbB0ZnTMkABGHbu0bEaNXtCLQgC9KLT02iz+gk703SsdWXRCgKVs3V6LXuzsPJ0EWB567Xo5j9qxJMCKZTk2nQBr9cx54gQEMOpY6FwEY/kum85FcBruw6fiL7F7yOIv6ASdKATQi0JLr83iKwSe+u4tHejFQs3fwz3XzzDjBAKsjFvlNS0Q4CIYKwoO9li+BFjT8K19Kv5SS8pWl8Vf0Ilt/7VdWXRCIFG7cV8devHxs3YTSFjJte3jPGrLczgtm7/E0tKnE2DpzOiYIQGMOnZp2YwavaAXhQB6UWjptVn8BZ3ou1c6suiEAEvZur0WvdjZeToJsDz02vVyHrVjOTYpm7/E0tKnE2DpzOiYIQGMOnZp2YwavaAXhQB6UWjptVn8BZ3ou1c6suiEAEvZur0WvdjZeToJsDz02vVyHrVjSYAVy3JsOgHW6pnzxAkIYNSx0LkIxvJdNp2L4DTch0/FX2L3kMVf0Ak6UQigF4WWXpvFVwg89d1bOtCLhZq/h3uun2HGCQRYGbfKa1ogwEUwVhQc7LF8CbCm4Vv7VPyllpStLou/oBPb/mu7suiEQKJ247469OLjZ+0mkLCSa9vHedSW53BaNn+JpaVPJ8DSmdExQwIYdezSshk1ekEvCgH0otDSa7P4CzrRd690ZNEJAZaydXsterGz83QSYHnotevlPGrHcmxSNn+JpaVPJ8DSmdExQwIYdezSshk1ekEvCgH0otDSa7P4CzrRd690ZNEJAZaydXsterGz83QSYHnotevlPGrHkgArluXYdAKs1TPniRMQwKhjoXMRjOW7bDoXwWm4D5+Kv8TuIYu/oBN0ohBALwotvTaLrxB46ru3dKAXCzV/D/dcP8OMEwiwMm6V17RAgItgrCg42GP5EmBNw7f2qfhLLSlbXRZ/QSe2/dd2ZdEJgUTtxn116MXHz9pNIGEl17aP86gtz+G0bP4SS0ufToClM6NjhgQw6tilZTNq9IJeFALoRaGl12bxF3Si717pyKITAixl6/Za9GJn5+kkwPLQa9fLedSO5dikbP4SS0ufToClM6NjhgQw6tilZTNq9IJeFALoRaGl12bxF3Si717pyKITAixl6/Za9GJn5+kkwPLQa9fLedSOJQFWLMux6QRYq2fOEycggFHHQuciGMt32XQugtNwHz4Vf4ndQxZ/QSfoRCGAXhRaem0WXyHw1Hdv6UAvFmr+Hu65foYZJxBgZdwqr2mBABfBWFFwsMfyJcCahm/tU/GXWlK2uiz+gk5s+6/tyqITAonajfvq0IuPn7WbQMJKrm0f51FbnsNp2fwllpY+nQBLZ0bHDAlg1LFLy2bU6AW9KATQi0JLr83iL+hE373SkUUnBFjK1u216MXOztNJgOWh166X86gdy7FJ2fwllpY+nQBLZ0bHDAlg1LFLy2bU6AW9KATQi0JLr83iL+hE373SkUUnBFjK1u216MXOztNJgOWh166X86gdSwKsWJZj0wmwVs+cJ05AAKOOhc5FMJbvsulcBKfhPnwq/hK7hyz+gk7QiUIAvSi09NosvkLgqe/e0oFeLNT8Pdxz/QwzTiDAyrhVXtMCAS6CsaLgYI/lS4A1Dd/ap+IvtaRsdVn8BZ3Y9l/blUUnBBK1G/fVoRcfP2s3gYSVXNs+zqO2PIfTsvlLLC19OgGWzoyOGRLAqGOXls2o0Qt6UQigF4WWXpvFX9CJvnulI4tOCLCUrdtr0YudnaeTAMtDr10v51E7lmOTsvlLLC19OgGWzoyOGRLAqGOXls2o0Qt6UQigF4WWXpvFX9CJvnulI4tOCLCUrdtr0YudnaeTAMtDr10v51E7lgRYsSzHphNgrZ45T5yAAEYdC52LYCzfZdO5CE7DffhU/CV2D1n8BZ2gE4UAelFo6bVZfIXAU9+9pQO9WKj5e7jn+hlmnECAlXGrvKYFAlwEY0XBwR7LlwBrGr61T8VfaknZ6rL4Czqx7b+2K4tOCCRqN+6rQy8+ftZuAgkrubZ9nEdteQ6nZfOXWFr6dAIsnRkdMySAUccuLZtRoxf0ohBALwotvTaLv6ATffdKRxadEGApW7fXohc7O08nAZaHXrtezqN2LMcmZfOXWFr6dAIsnRkdMySAUccuLZtRoxf0ohBALwotvTaLv6ATffdKRxadEGApW7fXohc7O08nAZaHXrtezqN2LAmwYlmOTSfAWj1znjgBAYw6FjoXwVi+y6ZzEZyG+/Cp+EvsHrL4CzpBJwoB9KLQ0muz+AqBp757Swd6sVDz93DP9TPMOIEAK+NWeU0LBLgIxoqCgz2WLwHWNHxrn4q/1JKy1WXxF3Ri239tVxadEEjUbtxXh158/KzdBBJWcm37OI/a8hxOy+YvsbT06QRYOjM6ZkgAo45dWjajRi/oRSGAXhRaem0Wf0En+u6Vjiw6IcBStm6vRS92dp5OAiwPvXa9nEftWI5NyuYvsbT06QRYOjM6ZkgAo45dWjajRi/oRSGAXhRaem0Wf0En+u6Vjiw6IcBStm6vRS92dp5OAiwPvXa9nEftWBJgxbIcm06AtXrmPHECAhh1LHQugrF8l03nIjgN9+FT8ZfYPWTxF3SCThQC6EWhpddm8RUCT333lg70YqHm7+Ge62eYcQIBVsat8poWCHARjBUFB3ssXwKsafjWPhV/qSVlq8viL+jEtv/ariw6IZCo3bivDr34+Fm7CSSs5Nr2cR615Tmcls1fYmnp0wmwdGZ0zJAARh27tGxGjV7Qi0IAvSi09Nos/oJO9N0rHVl0QoClbN1ei17s7DydBFgeeu16OY/asRyblM1fYmnp0wmwdGZ0zJAARh27tGxGjV7Qi0IAvSi09Nos/oJO9N0rHVl0QoClbN1ei17s7DydBFgeeu16OY/asSTAimU5Np0Aa/XMeeIEBDDqWOhcBGP5LpvORXAa7sOn4i+xe8jiL+gEnSgE0ItCS6/N4isEnvruLR3oxULN38M9188w4wQCrIxb5TUtEOAiGCsKDvZYvgRY0/CtfSr+UkvKVpfFX9CJbf+1XVl0QiBRu3FfHXrx8bN2E0hYybXt4zxqy3M4LZu/xNLSpxNg6czomCEBjDp2admMGr2gF4UAelFo6bVZ/AWd6LtXOrLohABL2bq9Fr3Y2Xk6CbA89Nr1ch61Yzk2KZu/xNLSpxNg6czomCEBjDp2admMGr2gF4UAelFo6bVZ/AWd6LtXOrLohABL2bq9Fr3Y2Xk6CbA89Nr1ch61Y0mAFctybDoB1uqZ88QJCGDUsdC5CMbyXTadi+A03IdPxV9i95DFX9AJOlEIoBeFll6bxVcIPPXdWzrQi4Wav4d7rp9hxgkEWBm3ymtaIMBFMFYUHOyxfAmwpuFb+1T8pZaUrS6Lv6AT2/5ru7LohECiduO+OvTi42ftJpCwkmvbx3nUludwWjZ/iaWlTyfA0pnRMUMCGHXs0rIZNXpBLwoB9KLQ0muz+As60XevdGTRCQGWsnV7LXqxs/N0EmB56LXr5Txqx3JsUjZ/iaWlT08VYD344IPl/PPPLxdeeGG59dZbyx/+4R+Www8/vBx55JHl6U9/+lI6X/jCF/qajf/svffe5ctf/nLZZ599qqg+8MAD5fOf/3w555xz+vo3v/nN5b3vfW/ZeeedR/tr65944onyzW9+s5x00knl9ttvL29961vLRz7ykbLTTjst/bl+9rOfldNOO62cfPLJS59f9aISFWHUscvMZtToBb0oBNCLQkuvzeIv6ETfvdKRRScEWMrW7bXoxc7O00mA5aHXrpfzqB1LAqxYlmPT0wRY99xzTzn66KPLt7/97fKCF7ygPPTQQ+X73/9+/5oPOeSQct5555VddtllgcEvfvGLPhT6xje+scnfdSHRxz72sbLNNttsditrz959993LKaecUp72tKeVM844o9x0002jz1Xqv/Od75R3v/vd5fTTTy/77bdf+eAHP1jWrVvXP2e77bZb+Nm6EO+Tn/xk/5q6EI4//5cARh2rBC6CsXyXVQoPOwAAIABJREFUTeciOA334VPxl9g9ZPEXdIJOFALoRaGl12bxFQJPffeWDvRioebv4Z7rZ5hxQooAq3uX0llnndUHR907n7bffvvS/bMf/OAH5Zhjjik33nhj/66lYSDV1XTv2HrmM59ZXvOa15j2+/DDD5cTTjih3HLLLeXiiy8uz372s/s5v/rVr8oRRxzR/+9PfepT/c/U/VHquxDu2GOPLY899lj53Oc+V3bYYYdy9dVXl3e84x3lmmuu6QOtjf90r+fSSy8tW2+9dTn00EPLVlttZXpNGZu4CMZulYM9li8B1jR8a5+Kv9SSstVl8Rd0Ytt/bVcWnRBI1G7cV4defPys3QQSVnJt+ziP2vIcTsvmL7G09OkpAqz//M//7AOdN77xjWXbbbfdhMJ1111XXve615U//uM/7gOmZzzjGRv+/q677iqf/vSn+2Br43+uYOxCsm7+m970pvKJT3xik3dsde/C6mZfddVV5aCDDurHKvV33313Oeyww8rLX/7yfk4XSHXvyHrpS19aLrnkkv7vNv7TzV6/fn3/Dqy1wEx5LZlrMerY7WYzavSCXhQC6EWhpddm8Rd0ou9e6ciiEwIsZev2WvRiZ+fpJMDy0GvXy3nUjuXYpGz+EktLn54iwHqyl33ffff14VL3UcDu3Undu626P2vvvjrqqKP6gKgLoV7/+teXZz3rWdUUuxldSPWBD3xgNFC6/vrryyte8YoN7/7q3hml1N95553lDW94Q3nta1/bz+j+rAVYp556avnwhz+84WftPpbYfe/V8ccfX3bdddfq17ClFGLUsZvOZtToBb0oBNCLQkuvzeIv6ETfvdKRRScEWMrW7bXoxc7O00mA5aHXrpfzqB1LAqxYlmPT0wdY999/f/9OpT333LMPj9bemdS9++otb3lL/wXpa3+6L0Y/8cQT+4/o1byDqfsi9u77qbp3dt1www3lgAMO2ITxj370oz4Y676Tq/uoYhdgKfW//vWv+/CtC9jW3t019g6sRx99tP+OrBe/+MV9LX8WCWDUsargIhjLd9l0LoLTcB8+FX+J3UMWf0En6EQhgF4UWnptFl8h8NR3b+lALxZq/h7uuX6GGSekD7B+8pOf9O9i+uhHP7rwPVePP/54/11VP/7xj8sXv/jF/qN+XSjV/fbA7kvSn+w3F3ZiWAvHfvrTn5YrrriiPP/5z99EI2vP7j6e2L37q/vS9S5Mq63v+rrvwPrNb35Tzj777LLjjjv234HVfc/XtddeuyEw+9rXvla6d2u9733vq/rS+YxC3txr4iK4OUK+v+dg9/GzdnOwW8m17cNf2vIcTsviL+gEnSgE0ItCS6/N4isEWPruLR3oxULN38M9188w44T0AdZXvvKV8qUvfan/bYBP9j1X3ccBv/vd7/bvkLrttttGPxI4FMBaQNX988svv7zstddeowHW2t93/9mFabX13bxvfetbfaDWfYl7906u97znPX2Q1X0xfBew3XHHHeXCCy/sP2LY/e8ugOu+16sLvPbZZ59y0kknlQMPPHCL/0J3LoKx9sXBHst32XQO9mm4D5+Kv8TuIYu/oBN0ohBALwotvTaLrxBg6bu3dKAXCzV/D/dcP8OME1IHWPfee2/5i7/4i/57oV74whdW7a8LjA4//PDyohe9qP/Y37p165b2rSLA6oK17mOOXRB1++239x9v7L5zq/u444MPPth/tLD7effee+8Nv+Gwe91d4HXrrbeW97///f1/t3y08Oabb65iNoeiT/zv/5zDj1k+8r821dt/f/Ljs/i5f+/Ej83i56z9IdFLLSlbHXqxcfN24S9egr5+fMXHb3Pd+MrmCMX8Pb4Sw1Wdir+oxLR6/EXj1aoaf2lF0j5nv/32szcHdaYNsNa+F+r3f//3y6GHHlr9DqSur/uNf1//+tf7d24997nPXYp+7Qviu/98sndg7bzzzuWyyy7r53TfaVVb3/Ut+/PYY4+Vz372s/3Pd8ghh/RlXeD0yle+sv+ur+6dXmvf0bXDDjts8v1ftVoiwKol1a4Oo27H0jOJi6CH3uZ7uQhunlFEBf4SQbV+Jr5Sz8pSia9YqPl78BU/wxYT8JcWFJfPwF9i+S6bjr9Mw33jpxJgrWgH3buWuvDpP/7jP8rRRx9dtt12W+nJ3fdMdd+ZNRZKbTxoLSD66le/Wq677rrykpe8ZJPnrH3hevdl8d1H+ro/3UcUa+u7jwou+9O9U+zGG2/s32G19vq679nqvh9r7QvlOw4f//jH+48hdn+3++67SxwyFfNW/Nht8tbqWL7LpvPW6mm4D5+Kv8TuIYu/oBN0ohBALwotvTaLr6y9cvSia0DpQC8KrXa13HPbscw0KeU7sLrA5pZbbinHHHOMHF51y+2Cp+7dTZv7CGEXEHVf9t59/1T3ReqvetWrNtFGF4R1747qPuZ3wgkn9H+n1G+11VajWvvlL3/ZfwfWhz70obLLLrtsqBkGWN1fdM++8sorNxvGZRL12GvhYI/dMAd7LF8CrGn41j4Vf6klZavL4i/oxLb/2q4sOiGQqN24rw69+PhZuwkkrOTa9nEeteU5nJbNX2Jp6dPTBVjdx966dyYdccQR/W/9U/90odS5557bB19HHnnkZj96eNNNN5VXv/rV5V3velcfUq2FTmvh1jnnnNO/42r//ffvfxS1fvjzP/TQQ+XEE0/sPxY5/F6vZe/Auv766/uPMD7nOc9RcaSpx6hjV5nNqNELelEIoBeFll6bxV/Qib57pSOLTgiwlK3ba9GLnZ2nkwDLQ69dL+dRO5Zjk7L5SywtfXqqAKsLr7797W/3HxvcfvvtN6HRfdyv+42Eb3zjG/tg66677ir3339/ed7znle23nrrDbXdb/U7/fTTy6mnnlo2/g6q7ruxrr322r7u4IMP3vDOrocffrgPrrrfXHjRRReV3Xbbra/pvkj97W9/e9ljjz36d0ut/Txq/cYvogvF1q9fXx5//PFy2GGHLYRra9+B1QVw3bvB1j7iuM0225Szzjqr/y2FW+ofjDp289mMGr2gF4UAelFo6bVZ/AWd6LtXOrLohABL2bq9Fr3Y2Xk6CbA89Nr1ch61Y0mAFctybHqaAOtf/uVf+ndBdb+dbxhe/e53v+sDpr/9278tr3nNa8pvf/vb/jf5de+Oeuc739n/Zr/uo3jdO5W+973v9R8J3HXXXTfhtRYOdf/wmmuuKRt/odk999zTh2b77rtvOe6448ojjzzSh1ZdGHbeeedt8jG/rl+tX/tBunldSNa9A2ssjFoLx9Z+C2H3M3fvIut+C+HaF72vXmJPjSdi1LF74CIYy3fZdC6C03AfPhV/id1DFn9BJ+hEIYBeFFp6bRZfIfDUd2/pQC8Wav4e7rl+hhknpAiwuu+s6t6R9POf/3zpjv7kT/5kky8y/+EPf1hOPvnkctVVV/Wh10EHHVTe9ra3lQMPPHD0o4fdbw7svlOr+3PmmWdu8u6s7p91f999b1b37qfunVtHHXVU/zHGdevWjf5Mlvrui+W7773ac889l77O7l1Xn/nMZ8oFF1zQh3DHH398/xHHjd9lllHIm3tNXAQ3R8j39xzsPn7Wbg52K7m2ffhLW57DaVn8BZ2gE4UAelFo6bVZfIUAS9+9pQO9WKj5e7jn+hlmnJAiwMq4GF5TWwJcBNvyzPovmFwEY3WyNp2L4Go4D5/CRXAa7vjKarjjK6vhjK9Mw3lzT+WeuzlCvr/HX3z8rN3cW6zkcvcRYOXeL6/u/yfAwR4rBQ72WL7LpnOwT8N9+FT8JXYPWfwFnaAThQB6UWjptVl8hYBc372lA71YqPl7uOf6GWacQICVcau8pgUCXARjRcHBHsuXAGsavrVPxV9qSdnqsvgLOrHtv7Yri04IJGo37qtDLz5+1m4CCSu5tn2cR215Dqdl85dYWvp0AiydGR0zJIBRxy4tm1GjF/SiEEAvCi29Nou/oBN990pHFp0QYClbt9eiFzs7TycBlodeu17Oo3YsxyZl85dYWvp0AiydGR0zJIBRxy4tm1GjF/SiEEAvCi29Nou/oBN990pHFp0QYClbt9eiFzs7TycBlodeu17Oo3YsCbBiWY5NJ8BaPXOeOAEBjDoWOhfBWL7LpnMRnIb78Kn4S+wesvgLOkEnCgH0otDSa7P4CoGnvntLB3qxUPP3cM/1M8w4gQAr41Z5TQsEuAjGioKDPZYvAdY0fGufir/UkrLVZfEXdGLbf21XFp0QSNRu3FeHXnz8rN0EElZybfs4j9ryHE7L5i+xtPTpBFg6MzpmSACjjl1aNqNGL+hFIYBeFFp6bRZ/QSf67pWOLDohwFK2bq9FL3Z2nk4CLA+9dr2cR+1Yjk3K5i+xtPTpBFg6MzpmSACjjl1aNqNGL+hFIYBeFFp6bRZ/QSf67pWOLDohwFK2bq9FL3Z2nk4CLA+9dr2cR+1YEmDFshybToC1euY8cQICGHUsdC6CsXyXTeciOA334VPxl9g9ZPEXdIJOFALoRaGl12bxFQJPffeWDvRioebv4Z7rZ5hxAgFWxq3ymhYIcBGMFQUHeyxfAqxp+NY+FX+pJWWry+Iv6MS2/9quLDohkKjduK8Ovfj4WbsJJKzk2vZxHrXlOZyWzV9iaenTCbB0ZnTMkABGHbu0bEaNXtCLQgC9KLT02iz+gk703SsdWXRCgKVs3V6LXuzsPJ0EWB567Xo5j9qxHJuUzV9iaenTCbB0ZnTMkABGHbu0bEaNXtCLQgC9KLT02iz+gk703SsdWXRCgKVs3V6LXuzsPJ0EWB567Xo5j9qxJMCKZTk2nQBr9cx54gQEMOpY6FwEY/kum85FcBruw6fiL7F7yOIv6ASdKATQi0JLr83iKwSe+u4tHejFQs3fwz3XzzDjBAKsjFvlNS0Q4CIYKwoO9li+BFjT8K19Kv5SS8pWl8Vf0Ilt/7VdWXRCIFG7cV8devHxs3YTSFjJte3jPGrLczgtm7/E0tKnE2DpzOiYIQGMOnZp2YwavaAXhQB6UWjptVn8BZ3ou1c6suiEAEvZur0WvdjZeToJsDz02vVyHrVjOTYpm7/E0tKnE2DpzOiYIQGMOnZp2YwavaAXhQB6UWjptVn8BZ3ou1c6suiEAEvZur0WvdjZeToJsDz02vVyHrVjSYAVy3JsOgHW6pnzxAkIYNSx0LkIxvJdNp2L4DTch0/FX2L3kMVf0Ak6UQigF4WWXpvFVwg89d1bOtCLhZq/h3uun2HGCQRYGbfKa1ogwEUwVhQc7LF8CbCm4Vv7VPyllpStLou/oBPb/mu7suiEQKJ247469OLjZ+0mkLCSa9vHedSW53BaNn+JpaVPJ8DSmdExQwIYdezSshk1ekEvCgH0otDSa7P4CzrRd690ZNEJAZaydXsterGz83QSYHnotevlPGrHcmxSNn+JpaVPJ8DSmdExQwIYdezSshk1ekEvCgH0otDSa7P4CzrRd690ZNEJAZaydXsterGz83QSYHnotevlPGrHkgArluXYdAKs1TPniRMQwKhjoXMRjOW7bDoXwWm4D5+Kv8TuIYu/oBN0ohBALwotvTaLrxB46ru3dKAXCzV/D/dcP8OMEwiwMm6V17RAgItgrCg42GP5EmBNw7f2qfhLLSlbXRZ/QSe2/dd2ZdEJgUTtxn116MXHz9pNIGEl17aP86gtz+G0bP4SS0ufToClM6NjhgQw6tilZTNq9IJeFALoRaGl12bxF3Si717pyKITAixl6/Za9GJn5+kkwPLQa9fLedSO5dikbP4SS0ufToClM6NjhgQw6tilZTNq9IJeFALoRaGl12bxF3Si717pyKITAixl6/Za9GJn5+kkwPLQa9fLedSOJQFWLMux6QRYq2fOEycggFHHQuciGMt32XQugtNwHz4Vf4ndQxZ/QSfoRCGAXhRaem0WXyHw1Hdv6UAvFmr+Hu65foYZJxBgZdwqr2mBABfBWFFwsMfyJcCahm/tU/GXWlK2uiz+gk5s+6/tyqITAonajfvq0IuPn7WbQMJKrm0f51FbnsNp2fwllpY+nQBLZ0bHDAlg1LFLy2bU6AW9KATQi0JLr83iL+hE373SkUUnBFjK1u216MXOztNJgOWh166X86gdy7FJ2fwllpY+nQBLZ0bHDAlg1LFLy2bU6AW9KATQi0JLr83iL+hE373SkUUnBFjK1u216MXOztNJgOWh166X86gdSwKsWJZj0wmwVs+cJ05AAKOOhc5FMJbvsulcBKfhPnwq/hK7hyz+gk7QiUIAvSi09NosvkLgqe/e0oFeLNT8Pdxz/QwzTiDAyrhVXtMCAS6CsaLgYI/lS4A1Dd/ap+IvtaRsdVn8BZ3Y9l/blUUnBBK1G/fVoRcfP2s3gYSVXNs+zqO2PIfTsvlLLC19OgGWzoyOGRLAqGOXls2o0Qt6UQigF4WWXpvFX9CJvnulI4tOCLCUrdtr0YudnaeTAMtDr10v51E7lmOTsvlLLC19OgGWzoyOGRLAqGOXls2o0Qt6UQigF4WWXpvFX9CJvnulI4tOCLCUrdtr0YudnaeTAMtDr10v51E7lgRYsSzHphNgrZ45T5yAAEYdC52LYCzfZdO5CE7DffhU/CV2D1n8BZ2gE4UAelFo6bVZfIXAU9+9pQO9WKj5e7jn+hlmnECAlXGrvKYFAlwEY0XBwR7LlwBrGr61T8VfaknZ6rL4Czqx7b+2K4tOCCRqN+6rQy8+ftZuAgkrubZ9nEdteQ6nZfOXWFr6dAIsnRkdMySAUccuLZtRoxf0ohBALwotvTaLv6ATffdKRxadEGApW7fXohc7O08nAZaHXrtezqN2LMcmZfOXWFr6dAIsnRkdMySAUccuLZtRoxf0ohBALwotvTaLv6ATffdKRxadEGApW7fXohc7O08nAZaHXrtezqN2LAmwYlmOTSfAWj1znjgBAYw6FjoXwVi+y6ZzEZyG+/Cp+EvsHrL4CzpBJwoB9KLQ0muz+AqBp757Swd6sVDz93DP9TPMOIEAK+NWeU0LBLgIxoqCgz2WLwHWNHxrn4q/1JKy1WXxF3Ri239tVxadEEjUbtxXh158/KzdBBJWcm37OI/a8hxOy+YvsbT06QRYOjM6ZkgAo45dWjajRi/oRSGAXhRaem0Wf0En+u6Vjiw6IcBStm6vRS92dp5OAiwPvXa9nEftWI5NyuYvsbT06QRYOjM6ZkgAo45dWjajRi/oRSGAXhRaem0Wf0En+u6Vjiw6IcBStm6vRS92dp5OAiwPvXa9nEftWBJgxbIcm06AtXrmPHECAhh1LHQugrF8l03nIjgN9+FT8ZfYPWTxF3SCThQC6EWhpddm8RUCT333lg70YqHm7+Ge62eYcQIBVsat8poWCHARjBUFB3ssXwKsafjWPhV/qSVlq8viL+jEtv/ariw6IZCo3bivDr34+Fm7CSSs5Nr2cR615Tmcls1fYmnp0wmwdGZ0zJAARh27tGxGjV7Qi0IAvSi09Nos/oJO9N0rHVl0QoClbN1ei17s7DydBFgeeu16OY/asRyblM1fYmnp0wmwdGZ0zJAARh27tGxGjV7Qi0IAvSi09Nos/oJO9N0rHVl0QoClbN1ei17s7DydBFgeeu16OY/asSTAimU5Np0Aa/XMeeIEBDDqWOhcBGP5LpvORXAa7sOn4i+xe8jiL+gEnSgE0ItCS6/N4isEnvruLR3oxULN38M9188w4wQCrIxb5TUtEOAiGCsKDvZYvgRY0/CtfSr+UkvKVpfFX9CJbf+1XVl0QiBRu3FfHXrx8bN2E0hYybXt4zxqy3M4LZu/xNLSpxNg6czomCEBjDp2admMGr2gF4UAelFo6bVZ/AWd6LtXOrLohABL2bq9Fr3Y2Xk6CbA89Nr1ch61Yzk2KZu/xNLSpxNg6czomCEBjDp2admMGr2gF4UAelFo6bVZ/AWd6LtXOrLohABL2bq9Fr3Y2Xk6CbA89Nr1ch61Y0mAFctybDoB1uqZ88QJCGDUsdC5CMbyXTadi+A03IdPxV9i95DFX9AJOlEIoBeFll6bxVcIPPXdWzrQi4Wav4d7rp9hxgkEWBm3ymtaIMBFMFYUHOyxfAmwpuFb+1T8pZaUrS6Lv6AT2/5ru7LohECiduO+OvTi42ftJpCwkmvbx3nUludwWjZ/iaWlTyfA0pnRMUMCGHXs0rIZNXpBLwoB9KLQ0muz+As60XevdGTRCQGWsnV7LXqxs/N0EmB56LXr5Txqx3JsUjZ/iaWlTyfA0pnRMUMCGHXs0rIZNXpBLwoB9KLQ0muz+As60XevdGTRCQGWsnV7LXqxs/N0EmB56LXr5Txqx5IAK5bl2HQCrNUz54kTEMCoY6FzEYzlu2w6F8FpuA+fir/E7iGLv6ATdKIQQC8KLb02i68QeOq7t3SgFws1fw/3XD/DjBMIsDJulde0QICLYKwoONhj+RJgTcO39qn4Sy0pW10Wf0Entv3XdmXRCYFE7cZ9dejFx8/aTSBhJde2j/OoLc/htGz+EktLn06ApTOjY4YEMOrYpWUzavSCXhQC6EWhpddm8Rd0ou9e6ciiEwIsZev2WvRiZ+fpJMDy0GvXy3nUjuXYpGz+EktLn06ApTOjY4YEMOrYpWUzavSCXhQC6EWhpddm8Rd0ou9e6ciiEwIsZev2WvRiZ+fpJMDy0GvXy3nUjiUBVizLsekEWKtnzhMnIIBRx0LnIhjLd9l0LoLTcB8+FX+J3UMWf0En6EQhgF4UWnptFl8h8NR3b+lALxZq/h7uuX6GGScQYGXcKq9pgQAXwVhRcLDH8iXAmoZv7VPxl1pStros/oJObPuv7cqiEwKJ2o376tCLj5+1m0DCSq5tH+dRW57Dadn8JZaWPp0AS2dGxwwJYNSxS8tm1OgFvSgE0ItCS6/N4i/oRN+90pFFJwRYytbttejFzs7TSYDlodeul/OoHcuxSdn8JZaWPp0AS2dGxwwJYNSxS8tm1OgFvSgE0ItCS6/N4i/oRN+90pFFJwRYytbttejFzs7TSYDlodeul/OoHUsCrFiWY9MJsFbPnCdOQACjjoXORTCW77LpXASn4T58Kv4Su4cs/oJO0IlCAL0otPTaLL5C4Knv3tKBXizU/D3cc/0MM04gwMq4VV7TAgEugrGi4GCP5UuANQ3f2qfiL7WkbHVZ/AWd2PZf25VFJwQStRv31aEXHz9rN4GElVzbPs6jtjyH07L5SywtfToBls6MjhkSwKhjl5bNqNELelEIoBeFll6bxV/Qib57pSOLTgiwlK3ba9GLnZ2nkwDLQ69dL+dRO5Zjk7L5SywtfToBls6MjhkSwKhjl5bNqNELelEIoBeFll6bxV/Qib57pSOLTgiwlK3ba9GLnZ2nkwDLQ69dL+dRO5YEWLEsx6YTYK2eOU+cgABGHQudi2As32XTuQhOw334VPwldg9Z/AWdoBOFAHpRaOm1WXyFwFPfvaUDvVio+Xu45/oZZpxAgJVxq7ymBQJcBGNFwcEey5cAaxq+tU/FX2pJ2eqy+As6se2/tiuLTggkajfuq0MvPn7WbgIJK7m2fZxHbXkOp2Xzl1ha+nQCLJ0ZHTMkgFHHLi2bUaMX9KIQQC8KLb02i7+gE333SkcWnRBgKVu316IXOztPJwGWh167Xs6jdizHJmXzl1ha+nQCLJ0ZHTMkgFHHLi2bUaMX9KIQQC8KLb02i7+gE333SkcWnRBgKVu316IXOztPJwGWh167Xs6jdiwJsGJZjk0nwFo9c544AQGMOhY6F8FYvsumcxGchvvwqfhL7B6y+As6QScKAfSi0NJrs/gKgae+e0sHerFQ8/dwz/UzzDiBACvjVnlNCwS4CMaKgoM9li8B1jR8a5+Kv9SSstVl8Rd0Ytt/bVcWnRBI1G7cV4defPys3QQSVnJt+ziP2vIcTsvmL7G09OkEWDozOmZIAKOOXVo2o0Yv6EUhgF4UWnptFn9BJ/rulY4sOiHAUrZur0UvdnaeTgIsD712vZxH7ViOTcrmL7G09OkEWDozOmZIAKOOXVo2o0Yv6EUhgF4UWnptFn9BJ/rulY4sOiHAUrZur0UvdnaeTgIsD712vZxH7VgSYMWyHJtOgLV65jxxAgIYdSx0LoKxfJdN5yI4DffhU/GX2D1k8Rd0gk4UAuhFoaXXZvEVAk9995YO9GKh5u/hnutnmHECAVbGrfKaFghwEYwVBQd7LF8CrGn41j4Vf6klZavL4i/oxLb/2q4sOiGQqN24rw69+PhZuwkkrOTa9nEeteU5nJbNX2Jp6dMJsHRmdMyQAEYdu7RsRo1e0ItCAL0otPTaLP6CTvTdKx1ZdEKApWzdXote7Ow8nQRYHnrtejmP2rEcm5TNX2Jp6dMJsHRmdMyQAEYdu7RsRo1e0ItCAL0otPTaLP6CTvTdKx1ZdEKApWzdXote7Ow8nQRYHnrtejmP2rEkwIplOTadAGv1zHniBAQw6ljoXARj+S6bzkVwGu7Dp+IvsXvI4i/oBJ0oBNCLQkuvzeIrBJ767i0d6MVCzd/DPdfPMOMEAqyMW+U1LRDgIhgrCg72WL4EWNPwrX0q/lJLylaXxV/QiW3/tV1ZdEIgUbtxXx168fGzdhNIWMm17eM8astzOC2bv8TS0qcTYOnM6JghAYw6dmnZjBq9oBeFAHpRaOm1WfwFnei7Vzqy6IQAS9m6vRa92Nl5OgmwPPTa9XIetWM5Nimbv8TS0qcTYOnM6JghAYw6dmnZjBq9oBeFAHpRaOm1WfwFnei7Vzqy6IQAS9m6vRa92Nl5OgmwPPTa9XIetWNJgBXLcmw6AdbqmfPECQhg1LHQuQjG8l02nYvgNNyHT8VfYveQxV/QCTpRCKAXhZZem8VXCDz13Vs60IuFmr+He66fYcYJBFgZt8prWiDARTBWFBzssXwJsKbhW/tU/KWWlK0ui7+gE9v+a7s3s8hTAAAgAElEQVSy6IRAonbjvjr04uNn7SaQsJJr28d51JbncFo2f4mlpU8nwNKZ0TFDAhh17NKyGTV6QS8KAfSi0NJrs/gLOtF3r3Rk0QkBlrJ1ey16sbPzdBJgeei16+U8asdybFI2f4mlpU8nwNKZ0TFDAhh17NKyGTV6QS8KAfSi0NJrs/gLOtF3r3Rk0QkBlrJ1ey16sbPzdBJgeei16+U8aseSACuW5dh0AqzVM+eJExDAqGOhcxGM5btsOhfBabgPn4q/xO4hi7+gE3SiEEAvCi29NouvEHjqu7d0oBcLNX8P91w/w4wTCLAybpXXtECAi2CsKDjYY/kSYE3Dt/ap+EstKVtdFn9BJ7b913Zl0QmBRO3GfXXoxcfP2k0gYSXXto/zqC3P4bRs/hJLS59OgKUzo2OGBDDq2KVlM2r0gl4UAuhFoaXXZvEXdKLvXunIohMCLGXr9lr0Ymfn6STA8tBr18t51I7l2KRs/hJLS59OgKUzo2OGBDDq2KVlM2r0gl4UAuhFoaXXZvEXdKLvXunIohMCLGXr9lr0Ymfn6STA8tBr18t51I4lAVYsy7HpBFirZ84TJyCAUcdC5yIYy3fZdC6C03AfPhV/id1DFn9BJ+hEIYBeFFp6bRZfIfDUd2/pQC8Wav4e7rl+hhknEGBl3CqvaYEAF8FYUXCwx/IlwJqGb+1T8ZdaUra6LP6CTmz7r+3KohMCidqN++rQi4+ftZtAwkqubR/nUVuew2nZ/CWWlj6dAEtnRscMCWDUsUvLZtToBb0oBNCLQkuvzeIv6ETfvdKRRScEWMrW7bXoxc7O00mA5aHXrpfzqB3LsUnZ/CWWlj6dAEtnRscMCWDUsUvLZtToBb0oBNCLQkuvzeIv6ETfvdKRRScEWMrW7bXoxc7O00mA5aHXrpfzqB1LAqxYlmPTCbBWz5wnTkAAo46FzkUwlu+y6VwEp+E+fCr+EruHLP6CTtCJQgC9KLT02iy+QuCp797SgV4s1Pw93HP9DDNOIMDKuFVe0wIBLoKxouBgj+VLgDUN39qn4i+1pGx1WfwFndj2X9uVRScEErUb99WhFx8/azeBhJVc2z7Oo7Y8h9Oy+UssLX06AZbOjI4ZEsCoY5eWzajRC3pRCKAXhZZem8Vf0Im+e6Uji04IsJSt22vRi52dp5MAy0OvXS/nUTuWY5Oy+UssLX06AZbOjI4ZEsCoY5eWzajRC3pRCKAXhZZem8Vf0Im+e6Uji04IsJSt22vRi52dp5MAy0OvXS/nUTuWBFixLMemE2CtnjlPnIAARh0LnYtgLN9l07kITsN9+FT8JXYPWfwFnaAThQB6UWjptVl8hcBT372lA71YqPl7uOf6GWacQICVcau8pgUCXARjRcHBHsuXAGsavrVPxV9qSdnqsvgLOrHtv7Yri04IJGo37qtDLz5+1m4CCSu5tn2cR215Dqdl85dYWvp0AiydGR0zJIBRxy4tm1GjF/SiEEAvCi29Nou/oBN990pHFp0QYClbt9eiFzs7TycBlodeu17Oo3YsxyZl85dYWvp0AiydGR0zJIBRxy4tm1GjF/SiEEAvCi29Nou/oBN990pHFp0QYClbt9eiFzs7TycBlodeu17Oo3YsCbBiWY5NJ8BaPXOeOAEBjDoWOhfBWL7LpnMRnIb78Kn4S+wesvgLOkEnCgH0otDSa7P4CoGnvntLB3qxUPP3cM/1M8w4gQAr41Z5TQsEuAjGioKDPZYvAdY0fGufir/UkrLVZfEXdGLbf21XFp0QSNRu3FeHXnz8rN0EElZybfs4j9ryHE7L5i+xtPTpBFg6MzpmSACjjl1aNqNGL+hFIYBeFFp6bRZ/QSf67pWOLDohwFK2bq9FL3Z2nk4CLA+9dr2cR+1Yjk3K5i+xtPTpBFg6MzpmSACjjl1aNqNGL+hFIYBeFFp6bRZ/QSf67pWOLDohwFK2bq9FL3Z2nk4CLA+9dr2cR+1YEmDFshybToC1euY8cQICGHUsdC6CsXyXTeciOA334VPxl9g9ZPEXdIJOFALoRaGl12bxFQJPffeWDvRioebv4Z7rZ5hxAgFWxq3ymhYIcBGMFQUHeyxfAqxp+NY+FX+pJWWry+Iv6MS2/9quLDohkKjduK8Ovfj4WbsJJKzk2vZxHrXlOZyWzV9iaenTCbB0ZnTMkABGHbu0bEaNXtCLQgC9KLT02iz+gk703SsdWXRCgKVs3V6LXuzsPJ0EWB567Xo5j9qxHJuUzV9iaenTCbB0ZnTMkABGHbu0bEaNXtCLQgC9KLT02iz+gk703SsdWXRCgKVs3V6LXuzsPJ0EWB567Xo5j9qxJMCKZTk2nQBr9cx54gQEMOpY6FwEY/kum85FcBruw6fiL7F7yOIv6ASdKATQi0JLr83iKwSe+u4tHejFQs3fwz3XzzDjhC0+wHrggQfK5z//+XLOOef0+33zm99c3vve95add95Z2rc6p7b+iSeeKN/85jfLSSedVG6//fby1re+tXzkIx8pO+2009Kf72c/+1k57bTTysknnyy/DulFz6iYi2DssjjYY/kSYE3Dt/ap+EstKVtdFn9BJ7b913Zl0QmBRO3GfXXoxcfP2k0gYSXXto/zqC3P4bRs/hJLS5++RQdY99xzTzn66KPL7rvvXk455ZTytKc9rZxxxhnlpptuKuedd17ZZZddqoiqc5T673znO+Xd7353Of3008t+++1XPvjBD5Z169b1P+9222238PM9+OCD5ZOf/GQfdO29995VP/+WUIRRx245m1GjF/SiEEAvCi29Nou/oBN990pHFp0QYClbt9eiFzs7TycBlodeu17Oo3YsxyZl85dYWvr0LTbAevjhh8sJJ5xQbrnllnLxxReXZz/72T29X/3qV+WII47o//enPvWpsv322z8pVXWOUv/QQw+VY489tjz22GPlc5/7XNlhhx3K1VdfXd7xjneUa665pg+0Nv7TvVvr0ksvLVtvvXU59NBDy1ZbbaUrImkHRh272GxGjV7Qi0IAvSi09Nos/oJO9N0rHVl0QoClbN1ei17s7DydBFgeeu16OY/asSTAimU5Nn2LDbB+8IMflNe97nXlTW96U/nEJz5Rttlmmw18undhfexjHytXXXVVOeigg550K+ocpf7uu+8uhx12WHn5y1/e/zxdINW9I+ulL31pueSSS/q/2/hPN3v9+vX9O7A2F7ytXmrTPhGjjuXPRTCW77LpXASn4T58Kv4Su4cs/oJO0IlCAL0otPTaLL5C4Knv3tKBXizU/D3cc/0MM07YIgOs7p1KXUj1gQ98YDQIuv7668srXvGK/rumuuBo43BrYxGoc7p3RinPvfPOO8sb3vCG8trXvrb/Wbo/awHWqaeeWj784Q9v+HG6jyV233t1/PHHl1133TWjVl2viYugC99mmznYN4sopICDPQSrPBR/kZFJDVn8BZ1Ia5eLs+iEQEJevakBvZiwuZu4t7gRNhnAedQE49Ih2fwllpY+fYsMsLovUO++V6r76OANN9xQDjjggE3I/ehHP+rfnfWCF7ygnH/++f13To39Ued0AZby3F//+tf9O8S6d2CtvUts7B1Yjz76aP8dWS9+8Yv7Wv4sEsCoY1WRzajRC3pRCKAXhZZem8Vf0Im+e6Uji04IsJSt22vRi52dp5MAy0OvXS/nUTuWY5Oy+UssLX36Fhlg3X///f3H737605+WK664ojz/+c/fhNxPfvKT/p1Pz3jGM/rvlOq+5H3sjzqn+9J15bnd87vvwPrNb35Tzj777LLjjjv234HV/abEa6+9dkPw9rWvfa1079Z63/vet/TdYro0cnVg1LH7zGbU6AW9KATQi0JLr83iL+hE373SkUUnBFjK1u216MXOztNJgOWh166X86gdSwKsWJZj07fIAGstoOqAXH755WWvvfYaDbCW/f1asTqn6+uCMeW53/rWt8p73/ve/kvcu3eEvec97+mDrO4L5p/+9KeXO+64o1x44YX9Rwy7/929K+zTn/50H3jts88+5aSTTioHHnjgFv+F7hh1rLlwEYzlu2w6F8FpuA+fir/E7iGLv6ATdKIQQC8KLb02i68QeOq7t3SgFws1fw/3XD/DjBMIsJ7iAVb3PVvf/OY3+yDq9ttv738DYffdXTvttFN58MEH+48WHn744WXvvfcua7/h8N577+0Dr1tvvbW8//3v7/+75aOFL3zhCzNqntcEAQhAAAIQgAAEIAABCEAAAhCAwJMQ6H5J3FPtzxYZYN133339d0t1//lk78Daeeedy2WXXVa6/xz7o87pZrR4bjfnscceK5/97GfLc5/73HLIIYf0P97NN99cXvnKV/ZfFN+902vtO7p22GGH/p+pv5mQAOup9n9Xfh4IQAACEIAABCAAAQhAAAIQgEA8AQKseMZVT1gLdr761a+W6667rrzkJS/ZpG/ti9Lf8pa3bPjuqbHB6pxuRvcl7t7ndnO6jxbeeOON/Tustt122/7H676vq/t+rLUvpu/evfXxj3+8r32y7/KqgkYRBCAAAQhAAAIQgAAEIAABCEAAAhCYiMAW+Q6sLtg55ZRT+u+N6r4A/VWvetUm+LsvSu/e1dR9PO+EE05Y+v1R6pzuIS2e+8tf/rL/DqwPfehDZZdddtnwsw8DrO4vutdw5ZVXjr7TbCLN8VgIQAACEIAABCAAAQhAAAIQgAAEICAR2CIDrI7QTTfdVF796leXd73rXZuEVGuh1DnnnNO/U2r//fd/UqDqHLV++PCHHnqonHjiieXQQw8tw4/4LXsH1vXXX99/FPI5z3mOJA6KIQABCEAAAhCAAAQgAAEIQAACEIDAU4HAFhtgrX3h+W233VYuuuiisttuu/X76L4A/e1vf3vZY489+nc5rX1v1KOPPlquvfbavubggw/e8LE9dY5av7FIunBt/fr15fHHHy+HHXbYwjvD1r4D69xzz+3fVbb2EcdtttmmnHXWWf1vKeQPBCAAAQhAAAIQgAAEIAABCEAAAhCYG4EtNsDqFnXPPfeUo48+uuy7777luOOOK4888kgfWt1xxx3lvPPO2+TjeWvhUNd3zTXXlP3222/DrpU56nM3FlT3c3VhW/cOrLEwavhbCLuf+cgjj+x/C+HaF73PTaD8vBCAAAQgAAEIQAACEIAABCAAAQhAYIsOsLr1d79JsPttft27lrrfNnjUUUeVI444oqxbt24TdXR1xxxzTP/PzjzzzIXfTFg7Z22opf6jH/1o/71Xe+6551Lldu+6+sxnPlMuuOCCsuuuu5bjjz++/6jk1ltvjdohAAEIQAACEIAABCAAAQhAAAIQgMAsCWzxAdYst8YPDQEIQAACEIAABCAAAQhAAAIQgAAEtiACBFhb0LJ5qRCAAAQgAAEIQAACEIAABCAAAQhAYI4ECLDmuDV+ZghAAAIQgAAEIAABCEAAAhCAAAQgsAURIMDagpbNS4UABCAAAQhAAAIQgAAEIAABCEAAAnMkQIA1x63xM0MAAhCAAAQgAAEIQAACEIAABCAAgS2IAAHWFrRsXioEIAABCEAAAhCAAAQgAAEIQAACEJgjAQKsOW6NnxkCEIAABCAAAQhAAAIQgAAEIAABCGxBBAiwtqBl81KfmgQef/zx8q//+q/l/PPPL7/73e/KX//1X5ftt9++/2H/67/+q/zDP/xDOffcc8tf/uVflgMOOOCp+SL4qZoRePTRR8uNN95Y/uZv/qb86Z/+aTn00EObzd7coCfT4uZ6I/6+0/9VV11VLrnkknLWWWeVvfbaK+Ixs5750EMPlX/+538u55xzTnnjG99YDjvssElfz5133ln+/M//vLzoRS8qp5566ma97Iknnig///nPy8UXX1xuvvnm8oUvfKE885nPnPQ1bOkP39gHdt5553LCCSds6UjSvv7IXT/Z/7fvvffe8vd///flhhtuKGeffTb/n2+gsI1533fffeW0007b4L8NxjNixgQ6PRxzzDH9KzjzzDNL5+uWP2v/TvLlL3+5/NVf/dVm72RPpTvl2v8/un+feuCBBzb5dy0Li5qeVtxrnrWl1RBgbWkb5/VWEbj//vv7fxH8+te/vlDf/cv08F8Sx+qPPvrocsYZZzzpBeLhhx8uX/nKV8r1119fvvjFL5aNe37yk5+U7pC44oorym233dZf9Aiwqta3UNQdXP/2b/9WLrvssvKNb3yjfP/73y877rhj2X///curX/3q8vrXv750O/z3f//3csghh9ge0qCr+xnWr19frrzyyj6UGNNag8eMjngyLUY988nm/tM//VMfXl100UXlD/7gD8rll1++2cvSKn7OBx98sFxzzTX9z9YFjV340gVrL3vZy/rg5o/+6I/KpZdeWv7sz/4s/F/K7r777p7L1VdfvXK9LGM9FmAt87LucvuP//iP5brrrit/93d/9/+1d2chs1zV+8fbWVTigBjnWdBoTEJEjcYkxgnjhBOCOOCIE45xRON844R6IyI43HmpBBVvDCoOqETRiGDUiImo4AgiQRF+fOr/X8edSlV3V7/d5+233qfgkHBOdVXt757Wftbaay8e8YhHdOwiYE1ryfrut771rW58+973vrfA+x73uMfiYQ972OJFL3rR4tGPfvTiZje72VoP/de//tXNO9/85je7Oel973vf4l3vetdav81N+0HAGGXc/MIXvtCNUcanJz3pSYtXv/rVi5vc5CaLn/3sZ4uLLrposcu6Xta3je0cc8Tq9PnxNjPFblGfX/nKV7p5wFj63Oc+d6X9uR+tNV8xRuA73/nO4txzzx3859Y2fP/737+45JJLrnffGWecccJu2oaQ8pOf/KTrt9YkrlU22T7ZlL7l85//fGdvfOlLX7rOWmsIsDn0Oc95Trf2Grpud7vbdU66Jz/5yZ2Tecxm2Qb39JBhAhGw0jJCYITAv//9726we+1rX9stUhmAPBf3vOc9Fze4wQ2u9ytG4yc+8YnOK2EyefnLX7445ZRT1uJLXCGiMOZa0YsB8973vrf7EwFrLZTXu+mvf/3r4kMf+lBn0L/iFa9YPO95z+vq8IY3vOHiH//4R8cV3x/+8Iedwf+CF7xgsxdt8VcW8b7zZApY9fljbXGLxVv7UbxkFl0//elPVxpLaz90wxv1xcsuu2zxtre9bcF4ed3rXrc477zzFre85S0XouaMETx7n/70pzvhgJiwqZdz6id6p7Z9GO1l3W9dNpYx8iy4bnSjG0XAWhfo/79Pf33zm9+8MF+JlHr4wx++uOlNb7owH1nMGttOPfXUxYc//OHF/e9//+s9/b///W8nxprfKvLXTaLhnvKUpyxe+cpXRsCaWCeHefuf/vSnbnF2i1vcYvGBD3xgca973auL7Oa00QYsQPvjxC7reqxvl9MPq4jW128xm9ot5iFj6emnn74TAcu48tWvfnXx7Gc/+3ofTTy//e1vv7jf/e53mF1gVu8mBH/jG99YvPSlL+1sDOsD/bsdqxVYJLb+/e53v3tBuPrUpz7V2SHs3G1e5hk2kG9aJWDto03JlnzWs561uPDCC1f2DzaL+1/4whd2QtZnPvOZzknJTuE8/PjHP95FceHM2fOABzxgm6jzrBUEImCliYTAEgKMe+LHO97xjsXzn//8LtRd5M7YJZJK9MyqyKv+70vtt/jo/7a8KxGwpjdVxryw6R/84AedV1IkwpD4WEb/2WefvReLNdEU559//qEIEsva4vQaONgvGGVveMMbusXXusbSwd44/GuGjPcT03jlbM0YGgfcJ4LuYx/7WLcoO1lbHg9T8JzCe2wsy2J2CsX/3WvBSGAiyBMxCVX96/e//33Xbv/4xz8OGtn+nWH+1re+9TqLohoHnvnMZ+7FmLgZoeP1K/ZKObtsyb3LXe5yHQAcAm984xsXF1xwwXWiyHdZ12N9W/QXJ8DVV18dAavXTA9itxRvY8JUO3Sd3mJBL2L24osvvs7tnDgW8yKPT9a8t873zuGedofHsnVARWwRaKQkufWtb72T4pvHrXPWtcn2yaac+i1lg5pf+8I/MZd9WsKWNBccmrlODoEIWCeHc95yhAn8/Oc/P+FtsrXigQ984GBpTOC2Wjz2sY9dPOYxj5lU4ghYk3CtdbP64I2Sh4enRCTdkHhVDxszzNZ62ZZvKkPkMCJqpk7wWy76dR63LwKWtiG/lMgrdWJxMHYdhiEfAWuXrXA/n0144lT5zW9+023peMhDHjL6oRacFjXmJoZ4RQYSPIitv/71r6+32N2lqLGfRI/+V/3tb3/r2sSd7nSnLhpcFFb/4sz57W9/20V817XLuh4TsGps9y2JwPpfLR3UbtmlgKXO3vKWtyzucIc7XE/UZrMQwW0LjYC13bFkqoC1TvqSg3xhBKz/0ZO+QdoRUYfm4Qc/+MEHQZvfTiAQAWsCrNx6PAnYO21rxkc/+tFu0iaKCCHtX4Qu9/hz29vedhKsCFiTcK11M0Ndfqu73/3uXVSMrRTLLos5k9ETn/jExc1vfvO13rGrmyJg/T+y+yBg6f+M9k9+8pNd3+ZxWyaE+m6HMgi1P/PMM3fVRK7z3AhYJwXz3rxEpJ/oije96U3dloZVnl/Cxkte8pJuqyDPvP/3DFvkRXA5LKIfrbFLUWNvQM7sQ0rAuuKKK7rt8KJ4+5ctfT/+8Y8Xj3/840/80y7rOgLWtEZ2ULtlVwIWYU2bMv/ZstzmxbO1TZTnNddcs3ZUzjQqx/vuCFjbq/+pDtplEVi+qs1Tll0y26undZ4UAWsdSrnn2BNYZVTUgkJkxjOe8YwTi28TvsSBEqlKqssDzkvVzxGwqYDFGJWXy2k+niGhoNBuuXkssmth21ZgG9XTDr5twsejXuG1lYKnSO6AMW/0UDn7Cflbb1bLs+UlT0F5kuskNds1JEDmlSFk2Ipqi6iwY4tIOQoqwSODsA09bgUsgpooCfXmsu1CfrV+qHIlzBRhIQGzHBivetWruv37lS/ByU8OJnBwgFxtFjwi0+Rqk7/pvve9b9eObJMb2s4q+a+F7pe//OWFHB0WSHKGOdSgkkTXKYpEQ5EAtt/KHSUSTj8SyfTBD37wevmhMPTdhCJJfu985zt3z7YYIwitG66+7bZbEZi/+MUvuu/Ttza5hhIrEx+ICUO5sqbcPyRg9ft+v39vMna0Cb2Hxo773Oc+C5x44fsnqmK26RZCfcsprNqudmebinFOGz+O15///Ocu0oYApd8ao5Zdbf4xv9PH9Cd9E8/2KiO8FTXe+c53dn34Pe95z0Ii37E+vK0x6DjW6TbK3KY8YG/IgSVX0aoE/ruqa2VaR8Ayt4lyNUcY+/Vvbe6ss846VnbMQeyWaj99AUvdGreJ17ja/t63P1fN6xbxxl+R7OyauswphCzPlEO0vdq5YtXz/W5bdoNDCkTEsJNEw/SdTX07Y9X9xjR549hr2ubQVWOmcVb6B5zqXgcvscPkGNw0H9VBBawh+7SfdNwca15gGxIk+1drB7cRWGwXjj3zkC3L6h3/lvuYTbkuLycfyrvGppF/y0E5tu05efnaa69dvP3tb+/sqBvf+MbX+ey+DWVnzFOf+tTO/u7nGx4bf1cJWGVnDa2flnFne3/ta187ccK8NYKTx61VXFUmbUa+MfZ6jY1DfXgb88dRe0YErKNWY/neQyHQDmJDURh/+MMfuoncwG7RXlFbFt+84xZ2Fu8mAQO+hOLuq2sTActC0SLOgG6SlFTQgsRJNEQzCXgZBZJJv+Y1r1nc8Y537P6/v9WEN1aECWHiQQ960KHw3fZLyxONxSanaFV0AiGnf5oPL6OE2eVtZAxKlnz55Zd37zIx4v3d7363y7lF0JJcU4JHkxOxkdCpHZhILcorKqI4lDhg0rryyiu7utOmbGFlXDCICGIlYpmoSxglbrlMhtokz6iFp2TPP/rRjzrB0yWSkOHlu30/UcrkPtYW/dY2JG2MKKZtWXD4U9/vG5XH87QnixBlZYBZjJiw/X0/ktGz/D3RCyPtWR4Q38hQOUxx1ULfgv0g36CtiHQh+KkfW3sYJfrdrW51q+ttu5h6/5CAZcwSoaNtqAdjUBnQ64wdjC9j1utf//pOgGdAElPby/imbWsDkvc64VPbtdgZ2sawiYBFNNQ2vEMScu1YFIB+oNzy1h23qw5asDCsfruKgTlHv8Xri1/8YidWL4vWqHHAPII70ey0007rFsIWc/0+vM0xaFVZ8u/jBCp/krnCxallHLXoG1tA76KuSzRbJWDZvmreIYBoZ/K6EQwIcBVFdlzsmIPaLeq7eIs8N14bK9h83/72tzthRU67NmJznXm9b6cO5cUb21a2zvM3tRv8jh1kPiPWsjUIMeY7doictWy4ElOm3q/dsfeNeewmYyd7Tl5Vc2I/xYOxmHBGCNLv1IU5Xr4oz5iaWqS4H0TAMo/37dP+ll38nFYrEpcz1WVel09P32SD2TZaV9U1+1S7YvNyjrLdRJ73U62M2ZTr8LJV3vebv2yFJ7AZK9jTcnypY2NGn2+Ng3ZTsB04RFt7Zt1tlssErMqdqxzsYrxKRFvGHQ9l0A+1oyqTMZqIrc3ptxyBcgVaA5xzzjmdw8qY2O/Dx3U+jIB1XGs+5Z5MoNRvxkA/QaoByMRZ24uGQvLr9A6LPCJGeyLUVAGLoWMAtrCuiC8FqhM2GH8lklVOBRPw0CTa//bJYPbwB3USDxFp05MFx+pkbFtbnbakbizwtBOGEzFMxJEFH7HRRFcJwOsdjuNto8RKwHrZy17WeV7kXnJVqD5hrownz2cwyYXDmKuFQ53g58jgqneTo+8gcBI/RV8x6n71q1917dFvx8o9ZKDW6VVEGYukMhTr7x/60Id238aYdhFZK1qrNaKIOS9+8Ys70a3d2nLVVVd1RxTzsh1WBBbxROJj0ZObnCxYeUN4EfXB9mTSyk3EcBQ5Z+vx1Ptx7YDl09gAABf2SURBVAtY6pSoSBzDu/VMThk7tC3PUb99kdV7jR2udgxadorlVAHLmCqCkgGqLdXlsAztZJ3tc3s4PB34kzbZtjDkKV5HwOJVNzYRvNo+TDw3D2qz2x6DDgzomD+AmChq1yK0ImZEs5p/jPP9qJQa87dd162gUuNURX7UPGpRZr40BvqudqsaB1Atno+DHbMNu6X6tMhKc69IalfZA6KZS8D291Pm9WVbTccErCnPn2o3KIe5gS3U5h4ayw849f7aeUHUYdvXRVgwL3EkEhuIJGM53SpH0qZ2aNuHiHLrXEPizNhpoJUigdDIvrF2cHHKGzMILOyUakfVZoihREM2atkXdRoyzoTDuoZsyqm8yg7zTvZY7SooW6B1VBsr2M3syqG1GgHoIAKW08utLdjbxDXtQDsvO72tozHubVQ028qp42W7m9+Jz0Qrc2+tFYuZd/fXkOu0i7ndEwFrbjWa8uyMQC38eBfaxZy/F+ngTyV4p8xbkPPCiLyoa2wBN1XAMsB5n4m7FhbtRGeAayed2gbluNfW+1Zec984lpx+Z0B3+ODi6ejbTROhTxWwlp2kNpajaOw3y3JgiWK66KKLTkzA6tC2IIv51mgoQ+OSSy7pjDwhyfV32vDYBDhWbgYYlk5zvNvd7tY9a+zeMUO3JmBe9xKDfL+INaekMTZE8tRVJ1XxVh2WgFV99glPeMJGyYbLCCbw9bd6VW4ionaJjFPvr4UhA0j9MHwYViJneEb7i9WpY0eJiDyYDPfK76fetCt1d9Bo0rF+oN+IyiuhpG8QM5zbxdgOh5S9evTJFLD60RZDC4/a0ritMWivYB/Rj7FAIiZbyHFmuThORISwHWoB2I7ju6jrVRFYQ0ncLRBFDlv8m+9E5Lrmbsdsw25ZJkoPiUnbmNfLrhg6mW4bzx+yG2ru5KTpnw7e5gisSFEOJNvM1r1fntuKWu3bkOUovvDCC0/kDuQc5KjkDGRjl6OqxupNdgLU0HOQCKz+M8peKCF5TGApZ6do6n5upzGxcsxuHbITp/IqG7r/LfVs+W7LiVrjhN0T8he3NtAyB9vQUN9GYPX/XbQdIVNk8lh067J1wbbWg0d0ijrwZ0fAOjDCPOA4ERBxwMhrw2pFZgl5ZygO5ZoQSsrrRfSyEOMZGxuEh/IODQ1yQ7mt+vXQTrqVW4HXRE6minKxWCZkmHhX5ck4SvVckzJhoBVvppRhXwUsBpLIO0KPdmDxSLgi1o1dY/kLhk4LWifJJWNQm5f3QAh535u1SsD6/ve/f0KQGjIGqxz7kMR9aOvVlHZUXskxIbX6d7XTqfe3ApZtpLYEi1qzXWwo2fy2xg65PgiRRIt18l3UIoeg2h//xoy8YrOM93FMnNpuIex7u8dYVb0TNcvTvk4E1piooY97JmGzXXhvYwya0r9y73IC7A8OLXlTjNkuojORu0SsVeP1Qep6EwHLN1o4i1Y+TnbMNuyWVQIWG3TstLRN5/VlAlbbOjd9/pAdsMxu8M4SU+SeUuarr766S4HQik7tt/Xv56ipub8fPVX9hbBaEVj9XmhLHdtaVLmt3vsuYPn+foS5+VcU51AE1pBYWQz7eRnXsSlX8VolYLVrp2U21Drf0tZlfwshUYxTTRoRbcm7Tj311NFBOALW7mboCFi7Y5snz5CAQVbILM+gAdzkSOF3JHW7xUXRGY5CWC1MhTdT6hkO9kkfVMAysXh2LSDWQV1eCdvVbGUiWMkVIHR/073567z3MO5pJx2h38TFm970ppM+ZV8FrP6EaDF77rnndkbG4x73uJVlXHUE8rIJnoFNBJVzQHuW/0t/6AuvqxZErYBVRs9QSPc+CFgVzs1ze+mll07OuVQizJiAVYZZGbhT728FLO1c3Ui0PXYK2UHGjorgFPlkgUkk65/uOTWa1PcPGXlV96Lw+h72lY185je0SdxtFWu3t4wVvQSBdtvlQQSsoT68rTFo5tV3KMWzVchimr3iaiObNhmv163rTQWssajlOdsx27BbVglYQw6Eg87rqwSsgz5/yA5YZjf4nmrT8odqS2UnjW0d698vQqnaGruqTc9QUdLmUlFd7SWi0FzOUe1dksT7/b4KWOXc5mCXbqLWMbW1kPO9n7N3VQRWv6zLbIJ1eU0RsJbZUAcVsKRkqC2Kovv6+Wj7g3sErN1NdxGwdsc2T54pgdr/7nQfyRxtbeLdbE+Fs72GoShaRh6Ce9/73h2NbYWMmlDks2gnnFW42ygsHilbD03KBInaFrTqGUfp3yta7oILLpgk9FUZ91XAqjxS6s/++N/97nedgGphWjnYltXTpgKWiBuTtXfUfv1NtxAOLX6HTovcBwGrtirY4rfOiW999iUcCG9v84TVfWWYlZd36v2tgEUkkwhUQlbX5z73uS7ZaXttMnaUMWvrqYgfxj0R33YkWy3aa1sCVuWIkCOHx7MvlB2lsWjb39pukbF9eJXAV/lvjPutkLotAasiwrY1Bm2b13F5nvFSvxRp0u+XGFQ/ZpO07WCKgDW1rjcVsCqKon/y69ztmIPaLVMFrG3M68sErG08f8gOYEPYScCpMpSbstp05RcVsTXlfgetGGfZ93IucQ6JvmEPsO05VjiCy3auex2YIyrLVn7byvZ9C6G6q4Tn8vQaG+5617t2AretxiKwpCNor20IWFN5bSJgDeUd24aAVcwIlBK4axtY9U9BdF8ErN3NvhGwdsc2T54pAR4DC3gTorxREjy2SYzbBWXfS7ktAasSylu8tKfRFXKnisgj0SZe9G/lUfLdTiUTQdP3IM2l2nj9TDCEB55nAsnQlqoqL6+KCDneMgv0fRWwKnTedjF1V8k2LVKHBAtiqqTvFjUMqk0ErIr4cHJiu1jehoBVz5AItS9U7IOApX0QbSQyHzrAYai/KJNxQt6s6quSwLc5pOp3kpNKVFwn90y9vy9g8RBa9ImOcqqo+qrErO7ddOywELF1Va4JOa+UrR916vnbErA8q5wFYwairVH66tBW2LmMY2PlqHnI4Q3a53nnnTda5Ko7kZp1WEBrXDu9SzuckhepFaG3PQbNve52VT7jJXvAWNXmpWvfVwvBduvpFAFral1vImBV/h25D/vRH3O3Yw5qt0wRsLY1r48JWNt6/pAdUO2QTTvkyK2E8BUlNfX+6jMiqYg4tstzptgyTajXx9qk3dWH5Cf1zhKQj4KARUxyyjDxWwS3ucWuDCcQm1f6dvM2BKypvKYIWHWvQ4rayLlV9snQuLzsFMI6vVGUGuem1A19VhGwdjXbLRYRsHbHNk+eKYHW+21ROmRglVBlm2GJW7yftux95CMf6bYQWvzZZrjs5LcyDPph321CeSeFeC5ByvPkwCHYCOPtG7HlvfR9PFdzj2yoCUaC8Pako37TLPFKVBORwlWRTjxsrfDAAy15I4OoTYR+MpK4V+iyE2Nq732dAMbY4G10SouoM6HrysCjxvNY20TV/bI8GEMCRP2dSMKWhe/glay8Er5PouDy0otSFGZd15Ahql/waPJa+jaRheXJ2ock7r69jtP2bf2TIfttyUlSjEFGLkFA3g+RmiWkEoHqqgT2RJjKQzf1/iEBS5sYy9Ow6dhR3+oEyyHDsMq0TQGrdRaI/sPRAuI///lPt4UaZxFrbfTrTKedwWKVUHnmmWeO5uJwIpeE2BaT+m4r9tWY5Yh0QqeoA+MaD3z1YQeRtAuyoT687THoONXhNstadSNacSgioCKwnCxmDuDAcu2yrjcRsMzbnHMiX4YWhXO3Yw5it1QeLbZfPzKz70CdOq/3RQfz4t///vcuB1DfrhDVI+WGetyF3dCekNvP6aZNG+s49EQaEuin3u8Z5jxR05xCZ5111tKuWkJVOzeWMGQMZY+z0z1TOoIp17pJ3Dkqzj///I55v+6X2afmEflilXUoiqj91oqMFvXWz6U2JtYN2QRTeVU+snXSr7TOHfXPPq3rIEnch9JAlHOTvY25fLStiBUBa0pLn3ZvBKxpvHJ3CHQEakAmHg1t2xLxwvAycRM7TApXXHFFtzhgONpyaHFbybh5dgx8vB2UfAsIF+PAhOg3Fo4mpjrtgqfE6YH95N2iLcby33hmRWGJyDFhDW01mFM1X3755R1DkUuiUggQjqWVE0vItAnN5EiIsf2qrlZYwVnifoKNuhH5IWrGVi0RW0RKXEXmea76Ov3007tHeQ4vEBGSEWPbFdGSIVDf5L72N3IsCEF32p/oExMwo90E6j7vbheijFYLFv/Wv9roFUKe9mrStXVUIso2eb9vGmqLRBUeR+H0WMj9hgUhgYinnWu/hBjGmmgibVsfIKDVyYK2OxJ2ijlRzWSvP4kmY9T4PmIFg0C9EH6Islhjoh4O48ABi0Mim7rUfgiGopDKC8tTK0kyocD3t9EstSDRnz3D77QLoqq25L9tItAp9zOICWtOPmrbl78n+DDi1YNcfAx516Zjh+0t6q9OTOy3tbH2s2os00eH+o7neZeFLGGwvQjwQxGHcxq71ilLjW9EPEKwqFtjkPp3xLeci8YsEVZtJJ5ni9IVmSrSxSml+jMR3B9jibrW19s5aawPb2sMWqfMuWeYQBstwDa5+OKLuy3E7A/CtTFCvZoTnv70p3djL6fXruraV4717WuvvbYbt2yD953GU6KLSBf9nS1kLhhbUM/djtnEbjFeirBV90Tp1qYYsiX/+c9/rj2vm3eNwewkY4udB0Qqf8/xZ3xRb+rM2Mz5JFqXvbAru8F3sKeU0/ewtYlDGNjKZ84j6NQ19X5Rpk972tM6+45d0zpKbnOb23TlLjHKuIi7etOWOUKJLcZizim2uwjYM844o+Oz7qV/EpeMxdYPnoVxa194Vp0KrMzewabwnlovLOuHbEdzABurTTlgbUAMl0es+uE111zT2Y3WOO2axHeyS/2bOUVuRs7MMZtgCi+R5HYcEIhs2/QO3zP27NqeyHHjG9je5jHtl3Of40u9sDnUa3+nStVNa6NbZ+FOqG3bQevc9C5zsLrGDPsx7mNru7YPW4+0c68xXHuXr6y/Hly3Pc3pvghYc6rNlOWkESAmWMiavG3H618GNR4g0QG2RlnQEk4MZra1OQnKRGRL1tBJW4QKE2D/dDkLX+GxdQQuTwOBwMLSFjKTrUG2xJMhIAwLBqMJcWgL0EmDeBJfxLC3mDPo8z6byAgPBBTGiT3+Q1EcFmUmJIIPVgQCxoFJhMBSR+iqS5Nke7lXbqp+Hfo9g47w0/9N6+ExwRNw1C0BhzFCgGMkDX0rA8b9xEtlVDbtThs12ZfHq/3G+pYSw8baIg/klVde2RkRjCmJ/50Q5Xf+y2BUXpFejFjRYe2lXC4GQ59RRWhhbTHT3qvP6GcMA0aLBfiybaC7blKMC23HNzLgGLgu3lkGEuOeuDX0jcpnTNAGCXar6nOd+5fVKYFxGe9Nxg4GlO0UFgv9vHljx00z4gmYY2MZwXTZd5YRqW3IN6Et6LPGOQJvrsUCezlLjCs1vumbj3rUo7pxXlsbEwK0YQI/QUHd+s1YH7ZdcWicqz68jTEo9bk5Ae2A4Euckn/THMOZYLzRHoxRRO0Sssf6rPHtoHWtFEMnnrYJnon4l1122eKzn/1sN4e42DCECAffLBvrj4MdM9VuGZq/8eZg6o+xlcycILFqXlcn6sJYbLsesZsobm4up5/5qvKyliBJZNm13aANcRwRbLQhNoL5wZhW7bztUVPu1wcIcFKBDF1sSBHv7BTjq7GUbUhcrdNb2f/6nGh4vMbEkqHnD83vdV9rK46d1ruOrWktQ9TRBqwhhi4iD0FKRB0Rrr2sSYz/xKLWmb7Ou9fhxc4YsqHZUcSdvq1ZEVraKruZWM/GOO2007pxhRhmftMfjJOnnHLKYJkrSGHodO9+knrzHnuEgFeXe1xDNr52OcSRMKU9DdnPQ78ZO5Bg8xnkaP0yAtbRqq98bQgcmIDJ1WTfTzx/4AfnASEQAiEQAiEQAiGwYwKxY3YMOI/voqQJwEQn0WqiZurizOEkEkFNSDnKeRj1pV/+8pdd5O1VV13VRfu7/JeQw/lLUObMPUwHYppkCLQEImClPYTAMSJQ+buo+f3E88cIQ4oaAiEQAiEQAiFwBAnEjjmClXbEPtkuClFHZ5999on8oUNFcI/E7SKvj+IlXYHIof7WuLYsRKxLL720S1MRAeso1vI8vzkC1jzrNaUKgRMEJPEVviyE1mkZ8mDYKiJHQq4QCIEQCIEQCIEQ2GcCsWP2uXbm9222I0oJYKualAlDwo1t+A5qkkT+MPJyHpR6Hcwi0koqEnm9+hchz1ZgqVLqgKODvje/D4FtEIiAtQ2KeUYI7CkBYc4SCsrX41qV4H1Pi5HPCoEQCIEQCIEQOIYEYsccw0o/5CLXQSqcvvKJOkiHE1hic+3R1kHijvxPdZDLIX/y5Ne3CchtgZQv9ZxzzunyWxK1lF055V6V6yrRV5MR5wc7JBABa4dw8+gQOGwCJiGJASXadhqLhIKOXM8VAiEQAiEQAiEQAvtOIHbMvtfQPL/vL3/5Sxdh5WAECdUlOSf0EHOcstye8ndUCTg90MEfDir6+te/3uW8clDKIx/5yC7JuWT0dWjUUS1jvnueBCJgzbNeU6oQCIEQCIEQCIEQCIEQCIEQCIEQCIEQmA2BCFizqcoUJARCIARCIARCIARCIARCIARCIARCIATmSSAC1jzrNaUKgRAIgRAIgRAIgRAIgRAIgRAIgRAIgdkQiIA1m6pMQUIgBEIgBEIgBEIgBEIgBEIgBEIgBEJgngQiYM2zXlOqEAiBEAiBEAiBEAiBEAiBEAiBEAiBEJgNgQhYs6nKFCQEQiAEQiAEQiAEQiAEQiAEQiAEQiAE5kkgAtY86zWlCoEQCIEQCIEQCIEQCIEQCIEQCIEQCIHZEIiANZuqTEFCIARCIARCIARCIARCIARCIARCIARCYJ4EImDNs15TqhAIgRAIgRAIgRAIgRAIgRAIgRAIgRCYDYEIWLOpyhQkBEIgBEIgBEIgBEIgBEIgBEIgBEIgBOZJIALWPOs1pQqBEAiBEAiBEAiBEAiBEAiBEAiBEAiB2RCIgDWbqkxBQiAEQiAEQiAEQiAEQiAEQiAEQiAEQmCeBCJgzbNeU6oQCIEQCIEQCIEQCIEQCIEQCIEQCIEQmA2BCFizqcoUJARCIARCIARCIARCIARCIARCIARCIATmSSAC1jzrNaUKgRAIgRAIgRAIgRAIgRAIgRAIgRAIgdkQiIA1m6pMQUIgBEIgBEIgBEIgBEIgBEIgBEIgBEJgngQiYM2zXlOqEAiBEAiBEAiBEAiBEAiBEAiBEAiBEJgNgQhYs6nKFCQEQiAEQiAEQiAEQiAEQiAEQiAEQiAE5kkgAtY86zWlCoEQCIEQCIEQCIEQCIEQCIEQCIEQCIHZEIiANZuqTEFCIARCIARCIARCIARCIARCIARCIARCYJ4EImDNs15TqhAIgRAIgRAIgRAIgRAIgRAIgRAIgRCYDYEIWLOpyhQkBEIgBEIgBEIgBEIgBEIgBEIgBEIgBOZJIALWPOs1pQqBEAiBEAiBEAiBEAiBEAiBEAiBEAiB2RCIgDWbqkxBQiAEQiAEQiAEQiAEQiAEQiAEQiAEQmCeBCJgzbNeU6oQCIEQCIEQCIEQCIEQCIEQCIEQCIEQmA2BCFizqcoUJARCIARCIARCIARCIARCIARCIARCIATmSSAC1jzrNaUKgRAIgRAIgRAIgRAIgRAIgRAIgRAIgdkQiIA1m6pMQUIgBEIgBEIgBEIgBEIgBEIgBEIgBEJgngQiYM2zXlOqEAiBEAiBEAiBEAiBEAiBEAiBEAiBEJgNgQhYs6nKFCQEQiAEQiAEQiAEQiAEQiAEQiAEQiAE5kkgAtY86zWlCoEQCIEQCIEQCIEQCIEQCIEQCIEQCIHZEIiANZuqTEFCIARCIARCIARCIARCIARCIARCIARCYJ4EImDNs15TqhAIgRAIgRAIgRAIgRAIgRAIgRAIgRCYDYEIWLOpyhQkBEIgBEIgBEIgBEIgBEIgBEIgBEIgBOZJIALWPOs1pQqBEAiBEAiBEAiBEAiBEAiBEAiBEAiB2RCIgDWbqkxBQiAEQiAEQiAEQiAEQiAEQiAEQiAEQmCeBCJgzbNeU6oQCIEQCIEQCIEQCIEQCIEQCIEQCIEQmA2B/wPK2cg0ss49/A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390528" y="2300288"/>
            <a:ext cx="8458200" cy="1588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 flipH="1" flipV="1">
            <a:off x="-914400" y="4114006"/>
            <a:ext cx="35052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38200" y="5257800"/>
            <a:ext cx="6858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Natural Egg Loss Level (17%) Beyond Our Control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Box 196"/>
          <p:cNvSpPr txBox="1"/>
          <p:nvPr/>
        </p:nvSpPr>
        <p:spPr>
          <a:xfrm>
            <a:off x="1447800" y="381000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/>
          </a:p>
          <a:p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2971800"/>
          <a:ext cx="8001001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3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15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1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change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Trails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+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</a:rPr>
                        <a:t> 24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Nest Boxes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1,253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1,578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+ 26%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304800"/>
            <a:ext cx="8458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Comparison to Last Year for Trails and Nest Boxes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Box 196"/>
          <p:cNvSpPr txBox="1"/>
          <p:nvPr/>
        </p:nvSpPr>
        <p:spPr>
          <a:xfrm>
            <a:off x="228600" y="173295"/>
            <a:ext cx="86106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Variety of Birds 2023</a:t>
            </a:r>
          </a:p>
          <a:p>
            <a:pPr algn="ctr"/>
            <a:endParaRPr lang="en-US" sz="4000" dirty="0"/>
          </a:p>
          <a:p>
            <a:pPr algn="ctr"/>
            <a:r>
              <a:rPr lang="en-US" sz="3200" dirty="0"/>
              <a:t>Eastern Bluebird: 5,554</a:t>
            </a:r>
          </a:p>
          <a:p>
            <a:pPr algn="ctr"/>
            <a:r>
              <a:rPr lang="en-US" sz="3200" dirty="0"/>
              <a:t>Carolina Chickadee: 370 </a:t>
            </a:r>
          </a:p>
          <a:p>
            <a:pPr algn="ctr"/>
            <a:r>
              <a:rPr lang="en-US" sz="3200" dirty="0"/>
              <a:t>Carolina Wren: 45</a:t>
            </a:r>
          </a:p>
          <a:p>
            <a:pPr algn="ctr"/>
            <a:r>
              <a:rPr lang="en-US" sz="3200" dirty="0"/>
              <a:t>Tufted Titmouse: 17</a:t>
            </a:r>
          </a:p>
          <a:p>
            <a:pPr algn="ctr"/>
            <a:r>
              <a:rPr lang="en-US" sz="3200" dirty="0"/>
              <a:t>House Wren: 169</a:t>
            </a:r>
          </a:p>
          <a:p>
            <a:pPr algn="ctr"/>
            <a:r>
              <a:rPr lang="en-US" sz="3200" dirty="0"/>
              <a:t>Brown Headed Nuthatch: 10</a:t>
            </a:r>
          </a:p>
          <a:p>
            <a:pPr algn="ctr"/>
            <a:r>
              <a:rPr lang="en-US" sz="3200" dirty="0"/>
              <a:t>White Breasted Nuthatch: 3</a:t>
            </a:r>
          </a:p>
          <a:p>
            <a:pPr algn="ctr"/>
            <a:r>
              <a:rPr lang="en-US" sz="3200" dirty="0"/>
              <a:t>Tree Swallow: 1,448</a:t>
            </a:r>
          </a:p>
          <a:p>
            <a:pPr algn="ctr"/>
            <a:r>
              <a:rPr lang="en-US" sz="3200" dirty="0"/>
              <a:t>Prothonotary Warbler: 9</a:t>
            </a:r>
          </a:p>
          <a:p>
            <a:pPr algn="ctr"/>
            <a:r>
              <a:rPr lang="en-US" sz="3200" dirty="0"/>
              <a:t>Purple Martin: 6</a:t>
            </a:r>
          </a:p>
          <a:p>
            <a:endParaRPr lang="en-US" sz="3200" dirty="0"/>
          </a:p>
          <a:p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Box 196"/>
          <p:cNvSpPr txBox="1"/>
          <p:nvPr/>
        </p:nvSpPr>
        <p:spPr>
          <a:xfrm>
            <a:off x="228600" y="7620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/>
          </a:p>
          <a:p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228600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2022 – 2023 Comparison of Other Birds</a:t>
            </a: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219200"/>
            <a:ext cx="7589520" cy="5374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162800" y="1328736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2022</a:t>
            </a:r>
          </a:p>
          <a:p>
            <a:r>
              <a:rPr lang="en-US" dirty="0"/>
              <a:t>2023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3243</TotalTime>
  <Words>387</Words>
  <Application>Microsoft Macintosh PowerPoint</Application>
  <PresentationFormat>On-screen Show (4:3)</PresentationFormat>
  <Paragraphs>85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Club Level Efficiency Percentages 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ALLISON</dc:creator>
  <cp:lastModifiedBy>Microsoft Office User</cp:lastModifiedBy>
  <cp:revision>102</cp:revision>
  <dcterms:created xsi:type="dcterms:W3CDTF">2020-03-26T20:43:18Z</dcterms:created>
  <dcterms:modified xsi:type="dcterms:W3CDTF">2023-10-29T13:26:46Z</dcterms:modified>
</cp:coreProperties>
</file>