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7"/>
  </p:notesMasterIdLst>
  <p:handoutMasterIdLst>
    <p:handoutMasterId r:id="rId28"/>
  </p:handoutMasterIdLst>
  <p:sldIdLst>
    <p:sldId id="472" r:id="rId3"/>
    <p:sldId id="298" r:id="rId4"/>
    <p:sldId id="470" r:id="rId5"/>
    <p:sldId id="471" r:id="rId6"/>
    <p:sldId id="281" r:id="rId7"/>
    <p:sldId id="337" r:id="rId8"/>
    <p:sldId id="267" r:id="rId9"/>
    <p:sldId id="317" r:id="rId10"/>
    <p:sldId id="300" r:id="rId11"/>
    <p:sldId id="346" r:id="rId12"/>
    <p:sldId id="348" r:id="rId13"/>
    <p:sldId id="293" r:id="rId14"/>
    <p:sldId id="330" r:id="rId15"/>
    <p:sldId id="329" r:id="rId16"/>
    <p:sldId id="349" r:id="rId17"/>
    <p:sldId id="350" r:id="rId18"/>
    <p:sldId id="319" r:id="rId19"/>
    <p:sldId id="263" r:id="rId20"/>
    <p:sldId id="295" r:id="rId21"/>
    <p:sldId id="351" r:id="rId22"/>
    <p:sldId id="264" r:id="rId23"/>
    <p:sldId id="322" r:id="rId24"/>
    <p:sldId id="268" r:id="rId25"/>
    <p:sldId id="474" r:id="rId26"/>
  </p:sldIdLst>
  <p:sldSz cx="12192000" cy="6858000"/>
  <p:notesSz cx="7010400" cy="9296400"/>
  <p:defaultTextStyle>
    <a:defPPr>
      <a:defRPr lang="en-US"/>
    </a:defPPr>
    <a:lvl1pPr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2"/>
    <p:restoredTop sz="63800"/>
  </p:normalViewPr>
  <p:slideViewPr>
    <p:cSldViewPr snapToGrid="0">
      <p:cViewPr varScale="1">
        <p:scale>
          <a:sx n="77" d="100"/>
          <a:sy n="77" d="100"/>
        </p:scale>
        <p:origin x="1320" y="192"/>
      </p:cViewPr>
      <p:guideLst>
        <p:guide orient="horz" pos="2160"/>
        <p:guide pos="3840"/>
      </p:guideLst>
    </p:cSldViewPr>
  </p:slideViewPr>
  <p:outlineViewPr>
    <p:cViewPr>
      <p:scale>
        <a:sx n="33" d="100"/>
        <a:sy n="33" d="100"/>
      </p:scale>
      <p:origin x="216" y="0"/>
    </p:cViewPr>
  </p:outlineViewPr>
  <p:notesTextViewPr>
    <p:cViewPr>
      <p:scale>
        <a:sx n="3" d="2"/>
        <a:sy n="3" d="2"/>
      </p:scale>
      <p:origin x="0" y="0"/>
    </p:cViewPr>
  </p:notesTextViewPr>
  <p:sorterViewPr>
    <p:cViewPr>
      <p:scale>
        <a:sx n="1" d="1"/>
        <a:sy n="1" d="1"/>
      </p:scale>
      <p:origin x="0" y="0"/>
    </p:cViewPr>
  </p:sorterViewPr>
  <p:notesViewPr>
    <p:cSldViewPr snapToGrid="0">
      <p:cViewPr varScale="1">
        <p:scale>
          <a:sx n="83" d="100"/>
          <a:sy n="83" d="100"/>
        </p:scale>
        <p:origin x="-1908"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B340CDC-1FE0-AF32-69A4-CC60DA5B88C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02" tIns="46752" rIns="93502" bIns="46752"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0F479E1F-DC04-982C-58AE-63409A7A4B99}"/>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502" tIns="46752" rIns="93502" bIns="46752"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31C9336C-0232-0F72-8453-54D61C809CF6}"/>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502" tIns="46752" rIns="93502" bIns="46752"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101" name="Rectangle 5">
            <a:extLst>
              <a:ext uri="{FF2B5EF4-FFF2-40B4-BE49-F238E27FC236}">
                <a16:creationId xmlns:a16="http://schemas.microsoft.com/office/drawing/2014/main" id="{8E397AB5-BA80-9C06-186F-278EC7DAB500}"/>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502" tIns="46752" rIns="93502" bIns="46752"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F9E7406B-312F-F747-8911-AC2AB4AA1B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0213ED3-1406-2296-9E15-DD012CFDAF29}"/>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02" tIns="46752" rIns="93502" bIns="46752"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F040F5BF-6C82-33EB-2287-3FE89080BD35}"/>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502" tIns="46752" rIns="93502" bIns="46752"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7652" name="Rectangle 4">
            <a:extLst>
              <a:ext uri="{FF2B5EF4-FFF2-40B4-BE49-F238E27FC236}">
                <a16:creationId xmlns:a16="http://schemas.microsoft.com/office/drawing/2014/main" id="{89CCF8B0-2EB2-571D-90DF-EE0782C87755}"/>
              </a:ext>
            </a:extLst>
          </p:cNvPr>
          <p:cNvSpPr>
            <a:spLocks noGrp="1" noRot="1" noChangeAspect="1" noChangeArrowheads="1" noTextEdit="1"/>
          </p:cNvSpPr>
          <p:nvPr>
            <p:ph type="sldImg" idx="2"/>
          </p:nvPr>
        </p:nvSpPr>
        <p:spPr bwMode="auto">
          <a:xfrm>
            <a:off x="412750" y="701675"/>
            <a:ext cx="6184900"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B304C762-9EDE-4A5D-9078-3628C91BD603}"/>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502" tIns="46752" rIns="93502" bIns="467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D2DAAD6-54E6-5497-5050-77A3B8506F0A}"/>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502" tIns="46752" rIns="93502" bIns="46752"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AEE45308-0D90-AF66-704A-8D5C93027F9E}"/>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502" tIns="46752" rIns="93502" bIns="46752"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A757D140-7C6C-5146-90DF-ECEA3E6441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5A3A7BB6-32FD-9ECF-9E95-7C585163AE47}"/>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156C09AB-11CB-2FE9-6E5F-E106A9D53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3" name="Slide Number Placeholder 3">
            <a:extLst>
              <a:ext uri="{FF2B5EF4-FFF2-40B4-BE49-F238E27FC236}">
                <a16:creationId xmlns:a16="http://schemas.microsoft.com/office/drawing/2014/main" id="{C8463861-1ACA-5EDB-0B8A-C25DC5519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fld id="{1A36A1C6-C139-E84A-828C-27C2443BD6B1}" type="slidenum">
              <a:rPr lang="en-US" altLang="en-US" sz="1200" smtClean="0">
                <a:latin typeface="Arial" panose="020B0604020202020204" pitchFamily="34" charset="0"/>
              </a:rPr>
              <a:pPr/>
              <a:t>1</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9CA41AF-5D98-297F-4980-EA7D592276DE}"/>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F074AC15-5E2C-5797-9175-ED44A59171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Federal Government Distance Learning Association is pleased to announce the presentation of the Innovation Award to the Homerun Team, Training &amp; Evaluation Branch of the FAA Academy.  The Innovation award recognizes an organization for their development and application of </a:t>
            </a:r>
            <a:r>
              <a:rPr lang="en-US" altLang="en-US" i="1" dirty="0">
                <a:latin typeface="Arial" panose="020B0604020202020204" pitchFamily="34" charset="0"/>
              </a:rPr>
              <a:t>emerging </a:t>
            </a:r>
            <a:r>
              <a:rPr lang="en-US" altLang="en-US" dirty="0">
                <a:latin typeface="Arial" panose="020B0604020202020204" pitchFamily="34" charset="0"/>
              </a:rPr>
              <a:t>distance learning technologies that support the Federal Government.  </a:t>
            </a:r>
          </a:p>
          <a:p>
            <a:endParaRPr lang="en-US" altLang="en-US" dirty="0">
              <a:latin typeface="Arial" panose="020B0604020202020204" pitchFamily="34" charset="0"/>
            </a:endParaRPr>
          </a:p>
          <a:p>
            <a:r>
              <a:rPr lang="en-US" altLang="en-US" dirty="0">
                <a:latin typeface="Arial" panose="020B0604020202020204" pitchFamily="34" charset="0"/>
              </a:rPr>
              <a:t>When the FAA Academy leadership recognized a recurring concern with its instructors showing a deficiency in their skill and ability to manage disruptive behaviors in the classroom, the Homerun Team, spearheaded by Instructional Systems Specialists’ Dawn Sprague and Kristy Fair, took the lead on this project and developed innovative multimedia techniques that supplemented the Train-the-Trainer courses delivered at the FAA Academy.  Specifically, the Homerun Team developed a workflow, script, and ultimately microlearning videos used by the FAA Academy training staff at the branch, division, and off-station field training organization levels to supplement the Train-the-Trainer courses delivered at the FAA Academy. </a:t>
            </a:r>
          </a:p>
          <a:p>
            <a:endParaRPr lang="en-US" altLang="en-US" dirty="0">
              <a:latin typeface="Arial" panose="020B0604020202020204" pitchFamily="34" charset="0"/>
            </a:endParaRPr>
          </a:p>
          <a:p>
            <a:r>
              <a:rPr lang="en-US" altLang="en-US" dirty="0">
                <a:latin typeface="Arial" panose="020B0604020202020204" pitchFamily="34" charset="0"/>
              </a:rPr>
              <a:t>Their enthusiastic support of distance learning in the federal government exemplifies the spirit of the Federal Government Distance Learning Association. </a:t>
            </a:r>
            <a:r>
              <a:rPr lang="en-US" altLang="en-US" dirty="0">
                <a:solidFill>
                  <a:srgbClr val="FFC000"/>
                </a:solidFill>
                <a:latin typeface="Arial" panose="020B0604020202020204" pitchFamily="34" charset="0"/>
              </a:rPr>
              <a:t>This unwavering commitment to excellence, innovation, and collaborative effort deserves this recognition. </a:t>
            </a:r>
          </a:p>
          <a:p>
            <a:endParaRPr lang="en-US" altLang="en-US" dirty="0">
              <a:solidFill>
                <a:srgbClr val="FFC000"/>
              </a:solidFill>
              <a:latin typeface="Arial" panose="020B0604020202020204" pitchFamily="34" charset="0"/>
            </a:endParaRPr>
          </a:p>
          <a:p>
            <a:r>
              <a:rPr lang="en-US" altLang="en-US" dirty="0">
                <a:latin typeface="Arial" panose="020B0604020202020204" pitchFamily="34" charset="0"/>
              </a:rPr>
              <a:t>On behalf of the membership and Board of Directors of the FGDLA, I would like to personally extend my heartfelt appreciation and congratulations on being chosen as the recipient of the Innovation Award.</a:t>
            </a:r>
          </a:p>
          <a:p>
            <a:endParaRPr lang="en-US" altLang="en-US" dirty="0">
              <a:solidFill>
                <a:srgbClr val="FFC000"/>
              </a:solidFill>
              <a:latin typeface="Arial" panose="020B0604020202020204" pitchFamily="34" charset="0"/>
            </a:endParaRPr>
          </a:p>
          <a:p>
            <a:endParaRPr lang="en-US" altLang="en-US" dirty="0">
              <a:solidFill>
                <a:srgbClr val="FFC000"/>
              </a:solidFill>
              <a:latin typeface="Arial" panose="020B0604020202020204" pitchFamily="34" charset="0"/>
            </a:endParaRPr>
          </a:p>
          <a:p>
            <a:endParaRPr lang="en-US" altLang="en-US" dirty="0">
              <a:solidFill>
                <a:srgbClr val="FFC000"/>
              </a:solidFill>
              <a:latin typeface="Arial" panose="020B0604020202020204" pitchFamily="34" charset="0"/>
            </a:endParaRPr>
          </a:p>
          <a:p>
            <a:endParaRPr lang="en-US" altLang="en-US" dirty="0">
              <a:solidFill>
                <a:srgbClr val="FFC000"/>
              </a:solidFill>
              <a:latin typeface="Arial" panose="020B0604020202020204" pitchFamily="34" charset="0"/>
            </a:endParaRPr>
          </a:p>
          <a:p>
            <a:endParaRPr lang="en-US" altLang="en-US" dirty="0">
              <a:latin typeface="Arial" panose="020B0604020202020204" pitchFamily="34" charset="0"/>
            </a:endParaRPr>
          </a:p>
        </p:txBody>
      </p:sp>
      <p:sp>
        <p:nvSpPr>
          <p:cNvPr id="52227" name="Slide Number Placeholder 3">
            <a:extLst>
              <a:ext uri="{FF2B5EF4-FFF2-40B4-BE49-F238E27FC236}">
                <a16:creationId xmlns:a16="http://schemas.microsoft.com/office/drawing/2014/main" id="{0A4E20CC-2C64-C354-75C4-DAA34592D7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514638B-2699-044C-BF62-30B6E7A41C05}" type="slidenum">
              <a:rPr lang="en-US" altLang="en-US" smtClean="0">
                <a:latin typeface="Calibri" panose="020F0502020204030204" pitchFamily="34" charset="0"/>
                <a:cs typeface="Arial" panose="020B0604020202020204" pitchFamily="34" charset="0"/>
              </a:rPr>
              <a:pPr>
                <a:spcBef>
                  <a:spcPct val="0"/>
                </a:spcBef>
              </a:pPr>
              <a:t>10</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7DC7C12C-577C-DE4B-7088-E33556853B7A}"/>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635FC830-29BA-473A-9955-D2B6369DFC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Federal Government Distance Learning Association is pleased to announce the presentation of the Innovation Award to the Pacific West Region Office of Fire and Aviation Management, National Park Service</a:t>
            </a:r>
          </a:p>
          <a:p>
            <a:r>
              <a:rPr lang="en-US" altLang="en-US" dirty="0">
                <a:latin typeface="Arial" panose="020B0604020202020204" pitchFamily="34" charset="0"/>
              </a:rPr>
              <a:t>The Innovation award recognizes an organization for their development and application of </a:t>
            </a:r>
            <a:r>
              <a:rPr lang="en-US" altLang="en-US" i="1" dirty="0">
                <a:latin typeface="Arial" panose="020B0604020202020204" pitchFamily="34" charset="0"/>
              </a:rPr>
              <a:t>emerging </a:t>
            </a:r>
            <a:r>
              <a:rPr lang="en-US" altLang="en-US" dirty="0">
                <a:latin typeface="Arial" panose="020B0604020202020204" pitchFamily="34" charset="0"/>
              </a:rPr>
              <a:t>distance learning technologies that support the Federal Government.  </a:t>
            </a:r>
          </a:p>
          <a:p>
            <a:endParaRPr lang="en-US" altLang="en-US" dirty="0">
              <a:latin typeface="Arial" panose="020B0604020202020204" pitchFamily="34" charset="0"/>
            </a:endParaRPr>
          </a:p>
          <a:p>
            <a:r>
              <a:rPr lang="en-US" altLang="en-US" dirty="0">
                <a:latin typeface="Arial" panose="020B0604020202020204" pitchFamily="34" charset="0"/>
              </a:rPr>
              <a:t>Due to budget and travel constraints, the number of available, trained Resource Advisors (READs) was severely limited. By integrating distance learning technologies, the Pacific West Region Office of Fire and Aviation Management increased the number of qualified READs through the deployment of this course. This was accomplished by twenty-four member team undertook that resulting in an entire course that included over 20 hours of asynchronous video created in less than three months.</a:t>
            </a:r>
          </a:p>
          <a:p>
            <a:endParaRPr lang="en-US" altLang="en-US" dirty="0">
              <a:latin typeface="Arial" panose="020B0604020202020204" pitchFamily="34" charset="0"/>
            </a:endParaRPr>
          </a:p>
          <a:p>
            <a:r>
              <a:rPr lang="en-US" altLang="en-US" dirty="0">
                <a:solidFill>
                  <a:srgbClr val="FFC000"/>
                </a:solidFill>
                <a:latin typeface="Arial" panose="020B0604020202020204" pitchFamily="34" charset="0"/>
              </a:rPr>
              <a:t>The impact of this achievement extends beyond the confines of this project. This unwavering commitment to excellence, innovation, and collaborative effort deserves this recognition. </a:t>
            </a:r>
          </a:p>
          <a:p>
            <a:endParaRPr lang="en-US" altLang="en-US" dirty="0">
              <a:latin typeface="Arial" panose="020B0604020202020204" pitchFamily="34" charset="0"/>
            </a:endParaRPr>
          </a:p>
          <a:p>
            <a:r>
              <a:rPr lang="en-US" altLang="en-US" dirty="0">
                <a:latin typeface="Arial" panose="020B0604020202020204" pitchFamily="34" charset="0"/>
              </a:rPr>
              <a:t>On behalf of the membership and Board of Directors of the FGDLA, I would like to personally extend my heartfelt appreciation and congratulations on being chosen as the recipient of the Innovation Award.</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solidFill>
                <a:srgbClr val="FFC000"/>
              </a:solidFill>
              <a:latin typeface="Arial" panose="020B0604020202020204" pitchFamily="34" charset="0"/>
            </a:endParaRPr>
          </a:p>
          <a:p>
            <a:endParaRPr lang="en-US" altLang="en-US" dirty="0">
              <a:solidFill>
                <a:srgbClr val="FFC000"/>
              </a:solidFill>
              <a:latin typeface="Arial" panose="020B0604020202020204" pitchFamily="34" charset="0"/>
            </a:endParaRPr>
          </a:p>
          <a:p>
            <a:r>
              <a:rPr lang="en-US" altLang="en-US" dirty="0">
                <a:solidFill>
                  <a:srgbClr val="FFC000"/>
                </a:solidFill>
                <a:latin typeface="Arial" panose="020B0604020202020204" pitchFamily="34" charset="0"/>
              </a:rPr>
              <a:t>	</a:t>
            </a:r>
          </a:p>
          <a:p>
            <a:endParaRPr lang="en-US" altLang="en-US" dirty="0">
              <a:latin typeface="Arial" panose="020B0604020202020204" pitchFamily="34" charset="0"/>
            </a:endParaRPr>
          </a:p>
        </p:txBody>
      </p:sp>
      <p:sp>
        <p:nvSpPr>
          <p:cNvPr id="54275" name="Slide Number Placeholder 3">
            <a:extLst>
              <a:ext uri="{FF2B5EF4-FFF2-40B4-BE49-F238E27FC236}">
                <a16:creationId xmlns:a16="http://schemas.microsoft.com/office/drawing/2014/main" id="{D1F9B0DC-5DE0-3016-8B7B-D03FF60A0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7560121-BD6B-2946-9308-E5C8F8FD2FF4}" type="slidenum">
              <a:rPr lang="en-US" altLang="en-US" smtClean="0">
                <a:latin typeface="Calibri" panose="020F0502020204030204" pitchFamily="34" charset="0"/>
                <a:cs typeface="Arial" panose="020B0604020202020204" pitchFamily="34" charset="0"/>
              </a:rPr>
              <a:pPr>
                <a:spcBef>
                  <a:spcPct val="0"/>
                </a:spcBef>
              </a:pPr>
              <a:t>11</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C2F80127-9B8E-BF63-D90A-8AEF29017BFE}"/>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23DDFE8E-A0A7-340D-F0A7-DDA75C98C7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Franklin Gothic Medium Cond" panose="020B0606030402020204" pitchFamily="34" charset="0"/>
              </a:rPr>
              <a:t>The five-star award is in recognition of an organization for demonstrating excellence in providing enterprise-wide distance learning solutions for the Federal Government</a:t>
            </a:r>
          </a:p>
        </p:txBody>
      </p:sp>
      <p:sp>
        <p:nvSpPr>
          <p:cNvPr id="56323" name="Slide Number Placeholder 3">
            <a:extLst>
              <a:ext uri="{FF2B5EF4-FFF2-40B4-BE49-F238E27FC236}">
                <a16:creationId xmlns:a16="http://schemas.microsoft.com/office/drawing/2014/main" id="{42117EAA-FB9B-5C4D-B90B-4B0DB376FE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B32178B-D277-9B4C-83AC-B718309A2B35}" type="slidenum">
              <a:rPr lang="en-US" altLang="en-US" smtClean="0">
                <a:latin typeface="Calibri" panose="020F0502020204030204" pitchFamily="34" charset="0"/>
                <a:cs typeface="Arial" panose="020B0604020202020204" pitchFamily="34" charset="0"/>
              </a:rPr>
              <a:pPr>
                <a:spcBef>
                  <a:spcPct val="0"/>
                </a:spcBef>
              </a:pPr>
              <a:t>12</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B0A5A98-F913-4C42-292C-D62B2A4503D9}"/>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0146B454-A286-5905-1EEF-E033F60EFD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Federal Government Distance Learning Association is pleased to announce the presentation of the Five Star Award to the Interagency Security Committee, Cybersecurity and Infrastructure Security Agency, Department of Homeland Security.</a:t>
            </a:r>
          </a:p>
          <a:p>
            <a:pPr fontAlgn="ctr"/>
            <a:endParaRPr lang="en-US" altLang="en-US" dirty="0">
              <a:latin typeface="Arial" panose="020B0604020202020204" pitchFamily="34" charset="0"/>
            </a:endParaRPr>
          </a:p>
          <a:p>
            <a:pPr fontAlgn="ctr"/>
            <a:r>
              <a:rPr lang="en-US" altLang="en-US" dirty="0">
                <a:latin typeface="Arial" panose="020B0604020202020204" pitchFamily="34" charset="0"/>
              </a:rPr>
              <a:t>The Five Star award recognizes a Federal Government organization for their leadership and best practices in the development and application of </a:t>
            </a:r>
            <a:r>
              <a:rPr lang="en-US" altLang="en-US" i="1" dirty="0">
                <a:latin typeface="Arial" panose="020B0604020202020204" pitchFamily="34" charset="0"/>
              </a:rPr>
              <a:t>proven</a:t>
            </a:r>
            <a:r>
              <a:rPr lang="en-US" altLang="en-US" dirty="0">
                <a:latin typeface="Arial" panose="020B0604020202020204" pitchFamily="34" charset="0"/>
              </a:rPr>
              <a:t> distance learning technologies supporting the Federal Government. This is evidenced by the Interagency Security Committee’s continued use of virtual instructor-led training in leveling technology to deliver a hybrid live, interactive session remotely. The virtual instructor-led training (VILT) option leverages technology to deliver a hybrid live, interactive session remotely. Participants can join from anywhere, eliminating geographical barriers. This delivery method enables real-time engagement, discussions, and collaborative exercises through a video conferencing platform.  The demand for VILT increased by 34% from the previous fiscal year. </a:t>
            </a:r>
          </a:p>
          <a:p>
            <a:endParaRPr lang="en-US" altLang="en-US" dirty="0">
              <a:latin typeface="Arial" panose="020B0604020202020204" pitchFamily="34" charset="0"/>
            </a:endParaRPr>
          </a:p>
          <a:p>
            <a:r>
              <a:rPr lang="en-US" altLang="en-US" dirty="0">
                <a:latin typeface="Arial" panose="020B0604020202020204" pitchFamily="34" charset="0"/>
              </a:rPr>
              <a:t>The Interagency Security Committee’s continued efforts and enthusiastic support of distance learning in the federal government exemplify the spirit of the Federal Government Distance Learning Association. </a:t>
            </a:r>
          </a:p>
          <a:p>
            <a:endParaRPr lang="en-US" altLang="en-US" dirty="0">
              <a:latin typeface="Arial" panose="020B0604020202020204" pitchFamily="34" charset="0"/>
            </a:endParaRPr>
          </a:p>
          <a:p>
            <a:r>
              <a:rPr lang="en-US" altLang="en-US" dirty="0">
                <a:latin typeface="Arial" panose="020B0604020202020204" pitchFamily="34" charset="0"/>
              </a:rPr>
              <a:t>On behalf of the membership and Board of Directors of the FGDLA, I would like to personally extend my heartfelt appreciation and congratulations on being chosen as the recipient of the Five-Star Award.</a:t>
            </a:r>
          </a:p>
          <a:p>
            <a:pPr eaLnBrk="1" hangingPunct="1">
              <a:spcBef>
                <a:spcPct val="0"/>
              </a:spcBef>
            </a:pPr>
            <a:endParaRPr lang="en-US" altLang="en-US" dirty="0">
              <a:latin typeface="Arial" panose="020B0604020202020204" pitchFamily="34" charset="0"/>
            </a:endParaRPr>
          </a:p>
        </p:txBody>
      </p:sp>
      <p:sp>
        <p:nvSpPr>
          <p:cNvPr id="58371" name="Slide Number Placeholder 3">
            <a:extLst>
              <a:ext uri="{FF2B5EF4-FFF2-40B4-BE49-F238E27FC236}">
                <a16:creationId xmlns:a16="http://schemas.microsoft.com/office/drawing/2014/main" id="{DB535B2E-B2C3-425C-7D9E-A81178B86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BB8E148-D398-6D4A-85AA-41E272BE41D8}" type="slidenum">
              <a:rPr lang="en-US" altLang="en-US" smtClean="0">
                <a:latin typeface="Calibri" panose="020F0502020204030204" pitchFamily="34" charset="0"/>
                <a:cs typeface="Arial" panose="020B0604020202020204" pitchFamily="34" charset="0"/>
              </a:rPr>
              <a:pPr>
                <a:spcBef>
                  <a:spcPct val="0"/>
                </a:spcBef>
              </a:pPr>
              <a:t>13</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904A3C05-D642-9126-374E-428ACDD8B726}"/>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28CA1E17-1CD4-A652-8EAD-C63EE5BB57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Federal Government Distance Learning Association is pleased to announce the presentation of the Five Star Award to the National Training Delivery Team, Workforce Development Training and Education, U.S. Forest Service The Five Star award recognizes a Federal Government organization for their leadership and best practices in the development and application of </a:t>
            </a:r>
            <a:r>
              <a:rPr lang="en-US" altLang="en-US" i="1" dirty="0">
                <a:latin typeface="Arial" panose="020B0604020202020204" pitchFamily="34" charset="0"/>
              </a:rPr>
              <a:t>proven</a:t>
            </a:r>
            <a:r>
              <a:rPr lang="en-US" altLang="en-US" dirty="0">
                <a:latin typeface="Arial" panose="020B0604020202020204" pitchFamily="34" charset="0"/>
              </a:rPr>
              <a:t> distance learning technologies supporting the Federal Government.</a:t>
            </a:r>
          </a:p>
          <a:p>
            <a:endParaRPr lang="en-US" altLang="en-US" dirty="0">
              <a:latin typeface="Arial" panose="020B0604020202020204" pitchFamily="34" charset="0"/>
            </a:endParaRPr>
          </a:p>
          <a:p>
            <a:r>
              <a:rPr lang="en-US" altLang="en-US" dirty="0">
                <a:latin typeface="Arial" panose="020B0604020202020204" pitchFamily="34" charset="0"/>
              </a:rPr>
              <a:t>National Incident Management System (NIMS) training is critical in preparing our nation’s wildland fire workforce to respond to wildland fire and all hazard incidents. In the past, organizations have relied on traditional “bricks and mortar” classroom instruction to deliver two key NIMS courses. </a:t>
            </a:r>
          </a:p>
          <a:p>
            <a:endParaRPr lang="en-US" altLang="en-US" dirty="0">
              <a:latin typeface="Arial" panose="020B0604020202020204" pitchFamily="34" charset="0"/>
            </a:endParaRPr>
          </a:p>
          <a:p>
            <a:r>
              <a:rPr lang="en-US" altLang="en-US" dirty="0">
                <a:latin typeface="Arial" panose="020B0604020202020204" pitchFamily="34" charset="0"/>
              </a:rPr>
              <a:t>To that end, the National Training Delivery Team adapted the delivery method of these two courses to a combination of proven asynchronous and synchronous distance learning technologies. This effort resulted in 642 students taking this course that significantly reduced the existing training backlog. Their efforts directly contributed to additional personnel and teams being available to assigned to wildland fire incidents. It enabled hundreds of personnel to become qualified in preparation for what proved to be a year when national wildland fire resources were stretched and heavily committed across multiple geographic areas.</a:t>
            </a:r>
          </a:p>
          <a:p>
            <a:endParaRPr lang="en-US" altLang="en-US" dirty="0">
              <a:latin typeface="Arial" panose="020B0604020202020204" pitchFamily="34" charset="0"/>
            </a:endParaRPr>
          </a:p>
          <a:p>
            <a:r>
              <a:rPr lang="en-US" altLang="en-US" dirty="0">
                <a:latin typeface="Arial" panose="020B0604020202020204" pitchFamily="34" charset="0"/>
              </a:rPr>
              <a:t>The National Training Delivery Team’s s continued and enthusiastic support of distance learning in the federal government exemplify the spirit of the Federal Government Distance Learning Association. </a:t>
            </a:r>
          </a:p>
          <a:p>
            <a:endParaRPr lang="en-US" altLang="en-US" dirty="0">
              <a:latin typeface="Arial" panose="020B0604020202020204" pitchFamily="34" charset="0"/>
            </a:endParaRPr>
          </a:p>
          <a:p>
            <a:r>
              <a:rPr lang="en-US" altLang="en-US" dirty="0">
                <a:latin typeface="Arial" panose="020B0604020202020204" pitchFamily="34" charset="0"/>
              </a:rPr>
              <a:t>On behalf of the membership and Board of Directors of the FGDLA, I would like to personally extend my heartfelt appreciation and congratulations on being chosen as the recipient of the Five-Star Award.</a:t>
            </a:r>
          </a:p>
          <a:p>
            <a:pPr eaLnBrk="1" hangingPunct="1">
              <a:spcBef>
                <a:spcPct val="0"/>
              </a:spcBef>
            </a:pPr>
            <a:endParaRPr lang="en-US" altLang="en-US" dirty="0">
              <a:latin typeface="Arial" panose="020B0604020202020204" pitchFamily="34" charset="0"/>
            </a:endParaRPr>
          </a:p>
        </p:txBody>
      </p:sp>
      <p:sp>
        <p:nvSpPr>
          <p:cNvPr id="60419" name="Slide Number Placeholder 3">
            <a:extLst>
              <a:ext uri="{FF2B5EF4-FFF2-40B4-BE49-F238E27FC236}">
                <a16:creationId xmlns:a16="http://schemas.microsoft.com/office/drawing/2014/main" id="{EDC44D2A-0C6E-D8B1-79B7-3FA7600A21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173C7D-47A8-684D-9C7F-8804615A21F1}" type="slidenum">
              <a:rPr lang="en-US" altLang="en-US" smtClean="0">
                <a:latin typeface="Calibri" panose="020F0502020204030204" pitchFamily="34" charset="0"/>
                <a:cs typeface="Arial" panose="020B0604020202020204" pitchFamily="34" charset="0"/>
              </a:rPr>
              <a:pPr>
                <a:spcBef>
                  <a:spcPct val="0"/>
                </a:spcBef>
              </a:pPr>
              <a:t>14</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14F8F525-A94F-C51F-920F-4DA32DBCE812}"/>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6CA4C40B-A881-3DDD-FD50-ED7E41AE00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recognition of an organization not affiliated with the Federal Government for their outstanding service and/or significant contribution to the Association</a:t>
            </a:r>
          </a:p>
          <a:p>
            <a:endParaRPr lang="en-US" altLang="en-US" dirty="0">
              <a:latin typeface="Arial" panose="020B0604020202020204" pitchFamily="34" charset="0"/>
            </a:endParaRPr>
          </a:p>
        </p:txBody>
      </p:sp>
      <p:sp>
        <p:nvSpPr>
          <p:cNvPr id="62467" name="Slide Number Placeholder 3">
            <a:extLst>
              <a:ext uri="{FF2B5EF4-FFF2-40B4-BE49-F238E27FC236}">
                <a16:creationId xmlns:a16="http://schemas.microsoft.com/office/drawing/2014/main" id="{D3156AE1-7002-E31D-5A6B-D43CFCB73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96B2266-CF20-1F4B-976A-096589E5E482}" type="slidenum">
              <a:rPr lang="en-US" altLang="en-US" smtClean="0">
                <a:latin typeface="Calibri" panose="020F0502020204030204" pitchFamily="34" charset="0"/>
                <a:cs typeface="Arial" panose="020B0604020202020204" pitchFamily="34" charset="0"/>
              </a:rPr>
              <a:pPr>
                <a:spcBef>
                  <a:spcPct val="0"/>
                </a:spcBef>
              </a:pPr>
              <a:t>15</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6375D2FB-D091-660F-0D58-8B4D94CC33FB}"/>
              </a:ext>
            </a:extLst>
          </p:cNvPr>
          <p:cNvSpPr>
            <a:spLocks noGrp="1" noRot="1" noChangeAspect="1" noTextEdit="1"/>
          </p:cNvSpPr>
          <p:nvPr>
            <p:ph type="sldImg"/>
          </p:nvPr>
        </p:nvSpPr>
        <p:spPr>
          <a:ln/>
        </p:spPr>
      </p:sp>
      <p:sp>
        <p:nvSpPr>
          <p:cNvPr id="64514" name="Notes Placeholder 2">
            <a:extLst>
              <a:ext uri="{FF2B5EF4-FFF2-40B4-BE49-F238E27FC236}">
                <a16:creationId xmlns:a16="http://schemas.microsoft.com/office/drawing/2014/main" id="{7AF98760-39FF-11A8-D58C-25FD885FEA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The Zoom Customer Success Team is assigned to US Federal Government Departments and Agencies to ensure efficient implementation, high utilization, best practice, increased security and return upon investment.  The Team meets regularly with customers and individuals to provide training, guidance, encouragement and answer any questions. During 2024 the CSM Team has empowered customers to conduct hundreds of effective virtual and learning events. Consequently, this service and support to the Federal Government is of great value and exemplary leadership.  </a:t>
            </a:r>
          </a:p>
          <a:p>
            <a:endParaRPr lang="en-US" altLang="en-US" sz="1600" dirty="0">
              <a:latin typeface="Arial" panose="020B0604020202020204" pitchFamily="34" charset="0"/>
            </a:endParaRPr>
          </a:p>
          <a:p>
            <a:r>
              <a:rPr lang="en-US" altLang="en-US" sz="1600" dirty="0">
                <a:latin typeface="Arial" panose="020B0604020202020204" pitchFamily="34" charset="0"/>
              </a:rPr>
              <a:t>Congratulations to the Zoom Customer Success Team for their continued support of the FGDLA and their members.</a:t>
            </a:r>
          </a:p>
          <a:p>
            <a:endParaRPr lang="en-US" altLang="en-US" dirty="0">
              <a:latin typeface="Arial" panose="020B0604020202020204" pitchFamily="34" charset="0"/>
            </a:endParaRPr>
          </a:p>
        </p:txBody>
      </p:sp>
      <p:sp>
        <p:nvSpPr>
          <p:cNvPr id="64515" name="Slide Number Placeholder 3">
            <a:extLst>
              <a:ext uri="{FF2B5EF4-FFF2-40B4-BE49-F238E27FC236}">
                <a16:creationId xmlns:a16="http://schemas.microsoft.com/office/drawing/2014/main" id="{84D1FEA5-D57F-DB64-403C-675034954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40FB22E-5FD2-AF49-A8C9-EAFEE1E08467}" type="slidenum">
              <a:rPr lang="en-US" altLang="en-US" smtClean="0">
                <a:latin typeface="Calibri" panose="020F0502020204030204" pitchFamily="34" charset="0"/>
                <a:cs typeface="Arial" panose="020B0604020202020204" pitchFamily="34" charset="0"/>
              </a:rPr>
              <a:pPr>
                <a:spcBef>
                  <a:spcPct val="0"/>
                </a:spcBef>
              </a:pPr>
              <a:t>16</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0C535E08-0E50-B577-58AF-E8D2C9375854}"/>
              </a:ext>
            </a:extLst>
          </p:cNvPr>
          <p:cNvSpPr>
            <a:spLocks noGrp="1" noRot="1" noChangeAspect="1" noTextEdit="1"/>
          </p:cNvSpPr>
          <p:nvPr>
            <p:ph type="sldImg"/>
          </p:nvPr>
        </p:nvSpPr>
        <p:spPr>
          <a:ln/>
        </p:spPr>
      </p:sp>
      <p:sp>
        <p:nvSpPr>
          <p:cNvPr id="67586" name="Notes Placeholder 2">
            <a:extLst>
              <a:ext uri="{FF2B5EF4-FFF2-40B4-BE49-F238E27FC236}">
                <a16:creationId xmlns:a16="http://schemas.microsoft.com/office/drawing/2014/main" id="{4ABE8892-82DD-6114-F4F4-93B58348A3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rPr>
              <a:t>The pioneer award is </a:t>
            </a:r>
            <a:r>
              <a:rPr lang="en-US" altLang="en-US" dirty="0">
                <a:latin typeface="Georgia" panose="02040502050405020303" pitchFamily="18" charset="0"/>
              </a:rPr>
              <a:t>in recognition of an individual for demonstrating initiative and leadership in the development and implementation of distance learning in the Federal Government</a:t>
            </a:r>
          </a:p>
          <a:p>
            <a:pPr eaLnBrk="1" hangingPunct="1">
              <a:spcBef>
                <a:spcPct val="0"/>
              </a:spcBef>
            </a:pPr>
            <a:endParaRPr lang="en-US" altLang="en-US" dirty="0">
              <a:latin typeface="Arial" panose="020B0604020202020204" pitchFamily="34" charset="0"/>
            </a:endParaRPr>
          </a:p>
        </p:txBody>
      </p:sp>
      <p:sp>
        <p:nvSpPr>
          <p:cNvPr id="67587" name="Slide Number Placeholder 3">
            <a:extLst>
              <a:ext uri="{FF2B5EF4-FFF2-40B4-BE49-F238E27FC236}">
                <a16:creationId xmlns:a16="http://schemas.microsoft.com/office/drawing/2014/main" id="{880A0929-E304-26F6-43E0-D4563BA74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D50853E-D127-4147-AF4E-CBD4DC88BA6A}" type="slidenum">
              <a:rPr lang="en-US" altLang="en-US" smtClean="0">
                <a:latin typeface="Calibri" panose="020F0502020204030204" pitchFamily="34" charset="0"/>
                <a:cs typeface="Arial" panose="020B0604020202020204" pitchFamily="34" charset="0"/>
              </a:rPr>
              <a:pPr>
                <a:spcBef>
                  <a:spcPct val="0"/>
                </a:spcBef>
              </a:pPr>
              <a:t>18</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F7E9AAB7-433A-25C2-CC3A-2077B75DC1C2}"/>
              </a:ext>
            </a:extLst>
          </p:cNvPr>
          <p:cNvSpPr>
            <a:spLocks noGrp="1" noRot="1" noChangeAspect="1" noTextEdit="1"/>
          </p:cNvSpPr>
          <p:nvPr>
            <p:ph type="sldImg"/>
          </p:nvPr>
        </p:nvSpPr>
        <p:spPr>
          <a:ln/>
        </p:spPr>
      </p:sp>
      <p:sp>
        <p:nvSpPr>
          <p:cNvPr id="69634" name="Notes Placeholder 2">
            <a:extLst>
              <a:ext uri="{FF2B5EF4-FFF2-40B4-BE49-F238E27FC236}">
                <a16:creationId xmlns:a16="http://schemas.microsoft.com/office/drawing/2014/main" id="{82BB9BAF-A033-49F3-9148-C26A8996EC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VA Western States Network Consortium (WSNC) has demonstrated outstanding achievement in implementing an innovative Learning Management System (LMS). By transitioning numerous in-person courses to an online format, WSNC has significantly enhanced training accessibility and efficiency for its healthcare staff. This transformation not only streamlined the educational process but also ensured continuous professional development despite geographical and logistical challenges.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On behalf of the membership and Board of Directors of the FGDLA, congratulations on being presented with the Pioneer Award</a:t>
            </a:r>
          </a:p>
          <a:p>
            <a:pPr eaLnBrk="1" hangingPunct="1">
              <a:spcBef>
                <a:spcPct val="0"/>
              </a:spcBef>
            </a:pPr>
            <a:endParaRPr lang="en-US" altLang="en-US" dirty="0">
              <a:latin typeface="Arial" panose="020B0604020202020204" pitchFamily="34" charset="0"/>
            </a:endParaRPr>
          </a:p>
        </p:txBody>
      </p:sp>
      <p:sp>
        <p:nvSpPr>
          <p:cNvPr id="69635" name="Slide Number Placeholder 3">
            <a:extLst>
              <a:ext uri="{FF2B5EF4-FFF2-40B4-BE49-F238E27FC236}">
                <a16:creationId xmlns:a16="http://schemas.microsoft.com/office/drawing/2014/main" id="{D39629BE-B13D-113C-4C4F-961629E666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E02D73D-2E83-5D4F-8C6F-CA7FE4A0875B}" type="slidenum">
              <a:rPr lang="en-US" altLang="en-US" smtClean="0">
                <a:latin typeface="Calibri" panose="020F0502020204030204" pitchFamily="34" charset="0"/>
                <a:cs typeface="Arial" panose="020B0604020202020204" pitchFamily="34" charset="0"/>
              </a:rPr>
              <a:pPr>
                <a:spcBef>
                  <a:spcPct val="0"/>
                </a:spcBef>
              </a:pPr>
              <a:t>19</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0B59FF9C-45EA-C670-7230-3C10AC2E4364}"/>
              </a:ext>
            </a:extLst>
          </p:cNvPr>
          <p:cNvSpPr>
            <a:spLocks noGrp="1" noRot="1" noChangeAspect="1" noTextEdit="1"/>
          </p:cNvSpPr>
          <p:nvPr>
            <p:ph type="sldImg"/>
          </p:nvPr>
        </p:nvSpPr>
        <p:spPr>
          <a:ln/>
        </p:spPr>
      </p:sp>
      <p:sp>
        <p:nvSpPr>
          <p:cNvPr id="71682" name="Notes Placeholder 2">
            <a:extLst>
              <a:ext uri="{FF2B5EF4-FFF2-40B4-BE49-F238E27FC236}">
                <a16:creationId xmlns:a16="http://schemas.microsoft.com/office/drawing/2014/main" id="{4C0339A6-ED6A-A2EA-0872-9CD35C8839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One of the most critical aspects of developing a training content is to correctly identify the instructional media delivery system. Using VBA’s Media Selection Model, curriculum developers and instructional system designers must include flexible design components to ensure the learning objectives were attained. </a:t>
            </a:r>
            <a:endParaRPr lang="en-US" altLang="en-US" i="1"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That said, while the Media Selection Model was originally built using MS Excel, Scott refined the Media Selection Model to include MS Forms, thereby allowing responses to be sent automatically to team members via power applications.</a:t>
            </a:r>
          </a:p>
          <a:p>
            <a:endParaRPr lang="en-US" altLang="en-US" dirty="0">
              <a:latin typeface="Arial" panose="020B0604020202020204" pitchFamily="34" charset="0"/>
            </a:endParaRPr>
          </a:p>
          <a:p>
            <a:r>
              <a:rPr lang="en-US" altLang="en-US" dirty="0">
                <a:latin typeface="Arial" panose="020B0604020202020204" pitchFamily="34" charset="0"/>
              </a:rPr>
              <a:t>Through Scott’s innovative restructuring of the Media Selection Model, instructional systems designers and curriculum developers could selectively integrate the four different levels of interactive multimedia instruction. The result increased efficiency and effectiveness of the Media Selection Model in supporting the attainment of the learning outcomes.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On behalf of the membership and Board of Directors of the FGDLA, congratulations on being presented with the Pioneer Award</a:t>
            </a:r>
          </a:p>
        </p:txBody>
      </p:sp>
      <p:sp>
        <p:nvSpPr>
          <p:cNvPr id="71683" name="Slide Number Placeholder 3">
            <a:extLst>
              <a:ext uri="{FF2B5EF4-FFF2-40B4-BE49-F238E27FC236}">
                <a16:creationId xmlns:a16="http://schemas.microsoft.com/office/drawing/2014/main" id="{8C3708D9-F162-532D-53E1-667D51D7F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9AAA4CB-E95D-C340-8353-DC4E7220DF9C}" type="slidenum">
              <a:rPr lang="en-US" altLang="en-US" smtClean="0">
                <a:latin typeface="Calibri" panose="020F0502020204030204" pitchFamily="34" charset="0"/>
                <a:cs typeface="Arial" panose="020B0604020202020204" pitchFamily="34" charset="0"/>
              </a:rPr>
              <a:pPr>
                <a:spcBef>
                  <a:spcPct val="0"/>
                </a:spcBef>
              </a:pPr>
              <a:t>20</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E864C215-371F-2DB7-1158-5F6643A2A93B}"/>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5D0C3976-C48E-8B9C-B4B3-C9297F4E9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EA1E05A8-B224-95D2-89DA-AF37020155E4}"/>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B0DC2FA7-565E-F770-5C98-FBB80792F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r>
              <a:rPr lang="en-US" sz="1800" dirty="0">
                <a:solidFill>
                  <a:srgbClr val="000000"/>
                </a:solidFill>
                <a:effectLst/>
                <a:latin typeface="Arial" panose="020B0604020202020204" pitchFamily="34" charset="0"/>
                <a:ea typeface="Calibri" panose="020F0502020204030204" pitchFamily="34" charset="0"/>
              </a:rPr>
              <a:t>In recognition of an individual who has, over several years, made significant</a:t>
            </a:r>
            <a:endParaRPr lang="en-US" sz="1800" dirty="0">
              <a:effectLst/>
              <a:latin typeface="Arial" panose="020B0604020202020204" pitchFamily="34" charset="0"/>
              <a:ea typeface="Calibri" panose="020F0502020204030204" pitchFamily="34" charset="0"/>
            </a:endParaRPr>
          </a:p>
          <a:p>
            <a:pPr marL="0" marR="0">
              <a:tabLst>
                <a:tab pos="1120140" algn="l"/>
              </a:tabLst>
            </a:pPr>
            <a:r>
              <a:rPr lang="en-US" sz="1800" dirty="0">
                <a:solidFill>
                  <a:srgbClr val="000000"/>
                </a:solidFill>
                <a:effectLst/>
                <a:latin typeface="Arial" panose="020B0604020202020204" pitchFamily="34" charset="0"/>
                <a:ea typeface="Calibri" panose="020F0502020204030204" pitchFamily="34" charset="0"/>
              </a:rPr>
              <a:t>contributions in promoting and developing distance learning in the Federal</a:t>
            </a:r>
            <a:endParaRPr lang="en-US" sz="1800" dirty="0">
              <a:effectLst/>
              <a:latin typeface="Arial" panose="020B0604020202020204" pitchFamily="34" charset="0"/>
              <a:ea typeface="Calibri" panose="020F0502020204030204" pitchFamily="34" charset="0"/>
            </a:endParaRPr>
          </a:p>
          <a:p>
            <a:pPr marL="0" marR="0"/>
            <a:r>
              <a:rPr lang="en-US" sz="1800" dirty="0">
                <a:solidFill>
                  <a:srgbClr val="000000"/>
                </a:solidFill>
                <a:effectLst/>
                <a:latin typeface="Arial" panose="020B0604020202020204" pitchFamily="34" charset="0"/>
                <a:ea typeface="Calibri" panose="020F0502020204030204" pitchFamily="34" charset="0"/>
              </a:rPr>
              <a:t>Government.</a:t>
            </a:r>
            <a:endParaRPr lang="en-US" sz="1800" dirty="0">
              <a:effectLst/>
              <a:latin typeface="Arial" panose="020B0604020202020204" pitchFamily="34" charset="0"/>
              <a:ea typeface="Calibri" panose="020F0502020204030204" pitchFamily="34" charset="0"/>
            </a:endParaRPr>
          </a:p>
          <a:p>
            <a:pPr eaLnBrk="1" hangingPunct="1">
              <a:spcBef>
                <a:spcPct val="0"/>
              </a:spcBef>
            </a:pPr>
            <a:endParaRPr lang="en-US" altLang="en-US" dirty="0">
              <a:latin typeface="Arial" panose="020B0604020202020204" pitchFamily="34" charset="0"/>
            </a:endParaRPr>
          </a:p>
        </p:txBody>
      </p:sp>
      <p:sp>
        <p:nvSpPr>
          <p:cNvPr id="73731" name="Slide Number Placeholder 3">
            <a:extLst>
              <a:ext uri="{FF2B5EF4-FFF2-40B4-BE49-F238E27FC236}">
                <a16:creationId xmlns:a16="http://schemas.microsoft.com/office/drawing/2014/main" id="{131F053F-000B-BFB0-C298-3DAB073D3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D86F367-4573-7142-8910-9CADBDEF971C}" type="slidenum">
              <a:rPr lang="en-US" altLang="en-US" smtClean="0">
                <a:latin typeface="Calibri" panose="020F0502020204030204" pitchFamily="34" charset="0"/>
                <a:cs typeface="Arial" panose="020B0604020202020204" pitchFamily="34" charset="0"/>
              </a:rPr>
              <a:pPr>
                <a:spcBef>
                  <a:spcPct val="0"/>
                </a:spcBef>
              </a:pPr>
              <a:t>21</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46D39D15-59E7-22D4-54F5-53B375150875}"/>
              </a:ext>
            </a:extLst>
          </p:cNvPr>
          <p:cNvSpPr>
            <a:spLocks noGrp="1" noRot="1" noChangeAspect="1" noTextEdit="1"/>
          </p:cNvSpPr>
          <p:nvPr>
            <p:ph type="sldImg"/>
          </p:nvPr>
        </p:nvSpPr>
        <p:spPr>
          <a:ln/>
        </p:spPr>
      </p:sp>
      <p:sp>
        <p:nvSpPr>
          <p:cNvPr id="75778" name="Notes Placeholder 2">
            <a:extLst>
              <a:ext uri="{FF2B5EF4-FFF2-40B4-BE49-F238E27FC236}">
                <a16:creationId xmlns:a16="http://schemas.microsoft.com/office/drawing/2014/main" id="{C5F588B0-2EB1-3CD1-EEFC-56AB327A37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dirty="0">
                <a:latin typeface="Arial" panose="020B0604020202020204" pitchFamily="34" charset="0"/>
              </a:rPr>
              <a:t>Rick’s career in distance learning began 29 years ago when, at meeting at the Pentagon’s Total Force Distance Learning Action Committee, he presented a strategic plan for implementing an academic component for distance learning in the Army National Guard. Then, U.S. Army Major </a:t>
            </a:r>
            <a:r>
              <a:rPr lang="en-US" altLang="en-US" dirty="0" err="1">
                <a:latin typeface="Arial" panose="020B0604020202020204" pitchFamily="34" charset="0"/>
              </a:rPr>
              <a:t>Gividen</a:t>
            </a:r>
            <a:r>
              <a:rPr lang="en-US" altLang="en-US" dirty="0">
                <a:latin typeface="Arial" panose="020B0604020202020204" pitchFamily="34" charset="0"/>
              </a:rPr>
              <a:t>, proposed a strategy to develop a regional distance learning network to serve as a prototype for the Army National Guard. </a:t>
            </a:r>
          </a:p>
          <a:p>
            <a:pPr>
              <a:spcBef>
                <a:spcPct val="0"/>
              </a:spcBef>
              <a:spcAft>
                <a:spcPts val="600"/>
              </a:spcAft>
            </a:pPr>
            <a:endParaRPr lang="en-US" altLang="en-US" dirty="0">
              <a:latin typeface="Arial" panose="020B0604020202020204" pitchFamily="34" charset="0"/>
            </a:endParaRPr>
          </a:p>
          <a:p>
            <a:pPr>
              <a:spcBef>
                <a:spcPct val="0"/>
              </a:spcBef>
              <a:spcAft>
                <a:spcPts val="600"/>
              </a:spcAft>
            </a:pPr>
            <a:r>
              <a:rPr lang="en-US" altLang="en-US" dirty="0">
                <a:latin typeface="Arial" panose="020B0604020202020204" pitchFamily="34" charset="0"/>
              </a:rPr>
              <a:t>Throughout Rick’s career in the Federal Government, spanning over 25 years in the Department of the Interior, he developed an expertise in learning and knowledge management that lead to the development and implementation of numerous distance learning applications. </a:t>
            </a:r>
          </a:p>
          <a:p>
            <a:pPr>
              <a:spcBef>
                <a:spcPct val="0"/>
              </a:spcBef>
              <a:spcAft>
                <a:spcPts val="600"/>
              </a:spcAft>
            </a:pPr>
            <a:endParaRPr lang="en-US" altLang="en-US" dirty="0">
              <a:latin typeface="Arial" panose="020B0604020202020204" pitchFamily="34" charset="0"/>
            </a:endParaRPr>
          </a:p>
          <a:p>
            <a:pPr>
              <a:spcBef>
                <a:spcPct val="0"/>
              </a:spcBef>
              <a:spcAft>
                <a:spcPts val="600"/>
              </a:spcAft>
            </a:pPr>
            <a:r>
              <a:rPr lang="en-US" altLang="en-US" dirty="0">
                <a:latin typeface="Arial" panose="020B0604020202020204" pitchFamily="34" charset="0"/>
              </a:rPr>
              <a:t>Some of his accomplishment were the implementation of an Instructional TV network supporting the National Indian Training Center’s Indian Country. </a:t>
            </a:r>
          </a:p>
          <a:p>
            <a:pPr>
              <a:spcBef>
                <a:spcPct val="0"/>
              </a:spcBef>
              <a:spcAft>
                <a:spcPts val="600"/>
              </a:spcAft>
            </a:pPr>
            <a:r>
              <a:rPr lang="en-US" altLang="en-US" dirty="0">
                <a:latin typeface="Arial" panose="020B0604020202020204" pitchFamily="34" charset="0"/>
              </a:rPr>
              <a:t>Rick also lead the development of Interior’s wildland fire distance learning programs supporting the National Park Service and the U.S. Fish and Wildlife Service, and the U.S. Forest Service.</a:t>
            </a:r>
          </a:p>
          <a:p>
            <a:pPr>
              <a:spcBef>
                <a:spcPct val="0"/>
              </a:spcBef>
              <a:spcAft>
                <a:spcPts val="600"/>
              </a:spcAft>
            </a:pPr>
            <a:endParaRPr lang="en-US" altLang="en-US" dirty="0">
              <a:latin typeface="Arial" panose="020B0604020202020204" pitchFamily="34" charset="0"/>
            </a:endParaRPr>
          </a:p>
          <a:p>
            <a:pPr>
              <a:spcBef>
                <a:spcPct val="0"/>
              </a:spcBef>
              <a:spcAft>
                <a:spcPts val="600"/>
              </a:spcAft>
            </a:pPr>
            <a:r>
              <a:rPr lang="en-US" altLang="en-US" dirty="0">
                <a:latin typeface="Arial" panose="020B0604020202020204" pitchFamily="34" charset="0"/>
              </a:rPr>
              <a:t>Furthermore, Rick spearheaded the Center’s first web based training course, as well as developing a  strategy to implement use of live interactive distance learning for delivery of mandated aviation safety training. Other agencies Rick supported with DL programs were the Bureau of Indian Education, Bureau of Indian Affairs, and Office of the Special Trustee for American Indians.</a:t>
            </a:r>
          </a:p>
          <a:p>
            <a:endParaRPr lang="en-US" altLang="en-US" dirty="0">
              <a:latin typeface="Arial" panose="020B0604020202020204" pitchFamily="34" charset="0"/>
            </a:endParaRPr>
          </a:p>
          <a:p>
            <a:r>
              <a:rPr lang="en-US" altLang="en-US" dirty="0">
                <a:latin typeface="Arial" panose="020B0604020202020204" pitchFamily="34" charset="0"/>
              </a:rPr>
              <a:t>On behalf of the membership and Board of Directors of the FGDLA, congratulations on your induction into the FGDLA Hall of Fame</a:t>
            </a:r>
          </a:p>
          <a:p>
            <a:pPr eaLnBrk="1" hangingPunct="1">
              <a:spcBef>
                <a:spcPct val="0"/>
              </a:spcBef>
            </a:pPr>
            <a:endParaRPr lang="en-US" altLang="en-US" dirty="0">
              <a:latin typeface="Arial" panose="020B0604020202020204" pitchFamily="34" charset="0"/>
            </a:endParaRPr>
          </a:p>
        </p:txBody>
      </p:sp>
      <p:sp>
        <p:nvSpPr>
          <p:cNvPr id="75779" name="Slide Number Placeholder 3">
            <a:extLst>
              <a:ext uri="{FF2B5EF4-FFF2-40B4-BE49-F238E27FC236}">
                <a16:creationId xmlns:a16="http://schemas.microsoft.com/office/drawing/2014/main" id="{EC345FB9-5416-CBB1-5E8B-2D3661134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5B981D3-D397-E949-8148-8C9890AD3B3F}" type="slidenum">
              <a:rPr lang="en-US" altLang="en-US" smtClean="0">
                <a:latin typeface="Calibri" panose="020F0502020204030204" pitchFamily="34" charset="0"/>
                <a:cs typeface="Arial" panose="020B0604020202020204" pitchFamily="34" charset="0"/>
              </a:rPr>
              <a:pPr>
                <a:spcBef>
                  <a:spcPct val="0"/>
                </a:spcBef>
              </a:pPr>
              <a:t>22</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7D140-7C6C-5146-90DF-ECEA3E644192}" type="slidenum">
              <a:rPr lang="en-US" altLang="en-US" smtClean="0"/>
              <a:pPr>
                <a:defRPr/>
              </a:pPr>
              <a:t>23</a:t>
            </a:fld>
            <a:endParaRPr lang="en-US" altLang="en-US"/>
          </a:p>
        </p:txBody>
      </p:sp>
    </p:spTree>
    <p:extLst>
      <p:ext uri="{BB962C8B-B14F-4D97-AF65-F5344CB8AC3E}">
        <p14:creationId xmlns:p14="http://schemas.microsoft.com/office/powerpoint/2010/main" val="2166652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97FAE719-38BF-2C49-C2F8-7E5AED43A2A1}"/>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5B13E7A8-DE9E-7F00-B83D-56E58A1BB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1" name="Slide Number Placeholder 3">
            <a:extLst>
              <a:ext uri="{FF2B5EF4-FFF2-40B4-BE49-F238E27FC236}">
                <a16:creationId xmlns:a16="http://schemas.microsoft.com/office/drawing/2014/main" id="{261F7B4A-0E5D-5B45-5074-7FC6061926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B23AEAE-8F80-444A-A1C8-9C2D26E48EC1}"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F6C0FA5-73E6-786C-74BB-A257CECF52D8}"/>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2470F211-1302-0BE8-0EAD-AEAD60530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19" name="Slide Number Placeholder 3">
            <a:extLst>
              <a:ext uri="{FF2B5EF4-FFF2-40B4-BE49-F238E27FC236}">
                <a16:creationId xmlns:a16="http://schemas.microsoft.com/office/drawing/2014/main" id="{8968B701-F5EF-0AAF-022F-E58E84F287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04A5DCB-66FA-9043-9A5F-D88A875413D2}"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2D50C03-4AD7-E042-E1D7-D37032FE4C7C}"/>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3BCB9ED4-4FD8-236B-6C3B-55B873C7B5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E977BEE9-677E-8A66-6EC4-2EF5BFE6F0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1C9E2D2-245C-A844-B2AF-4B95EEB13B2C}" type="slidenum">
              <a:rPr lang="en-US" altLang="en-US" smtClean="0">
                <a:latin typeface="Calibri" panose="020F0502020204030204" pitchFamily="34" charset="0"/>
                <a:cs typeface="Arial" panose="020B0604020202020204" pitchFamily="34" charset="0"/>
              </a:rPr>
              <a:pPr>
                <a:spcBef>
                  <a:spcPct val="0"/>
                </a:spcBef>
              </a:pPr>
              <a:t>5</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547D9979-FFBE-AB16-C0CD-5057F02F62F6}"/>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D8E94C50-BF55-7240-2F85-7653276108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44035" name="Slide Number Placeholder 3">
            <a:extLst>
              <a:ext uri="{FF2B5EF4-FFF2-40B4-BE49-F238E27FC236}">
                <a16:creationId xmlns:a16="http://schemas.microsoft.com/office/drawing/2014/main" id="{BE5623FB-EC6F-45BD-426A-18C4E9FB5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4A3D39C-73C2-2943-A506-BF7A89C9C8F4}" type="slidenum">
              <a:rPr lang="en-US" altLang="en-US" smtClean="0">
                <a:latin typeface="Calibri" panose="020F0502020204030204" pitchFamily="34" charset="0"/>
                <a:cs typeface="Arial" panose="020B0604020202020204" pitchFamily="34" charset="0"/>
              </a:rPr>
              <a:pPr>
                <a:spcBef>
                  <a:spcPct val="0"/>
                </a:spcBef>
              </a:pPr>
              <a:t>6</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F892EF0-7271-8B77-3D20-180E357E36FC}"/>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BE6756C3-ADEE-B838-971E-807DA45631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3" name="Slide Number Placeholder 3">
            <a:extLst>
              <a:ext uri="{FF2B5EF4-FFF2-40B4-BE49-F238E27FC236}">
                <a16:creationId xmlns:a16="http://schemas.microsoft.com/office/drawing/2014/main" id="{90986A38-E4C0-EA96-BDBD-A4C5116E3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FABAC2D-ACB3-B54E-BAEC-EDA766B3C62B}" type="slidenum">
              <a:rPr lang="en-US" altLang="en-US" smtClean="0">
                <a:latin typeface="Calibri" panose="020F0502020204030204" pitchFamily="34" charset="0"/>
                <a:cs typeface="Arial" panose="020B0604020202020204" pitchFamily="34" charset="0"/>
              </a:rPr>
              <a:pPr>
                <a:spcBef>
                  <a:spcPct val="0"/>
                </a:spcBef>
              </a:pPr>
              <a:t>7</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B78D4AB-22A3-C87A-66A8-5F83E317F37D}"/>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9974FD1F-E1FE-9AC7-9A54-F20E736FB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Georgia" panose="02040502050405020303" pitchFamily="18" charset="0"/>
              </a:rPr>
              <a:t>The innovation award is in recognition of an organization for demonstrating excellence in the </a:t>
            </a:r>
            <a:r>
              <a:rPr lang="en-US" altLang="en-US" i="1" dirty="0">
                <a:latin typeface="Georgia" panose="02040502050405020303" pitchFamily="18" charset="0"/>
              </a:rPr>
              <a:t>innovative</a:t>
            </a:r>
            <a:r>
              <a:rPr lang="en-US" altLang="en-US" dirty="0">
                <a:latin typeface="Georgia" panose="02040502050405020303" pitchFamily="18" charset="0"/>
              </a:rPr>
              <a:t> use of technology in the development and delivery of distance learning in the Federal Government</a:t>
            </a:r>
          </a:p>
          <a:p>
            <a:pPr eaLnBrk="1" hangingPunct="1">
              <a:spcBef>
                <a:spcPct val="0"/>
              </a:spcBef>
            </a:pPr>
            <a:endParaRPr lang="en-US" altLang="en-US" dirty="0">
              <a:latin typeface="Arial" panose="020B0604020202020204" pitchFamily="34" charset="0"/>
            </a:endParaRPr>
          </a:p>
        </p:txBody>
      </p:sp>
      <p:sp>
        <p:nvSpPr>
          <p:cNvPr id="48131" name="Slide Number Placeholder 3">
            <a:extLst>
              <a:ext uri="{FF2B5EF4-FFF2-40B4-BE49-F238E27FC236}">
                <a16:creationId xmlns:a16="http://schemas.microsoft.com/office/drawing/2014/main" id="{E0026E37-D3D8-033B-EBBF-4D66686AA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784AADD-AB1E-7441-A69A-3FA2971006CA}" type="slidenum">
              <a:rPr lang="en-US" altLang="en-US" smtClean="0">
                <a:latin typeface="Calibri" panose="020F0502020204030204" pitchFamily="34" charset="0"/>
                <a:cs typeface="Arial" panose="020B0604020202020204" pitchFamily="34" charset="0"/>
              </a:rPr>
              <a:pPr>
                <a:spcBef>
                  <a:spcPct val="0"/>
                </a:spcBef>
              </a:pPr>
              <a:t>8</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954788A5-9079-6719-A5CD-D596BADBD5C9}"/>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71B464F9-1ED3-DB80-9A99-3181625A1C30}"/>
              </a:ext>
            </a:extLst>
          </p:cNvPr>
          <p:cNvSpPr>
            <a:spLocks noGrp="1"/>
          </p:cNvSpPr>
          <p:nvPr>
            <p:ph type="body" idx="1"/>
          </p:nvPr>
        </p:nvSpPr>
        <p:spPr/>
        <p:txBody>
          <a:bodyPr/>
          <a:lstStyle/>
          <a:p>
            <a:pPr>
              <a:defRPr/>
            </a:pPr>
            <a:r>
              <a:rPr lang="en-US" dirty="0"/>
              <a:t>The Federal Government Distance Learning Association is pleased to announce the presentation of the Innovation Award to the Center for Development of Security Excellence. The Innovation award recognizes an organization for their development and application of </a:t>
            </a:r>
            <a:r>
              <a:rPr lang="en-US" i="1" dirty="0"/>
              <a:t>emerging </a:t>
            </a:r>
            <a:r>
              <a:rPr lang="en-US" dirty="0"/>
              <a:t>distance learning technologies that support the Federal Government.  </a:t>
            </a:r>
          </a:p>
          <a:p>
            <a:pPr>
              <a:defRPr/>
            </a:pPr>
            <a:endParaRPr lang="en-US" dirty="0"/>
          </a:p>
          <a:p>
            <a:pPr>
              <a:defRPr/>
            </a:pPr>
            <a:r>
              <a:rPr lang="en-US" dirty="0"/>
              <a:t>The Center for Development of Security Excellence (CDSE) within the Department of Defense (DoD) Defense Counterintelligence and Security Agency (DCSA) provides security training in support of 4 million DoD military and civilian workforce members to ensure consistent, standardized annual compliance training. However, there is no centralized mechanism within DOD for delivering mandatory compliance training and tracking and storing completion data. To that end, the CDSE has developed a solution that allows for centralized production and maintenance of courseware while providing decentralized administration of completion tracking at the level of the DoD enterprise through a unique Learning Management System. </a:t>
            </a:r>
          </a:p>
          <a:p>
            <a:pPr>
              <a:defRPr/>
            </a:pPr>
            <a:endParaRPr lang="en-US" dirty="0"/>
          </a:p>
          <a:p>
            <a:pPr>
              <a:defRPr/>
            </a:pPr>
            <a:r>
              <a:rPr lang="en-US" dirty="0"/>
              <a:t>On behalf of the membership and Board of Directors of the FGDLA, I would like to personally extend my heartfelt appreciation and congratulations on being chosen as the recipient of the Innovation Award.</a:t>
            </a:r>
          </a:p>
          <a:p>
            <a:pPr>
              <a:defRPr/>
            </a:pPr>
            <a:endParaRPr lang="en-US" dirty="0"/>
          </a:p>
          <a:p>
            <a:pPr>
              <a:defRPr/>
            </a:pPr>
            <a:endParaRPr lang="en-US" dirty="0"/>
          </a:p>
          <a:p>
            <a:pPr>
              <a:defRPr/>
            </a:pPr>
            <a:endParaRPr lang="en-US" dirty="0">
              <a:solidFill>
                <a:srgbClr val="FFC000"/>
              </a:solidFill>
              <a:effectLst>
                <a:outerShdw blurRad="38100" dist="38100" dir="2700000" algn="tl">
                  <a:srgbClr val="000000">
                    <a:alpha val="43137"/>
                  </a:srgbClr>
                </a:outerShdw>
              </a:effectLst>
            </a:endParaRPr>
          </a:p>
          <a:p>
            <a:pPr>
              <a:defRPr/>
            </a:pPr>
            <a:endParaRPr lang="en-US" dirty="0">
              <a:solidFill>
                <a:srgbClr val="FFC000"/>
              </a:solidFill>
            </a:endParaRPr>
          </a:p>
          <a:p>
            <a:pPr>
              <a:defRPr/>
            </a:pPr>
            <a:endParaRPr lang="en-US" dirty="0">
              <a:solidFill>
                <a:srgbClr val="FFC000"/>
              </a:solidFill>
            </a:endParaRPr>
          </a:p>
          <a:p>
            <a:pPr>
              <a:defRPr/>
            </a:pPr>
            <a:endParaRPr lang="en-US" dirty="0">
              <a:solidFill>
                <a:srgbClr val="FFC000"/>
              </a:solidFill>
            </a:endParaRPr>
          </a:p>
          <a:p>
            <a:pPr>
              <a:defRPr/>
            </a:pPr>
            <a:endParaRPr lang="en-US" dirty="0">
              <a:solidFill>
                <a:srgbClr val="FFC000"/>
              </a:solidFill>
            </a:endParaRPr>
          </a:p>
          <a:p>
            <a:pPr>
              <a:defRPr/>
            </a:pPr>
            <a:endParaRPr lang="en-US" dirty="0">
              <a:solidFill>
                <a:srgbClr val="FFC000"/>
              </a:solidFill>
            </a:endParaRPr>
          </a:p>
          <a:p>
            <a:pPr>
              <a:defRPr/>
            </a:pPr>
            <a:endParaRPr lang="en-US" dirty="0">
              <a:solidFill>
                <a:srgbClr val="FFC000"/>
              </a:solidFill>
            </a:endParaRPr>
          </a:p>
          <a:p>
            <a:pPr>
              <a:defRPr/>
            </a:pPr>
            <a:r>
              <a:rPr lang="en-US" dirty="0">
                <a:solidFill>
                  <a:srgbClr val="FFC000"/>
                </a:solidFill>
              </a:rPr>
              <a:t>This unwavering commitment to excellence, innovation, and collaborative effort deserves this recognition. </a:t>
            </a:r>
          </a:p>
        </p:txBody>
      </p:sp>
      <p:sp>
        <p:nvSpPr>
          <p:cNvPr id="50179" name="Slide Number Placeholder 3">
            <a:extLst>
              <a:ext uri="{FF2B5EF4-FFF2-40B4-BE49-F238E27FC236}">
                <a16:creationId xmlns:a16="http://schemas.microsoft.com/office/drawing/2014/main" id="{3FE2625B-AF74-79FF-3870-0D6525BD9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108BA3C-69E5-DB45-9F77-87FB5EBA8E55}" type="slidenum">
              <a:rPr lang="en-US" altLang="en-US" smtClean="0">
                <a:latin typeface="Calibri" panose="020F0502020204030204" pitchFamily="34" charset="0"/>
                <a:cs typeface="Arial" panose="020B0604020202020204" pitchFamily="34" charset="0"/>
              </a:rPr>
              <a:pPr>
                <a:spcBef>
                  <a:spcPct val="0"/>
                </a:spcBef>
              </a:pPr>
              <a:t>9</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0">
            <a:extLst>
              <a:ext uri="{FF2B5EF4-FFF2-40B4-BE49-F238E27FC236}">
                <a16:creationId xmlns:a16="http://schemas.microsoft.com/office/drawing/2014/main" id="{DE05D49E-5CCF-612D-C6B7-250DAC08F9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045BFEA-D3F6-8374-57B6-B4E70E684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04594A8C-84D6-2A8A-6107-1B93587D268A}"/>
              </a:ext>
            </a:extLst>
          </p:cNvPr>
          <p:cNvSpPr>
            <a:spLocks noGrp="1" noChangeArrowheads="1"/>
          </p:cNvSpPr>
          <p:nvPr>
            <p:ph type="sldNum" sz="quarter" idx="12"/>
          </p:nvPr>
        </p:nvSpPr>
        <p:spPr>
          <a:ln/>
        </p:spPr>
        <p:txBody>
          <a:bodyPr/>
          <a:lstStyle>
            <a:lvl1pPr>
              <a:defRPr/>
            </a:lvl1pPr>
          </a:lstStyle>
          <a:p>
            <a:pPr>
              <a:defRPr/>
            </a:pPr>
            <a:fld id="{222AB67F-76E9-DA47-AAAE-9666611316CC}" type="slidenum">
              <a:rPr lang="en-US" altLang="en-US"/>
              <a:pPr>
                <a:defRPr/>
              </a:pPr>
              <a:t>‹#›</a:t>
            </a:fld>
            <a:endParaRPr lang="en-US" altLang="en-US" dirty="0"/>
          </a:p>
        </p:txBody>
      </p:sp>
    </p:spTree>
    <p:extLst>
      <p:ext uri="{BB962C8B-B14F-4D97-AF65-F5344CB8AC3E}">
        <p14:creationId xmlns:p14="http://schemas.microsoft.com/office/powerpoint/2010/main" val="205365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3BFF566F-49EE-8B53-1A96-3ED66D6C6E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27BC593A-DC47-87FA-9A50-61916B52E8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63D7262-063B-DD95-8E7C-A7F01480C6F3}"/>
              </a:ext>
            </a:extLst>
          </p:cNvPr>
          <p:cNvSpPr>
            <a:spLocks noGrp="1" noChangeArrowheads="1"/>
          </p:cNvSpPr>
          <p:nvPr>
            <p:ph type="sldNum" sz="quarter" idx="12"/>
          </p:nvPr>
        </p:nvSpPr>
        <p:spPr>
          <a:ln/>
        </p:spPr>
        <p:txBody>
          <a:bodyPr/>
          <a:lstStyle>
            <a:lvl1pPr>
              <a:defRPr/>
            </a:lvl1pPr>
          </a:lstStyle>
          <a:p>
            <a:pPr>
              <a:defRPr/>
            </a:pPr>
            <a:fld id="{E097D0AC-85A8-F04E-8D39-F252D838701F}" type="slidenum">
              <a:rPr lang="en-US" altLang="en-US"/>
              <a:pPr>
                <a:defRPr/>
              </a:pPr>
              <a:t>‹#›</a:t>
            </a:fld>
            <a:endParaRPr lang="en-US" altLang="en-US" dirty="0"/>
          </a:p>
        </p:txBody>
      </p:sp>
    </p:spTree>
    <p:extLst>
      <p:ext uri="{BB962C8B-B14F-4D97-AF65-F5344CB8AC3E}">
        <p14:creationId xmlns:p14="http://schemas.microsoft.com/office/powerpoint/2010/main" val="351257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0084" y="85726"/>
            <a:ext cx="2743200" cy="6043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0484" y="85726"/>
            <a:ext cx="8026400" cy="6043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B66F55A7-64F4-89A7-580D-5B4E2D305C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624AAF88-AEC7-C324-1FD2-70D9FEE9C5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BCE6A700-29F6-B582-E9FC-6B9A45AAC972}"/>
              </a:ext>
            </a:extLst>
          </p:cNvPr>
          <p:cNvSpPr>
            <a:spLocks noGrp="1" noChangeArrowheads="1"/>
          </p:cNvSpPr>
          <p:nvPr>
            <p:ph type="sldNum" sz="quarter" idx="12"/>
          </p:nvPr>
        </p:nvSpPr>
        <p:spPr>
          <a:ln/>
        </p:spPr>
        <p:txBody>
          <a:bodyPr/>
          <a:lstStyle>
            <a:lvl1pPr>
              <a:defRPr/>
            </a:lvl1pPr>
          </a:lstStyle>
          <a:p>
            <a:pPr>
              <a:defRPr/>
            </a:pPr>
            <a:fld id="{8A46B05D-5236-1443-96C4-35124E9003FF}" type="slidenum">
              <a:rPr lang="en-US" altLang="en-US"/>
              <a:pPr>
                <a:defRPr/>
              </a:pPr>
              <a:t>‹#›</a:t>
            </a:fld>
            <a:endParaRPr lang="en-US" altLang="en-US" dirty="0"/>
          </a:p>
        </p:txBody>
      </p:sp>
    </p:spTree>
    <p:extLst>
      <p:ext uri="{BB962C8B-B14F-4D97-AF65-F5344CB8AC3E}">
        <p14:creationId xmlns:p14="http://schemas.microsoft.com/office/powerpoint/2010/main" val="271859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615017" y="85725"/>
            <a:ext cx="8864600" cy="762000"/>
          </a:xfrm>
        </p:spPr>
        <p:txBody>
          <a:bodyPr/>
          <a:lstStyle/>
          <a:p>
            <a:r>
              <a:rPr lang="en-US"/>
              <a:t>Click to edit Master title style</a:t>
            </a:r>
          </a:p>
        </p:txBody>
      </p:sp>
      <p:sp>
        <p:nvSpPr>
          <p:cNvPr id="3" name="Text Placeholder 2"/>
          <p:cNvSpPr>
            <a:spLocks noGrp="1"/>
          </p:cNvSpPr>
          <p:nvPr>
            <p:ph type="body" sz="half" idx="1"/>
          </p:nvPr>
        </p:nvSpPr>
        <p:spPr>
          <a:xfrm>
            <a:off x="480484" y="1598613"/>
            <a:ext cx="11415952"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B54100A-485C-652C-D063-6E2E1B930C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C275C497-1F5C-AC31-951C-33FF7DC3DF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4C7F7F38-AAE0-C074-E02F-EC04D2868031}"/>
              </a:ext>
            </a:extLst>
          </p:cNvPr>
          <p:cNvSpPr>
            <a:spLocks noGrp="1" noChangeArrowheads="1"/>
          </p:cNvSpPr>
          <p:nvPr>
            <p:ph type="sldNum" sz="quarter" idx="12"/>
          </p:nvPr>
        </p:nvSpPr>
        <p:spPr>
          <a:ln/>
        </p:spPr>
        <p:txBody>
          <a:bodyPr/>
          <a:lstStyle>
            <a:lvl1pPr>
              <a:defRPr/>
            </a:lvl1pPr>
          </a:lstStyle>
          <a:p>
            <a:pPr>
              <a:defRPr/>
            </a:pPr>
            <a:fld id="{C4FFCF46-E803-BF4B-856E-6DBF3EFBEF9D}" type="slidenum">
              <a:rPr lang="en-US" altLang="en-US"/>
              <a:pPr>
                <a:defRPr/>
              </a:pPr>
              <a:t>‹#›</a:t>
            </a:fld>
            <a:endParaRPr lang="en-US" altLang="en-US" dirty="0"/>
          </a:p>
        </p:txBody>
      </p:sp>
    </p:spTree>
    <p:extLst>
      <p:ext uri="{BB962C8B-B14F-4D97-AF65-F5344CB8AC3E}">
        <p14:creationId xmlns:p14="http://schemas.microsoft.com/office/powerpoint/2010/main" val="136816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0484" y="85726"/>
            <a:ext cx="10972800" cy="604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id="{7F7239CF-E201-165D-EEC6-64930D8A60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48717E19-6E43-287A-BB50-DACF4E2D8E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81A02A5F-3C9E-8274-4B72-7D6037CF3EB7}"/>
              </a:ext>
            </a:extLst>
          </p:cNvPr>
          <p:cNvSpPr>
            <a:spLocks noGrp="1" noChangeArrowheads="1"/>
          </p:cNvSpPr>
          <p:nvPr>
            <p:ph type="sldNum" sz="quarter" idx="12"/>
          </p:nvPr>
        </p:nvSpPr>
        <p:spPr>
          <a:ln/>
        </p:spPr>
        <p:txBody>
          <a:bodyPr/>
          <a:lstStyle>
            <a:lvl1pPr>
              <a:defRPr/>
            </a:lvl1pPr>
          </a:lstStyle>
          <a:p>
            <a:pPr>
              <a:defRPr/>
            </a:pPr>
            <a:fld id="{15950DC1-0105-1849-9D7F-851E9F8413B6}" type="slidenum">
              <a:rPr lang="en-US" altLang="en-US"/>
              <a:pPr>
                <a:defRPr/>
              </a:pPr>
              <a:t>‹#›</a:t>
            </a:fld>
            <a:endParaRPr lang="en-US" altLang="en-US" dirty="0"/>
          </a:p>
        </p:txBody>
      </p:sp>
    </p:spTree>
    <p:extLst>
      <p:ext uri="{BB962C8B-B14F-4D97-AF65-F5344CB8AC3E}">
        <p14:creationId xmlns:p14="http://schemas.microsoft.com/office/powerpoint/2010/main" val="106246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67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0A08DE-97C5-640B-C274-7FACC6CD9583}"/>
              </a:ext>
            </a:extLst>
          </p:cNvPr>
          <p:cNvPicPr>
            <a:picLocks noChangeAspect="1" noChangeArrowheads="1"/>
          </p:cNvPicPr>
          <p:nvPr userDrawn="1"/>
        </p:nvPicPr>
        <p:blipFill>
          <a:blip r:embed="rId2">
            <a:clrChange>
              <a:clrFrom>
                <a:srgbClr val="FF00FF"/>
              </a:clrFrom>
              <a:clrTo>
                <a:srgbClr val="FF00FF">
                  <a:alpha val="0"/>
                </a:srgbClr>
              </a:clrTo>
            </a:clrChange>
            <a:extLst>
              <a:ext uri="{28A0092B-C50C-407E-A947-70E740481C1C}">
                <a14:useLocalDpi xmlns:a14="http://schemas.microsoft.com/office/drawing/2010/main" val="0"/>
              </a:ext>
            </a:extLst>
          </a:blip>
          <a:srcRect/>
          <a:stretch>
            <a:fillRect/>
          </a:stretch>
        </p:blipFill>
        <p:spPr bwMode="auto">
          <a:xfrm>
            <a:off x="481013" y="82550"/>
            <a:ext cx="8318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
            <a:extLst>
              <a:ext uri="{FF2B5EF4-FFF2-40B4-BE49-F238E27FC236}">
                <a16:creationId xmlns:a16="http://schemas.microsoft.com/office/drawing/2014/main" id="{A84A8540-3EFC-D4AC-C1F5-3A4D298450BD}"/>
              </a:ext>
            </a:extLst>
          </p:cNvPr>
          <p:cNvPicPr>
            <a:picLocks noChangeAspect="1" noChangeArrowheads="1"/>
          </p:cNvPicPr>
          <p:nvPr userDrawn="1"/>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471488" y="900113"/>
            <a:ext cx="868362"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a:extLst>
              <a:ext uri="{FF2B5EF4-FFF2-40B4-BE49-F238E27FC236}">
                <a16:creationId xmlns:a16="http://schemas.microsoft.com/office/drawing/2014/main" id="{08E98C11-8CC0-97EE-C9EA-06CD3998A0CE}"/>
              </a:ext>
            </a:extLst>
          </p:cNvPr>
          <p:cNvSpPr txBox="1">
            <a:spLocks noChangeArrowheads="1"/>
          </p:cNvSpPr>
          <p:nvPr userDrawn="1"/>
        </p:nvSpPr>
        <p:spPr bwMode="auto">
          <a:xfrm>
            <a:off x="104775" y="6297613"/>
            <a:ext cx="752475" cy="368300"/>
          </a:xfrm>
          <a:prstGeom prst="rect">
            <a:avLst/>
          </a:prstGeom>
          <a:noFill/>
          <a:ln>
            <a:noFill/>
          </a:ln>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defRPr/>
            </a:pPr>
            <a:fld id="{F75114E2-4D9F-DE47-AAF5-394847FA13A4}" type="slidenum">
              <a:rPr lang="en-US" altLang="en-US" sz="1800" smtClean="0"/>
              <a:pPr>
                <a:defRPr/>
              </a:pPr>
              <a:t>‹#›</a:t>
            </a:fld>
            <a:endParaRPr lang="en-US" alt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27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22129FE-49B0-2EC1-988D-1B4B4CE3840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A39C9B2-299D-F723-C4B2-EC093C95F3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49C633-990C-2FB5-73D5-9F110CAA082F}"/>
              </a:ext>
            </a:extLst>
          </p:cNvPr>
          <p:cNvSpPr>
            <a:spLocks noGrp="1"/>
          </p:cNvSpPr>
          <p:nvPr>
            <p:ph type="sldNum" sz="quarter" idx="12"/>
          </p:nvPr>
        </p:nvSpPr>
        <p:spPr/>
        <p:txBody>
          <a:bodyPr/>
          <a:lstStyle>
            <a:lvl1pPr>
              <a:defRPr/>
            </a:lvl1pPr>
          </a:lstStyle>
          <a:p>
            <a:pPr>
              <a:defRPr/>
            </a:pPr>
            <a:fld id="{99D3A75B-512F-4A44-ABC0-1CE3AF7C0C34}" type="slidenum">
              <a:rPr lang="en-US" altLang="en-US"/>
              <a:pPr>
                <a:defRPr/>
              </a:pPr>
              <a:t>‹#›</a:t>
            </a:fld>
            <a:endParaRPr lang="en-US" altLang="en-US"/>
          </a:p>
        </p:txBody>
      </p:sp>
    </p:spTree>
    <p:extLst>
      <p:ext uri="{BB962C8B-B14F-4D97-AF65-F5344CB8AC3E}">
        <p14:creationId xmlns:p14="http://schemas.microsoft.com/office/powerpoint/2010/main" val="3380885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4B21F-1098-0819-9961-59595333453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93DB876-E37F-0726-3026-7554312927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D5912-0E96-C7B5-2DCF-B22FFC3EBF72}"/>
              </a:ext>
            </a:extLst>
          </p:cNvPr>
          <p:cNvSpPr>
            <a:spLocks noGrp="1"/>
          </p:cNvSpPr>
          <p:nvPr>
            <p:ph type="sldNum" sz="quarter" idx="12"/>
          </p:nvPr>
        </p:nvSpPr>
        <p:spPr/>
        <p:txBody>
          <a:bodyPr/>
          <a:lstStyle>
            <a:lvl1pPr>
              <a:defRPr/>
            </a:lvl1pPr>
          </a:lstStyle>
          <a:p>
            <a:pPr>
              <a:defRPr/>
            </a:pPr>
            <a:fld id="{9010C583-AA2C-484B-A174-CBAEBFC55253}" type="slidenum">
              <a:rPr lang="en-US" altLang="en-US"/>
              <a:pPr>
                <a:defRPr/>
              </a:pPr>
              <a:t>‹#›</a:t>
            </a:fld>
            <a:endParaRPr lang="en-US" altLang="en-US"/>
          </a:p>
        </p:txBody>
      </p:sp>
    </p:spTree>
    <p:extLst>
      <p:ext uri="{BB962C8B-B14F-4D97-AF65-F5344CB8AC3E}">
        <p14:creationId xmlns:p14="http://schemas.microsoft.com/office/powerpoint/2010/main" val="82232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A6A42-4562-C517-8F5C-E49CC99A6C3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62FDF56-B6DF-0B6C-3A04-FF3B150777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20DA7B-2851-4816-0FE5-FBFADF835736}"/>
              </a:ext>
            </a:extLst>
          </p:cNvPr>
          <p:cNvSpPr>
            <a:spLocks noGrp="1"/>
          </p:cNvSpPr>
          <p:nvPr>
            <p:ph type="sldNum" sz="quarter" idx="12"/>
          </p:nvPr>
        </p:nvSpPr>
        <p:spPr/>
        <p:txBody>
          <a:bodyPr/>
          <a:lstStyle>
            <a:lvl1pPr>
              <a:defRPr/>
            </a:lvl1pPr>
          </a:lstStyle>
          <a:p>
            <a:pPr>
              <a:defRPr/>
            </a:pPr>
            <a:fld id="{11C6A64D-0FA4-DF45-AEE8-52E07BB57463}" type="slidenum">
              <a:rPr lang="en-US" altLang="en-US"/>
              <a:pPr>
                <a:defRPr/>
              </a:pPr>
              <a:t>‹#›</a:t>
            </a:fld>
            <a:endParaRPr lang="en-US" altLang="en-US"/>
          </a:p>
        </p:txBody>
      </p:sp>
    </p:spTree>
    <p:extLst>
      <p:ext uri="{BB962C8B-B14F-4D97-AF65-F5344CB8AC3E}">
        <p14:creationId xmlns:p14="http://schemas.microsoft.com/office/powerpoint/2010/main" val="176207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253BB1-F97B-1D50-D178-D4DC18F602F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EB63BD7-BA3A-6E34-1675-D985080061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F79A58-517C-7D40-99CD-A280B33A02B8}"/>
              </a:ext>
            </a:extLst>
          </p:cNvPr>
          <p:cNvSpPr>
            <a:spLocks noGrp="1"/>
          </p:cNvSpPr>
          <p:nvPr>
            <p:ph type="sldNum" sz="quarter" idx="12"/>
          </p:nvPr>
        </p:nvSpPr>
        <p:spPr/>
        <p:txBody>
          <a:bodyPr/>
          <a:lstStyle>
            <a:lvl1pPr>
              <a:defRPr/>
            </a:lvl1pPr>
          </a:lstStyle>
          <a:p>
            <a:pPr>
              <a:defRPr/>
            </a:pPr>
            <a:fld id="{45952DD0-22A7-DA47-84E7-3383C378ACF4}" type="slidenum">
              <a:rPr lang="en-US" altLang="en-US"/>
              <a:pPr>
                <a:defRPr/>
              </a:pPr>
              <a:t>‹#›</a:t>
            </a:fld>
            <a:endParaRPr lang="en-US" altLang="en-US"/>
          </a:p>
        </p:txBody>
      </p:sp>
    </p:spTree>
    <p:extLst>
      <p:ext uri="{BB962C8B-B14F-4D97-AF65-F5344CB8AC3E}">
        <p14:creationId xmlns:p14="http://schemas.microsoft.com/office/powerpoint/2010/main" val="392662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0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88EF9B-B370-2434-BB78-1306299D346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223F640A-0AC4-1D30-5406-79C223610B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982CB5E-7932-850C-3045-2829A84905C4}"/>
              </a:ext>
            </a:extLst>
          </p:cNvPr>
          <p:cNvSpPr>
            <a:spLocks noGrp="1"/>
          </p:cNvSpPr>
          <p:nvPr>
            <p:ph type="sldNum" sz="quarter" idx="12"/>
          </p:nvPr>
        </p:nvSpPr>
        <p:spPr/>
        <p:txBody>
          <a:bodyPr/>
          <a:lstStyle>
            <a:lvl1pPr>
              <a:defRPr/>
            </a:lvl1pPr>
          </a:lstStyle>
          <a:p>
            <a:pPr>
              <a:defRPr/>
            </a:pPr>
            <a:fld id="{CE7E632B-B0E5-974E-8D5A-7F16FBEA9131}" type="slidenum">
              <a:rPr lang="en-US" altLang="en-US"/>
              <a:pPr>
                <a:defRPr/>
              </a:pPr>
              <a:t>‹#›</a:t>
            </a:fld>
            <a:endParaRPr lang="en-US" altLang="en-US"/>
          </a:p>
        </p:txBody>
      </p:sp>
    </p:spTree>
    <p:extLst>
      <p:ext uri="{BB962C8B-B14F-4D97-AF65-F5344CB8AC3E}">
        <p14:creationId xmlns:p14="http://schemas.microsoft.com/office/powerpoint/2010/main" val="323525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EA7726-CC43-3771-FEA9-87BD55D54268}"/>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F904422C-C2B5-2B89-9859-3678F3B986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A639873-BD4E-77E1-D0B5-91401B4253D6}"/>
              </a:ext>
            </a:extLst>
          </p:cNvPr>
          <p:cNvSpPr>
            <a:spLocks noGrp="1"/>
          </p:cNvSpPr>
          <p:nvPr>
            <p:ph type="sldNum" sz="quarter" idx="12"/>
          </p:nvPr>
        </p:nvSpPr>
        <p:spPr/>
        <p:txBody>
          <a:bodyPr/>
          <a:lstStyle>
            <a:lvl1pPr>
              <a:defRPr/>
            </a:lvl1pPr>
          </a:lstStyle>
          <a:p>
            <a:pPr>
              <a:defRPr/>
            </a:pPr>
            <a:fld id="{482DF07E-37DC-8844-82E3-300FD8F163AA}" type="slidenum">
              <a:rPr lang="en-US" altLang="en-US"/>
              <a:pPr>
                <a:defRPr/>
              </a:pPr>
              <a:t>‹#›</a:t>
            </a:fld>
            <a:endParaRPr lang="en-US" altLang="en-US"/>
          </a:p>
        </p:txBody>
      </p:sp>
    </p:spTree>
    <p:extLst>
      <p:ext uri="{BB962C8B-B14F-4D97-AF65-F5344CB8AC3E}">
        <p14:creationId xmlns:p14="http://schemas.microsoft.com/office/powerpoint/2010/main" val="3657186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AD5342-3DAE-4DCF-8756-3A4A31CAFAB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A115B658-3D14-D614-2B93-95E5234EEC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B6A8ECC-1CCD-F8C2-B43A-30A97E17665D}"/>
              </a:ext>
            </a:extLst>
          </p:cNvPr>
          <p:cNvSpPr>
            <a:spLocks noGrp="1"/>
          </p:cNvSpPr>
          <p:nvPr>
            <p:ph type="sldNum" sz="quarter" idx="12"/>
          </p:nvPr>
        </p:nvSpPr>
        <p:spPr/>
        <p:txBody>
          <a:bodyPr/>
          <a:lstStyle>
            <a:lvl1pPr>
              <a:defRPr/>
            </a:lvl1pPr>
          </a:lstStyle>
          <a:p>
            <a:pPr>
              <a:defRPr/>
            </a:pPr>
            <a:fld id="{A6DF4EB3-593E-3145-88C7-81E79118C895}" type="slidenum">
              <a:rPr lang="en-US" altLang="en-US"/>
              <a:pPr>
                <a:defRPr/>
              </a:pPr>
              <a:t>‹#›</a:t>
            </a:fld>
            <a:endParaRPr lang="en-US" altLang="en-US"/>
          </a:p>
        </p:txBody>
      </p:sp>
    </p:spTree>
    <p:extLst>
      <p:ext uri="{BB962C8B-B14F-4D97-AF65-F5344CB8AC3E}">
        <p14:creationId xmlns:p14="http://schemas.microsoft.com/office/powerpoint/2010/main" val="118480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38D8D9-DE9B-7E41-2D4E-9C27F4B5B3C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2ADC19C-7BDE-77D4-D620-B842DF1287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370064-631D-DA6C-E327-49FF2F7271D1}"/>
              </a:ext>
            </a:extLst>
          </p:cNvPr>
          <p:cNvSpPr>
            <a:spLocks noGrp="1"/>
          </p:cNvSpPr>
          <p:nvPr>
            <p:ph type="sldNum" sz="quarter" idx="12"/>
          </p:nvPr>
        </p:nvSpPr>
        <p:spPr/>
        <p:txBody>
          <a:bodyPr/>
          <a:lstStyle>
            <a:lvl1pPr>
              <a:defRPr/>
            </a:lvl1pPr>
          </a:lstStyle>
          <a:p>
            <a:pPr>
              <a:defRPr/>
            </a:pPr>
            <a:fld id="{EBA7F24B-3DC8-E04A-B130-2738A6233F19}" type="slidenum">
              <a:rPr lang="en-US" altLang="en-US"/>
              <a:pPr>
                <a:defRPr/>
              </a:pPr>
              <a:t>‹#›</a:t>
            </a:fld>
            <a:endParaRPr lang="en-US" altLang="en-US"/>
          </a:p>
        </p:txBody>
      </p:sp>
    </p:spTree>
    <p:extLst>
      <p:ext uri="{BB962C8B-B14F-4D97-AF65-F5344CB8AC3E}">
        <p14:creationId xmlns:p14="http://schemas.microsoft.com/office/powerpoint/2010/main" val="836562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7ABE0EC-A7DA-2023-39F4-CC980DA8ED1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54A4E93-4FFD-3E64-B74D-08B45E32BB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C7FDA6-D32E-180B-B5EE-45F2ACF93EE6}"/>
              </a:ext>
            </a:extLst>
          </p:cNvPr>
          <p:cNvSpPr>
            <a:spLocks noGrp="1"/>
          </p:cNvSpPr>
          <p:nvPr>
            <p:ph type="sldNum" sz="quarter" idx="12"/>
          </p:nvPr>
        </p:nvSpPr>
        <p:spPr/>
        <p:txBody>
          <a:bodyPr/>
          <a:lstStyle>
            <a:lvl1pPr>
              <a:defRPr/>
            </a:lvl1pPr>
          </a:lstStyle>
          <a:p>
            <a:pPr>
              <a:defRPr/>
            </a:pPr>
            <a:fld id="{094F9F35-AEC2-2445-A86C-BD1CE32022C0}" type="slidenum">
              <a:rPr lang="en-US" altLang="en-US"/>
              <a:pPr>
                <a:defRPr/>
              </a:pPr>
              <a:t>‹#›</a:t>
            </a:fld>
            <a:endParaRPr lang="en-US" altLang="en-US"/>
          </a:p>
        </p:txBody>
      </p:sp>
    </p:spTree>
    <p:extLst>
      <p:ext uri="{BB962C8B-B14F-4D97-AF65-F5344CB8AC3E}">
        <p14:creationId xmlns:p14="http://schemas.microsoft.com/office/powerpoint/2010/main" val="33246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98A74-83A9-EA66-2B77-C9450BDB8AB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276B511-B5E3-BE79-1484-AD926E1D14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35E062-5421-7A52-D3D4-91D0C21E555E}"/>
              </a:ext>
            </a:extLst>
          </p:cNvPr>
          <p:cNvSpPr>
            <a:spLocks noGrp="1"/>
          </p:cNvSpPr>
          <p:nvPr>
            <p:ph type="sldNum" sz="quarter" idx="12"/>
          </p:nvPr>
        </p:nvSpPr>
        <p:spPr/>
        <p:txBody>
          <a:bodyPr/>
          <a:lstStyle>
            <a:lvl1pPr>
              <a:defRPr/>
            </a:lvl1pPr>
          </a:lstStyle>
          <a:p>
            <a:pPr>
              <a:defRPr/>
            </a:pPr>
            <a:fld id="{114BB295-EC30-8F43-92CD-ACC3C6EFBCC8}" type="slidenum">
              <a:rPr lang="en-US" altLang="en-US"/>
              <a:pPr>
                <a:defRPr/>
              </a:pPr>
              <a:t>‹#›</a:t>
            </a:fld>
            <a:endParaRPr lang="en-US" altLang="en-US"/>
          </a:p>
        </p:txBody>
      </p:sp>
    </p:spTree>
    <p:extLst>
      <p:ext uri="{BB962C8B-B14F-4D97-AF65-F5344CB8AC3E}">
        <p14:creationId xmlns:p14="http://schemas.microsoft.com/office/powerpoint/2010/main" val="251166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BCFBF-E8C3-11AA-4763-4FDF7B3AA8C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BBC5780-D87F-5BB2-16B0-421B2506E7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7CD570-DE35-44B9-DEEC-2D2F5E6366AD}"/>
              </a:ext>
            </a:extLst>
          </p:cNvPr>
          <p:cNvSpPr>
            <a:spLocks noGrp="1"/>
          </p:cNvSpPr>
          <p:nvPr>
            <p:ph type="sldNum" sz="quarter" idx="12"/>
          </p:nvPr>
        </p:nvSpPr>
        <p:spPr/>
        <p:txBody>
          <a:bodyPr/>
          <a:lstStyle>
            <a:lvl1pPr>
              <a:defRPr/>
            </a:lvl1pPr>
          </a:lstStyle>
          <a:p>
            <a:pPr>
              <a:defRPr/>
            </a:pPr>
            <a:fld id="{D9C9CFCB-360A-2B4C-890D-1C7D5E12E5F3}" type="slidenum">
              <a:rPr lang="en-US" altLang="en-US"/>
              <a:pPr>
                <a:defRPr/>
              </a:pPr>
              <a:t>‹#›</a:t>
            </a:fld>
            <a:endParaRPr lang="en-US" altLang="en-US"/>
          </a:p>
        </p:txBody>
      </p:sp>
    </p:spTree>
    <p:extLst>
      <p:ext uri="{BB962C8B-B14F-4D97-AF65-F5344CB8AC3E}">
        <p14:creationId xmlns:p14="http://schemas.microsoft.com/office/powerpoint/2010/main" val="217998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07208809-2B66-776F-A0CD-F25B77A9B8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52C89A3-154B-C965-BE9D-556AB943DC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0A2487B-CD63-66AA-ECE4-63D648CFDCC4}"/>
              </a:ext>
            </a:extLst>
          </p:cNvPr>
          <p:cNvSpPr>
            <a:spLocks noGrp="1" noChangeArrowheads="1"/>
          </p:cNvSpPr>
          <p:nvPr>
            <p:ph type="sldNum" sz="quarter" idx="12"/>
          </p:nvPr>
        </p:nvSpPr>
        <p:spPr>
          <a:ln/>
        </p:spPr>
        <p:txBody>
          <a:bodyPr/>
          <a:lstStyle>
            <a:lvl1pPr>
              <a:defRPr/>
            </a:lvl1pPr>
          </a:lstStyle>
          <a:p>
            <a:pPr>
              <a:defRPr/>
            </a:pPr>
            <a:fld id="{6029CE9B-0421-C94B-A462-6FEC0C3E3A21}" type="slidenum">
              <a:rPr lang="en-US" altLang="en-US"/>
              <a:pPr>
                <a:defRPr/>
              </a:pPr>
              <a:t>‹#›</a:t>
            </a:fld>
            <a:endParaRPr lang="en-US" altLang="en-US" dirty="0"/>
          </a:p>
        </p:txBody>
      </p:sp>
    </p:spTree>
    <p:extLst>
      <p:ext uri="{BB962C8B-B14F-4D97-AF65-F5344CB8AC3E}">
        <p14:creationId xmlns:p14="http://schemas.microsoft.com/office/powerpoint/2010/main" val="409409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484" y="159861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4" y="159861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04262F54-063D-9B0F-22EF-54E7D6031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484DD16A-AA7E-6042-3CEC-AA43490C7B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1A050597-7614-DFBB-9402-30314E84BDF1}"/>
              </a:ext>
            </a:extLst>
          </p:cNvPr>
          <p:cNvSpPr>
            <a:spLocks noGrp="1" noChangeArrowheads="1"/>
          </p:cNvSpPr>
          <p:nvPr>
            <p:ph type="sldNum" sz="quarter" idx="12"/>
          </p:nvPr>
        </p:nvSpPr>
        <p:spPr>
          <a:ln/>
        </p:spPr>
        <p:txBody>
          <a:bodyPr/>
          <a:lstStyle>
            <a:lvl1pPr>
              <a:defRPr/>
            </a:lvl1pPr>
          </a:lstStyle>
          <a:p>
            <a:pPr>
              <a:defRPr/>
            </a:pPr>
            <a:fld id="{B870AFCE-6D02-5240-849F-7A5836E8259C}" type="slidenum">
              <a:rPr lang="en-US" altLang="en-US"/>
              <a:pPr>
                <a:defRPr/>
              </a:pPr>
              <a:t>‹#›</a:t>
            </a:fld>
            <a:endParaRPr lang="en-US" altLang="en-US" dirty="0"/>
          </a:p>
        </p:txBody>
      </p:sp>
    </p:spTree>
    <p:extLst>
      <p:ext uri="{BB962C8B-B14F-4D97-AF65-F5344CB8AC3E}">
        <p14:creationId xmlns:p14="http://schemas.microsoft.com/office/powerpoint/2010/main" val="165580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CB5340A0-F7ED-153C-AB14-13041AE2CA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D3F14F5F-52C2-01DC-D0F3-6B9E1F143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8FE5BF6D-13E2-AFA5-F731-D031E6CD9B0C}"/>
              </a:ext>
            </a:extLst>
          </p:cNvPr>
          <p:cNvSpPr>
            <a:spLocks noGrp="1" noChangeArrowheads="1"/>
          </p:cNvSpPr>
          <p:nvPr>
            <p:ph type="sldNum" sz="quarter" idx="12"/>
          </p:nvPr>
        </p:nvSpPr>
        <p:spPr>
          <a:ln/>
        </p:spPr>
        <p:txBody>
          <a:bodyPr/>
          <a:lstStyle>
            <a:lvl1pPr>
              <a:defRPr/>
            </a:lvl1pPr>
          </a:lstStyle>
          <a:p>
            <a:pPr>
              <a:defRPr/>
            </a:pPr>
            <a:fld id="{FA1C8C71-5156-7040-8120-A970DF0A6987}" type="slidenum">
              <a:rPr lang="en-US" altLang="en-US"/>
              <a:pPr>
                <a:defRPr/>
              </a:pPr>
              <a:t>‹#›</a:t>
            </a:fld>
            <a:endParaRPr lang="en-US" altLang="en-US" dirty="0"/>
          </a:p>
        </p:txBody>
      </p:sp>
    </p:spTree>
    <p:extLst>
      <p:ext uri="{BB962C8B-B14F-4D97-AF65-F5344CB8AC3E}">
        <p14:creationId xmlns:p14="http://schemas.microsoft.com/office/powerpoint/2010/main" val="121558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E10EA383-B601-52DD-1D4F-DF89D36AEA1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565E2011-1BD2-CEAD-649A-C440BFCA24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18F67C66-40DD-A2FC-0BDC-A436C5C55CFB}"/>
              </a:ext>
            </a:extLst>
          </p:cNvPr>
          <p:cNvSpPr>
            <a:spLocks noGrp="1" noChangeArrowheads="1"/>
          </p:cNvSpPr>
          <p:nvPr>
            <p:ph type="sldNum" sz="quarter" idx="12"/>
          </p:nvPr>
        </p:nvSpPr>
        <p:spPr>
          <a:ln/>
        </p:spPr>
        <p:txBody>
          <a:bodyPr/>
          <a:lstStyle>
            <a:lvl1pPr>
              <a:defRPr/>
            </a:lvl1pPr>
          </a:lstStyle>
          <a:p>
            <a:pPr>
              <a:defRPr/>
            </a:pPr>
            <a:fld id="{EF493072-7868-5145-A0AA-AA327F909268}" type="slidenum">
              <a:rPr lang="en-US" altLang="en-US"/>
              <a:pPr>
                <a:defRPr/>
              </a:pPr>
              <a:t>‹#›</a:t>
            </a:fld>
            <a:endParaRPr lang="en-US" altLang="en-US" dirty="0"/>
          </a:p>
        </p:txBody>
      </p:sp>
    </p:spTree>
    <p:extLst>
      <p:ext uri="{BB962C8B-B14F-4D97-AF65-F5344CB8AC3E}">
        <p14:creationId xmlns:p14="http://schemas.microsoft.com/office/powerpoint/2010/main" val="208448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4C97F144-FB11-348F-DF97-37596A8B78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288D50F8-CC35-3B36-2418-3B5B9DE929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1E6DC058-C522-FF12-3542-1D8D4CA0213A}"/>
              </a:ext>
            </a:extLst>
          </p:cNvPr>
          <p:cNvSpPr>
            <a:spLocks noGrp="1" noChangeArrowheads="1"/>
          </p:cNvSpPr>
          <p:nvPr>
            <p:ph type="sldNum" sz="quarter" idx="12"/>
          </p:nvPr>
        </p:nvSpPr>
        <p:spPr>
          <a:ln/>
        </p:spPr>
        <p:txBody>
          <a:bodyPr/>
          <a:lstStyle>
            <a:lvl1pPr>
              <a:defRPr/>
            </a:lvl1pPr>
          </a:lstStyle>
          <a:p>
            <a:pPr>
              <a:defRPr/>
            </a:pPr>
            <a:fld id="{8BEC0FBF-4585-FC40-9AC7-FBC28602EFE7}" type="slidenum">
              <a:rPr lang="en-US" altLang="en-US"/>
              <a:pPr>
                <a:defRPr/>
              </a:pPr>
              <a:t>‹#›</a:t>
            </a:fld>
            <a:endParaRPr lang="en-US" altLang="en-US" dirty="0"/>
          </a:p>
        </p:txBody>
      </p:sp>
    </p:spTree>
    <p:extLst>
      <p:ext uri="{BB962C8B-B14F-4D97-AF65-F5344CB8AC3E}">
        <p14:creationId xmlns:p14="http://schemas.microsoft.com/office/powerpoint/2010/main" val="421595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7AF7E6AB-1ADF-9839-2B82-3771714F9C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A59448D0-1BD3-6892-3B72-521C5BE0B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34736759-AF05-0AFE-F6FE-58D6ACC160B8}"/>
              </a:ext>
            </a:extLst>
          </p:cNvPr>
          <p:cNvSpPr>
            <a:spLocks noGrp="1" noChangeArrowheads="1"/>
          </p:cNvSpPr>
          <p:nvPr>
            <p:ph type="sldNum" sz="quarter" idx="12"/>
          </p:nvPr>
        </p:nvSpPr>
        <p:spPr>
          <a:ln/>
        </p:spPr>
        <p:txBody>
          <a:bodyPr/>
          <a:lstStyle>
            <a:lvl1pPr>
              <a:defRPr/>
            </a:lvl1pPr>
          </a:lstStyle>
          <a:p>
            <a:pPr>
              <a:defRPr/>
            </a:pPr>
            <a:fld id="{D36C189F-E1D5-B44B-B23C-07EA07D393B1}" type="slidenum">
              <a:rPr lang="en-US" altLang="en-US"/>
              <a:pPr>
                <a:defRPr/>
              </a:pPr>
              <a:t>‹#›</a:t>
            </a:fld>
            <a:endParaRPr lang="en-US" altLang="en-US" dirty="0"/>
          </a:p>
        </p:txBody>
      </p:sp>
    </p:spTree>
    <p:extLst>
      <p:ext uri="{BB962C8B-B14F-4D97-AF65-F5344CB8AC3E}">
        <p14:creationId xmlns:p14="http://schemas.microsoft.com/office/powerpoint/2010/main" val="54007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CC71E62-AFFD-1CEA-6854-077F219E09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DCBF883-B1B2-1176-7C4D-F61EA430B1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A5D7A7E8-70AD-8B12-8F07-DA22F3D9E8E1}"/>
              </a:ext>
            </a:extLst>
          </p:cNvPr>
          <p:cNvSpPr>
            <a:spLocks noGrp="1" noChangeArrowheads="1"/>
          </p:cNvSpPr>
          <p:nvPr>
            <p:ph type="sldNum" sz="quarter" idx="12"/>
          </p:nvPr>
        </p:nvSpPr>
        <p:spPr>
          <a:ln/>
        </p:spPr>
        <p:txBody>
          <a:bodyPr/>
          <a:lstStyle>
            <a:lvl1pPr>
              <a:defRPr/>
            </a:lvl1pPr>
          </a:lstStyle>
          <a:p>
            <a:pPr>
              <a:defRPr/>
            </a:pPr>
            <a:fld id="{15F70669-9168-D448-B8A5-C47A4760A5F4}" type="slidenum">
              <a:rPr lang="en-US" altLang="en-US"/>
              <a:pPr>
                <a:defRPr/>
              </a:pPr>
              <a:t>‹#›</a:t>
            </a:fld>
            <a:endParaRPr lang="en-US" altLang="en-US" dirty="0"/>
          </a:p>
        </p:txBody>
      </p:sp>
    </p:spTree>
    <p:extLst>
      <p:ext uri="{BB962C8B-B14F-4D97-AF65-F5344CB8AC3E}">
        <p14:creationId xmlns:p14="http://schemas.microsoft.com/office/powerpoint/2010/main" val="252840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95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8">
            <a:extLst>
              <a:ext uri="{FF2B5EF4-FFF2-40B4-BE49-F238E27FC236}">
                <a16:creationId xmlns:a16="http://schemas.microsoft.com/office/drawing/2014/main" id="{41A79206-4C8F-5107-C631-EE18B7AA439C}"/>
              </a:ext>
            </a:extLst>
          </p:cNvPr>
          <p:cNvGrpSpPr>
            <a:grpSpLocks/>
          </p:cNvGrpSpPr>
          <p:nvPr/>
        </p:nvGrpSpPr>
        <p:grpSpPr bwMode="auto">
          <a:xfrm>
            <a:off x="1588" y="0"/>
            <a:ext cx="12201525" cy="6853238"/>
            <a:chOff x="1" y="0"/>
            <a:chExt cx="5764" cy="4317"/>
          </a:xfrm>
        </p:grpSpPr>
        <p:sp>
          <p:nvSpPr>
            <p:cNvPr id="2" name="Freeform 2">
              <a:extLst>
                <a:ext uri="{FF2B5EF4-FFF2-40B4-BE49-F238E27FC236}">
                  <a16:creationId xmlns:a16="http://schemas.microsoft.com/office/drawing/2014/main" id="{5E5A2C5E-4F12-383C-1E10-0D800C2DC9AA}"/>
                </a:ext>
              </a:extLst>
            </p:cNvPr>
            <p:cNvSpPr>
              <a:spLocks/>
            </p:cNvSpPr>
            <p:nvPr/>
          </p:nvSpPr>
          <p:spPr bwMode="hidden">
            <a:xfrm>
              <a:off x="5045" y="2626"/>
              <a:ext cx="720" cy="1691"/>
            </a:xfrm>
            <a:custGeom>
              <a:avLst/>
              <a:gdLst/>
              <a:ahLst/>
              <a:cxnLst>
                <a:cxn ang="0">
                  <a:pos x="719" y="72"/>
                </a:cxn>
                <a:cxn ang="0">
                  <a:pos x="719" y="0"/>
                </a:cxn>
                <a:cxn ang="0">
                  <a:pos x="701" y="101"/>
                </a:cxn>
                <a:cxn ang="0">
                  <a:pos x="677" y="209"/>
                </a:cxn>
                <a:cxn ang="0">
                  <a:pos x="629" y="389"/>
                </a:cxn>
                <a:cxn ang="0">
                  <a:pos x="576" y="569"/>
                </a:cxn>
                <a:cxn ang="0">
                  <a:pos x="503" y="749"/>
                </a:cxn>
                <a:cxn ang="0">
                  <a:pos x="425" y="935"/>
                </a:cxn>
                <a:cxn ang="0">
                  <a:pos x="335" y="1121"/>
                </a:cxn>
                <a:cxn ang="0">
                  <a:pos x="234" y="1312"/>
                </a:cxn>
                <a:cxn ang="0">
                  <a:pos x="125" y="1498"/>
                </a:cxn>
                <a:cxn ang="0">
                  <a:pos x="0" y="1690"/>
                </a:cxn>
                <a:cxn ang="0">
                  <a:pos x="11" y="1690"/>
                </a:cxn>
                <a:cxn ang="0">
                  <a:pos x="137" y="1498"/>
                </a:cxn>
                <a:cxn ang="0">
                  <a:pos x="246" y="1312"/>
                </a:cxn>
                <a:cxn ang="0">
                  <a:pos x="347" y="1121"/>
                </a:cxn>
                <a:cxn ang="0">
                  <a:pos x="437" y="935"/>
                </a:cxn>
                <a:cxn ang="0">
                  <a:pos x="515" y="749"/>
                </a:cxn>
                <a:cxn ang="0">
                  <a:pos x="587" y="569"/>
                </a:cxn>
                <a:cxn ang="0">
                  <a:pos x="641" y="389"/>
                </a:cxn>
                <a:cxn ang="0">
                  <a:pos x="689" y="209"/>
                </a:cxn>
                <a:cxn ang="0">
                  <a:pos x="707" y="143"/>
                </a:cxn>
                <a:cxn ang="0">
                  <a:pos x="719" y="72"/>
                </a:cxn>
              </a:cxnLst>
              <a:rect l="0" t="0" r="r" b="b"/>
              <a:pathLst>
                <a:path w="720" h="1691">
                  <a:moveTo>
                    <a:pt x="719" y="72"/>
                  </a:moveTo>
                  <a:lnTo>
                    <a:pt x="719" y="0"/>
                  </a:lnTo>
                  <a:lnTo>
                    <a:pt x="701" y="101"/>
                  </a:lnTo>
                  <a:lnTo>
                    <a:pt x="677" y="209"/>
                  </a:lnTo>
                  <a:lnTo>
                    <a:pt x="629" y="389"/>
                  </a:lnTo>
                  <a:lnTo>
                    <a:pt x="576" y="569"/>
                  </a:lnTo>
                  <a:lnTo>
                    <a:pt x="503" y="749"/>
                  </a:lnTo>
                  <a:lnTo>
                    <a:pt x="425" y="935"/>
                  </a:lnTo>
                  <a:lnTo>
                    <a:pt x="335" y="1121"/>
                  </a:lnTo>
                  <a:lnTo>
                    <a:pt x="234" y="1312"/>
                  </a:lnTo>
                  <a:lnTo>
                    <a:pt x="125" y="1498"/>
                  </a:lnTo>
                  <a:lnTo>
                    <a:pt x="0" y="1690"/>
                  </a:lnTo>
                  <a:lnTo>
                    <a:pt x="11" y="1690"/>
                  </a:lnTo>
                  <a:lnTo>
                    <a:pt x="137" y="1498"/>
                  </a:lnTo>
                  <a:lnTo>
                    <a:pt x="246" y="1312"/>
                  </a:lnTo>
                  <a:lnTo>
                    <a:pt x="347" y="1121"/>
                  </a:lnTo>
                  <a:lnTo>
                    <a:pt x="437" y="935"/>
                  </a:lnTo>
                  <a:lnTo>
                    <a:pt x="515" y="749"/>
                  </a:lnTo>
                  <a:lnTo>
                    <a:pt x="587" y="569"/>
                  </a:lnTo>
                  <a:lnTo>
                    <a:pt x="641" y="389"/>
                  </a:lnTo>
                  <a:lnTo>
                    <a:pt x="689" y="209"/>
                  </a:lnTo>
                  <a:lnTo>
                    <a:pt x="707" y="143"/>
                  </a:lnTo>
                  <a:lnTo>
                    <a:pt x="719" y="72"/>
                  </a:lnTo>
                </a:path>
              </a:pathLst>
            </a:custGeom>
            <a:gradFill rotWithShape="0">
              <a:gsLst>
                <a:gs pos="0">
                  <a:schemeClr val="bg2"/>
                </a:gs>
                <a:gs pos="100000">
                  <a:schemeClr val="bg2">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27" name="Freeform 3">
              <a:extLst>
                <a:ext uri="{FF2B5EF4-FFF2-40B4-BE49-F238E27FC236}">
                  <a16:creationId xmlns:a16="http://schemas.microsoft.com/office/drawing/2014/main" id="{BBD02441-DD53-C29F-264B-E6E75B7777BF}"/>
                </a:ext>
              </a:extLst>
            </p:cNvPr>
            <p:cNvSpPr>
              <a:spLocks/>
            </p:cNvSpPr>
            <p:nvPr/>
          </p:nvSpPr>
          <p:spPr bwMode="hidden">
            <a:xfrm>
              <a:off x="5386" y="3794"/>
              <a:ext cx="379" cy="523"/>
            </a:xfrm>
            <a:custGeom>
              <a:avLst/>
              <a:gdLst/>
              <a:ahLst/>
              <a:cxnLst>
                <a:cxn ang="0">
                  <a:pos x="378" y="0"/>
                </a:cxn>
                <a:cxn ang="0">
                  <a:pos x="294" y="132"/>
                </a:cxn>
                <a:cxn ang="0">
                  <a:pos x="205" y="264"/>
                </a:cxn>
                <a:cxn ang="0">
                  <a:pos x="102" y="396"/>
                </a:cxn>
                <a:cxn ang="0">
                  <a:pos x="0" y="522"/>
                </a:cxn>
                <a:cxn ang="0">
                  <a:pos x="12" y="522"/>
                </a:cxn>
                <a:cxn ang="0">
                  <a:pos x="114" y="402"/>
                </a:cxn>
                <a:cxn ang="0">
                  <a:pos x="205" y="282"/>
                </a:cxn>
                <a:cxn ang="0">
                  <a:pos x="378" y="24"/>
                </a:cxn>
                <a:cxn ang="0">
                  <a:pos x="378" y="0"/>
                </a:cxn>
              </a:cxnLst>
              <a:rect l="0" t="0" r="r" b="b"/>
              <a:pathLst>
                <a:path w="379" h="523">
                  <a:moveTo>
                    <a:pt x="378" y="0"/>
                  </a:moveTo>
                  <a:lnTo>
                    <a:pt x="294" y="132"/>
                  </a:lnTo>
                  <a:lnTo>
                    <a:pt x="205" y="264"/>
                  </a:lnTo>
                  <a:lnTo>
                    <a:pt x="102" y="396"/>
                  </a:lnTo>
                  <a:lnTo>
                    <a:pt x="0" y="522"/>
                  </a:lnTo>
                  <a:lnTo>
                    <a:pt x="12" y="522"/>
                  </a:lnTo>
                  <a:lnTo>
                    <a:pt x="114" y="402"/>
                  </a:lnTo>
                  <a:lnTo>
                    <a:pt x="205" y="282"/>
                  </a:lnTo>
                  <a:lnTo>
                    <a:pt x="378" y="24"/>
                  </a:lnTo>
                  <a:lnTo>
                    <a:pt x="378" y="0"/>
                  </a:lnTo>
                </a:path>
              </a:pathLst>
            </a:custGeom>
            <a:gradFill rotWithShape="0">
              <a:gsLst>
                <a:gs pos="0">
                  <a:schemeClr val="bg2"/>
                </a:gs>
                <a:gs pos="100000">
                  <a:schemeClr val="bg2">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28" name="Freeform 4">
              <a:extLst>
                <a:ext uri="{FF2B5EF4-FFF2-40B4-BE49-F238E27FC236}">
                  <a16:creationId xmlns:a16="http://schemas.microsoft.com/office/drawing/2014/main" id="{64610D3B-DEE9-3A69-3CC3-61D2A0EDE3EE}"/>
                </a:ext>
              </a:extLst>
            </p:cNvPr>
            <p:cNvSpPr>
              <a:spLocks/>
            </p:cNvSpPr>
            <p:nvPr/>
          </p:nvSpPr>
          <p:spPr bwMode="hidden">
            <a:xfrm>
              <a:off x="5680" y="4214"/>
              <a:ext cx="85" cy="103"/>
            </a:xfrm>
            <a:custGeom>
              <a:avLst/>
              <a:gdLst/>
              <a:ahLst/>
              <a:cxnLst>
                <a:cxn ang="0">
                  <a:pos x="0" y="102"/>
                </a:cxn>
                <a:cxn ang="0">
                  <a:pos x="18" y="102"/>
                </a:cxn>
                <a:cxn ang="0">
                  <a:pos x="48" y="60"/>
                </a:cxn>
                <a:cxn ang="0">
                  <a:pos x="84" y="24"/>
                </a:cxn>
                <a:cxn ang="0">
                  <a:pos x="84" y="0"/>
                </a:cxn>
                <a:cxn ang="0">
                  <a:pos x="42" y="54"/>
                </a:cxn>
                <a:cxn ang="0">
                  <a:pos x="0" y="102"/>
                </a:cxn>
              </a:cxnLst>
              <a:rect l="0" t="0" r="r" b="b"/>
              <a:pathLst>
                <a:path w="85" h="103">
                  <a:moveTo>
                    <a:pt x="0" y="102"/>
                  </a:moveTo>
                  <a:lnTo>
                    <a:pt x="18" y="102"/>
                  </a:lnTo>
                  <a:lnTo>
                    <a:pt x="48" y="60"/>
                  </a:lnTo>
                  <a:lnTo>
                    <a:pt x="84" y="24"/>
                  </a:lnTo>
                  <a:lnTo>
                    <a:pt x="84" y="0"/>
                  </a:lnTo>
                  <a:lnTo>
                    <a:pt x="42" y="54"/>
                  </a:lnTo>
                  <a:lnTo>
                    <a:pt x="0" y="102"/>
                  </a:lnTo>
                </a:path>
              </a:pathLst>
            </a:custGeom>
            <a:gradFill rotWithShape="0">
              <a:gsLst>
                <a:gs pos="0">
                  <a:schemeClr val="bg2"/>
                </a:gs>
                <a:gs pos="100000">
                  <a:schemeClr val="bg2">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grpSp>
          <p:nvGrpSpPr>
            <p:cNvPr id="1036" name="Group 18">
              <a:extLst>
                <a:ext uri="{FF2B5EF4-FFF2-40B4-BE49-F238E27FC236}">
                  <a16:creationId xmlns:a16="http://schemas.microsoft.com/office/drawing/2014/main" id="{7E5AF10F-4FF2-A4BC-EC39-814C5BAD85C7}"/>
                </a:ext>
              </a:extLst>
            </p:cNvPr>
            <p:cNvGrpSpPr>
              <a:grpSpLocks/>
            </p:cNvGrpSpPr>
            <p:nvPr/>
          </p:nvGrpSpPr>
          <p:grpSpPr bwMode="auto">
            <a:xfrm>
              <a:off x="288" y="0"/>
              <a:ext cx="5099" cy="4317"/>
              <a:chOff x="288" y="0"/>
              <a:chExt cx="5099" cy="4317"/>
            </a:xfrm>
          </p:grpSpPr>
          <p:sp>
            <p:nvSpPr>
              <p:cNvPr id="1029" name="Freeform 5">
                <a:extLst>
                  <a:ext uri="{FF2B5EF4-FFF2-40B4-BE49-F238E27FC236}">
                    <a16:creationId xmlns:a16="http://schemas.microsoft.com/office/drawing/2014/main" id="{860E0FC7-0276-5517-46FA-B29BEE0D385D}"/>
                  </a:ext>
                </a:extLst>
              </p:cNvPr>
              <p:cNvSpPr>
                <a:spLocks/>
              </p:cNvSpPr>
              <p:nvPr/>
            </p:nvSpPr>
            <p:spPr bwMode="hidden">
              <a:xfrm>
                <a:off x="2789" y="0"/>
                <a:ext cx="73" cy="4317"/>
              </a:xfrm>
              <a:custGeom>
                <a:avLst/>
                <a:gdLst/>
                <a:ahLst/>
                <a:cxnLst>
                  <a:cxn ang="0">
                    <a:pos x="0" y="0"/>
                  </a:cxn>
                  <a:cxn ang="0">
                    <a:pos x="60" y="4316"/>
                  </a:cxn>
                  <a:cxn ang="0">
                    <a:pos x="72" y="4316"/>
                  </a:cxn>
                  <a:cxn ang="0">
                    <a:pos x="12" y="0"/>
                  </a:cxn>
                  <a:cxn ang="0">
                    <a:pos x="0" y="0"/>
                  </a:cxn>
                </a:cxnLst>
                <a:rect l="0" t="0" r="r" b="b"/>
                <a:pathLst>
                  <a:path w="73" h="4317">
                    <a:moveTo>
                      <a:pt x="0" y="0"/>
                    </a:moveTo>
                    <a:lnTo>
                      <a:pt x="60" y="4316"/>
                    </a:lnTo>
                    <a:lnTo>
                      <a:pt x="72" y="4316"/>
                    </a:lnTo>
                    <a:lnTo>
                      <a:pt x="12" y="0"/>
                    </a:lnTo>
                    <a:lnTo>
                      <a:pt x="0" y="0"/>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0" name="Freeform 6">
                <a:extLst>
                  <a:ext uri="{FF2B5EF4-FFF2-40B4-BE49-F238E27FC236}">
                    <a16:creationId xmlns:a16="http://schemas.microsoft.com/office/drawing/2014/main" id="{A13B0AE9-F610-26CA-56EE-537DE56976C3}"/>
                  </a:ext>
                </a:extLst>
              </p:cNvPr>
              <p:cNvSpPr>
                <a:spLocks/>
              </p:cNvSpPr>
              <p:nvPr/>
            </p:nvSpPr>
            <p:spPr bwMode="hidden">
              <a:xfrm>
                <a:off x="3089" y="0"/>
                <a:ext cx="175" cy="4317"/>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Lst>
                <a:rect l="0" t="0" r="r" b="b"/>
                <a:pathLst>
                  <a:path w="175" h="4317">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1" name="Freeform 7">
                <a:extLst>
                  <a:ext uri="{FF2B5EF4-FFF2-40B4-BE49-F238E27FC236}">
                    <a16:creationId xmlns:a16="http://schemas.microsoft.com/office/drawing/2014/main" id="{DF31D1ED-7A91-AADD-3646-1E50DA5B60A0}"/>
                  </a:ext>
                </a:extLst>
              </p:cNvPr>
              <p:cNvSpPr>
                <a:spLocks/>
              </p:cNvSpPr>
              <p:nvPr/>
            </p:nvSpPr>
            <p:spPr bwMode="hidden">
              <a:xfrm>
                <a:off x="3358" y="0"/>
                <a:ext cx="337" cy="4317"/>
              </a:xfrm>
              <a:custGeom>
                <a:avLst/>
                <a:gdLst/>
                <a:ahLst/>
                <a:cxnLst>
                  <a:cxn ang="0">
                    <a:pos x="331" y="2014"/>
                  </a:cxn>
                  <a:cxn ang="0">
                    <a:pos x="319" y="1726"/>
                  </a:cxn>
                  <a:cxn ang="0">
                    <a:pos x="295" y="1445"/>
                  </a:cxn>
                  <a:cxn ang="0">
                    <a:pos x="265" y="1175"/>
                  </a:cxn>
                  <a:cxn ang="0">
                    <a:pos x="229" y="917"/>
                  </a:cxn>
                  <a:cxn ang="0">
                    <a:pos x="187" y="665"/>
                  </a:cxn>
                  <a:cxn ang="0">
                    <a:pos x="133" y="432"/>
                  </a:cxn>
                  <a:cxn ang="0">
                    <a:pos x="78" y="204"/>
                  </a:cxn>
                  <a:cxn ang="0">
                    <a:pos x="12" y="0"/>
                  </a:cxn>
                  <a:cxn ang="0">
                    <a:pos x="0" y="0"/>
                  </a:cxn>
                  <a:cxn ang="0">
                    <a:pos x="66" y="204"/>
                  </a:cxn>
                  <a:cxn ang="0">
                    <a:pos x="121" y="432"/>
                  </a:cxn>
                  <a:cxn ang="0">
                    <a:pos x="175" y="665"/>
                  </a:cxn>
                  <a:cxn ang="0">
                    <a:pos x="217" y="917"/>
                  </a:cxn>
                  <a:cxn ang="0">
                    <a:pos x="252" y="1175"/>
                  </a:cxn>
                  <a:cxn ang="0">
                    <a:pos x="283" y="1445"/>
                  </a:cxn>
                  <a:cxn ang="0">
                    <a:pos x="307" y="1726"/>
                  </a:cxn>
                  <a:cxn ang="0">
                    <a:pos x="319" y="2014"/>
                  </a:cxn>
                  <a:cxn ang="0">
                    <a:pos x="325" y="2314"/>
                  </a:cxn>
                  <a:cxn ang="0">
                    <a:pos x="319" y="2608"/>
                  </a:cxn>
                  <a:cxn ang="0">
                    <a:pos x="307" y="2907"/>
                  </a:cxn>
                  <a:cxn ang="0">
                    <a:pos x="283" y="3201"/>
                  </a:cxn>
                  <a:cxn ang="0">
                    <a:pos x="259" y="3489"/>
                  </a:cxn>
                  <a:cxn ang="0">
                    <a:pos x="217" y="3777"/>
                  </a:cxn>
                  <a:cxn ang="0">
                    <a:pos x="175" y="4052"/>
                  </a:cxn>
                  <a:cxn ang="0">
                    <a:pos x="121" y="4316"/>
                  </a:cxn>
                  <a:cxn ang="0">
                    <a:pos x="133" y="4316"/>
                  </a:cxn>
                  <a:cxn ang="0">
                    <a:pos x="187" y="4052"/>
                  </a:cxn>
                  <a:cxn ang="0">
                    <a:pos x="229" y="3777"/>
                  </a:cxn>
                  <a:cxn ang="0">
                    <a:pos x="271" y="3489"/>
                  </a:cxn>
                  <a:cxn ang="0">
                    <a:pos x="295" y="3201"/>
                  </a:cxn>
                  <a:cxn ang="0">
                    <a:pos x="319" y="2907"/>
                  </a:cxn>
                  <a:cxn ang="0">
                    <a:pos x="331" y="2608"/>
                  </a:cxn>
                  <a:cxn ang="0">
                    <a:pos x="337" y="2314"/>
                  </a:cxn>
                  <a:cxn ang="0">
                    <a:pos x="331" y="2014"/>
                  </a:cxn>
                </a:cxnLst>
                <a:rect l="0" t="0" r="r" b="b"/>
                <a:pathLst>
                  <a:path w="338" h="4317">
                    <a:moveTo>
                      <a:pt x="331" y="2014"/>
                    </a:moveTo>
                    <a:lnTo>
                      <a:pt x="319" y="1726"/>
                    </a:lnTo>
                    <a:lnTo>
                      <a:pt x="295" y="1445"/>
                    </a:lnTo>
                    <a:lnTo>
                      <a:pt x="265" y="1175"/>
                    </a:lnTo>
                    <a:lnTo>
                      <a:pt x="229" y="917"/>
                    </a:lnTo>
                    <a:lnTo>
                      <a:pt x="187" y="665"/>
                    </a:lnTo>
                    <a:lnTo>
                      <a:pt x="133" y="432"/>
                    </a:lnTo>
                    <a:lnTo>
                      <a:pt x="78" y="204"/>
                    </a:lnTo>
                    <a:lnTo>
                      <a:pt x="12" y="0"/>
                    </a:lnTo>
                    <a:lnTo>
                      <a:pt x="0" y="0"/>
                    </a:lnTo>
                    <a:lnTo>
                      <a:pt x="66" y="204"/>
                    </a:lnTo>
                    <a:lnTo>
                      <a:pt x="121" y="432"/>
                    </a:lnTo>
                    <a:lnTo>
                      <a:pt x="175" y="665"/>
                    </a:lnTo>
                    <a:lnTo>
                      <a:pt x="217" y="917"/>
                    </a:lnTo>
                    <a:lnTo>
                      <a:pt x="252" y="1175"/>
                    </a:lnTo>
                    <a:lnTo>
                      <a:pt x="283" y="1445"/>
                    </a:lnTo>
                    <a:lnTo>
                      <a:pt x="307" y="1726"/>
                    </a:lnTo>
                    <a:lnTo>
                      <a:pt x="319" y="2014"/>
                    </a:lnTo>
                    <a:lnTo>
                      <a:pt x="325" y="2314"/>
                    </a:lnTo>
                    <a:lnTo>
                      <a:pt x="319" y="2608"/>
                    </a:lnTo>
                    <a:lnTo>
                      <a:pt x="307" y="2907"/>
                    </a:lnTo>
                    <a:lnTo>
                      <a:pt x="283" y="3201"/>
                    </a:lnTo>
                    <a:lnTo>
                      <a:pt x="259" y="3489"/>
                    </a:lnTo>
                    <a:lnTo>
                      <a:pt x="217" y="3777"/>
                    </a:lnTo>
                    <a:lnTo>
                      <a:pt x="175" y="4052"/>
                    </a:lnTo>
                    <a:lnTo>
                      <a:pt x="121" y="4316"/>
                    </a:lnTo>
                    <a:lnTo>
                      <a:pt x="133" y="4316"/>
                    </a:lnTo>
                    <a:lnTo>
                      <a:pt x="187" y="4052"/>
                    </a:lnTo>
                    <a:lnTo>
                      <a:pt x="229" y="3777"/>
                    </a:lnTo>
                    <a:lnTo>
                      <a:pt x="271" y="3489"/>
                    </a:lnTo>
                    <a:lnTo>
                      <a:pt x="295" y="3201"/>
                    </a:lnTo>
                    <a:lnTo>
                      <a:pt x="319" y="2907"/>
                    </a:lnTo>
                    <a:lnTo>
                      <a:pt x="331" y="2608"/>
                    </a:lnTo>
                    <a:lnTo>
                      <a:pt x="337" y="2314"/>
                    </a:lnTo>
                    <a:lnTo>
                      <a:pt x="331" y="2014"/>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4" name="Freeform 8">
                <a:extLst>
                  <a:ext uri="{FF2B5EF4-FFF2-40B4-BE49-F238E27FC236}">
                    <a16:creationId xmlns:a16="http://schemas.microsoft.com/office/drawing/2014/main" id="{8F674DC3-8001-FDC5-4B1C-5EDE090F3B62}"/>
                  </a:ext>
                </a:extLst>
              </p:cNvPr>
              <p:cNvSpPr>
                <a:spLocks/>
              </p:cNvSpPr>
              <p:nvPr/>
            </p:nvSpPr>
            <p:spPr bwMode="hidden">
              <a:xfrm>
                <a:off x="3676" y="0"/>
                <a:ext cx="427" cy="4317"/>
              </a:xfrm>
              <a:custGeom>
                <a:avLst/>
                <a:gdLst/>
                <a:ahLst/>
                <a:cxnLst>
                  <a:cxn ang="0">
                    <a:pos x="415" y="1924"/>
                  </a:cxn>
                  <a:cxn ang="0">
                    <a:pos x="397" y="1690"/>
                  </a:cxn>
                  <a:cxn ang="0">
                    <a:pos x="367" y="1457"/>
                  </a:cxn>
                  <a:cxn ang="0">
                    <a:pos x="331" y="1229"/>
                  </a:cxn>
                  <a:cxn ang="0">
                    <a:pos x="282" y="1001"/>
                  </a:cxn>
                  <a:cxn ang="0">
                    <a:pos x="228" y="761"/>
                  </a:cxn>
                  <a:cxn ang="0">
                    <a:pos x="163" y="522"/>
                  </a:cxn>
                  <a:cxn ang="0">
                    <a:pos x="90" y="270"/>
                  </a:cxn>
                  <a:cxn ang="0">
                    <a:pos x="12" y="0"/>
                  </a:cxn>
                  <a:cxn ang="0">
                    <a:pos x="0" y="0"/>
                  </a:cxn>
                  <a:cxn ang="0">
                    <a:pos x="84" y="270"/>
                  </a:cxn>
                  <a:cxn ang="0">
                    <a:pos x="157" y="522"/>
                  </a:cxn>
                  <a:cxn ang="0">
                    <a:pos x="217" y="767"/>
                  </a:cxn>
                  <a:cxn ang="0">
                    <a:pos x="276" y="1001"/>
                  </a:cxn>
                  <a:cxn ang="0">
                    <a:pos x="318" y="1235"/>
                  </a:cxn>
                  <a:cxn ang="0">
                    <a:pos x="355" y="1463"/>
                  </a:cxn>
                  <a:cxn ang="0">
                    <a:pos x="385" y="1690"/>
                  </a:cxn>
                  <a:cxn ang="0">
                    <a:pos x="403" y="1924"/>
                  </a:cxn>
                  <a:cxn ang="0">
                    <a:pos x="415" y="2188"/>
                  </a:cxn>
                  <a:cxn ang="0">
                    <a:pos x="409" y="2458"/>
                  </a:cxn>
                  <a:cxn ang="0">
                    <a:pos x="397" y="2733"/>
                  </a:cxn>
                  <a:cxn ang="0">
                    <a:pos x="367" y="3021"/>
                  </a:cxn>
                  <a:cxn ang="0">
                    <a:pos x="331" y="3321"/>
                  </a:cxn>
                  <a:cxn ang="0">
                    <a:pos x="276" y="3639"/>
                  </a:cxn>
                  <a:cxn ang="0">
                    <a:pos x="205" y="3968"/>
                  </a:cxn>
                  <a:cxn ang="0">
                    <a:pos x="127" y="4316"/>
                  </a:cxn>
                  <a:cxn ang="0">
                    <a:pos x="139" y="4316"/>
                  </a:cxn>
                  <a:cxn ang="0">
                    <a:pos x="217" y="3968"/>
                  </a:cxn>
                  <a:cxn ang="0">
                    <a:pos x="288" y="3639"/>
                  </a:cxn>
                  <a:cxn ang="0">
                    <a:pos x="343" y="3321"/>
                  </a:cxn>
                  <a:cxn ang="0">
                    <a:pos x="379" y="3021"/>
                  </a:cxn>
                  <a:cxn ang="0">
                    <a:pos x="409" y="2733"/>
                  </a:cxn>
                  <a:cxn ang="0">
                    <a:pos x="421" y="2458"/>
                  </a:cxn>
                  <a:cxn ang="0">
                    <a:pos x="427" y="2188"/>
                  </a:cxn>
                  <a:cxn ang="0">
                    <a:pos x="415" y="1924"/>
                  </a:cxn>
                </a:cxnLst>
                <a:rect l="0" t="0" r="r" b="b"/>
                <a:pathLst>
                  <a:path w="428" h="4317">
                    <a:moveTo>
                      <a:pt x="415" y="1924"/>
                    </a:moveTo>
                    <a:lnTo>
                      <a:pt x="397" y="1690"/>
                    </a:lnTo>
                    <a:lnTo>
                      <a:pt x="367" y="1457"/>
                    </a:lnTo>
                    <a:lnTo>
                      <a:pt x="331" y="1229"/>
                    </a:lnTo>
                    <a:lnTo>
                      <a:pt x="282" y="1001"/>
                    </a:lnTo>
                    <a:lnTo>
                      <a:pt x="228" y="761"/>
                    </a:lnTo>
                    <a:lnTo>
                      <a:pt x="163" y="522"/>
                    </a:lnTo>
                    <a:lnTo>
                      <a:pt x="90" y="270"/>
                    </a:lnTo>
                    <a:lnTo>
                      <a:pt x="12" y="0"/>
                    </a:lnTo>
                    <a:lnTo>
                      <a:pt x="0" y="0"/>
                    </a:lnTo>
                    <a:lnTo>
                      <a:pt x="84" y="270"/>
                    </a:lnTo>
                    <a:lnTo>
                      <a:pt x="157" y="522"/>
                    </a:lnTo>
                    <a:lnTo>
                      <a:pt x="217" y="767"/>
                    </a:lnTo>
                    <a:lnTo>
                      <a:pt x="276" y="1001"/>
                    </a:lnTo>
                    <a:lnTo>
                      <a:pt x="318" y="1235"/>
                    </a:lnTo>
                    <a:lnTo>
                      <a:pt x="355" y="1463"/>
                    </a:lnTo>
                    <a:lnTo>
                      <a:pt x="385" y="1690"/>
                    </a:lnTo>
                    <a:lnTo>
                      <a:pt x="403" y="1924"/>
                    </a:lnTo>
                    <a:lnTo>
                      <a:pt x="415" y="2188"/>
                    </a:lnTo>
                    <a:lnTo>
                      <a:pt x="409" y="2458"/>
                    </a:lnTo>
                    <a:lnTo>
                      <a:pt x="397" y="2733"/>
                    </a:lnTo>
                    <a:lnTo>
                      <a:pt x="367" y="3021"/>
                    </a:lnTo>
                    <a:lnTo>
                      <a:pt x="331" y="3321"/>
                    </a:lnTo>
                    <a:lnTo>
                      <a:pt x="276" y="3639"/>
                    </a:lnTo>
                    <a:lnTo>
                      <a:pt x="205" y="3968"/>
                    </a:lnTo>
                    <a:lnTo>
                      <a:pt x="127" y="4316"/>
                    </a:lnTo>
                    <a:lnTo>
                      <a:pt x="139" y="4316"/>
                    </a:lnTo>
                    <a:lnTo>
                      <a:pt x="217" y="3968"/>
                    </a:lnTo>
                    <a:lnTo>
                      <a:pt x="288" y="3639"/>
                    </a:lnTo>
                    <a:lnTo>
                      <a:pt x="343" y="3321"/>
                    </a:lnTo>
                    <a:lnTo>
                      <a:pt x="379" y="3021"/>
                    </a:lnTo>
                    <a:lnTo>
                      <a:pt x="409" y="2733"/>
                    </a:lnTo>
                    <a:lnTo>
                      <a:pt x="421" y="2458"/>
                    </a:lnTo>
                    <a:lnTo>
                      <a:pt x="427" y="2188"/>
                    </a:lnTo>
                    <a:lnTo>
                      <a:pt x="415" y="1924"/>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3" name="Freeform 9">
                <a:extLst>
                  <a:ext uri="{FF2B5EF4-FFF2-40B4-BE49-F238E27FC236}">
                    <a16:creationId xmlns:a16="http://schemas.microsoft.com/office/drawing/2014/main" id="{91469272-A30E-D60D-819B-87D34170A78E}"/>
                  </a:ext>
                </a:extLst>
              </p:cNvPr>
              <p:cNvSpPr>
                <a:spLocks/>
              </p:cNvSpPr>
              <p:nvPr/>
            </p:nvSpPr>
            <p:spPr bwMode="hidden">
              <a:xfrm>
                <a:off x="3946" y="0"/>
                <a:ext cx="559" cy="4317"/>
              </a:xfrm>
              <a:custGeom>
                <a:avLst/>
                <a:gdLst/>
                <a:ahLst/>
                <a:cxnLst>
                  <a:cxn ang="0">
                    <a:pos x="558" y="2020"/>
                  </a:cxn>
                  <a:cxn ang="0">
                    <a:pos x="540" y="1732"/>
                  </a:cxn>
                  <a:cxn ang="0">
                    <a:pos x="505" y="1445"/>
                  </a:cxn>
                  <a:cxn ang="0">
                    <a:pos x="457" y="1175"/>
                  </a:cxn>
                  <a:cxn ang="0">
                    <a:pos x="396" y="911"/>
                  </a:cxn>
                  <a:cxn ang="0">
                    <a:pos x="318" y="659"/>
                  </a:cxn>
                  <a:cxn ang="0">
                    <a:pos x="229" y="426"/>
                  </a:cxn>
                  <a:cxn ang="0">
                    <a:pos x="126" y="204"/>
                  </a:cxn>
                  <a:cxn ang="0">
                    <a:pos x="12" y="0"/>
                  </a:cxn>
                  <a:cxn ang="0">
                    <a:pos x="0" y="0"/>
                  </a:cxn>
                  <a:cxn ang="0">
                    <a:pos x="114" y="204"/>
                  </a:cxn>
                  <a:cxn ang="0">
                    <a:pos x="217" y="426"/>
                  </a:cxn>
                  <a:cxn ang="0">
                    <a:pos x="306" y="659"/>
                  </a:cxn>
                  <a:cxn ang="0">
                    <a:pos x="384" y="911"/>
                  </a:cxn>
                  <a:cxn ang="0">
                    <a:pos x="445" y="1175"/>
                  </a:cxn>
                  <a:cxn ang="0">
                    <a:pos x="493" y="1445"/>
                  </a:cxn>
                  <a:cxn ang="0">
                    <a:pos x="528" y="1732"/>
                  </a:cxn>
                  <a:cxn ang="0">
                    <a:pos x="546" y="2020"/>
                  </a:cxn>
                  <a:cxn ang="0">
                    <a:pos x="546" y="2326"/>
                  </a:cxn>
                  <a:cxn ang="0">
                    <a:pos x="534" y="2632"/>
                  </a:cxn>
                  <a:cxn ang="0">
                    <a:pos x="505" y="2931"/>
                  </a:cxn>
                  <a:cxn ang="0">
                    <a:pos x="457" y="3225"/>
                  </a:cxn>
                  <a:cxn ang="0">
                    <a:pos x="390" y="3513"/>
                  </a:cxn>
                  <a:cxn ang="0">
                    <a:pos x="312" y="3788"/>
                  </a:cxn>
                  <a:cxn ang="0">
                    <a:pos x="217" y="4058"/>
                  </a:cxn>
                  <a:cxn ang="0">
                    <a:pos x="102" y="4316"/>
                  </a:cxn>
                  <a:cxn ang="0">
                    <a:pos x="114" y="4316"/>
                  </a:cxn>
                  <a:cxn ang="0">
                    <a:pos x="229" y="4058"/>
                  </a:cxn>
                  <a:cxn ang="0">
                    <a:pos x="324" y="3788"/>
                  </a:cxn>
                  <a:cxn ang="0">
                    <a:pos x="402" y="3513"/>
                  </a:cxn>
                  <a:cxn ang="0">
                    <a:pos x="469" y="3225"/>
                  </a:cxn>
                  <a:cxn ang="0">
                    <a:pos x="517" y="2931"/>
                  </a:cxn>
                  <a:cxn ang="0">
                    <a:pos x="546" y="2632"/>
                  </a:cxn>
                  <a:cxn ang="0">
                    <a:pos x="558" y="2326"/>
                  </a:cxn>
                  <a:cxn ang="0">
                    <a:pos x="558" y="2020"/>
                  </a:cxn>
                </a:cxnLst>
                <a:rect l="0" t="0" r="r" b="b"/>
                <a:pathLst>
                  <a:path w="559" h="4317">
                    <a:moveTo>
                      <a:pt x="558" y="2020"/>
                    </a:moveTo>
                    <a:lnTo>
                      <a:pt x="540" y="1732"/>
                    </a:lnTo>
                    <a:lnTo>
                      <a:pt x="505" y="1445"/>
                    </a:lnTo>
                    <a:lnTo>
                      <a:pt x="457" y="1175"/>
                    </a:lnTo>
                    <a:lnTo>
                      <a:pt x="396" y="911"/>
                    </a:lnTo>
                    <a:lnTo>
                      <a:pt x="318" y="659"/>
                    </a:lnTo>
                    <a:lnTo>
                      <a:pt x="229" y="426"/>
                    </a:lnTo>
                    <a:lnTo>
                      <a:pt x="126" y="204"/>
                    </a:lnTo>
                    <a:lnTo>
                      <a:pt x="12" y="0"/>
                    </a:lnTo>
                    <a:lnTo>
                      <a:pt x="0" y="0"/>
                    </a:lnTo>
                    <a:lnTo>
                      <a:pt x="114" y="204"/>
                    </a:lnTo>
                    <a:lnTo>
                      <a:pt x="217" y="426"/>
                    </a:lnTo>
                    <a:lnTo>
                      <a:pt x="306" y="659"/>
                    </a:lnTo>
                    <a:lnTo>
                      <a:pt x="384" y="911"/>
                    </a:lnTo>
                    <a:lnTo>
                      <a:pt x="445" y="1175"/>
                    </a:lnTo>
                    <a:lnTo>
                      <a:pt x="493" y="1445"/>
                    </a:lnTo>
                    <a:lnTo>
                      <a:pt x="528" y="1732"/>
                    </a:lnTo>
                    <a:lnTo>
                      <a:pt x="546" y="2020"/>
                    </a:lnTo>
                    <a:lnTo>
                      <a:pt x="546" y="2326"/>
                    </a:lnTo>
                    <a:lnTo>
                      <a:pt x="534" y="2632"/>
                    </a:lnTo>
                    <a:lnTo>
                      <a:pt x="505" y="2931"/>
                    </a:lnTo>
                    <a:lnTo>
                      <a:pt x="457" y="3225"/>
                    </a:lnTo>
                    <a:lnTo>
                      <a:pt x="390" y="3513"/>
                    </a:lnTo>
                    <a:lnTo>
                      <a:pt x="312" y="3788"/>
                    </a:lnTo>
                    <a:lnTo>
                      <a:pt x="217" y="4058"/>
                    </a:lnTo>
                    <a:lnTo>
                      <a:pt x="102" y="4316"/>
                    </a:lnTo>
                    <a:lnTo>
                      <a:pt x="114" y="4316"/>
                    </a:lnTo>
                    <a:lnTo>
                      <a:pt x="229" y="4058"/>
                    </a:lnTo>
                    <a:lnTo>
                      <a:pt x="324" y="3788"/>
                    </a:lnTo>
                    <a:lnTo>
                      <a:pt x="402" y="3513"/>
                    </a:lnTo>
                    <a:lnTo>
                      <a:pt x="469" y="3225"/>
                    </a:lnTo>
                    <a:lnTo>
                      <a:pt x="517" y="2931"/>
                    </a:lnTo>
                    <a:lnTo>
                      <a:pt x="546" y="2632"/>
                    </a:lnTo>
                    <a:lnTo>
                      <a:pt x="558" y="2326"/>
                    </a:lnTo>
                    <a:lnTo>
                      <a:pt x="558" y="2020"/>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4" name="Freeform 10">
                <a:extLst>
                  <a:ext uri="{FF2B5EF4-FFF2-40B4-BE49-F238E27FC236}">
                    <a16:creationId xmlns:a16="http://schemas.microsoft.com/office/drawing/2014/main" id="{4258961C-112E-F3DC-D61D-9C1E040DFF61}"/>
                  </a:ext>
                </a:extLst>
              </p:cNvPr>
              <p:cNvSpPr>
                <a:spLocks/>
              </p:cNvSpPr>
              <p:nvPr/>
            </p:nvSpPr>
            <p:spPr bwMode="hidden">
              <a:xfrm>
                <a:off x="4246" y="0"/>
                <a:ext cx="691" cy="4317"/>
              </a:xfrm>
              <a:custGeom>
                <a:avLst/>
                <a:gdLst/>
                <a:ahLst/>
                <a:cxnLst>
                  <a:cxn ang="0">
                    <a:pos x="690" y="2086"/>
                  </a:cxn>
                  <a:cxn ang="0">
                    <a:pos x="672" y="1810"/>
                  </a:cxn>
                  <a:cxn ang="0">
                    <a:pos x="636" y="1541"/>
                  </a:cxn>
                  <a:cxn ang="0">
                    <a:pos x="576" y="1271"/>
                  </a:cxn>
                  <a:cxn ang="0">
                    <a:pos x="498" y="1007"/>
                  </a:cxn>
                  <a:cxn ang="0">
                    <a:pos x="402" y="749"/>
                  </a:cxn>
                  <a:cxn ang="0">
                    <a:pos x="294" y="492"/>
                  </a:cxn>
                  <a:cxn ang="0">
                    <a:pos x="162" y="240"/>
                  </a:cxn>
                  <a:cxn ang="0">
                    <a:pos x="12" y="0"/>
                  </a:cxn>
                  <a:cxn ang="0">
                    <a:pos x="0" y="0"/>
                  </a:cxn>
                  <a:cxn ang="0">
                    <a:pos x="150" y="240"/>
                  </a:cxn>
                  <a:cxn ang="0">
                    <a:pos x="282" y="492"/>
                  </a:cxn>
                  <a:cxn ang="0">
                    <a:pos x="390" y="749"/>
                  </a:cxn>
                  <a:cxn ang="0">
                    <a:pos x="486" y="1007"/>
                  </a:cxn>
                  <a:cxn ang="0">
                    <a:pos x="564" y="1271"/>
                  </a:cxn>
                  <a:cxn ang="0">
                    <a:pos x="624" y="1541"/>
                  </a:cxn>
                  <a:cxn ang="0">
                    <a:pos x="660" y="1810"/>
                  </a:cxn>
                  <a:cxn ang="0">
                    <a:pos x="678" y="2086"/>
                  </a:cxn>
                  <a:cxn ang="0">
                    <a:pos x="678" y="2368"/>
                  </a:cxn>
                  <a:cxn ang="0">
                    <a:pos x="660" y="2650"/>
                  </a:cxn>
                  <a:cxn ang="0">
                    <a:pos x="618" y="2931"/>
                  </a:cxn>
                  <a:cxn ang="0">
                    <a:pos x="558" y="3213"/>
                  </a:cxn>
                  <a:cxn ang="0">
                    <a:pos x="474" y="3495"/>
                  </a:cxn>
                  <a:cxn ang="0">
                    <a:pos x="372" y="3777"/>
                  </a:cxn>
                  <a:cxn ang="0">
                    <a:pos x="252" y="4046"/>
                  </a:cxn>
                  <a:cxn ang="0">
                    <a:pos x="114" y="4316"/>
                  </a:cxn>
                  <a:cxn ang="0">
                    <a:pos x="126" y="4316"/>
                  </a:cxn>
                  <a:cxn ang="0">
                    <a:pos x="264" y="4046"/>
                  </a:cxn>
                  <a:cxn ang="0">
                    <a:pos x="384" y="3777"/>
                  </a:cxn>
                  <a:cxn ang="0">
                    <a:pos x="486" y="3495"/>
                  </a:cxn>
                  <a:cxn ang="0">
                    <a:pos x="570" y="3219"/>
                  </a:cxn>
                  <a:cxn ang="0">
                    <a:pos x="630" y="2937"/>
                  </a:cxn>
                  <a:cxn ang="0">
                    <a:pos x="672" y="2656"/>
                  </a:cxn>
                  <a:cxn ang="0">
                    <a:pos x="690" y="2368"/>
                  </a:cxn>
                  <a:cxn ang="0">
                    <a:pos x="690" y="2086"/>
                  </a:cxn>
                </a:cxnLst>
                <a:rect l="0" t="0" r="r" b="b"/>
                <a:pathLst>
                  <a:path w="691" h="4317">
                    <a:moveTo>
                      <a:pt x="690" y="2086"/>
                    </a:moveTo>
                    <a:lnTo>
                      <a:pt x="672" y="1810"/>
                    </a:lnTo>
                    <a:lnTo>
                      <a:pt x="636" y="1541"/>
                    </a:lnTo>
                    <a:lnTo>
                      <a:pt x="576" y="1271"/>
                    </a:lnTo>
                    <a:lnTo>
                      <a:pt x="498" y="1007"/>
                    </a:lnTo>
                    <a:lnTo>
                      <a:pt x="402" y="749"/>
                    </a:lnTo>
                    <a:lnTo>
                      <a:pt x="294" y="492"/>
                    </a:lnTo>
                    <a:lnTo>
                      <a:pt x="162" y="240"/>
                    </a:lnTo>
                    <a:lnTo>
                      <a:pt x="12" y="0"/>
                    </a:lnTo>
                    <a:lnTo>
                      <a:pt x="0" y="0"/>
                    </a:lnTo>
                    <a:lnTo>
                      <a:pt x="150" y="240"/>
                    </a:lnTo>
                    <a:lnTo>
                      <a:pt x="282" y="492"/>
                    </a:lnTo>
                    <a:lnTo>
                      <a:pt x="390" y="749"/>
                    </a:lnTo>
                    <a:lnTo>
                      <a:pt x="486" y="1007"/>
                    </a:lnTo>
                    <a:lnTo>
                      <a:pt x="564" y="1271"/>
                    </a:lnTo>
                    <a:lnTo>
                      <a:pt x="624" y="1541"/>
                    </a:lnTo>
                    <a:lnTo>
                      <a:pt x="660" y="1810"/>
                    </a:lnTo>
                    <a:lnTo>
                      <a:pt x="678" y="2086"/>
                    </a:lnTo>
                    <a:lnTo>
                      <a:pt x="678" y="2368"/>
                    </a:lnTo>
                    <a:lnTo>
                      <a:pt x="660" y="2650"/>
                    </a:lnTo>
                    <a:lnTo>
                      <a:pt x="618" y="2931"/>
                    </a:lnTo>
                    <a:lnTo>
                      <a:pt x="558" y="3213"/>
                    </a:lnTo>
                    <a:lnTo>
                      <a:pt x="474" y="3495"/>
                    </a:lnTo>
                    <a:lnTo>
                      <a:pt x="372" y="3777"/>
                    </a:lnTo>
                    <a:lnTo>
                      <a:pt x="252" y="4046"/>
                    </a:lnTo>
                    <a:lnTo>
                      <a:pt x="114" y="4316"/>
                    </a:lnTo>
                    <a:lnTo>
                      <a:pt x="126" y="4316"/>
                    </a:lnTo>
                    <a:lnTo>
                      <a:pt x="264" y="4046"/>
                    </a:lnTo>
                    <a:lnTo>
                      <a:pt x="384" y="3777"/>
                    </a:lnTo>
                    <a:lnTo>
                      <a:pt x="486" y="3495"/>
                    </a:lnTo>
                    <a:lnTo>
                      <a:pt x="570" y="3219"/>
                    </a:lnTo>
                    <a:lnTo>
                      <a:pt x="630" y="2937"/>
                    </a:lnTo>
                    <a:lnTo>
                      <a:pt x="672" y="2656"/>
                    </a:lnTo>
                    <a:lnTo>
                      <a:pt x="690" y="2368"/>
                    </a:lnTo>
                    <a:lnTo>
                      <a:pt x="690" y="2086"/>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5" name="Freeform 11">
                <a:extLst>
                  <a:ext uri="{FF2B5EF4-FFF2-40B4-BE49-F238E27FC236}">
                    <a16:creationId xmlns:a16="http://schemas.microsoft.com/office/drawing/2014/main" id="{2950E210-935C-CEF7-937C-32096D237594}"/>
                  </a:ext>
                </a:extLst>
              </p:cNvPr>
              <p:cNvSpPr>
                <a:spLocks/>
              </p:cNvSpPr>
              <p:nvPr/>
            </p:nvSpPr>
            <p:spPr bwMode="hidden">
              <a:xfrm>
                <a:off x="4522" y="0"/>
                <a:ext cx="865" cy="4317"/>
              </a:xfrm>
              <a:custGeom>
                <a:avLst/>
                <a:gdLst/>
                <a:ahLst/>
                <a:cxnLst>
                  <a:cxn ang="0">
                    <a:pos x="858" y="2128"/>
                  </a:cxn>
                  <a:cxn ang="0">
                    <a:pos x="834" y="1834"/>
                  </a:cxn>
                  <a:cxn ang="0">
                    <a:pos x="811" y="1684"/>
                  </a:cxn>
                  <a:cxn ang="0">
                    <a:pos x="787" y="1541"/>
                  </a:cxn>
                  <a:cxn ang="0">
                    <a:pos x="751" y="1397"/>
                  </a:cxn>
                  <a:cxn ang="0">
                    <a:pos x="714" y="1253"/>
                  </a:cxn>
                  <a:cxn ang="0">
                    <a:pos x="666" y="1115"/>
                  </a:cxn>
                  <a:cxn ang="0">
                    <a:pos x="612" y="977"/>
                  </a:cxn>
                  <a:cxn ang="0">
                    <a:pos x="493" y="719"/>
                  </a:cxn>
                  <a:cxn ang="0">
                    <a:pos x="354" y="468"/>
                  </a:cxn>
                  <a:cxn ang="0">
                    <a:pos x="193" y="228"/>
                  </a:cxn>
                  <a:cxn ang="0">
                    <a:pos x="12" y="0"/>
                  </a:cxn>
                  <a:cxn ang="0">
                    <a:pos x="0" y="0"/>
                  </a:cxn>
                  <a:cxn ang="0">
                    <a:pos x="181" y="228"/>
                  </a:cxn>
                  <a:cxn ang="0">
                    <a:pos x="342" y="468"/>
                  </a:cxn>
                  <a:cxn ang="0">
                    <a:pos x="481" y="719"/>
                  </a:cxn>
                  <a:cxn ang="0">
                    <a:pos x="600" y="983"/>
                  </a:cxn>
                  <a:cxn ang="0">
                    <a:pos x="654" y="1121"/>
                  </a:cxn>
                  <a:cxn ang="0">
                    <a:pos x="702" y="1259"/>
                  </a:cxn>
                  <a:cxn ang="0">
                    <a:pos x="739" y="1403"/>
                  </a:cxn>
                  <a:cxn ang="0">
                    <a:pos x="775" y="1547"/>
                  </a:cxn>
                  <a:cxn ang="0">
                    <a:pos x="805" y="1690"/>
                  </a:cxn>
                  <a:cxn ang="0">
                    <a:pos x="822" y="1834"/>
                  </a:cxn>
                  <a:cxn ang="0">
                    <a:pos x="840" y="1984"/>
                  </a:cxn>
                  <a:cxn ang="0">
                    <a:pos x="846" y="2128"/>
                  </a:cxn>
                  <a:cxn ang="0">
                    <a:pos x="852" y="2278"/>
                  </a:cxn>
                  <a:cxn ang="0">
                    <a:pos x="846" y="2428"/>
                  </a:cxn>
                  <a:cxn ang="0">
                    <a:pos x="834" y="2572"/>
                  </a:cxn>
                  <a:cxn ang="0">
                    <a:pos x="822" y="2721"/>
                  </a:cxn>
                  <a:cxn ang="0">
                    <a:pos x="799" y="2865"/>
                  </a:cxn>
                  <a:cxn ang="0">
                    <a:pos x="769" y="3015"/>
                  </a:cxn>
                  <a:cxn ang="0">
                    <a:pos x="727" y="3159"/>
                  </a:cxn>
                  <a:cxn ang="0">
                    <a:pos x="684" y="3303"/>
                  </a:cxn>
                  <a:cxn ang="0">
                    <a:pos x="588" y="3567"/>
                  </a:cxn>
                  <a:cxn ang="0">
                    <a:pos x="475" y="3824"/>
                  </a:cxn>
                  <a:cxn ang="0">
                    <a:pos x="336" y="4076"/>
                  </a:cxn>
                  <a:cxn ang="0">
                    <a:pos x="181" y="4316"/>
                  </a:cxn>
                  <a:cxn ang="0">
                    <a:pos x="193" y="4316"/>
                  </a:cxn>
                  <a:cxn ang="0">
                    <a:pos x="348" y="4076"/>
                  </a:cxn>
                  <a:cxn ang="0">
                    <a:pos x="487" y="3824"/>
                  </a:cxn>
                  <a:cxn ang="0">
                    <a:pos x="600" y="3573"/>
                  </a:cxn>
                  <a:cxn ang="0">
                    <a:pos x="696" y="3309"/>
                  </a:cxn>
                  <a:cxn ang="0">
                    <a:pos x="739" y="3165"/>
                  </a:cxn>
                  <a:cxn ang="0">
                    <a:pos x="781" y="3021"/>
                  </a:cxn>
                  <a:cxn ang="0">
                    <a:pos x="811" y="2871"/>
                  </a:cxn>
                  <a:cxn ang="0">
                    <a:pos x="834" y="2727"/>
                  </a:cxn>
                  <a:cxn ang="0">
                    <a:pos x="846" y="2578"/>
                  </a:cxn>
                  <a:cxn ang="0">
                    <a:pos x="858" y="2428"/>
                  </a:cxn>
                  <a:cxn ang="0">
                    <a:pos x="864" y="2278"/>
                  </a:cxn>
                  <a:cxn ang="0">
                    <a:pos x="858" y="2128"/>
                  </a:cxn>
                </a:cxnLst>
                <a:rect l="0" t="0" r="r" b="b"/>
                <a:pathLst>
                  <a:path w="865" h="4317">
                    <a:moveTo>
                      <a:pt x="858" y="2128"/>
                    </a:moveTo>
                    <a:lnTo>
                      <a:pt x="834" y="1834"/>
                    </a:lnTo>
                    <a:lnTo>
                      <a:pt x="811" y="1684"/>
                    </a:lnTo>
                    <a:lnTo>
                      <a:pt x="787" y="1541"/>
                    </a:lnTo>
                    <a:lnTo>
                      <a:pt x="751" y="1397"/>
                    </a:lnTo>
                    <a:lnTo>
                      <a:pt x="714" y="1253"/>
                    </a:lnTo>
                    <a:lnTo>
                      <a:pt x="666" y="1115"/>
                    </a:lnTo>
                    <a:lnTo>
                      <a:pt x="612" y="977"/>
                    </a:lnTo>
                    <a:lnTo>
                      <a:pt x="493" y="719"/>
                    </a:lnTo>
                    <a:lnTo>
                      <a:pt x="354" y="468"/>
                    </a:lnTo>
                    <a:lnTo>
                      <a:pt x="193" y="228"/>
                    </a:lnTo>
                    <a:lnTo>
                      <a:pt x="12" y="0"/>
                    </a:lnTo>
                    <a:lnTo>
                      <a:pt x="0" y="0"/>
                    </a:lnTo>
                    <a:lnTo>
                      <a:pt x="181" y="228"/>
                    </a:lnTo>
                    <a:lnTo>
                      <a:pt x="342" y="468"/>
                    </a:lnTo>
                    <a:lnTo>
                      <a:pt x="481" y="719"/>
                    </a:lnTo>
                    <a:lnTo>
                      <a:pt x="600" y="983"/>
                    </a:lnTo>
                    <a:lnTo>
                      <a:pt x="654" y="1121"/>
                    </a:lnTo>
                    <a:lnTo>
                      <a:pt x="702" y="1259"/>
                    </a:lnTo>
                    <a:lnTo>
                      <a:pt x="739" y="1403"/>
                    </a:lnTo>
                    <a:lnTo>
                      <a:pt x="775" y="1547"/>
                    </a:lnTo>
                    <a:lnTo>
                      <a:pt x="805" y="1690"/>
                    </a:lnTo>
                    <a:lnTo>
                      <a:pt x="822" y="1834"/>
                    </a:lnTo>
                    <a:lnTo>
                      <a:pt x="840" y="1984"/>
                    </a:lnTo>
                    <a:lnTo>
                      <a:pt x="846" y="2128"/>
                    </a:lnTo>
                    <a:lnTo>
                      <a:pt x="852" y="2278"/>
                    </a:lnTo>
                    <a:lnTo>
                      <a:pt x="846" y="2428"/>
                    </a:lnTo>
                    <a:lnTo>
                      <a:pt x="834" y="2572"/>
                    </a:lnTo>
                    <a:lnTo>
                      <a:pt x="822" y="2721"/>
                    </a:lnTo>
                    <a:lnTo>
                      <a:pt x="799" y="2865"/>
                    </a:lnTo>
                    <a:lnTo>
                      <a:pt x="769" y="3015"/>
                    </a:lnTo>
                    <a:lnTo>
                      <a:pt x="727" y="3159"/>
                    </a:lnTo>
                    <a:lnTo>
                      <a:pt x="684" y="3303"/>
                    </a:lnTo>
                    <a:lnTo>
                      <a:pt x="588" y="3567"/>
                    </a:lnTo>
                    <a:lnTo>
                      <a:pt x="475" y="3824"/>
                    </a:lnTo>
                    <a:lnTo>
                      <a:pt x="336" y="4076"/>
                    </a:lnTo>
                    <a:lnTo>
                      <a:pt x="181" y="4316"/>
                    </a:lnTo>
                    <a:lnTo>
                      <a:pt x="193" y="4316"/>
                    </a:lnTo>
                    <a:lnTo>
                      <a:pt x="348" y="4076"/>
                    </a:lnTo>
                    <a:lnTo>
                      <a:pt x="487" y="3824"/>
                    </a:lnTo>
                    <a:lnTo>
                      <a:pt x="600" y="3573"/>
                    </a:lnTo>
                    <a:lnTo>
                      <a:pt x="696" y="3309"/>
                    </a:lnTo>
                    <a:lnTo>
                      <a:pt x="739" y="3165"/>
                    </a:lnTo>
                    <a:lnTo>
                      <a:pt x="781" y="3021"/>
                    </a:lnTo>
                    <a:lnTo>
                      <a:pt x="811" y="2871"/>
                    </a:lnTo>
                    <a:lnTo>
                      <a:pt x="834" y="2727"/>
                    </a:lnTo>
                    <a:lnTo>
                      <a:pt x="846" y="2578"/>
                    </a:lnTo>
                    <a:lnTo>
                      <a:pt x="858" y="2428"/>
                    </a:lnTo>
                    <a:lnTo>
                      <a:pt x="864" y="2278"/>
                    </a:lnTo>
                    <a:lnTo>
                      <a:pt x="858" y="2128"/>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3" name="Freeform 12">
                <a:extLst>
                  <a:ext uri="{FF2B5EF4-FFF2-40B4-BE49-F238E27FC236}">
                    <a16:creationId xmlns:a16="http://schemas.microsoft.com/office/drawing/2014/main" id="{A1791D11-29FC-30B7-428A-DFE2DF4826A0}"/>
                  </a:ext>
                </a:extLst>
              </p:cNvPr>
              <p:cNvSpPr>
                <a:spLocks/>
              </p:cNvSpPr>
              <p:nvPr/>
            </p:nvSpPr>
            <p:spPr bwMode="hidden">
              <a:xfrm>
                <a:off x="2399" y="0"/>
                <a:ext cx="151" cy="4317"/>
              </a:xfrm>
              <a:custGeom>
                <a:avLst/>
                <a:gdLst/>
                <a:ahLst/>
                <a:cxnLst>
                  <a:cxn ang="0">
                    <a:pos x="18" y="1942"/>
                  </a:cxn>
                  <a:cxn ang="0">
                    <a:pos x="30" y="1630"/>
                  </a:cxn>
                  <a:cxn ang="0">
                    <a:pos x="42" y="1331"/>
                  </a:cxn>
                  <a:cxn ang="0">
                    <a:pos x="59" y="1055"/>
                  </a:cxn>
                  <a:cxn ang="0">
                    <a:pos x="78" y="791"/>
                  </a:cxn>
                  <a:cxn ang="0">
                    <a:pos x="84" y="671"/>
                  </a:cxn>
                  <a:cxn ang="0">
                    <a:pos x="96" y="557"/>
                  </a:cxn>
                  <a:cxn ang="0">
                    <a:pos x="108" y="444"/>
                  </a:cxn>
                  <a:cxn ang="0">
                    <a:pos x="114" y="342"/>
                  </a:cxn>
                  <a:cxn ang="0">
                    <a:pos x="126" y="246"/>
                  </a:cxn>
                  <a:cxn ang="0">
                    <a:pos x="132" y="156"/>
                  </a:cxn>
                  <a:cxn ang="0">
                    <a:pos x="144" y="72"/>
                  </a:cxn>
                  <a:cxn ang="0">
                    <a:pos x="150" y="0"/>
                  </a:cxn>
                  <a:cxn ang="0">
                    <a:pos x="138" y="0"/>
                  </a:cxn>
                  <a:cxn ang="0">
                    <a:pos x="132" y="72"/>
                  </a:cxn>
                  <a:cxn ang="0">
                    <a:pos x="120" y="156"/>
                  </a:cxn>
                  <a:cxn ang="0">
                    <a:pos x="114" y="246"/>
                  </a:cxn>
                  <a:cxn ang="0">
                    <a:pos x="102" y="342"/>
                  </a:cxn>
                  <a:cxn ang="0">
                    <a:pos x="96" y="444"/>
                  </a:cxn>
                  <a:cxn ang="0">
                    <a:pos x="84"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90" y="4058"/>
                  </a:cxn>
                  <a:cxn ang="0">
                    <a:pos x="126" y="4316"/>
                  </a:cxn>
                  <a:cxn ang="0">
                    <a:pos x="138" y="4316"/>
                  </a:cxn>
                  <a:cxn ang="0">
                    <a:pos x="102" y="4058"/>
                  </a:cxn>
                  <a:cxn ang="0">
                    <a:pos x="71" y="3794"/>
                  </a:cxn>
                  <a:cxn ang="0">
                    <a:pos x="48" y="3513"/>
                  </a:cxn>
                  <a:cxn ang="0">
                    <a:pos x="36" y="3225"/>
                  </a:cxn>
                  <a:cxn ang="0">
                    <a:pos x="24" y="2919"/>
                  </a:cxn>
                  <a:cxn ang="0">
                    <a:pos x="18" y="2608"/>
                  </a:cxn>
                  <a:cxn ang="0">
                    <a:pos x="12" y="2278"/>
                  </a:cxn>
                  <a:cxn ang="0">
                    <a:pos x="18" y="1942"/>
                  </a:cxn>
                </a:cxnLst>
                <a:rect l="0" t="0" r="r" b="b"/>
                <a:pathLst>
                  <a:path w="151" h="4317">
                    <a:moveTo>
                      <a:pt x="18" y="1942"/>
                    </a:moveTo>
                    <a:lnTo>
                      <a:pt x="30" y="1630"/>
                    </a:lnTo>
                    <a:lnTo>
                      <a:pt x="42" y="1331"/>
                    </a:lnTo>
                    <a:lnTo>
                      <a:pt x="59" y="1055"/>
                    </a:lnTo>
                    <a:lnTo>
                      <a:pt x="78" y="791"/>
                    </a:lnTo>
                    <a:lnTo>
                      <a:pt x="84" y="671"/>
                    </a:lnTo>
                    <a:lnTo>
                      <a:pt x="96" y="557"/>
                    </a:lnTo>
                    <a:lnTo>
                      <a:pt x="108" y="444"/>
                    </a:lnTo>
                    <a:lnTo>
                      <a:pt x="114" y="342"/>
                    </a:lnTo>
                    <a:lnTo>
                      <a:pt x="126" y="246"/>
                    </a:lnTo>
                    <a:lnTo>
                      <a:pt x="132" y="156"/>
                    </a:lnTo>
                    <a:lnTo>
                      <a:pt x="144" y="72"/>
                    </a:lnTo>
                    <a:lnTo>
                      <a:pt x="150" y="0"/>
                    </a:lnTo>
                    <a:lnTo>
                      <a:pt x="138" y="0"/>
                    </a:lnTo>
                    <a:lnTo>
                      <a:pt x="132" y="72"/>
                    </a:lnTo>
                    <a:lnTo>
                      <a:pt x="120" y="156"/>
                    </a:lnTo>
                    <a:lnTo>
                      <a:pt x="114" y="246"/>
                    </a:lnTo>
                    <a:lnTo>
                      <a:pt x="102" y="342"/>
                    </a:lnTo>
                    <a:lnTo>
                      <a:pt x="96" y="444"/>
                    </a:lnTo>
                    <a:lnTo>
                      <a:pt x="84"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90" y="4058"/>
                    </a:lnTo>
                    <a:lnTo>
                      <a:pt x="126" y="4316"/>
                    </a:lnTo>
                    <a:lnTo>
                      <a:pt x="138" y="4316"/>
                    </a:lnTo>
                    <a:lnTo>
                      <a:pt x="102" y="4058"/>
                    </a:lnTo>
                    <a:lnTo>
                      <a:pt x="71" y="3794"/>
                    </a:lnTo>
                    <a:lnTo>
                      <a:pt x="48" y="3513"/>
                    </a:lnTo>
                    <a:lnTo>
                      <a:pt x="36" y="3225"/>
                    </a:lnTo>
                    <a:lnTo>
                      <a:pt x="24" y="2919"/>
                    </a:lnTo>
                    <a:lnTo>
                      <a:pt x="18" y="2608"/>
                    </a:lnTo>
                    <a:lnTo>
                      <a:pt x="12" y="2278"/>
                    </a:lnTo>
                    <a:lnTo>
                      <a:pt x="18" y="1942"/>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7" name="Freeform 13">
                <a:extLst>
                  <a:ext uri="{FF2B5EF4-FFF2-40B4-BE49-F238E27FC236}">
                    <a16:creationId xmlns:a16="http://schemas.microsoft.com/office/drawing/2014/main" id="{B4329471-F72D-6855-A2B5-4533B6A7C391}"/>
                  </a:ext>
                </a:extLst>
              </p:cNvPr>
              <p:cNvSpPr>
                <a:spLocks/>
              </p:cNvSpPr>
              <p:nvPr/>
            </p:nvSpPr>
            <p:spPr bwMode="hidden">
              <a:xfrm>
                <a:off x="1967" y="0"/>
                <a:ext cx="301" cy="4317"/>
              </a:xfrm>
              <a:custGeom>
                <a:avLst/>
                <a:gdLst/>
                <a:ahLst/>
                <a:cxnLst>
                  <a:cxn ang="0">
                    <a:pos x="18" y="2062"/>
                  </a:cxn>
                  <a:cxn ang="0">
                    <a:pos x="30" y="1750"/>
                  </a:cxn>
                  <a:cxn ang="0">
                    <a:pos x="54" y="1451"/>
                  </a:cxn>
                  <a:cxn ang="0">
                    <a:pos x="84" y="1169"/>
                  </a:cxn>
                  <a:cxn ang="0">
                    <a:pos x="126" y="899"/>
                  </a:cxn>
                  <a:cxn ang="0">
                    <a:pos x="163" y="641"/>
                  </a:cxn>
                  <a:cxn ang="0">
                    <a:pos x="210" y="408"/>
                  </a:cxn>
                  <a:cxn ang="0">
                    <a:pos x="252" y="192"/>
                  </a:cxn>
                  <a:cxn ang="0">
                    <a:pos x="300" y="0"/>
                  </a:cxn>
                  <a:cxn ang="0">
                    <a:pos x="288" y="0"/>
                  </a:cxn>
                  <a:cxn ang="0">
                    <a:pos x="240" y="192"/>
                  </a:cxn>
                  <a:cxn ang="0">
                    <a:pos x="199" y="408"/>
                  </a:cxn>
                  <a:cxn ang="0">
                    <a:pos x="157"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4" y="4064"/>
                  </a:cxn>
                  <a:cxn ang="0">
                    <a:pos x="276" y="4316"/>
                  </a:cxn>
                  <a:cxn ang="0">
                    <a:pos x="288" y="4316"/>
                  </a:cxn>
                  <a:cxn ang="0">
                    <a:pos x="216" y="4064"/>
                  </a:cxn>
                  <a:cxn ang="0">
                    <a:pos x="157" y="3806"/>
                  </a:cxn>
                  <a:cxn ang="0">
                    <a:pos x="108" y="3537"/>
                  </a:cxn>
                  <a:cxn ang="0">
                    <a:pos x="66" y="3261"/>
                  </a:cxn>
                  <a:cxn ang="0">
                    <a:pos x="42" y="2973"/>
                  </a:cxn>
                  <a:cxn ang="0">
                    <a:pos x="24" y="2680"/>
                  </a:cxn>
                  <a:cxn ang="0">
                    <a:pos x="12" y="2374"/>
                  </a:cxn>
                  <a:cxn ang="0">
                    <a:pos x="18" y="2062"/>
                  </a:cxn>
                </a:cxnLst>
                <a:rect l="0" t="0" r="r" b="b"/>
                <a:pathLst>
                  <a:path w="301" h="4317">
                    <a:moveTo>
                      <a:pt x="18" y="2062"/>
                    </a:moveTo>
                    <a:lnTo>
                      <a:pt x="30" y="1750"/>
                    </a:lnTo>
                    <a:lnTo>
                      <a:pt x="54" y="1451"/>
                    </a:lnTo>
                    <a:lnTo>
                      <a:pt x="84" y="1169"/>
                    </a:lnTo>
                    <a:lnTo>
                      <a:pt x="126" y="899"/>
                    </a:lnTo>
                    <a:lnTo>
                      <a:pt x="163" y="641"/>
                    </a:lnTo>
                    <a:lnTo>
                      <a:pt x="210" y="408"/>
                    </a:lnTo>
                    <a:lnTo>
                      <a:pt x="252" y="192"/>
                    </a:lnTo>
                    <a:lnTo>
                      <a:pt x="300" y="0"/>
                    </a:lnTo>
                    <a:lnTo>
                      <a:pt x="288" y="0"/>
                    </a:lnTo>
                    <a:lnTo>
                      <a:pt x="240" y="192"/>
                    </a:lnTo>
                    <a:lnTo>
                      <a:pt x="199" y="408"/>
                    </a:lnTo>
                    <a:lnTo>
                      <a:pt x="157"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4" y="4064"/>
                    </a:lnTo>
                    <a:lnTo>
                      <a:pt x="276" y="4316"/>
                    </a:lnTo>
                    <a:lnTo>
                      <a:pt x="288" y="4316"/>
                    </a:lnTo>
                    <a:lnTo>
                      <a:pt x="216" y="4064"/>
                    </a:lnTo>
                    <a:lnTo>
                      <a:pt x="157" y="3806"/>
                    </a:lnTo>
                    <a:lnTo>
                      <a:pt x="108" y="3537"/>
                    </a:lnTo>
                    <a:lnTo>
                      <a:pt x="66" y="3261"/>
                    </a:lnTo>
                    <a:lnTo>
                      <a:pt x="42" y="2973"/>
                    </a:lnTo>
                    <a:lnTo>
                      <a:pt x="24" y="2680"/>
                    </a:lnTo>
                    <a:lnTo>
                      <a:pt x="12" y="2374"/>
                    </a:lnTo>
                    <a:lnTo>
                      <a:pt x="18" y="2062"/>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8" name="Freeform 14">
                <a:extLst>
                  <a:ext uri="{FF2B5EF4-FFF2-40B4-BE49-F238E27FC236}">
                    <a16:creationId xmlns:a16="http://schemas.microsoft.com/office/drawing/2014/main" id="{6084FDB0-7BEA-EA2C-3DAC-7784F52266CA}"/>
                  </a:ext>
                </a:extLst>
              </p:cNvPr>
              <p:cNvSpPr>
                <a:spLocks/>
              </p:cNvSpPr>
              <p:nvPr/>
            </p:nvSpPr>
            <p:spPr bwMode="hidden">
              <a:xfrm>
                <a:off x="1566" y="0"/>
                <a:ext cx="426" cy="4317"/>
              </a:xfrm>
              <a:custGeom>
                <a:avLst/>
                <a:gdLst/>
                <a:ahLst/>
                <a:cxnLst>
                  <a:cxn ang="0">
                    <a:pos x="425" y="0"/>
                  </a:cxn>
                  <a:cxn ang="0">
                    <a:pos x="413" y="0"/>
                  </a:cxn>
                  <a:cxn ang="0">
                    <a:pos x="317" y="222"/>
                  </a:cxn>
                  <a:cxn ang="0">
                    <a:pos x="240"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70" y="4058"/>
                  </a:cxn>
                  <a:cxn ang="0">
                    <a:pos x="347" y="4316"/>
                  </a:cxn>
                  <a:cxn ang="0">
                    <a:pos x="359" y="4316"/>
                  </a:cxn>
                  <a:cxn ang="0">
                    <a:pos x="282"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6" y="462"/>
                  </a:cxn>
                  <a:cxn ang="0">
                    <a:pos x="329" y="222"/>
                  </a:cxn>
                  <a:cxn ang="0">
                    <a:pos x="425" y="0"/>
                  </a:cxn>
                </a:cxnLst>
                <a:rect l="0" t="0" r="r" b="b"/>
                <a:pathLst>
                  <a:path w="426" h="4317">
                    <a:moveTo>
                      <a:pt x="425" y="0"/>
                    </a:moveTo>
                    <a:lnTo>
                      <a:pt x="413" y="0"/>
                    </a:lnTo>
                    <a:lnTo>
                      <a:pt x="317" y="222"/>
                    </a:lnTo>
                    <a:lnTo>
                      <a:pt x="240"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70" y="4058"/>
                    </a:lnTo>
                    <a:lnTo>
                      <a:pt x="347" y="4316"/>
                    </a:lnTo>
                    <a:lnTo>
                      <a:pt x="359" y="4316"/>
                    </a:lnTo>
                    <a:lnTo>
                      <a:pt x="282"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6" y="462"/>
                    </a:lnTo>
                    <a:lnTo>
                      <a:pt x="329" y="222"/>
                    </a:lnTo>
                    <a:lnTo>
                      <a:pt x="425" y="0"/>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39" name="Freeform 15">
                <a:extLst>
                  <a:ext uri="{FF2B5EF4-FFF2-40B4-BE49-F238E27FC236}">
                    <a16:creationId xmlns:a16="http://schemas.microsoft.com/office/drawing/2014/main" id="{A1FC9335-D415-6644-CB89-711907D7E263}"/>
                  </a:ext>
                </a:extLst>
              </p:cNvPr>
              <p:cNvSpPr>
                <a:spLocks/>
              </p:cNvSpPr>
              <p:nvPr/>
            </p:nvSpPr>
            <p:spPr bwMode="hidden">
              <a:xfrm>
                <a:off x="1128" y="0"/>
                <a:ext cx="576" cy="4317"/>
              </a:xfrm>
              <a:custGeom>
                <a:avLst/>
                <a:gdLst/>
                <a:ahLst/>
                <a:cxnLst>
                  <a:cxn ang="0">
                    <a:pos x="12" y="2146"/>
                  </a:cxn>
                  <a:cxn ang="0">
                    <a:pos x="24" y="1846"/>
                  </a:cxn>
                  <a:cxn ang="0">
                    <a:pos x="54" y="1559"/>
                  </a:cxn>
                  <a:cxn ang="0">
                    <a:pos x="96" y="1277"/>
                  </a:cxn>
                  <a:cxn ang="0">
                    <a:pos x="162" y="1001"/>
                  </a:cxn>
                  <a:cxn ang="0">
                    <a:pos x="239" y="731"/>
                  </a:cxn>
                  <a:cxn ang="0">
                    <a:pos x="336" y="480"/>
                  </a:cxn>
                  <a:cxn ang="0">
                    <a:pos x="450" y="234"/>
                  </a:cxn>
                  <a:cxn ang="0">
                    <a:pos x="575" y="0"/>
                  </a:cxn>
                  <a:cxn ang="0">
                    <a:pos x="563" y="0"/>
                  </a:cxn>
                  <a:cxn ang="0">
                    <a:pos x="438" y="234"/>
                  </a:cxn>
                  <a:cxn ang="0">
                    <a:pos x="324"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2" y="4070"/>
                  </a:cxn>
                  <a:cxn ang="0">
                    <a:pos x="485" y="4316"/>
                  </a:cxn>
                  <a:cxn ang="0">
                    <a:pos x="497" y="4316"/>
                  </a:cxn>
                  <a:cxn ang="0">
                    <a:pos x="384" y="4070"/>
                  </a:cxn>
                  <a:cxn ang="0">
                    <a:pos x="288" y="3812"/>
                  </a:cxn>
                  <a:cxn ang="0">
                    <a:pos x="203" y="3549"/>
                  </a:cxn>
                  <a:cxn ang="0">
                    <a:pos x="132" y="3273"/>
                  </a:cxn>
                  <a:cxn ang="0">
                    <a:pos x="78" y="2997"/>
                  </a:cxn>
                  <a:cxn ang="0">
                    <a:pos x="42" y="2715"/>
                  </a:cxn>
                  <a:cxn ang="0">
                    <a:pos x="18" y="2434"/>
                  </a:cxn>
                  <a:cxn ang="0">
                    <a:pos x="12" y="2146"/>
                  </a:cxn>
                </a:cxnLst>
                <a:rect l="0" t="0" r="r" b="b"/>
                <a:pathLst>
                  <a:path w="576" h="4317">
                    <a:moveTo>
                      <a:pt x="12" y="2146"/>
                    </a:moveTo>
                    <a:lnTo>
                      <a:pt x="24" y="1846"/>
                    </a:lnTo>
                    <a:lnTo>
                      <a:pt x="54" y="1559"/>
                    </a:lnTo>
                    <a:lnTo>
                      <a:pt x="96" y="1277"/>
                    </a:lnTo>
                    <a:lnTo>
                      <a:pt x="162" y="1001"/>
                    </a:lnTo>
                    <a:lnTo>
                      <a:pt x="239" y="731"/>
                    </a:lnTo>
                    <a:lnTo>
                      <a:pt x="336" y="480"/>
                    </a:lnTo>
                    <a:lnTo>
                      <a:pt x="450" y="234"/>
                    </a:lnTo>
                    <a:lnTo>
                      <a:pt x="575" y="0"/>
                    </a:lnTo>
                    <a:lnTo>
                      <a:pt x="563" y="0"/>
                    </a:lnTo>
                    <a:lnTo>
                      <a:pt x="438" y="234"/>
                    </a:lnTo>
                    <a:lnTo>
                      <a:pt x="324"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2" y="4070"/>
                    </a:lnTo>
                    <a:lnTo>
                      <a:pt x="485" y="4316"/>
                    </a:lnTo>
                    <a:lnTo>
                      <a:pt x="497" y="4316"/>
                    </a:lnTo>
                    <a:lnTo>
                      <a:pt x="384" y="4070"/>
                    </a:lnTo>
                    <a:lnTo>
                      <a:pt x="288" y="3812"/>
                    </a:lnTo>
                    <a:lnTo>
                      <a:pt x="203" y="3549"/>
                    </a:lnTo>
                    <a:lnTo>
                      <a:pt x="132" y="3273"/>
                    </a:lnTo>
                    <a:lnTo>
                      <a:pt x="78" y="2997"/>
                    </a:lnTo>
                    <a:lnTo>
                      <a:pt x="42" y="2715"/>
                    </a:lnTo>
                    <a:lnTo>
                      <a:pt x="18" y="2434"/>
                    </a:lnTo>
                    <a:lnTo>
                      <a:pt x="12" y="2146"/>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5" name="Freeform 16">
                <a:extLst>
                  <a:ext uri="{FF2B5EF4-FFF2-40B4-BE49-F238E27FC236}">
                    <a16:creationId xmlns:a16="http://schemas.microsoft.com/office/drawing/2014/main" id="{06951DA2-7E03-5C9A-C0F5-A32562A12DCD}"/>
                  </a:ext>
                </a:extLst>
              </p:cNvPr>
              <p:cNvSpPr>
                <a:spLocks/>
              </p:cNvSpPr>
              <p:nvPr/>
            </p:nvSpPr>
            <p:spPr bwMode="hidden">
              <a:xfrm>
                <a:off x="702" y="0"/>
                <a:ext cx="738" cy="4317"/>
              </a:xfrm>
              <a:custGeom>
                <a:avLst/>
                <a:gdLst/>
                <a:ahLst/>
                <a:cxnLst>
                  <a:cxn ang="0">
                    <a:pos x="12" y="2098"/>
                  </a:cxn>
                  <a:cxn ang="0">
                    <a:pos x="29" y="1798"/>
                  </a:cxn>
                  <a:cxn ang="0">
                    <a:pos x="71" y="1505"/>
                  </a:cxn>
                  <a:cxn ang="0">
                    <a:pos x="131" y="1223"/>
                  </a:cxn>
                  <a:cxn ang="0">
                    <a:pos x="216" y="941"/>
                  </a:cxn>
                  <a:cxn ang="0">
                    <a:pos x="317" y="689"/>
                  </a:cxn>
                  <a:cxn ang="0">
                    <a:pos x="443" y="444"/>
                  </a:cxn>
                  <a:cxn ang="0">
                    <a:pos x="582" y="216"/>
                  </a:cxn>
                  <a:cxn ang="0">
                    <a:pos x="737" y="0"/>
                  </a:cxn>
                  <a:cxn ang="0">
                    <a:pos x="725" y="0"/>
                  </a:cxn>
                  <a:cxn ang="0">
                    <a:pos x="570" y="210"/>
                  </a:cxn>
                  <a:cxn ang="0">
                    <a:pos x="431" y="438"/>
                  </a:cxn>
                  <a:cxn ang="0">
                    <a:pos x="312" y="683"/>
                  </a:cxn>
                  <a:cxn ang="0">
                    <a:pos x="210" y="941"/>
                  </a:cxn>
                  <a:cxn ang="0">
                    <a:pos x="125" y="1217"/>
                  </a:cxn>
                  <a:cxn ang="0">
                    <a:pos x="59" y="1505"/>
                  </a:cxn>
                  <a:cxn ang="0">
                    <a:pos x="18" y="1798"/>
                  </a:cxn>
                  <a:cxn ang="0">
                    <a:pos x="0" y="2098"/>
                  </a:cxn>
                  <a:cxn ang="0">
                    <a:pos x="6" y="2404"/>
                  </a:cxn>
                  <a:cxn ang="0">
                    <a:pos x="29" y="2709"/>
                  </a:cxn>
                  <a:cxn ang="0">
                    <a:pos x="77" y="3015"/>
                  </a:cxn>
                  <a:cxn ang="0">
                    <a:pos x="149" y="3315"/>
                  </a:cxn>
                  <a:cxn ang="0">
                    <a:pos x="228" y="3573"/>
                  </a:cxn>
                  <a:cxn ang="0">
                    <a:pos x="317" y="3824"/>
                  </a:cxn>
                  <a:cxn ang="0">
                    <a:pos x="425" y="4076"/>
                  </a:cxn>
                  <a:cxn ang="0">
                    <a:pos x="545" y="4316"/>
                  </a:cxn>
                  <a:cxn ang="0">
                    <a:pos x="558" y="4316"/>
                  </a:cxn>
                  <a:cxn ang="0">
                    <a:pos x="437" y="4076"/>
                  </a:cxn>
                  <a:cxn ang="0">
                    <a:pos x="329" y="3824"/>
                  </a:cxn>
                  <a:cxn ang="0">
                    <a:pos x="240" y="3573"/>
                  </a:cxn>
                  <a:cxn ang="0">
                    <a:pos x="161" y="3315"/>
                  </a:cxn>
                  <a:cxn ang="0">
                    <a:pos x="89" y="3015"/>
                  </a:cxn>
                  <a:cxn ang="0">
                    <a:pos x="41" y="2709"/>
                  </a:cxn>
                  <a:cxn ang="0">
                    <a:pos x="18" y="2404"/>
                  </a:cxn>
                  <a:cxn ang="0">
                    <a:pos x="12" y="2098"/>
                  </a:cxn>
                </a:cxnLst>
                <a:rect l="0" t="0" r="r" b="b"/>
                <a:pathLst>
                  <a:path w="738" h="4317">
                    <a:moveTo>
                      <a:pt x="12" y="2098"/>
                    </a:moveTo>
                    <a:lnTo>
                      <a:pt x="29" y="1798"/>
                    </a:lnTo>
                    <a:lnTo>
                      <a:pt x="71" y="1505"/>
                    </a:lnTo>
                    <a:lnTo>
                      <a:pt x="131" y="1223"/>
                    </a:lnTo>
                    <a:lnTo>
                      <a:pt x="216" y="941"/>
                    </a:lnTo>
                    <a:lnTo>
                      <a:pt x="317" y="689"/>
                    </a:lnTo>
                    <a:lnTo>
                      <a:pt x="443" y="444"/>
                    </a:lnTo>
                    <a:lnTo>
                      <a:pt x="582" y="216"/>
                    </a:lnTo>
                    <a:lnTo>
                      <a:pt x="737" y="0"/>
                    </a:lnTo>
                    <a:lnTo>
                      <a:pt x="725" y="0"/>
                    </a:lnTo>
                    <a:lnTo>
                      <a:pt x="570" y="210"/>
                    </a:lnTo>
                    <a:lnTo>
                      <a:pt x="431" y="438"/>
                    </a:lnTo>
                    <a:lnTo>
                      <a:pt x="312" y="683"/>
                    </a:lnTo>
                    <a:lnTo>
                      <a:pt x="210" y="941"/>
                    </a:lnTo>
                    <a:lnTo>
                      <a:pt x="125" y="1217"/>
                    </a:lnTo>
                    <a:lnTo>
                      <a:pt x="59" y="1505"/>
                    </a:lnTo>
                    <a:lnTo>
                      <a:pt x="18" y="1798"/>
                    </a:lnTo>
                    <a:lnTo>
                      <a:pt x="0" y="2098"/>
                    </a:lnTo>
                    <a:lnTo>
                      <a:pt x="6" y="2404"/>
                    </a:lnTo>
                    <a:lnTo>
                      <a:pt x="29" y="2709"/>
                    </a:lnTo>
                    <a:lnTo>
                      <a:pt x="77" y="3015"/>
                    </a:lnTo>
                    <a:lnTo>
                      <a:pt x="149" y="3315"/>
                    </a:lnTo>
                    <a:lnTo>
                      <a:pt x="228" y="3573"/>
                    </a:lnTo>
                    <a:lnTo>
                      <a:pt x="317" y="3824"/>
                    </a:lnTo>
                    <a:lnTo>
                      <a:pt x="425" y="4076"/>
                    </a:lnTo>
                    <a:lnTo>
                      <a:pt x="545" y="4316"/>
                    </a:lnTo>
                    <a:lnTo>
                      <a:pt x="558" y="4316"/>
                    </a:lnTo>
                    <a:lnTo>
                      <a:pt x="437" y="4076"/>
                    </a:lnTo>
                    <a:lnTo>
                      <a:pt x="329" y="3824"/>
                    </a:lnTo>
                    <a:lnTo>
                      <a:pt x="240" y="3573"/>
                    </a:lnTo>
                    <a:lnTo>
                      <a:pt x="161" y="3315"/>
                    </a:lnTo>
                    <a:lnTo>
                      <a:pt x="89" y="3015"/>
                    </a:lnTo>
                    <a:lnTo>
                      <a:pt x="41" y="2709"/>
                    </a:lnTo>
                    <a:lnTo>
                      <a:pt x="18" y="2404"/>
                    </a:lnTo>
                    <a:lnTo>
                      <a:pt x="12" y="2098"/>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6" name="Freeform 17">
                <a:extLst>
                  <a:ext uri="{FF2B5EF4-FFF2-40B4-BE49-F238E27FC236}">
                    <a16:creationId xmlns:a16="http://schemas.microsoft.com/office/drawing/2014/main" id="{CAE174C0-EB2E-E406-BD6D-52690CB0A012}"/>
                  </a:ext>
                </a:extLst>
              </p:cNvPr>
              <p:cNvSpPr>
                <a:spLocks/>
              </p:cNvSpPr>
              <p:nvPr/>
            </p:nvSpPr>
            <p:spPr bwMode="hidden">
              <a:xfrm>
                <a:off x="288" y="0"/>
                <a:ext cx="841" cy="4317"/>
              </a:xfrm>
              <a:custGeom>
                <a:avLst/>
                <a:gdLst/>
                <a:ahLst/>
                <a:cxnLst>
                  <a:cxn ang="0">
                    <a:pos x="18" y="1948"/>
                  </a:cxn>
                  <a:cxn ang="0">
                    <a:pos x="48" y="1708"/>
                  </a:cxn>
                  <a:cxn ang="0">
                    <a:pos x="96" y="1475"/>
                  </a:cxn>
                  <a:cxn ang="0">
                    <a:pos x="162" y="1235"/>
                  </a:cxn>
                  <a:cxn ang="0">
                    <a:pos x="252" y="995"/>
                  </a:cxn>
                  <a:cxn ang="0">
                    <a:pos x="366" y="755"/>
                  </a:cxn>
                  <a:cxn ang="0">
                    <a:pos x="498" y="510"/>
                  </a:cxn>
                  <a:cxn ang="0">
                    <a:pos x="660" y="258"/>
                  </a:cxn>
                  <a:cxn ang="0">
                    <a:pos x="744" y="132"/>
                  </a:cxn>
                  <a:cxn ang="0">
                    <a:pos x="840" y="0"/>
                  </a:cxn>
                  <a:cxn ang="0">
                    <a:pos x="828" y="0"/>
                  </a:cxn>
                  <a:cxn ang="0">
                    <a:pos x="732" y="132"/>
                  </a:cxn>
                  <a:cxn ang="0">
                    <a:pos x="642" y="258"/>
                  </a:cxn>
                  <a:cxn ang="0">
                    <a:pos x="564" y="384"/>
                  </a:cxn>
                  <a:cxn ang="0">
                    <a:pos x="486" y="510"/>
                  </a:cxn>
                  <a:cxn ang="0">
                    <a:pos x="354" y="755"/>
                  </a:cxn>
                  <a:cxn ang="0">
                    <a:pos x="240" y="995"/>
                  </a:cxn>
                  <a:cxn ang="0">
                    <a:pos x="151" y="1235"/>
                  </a:cxn>
                  <a:cxn ang="0">
                    <a:pos x="84" y="1469"/>
                  </a:cxn>
                  <a:cxn ang="0">
                    <a:pos x="36" y="1702"/>
                  </a:cxn>
                  <a:cxn ang="0">
                    <a:pos x="6" y="1942"/>
                  </a:cxn>
                  <a:cxn ang="0">
                    <a:pos x="0" y="2200"/>
                  </a:cxn>
                  <a:cxn ang="0">
                    <a:pos x="12" y="2470"/>
                  </a:cxn>
                  <a:cxn ang="0">
                    <a:pos x="48" y="2739"/>
                  </a:cxn>
                  <a:cxn ang="0">
                    <a:pos x="114" y="3027"/>
                  </a:cxn>
                  <a:cxn ang="0">
                    <a:pos x="151" y="3171"/>
                  </a:cxn>
                  <a:cxn ang="0">
                    <a:pos x="198" y="3321"/>
                  </a:cxn>
                  <a:cxn ang="0">
                    <a:pos x="246" y="3477"/>
                  </a:cxn>
                  <a:cxn ang="0">
                    <a:pos x="306" y="3639"/>
                  </a:cxn>
                  <a:cxn ang="0">
                    <a:pos x="366" y="3800"/>
                  </a:cxn>
                  <a:cxn ang="0">
                    <a:pos x="439" y="3968"/>
                  </a:cxn>
                  <a:cxn ang="0">
                    <a:pos x="510" y="4136"/>
                  </a:cxn>
                  <a:cxn ang="0">
                    <a:pos x="594" y="4316"/>
                  </a:cxn>
                  <a:cxn ang="0">
                    <a:pos x="606" y="4316"/>
                  </a:cxn>
                  <a:cxn ang="0">
                    <a:pos x="522" y="4136"/>
                  </a:cxn>
                  <a:cxn ang="0">
                    <a:pos x="450" y="3968"/>
                  </a:cxn>
                  <a:cxn ang="0">
                    <a:pos x="378" y="3800"/>
                  </a:cxn>
                  <a:cxn ang="0">
                    <a:pos x="318" y="3639"/>
                  </a:cxn>
                  <a:cxn ang="0">
                    <a:pos x="258" y="3477"/>
                  </a:cxn>
                  <a:cxn ang="0">
                    <a:pos x="210" y="3327"/>
                  </a:cxn>
                  <a:cxn ang="0">
                    <a:pos x="162" y="3171"/>
                  </a:cxn>
                  <a:cxn ang="0">
                    <a:pos x="126" y="3027"/>
                  </a:cxn>
                  <a:cxn ang="0">
                    <a:pos x="60" y="2739"/>
                  </a:cxn>
                  <a:cxn ang="0">
                    <a:pos x="24" y="2470"/>
                  </a:cxn>
                  <a:cxn ang="0">
                    <a:pos x="12" y="2206"/>
                  </a:cxn>
                  <a:cxn ang="0">
                    <a:pos x="18" y="1948"/>
                  </a:cxn>
                </a:cxnLst>
                <a:rect l="0" t="0" r="r" b="b"/>
                <a:pathLst>
                  <a:path w="841" h="4317">
                    <a:moveTo>
                      <a:pt x="18" y="1948"/>
                    </a:moveTo>
                    <a:lnTo>
                      <a:pt x="48" y="1708"/>
                    </a:lnTo>
                    <a:lnTo>
                      <a:pt x="96" y="1475"/>
                    </a:lnTo>
                    <a:lnTo>
                      <a:pt x="162" y="1235"/>
                    </a:lnTo>
                    <a:lnTo>
                      <a:pt x="252" y="995"/>
                    </a:lnTo>
                    <a:lnTo>
                      <a:pt x="366" y="755"/>
                    </a:lnTo>
                    <a:lnTo>
                      <a:pt x="498" y="510"/>
                    </a:lnTo>
                    <a:lnTo>
                      <a:pt x="660" y="258"/>
                    </a:lnTo>
                    <a:lnTo>
                      <a:pt x="744" y="132"/>
                    </a:lnTo>
                    <a:lnTo>
                      <a:pt x="840" y="0"/>
                    </a:lnTo>
                    <a:lnTo>
                      <a:pt x="828" y="0"/>
                    </a:lnTo>
                    <a:lnTo>
                      <a:pt x="732" y="132"/>
                    </a:lnTo>
                    <a:lnTo>
                      <a:pt x="642" y="258"/>
                    </a:lnTo>
                    <a:lnTo>
                      <a:pt x="564" y="384"/>
                    </a:lnTo>
                    <a:lnTo>
                      <a:pt x="486" y="510"/>
                    </a:lnTo>
                    <a:lnTo>
                      <a:pt x="354" y="755"/>
                    </a:lnTo>
                    <a:lnTo>
                      <a:pt x="240" y="995"/>
                    </a:lnTo>
                    <a:lnTo>
                      <a:pt x="151" y="1235"/>
                    </a:lnTo>
                    <a:lnTo>
                      <a:pt x="84" y="1469"/>
                    </a:lnTo>
                    <a:lnTo>
                      <a:pt x="36" y="1702"/>
                    </a:lnTo>
                    <a:lnTo>
                      <a:pt x="6" y="1942"/>
                    </a:lnTo>
                    <a:lnTo>
                      <a:pt x="0" y="2200"/>
                    </a:lnTo>
                    <a:lnTo>
                      <a:pt x="12" y="2470"/>
                    </a:lnTo>
                    <a:lnTo>
                      <a:pt x="48" y="2739"/>
                    </a:lnTo>
                    <a:lnTo>
                      <a:pt x="114" y="3027"/>
                    </a:lnTo>
                    <a:lnTo>
                      <a:pt x="151" y="3171"/>
                    </a:lnTo>
                    <a:lnTo>
                      <a:pt x="198" y="3321"/>
                    </a:lnTo>
                    <a:lnTo>
                      <a:pt x="246" y="3477"/>
                    </a:lnTo>
                    <a:lnTo>
                      <a:pt x="306" y="3639"/>
                    </a:lnTo>
                    <a:lnTo>
                      <a:pt x="366" y="3800"/>
                    </a:lnTo>
                    <a:lnTo>
                      <a:pt x="439" y="3968"/>
                    </a:lnTo>
                    <a:lnTo>
                      <a:pt x="510" y="4136"/>
                    </a:lnTo>
                    <a:lnTo>
                      <a:pt x="594" y="4316"/>
                    </a:lnTo>
                    <a:lnTo>
                      <a:pt x="606" y="4316"/>
                    </a:lnTo>
                    <a:lnTo>
                      <a:pt x="522" y="4136"/>
                    </a:lnTo>
                    <a:lnTo>
                      <a:pt x="450" y="3968"/>
                    </a:lnTo>
                    <a:lnTo>
                      <a:pt x="378" y="3800"/>
                    </a:lnTo>
                    <a:lnTo>
                      <a:pt x="318" y="3639"/>
                    </a:lnTo>
                    <a:lnTo>
                      <a:pt x="258" y="3477"/>
                    </a:lnTo>
                    <a:lnTo>
                      <a:pt x="210" y="3327"/>
                    </a:lnTo>
                    <a:lnTo>
                      <a:pt x="162" y="3171"/>
                    </a:lnTo>
                    <a:lnTo>
                      <a:pt x="126" y="3027"/>
                    </a:lnTo>
                    <a:lnTo>
                      <a:pt x="60" y="2739"/>
                    </a:lnTo>
                    <a:lnTo>
                      <a:pt x="24" y="2470"/>
                    </a:lnTo>
                    <a:lnTo>
                      <a:pt x="12" y="2206"/>
                    </a:lnTo>
                    <a:lnTo>
                      <a:pt x="18" y="1948"/>
                    </a:lnTo>
                  </a:path>
                </a:pathLst>
              </a:custGeom>
              <a:gradFill rotWithShape="0">
                <a:gsLst>
                  <a:gs pos="0">
                    <a:schemeClr val="bg1"/>
                  </a:gs>
                  <a:gs pos="100000">
                    <a:schemeClr val="bg1">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grpSp>
        <p:sp>
          <p:nvSpPr>
            <p:cNvPr id="1043" name="Freeform 19">
              <a:extLst>
                <a:ext uri="{FF2B5EF4-FFF2-40B4-BE49-F238E27FC236}">
                  <a16:creationId xmlns:a16="http://schemas.microsoft.com/office/drawing/2014/main" id="{853CE571-BDE8-62BD-6EB4-B1C866A8A361}"/>
                </a:ext>
              </a:extLst>
            </p:cNvPr>
            <p:cNvSpPr>
              <a:spLocks/>
            </p:cNvSpPr>
            <p:nvPr/>
          </p:nvSpPr>
          <p:spPr bwMode="hidden">
            <a:xfrm>
              <a:off x="6" y="2901"/>
              <a:ext cx="607" cy="1416"/>
            </a:xfrm>
            <a:custGeom>
              <a:avLst/>
              <a:gdLst/>
              <a:ahLst/>
              <a:cxnLst>
                <a:cxn ang="0">
                  <a:pos x="0" y="54"/>
                </a:cxn>
                <a:cxn ang="0">
                  <a:pos x="42" y="228"/>
                </a:cxn>
                <a:cxn ang="0">
                  <a:pos x="96" y="402"/>
                </a:cxn>
                <a:cxn ang="0">
                  <a:pos x="162" y="576"/>
                </a:cxn>
                <a:cxn ang="0">
                  <a:pos x="228" y="744"/>
                </a:cxn>
                <a:cxn ang="0">
                  <a:pos x="306" y="917"/>
                </a:cxn>
                <a:cxn ang="0">
                  <a:pos x="390" y="1085"/>
                </a:cxn>
                <a:cxn ang="0">
                  <a:pos x="486" y="1253"/>
                </a:cxn>
                <a:cxn ang="0">
                  <a:pos x="588" y="1415"/>
                </a:cxn>
                <a:cxn ang="0">
                  <a:pos x="606" y="1415"/>
                </a:cxn>
                <a:cxn ang="0">
                  <a:pos x="498" y="1247"/>
                </a:cxn>
                <a:cxn ang="0">
                  <a:pos x="402" y="1073"/>
                </a:cxn>
                <a:cxn ang="0">
                  <a:pos x="312" y="899"/>
                </a:cxn>
                <a:cxn ang="0">
                  <a:pos x="234" y="720"/>
                </a:cxn>
                <a:cxn ang="0">
                  <a:pos x="162" y="546"/>
                </a:cxn>
                <a:cxn ang="0">
                  <a:pos x="102" y="366"/>
                </a:cxn>
                <a:cxn ang="0">
                  <a:pos x="48" y="180"/>
                </a:cxn>
                <a:cxn ang="0">
                  <a:pos x="0" y="0"/>
                </a:cxn>
                <a:cxn ang="0">
                  <a:pos x="0" y="54"/>
                </a:cxn>
              </a:cxnLst>
              <a:rect l="0" t="0" r="r" b="b"/>
              <a:pathLst>
                <a:path w="607" h="1416">
                  <a:moveTo>
                    <a:pt x="0" y="54"/>
                  </a:moveTo>
                  <a:lnTo>
                    <a:pt x="42" y="228"/>
                  </a:lnTo>
                  <a:lnTo>
                    <a:pt x="96" y="402"/>
                  </a:lnTo>
                  <a:lnTo>
                    <a:pt x="162" y="576"/>
                  </a:lnTo>
                  <a:lnTo>
                    <a:pt x="228" y="744"/>
                  </a:lnTo>
                  <a:lnTo>
                    <a:pt x="306" y="917"/>
                  </a:lnTo>
                  <a:lnTo>
                    <a:pt x="390" y="1085"/>
                  </a:lnTo>
                  <a:lnTo>
                    <a:pt x="486" y="1253"/>
                  </a:lnTo>
                  <a:lnTo>
                    <a:pt x="588" y="1415"/>
                  </a:lnTo>
                  <a:lnTo>
                    <a:pt x="606" y="1415"/>
                  </a:lnTo>
                  <a:lnTo>
                    <a:pt x="498" y="1247"/>
                  </a:lnTo>
                  <a:lnTo>
                    <a:pt x="402" y="1073"/>
                  </a:lnTo>
                  <a:lnTo>
                    <a:pt x="312" y="899"/>
                  </a:lnTo>
                  <a:lnTo>
                    <a:pt x="234" y="720"/>
                  </a:lnTo>
                  <a:lnTo>
                    <a:pt x="162" y="546"/>
                  </a:lnTo>
                  <a:lnTo>
                    <a:pt x="102" y="366"/>
                  </a:lnTo>
                  <a:lnTo>
                    <a:pt x="48" y="180"/>
                  </a:lnTo>
                  <a:lnTo>
                    <a:pt x="0" y="0"/>
                  </a:lnTo>
                  <a:lnTo>
                    <a:pt x="0" y="54"/>
                  </a:lnTo>
                </a:path>
              </a:pathLst>
            </a:custGeom>
            <a:gradFill rotWithShape="0">
              <a:gsLst>
                <a:gs pos="0">
                  <a:schemeClr val="bg2"/>
                </a:gs>
                <a:gs pos="100000">
                  <a:schemeClr val="bg2">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44" name="Freeform 20">
              <a:extLst>
                <a:ext uri="{FF2B5EF4-FFF2-40B4-BE49-F238E27FC236}">
                  <a16:creationId xmlns:a16="http://schemas.microsoft.com/office/drawing/2014/main" id="{7C9389BE-FA99-AF2F-A232-628A23DF4331}"/>
                </a:ext>
              </a:extLst>
            </p:cNvPr>
            <p:cNvSpPr>
              <a:spLocks/>
            </p:cNvSpPr>
            <p:nvPr/>
          </p:nvSpPr>
          <p:spPr bwMode="hidden">
            <a:xfrm>
              <a:off x="6" y="3890"/>
              <a:ext cx="229" cy="427"/>
            </a:xfrm>
            <a:custGeom>
              <a:avLst/>
              <a:gdLst/>
              <a:ahLst/>
              <a:cxnLst>
                <a:cxn ang="0">
                  <a:pos x="0" y="30"/>
                </a:cxn>
                <a:cxn ang="0">
                  <a:pos x="108" y="240"/>
                </a:cxn>
                <a:cxn ang="0">
                  <a:pos x="216" y="426"/>
                </a:cxn>
                <a:cxn ang="0">
                  <a:pos x="228" y="426"/>
                </a:cxn>
                <a:cxn ang="0">
                  <a:pos x="168" y="330"/>
                </a:cxn>
                <a:cxn ang="0">
                  <a:pos x="115" y="222"/>
                </a:cxn>
                <a:cxn ang="0">
                  <a:pos x="0" y="0"/>
                </a:cxn>
                <a:cxn ang="0">
                  <a:pos x="0" y="30"/>
                </a:cxn>
              </a:cxnLst>
              <a:rect l="0" t="0" r="r" b="b"/>
              <a:pathLst>
                <a:path w="229" h="427">
                  <a:moveTo>
                    <a:pt x="0" y="30"/>
                  </a:moveTo>
                  <a:lnTo>
                    <a:pt x="108" y="240"/>
                  </a:lnTo>
                  <a:lnTo>
                    <a:pt x="216" y="426"/>
                  </a:lnTo>
                  <a:lnTo>
                    <a:pt x="228" y="426"/>
                  </a:lnTo>
                  <a:lnTo>
                    <a:pt x="168" y="330"/>
                  </a:lnTo>
                  <a:lnTo>
                    <a:pt x="115" y="222"/>
                  </a:lnTo>
                  <a:lnTo>
                    <a:pt x="0" y="0"/>
                  </a:lnTo>
                  <a:lnTo>
                    <a:pt x="0" y="30"/>
                  </a:lnTo>
                </a:path>
              </a:pathLst>
            </a:custGeom>
            <a:gradFill rotWithShape="0">
              <a:gsLst>
                <a:gs pos="0">
                  <a:schemeClr val="bg2"/>
                </a:gs>
                <a:gs pos="100000">
                  <a:schemeClr val="bg2">
                    <a:gamma/>
                    <a:shade val="69804"/>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45" name="Freeform 21">
              <a:extLst>
                <a:ext uri="{FF2B5EF4-FFF2-40B4-BE49-F238E27FC236}">
                  <a16:creationId xmlns:a16="http://schemas.microsoft.com/office/drawing/2014/main" id="{CCD8FD59-36D9-19F0-4AF1-62D97FE71614}"/>
                </a:ext>
              </a:extLst>
            </p:cNvPr>
            <p:cNvSpPr>
              <a:spLocks/>
            </p:cNvSpPr>
            <p:nvPr/>
          </p:nvSpPr>
          <p:spPr bwMode="hidden">
            <a:xfrm>
              <a:off x="4776" y="0"/>
              <a:ext cx="985" cy="1787"/>
            </a:xfrm>
            <a:custGeom>
              <a:avLst/>
              <a:gdLst/>
              <a:ahLst/>
              <a:cxnLst>
                <a:cxn ang="0">
                  <a:pos x="984" y="1786"/>
                </a:cxn>
                <a:cxn ang="0">
                  <a:pos x="984" y="1720"/>
                </a:cxn>
                <a:cxn ang="0">
                  <a:pos x="972" y="1666"/>
                </a:cxn>
                <a:cxn ang="0">
                  <a:pos x="960" y="1613"/>
                </a:cxn>
                <a:cxn ang="0">
                  <a:pos x="924" y="1487"/>
                </a:cxn>
                <a:cxn ang="0">
                  <a:pos x="888" y="1361"/>
                </a:cxn>
                <a:cxn ang="0">
                  <a:pos x="798" y="1121"/>
                </a:cxn>
                <a:cxn ang="0">
                  <a:pos x="684" y="899"/>
                </a:cxn>
                <a:cxn ang="0">
                  <a:pos x="564" y="689"/>
                </a:cxn>
                <a:cxn ang="0">
                  <a:pos x="432" y="498"/>
                </a:cxn>
                <a:cxn ang="0">
                  <a:pos x="294" y="318"/>
                </a:cxn>
                <a:cxn ang="0">
                  <a:pos x="150" y="150"/>
                </a:cxn>
                <a:cxn ang="0">
                  <a:pos x="12" y="0"/>
                </a:cxn>
                <a:cxn ang="0">
                  <a:pos x="0" y="0"/>
                </a:cxn>
                <a:cxn ang="0">
                  <a:pos x="138" y="150"/>
                </a:cxn>
                <a:cxn ang="0">
                  <a:pos x="276" y="318"/>
                </a:cxn>
                <a:cxn ang="0">
                  <a:pos x="414" y="498"/>
                </a:cxn>
                <a:cxn ang="0">
                  <a:pos x="547" y="689"/>
                </a:cxn>
                <a:cxn ang="0">
                  <a:pos x="672" y="899"/>
                </a:cxn>
                <a:cxn ang="0">
                  <a:pos x="780" y="1121"/>
                </a:cxn>
                <a:cxn ang="0">
                  <a:pos x="876" y="1361"/>
                </a:cxn>
                <a:cxn ang="0">
                  <a:pos x="912" y="1487"/>
                </a:cxn>
                <a:cxn ang="0">
                  <a:pos x="948" y="1619"/>
                </a:cxn>
                <a:cxn ang="0">
                  <a:pos x="966" y="1702"/>
                </a:cxn>
                <a:cxn ang="0">
                  <a:pos x="984" y="1786"/>
                </a:cxn>
              </a:cxnLst>
              <a:rect l="0" t="0" r="r" b="b"/>
              <a:pathLst>
                <a:path w="985" h="1787">
                  <a:moveTo>
                    <a:pt x="984" y="1786"/>
                  </a:moveTo>
                  <a:lnTo>
                    <a:pt x="984" y="1720"/>
                  </a:lnTo>
                  <a:lnTo>
                    <a:pt x="972" y="1666"/>
                  </a:lnTo>
                  <a:lnTo>
                    <a:pt x="960" y="1613"/>
                  </a:lnTo>
                  <a:lnTo>
                    <a:pt x="924" y="1487"/>
                  </a:lnTo>
                  <a:lnTo>
                    <a:pt x="888" y="1361"/>
                  </a:lnTo>
                  <a:lnTo>
                    <a:pt x="798" y="1121"/>
                  </a:lnTo>
                  <a:lnTo>
                    <a:pt x="684" y="899"/>
                  </a:lnTo>
                  <a:lnTo>
                    <a:pt x="564" y="689"/>
                  </a:lnTo>
                  <a:lnTo>
                    <a:pt x="432" y="498"/>
                  </a:lnTo>
                  <a:lnTo>
                    <a:pt x="294" y="318"/>
                  </a:lnTo>
                  <a:lnTo>
                    <a:pt x="150" y="150"/>
                  </a:lnTo>
                  <a:lnTo>
                    <a:pt x="12" y="0"/>
                  </a:lnTo>
                  <a:lnTo>
                    <a:pt x="0" y="0"/>
                  </a:lnTo>
                  <a:lnTo>
                    <a:pt x="138" y="150"/>
                  </a:lnTo>
                  <a:lnTo>
                    <a:pt x="276" y="318"/>
                  </a:lnTo>
                  <a:lnTo>
                    <a:pt x="414" y="498"/>
                  </a:lnTo>
                  <a:lnTo>
                    <a:pt x="547" y="689"/>
                  </a:lnTo>
                  <a:lnTo>
                    <a:pt x="672" y="899"/>
                  </a:lnTo>
                  <a:lnTo>
                    <a:pt x="780" y="1121"/>
                  </a:lnTo>
                  <a:lnTo>
                    <a:pt x="876" y="1361"/>
                  </a:lnTo>
                  <a:lnTo>
                    <a:pt x="912" y="1487"/>
                  </a:lnTo>
                  <a:lnTo>
                    <a:pt x="948" y="1619"/>
                  </a:lnTo>
                  <a:lnTo>
                    <a:pt x="966" y="1702"/>
                  </a:lnTo>
                  <a:lnTo>
                    <a:pt x="984" y="1786"/>
                  </a:lnTo>
                </a:path>
              </a:pathLst>
            </a:custGeom>
            <a:gradFill rotWithShape="0">
              <a:gsLst>
                <a:gs pos="0">
                  <a:schemeClr val="bg1"/>
                </a:gs>
                <a:gs pos="100000">
                  <a:schemeClr val="bg1">
                    <a:gamma/>
                    <a:shade val="100000"/>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1040" name="Freeform 22">
              <a:extLst>
                <a:ext uri="{FF2B5EF4-FFF2-40B4-BE49-F238E27FC236}">
                  <a16:creationId xmlns:a16="http://schemas.microsoft.com/office/drawing/2014/main" id="{2A245871-6852-4857-F2D0-F70E77C9F39B}"/>
                </a:ext>
              </a:extLst>
            </p:cNvPr>
            <p:cNvSpPr>
              <a:spLocks/>
            </p:cNvSpPr>
            <p:nvPr/>
          </p:nvSpPr>
          <p:spPr bwMode="hidden">
            <a:xfrm>
              <a:off x="5041" y="0"/>
              <a:ext cx="720" cy="846"/>
            </a:xfrm>
            <a:custGeom>
              <a:avLst/>
              <a:gdLst>
                <a:gd name="T0" fmla="*/ 719 w 720"/>
                <a:gd name="T1" fmla="*/ 845 h 846"/>
                <a:gd name="T2" fmla="*/ 719 w 720"/>
                <a:gd name="T3" fmla="*/ 821 h 846"/>
                <a:gd name="T4" fmla="*/ 576 w 720"/>
                <a:gd name="T5" fmla="*/ 605 h 846"/>
                <a:gd name="T6" fmla="*/ 407 w 720"/>
                <a:gd name="T7" fmla="*/ 396 h 846"/>
                <a:gd name="T8" fmla="*/ 222 w 720"/>
                <a:gd name="T9" fmla="*/ 192 h 846"/>
                <a:gd name="T10" fmla="*/ 17 w 720"/>
                <a:gd name="T11" fmla="*/ 0 h 846"/>
                <a:gd name="T12" fmla="*/ 0 w 720"/>
                <a:gd name="T13" fmla="*/ 0 h 846"/>
                <a:gd name="T14" fmla="*/ 210 w 720"/>
                <a:gd name="T15" fmla="*/ 198 h 846"/>
                <a:gd name="T16" fmla="*/ 401 w 720"/>
                <a:gd name="T17" fmla="*/ 408 h 846"/>
                <a:gd name="T18" fmla="*/ 570 w 720"/>
                <a:gd name="T19" fmla="*/ 623 h 846"/>
                <a:gd name="T20" fmla="*/ 719 w 720"/>
                <a:gd name="T21" fmla="*/ 845 h 8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0" h="846">
                  <a:moveTo>
                    <a:pt x="719" y="845"/>
                  </a:moveTo>
                  <a:lnTo>
                    <a:pt x="719" y="821"/>
                  </a:lnTo>
                  <a:lnTo>
                    <a:pt x="576" y="605"/>
                  </a:lnTo>
                  <a:lnTo>
                    <a:pt x="407" y="396"/>
                  </a:lnTo>
                  <a:lnTo>
                    <a:pt x="222" y="192"/>
                  </a:lnTo>
                  <a:lnTo>
                    <a:pt x="17" y="0"/>
                  </a:lnTo>
                  <a:lnTo>
                    <a:pt x="0" y="0"/>
                  </a:lnTo>
                  <a:lnTo>
                    <a:pt x="210" y="198"/>
                  </a:lnTo>
                  <a:lnTo>
                    <a:pt x="401" y="408"/>
                  </a:lnTo>
                  <a:lnTo>
                    <a:pt x="570" y="623"/>
                  </a:lnTo>
                  <a:lnTo>
                    <a:pt x="719" y="845"/>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041" name="Freeform 23">
              <a:extLst>
                <a:ext uri="{FF2B5EF4-FFF2-40B4-BE49-F238E27FC236}">
                  <a16:creationId xmlns:a16="http://schemas.microsoft.com/office/drawing/2014/main" id="{D2576C37-3E75-E6CB-0324-75A21FFA65C8}"/>
                </a:ext>
              </a:extLst>
            </p:cNvPr>
            <p:cNvSpPr>
              <a:spLocks/>
            </p:cNvSpPr>
            <p:nvPr/>
          </p:nvSpPr>
          <p:spPr bwMode="hidden">
            <a:xfrm>
              <a:off x="5352" y="0"/>
              <a:ext cx="409" cy="415"/>
            </a:xfrm>
            <a:custGeom>
              <a:avLst/>
              <a:gdLst>
                <a:gd name="T0" fmla="*/ 408 w 409"/>
                <a:gd name="T1" fmla="*/ 414 h 415"/>
                <a:gd name="T2" fmla="*/ 408 w 409"/>
                <a:gd name="T3" fmla="*/ 396 h 415"/>
                <a:gd name="T4" fmla="*/ 223 w 409"/>
                <a:gd name="T5" fmla="*/ 192 h 415"/>
                <a:gd name="T6" fmla="*/ 12 w 409"/>
                <a:gd name="T7" fmla="*/ 0 h 415"/>
                <a:gd name="T8" fmla="*/ 0 w 409"/>
                <a:gd name="T9" fmla="*/ 0 h 415"/>
                <a:gd name="T10" fmla="*/ 108 w 409"/>
                <a:gd name="T11" fmla="*/ 102 h 415"/>
                <a:gd name="T12" fmla="*/ 217 w 409"/>
                <a:gd name="T13" fmla="*/ 204 h 415"/>
                <a:gd name="T14" fmla="*/ 408 w 409"/>
                <a:gd name="T15" fmla="*/ 414 h 4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9" h="415">
                  <a:moveTo>
                    <a:pt x="408" y="414"/>
                  </a:moveTo>
                  <a:lnTo>
                    <a:pt x="408" y="396"/>
                  </a:lnTo>
                  <a:lnTo>
                    <a:pt x="223" y="192"/>
                  </a:lnTo>
                  <a:lnTo>
                    <a:pt x="12" y="0"/>
                  </a:lnTo>
                  <a:lnTo>
                    <a:pt x="0" y="0"/>
                  </a:lnTo>
                  <a:lnTo>
                    <a:pt x="108" y="102"/>
                  </a:lnTo>
                  <a:lnTo>
                    <a:pt x="217" y="204"/>
                  </a:lnTo>
                  <a:lnTo>
                    <a:pt x="408" y="414"/>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048" name="Freeform 24">
              <a:extLst>
                <a:ext uri="{FF2B5EF4-FFF2-40B4-BE49-F238E27FC236}">
                  <a16:creationId xmlns:a16="http://schemas.microsoft.com/office/drawing/2014/main" id="{3F1244C1-7D35-71AD-3B84-093FD5F6E116}"/>
                </a:ext>
              </a:extLst>
            </p:cNvPr>
            <p:cNvSpPr>
              <a:spLocks/>
            </p:cNvSpPr>
            <p:nvPr/>
          </p:nvSpPr>
          <p:spPr bwMode="hidden">
            <a:xfrm>
              <a:off x="6" y="0"/>
              <a:ext cx="859" cy="1410"/>
            </a:xfrm>
            <a:custGeom>
              <a:avLst/>
              <a:gdLst/>
              <a:ahLst/>
              <a:cxnLst>
                <a:cxn ang="0">
                  <a:pos x="0" y="1361"/>
                </a:cxn>
                <a:cxn ang="0">
                  <a:pos x="0" y="1409"/>
                </a:cxn>
                <a:cxn ang="0">
                  <a:pos x="54" y="1211"/>
                </a:cxn>
                <a:cxn ang="0">
                  <a:pos x="126" y="1013"/>
                </a:cxn>
                <a:cxn ang="0">
                  <a:pos x="216" y="827"/>
                </a:cxn>
                <a:cxn ang="0">
                  <a:pos x="312" y="647"/>
                </a:cxn>
                <a:cxn ang="0">
                  <a:pos x="433" y="474"/>
                </a:cxn>
                <a:cxn ang="0">
                  <a:pos x="558" y="312"/>
                </a:cxn>
                <a:cxn ang="0">
                  <a:pos x="702" y="150"/>
                </a:cxn>
                <a:cxn ang="0">
                  <a:pos x="858" y="0"/>
                </a:cxn>
                <a:cxn ang="0">
                  <a:pos x="840" y="0"/>
                </a:cxn>
                <a:cxn ang="0">
                  <a:pos x="690" y="144"/>
                </a:cxn>
                <a:cxn ang="0">
                  <a:pos x="552" y="300"/>
                </a:cxn>
                <a:cxn ang="0">
                  <a:pos x="426" y="462"/>
                </a:cxn>
                <a:cxn ang="0">
                  <a:pos x="312" y="629"/>
                </a:cxn>
                <a:cxn ang="0">
                  <a:pos x="216" y="803"/>
                </a:cxn>
                <a:cxn ang="0">
                  <a:pos x="132" y="983"/>
                </a:cxn>
                <a:cxn ang="0">
                  <a:pos x="60" y="1169"/>
                </a:cxn>
                <a:cxn ang="0">
                  <a:pos x="0" y="1361"/>
                </a:cxn>
              </a:cxnLst>
              <a:rect l="0" t="0" r="r" b="b"/>
              <a:pathLst>
                <a:path w="859" h="1410">
                  <a:moveTo>
                    <a:pt x="0" y="1361"/>
                  </a:moveTo>
                  <a:lnTo>
                    <a:pt x="0" y="1409"/>
                  </a:lnTo>
                  <a:lnTo>
                    <a:pt x="54" y="1211"/>
                  </a:lnTo>
                  <a:lnTo>
                    <a:pt x="126" y="1013"/>
                  </a:lnTo>
                  <a:lnTo>
                    <a:pt x="216" y="827"/>
                  </a:lnTo>
                  <a:lnTo>
                    <a:pt x="312" y="647"/>
                  </a:lnTo>
                  <a:lnTo>
                    <a:pt x="433" y="474"/>
                  </a:lnTo>
                  <a:lnTo>
                    <a:pt x="558" y="312"/>
                  </a:lnTo>
                  <a:lnTo>
                    <a:pt x="702" y="150"/>
                  </a:lnTo>
                  <a:lnTo>
                    <a:pt x="858" y="0"/>
                  </a:lnTo>
                  <a:lnTo>
                    <a:pt x="840" y="0"/>
                  </a:lnTo>
                  <a:lnTo>
                    <a:pt x="690" y="144"/>
                  </a:lnTo>
                  <a:lnTo>
                    <a:pt x="552" y="300"/>
                  </a:lnTo>
                  <a:lnTo>
                    <a:pt x="426" y="462"/>
                  </a:lnTo>
                  <a:lnTo>
                    <a:pt x="312" y="629"/>
                  </a:lnTo>
                  <a:lnTo>
                    <a:pt x="216" y="803"/>
                  </a:lnTo>
                  <a:lnTo>
                    <a:pt x="132" y="983"/>
                  </a:lnTo>
                  <a:lnTo>
                    <a:pt x="60" y="1169"/>
                  </a:lnTo>
                  <a:lnTo>
                    <a:pt x="0" y="1361"/>
                  </a:lnTo>
                </a:path>
              </a:pathLst>
            </a:custGeom>
            <a:gradFill rotWithShape="0">
              <a:gsLst>
                <a:gs pos="0">
                  <a:schemeClr val="bg1"/>
                </a:gs>
                <a:gs pos="100000">
                  <a:schemeClr val="bg1">
                    <a:gamma/>
                    <a:shade val="100000"/>
                    <a:invGamma/>
                  </a:schemeClr>
                </a:gs>
              </a:gsLst>
              <a:lin ang="5400000" scaled="1"/>
            </a:gradFill>
            <a:ln w="9525" cap="rnd">
              <a:noFill/>
              <a:round/>
              <a:headEnd type="none" w="sm" len="sm"/>
              <a:tailEnd type="none" w="sm" len="sm"/>
            </a:ln>
            <a:effectLst/>
          </p:spPr>
          <p:txBody>
            <a:bodyPr/>
            <a:lstStyle/>
            <a:p>
              <a:pPr>
                <a:defRPr/>
              </a:pPr>
              <a:endParaRPr lang="en-US">
                <a:ea typeface="+mn-ea"/>
              </a:endParaRPr>
            </a:p>
          </p:txBody>
        </p:sp>
        <p:sp>
          <p:nvSpPr>
            <p:cNvPr id="7" name="Freeform 25">
              <a:extLst>
                <a:ext uri="{FF2B5EF4-FFF2-40B4-BE49-F238E27FC236}">
                  <a16:creationId xmlns:a16="http://schemas.microsoft.com/office/drawing/2014/main" id="{F74A6698-EF19-FC24-29D7-FB99DBFCC370}"/>
                </a:ext>
              </a:extLst>
            </p:cNvPr>
            <p:cNvSpPr>
              <a:spLocks/>
            </p:cNvSpPr>
            <p:nvPr/>
          </p:nvSpPr>
          <p:spPr bwMode="hidden">
            <a:xfrm>
              <a:off x="6" y="0"/>
              <a:ext cx="589" cy="600"/>
            </a:xfrm>
            <a:custGeom>
              <a:avLst/>
              <a:gdLst>
                <a:gd name="T0" fmla="*/ 588 w 589"/>
                <a:gd name="T1" fmla="*/ 0 h 600"/>
                <a:gd name="T2" fmla="*/ 570 w 589"/>
                <a:gd name="T3" fmla="*/ 0 h 600"/>
                <a:gd name="T4" fmla="*/ 408 w 589"/>
                <a:gd name="T5" fmla="*/ 132 h 600"/>
                <a:gd name="T6" fmla="*/ 258 w 589"/>
                <a:gd name="T7" fmla="*/ 270 h 600"/>
                <a:gd name="T8" fmla="*/ 120 w 589"/>
                <a:gd name="T9" fmla="*/ 420 h 600"/>
                <a:gd name="T10" fmla="*/ 0 w 589"/>
                <a:gd name="T11" fmla="*/ 575 h 600"/>
                <a:gd name="T12" fmla="*/ 0 w 589"/>
                <a:gd name="T13" fmla="*/ 599 h 600"/>
                <a:gd name="T14" fmla="*/ 120 w 589"/>
                <a:gd name="T15" fmla="*/ 432 h 600"/>
                <a:gd name="T16" fmla="*/ 258 w 589"/>
                <a:gd name="T17" fmla="*/ 282 h 600"/>
                <a:gd name="T18" fmla="*/ 414 w 589"/>
                <a:gd name="T19" fmla="*/ 138 h 600"/>
                <a:gd name="T20" fmla="*/ 588 w 589"/>
                <a:gd name="T21" fmla="*/ 0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9" h="600">
                  <a:moveTo>
                    <a:pt x="588" y="0"/>
                  </a:moveTo>
                  <a:lnTo>
                    <a:pt x="570" y="0"/>
                  </a:lnTo>
                  <a:lnTo>
                    <a:pt x="408" y="132"/>
                  </a:lnTo>
                  <a:lnTo>
                    <a:pt x="258" y="270"/>
                  </a:lnTo>
                  <a:lnTo>
                    <a:pt x="120" y="420"/>
                  </a:lnTo>
                  <a:lnTo>
                    <a:pt x="0" y="575"/>
                  </a:lnTo>
                  <a:lnTo>
                    <a:pt x="0" y="599"/>
                  </a:lnTo>
                  <a:lnTo>
                    <a:pt x="120" y="432"/>
                  </a:lnTo>
                  <a:lnTo>
                    <a:pt x="258" y="282"/>
                  </a:lnTo>
                  <a:lnTo>
                    <a:pt x="414" y="138"/>
                  </a:lnTo>
                  <a:lnTo>
                    <a:pt x="588" y="0"/>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 name="Freeform 26">
              <a:extLst>
                <a:ext uri="{FF2B5EF4-FFF2-40B4-BE49-F238E27FC236}">
                  <a16:creationId xmlns:a16="http://schemas.microsoft.com/office/drawing/2014/main" id="{2B0DD870-98E3-EBAC-7579-074E62C4BB22}"/>
                </a:ext>
              </a:extLst>
            </p:cNvPr>
            <p:cNvSpPr>
              <a:spLocks/>
            </p:cNvSpPr>
            <p:nvPr/>
          </p:nvSpPr>
          <p:spPr bwMode="hidden">
            <a:xfrm>
              <a:off x="6" y="0"/>
              <a:ext cx="271" cy="253"/>
            </a:xfrm>
            <a:custGeom>
              <a:avLst/>
              <a:gdLst>
                <a:gd name="T0" fmla="*/ 270 w 271"/>
                <a:gd name="T1" fmla="*/ 0 h 253"/>
                <a:gd name="T2" fmla="*/ 252 w 271"/>
                <a:gd name="T3" fmla="*/ 0 h 253"/>
                <a:gd name="T4" fmla="*/ 120 w 271"/>
                <a:gd name="T5" fmla="*/ 114 h 253"/>
                <a:gd name="T6" fmla="*/ 60 w 271"/>
                <a:gd name="T7" fmla="*/ 174 h 253"/>
                <a:gd name="T8" fmla="*/ 0 w 271"/>
                <a:gd name="T9" fmla="*/ 234 h 253"/>
                <a:gd name="T10" fmla="*/ 0 w 271"/>
                <a:gd name="T11" fmla="*/ 252 h 253"/>
                <a:gd name="T12" fmla="*/ 126 w 271"/>
                <a:gd name="T13" fmla="*/ 120 h 253"/>
                <a:gd name="T14" fmla="*/ 270 w 271"/>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253">
                  <a:moveTo>
                    <a:pt x="270" y="0"/>
                  </a:moveTo>
                  <a:lnTo>
                    <a:pt x="252" y="0"/>
                  </a:lnTo>
                  <a:lnTo>
                    <a:pt x="120" y="114"/>
                  </a:lnTo>
                  <a:lnTo>
                    <a:pt x="60" y="174"/>
                  </a:lnTo>
                  <a:lnTo>
                    <a:pt x="0" y="234"/>
                  </a:lnTo>
                  <a:lnTo>
                    <a:pt x="0" y="252"/>
                  </a:lnTo>
                  <a:lnTo>
                    <a:pt x="126" y="120"/>
                  </a:lnTo>
                  <a:lnTo>
                    <a:pt x="270" y="0"/>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9" name="Line 27">
              <a:extLst>
                <a:ext uri="{FF2B5EF4-FFF2-40B4-BE49-F238E27FC236}">
                  <a16:creationId xmlns:a16="http://schemas.microsoft.com/office/drawing/2014/main" id="{0B38D0AF-0B8D-6133-0155-F690C73380D4}"/>
                </a:ext>
              </a:extLst>
            </p:cNvPr>
            <p:cNvSpPr>
              <a:spLocks noChangeShapeType="1"/>
            </p:cNvSpPr>
            <p:nvPr/>
          </p:nvSpPr>
          <p:spPr bwMode="hidden">
            <a:xfrm>
              <a:off x="1" y="2749"/>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6" name="Line 28">
              <a:extLst>
                <a:ext uri="{FF2B5EF4-FFF2-40B4-BE49-F238E27FC236}">
                  <a16:creationId xmlns:a16="http://schemas.microsoft.com/office/drawing/2014/main" id="{764340D5-68E8-BCD4-E3AE-A2E0A91F15F3}"/>
                </a:ext>
              </a:extLst>
            </p:cNvPr>
            <p:cNvSpPr>
              <a:spLocks noChangeShapeType="1"/>
            </p:cNvSpPr>
            <p:nvPr/>
          </p:nvSpPr>
          <p:spPr bwMode="hidden">
            <a:xfrm>
              <a:off x="1" y="2356"/>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 name="Line 29">
              <a:extLst>
                <a:ext uri="{FF2B5EF4-FFF2-40B4-BE49-F238E27FC236}">
                  <a16:creationId xmlns:a16="http://schemas.microsoft.com/office/drawing/2014/main" id="{071E10C1-C09E-53E2-CA50-E42B523A60A8}"/>
                </a:ext>
              </a:extLst>
            </p:cNvPr>
            <p:cNvSpPr>
              <a:spLocks noChangeShapeType="1"/>
            </p:cNvSpPr>
            <p:nvPr/>
          </p:nvSpPr>
          <p:spPr bwMode="hidden">
            <a:xfrm>
              <a:off x="1" y="3142"/>
              <a:ext cx="5758"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0" name="Group 35">
              <a:extLst>
                <a:ext uri="{FF2B5EF4-FFF2-40B4-BE49-F238E27FC236}">
                  <a16:creationId xmlns:a16="http://schemas.microsoft.com/office/drawing/2014/main" id="{90462D12-B529-EEA4-0E5A-504ABB05D6CB}"/>
                </a:ext>
              </a:extLst>
            </p:cNvPr>
            <p:cNvGrpSpPr>
              <a:grpSpLocks/>
            </p:cNvGrpSpPr>
            <p:nvPr/>
          </p:nvGrpSpPr>
          <p:grpSpPr bwMode="auto">
            <a:xfrm>
              <a:off x="1" y="392"/>
              <a:ext cx="5758" cy="1571"/>
              <a:chOff x="1" y="392"/>
              <a:chExt cx="5758" cy="1571"/>
            </a:xfrm>
          </p:grpSpPr>
          <p:sp>
            <p:nvSpPr>
              <p:cNvPr id="1051" name="Line 30">
                <a:extLst>
                  <a:ext uri="{FF2B5EF4-FFF2-40B4-BE49-F238E27FC236}">
                    <a16:creationId xmlns:a16="http://schemas.microsoft.com/office/drawing/2014/main" id="{B5A9E315-8685-AE06-5281-A58A88D4F3DB}"/>
                  </a:ext>
                </a:extLst>
              </p:cNvPr>
              <p:cNvSpPr>
                <a:spLocks noChangeShapeType="1"/>
              </p:cNvSpPr>
              <p:nvPr/>
            </p:nvSpPr>
            <p:spPr bwMode="hidden">
              <a:xfrm>
                <a:off x="1" y="784"/>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2" name="Line 31">
                <a:extLst>
                  <a:ext uri="{FF2B5EF4-FFF2-40B4-BE49-F238E27FC236}">
                    <a16:creationId xmlns:a16="http://schemas.microsoft.com/office/drawing/2014/main" id="{44B2B90C-AF03-ECA8-6333-AFF736024A9E}"/>
                  </a:ext>
                </a:extLst>
              </p:cNvPr>
              <p:cNvSpPr>
                <a:spLocks noChangeShapeType="1"/>
              </p:cNvSpPr>
              <p:nvPr/>
            </p:nvSpPr>
            <p:spPr bwMode="hidden">
              <a:xfrm>
                <a:off x="1" y="1963"/>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3" name="Line 32">
                <a:extLst>
                  <a:ext uri="{FF2B5EF4-FFF2-40B4-BE49-F238E27FC236}">
                    <a16:creationId xmlns:a16="http://schemas.microsoft.com/office/drawing/2014/main" id="{C317E267-456C-2F1E-B27E-0EC4DD8CC016}"/>
                  </a:ext>
                </a:extLst>
              </p:cNvPr>
              <p:cNvSpPr>
                <a:spLocks noChangeShapeType="1"/>
              </p:cNvSpPr>
              <p:nvPr/>
            </p:nvSpPr>
            <p:spPr bwMode="hidden">
              <a:xfrm>
                <a:off x="1" y="1570"/>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4" name="Line 33">
                <a:extLst>
                  <a:ext uri="{FF2B5EF4-FFF2-40B4-BE49-F238E27FC236}">
                    <a16:creationId xmlns:a16="http://schemas.microsoft.com/office/drawing/2014/main" id="{4D5C6840-D16C-E48E-7AF2-F42AD64FEA9D}"/>
                  </a:ext>
                </a:extLst>
              </p:cNvPr>
              <p:cNvSpPr>
                <a:spLocks noChangeShapeType="1"/>
              </p:cNvSpPr>
              <p:nvPr/>
            </p:nvSpPr>
            <p:spPr bwMode="hidden">
              <a:xfrm>
                <a:off x="1" y="1177"/>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5" name="Line 34">
                <a:extLst>
                  <a:ext uri="{FF2B5EF4-FFF2-40B4-BE49-F238E27FC236}">
                    <a16:creationId xmlns:a16="http://schemas.microsoft.com/office/drawing/2014/main" id="{D0AAA977-8097-909C-32FC-ECA4BAAAF20C}"/>
                  </a:ext>
                </a:extLst>
              </p:cNvPr>
              <p:cNvSpPr>
                <a:spLocks noChangeShapeType="1"/>
              </p:cNvSpPr>
              <p:nvPr/>
            </p:nvSpPr>
            <p:spPr bwMode="hidden">
              <a:xfrm>
                <a:off x="1" y="392"/>
                <a:ext cx="575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049" name="Line 36">
              <a:extLst>
                <a:ext uri="{FF2B5EF4-FFF2-40B4-BE49-F238E27FC236}">
                  <a16:creationId xmlns:a16="http://schemas.microsoft.com/office/drawing/2014/main" id="{371BE328-6C67-D93C-5637-9E4CBE287988}"/>
                </a:ext>
              </a:extLst>
            </p:cNvPr>
            <p:cNvSpPr>
              <a:spLocks noChangeShapeType="1"/>
            </p:cNvSpPr>
            <p:nvPr/>
          </p:nvSpPr>
          <p:spPr bwMode="hidden">
            <a:xfrm>
              <a:off x="1" y="3928"/>
              <a:ext cx="5758"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0" name="Line 37">
              <a:extLst>
                <a:ext uri="{FF2B5EF4-FFF2-40B4-BE49-F238E27FC236}">
                  <a16:creationId xmlns:a16="http://schemas.microsoft.com/office/drawing/2014/main" id="{49DB0410-52F0-5DB4-33A6-8E5E16443E8E}"/>
                </a:ext>
              </a:extLst>
            </p:cNvPr>
            <p:cNvSpPr>
              <a:spLocks noChangeShapeType="1"/>
            </p:cNvSpPr>
            <p:nvPr/>
          </p:nvSpPr>
          <p:spPr bwMode="hidden">
            <a:xfrm>
              <a:off x="1" y="3535"/>
              <a:ext cx="5758"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063" name="Rectangle 39">
            <a:extLst>
              <a:ext uri="{FF2B5EF4-FFF2-40B4-BE49-F238E27FC236}">
                <a16:creationId xmlns:a16="http://schemas.microsoft.com/office/drawing/2014/main" id="{E7DFEE63-D3E7-8757-E1FB-4DFB1916C983}"/>
              </a:ext>
            </a:extLst>
          </p:cNvPr>
          <p:cNvSpPr>
            <a:spLocks noGrp="1" noChangeArrowheads="1"/>
          </p:cNvSpPr>
          <p:nvPr>
            <p:ph type="title"/>
          </p:nvPr>
        </p:nvSpPr>
        <p:spPr bwMode="auto">
          <a:xfrm>
            <a:off x="1614488" y="85725"/>
            <a:ext cx="8864600" cy="7620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a:t>Click to edit Master title</a:t>
            </a:r>
          </a:p>
        </p:txBody>
      </p:sp>
      <p:sp>
        <p:nvSpPr>
          <p:cNvPr id="1064" name="Rectangle 40">
            <a:extLst>
              <a:ext uri="{FF2B5EF4-FFF2-40B4-BE49-F238E27FC236}">
                <a16:creationId xmlns:a16="http://schemas.microsoft.com/office/drawing/2014/main" id="{81D82D30-FE8A-38C5-A14D-6E87F036456D}"/>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ea typeface="+mn-ea"/>
                <a:cs typeface="+mn-cs"/>
              </a:defRPr>
            </a:lvl1pPr>
          </a:lstStyle>
          <a:p>
            <a:pPr>
              <a:defRPr/>
            </a:pPr>
            <a:endParaRPr lang="en-US"/>
          </a:p>
        </p:txBody>
      </p:sp>
      <p:sp>
        <p:nvSpPr>
          <p:cNvPr id="1065" name="Rectangle 41">
            <a:extLst>
              <a:ext uri="{FF2B5EF4-FFF2-40B4-BE49-F238E27FC236}">
                <a16:creationId xmlns:a16="http://schemas.microsoft.com/office/drawing/2014/main" id="{84B3640F-745D-ED03-9640-48A21765110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ea typeface="+mn-ea"/>
                <a:cs typeface="+mn-cs"/>
              </a:defRPr>
            </a:lvl1pPr>
          </a:lstStyle>
          <a:p>
            <a:pPr>
              <a:defRPr/>
            </a:pPr>
            <a:endParaRPr lang="en-US"/>
          </a:p>
        </p:txBody>
      </p:sp>
      <p:sp>
        <p:nvSpPr>
          <p:cNvPr id="1066" name="Rectangle 42">
            <a:extLst>
              <a:ext uri="{FF2B5EF4-FFF2-40B4-BE49-F238E27FC236}">
                <a16:creationId xmlns:a16="http://schemas.microsoft.com/office/drawing/2014/main" id="{BE53E609-3612-B082-1271-C9FDE90EDF85}"/>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000">
                <a:effectLst>
                  <a:outerShdw blurRad="38100" dist="38100" dir="2700000" algn="tl">
                    <a:srgbClr val="000000"/>
                  </a:outerShdw>
                </a:effectLst>
                <a:ea typeface="ＭＳ Ｐゴシック" panose="020B0600070205080204" pitchFamily="34" charset="-128"/>
              </a:defRPr>
            </a:lvl1pPr>
          </a:lstStyle>
          <a:p>
            <a:pPr>
              <a:defRPr/>
            </a:pPr>
            <a:fld id="{94F3DD1A-E50C-E640-9F47-95F3A19309DD}" type="slidenum">
              <a:rPr lang="en-US" altLang="en-US"/>
              <a:pPr>
                <a:defRPr/>
              </a:pPr>
              <a:t>‹#›</a:t>
            </a:fld>
            <a:endParaRPr lang="en-US" altLang="en-US" dirty="0"/>
          </a:p>
        </p:txBody>
      </p:sp>
      <p:sp>
        <p:nvSpPr>
          <p:cNvPr id="1067" name="Rectangle 43">
            <a:extLst>
              <a:ext uri="{FF2B5EF4-FFF2-40B4-BE49-F238E27FC236}">
                <a16:creationId xmlns:a16="http://schemas.microsoft.com/office/drawing/2014/main" id="{0F297D39-F990-208A-48FD-66F4D9853AC9}"/>
              </a:ext>
            </a:extLst>
          </p:cNvPr>
          <p:cNvSpPr>
            <a:spLocks noGrp="1" noChangeArrowheads="1"/>
          </p:cNvSpPr>
          <p:nvPr>
            <p:ph type="body" idx="1"/>
          </p:nvPr>
        </p:nvSpPr>
        <p:spPr bwMode="auto">
          <a:xfrm>
            <a:off x="481013" y="1598613"/>
            <a:ext cx="10972800" cy="45307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 Second level</a:t>
            </a:r>
          </a:p>
          <a:p>
            <a:pPr lvl="1"/>
            <a:r>
              <a:rPr lang="en-US"/>
              <a:t>   -- Third level</a:t>
            </a:r>
          </a:p>
          <a:p>
            <a:pPr lvl="2"/>
            <a:r>
              <a:rPr lang="en-US"/>
              <a:t>  --- Fourth level</a:t>
            </a:r>
          </a:p>
        </p:txBody>
      </p:sp>
      <p:sp>
        <p:nvSpPr>
          <p:cNvPr id="1032" name="Line 64">
            <a:extLst>
              <a:ext uri="{FF2B5EF4-FFF2-40B4-BE49-F238E27FC236}">
                <a16:creationId xmlns:a16="http://schemas.microsoft.com/office/drawing/2014/main" id="{62A0656E-E2E2-1764-3F96-B8C4569CB0CE}"/>
              </a:ext>
            </a:extLst>
          </p:cNvPr>
          <p:cNvSpPr>
            <a:spLocks noChangeShapeType="1"/>
          </p:cNvSpPr>
          <p:nvPr/>
        </p:nvSpPr>
        <p:spPr bwMode="auto">
          <a:xfrm>
            <a:off x="1560513" y="969963"/>
            <a:ext cx="10664825" cy="4762"/>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9711" r:id="rId1"/>
    <p:sldLayoutId id="2147489734" r:id="rId2"/>
    <p:sldLayoutId id="2147489712" r:id="rId3"/>
    <p:sldLayoutId id="2147489713" r:id="rId4"/>
    <p:sldLayoutId id="2147489714" r:id="rId5"/>
    <p:sldLayoutId id="2147489715" r:id="rId6"/>
    <p:sldLayoutId id="2147489716" r:id="rId7"/>
    <p:sldLayoutId id="2147489717" r:id="rId8"/>
    <p:sldLayoutId id="2147489718" r:id="rId9"/>
    <p:sldLayoutId id="2147489719" r:id="rId10"/>
    <p:sldLayoutId id="2147489720" r:id="rId11"/>
    <p:sldLayoutId id="2147489721" r:id="rId12"/>
    <p:sldLayoutId id="2147489722" r:id="rId13"/>
    <p:sldLayoutId id="2147489735" r:id="rId14"/>
    <p:sldLayoutId id="2147489736" r:id="rId15"/>
  </p:sldLayoutIdLst>
  <p:hf hdr="0" ftr="0" dt="0"/>
  <p:txStyles>
    <p:titleStyle>
      <a:lvl1pPr algn="ctr" rtl="0" eaLnBrk="0" fontAlgn="base" hangingPunct="0">
        <a:spcBef>
          <a:spcPct val="0"/>
        </a:spcBef>
        <a:spcAft>
          <a:spcPct val="0"/>
        </a:spcAft>
        <a:defRPr sz="4000" b="1">
          <a:solidFill>
            <a:srgbClr val="3399FF"/>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000" b="1">
          <a:solidFill>
            <a:srgbClr val="3399FF"/>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000" b="1">
          <a:solidFill>
            <a:srgbClr val="3399FF"/>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000" b="1">
          <a:solidFill>
            <a:srgbClr val="3399FF"/>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000" b="1">
          <a:solidFill>
            <a:srgbClr val="3399FF"/>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000" b="1">
          <a:solidFill>
            <a:srgbClr val="3399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rgbClr val="3399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rgbClr val="3399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rgbClr val="3399FF"/>
          </a:solidFill>
          <a:effectLst>
            <a:outerShdw blurRad="38100" dist="38100" dir="2700000" algn="tl">
              <a:srgbClr val="000000"/>
            </a:outerShdw>
          </a:effectLst>
          <a:latin typeface="Arial" charset="0"/>
        </a:defRPr>
      </a:lvl9pPr>
    </p:titleStyle>
    <p:bodyStyle>
      <a:lvl1pPr marL="290513" indent="-290513" algn="l" rtl="0" eaLnBrk="0" fontAlgn="base" hangingPunct="0">
        <a:spcBef>
          <a:spcPct val="20000"/>
        </a:spcBef>
        <a:spcAft>
          <a:spcPct val="0"/>
        </a:spcAft>
        <a:buClr>
          <a:schemeClr val="hlink"/>
        </a:buClr>
        <a:buSzPct val="60000"/>
        <a:buFont typeface="Wingdings" pitchFamily="2" charset="2"/>
        <a:buChar char="n"/>
        <a:defRPr sz="3200" b="1">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defRPr sz="2800" b="1">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60000"/>
        <a:buFont typeface="Wingdings" pitchFamily="2" charset="2"/>
        <a:defRPr sz="24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AEEF88C8-45B4-BAF0-811F-F6DD53E8AC4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FCE37790-1FD9-0BD6-7829-9DE258D0D41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F76CC45-41C3-5ACB-E404-822FADAEDB2C}"/>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Verdana" charset="0"/>
                <a:ea typeface="ＭＳ Ｐゴシック" charset="-128"/>
              </a:defRPr>
            </a:lvl1pPr>
          </a:lstStyle>
          <a:p>
            <a:pPr>
              <a:defRPr/>
            </a:pPr>
            <a:endParaRPr lang="en-US" altLang="en-US"/>
          </a:p>
        </p:txBody>
      </p:sp>
      <p:sp>
        <p:nvSpPr>
          <p:cNvPr id="5" name="Footer Placeholder 4">
            <a:extLst>
              <a:ext uri="{FF2B5EF4-FFF2-40B4-BE49-F238E27FC236}">
                <a16:creationId xmlns:a16="http://schemas.microsoft.com/office/drawing/2014/main" id="{639EE4D2-7FB6-A324-AA8D-2E779471001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Verdana"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6888172-6E63-B824-675B-889190F79CD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6B7AF2D4-AEDC-234B-9293-470F4A031A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723" r:id="rId1"/>
    <p:sldLayoutId id="2147489724" r:id="rId2"/>
    <p:sldLayoutId id="2147489725" r:id="rId3"/>
    <p:sldLayoutId id="2147489726" r:id="rId4"/>
    <p:sldLayoutId id="2147489727" r:id="rId5"/>
    <p:sldLayoutId id="2147489728" r:id="rId6"/>
    <p:sldLayoutId id="2147489729" r:id="rId7"/>
    <p:sldLayoutId id="2147489730" r:id="rId8"/>
    <p:sldLayoutId id="2147489731" r:id="rId9"/>
    <p:sldLayoutId id="2147489732" r:id="rId10"/>
    <p:sldLayoutId id="214748973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8.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gif"/><Relationship Id="rId5" Type="http://schemas.openxmlformats.org/officeDocument/2006/relationships/image" Target="../media/image9.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89E51C-9B4B-2BFA-2D0B-62769E482F5D}"/>
              </a:ext>
            </a:extLst>
          </p:cNvPr>
          <p:cNvSpPr txBox="1"/>
          <p:nvPr/>
        </p:nvSpPr>
        <p:spPr>
          <a:xfrm>
            <a:off x="1912938" y="5138738"/>
            <a:ext cx="8366125" cy="1292225"/>
          </a:xfrm>
          <a:prstGeom prst="rect">
            <a:avLst/>
          </a:prstGeom>
          <a:noFill/>
        </p:spPr>
        <p:txBody>
          <a:bodyPr wrap="none">
            <a:spAutoFit/>
          </a:bodyPr>
          <a:lstStyle/>
          <a:p>
            <a:pPr algn="ctr" eaLnBrk="1" hangingPunct="1">
              <a:defRPr/>
            </a:pPr>
            <a:r>
              <a:rPr lang="en-US" b="1" dirty="0">
                <a:effectLst>
                  <a:outerShdw blurRad="38100" dist="38100" dir="2700000" algn="tl">
                    <a:srgbClr val="000000">
                      <a:alpha val="43137"/>
                    </a:srgbClr>
                  </a:outerShdw>
                </a:effectLst>
              </a:rPr>
              <a:t>  FGDLA Awards, December 4, 2024</a:t>
            </a:r>
          </a:p>
          <a:p>
            <a:pPr algn="ctr" eaLnBrk="1" hangingPunct="1">
              <a:defRPr/>
            </a:pPr>
            <a:endParaRPr lang="en-US" sz="1400" b="1" dirty="0">
              <a:effectLst>
                <a:outerShdw blurRad="38100" dist="38100" dir="2700000" algn="tl">
                  <a:srgbClr val="000000">
                    <a:alpha val="43137"/>
                  </a:srgbClr>
                </a:outerShdw>
              </a:effectLst>
            </a:endParaRPr>
          </a:p>
          <a:p>
            <a:pPr algn="ctr" eaLnBrk="1" hangingPunct="1">
              <a:defRPr/>
            </a:pPr>
            <a:r>
              <a:rPr lang="en-US" b="1" dirty="0">
                <a:effectLst>
                  <a:outerShdw blurRad="38100" dist="38100" dir="2700000" algn="tl">
                    <a:srgbClr val="000000">
                      <a:alpha val="43137"/>
                    </a:srgbClr>
                  </a:outerShdw>
                </a:effectLst>
              </a:rPr>
              <a:t>FGDLA.US</a:t>
            </a:r>
          </a:p>
        </p:txBody>
      </p:sp>
      <p:sp>
        <p:nvSpPr>
          <p:cNvPr id="2" name="TextBox 1">
            <a:extLst>
              <a:ext uri="{FF2B5EF4-FFF2-40B4-BE49-F238E27FC236}">
                <a16:creationId xmlns:a16="http://schemas.microsoft.com/office/drawing/2014/main" id="{D960F6F8-0925-0167-2534-3E1C6E38EBF3}"/>
              </a:ext>
            </a:extLst>
          </p:cNvPr>
          <p:cNvSpPr txBox="1"/>
          <p:nvPr/>
        </p:nvSpPr>
        <p:spPr>
          <a:xfrm>
            <a:off x="11803063" y="179388"/>
            <a:ext cx="312737" cy="368300"/>
          </a:xfrm>
          <a:prstGeom prst="rect">
            <a:avLst/>
          </a:prstGeom>
          <a:noFill/>
        </p:spPr>
        <p:txBody>
          <a:bodyPr wrap="none">
            <a:spAutoFit/>
          </a:bodyPr>
          <a:lstStyle/>
          <a:p>
            <a:pPr>
              <a:defRPr/>
            </a:pPr>
            <a:r>
              <a:rPr lang="en-US" sz="1800" dirty="0">
                <a:latin typeface="+mn-lt"/>
              </a:rPr>
              <a:t>1</a:t>
            </a:r>
          </a:p>
        </p:txBody>
      </p:sp>
      <p:grpSp>
        <p:nvGrpSpPr>
          <p:cNvPr id="29699" name="Group 2">
            <a:extLst>
              <a:ext uri="{FF2B5EF4-FFF2-40B4-BE49-F238E27FC236}">
                <a16:creationId xmlns:a16="http://schemas.microsoft.com/office/drawing/2014/main" id="{6F51DA75-8644-384B-88DC-7AF699178526}"/>
              </a:ext>
            </a:extLst>
          </p:cNvPr>
          <p:cNvGrpSpPr>
            <a:grpSpLocks/>
          </p:cNvGrpSpPr>
          <p:nvPr/>
        </p:nvGrpSpPr>
        <p:grpSpPr bwMode="auto">
          <a:xfrm>
            <a:off x="3730625" y="1323975"/>
            <a:ext cx="4929188" cy="3079750"/>
            <a:chOff x="3793156" y="2007874"/>
            <a:chExt cx="4929106" cy="3079155"/>
          </a:xfrm>
        </p:grpSpPr>
        <p:pic>
          <p:nvPicPr>
            <p:cNvPr id="29700" name="Picture 4">
              <a:extLst>
                <a:ext uri="{FF2B5EF4-FFF2-40B4-BE49-F238E27FC236}">
                  <a16:creationId xmlns:a16="http://schemas.microsoft.com/office/drawing/2014/main" id="{EF504FF7-4331-FBAD-2EE8-94D7E61CC94A}"/>
                </a:ext>
              </a:extLst>
            </p:cNvPr>
            <p:cNvPicPr>
              <a:picLocks noChangeAspect="1" noChangeArrowheads="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3793156" y="2007874"/>
              <a:ext cx="1854258" cy="4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1" name="Picture 3" descr="Logo, company name&#10;&#10;Description automatically generated">
              <a:extLst>
                <a:ext uri="{FF2B5EF4-FFF2-40B4-BE49-F238E27FC236}">
                  <a16:creationId xmlns:a16="http://schemas.microsoft.com/office/drawing/2014/main" id="{A21D4E66-2977-6B5E-586F-86556DBB8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156" y="2506133"/>
              <a:ext cx="4605685" cy="258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I:\Documents and Settings\pwestfal\My Documents\1 ATN\17 Graphics\FGDLA-New2.bmp">
              <a:extLst>
                <a:ext uri="{FF2B5EF4-FFF2-40B4-BE49-F238E27FC236}">
                  <a16:creationId xmlns:a16="http://schemas.microsoft.com/office/drawing/2014/main" id="{24C1C187-90EA-3799-2861-295E9E8E43EB}"/>
                </a:ext>
              </a:extLst>
            </p:cNvPr>
            <p:cNvPicPr>
              <a:picLocks noChangeAspect="1" noChangeArrowheads="1"/>
            </p:cNvPicPr>
            <p:nvPr/>
          </p:nvPicPr>
          <p:blipFill>
            <a:blip r:embed="rId5">
              <a:clrChange>
                <a:clrFrom>
                  <a:srgbClr val="FF00FF"/>
                </a:clrFrom>
                <a:clrTo>
                  <a:srgbClr val="FF00FF">
                    <a:alpha val="0"/>
                  </a:srgbClr>
                </a:clrTo>
              </a:clrChange>
              <a:extLst>
                <a:ext uri="{28A0092B-C50C-407E-A947-70E740481C1C}">
                  <a14:useLocalDpi xmlns:a14="http://schemas.microsoft.com/office/drawing/2010/main" val="0"/>
                </a:ext>
              </a:extLst>
            </a:blip>
            <a:srcRect/>
            <a:stretch>
              <a:fillRect/>
            </a:stretch>
          </p:blipFill>
          <p:spPr bwMode="auto">
            <a:xfrm>
              <a:off x="7215272" y="2171350"/>
              <a:ext cx="1506990" cy="142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51202" name="Picture 6" descr="C:\Users\User\Desktop\FGDLA Webstarts\FGDLA Website Images\header-bg.jpg">
            <a:extLst>
              <a:ext uri="{FF2B5EF4-FFF2-40B4-BE49-F238E27FC236}">
                <a16:creationId xmlns:a16="http://schemas.microsoft.com/office/drawing/2014/main" id="{6CA4A97E-7B7E-2161-6472-8F699A02E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7" descr="C:\Users\User\Desktop\FGDLA Webstarts\FGDLA Website Images\flag.jpg">
            <a:extLst>
              <a:ext uri="{FF2B5EF4-FFF2-40B4-BE49-F238E27FC236}">
                <a16:creationId xmlns:a16="http://schemas.microsoft.com/office/drawing/2014/main" id="{CCE954B0-E0BD-DEE9-32EC-968A4436E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9">
            <a:extLst>
              <a:ext uri="{FF2B5EF4-FFF2-40B4-BE49-F238E27FC236}">
                <a16:creationId xmlns:a16="http://schemas.microsoft.com/office/drawing/2014/main" id="{B9FCD730-2E74-A52F-3A0C-8152006D9B61}"/>
              </a:ext>
            </a:extLst>
          </p:cNvPr>
          <p:cNvSpPr>
            <a:spLocks noChangeArrowheads="1"/>
          </p:cNvSpPr>
          <p:nvPr/>
        </p:nvSpPr>
        <p:spPr bwMode="auto">
          <a:xfrm>
            <a:off x="1676400" y="1905000"/>
            <a:ext cx="868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Training &amp; Evaluation Branch</a:t>
            </a:r>
          </a:p>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FAA Academy</a:t>
            </a:r>
          </a:p>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Federal Aviation Administration</a:t>
            </a:r>
          </a:p>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U.S. Department of Transportation </a:t>
            </a:r>
          </a:p>
        </p:txBody>
      </p:sp>
      <p:sp>
        <p:nvSpPr>
          <p:cNvPr id="51205" name="TextBox 11">
            <a:extLst>
              <a:ext uri="{FF2B5EF4-FFF2-40B4-BE49-F238E27FC236}">
                <a16:creationId xmlns:a16="http://schemas.microsoft.com/office/drawing/2014/main" id="{6B831C49-F2BB-DFCC-76B3-0CD436F22530}"/>
              </a:ext>
            </a:extLst>
          </p:cNvPr>
          <p:cNvSpPr txBox="1">
            <a:spLocks noChangeArrowheads="1"/>
          </p:cNvSpPr>
          <p:nvPr/>
        </p:nvSpPr>
        <p:spPr bwMode="auto">
          <a:xfrm>
            <a:off x="152400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Innovation Award Winner</a:t>
            </a:r>
          </a:p>
        </p:txBody>
      </p:sp>
      <p:pic>
        <p:nvPicPr>
          <p:cNvPr id="51206" name="Picture 7" descr="C:\Users\User\Desktop\FGDLA Webstarts\2021 FGDLA Awards\Award Winners Logos\FAA.png">
            <a:extLst>
              <a:ext uri="{FF2B5EF4-FFF2-40B4-BE49-F238E27FC236}">
                <a16:creationId xmlns:a16="http://schemas.microsoft.com/office/drawing/2014/main" id="{51F3769A-92C9-A709-244E-116FCAED6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648200"/>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a:extLst>
              <a:ext uri="{FF2B5EF4-FFF2-40B4-BE49-F238E27FC236}">
                <a16:creationId xmlns:a16="http://schemas.microsoft.com/office/drawing/2014/main" id="{3D55EF62-3203-E7B0-5063-02D5C9D4BF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343400"/>
            <a:ext cx="9906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a:extLst>
              <a:ext uri="{FF2B5EF4-FFF2-40B4-BE49-F238E27FC236}">
                <a16:creationId xmlns:a16="http://schemas.microsoft.com/office/drawing/2014/main" id="{D951F31E-18A7-4C03-E6B2-71416E1470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4648200"/>
            <a:ext cx="19224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53250" name="Picture 6" descr="C:\Users\User\Desktop\FGDLA Webstarts\FGDLA Website Images\header-bg.jpg">
            <a:extLst>
              <a:ext uri="{FF2B5EF4-FFF2-40B4-BE49-F238E27FC236}">
                <a16:creationId xmlns:a16="http://schemas.microsoft.com/office/drawing/2014/main" id="{2DA21B61-D619-84C4-41C4-7A94BF12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 descr="C:\Users\User\Desktop\FGDLA Webstarts\FGDLA Website Images\flag.jpg">
            <a:extLst>
              <a:ext uri="{FF2B5EF4-FFF2-40B4-BE49-F238E27FC236}">
                <a16:creationId xmlns:a16="http://schemas.microsoft.com/office/drawing/2014/main" id="{F4271977-B31E-D592-DE83-660E85989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9">
            <a:extLst>
              <a:ext uri="{FF2B5EF4-FFF2-40B4-BE49-F238E27FC236}">
                <a16:creationId xmlns:a16="http://schemas.microsoft.com/office/drawing/2014/main" id="{84ED3C13-952B-4BE0-1308-12400A640655}"/>
              </a:ext>
            </a:extLst>
          </p:cNvPr>
          <p:cNvSpPr>
            <a:spLocks noChangeArrowheads="1"/>
          </p:cNvSpPr>
          <p:nvPr/>
        </p:nvSpPr>
        <p:spPr bwMode="auto">
          <a:xfrm>
            <a:off x="1676400" y="19050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Pacific West Region Office of Fire and Aviation Management,</a:t>
            </a:r>
          </a:p>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National Park Service</a:t>
            </a:r>
          </a:p>
        </p:txBody>
      </p:sp>
      <p:sp>
        <p:nvSpPr>
          <p:cNvPr id="53253" name="TextBox 11">
            <a:extLst>
              <a:ext uri="{FF2B5EF4-FFF2-40B4-BE49-F238E27FC236}">
                <a16:creationId xmlns:a16="http://schemas.microsoft.com/office/drawing/2014/main" id="{4551BB48-9863-6EB0-3EE8-FB290F8D21DF}"/>
              </a:ext>
            </a:extLst>
          </p:cNvPr>
          <p:cNvSpPr txBox="1">
            <a:spLocks noChangeArrowheads="1"/>
          </p:cNvSpPr>
          <p:nvPr/>
        </p:nvSpPr>
        <p:spPr bwMode="auto">
          <a:xfrm>
            <a:off x="152400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Innovation Award Winner</a:t>
            </a:r>
          </a:p>
        </p:txBody>
      </p:sp>
      <p:pic>
        <p:nvPicPr>
          <p:cNvPr id="53254" name="Picture 9">
            <a:extLst>
              <a:ext uri="{FF2B5EF4-FFF2-40B4-BE49-F238E27FC236}">
                <a16:creationId xmlns:a16="http://schemas.microsoft.com/office/drawing/2014/main" id="{9B9220B1-35FC-C5E5-CF09-D16B6C5C9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962400"/>
            <a:ext cx="233997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C:\Users\User\Desktop\2024 Virtual Awards\2024 Award Nominations\Hall of Fame Award\DOI Logo.jpg">
            <a:extLst>
              <a:ext uri="{FF2B5EF4-FFF2-40B4-BE49-F238E27FC236}">
                <a16:creationId xmlns:a16="http://schemas.microsoft.com/office/drawing/2014/main" id="{64904A17-1317-A675-647D-722BFD871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9624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55298" name="Picture 6" descr="C:\Users\User\Desktop\FGDLA Webstarts\FGDLA Website Images\header-bg.jpg">
            <a:extLst>
              <a:ext uri="{FF2B5EF4-FFF2-40B4-BE49-F238E27FC236}">
                <a16:creationId xmlns:a16="http://schemas.microsoft.com/office/drawing/2014/main" id="{BBF8AD0E-5EE5-FCC4-9854-79202EEFC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7" descr="C:\Users\User\Desktop\FGDLA Webstarts\FGDLA Website Images\flag.jpg">
            <a:extLst>
              <a:ext uri="{FF2B5EF4-FFF2-40B4-BE49-F238E27FC236}">
                <a16:creationId xmlns:a16="http://schemas.microsoft.com/office/drawing/2014/main" id="{FB37522B-FA75-C3F6-0CAE-1277E424F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1">
            <a:extLst>
              <a:ext uri="{FF2B5EF4-FFF2-40B4-BE49-F238E27FC236}">
                <a16:creationId xmlns:a16="http://schemas.microsoft.com/office/drawing/2014/main" id="{8F949AFB-F760-FF9E-4321-A6B039A76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743200"/>
            <a:ext cx="3797300" cy="2819400"/>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Box 6">
            <a:extLst>
              <a:ext uri="{FF2B5EF4-FFF2-40B4-BE49-F238E27FC236}">
                <a16:creationId xmlns:a16="http://schemas.microsoft.com/office/drawing/2014/main" id="{D3262CB5-0E61-2C23-8600-EEA9569CAD19}"/>
              </a:ext>
            </a:extLst>
          </p:cNvPr>
          <p:cNvSpPr txBox="1">
            <a:spLocks noChangeArrowheads="1"/>
          </p:cNvSpPr>
          <p:nvPr/>
        </p:nvSpPr>
        <p:spPr bwMode="auto">
          <a:xfrm>
            <a:off x="1600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
        <p:nvSpPr>
          <p:cNvPr id="55302" name="Rectangle 7">
            <a:extLst>
              <a:ext uri="{FF2B5EF4-FFF2-40B4-BE49-F238E27FC236}">
                <a16:creationId xmlns:a16="http://schemas.microsoft.com/office/drawing/2014/main" id="{97264D72-93C4-64E1-D400-43B6DCD3322C}"/>
              </a:ext>
            </a:extLst>
          </p:cNvPr>
          <p:cNvSpPr>
            <a:spLocks noChangeArrowheads="1"/>
          </p:cNvSpPr>
          <p:nvPr/>
        </p:nvSpPr>
        <p:spPr bwMode="auto">
          <a:xfrm>
            <a:off x="1524000" y="1447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6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Five-Star Award</a:t>
            </a:r>
            <a:endParaRPr lang="en-US" altLang="en-US" sz="4400">
              <a:solidFill>
                <a:srgbClr val="043466"/>
              </a:solidFill>
              <a:latin typeface="Franklin Gothic Demi" panose="020B0603020102020204" pitchFamily="34" charset="0"/>
              <a:cs typeface="Arial" panose="020B0604020202020204" pitchFamily="34" charset="0"/>
            </a:endParaRPr>
          </a:p>
        </p:txBody>
      </p:sp>
      <p:sp>
        <p:nvSpPr>
          <p:cNvPr id="55303" name="Rectangle 6">
            <a:extLst>
              <a:ext uri="{FF2B5EF4-FFF2-40B4-BE49-F238E27FC236}">
                <a16:creationId xmlns:a16="http://schemas.microsoft.com/office/drawing/2014/main" id="{54BDBBBB-47D5-8B51-9BC5-D3A723E36157}"/>
              </a:ext>
            </a:extLst>
          </p:cNvPr>
          <p:cNvSpPr>
            <a:spLocks noChangeArrowheads="1"/>
          </p:cNvSpPr>
          <p:nvPr/>
        </p:nvSpPr>
        <p:spPr bwMode="auto">
          <a:xfrm>
            <a:off x="1981200" y="5845175"/>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000" b="0">
                <a:latin typeface="Franklin Gothic Medium Cond" panose="020B0606030402020204" pitchFamily="34" charset="0"/>
                <a:cs typeface="Arial" panose="020B0604020202020204" pitchFamily="34" charset="0"/>
              </a:rPr>
              <a:t>The five-star award is in recognition of an organization for demonstrating excellence in providing enterprise-wide distance learning solutions for the Federal Government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57346" name="Picture 6" descr="C:\Users\User\Desktop\FGDLA Webstarts\FGDLA Website Images\header-bg.jpg">
            <a:extLst>
              <a:ext uri="{FF2B5EF4-FFF2-40B4-BE49-F238E27FC236}">
                <a16:creationId xmlns:a16="http://schemas.microsoft.com/office/drawing/2014/main" id="{1FBBB6F8-5ECE-5A89-ACCE-C9A7E701F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7" descr="C:\Users\User\Desktop\FGDLA Webstarts\FGDLA Website Images\flag.jpg">
            <a:extLst>
              <a:ext uri="{FF2B5EF4-FFF2-40B4-BE49-F238E27FC236}">
                <a16:creationId xmlns:a16="http://schemas.microsoft.com/office/drawing/2014/main" id="{07BA23F9-5402-C6F0-7E35-F00FF4839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8">
            <a:extLst>
              <a:ext uri="{FF2B5EF4-FFF2-40B4-BE49-F238E27FC236}">
                <a16:creationId xmlns:a16="http://schemas.microsoft.com/office/drawing/2014/main" id="{0E607824-2658-C600-023A-18A0636A7631}"/>
              </a:ext>
            </a:extLst>
          </p:cNvPr>
          <p:cNvSpPr txBox="1">
            <a:spLocks noChangeArrowheads="1"/>
          </p:cNvSpPr>
          <p:nvPr/>
        </p:nvSpPr>
        <p:spPr bwMode="auto">
          <a:xfrm>
            <a:off x="152400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Five-Star Award Winner</a:t>
            </a:r>
          </a:p>
        </p:txBody>
      </p:sp>
      <p:sp>
        <p:nvSpPr>
          <p:cNvPr id="57349" name="Rectangle 10">
            <a:extLst>
              <a:ext uri="{FF2B5EF4-FFF2-40B4-BE49-F238E27FC236}">
                <a16:creationId xmlns:a16="http://schemas.microsoft.com/office/drawing/2014/main" id="{88603DD0-1445-4AA7-23D0-F1D37E202036}"/>
              </a:ext>
            </a:extLst>
          </p:cNvPr>
          <p:cNvSpPr>
            <a:spLocks noChangeArrowheads="1"/>
          </p:cNvSpPr>
          <p:nvPr/>
        </p:nvSpPr>
        <p:spPr bwMode="auto">
          <a:xfrm>
            <a:off x="1600200" y="2701925"/>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Interagency Security Committee</a:t>
            </a:r>
          </a:p>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U.S. Department of Homeland Security</a:t>
            </a:r>
          </a:p>
        </p:txBody>
      </p:sp>
      <p:pic>
        <p:nvPicPr>
          <p:cNvPr id="57350" name="Picture 7">
            <a:extLst>
              <a:ext uri="{FF2B5EF4-FFF2-40B4-BE49-F238E27FC236}">
                <a16:creationId xmlns:a16="http://schemas.microsoft.com/office/drawing/2014/main" id="{A469BF45-2D8E-E7FF-CD1D-EB0AA9AC0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248150"/>
            <a:ext cx="2057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8">
            <a:extLst>
              <a:ext uri="{FF2B5EF4-FFF2-40B4-BE49-F238E27FC236}">
                <a16:creationId xmlns:a16="http://schemas.microsoft.com/office/drawing/2014/main" id="{F6933C74-59BE-9F1B-309D-95564D151E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2663" y="4495800"/>
            <a:ext cx="323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59394" name="Picture 6" descr="C:\Users\User\Desktop\FGDLA Webstarts\FGDLA Website Images\header-bg.jpg">
            <a:extLst>
              <a:ext uri="{FF2B5EF4-FFF2-40B4-BE49-F238E27FC236}">
                <a16:creationId xmlns:a16="http://schemas.microsoft.com/office/drawing/2014/main" id="{1B86D965-41B8-D7E3-82B8-EF068AED0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7" descr="C:\Users\User\Desktop\FGDLA Webstarts\FGDLA Website Images\flag.jpg">
            <a:extLst>
              <a:ext uri="{FF2B5EF4-FFF2-40B4-BE49-F238E27FC236}">
                <a16:creationId xmlns:a16="http://schemas.microsoft.com/office/drawing/2014/main" id="{32C1A786-6B90-EF30-A0A4-639FBBDE1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8">
            <a:extLst>
              <a:ext uri="{FF2B5EF4-FFF2-40B4-BE49-F238E27FC236}">
                <a16:creationId xmlns:a16="http://schemas.microsoft.com/office/drawing/2014/main" id="{73D18C66-EF1E-8370-78B7-F3194D903C19}"/>
              </a:ext>
            </a:extLst>
          </p:cNvPr>
          <p:cNvSpPr txBox="1">
            <a:spLocks noChangeArrowheads="1"/>
          </p:cNvSpPr>
          <p:nvPr/>
        </p:nvSpPr>
        <p:spPr bwMode="auto">
          <a:xfrm>
            <a:off x="152400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Five-Star Award Winner</a:t>
            </a:r>
          </a:p>
        </p:txBody>
      </p:sp>
      <p:sp>
        <p:nvSpPr>
          <p:cNvPr id="59397" name="Rectangle 10">
            <a:extLst>
              <a:ext uri="{FF2B5EF4-FFF2-40B4-BE49-F238E27FC236}">
                <a16:creationId xmlns:a16="http://schemas.microsoft.com/office/drawing/2014/main" id="{7B85B36D-74B8-9E1D-A209-EAB6E35E7712}"/>
              </a:ext>
            </a:extLst>
          </p:cNvPr>
          <p:cNvSpPr>
            <a:spLocks noChangeArrowheads="1"/>
          </p:cNvSpPr>
          <p:nvPr/>
        </p:nvSpPr>
        <p:spPr bwMode="auto">
          <a:xfrm>
            <a:off x="1676400" y="1905000"/>
            <a:ext cx="8991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000" dirty="0">
                <a:solidFill>
                  <a:srgbClr val="043466"/>
                </a:solidFill>
                <a:latin typeface="Franklin Gothic Demi" panose="020B0603020102020204" pitchFamily="34" charset="0"/>
                <a:cs typeface="Arial" panose="020B0604020202020204" pitchFamily="34" charset="0"/>
              </a:rPr>
              <a:t>National Training Delivery Team</a:t>
            </a:r>
          </a:p>
          <a:p>
            <a:pPr algn="ctr" eaLnBrk="1" hangingPunct="1">
              <a:spcBef>
                <a:spcPct val="0"/>
              </a:spcBef>
              <a:buClrTx/>
              <a:buSzTx/>
              <a:buFontTx/>
              <a:buNone/>
            </a:pPr>
            <a:r>
              <a:rPr lang="en-US" altLang="en-US" sz="4000" dirty="0">
                <a:solidFill>
                  <a:srgbClr val="043466"/>
                </a:solidFill>
                <a:latin typeface="Franklin Gothic Demi" panose="020B0603020102020204" pitchFamily="34" charset="0"/>
                <a:cs typeface="Arial" panose="020B0604020202020204" pitchFamily="34" charset="0"/>
              </a:rPr>
              <a:t>Workforce Development              Training &amp; Education</a:t>
            </a:r>
          </a:p>
          <a:p>
            <a:pPr algn="ctr" eaLnBrk="1" hangingPunct="1">
              <a:spcBef>
                <a:spcPct val="0"/>
              </a:spcBef>
              <a:buClrTx/>
              <a:buSzTx/>
              <a:buFontTx/>
              <a:buNone/>
            </a:pPr>
            <a:r>
              <a:rPr lang="en-US" altLang="en-US" sz="4000" dirty="0">
                <a:solidFill>
                  <a:srgbClr val="043466"/>
                </a:solidFill>
                <a:latin typeface="Franklin Gothic Demi" panose="020B0603020102020204" pitchFamily="34" charset="0"/>
                <a:cs typeface="Arial" panose="020B0604020202020204" pitchFamily="34" charset="0"/>
              </a:rPr>
              <a:t>U.S Forest Service</a:t>
            </a:r>
          </a:p>
        </p:txBody>
      </p:sp>
      <p:sp>
        <p:nvSpPr>
          <p:cNvPr id="59398" name="AutoShape 8" descr="Air University">
            <a:extLst>
              <a:ext uri="{FF2B5EF4-FFF2-40B4-BE49-F238E27FC236}">
                <a16:creationId xmlns:a16="http://schemas.microsoft.com/office/drawing/2014/main" id="{22F063D3-9903-366B-C256-BB7CDF630A2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pic>
        <p:nvPicPr>
          <p:cNvPr id="59399" name="Picture 9">
            <a:extLst>
              <a:ext uri="{FF2B5EF4-FFF2-40B4-BE49-F238E27FC236}">
                <a16:creationId xmlns:a16="http://schemas.microsoft.com/office/drawing/2014/main" id="{6462AE39-48EC-CC28-B570-D43ED5007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876800"/>
            <a:ext cx="6057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2F754C4-3B00-F806-53FC-14E9C2C3B027}"/>
              </a:ext>
            </a:extLst>
          </p:cNvPr>
          <p:cNvSpPr txBox="1"/>
          <p:nvPr/>
        </p:nvSpPr>
        <p:spPr>
          <a:xfrm>
            <a:off x="1600200" y="365125"/>
            <a:ext cx="4343400" cy="777875"/>
          </a:xfrm>
          <a:prstGeom prst="rect">
            <a:avLst/>
          </a:prstGeom>
          <a:noFill/>
        </p:spPr>
        <p:txBody>
          <a:bodyPr>
            <a:spAutoFit/>
          </a:bodyPr>
          <a:lstStyle/>
          <a:p>
            <a:pPr algn="ctr">
              <a:defRPr/>
            </a:pPr>
            <a:r>
              <a:rPr lang="en-US" sz="2600" b="1" dirty="0">
                <a:solidFill>
                  <a:schemeClr val="bg1"/>
                </a:solidFill>
                <a:latin typeface="Georgia" pitchFamily="18" charset="0"/>
                <a:cs typeface="Arial" charset="0"/>
              </a:rPr>
              <a:t>Welcome to the FGDLA</a:t>
            </a:r>
          </a:p>
          <a:p>
            <a:pPr algn="ctr">
              <a:defRPr/>
            </a:pPr>
            <a:endParaRPr lang="en-US" sz="800" b="1" dirty="0">
              <a:solidFill>
                <a:schemeClr val="bg1"/>
              </a:solidFill>
              <a:latin typeface="Georgia" pitchFamily="18" charset="0"/>
              <a:cs typeface="Arial" charset="0"/>
            </a:endParaRPr>
          </a:p>
          <a:p>
            <a:pPr algn="ctr">
              <a:defRPr/>
            </a:pPr>
            <a:r>
              <a:rPr lang="en-US" sz="1050" b="1" dirty="0">
                <a:solidFill>
                  <a:schemeClr val="bg1"/>
                </a:solidFill>
                <a:latin typeface="Georgia" pitchFamily="18" charset="0"/>
                <a:cs typeface="Arial" charset="0"/>
              </a:rPr>
              <a:t>Federal Government Distance Learning Association </a:t>
            </a:r>
          </a:p>
        </p:txBody>
      </p:sp>
      <p:sp>
        <p:nvSpPr>
          <p:cNvPr id="61443" name="AutoShape 7" descr="Image result for newbay media">
            <a:extLst>
              <a:ext uri="{FF2B5EF4-FFF2-40B4-BE49-F238E27FC236}">
                <a16:creationId xmlns:a16="http://schemas.microsoft.com/office/drawing/2014/main" id="{7860056D-1E96-6C42-6FEC-3ABCF48DAC14}"/>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pic>
        <p:nvPicPr>
          <p:cNvPr id="61444" name="Picture 9">
            <a:extLst>
              <a:ext uri="{FF2B5EF4-FFF2-40B4-BE49-F238E27FC236}">
                <a16:creationId xmlns:a16="http://schemas.microsoft.com/office/drawing/2014/main" id="{A25FB786-8EC0-4C74-5DB5-A5AFE15E0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3041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7">
            <a:extLst>
              <a:ext uri="{FF2B5EF4-FFF2-40B4-BE49-F238E27FC236}">
                <a16:creationId xmlns:a16="http://schemas.microsoft.com/office/drawing/2014/main" id="{8BFA14A0-F5FB-7C58-79D2-8C161D892C1D}"/>
              </a:ext>
            </a:extLst>
          </p:cNvPr>
          <p:cNvSpPr>
            <a:spLocks noChangeArrowheads="1"/>
          </p:cNvSpPr>
          <p:nvPr/>
        </p:nvSpPr>
        <p:spPr bwMode="auto">
          <a:xfrm>
            <a:off x="1524000" y="1447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6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Pillar Award</a:t>
            </a:r>
            <a:endParaRPr lang="en-US" altLang="en-US" sz="4400">
              <a:solidFill>
                <a:srgbClr val="043466"/>
              </a:solidFill>
              <a:latin typeface="Franklin Gothic Demi" panose="020B0603020102020204" pitchFamily="34" charset="0"/>
              <a:cs typeface="Arial" panose="020B0604020202020204" pitchFamily="34" charset="0"/>
            </a:endParaRPr>
          </a:p>
        </p:txBody>
      </p:sp>
      <p:pic>
        <p:nvPicPr>
          <p:cNvPr id="61446" name="Picture 6" descr="C:\Users\User\Desktop\FGDLA Webstarts\FGDLA Website Images\header-bg.jpg">
            <a:extLst>
              <a:ext uri="{FF2B5EF4-FFF2-40B4-BE49-F238E27FC236}">
                <a16:creationId xmlns:a16="http://schemas.microsoft.com/office/drawing/2014/main" id="{1B7052BD-86EE-7ECA-5012-F4392CC5B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Box 6">
            <a:extLst>
              <a:ext uri="{FF2B5EF4-FFF2-40B4-BE49-F238E27FC236}">
                <a16:creationId xmlns:a16="http://schemas.microsoft.com/office/drawing/2014/main" id="{56D7C126-9CB4-1781-262A-6380E22C929D}"/>
              </a:ext>
            </a:extLst>
          </p:cNvPr>
          <p:cNvSpPr txBox="1">
            <a:spLocks noChangeArrowheads="1"/>
          </p:cNvSpPr>
          <p:nvPr/>
        </p:nvSpPr>
        <p:spPr bwMode="auto">
          <a:xfrm>
            <a:off x="1600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pic>
        <p:nvPicPr>
          <p:cNvPr id="61448" name="Picture 7" descr="C:\Users\User\Desktop\FGDLA Webstarts\FGDLA Website Images\flag.jpg">
            <a:extLst>
              <a:ext uri="{FF2B5EF4-FFF2-40B4-BE49-F238E27FC236}">
                <a16:creationId xmlns:a16="http://schemas.microsoft.com/office/drawing/2014/main" id="{37272B47-BA8E-6A66-DC41-B10358E2A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8">
            <a:extLst>
              <a:ext uri="{FF2B5EF4-FFF2-40B4-BE49-F238E27FC236}">
                <a16:creationId xmlns:a16="http://schemas.microsoft.com/office/drawing/2014/main" id="{DB80D2C5-0205-4BAF-3877-0CC8C1638C32}"/>
              </a:ext>
            </a:extLst>
          </p:cNvPr>
          <p:cNvSpPr>
            <a:spLocks noChangeArrowheads="1"/>
          </p:cNvSpPr>
          <p:nvPr/>
        </p:nvSpPr>
        <p:spPr bwMode="auto">
          <a:xfrm>
            <a:off x="2057400" y="5997575"/>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2000" b="0">
                <a:latin typeface="Franklin Gothic Medium Cond" panose="020B0606030402020204" pitchFamily="34" charset="0"/>
                <a:cs typeface="Arial" panose="020B0604020202020204" pitchFamily="34" charset="0"/>
              </a:rPr>
              <a:t>In recognition of an organization not affiliated with the Federal Government for their outstanding service and/or significant contribution to the Association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63490" name="Picture 6" descr="C:\Users\User\Desktop\FGDLA Webstarts\FGDLA Website Images\header-bg.jpg">
            <a:extLst>
              <a:ext uri="{FF2B5EF4-FFF2-40B4-BE49-F238E27FC236}">
                <a16:creationId xmlns:a16="http://schemas.microsoft.com/office/drawing/2014/main" id="{BE3B7E75-9325-EA68-4010-296ED8104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7" descr="C:\Users\User\Desktop\FGDLA Webstarts\FGDLA Website Images\flag.jpg">
            <a:extLst>
              <a:ext uri="{FF2B5EF4-FFF2-40B4-BE49-F238E27FC236}">
                <a16:creationId xmlns:a16="http://schemas.microsoft.com/office/drawing/2014/main" id="{7CA53E05-6661-59D8-576A-939E678CE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6">
            <a:extLst>
              <a:ext uri="{FF2B5EF4-FFF2-40B4-BE49-F238E27FC236}">
                <a16:creationId xmlns:a16="http://schemas.microsoft.com/office/drawing/2014/main" id="{8FEA8BC9-E9E8-DC74-CAAC-8038B1EDCE57}"/>
              </a:ext>
            </a:extLst>
          </p:cNvPr>
          <p:cNvSpPr txBox="1">
            <a:spLocks noChangeArrowheads="1"/>
          </p:cNvSpPr>
          <p:nvPr/>
        </p:nvSpPr>
        <p:spPr bwMode="auto">
          <a:xfrm>
            <a:off x="1524000" y="4572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Pillar Award Winner</a:t>
            </a:r>
          </a:p>
        </p:txBody>
      </p:sp>
      <p:sp>
        <p:nvSpPr>
          <p:cNvPr id="11" name="Rectangle 9">
            <a:extLst>
              <a:ext uri="{FF2B5EF4-FFF2-40B4-BE49-F238E27FC236}">
                <a16:creationId xmlns:a16="http://schemas.microsoft.com/office/drawing/2014/main" id="{01A8EFFC-BD33-3CF8-85C5-73DA54FFD1B3}"/>
              </a:ext>
            </a:extLst>
          </p:cNvPr>
          <p:cNvSpPr>
            <a:spLocks noChangeArrowheads="1"/>
          </p:cNvSpPr>
          <p:nvPr/>
        </p:nvSpPr>
        <p:spPr bwMode="auto">
          <a:xfrm>
            <a:off x="2743200" y="2971800"/>
            <a:ext cx="7010400" cy="1077218"/>
          </a:xfrm>
          <a:prstGeom prst="rect">
            <a:avLst/>
          </a:prstGeom>
          <a:noFill/>
          <a:ln w="9525">
            <a:noFill/>
            <a:miter lim="800000"/>
            <a:headEnd/>
            <a:tailEnd/>
          </a:ln>
        </p:spPr>
        <p:txBody>
          <a:bodyPr>
            <a:spAutoFit/>
          </a:bodyPr>
          <a:lstStyle/>
          <a:p>
            <a:pPr algn="ctr">
              <a:defRPr/>
            </a:pPr>
            <a:r>
              <a:rPr lang="en-US" sz="3600" b="1" dirty="0">
                <a:solidFill>
                  <a:srgbClr val="043466"/>
                </a:solidFill>
                <a:latin typeface="Franklin Gothic Demi" pitchFamily="34" charset="0"/>
                <a:cs typeface="Arial" charset="0"/>
              </a:rPr>
              <a:t>Wyatt </a:t>
            </a:r>
            <a:r>
              <a:rPr lang="en-US" sz="3600" b="1" dirty="0" err="1">
                <a:solidFill>
                  <a:srgbClr val="043466"/>
                </a:solidFill>
                <a:latin typeface="Franklin Gothic Demi" pitchFamily="34" charset="0"/>
                <a:cs typeface="Arial" charset="0"/>
              </a:rPr>
              <a:t>Scharf</a:t>
            </a:r>
            <a:r>
              <a:rPr lang="en-US" sz="3600" b="1" dirty="0">
                <a:solidFill>
                  <a:srgbClr val="043466"/>
                </a:solidFill>
                <a:latin typeface="Franklin Gothic Demi" pitchFamily="34" charset="0"/>
                <a:cs typeface="Arial" charset="0"/>
              </a:rPr>
              <a:t> </a:t>
            </a:r>
          </a:p>
          <a:p>
            <a:pPr algn="ctr">
              <a:defRPr/>
            </a:pPr>
            <a:r>
              <a:rPr lang="en-US" sz="2800" b="1" dirty="0">
                <a:solidFill>
                  <a:schemeClr val="accent1">
                    <a:lumMod val="50000"/>
                  </a:schemeClr>
                </a:solidFill>
                <a:latin typeface="Franklin Gothic Book" pitchFamily="34" charset="0"/>
                <a:cs typeface="Arial" charset="0"/>
              </a:rPr>
              <a:t>ZOOM for Government Manager </a:t>
            </a:r>
            <a:endParaRPr lang="en-US" sz="2400" b="1" dirty="0">
              <a:solidFill>
                <a:schemeClr val="accent1">
                  <a:lumMod val="50000"/>
                </a:schemeClr>
              </a:solidFill>
              <a:latin typeface="Franklin Gothic Book" pitchFamily="34" charset="0"/>
              <a:cs typeface="Arial" charset="0"/>
            </a:endParaRPr>
          </a:p>
        </p:txBody>
      </p:sp>
      <p:sp>
        <p:nvSpPr>
          <p:cNvPr id="63494" name="AutoShape 10" descr="Zoom Logo">
            <a:extLst>
              <a:ext uri="{FF2B5EF4-FFF2-40B4-BE49-F238E27FC236}">
                <a16:creationId xmlns:a16="http://schemas.microsoft.com/office/drawing/2014/main" id="{707139BA-6519-A5B4-DFE3-8D94387550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sp>
        <p:nvSpPr>
          <p:cNvPr id="63495" name="AutoShape 14" descr="Moodle.org">
            <a:extLst>
              <a:ext uri="{FF2B5EF4-FFF2-40B4-BE49-F238E27FC236}">
                <a16:creationId xmlns:a16="http://schemas.microsoft.com/office/drawing/2014/main" id="{DAFDA24E-4920-9908-B804-119B4FF848C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sp>
        <p:nvSpPr>
          <p:cNvPr id="63496" name="Rectangle 1">
            <a:extLst>
              <a:ext uri="{FF2B5EF4-FFF2-40B4-BE49-F238E27FC236}">
                <a16:creationId xmlns:a16="http://schemas.microsoft.com/office/drawing/2014/main" id="{7F077492-A245-3C1C-C24A-0FEEFEBDB42B}"/>
              </a:ext>
            </a:extLst>
          </p:cNvPr>
          <p:cNvSpPr>
            <a:spLocks noChangeArrowheads="1"/>
          </p:cNvSpPr>
          <p:nvPr/>
        </p:nvSpPr>
        <p:spPr bwMode="auto">
          <a:xfrm>
            <a:off x="4845050" y="-1588"/>
            <a:ext cx="250190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0000"/>
              <a:buFont typeface="Wingdings" pitchFamily="2" charset="2"/>
              <a:buChar char="n"/>
              <a:tabLst>
                <a:tab pos="4410075" algn="l"/>
              </a:tabLst>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tabLst>
                <a:tab pos="4410075" algn="l"/>
              </a:tabLst>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tabLst>
                <a:tab pos="4410075" algn="l"/>
              </a:tabLst>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tabLst>
                <a:tab pos="44100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tabLst>
                <a:tab pos="44100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tabLst>
                <a:tab pos="44100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tabLst>
                <a:tab pos="44100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tabLst>
                <a:tab pos="44100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tabLst>
                <a:tab pos="4410075" algn="l"/>
              </a:tabLst>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200" b="0" i="1">
                <a:latin typeface="Times New Roman" panose="02020603050405020304" pitchFamily="18" charset="0"/>
                <a:cs typeface="Arial" panose="020B0604020202020204" pitchFamily="34" charset="0"/>
              </a:rPr>
              <a:t>Wyatt Scharf</a:t>
            </a:r>
            <a:r>
              <a:rPr lang="en-US" altLang="en-US" sz="1200" b="0" i="1">
                <a:solidFill>
                  <a:srgbClr val="000000"/>
                </a:solidFill>
                <a:latin typeface="Times New Roman" panose="02020603050405020304" pitchFamily="18" charset="0"/>
                <a:cs typeface="Arial" panose="020B0604020202020204" pitchFamily="34" charset="0"/>
              </a:rPr>
              <a:t> </a:t>
            </a:r>
            <a:endParaRPr lang="en-US" altLang="en-US" sz="600" b="0">
              <a:cs typeface="Arial" panose="020B0604020202020204" pitchFamily="34" charset="0"/>
            </a:endParaRPr>
          </a:p>
          <a:p>
            <a:pPr algn="ctr">
              <a:spcBef>
                <a:spcPct val="0"/>
              </a:spcBef>
              <a:buClrTx/>
              <a:buSzTx/>
              <a:buFontTx/>
              <a:buNone/>
            </a:pPr>
            <a:r>
              <a:rPr lang="en-US" altLang="en-US" sz="1200" b="0" i="1">
                <a:latin typeface="Times New Roman" panose="02020603050405020304" pitchFamily="18" charset="0"/>
                <a:cs typeface="Arial" panose="020B0604020202020204" pitchFamily="34" charset="0"/>
              </a:rPr>
              <a:t>Zoom for Government CSM Manager</a:t>
            </a:r>
            <a:endParaRPr lang="en-US" altLang="en-US" b="0">
              <a:cs typeface="Arial" panose="020B0604020202020204" pitchFamily="34" charset="0"/>
            </a:endParaRPr>
          </a:p>
        </p:txBody>
      </p:sp>
      <p:pic>
        <p:nvPicPr>
          <p:cNvPr id="63497" name="Picture 2">
            <a:extLst>
              <a:ext uri="{FF2B5EF4-FFF2-40B4-BE49-F238E27FC236}">
                <a16:creationId xmlns:a16="http://schemas.microsoft.com/office/drawing/2014/main" id="{7B8CF619-AEDD-077D-3D7F-FFC9EF8D6D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181600"/>
            <a:ext cx="403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65538" name="Picture 6" descr="C:\Users\User\Desktop\FGDLA Webstarts\FGDLA Website Images\header-bg.jpg">
            <a:extLst>
              <a:ext uri="{FF2B5EF4-FFF2-40B4-BE49-F238E27FC236}">
                <a16:creationId xmlns:a16="http://schemas.microsoft.com/office/drawing/2014/main" id="{B1E60F8A-B726-BDAE-40FC-789A0D248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7" descr="C:\Users\User\Desktop\FGDLA Webstarts\FGDLA Website Images\flag.jpg">
            <a:extLst>
              <a:ext uri="{FF2B5EF4-FFF2-40B4-BE49-F238E27FC236}">
                <a16:creationId xmlns:a16="http://schemas.microsoft.com/office/drawing/2014/main" id="{062689CD-D528-A12E-50A3-1EF5905E0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5">
            <a:extLst>
              <a:ext uri="{FF2B5EF4-FFF2-40B4-BE49-F238E27FC236}">
                <a16:creationId xmlns:a16="http://schemas.microsoft.com/office/drawing/2014/main" id="{D83F72CB-C789-8410-0642-AA223DBF6043}"/>
              </a:ext>
            </a:extLst>
          </p:cNvPr>
          <p:cNvSpPr txBox="1">
            <a:spLocks noChangeArrowheads="1"/>
          </p:cNvSpPr>
          <p:nvPr/>
        </p:nvSpPr>
        <p:spPr bwMode="auto">
          <a:xfrm>
            <a:off x="1600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2023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
        <p:nvSpPr>
          <p:cNvPr id="65541" name="Rectangle 6">
            <a:extLst>
              <a:ext uri="{FF2B5EF4-FFF2-40B4-BE49-F238E27FC236}">
                <a16:creationId xmlns:a16="http://schemas.microsoft.com/office/drawing/2014/main" id="{80B8F214-A1E6-33AE-60BC-FE6FB16F765B}"/>
              </a:ext>
            </a:extLst>
          </p:cNvPr>
          <p:cNvSpPr>
            <a:spLocks noChangeArrowheads="1"/>
          </p:cNvSpPr>
          <p:nvPr/>
        </p:nvSpPr>
        <p:spPr bwMode="auto">
          <a:xfrm>
            <a:off x="1524000" y="31242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12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Individual Awards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66562" name="Picture 6" descr="C:\Users\User\Desktop\FGDLA Webstarts\FGDLA Website Images\header-bg.jpg">
            <a:extLst>
              <a:ext uri="{FF2B5EF4-FFF2-40B4-BE49-F238E27FC236}">
                <a16:creationId xmlns:a16="http://schemas.microsoft.com/office/drawing/2014/main" id="{FB82D3BB-C8F3-53B6-406A-6A9A10E7E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7" descr="C:\Users\User\Desktop\FGDLA Webstarts\FGDLA Website Images\flag.jpg">
            <a:extLst>
              <a:ext uri="{FF2B5EF4-FFF2-40B4-BE49-F238E27FC236}">
                <a16:creationId xmlns:a16="http://schemas.microsoft.com/office/drawing/2014/main" id="{F0578D8A-DDF7-7412-1F63-0C2418C0A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
            <a:extLst>
              <a:ext uri="{FF2B5EF4-FFF2-40B4-BE49-F238E27FC236}">
                <a16:creationId xmlns:a16="http://schemas.microsoft.com/office/drawing/2014/main" id="{95EBC757-195E-A67B-2CCA-ABAA284AB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90800"/>
            <a:ext cx="1838325" cy="2854325"/>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66565" name="TextBox 6">
            <a:extLst>
              <a:ext uri="{FF2B5EF4-FFF2-40B4-BE49-F238E27FC236}">
                <a16:creationId xmlns:a16="http://schemas.microsoft.com/office/drawing/2014/main" id="{87B93AC2-3EE8-5189-DFF6-3256D07495F7}"/>
              </a:ext>
            </a:extLst>
          </p:cNvPr>
          <p:cNvSpPr txBox="1">
            <a:spLocks noChangeArrowheads="1"/>
          </p:cNvSpPr>
          <p:nvPr/>
        </p:nvSpPr>
        <p:spPr bwMode="auto">
          <a:xfrm>
            <a:off x="1600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
        <p:nvSpPr>
          <p:cNvPr id="66566" name="Rectangle 7">
            <a:extLst>
              <a:ext uri="{FF2B5EF4-FFF2-40B4-BE49-F238E27FC236}">
                <a16:creationId xmlns:a16="http://schemas.microsoft.com/office/drawing/2014/main" id="{39D10BD4-015C-8227-477B-B82A2FDE88E2}"/>
              </a:ext>
            </a:extLst>
          </p:cNvPr>
          <p:cNvSpPr>
            <a:spLocks noChangeArrowheads="1"/>
          </p:cNvSpPr>
          <p:nvPr/>
        </p:nvSpPr>
        <p:spPr bwMode="auto">
          <a:xfrm>
            <a:off x="1524000" y="14382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6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Pioneer Award</a:t>
            </a:r>
            <a:endParaRPr lang="en-US" altLang="en-US" sz="4400">
              <a:solidFill>
                <a:srgbClr val="043466"/>
              </a:solidFill>
              <a:latin typeface="Franklin Gothic Demi" panose="020B0603020102020204" pitchFamily="34" charset="0"/>
              <a:cs typeface="Arial" panose="020B0604020202020204" pitchFamily="34" charset="0"/>
            </a:endParaRPr>
          </a:p>
        </p:txBody>
      </p:sp>
      <p:sp>
        <p:nvSpPr>
          <p:cNvPr id="66567" name="Rectangle 6">
            <a:extLst>
              <a:ext uri="{FF2B5EF4-FFF2-40B4-BE49-F238E27FC236}">
                <a16:creationId xmlns:a16="http://schemas.microsoft.com/office/drawing/2014/main" id="{5543D51D-8042-22CB-B80A-C67714BFD083}"/>
              </a:ext>
            </a:extLst>
          </p:cNvPr>
          <p:cNvSpPr>
            <a:spLocks noChangeArrowheads="1"/>
          </p:cNvSpPr>
          <p:nvPr/>
        </p:nvSpPr>
        <p:spPr bwMode="auto">
          <a:xfrm>
            <a:off x="1676400" y="5921375"/>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2000" b="0">
                <a:latin typeface="Franklin Gothic Medium Cond" panose="020B0606030402020204" pitchFamily="34" charset="0"/>
                <a:cs typeface="Arial" panose="020B0604020202020204" pitchFamily="34" charset="0"/>
              </a:rPr>
              <a:t>The pioneer award is in recognition of an individual for demonstrating initiative and leadership in the development and implementation of distance learning in the Federal Government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68610" name="Picture 6" descr="C:\Users\User\Desktop\FGDLA Webstarts\FGDLA Website Images\header-bg.jpg">
            <a:extLst>
              <a:ext uri="{FF2B5EF4-FFF2-40B4-BE49-F238E27FC236}">
                <a16:creationId xmlns:a16="http://schemas.microsoft.com/office/drawing/2014/main" id="{12FF0E25-0C02-71C7-7722-1DA2332DC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7" descr="C:\Users\User\Desktop\FGDLA Webstarts\FGDLA Website Images\flag.jpg">
            <a:extLst>
              <a:ext uri="{FF2B5EF4-FFF2-40B4-BE49-F238E27FC236}">
                <a16:creationId xmlns:a16="http://schemas.microsoft.com/office/drawing/2014/main" id="{B5D59864-C04E-8F65-1EDB-926503C31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9">
            <a:extLst>
              <a:ext uri="{FF2B5EF4-FFF2-40B4-BE49-F238E27FC236}">
                <a16:creationId xmlns:a16="http://schemas.microsoft.com/office/drawing/2014/main" id="{EBB83FC6-1E04-B0E2-C9CE-CDC366E78C10}"/>
              </a:ext>
            </a:extLst>
          </p:cNvPr>
          <p:cNvSpPr>
            <a:spLocks noChangeArrowheads="1"/>
          </p:cNvSpPr>
          <p:nvPr/>
        </p:nvSpPr>
        <p:spPr bwMode="auto">
          <a:xfrm>
            <a:off x="2819400" y="4648200"/>
            <a:ext cx="7010400" cy="1692275"/>
          </a:xfrm>
          <a:prstGeom prst="rect">
            <a:avLst/>
          </a:prstGeom>
          <a:noFill/>
          <a:ln w="9525">
            <a:noFill/>
            <a:miter lim="800000"/>
            <a:headEnd/>
            <a:tailEnd/>
          </a:ln>
        </p:spPr>
        <p:txBody>
          <a:bodyPr>
            <a:spAutoFit/>
          </a:bodyPr>
          <a:lstStyle/>
          <a:p>
            <a:pPr algn="ctr">
              <a:defRPr/>
            </a:pPr>
            <a:r>
              <a:rPr lang="en-US" b="1" dirty="0">
                <a:solidFill>
                  <a:srgbClr val="043466"/>
                </a:solidFill>
                <a:latin typeface="Franklin Gothic Demi" pitchFamily="34" charset="0"/>
                <a:cs typeface="Arial" charset="0"/>
              </a:rPr>
              <a:t>Michelle Finney </a:t>
            </a:r>
          </a:p>
          <a:p>
            <a:pPr algn="ctr">
              <a:defRPr/>
            </a:pPr>
            <a:r>
              <a:rPr lang="en-US" sz="2400" b="1" dirty="0">
                <a:solidFill>
                  <a:schemeClr val="accent1">
                    <a:lumMod val="50000"/>
                  </a:schemeClr>
                </a:solidFill>
                <a:latin typeface="Franklin Gothic Book" pitchFamily="34" charset="0"/>
                <a:cs typeface="Arial" charset="0"/>
              </a:rPr>
              <a:t>Supervisor, Human Resources Development </a:t>
            </a:r>
          </a:p>
          <a:p>
            <a:pPr algn="ctr">
              <a:defRPr/>
            </a:pPr>
            <a:r>
              <a:rPr lang="en-US" sz="2400" b="1" dirty="0">
                <a:solidFill>
                  <a:schemeClr val="accent1">
                    <a:lumMod val="50000"/>
                  </a:schemeClr>
                </a:solidFill>
                <a:latin typeface="Franklin Gothic Book" pitchFamily="34" charset="0"/>
                <a:cs typeface="Arial" charset="0"/>
              </a:rPr>
              <a:t>Western States Network Consortium</a:t>
            </a:r>
          </a:p>
          <a:p>
            <a:pPr algn="ctr">
              <a:defRPr/>
            </a:pPr>
            <a:r>
              <a:rPr lang="en-US" sz="2400" b="1" dirty="0">
                <a:solidFill>
                  <a:schemeClr val="accent1">
                    <a:lumMod val="50000"/>
                  </a:schemeClr>
                </a:solidFill>
                <a:latin typeface="Franklin Gothic Book" pitchFamily="34" charset="0"/>
                <a:cs typeface="Arial" charset="0"/>
              </a:rPr>
              <a:t>U.S. Department of Veterans Affairs</a:t>
            </a:r>
          </a:p>
        </p:txBody>
      </p:sp>
      <p:sp>
        <p:nvSpPr>
          <p:cNvPr id="68613" name="TextBox 6">
            <a:extLst>
              <a:ext uri="{FF2B5EF4-FFF2-40B4-BE49-F238E27FC236}">
                <a16:creationId xmlns:a16="http://schemas.microsoft.com/office/drawing/2014/main" id="{7EFA37DA-2DBF-D33E-A5ED-1102B5FE91E5}"/>
              </a:ext>
            </a:extLst>
          </p:cNvPr>
          <p:cNvSpPr txBox="1">
            <a:spLocks noChangeArrowheads="1"/>
          </p:cNvSpPr>
          <p:nvPr/>
        </p:nvSpPr>
        <p:spPr bwMode="auto">
          <a:xfrm>
            <a:off x="1524000" y="4222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Pioneer Award Winner</a:t>
            </a:r>
          </a:p>
        </p:txBody>
      </p:sp>
      <p:sp>
        <p:nvSpPr>
          <p:cNvPr id="68614" name="AutoShape 8" descr="Scott Tanchak">
            <a:extLst>
              <a:ext uri="{FF2B5EF4-FFF2-40B4-BE49-F238E27FC236}">
                <a16:creationId xmlns:a16="http://schemas.microsoft.com/office/drawing/2014/main" id="{D3CC7AE1-471C-C013-FC22-0C8EDDA2A928}"/>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pic>
        <p:nvPicPr>
          <p:cNvPr id="68615" name="Picture 6" descr="C:\Users\User\Desktop\2024 Virtual Awards\2024 Award Nominations\Pioneer Award\US Dept of Veteran Affairs Logo.png">
            <a:extLst>
              <a:ext uri="{FF2B5EF4-FFF2-40B4-BE49-F238E27FC236}">
                <a16:creationId xmlns:a16="http://schemas.microsoft.com/office/drawing/2014/main" id="{70AF1DD1-48F0-1C3B-665C-0EFCF1EEB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075" y="1981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9" descr="C:\Users\User\Desktop\2024 Virtual Awards\2024 Award Nominations\Pioneer Award\Michelle Finney.jpg">
            <a:extLst>
              <a:ext uri="{FF2B5EF4-FFF2-40B4-BE49-F238E27FC236}">
                <a16:creationId xmlns:a16="http://schemas.microsoft.com/office/drawing/2014/main" id="{B6AAB840-6943-FF99-FDA7-D314AE2CD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76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2950-E7D7-1226-01D0-66F8565810F1}"/>
              </a:ext>
            </a:extLst>
          </p:cNvPr>
          <p:cNvSpPr>
            <a:spLocks noGrp="1"/>
          </p:cNvSpPr>
          <p:nvPr>
            <p:ph type="title"/>
          </p:nvPr>
        </p:nvSpPr>
        <p:spPr/>
        <p:txBody>
          <a:bodyPr/>
          <a:lstStyle/>
          <a:p>
            <a:pPr>
              <a:defRPr/>
            </a:pPr>
            <a:r>
              <a:rPr lang="en-US" altLang="en-US" dirty="0">
                <a:ea typeface="ＭＳ Ｐゴシック" charset="-128"/>
              </a:rPr>
              <a:t>Today’s Agenda</a:t>
            </a:r>
          </a:p>
        </p:txBody>
      </p:sp>
      <p:sp>
        <p:nvSpPr>
          <p:cNvPr id="3" name="Content Placeholder 2">
            <a:extLst>
              <a:ext uri="{FF2B5EF4-FFF2-40B4-BE49-F238E27FC236}">
                <a16:creationId xmlns:a16="http://schemas.microsoft.com/office/drawing/2014/main" id="{EC5BAEB6-0209-EC76-087A-5C07E8588FDF}"/>
              </a:ext>
            </a:extLst>
          </p:cNvPr>
          <p:cNvSpPr>
            <a:spLocks noGrp="1"/>
          </p:cNvSpPr>
          <p:nvPr>
            <p:ph idx="1"/>
          </p:nvPr>
        </p:nvSpPr>
        <p:spPr>
          <a:xfrm>
            <a:off x="896938" y="976313"/>
            <a:ext cx="10409237" cy="5795962"/>
          </a:xfrm>
        </p:spPr>
        <p:txBody>
          <a:bodyPr/>
          <a:lstStyle/>
          <a:p>
            <a:pPr marL="452437" lvl="1" indent="0" algn="r">
              <a:defRPr/>
            </a:pPr>
            <a:endParaRPr lang="en-US" sz="2000" dirty="0">
              <a:effectLst/>
            </a:endParaRPr>
          </a:p>
          <a:p>
            <a:pPr marL="452437" lvl="1" indent="0" algn="r">
              <a:defRPr/>
            </a:pPr>
            <a:r>
              <a:rPr lang="en-US" sz="4000" i="1" dirty="0">
                <a:effectLst/>
              </a:rPr>
              <a:t>Federal Government Distance </a:t>
            </a:r>
          </a:p>
          <a:p>
            <a:pPr marL="452437" lvl="1" indent="0" algn="r">
              <a:defRPr/>
            </a:pPr>
            <a:r>
              <a:rPr lang="en-US" sz="4000" i="1" dirty="0">
                <a:effectLst/>
              </a:rPr>
              <a:t>Learning Association </a:t>
            </a:r>
          </a:p>
          <a:p>
            <a:pPr marL="452437" lvl="1" indent="0" algn="r">
              <a:defRPr/>
            </a:pPr>
            <a:r>
              <a:rPr lang="en-US" sz="4000" i="1" dirty="0">
                <a:effectLst/>
              </a:rPr>
              <a:t>29</a:t>
            </a:r>
            <a:r>
              <a:rPr lang="en-US" sz="4000" i="1" baseline="30000" dirty="0">
                <a:effectLst/>
              </a:rPr>
              <a:t>th</a:t>
            </a:r>
            <a:r>
              <a:rPr lang="en-US" sz="4000" i="1" dirty="0">
                <a:effectLst/>
              </a:rPr>
              <a:t> Annual Awards Presentation</a:t>
            </a:r>
          </a:p>
          <a:p>
            <a:pPr marL="452437" lvl="1" indent="0" algn="r">
              <a:defRPr/>
            </a:pPr>
            <a:r>
              <a:rPr lang="en-US" sz="4000" i="1" dirty="0">
                <a:effectLst/>
              </a:rPr>
              <a:t>2024 </a:t>
            </a:r>
          </a:p>
          <a:p>
            <a:pPr marL="452437" lvl="1" indent="0" algn="r">
              <a:defRPr/>
            </a:pPr>
            <a:r>
              <a:rPr lang="en-US" sz="2000" dirty="0">
                <a:effectLst/>
              </a:rPr>
              <a:t> </a:t>
            </a:r>
            <a:r>
              <a:rPr lang="en-US" sz="2000" i="1" dirty="0">
                <a:effectLst/>
              </a:rPr>
              <a:t> </a:t>
            </a:r>
          </a:p>
          <a:p>
            <a:pPr marL="452437" lvl="1" indent="0" algn="r">
              <a:defRPr/>
            </a:pPr>
            <a:r>
              <a:rPr lang="en-US" sz="3200" dirty="0">
                <a:effectLst/>
              </a:rPr>
              <a:t>Dr. Carla Lane</a:t>
            </a:r>
          </a:p>
          <a:p>
            <a:pPr marL="452437" lvl="1" indent="0" algn="r">
              <a:defRPr/>
            </a:pPr>
            <a:r>
              <a:rPr lang="en-US" sz="3200" dirty="0">
                <a:effectLst/>
              </a:rPr>
              <a:t>Russ Colbert</a:t>
            </a:r>
          </a:p>
          <a:p>
            <a:pPr marL="452437" lvl="1" indent="0" algn="r">
              <a:defRPr/>
            </a:pPr>
            <a:r>
              <a:rPr lang="en-US" sz="3200" dirty="0">
                <a:effectLst/>
              </a:rPr>
              <a:t>Dr. Erika Jacobs </a:t>
            </a:r>
          </a:p>
          <a:p>
            <a:pPr marL="452437" lvl="1" indent="0" algn="r">
              <a:defRPr/>
            </a:pPr>
            <a:r>
              <a:rPr lang="en-US" sz="3200" dirty="0">
                <a:effectLst/>
              </a:rPr>
              <a:t> </a:t>
            </a:r>
          </a:p>
          <a:p>
            <a:pPr marL="452437" lvl="1" indent="0" algn="r">
              <a:defRPr/>
            </a:pPr>
            <a:r>
              <a:rPr lang="en-US" sz="3200" dirty="0">
                <a:effectLst/>
              </a:rPr>
              <a:t> </a:t>
            </a:r>
          </a:p>
          <a:p>
            <a:pPr marL="452437" lvl="1" indent="0" algn="r">
              <a:defRPr/>
            </a:pPr>
            <a:r>
              <a:rPr lang="en-US" sz="3200" i="1" dirty="0">
                <a:effectLst/>
              </a:rPr>
              <a:t> </a:t>
            </a:r>
            <a:endParaRPr lang="en-US" sz="2400" dirty="0">
              <a:effectLst/>
            </a:endParaRPr>
          </a:p>
          <a:p>
            <a:pPr marL="452437" lvl="1" indent="0" algn="r">
              <a:defRPr/>
            </a:pPr>
            <a:r>
              <a:rPr lang="en-US" sz="3200" i="1" dirty="0">
                <a:effectLst/>
              </a:rPr>
              <a:t> </a:t>
            </a:r>
            <a:endParaRPr lang="en-US" sz="2400" dirty="0">
              <a:effectLst/>
            </a:endParaRPr>
          </a:p>
          <a:p>
            <a:pPr marL="452437" lvl="1" indent="0" algn="r">
              <a:defRPr/>
            </a:pPr>
            <a:r>
              <a:rPr lang="en-US" sz="3200" i="1" dirty="0">
                <a:effectLst/>
              </a:rPr>
              <a:t> </a:t>
            </a:r>
            <a:endParaRPr lang="en-US" sz="2400" dirty="0">
              <a:effectLst/>
            </a:endParaRPr>
          </a:p>
          <a:p>
            <a:pPr marL="452437" lvl="1" indent="0" algn="r">
              <a:defRPr/>
            </a:pPr>
            <a:endParaRPr lang="en-US" sz="1000" dirty="0">
              <a:effectLst/>
            </a:endParaRPr>
          </a:p>
          <a:p>
            <a:pPr marL="452437" lvl="1" indent="0" algn="r">
              <a:defRPr/>
            </a:pPr>
            <a:r>
              <a:rPr lang="en-US" sz="2400" u="sng" dirty="0">
                <a:effectLst/>
              </a:rPr>
              <a:t> </a:t>
            </a:r>
            <a:endParaRPr lang="en-US" sz="2000" dirty="0">
              <a:effectLst/>
            </a:endParaRPr>
          </a:p>
          <a:p>
            <a:pPr marL="0" indent="0" algn="r">
              <a:buFont typeface="Wingdings" pitchFamily="2" charset="2"/>
              <a:buNone/>
              <a:defRPr/>
            </a:pPr>
            <a:r>
              <a:rPr lang="en-US" sz="2800" dirty="0">
                <a:effectLst/>
              </a:rPr>
              <a:t> </a:t>
            </a:r>
            <a:endParaRPr lang="en-US" sz="2400" dirty="0">
              <a:effectLst/>
            </a:endParaRPr>
          </a:p>
          <a:p>
            <a:pPr marL="0" indent="0" algn="r">
              <a:buFont typeface="Wingdings" pitchFamily="2" charset="2"/>
              <a:buNone/>
              <a:defRPr/>
            </a:pPr>
            <a:r>
              <a:rPr lang="en-US" sz="2000" dirty="0">
                <a:effectLst/>
              </a:rPr>
              <a:t>   </a:t>
            </a:r>
          </a:p>
          <a:p>
            <a:pPr marL="0" indent="0" algn="r">
              <a:buFont typeface="Wingdings" pitchFamily="2" charset="2"/>
              <a:buNone/>
              <a:defRPr/>
            </a:pPr>
            <a:endParaRPr lang="en-US" dirty="0">
              <a:effectLst/>
            </a:endParaRPr>
          </a:p>
          <a:p>
            <a:pPr marL="0" indent="0" algn="r">
              <a:buFont typeface="Wingdings" pitchFamily="2" charset="2"/>
              <a:buNone/>
              <a:defRPr/>
            </a:pPr>
            <a:r>
              <a:rPr lang="en-US" dirty="0">
                <a:effectLst/>
              </a:rPr>
              <a:t>  </a:t>
            </a:r>
          </a:p>
          <a:p>
            <a:pPr marL="0" indent="0" algn="r">
              <a:buFont typeface="Wingdings" pitchFamily="2" charset="2"/>
              <a:buNone/>
              <a:defRPr/>
            </a:pPr>
            <a:r>
              <a:rPr lang="en-US" dirty="0">
                <a:effectLst/>
              </a:rPr>
              <a:t>  </a:t>
            </a:r>
            <a:r>
              <a:rPr lang="en-US" sz="2400" dirty="0">
                <a:effectLst/>
              </a:rPr>
              <a:t> </a:t>
            </a:r>
          </a:p>
          <a:p>
            <a:pPr marL="0" indent="0">
              <a:buFont typeface="Wingdings" pitchFamily="2" charset="2"/>
              <a:buNone/>
              <a:defRPr/>
            </a:pPr>
            <a:endParaRPr lang="en-US" dirty="0">
              <a:effectLst/>
            </a:endParaRPr>
          </a:p>
          <a:p>
            <a:pPr marL="0" indent="0">
              <a:buFont typeface="Wingdings" pitchFamily="2" charset="2"/>
              <a:buNone/>
              <a:defRPr/>
            </a:pPr>
            <a:endParaRPr lang="en-US" dirty="0">
              <a:effectLst/>
            </a:endParaRPr>
          </a:p>
          <a:p>
            <a:pPr marL="452437" lvl="1" indent="0">
              <a:defRPr/>
            </a:pPr>
            <a:r>
              <a:rPr lang="en-US" dirty="0">
                <a:effectLst/>
              </a:rPr>
              <a:t> </a:t>
            </a:r>
            <a:endParaRPr lang="en-US" altLang="en-US" sz="2200" dirty="0">
              <a:ea typeface="ＭＳ Ｐゴシック" charset="-128"/>
            </a:endParaRPr>
          </a:p>
        </p:txBody>
      </p:sp>
      <p:sp>
        <p:nvSpPr>
          <p:cNvPr id="35843" name="TextBox 3">
            <a:extLst>
              <a:ext uri="{FF2B5EF4-FFF2-40B4-BE49-F238E27FC236}">
                <a16:creationId xmlns:a16="http://schemas.microsoft.com/office/drawing/2014/main" id="{DEC52F04-E831-7E15-EC9B-0AD8666FA348}"/>
              </a:ext>
            </a:extLst>
          </p:cNvPr>
          <p:cNvSpPr txBox="1">
            <a:spLocks noChangeArrowheads="1"/>
          </p:cNvSpPr>
          <p:nvPr/>
        </p:nvSpPr>
        <p:spPr bwMode="auto">
          <a:xfrm>
            <a:off x="-2466975" y="3792538"/>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latin typeface="Verdana" panose="020B0604030504040204" pitchFamily="34" charset="0"/>
            </a:endParaRPr>
          </a:p>
        </p:txBody>
      </p:sp>
      <p:sp>
        <p:nvSpPr>
          <p:cNvPr id="4" name="TextBox 3">
            <a:extLst>
              <a:ext uri="{FF2B5EF4-FFF2-40B4-BE49-F238E27FC236}">
                <a16:creationId xmlns:a16="http://schemas.microsoft.com/office/drawing/2014/main" id="{4293BAC7-569F-97D5-3C69-AA8FC2A88882}"/>
              </a:ext>
            </a:extLst>
          </p:cNvPr>
          <p:cNvSpPr txBox="1"/>
          <p:nvPr/>
        </p:nvSpPr>
        <p:spPr>
          <a:xfrm flipH="1">
            <a:off x="11763375" y="350838"/>
            <a:ext cx="428625" cy="307975"/>
          </a:xfrm>
          <a:prstGeom prst="rect">
            <a:avLst/>
          </a:prstGeom>
          <a:noFill/>
        </p:spPr>
        <p:txBody>
          <a:bodyPr>
            <a:spAutoFit/>
          </a:bodyPr>
          <a:lstStyle/>
          <a:p>
            <a:pPr>
              <a:defRPr/>
            </a:pPr>
            <a:r>
              <a:rPr lang="en-US" sz="1400" dirty="0">
                <a:latin typeface="+mn-lt"/>
              </a:rPr>
              <a:t>4</a:t>
            </a:r>
          </a:p>
        </p:txBody>
      </p:sp>
      <p:pic>
        <p:nvPicPr>
          <p:cNvPr id="35845" name="Picture 4" descr="Logo, company name&#10;&#10;Description automatically generated">
            <a:extLst>
              <a:ext uri="{FF2B5EF4-FFF2-40B4-BE49-F238E27FC236}">
                <a16:creationId xmlns:a16="http://schemas.microsoft.com/office/drawing/2014/main" id="{AFF6FE35-53D7-A704-AEA3-4705B4A1F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513" y="82550"/>
            <a:ext cx="14303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70658" name="Picture 6" descr="C:\Users\User\Desktop\FGDLA Webstarts\FGDLA Website Images\header-bg.jpg">
            <a:extLst>
              <a:ext uri="{FF2B5EF4-FFF2-40B4-BE49-F238E27FC236}">
                <a16:creationId xmlns:a16="http://schemas.microsoft.com/office/drawing/2014/main" id="{934475F6-07D6-6DDC-4355-BA205F119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7" descr="C:\Users\User\Desktop\FGDLA Webstarts\FGDLA Website Images\flag.jpg">
            <a:extLst>
              <a:ext uri="{FF2B5EF4-FFF2-40B4-BE49-F238E27FC236}">
                <a16:creationId xmlns:a16="http://schemas.microsoft.com/office/drawing/2014/main" id="{03BF5C94-77B5-3906-FE38-1EF0D7824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a:extLst>
              <a:ext uri="{FF2B5EF4-FFF2-40B4-BE49-F238E27FC236}">
                <a16:creationId xmlns:a16="http://schemas.microsoft.com/office/drawing/2014/main" id="{7D5EE657-53A3-3CB5-9E1B-423E8D4EDDBF}"/>
              </a:ext>
            </a:extLst>
          </p:cNvPr>
          <p:cNvSpPr>
            <a:spLocks noChangeArrowheads="1"/>
          </p:cNvSpPr>
          <p:nvPr/>
        </p:nvSpPr>
        <p:spPr bwMode="auto">
          <a:xfrm>
            <a:off x="1905000" y="3641725"/>
            <a:ext cx="8001000" cy="1692275"/>
          </a:xfrm>
          <a:prstGeom prst="rect">
            <a:avLst/>
          </a:prstGeom>
          <a:noFill/>
          <a:ln w="9525">
            <a:noFill/>
            <a:miter lim="800000"/>
            <a:headEnd/>
            <a:tailEnd/>
          </a:ln>
        </p:spPr>
        <p:txBody>
          <a:bodyPr>
            <a:spAutoFit/>
          </a:bodyPr>
          <a:lstStyle/>
          <a:p>
            <a:pPr algn="ctr">
              <a:defRPr/>
            </a:pPr>
            <a:r>
              <a:rPr lang="en-US" b="1" dirty="0">
                <a:solidFill>
                  <a:srgbClr val="043466"/>
                </a:solidFill>
                <a:latin typeface="Franklin Gothic Demi" pitchFamily="34" charset="0"/>
                <a:cs typeface="Arial" charset="0"/>
              </a:rPr>
              <a:t>      Scott Tanner </a:t>
            </a:r>
          </a:p>
          <a:p>
            <a:pPr algn="ctr">
              <a:defRPr/>
            </a:pPr>
            <a:r>
              <a:rPr lang="en-US" sz="2400" b="1" dirty="0">
                <a:solidFill>
                  <a:schemeClr val="accent1">
                    <a:lumMod val="50000"/>
                  </a:schemeClr>
                </a:solidFill>
                <a:latin typeface="Franklin Gothic Book" pitchFamily="34" charset="0"/>
                <a:cs typeface="Arial" charset="0"/>
              </a:rPr>
              <a:t>           Instructional Systems Specialist</a:t>
            </a:r>
          </a:p>
          <a:p>
            <a:pPr algn="ctr">
              <a:defRPr/>
            </a:pPr>
            <a:r>
              <a:rPr lang="en-US" sz="2400" b="1" dirty="0">
                <a:solidFill>
                  <a:schemeClr val="accent1">
                    <a:lumMod val="50000"/>
                  </a:schemeClr>
                </a:solidFill>
                <a:latin typeface="Franklin Gothic Book" pitchFamily="34" charset="0"/>
                <a:cs typeface="Arial" charset="0"/>
              </a:rPr>
              <a:t>          Veterans Benefits Administration</a:t>
            </a:r>
          </a:p>
          <a:p>
            <a:pPr algn="ctr">
              <a:defRPr/>
            </a:pPr>
            <a:r>
              <a:rPr lang="en-US" sz="2400" b="1" dirty="0">
                <a:solidFill>
                  <a:schemeClr val="accent1">
                    <a:lumMod val="50000"/>
                  </a:schemeClr>
                </a:solidFill>
                <a:latin typeface="Franklin Gothic Book" pitchFamily="34" charset="0"/>
                <a:cs typeface="Arial" charset="0"/>
              </a:rPr>
              <a:t>           U.S. Department of Veterans Affairs</a:t>
            </a:r>
          </a:p>
        </p:txBody>
      </p:sp>
      <p:sp>
        <p:nvSpPr>
          <p:cNvPr id="70661" name="TextBox 6">
            <a:extLst>
              <a:ext uri="{FF2B5EF4-FFF2-40B4-BE49-F238E27FC236}">
                <a16:creationId xmlns:a16="http://schemas.microsoft.com/office/drawing/2014/main" id="{7CF1B080-7138-F1A0-76BD-CA4AC1BBD39B}"/>
              </a:ext>
            </a:extLst>
          </p:cNvPr>
          <p:cNvSpPr txBox="1">
            <a:spLocks noChangeArrowheads="1"/>
          </p:cNvSpPr>
          <p:nvPr/>
        </p:nvSpPr>
        <p:spPr bwMode="auto">
          <a:xfrm>
            <a:off x="1524000" y="4222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Pioneer Award Winner</a:t>
            </a:r>
          </a:p>
        </p:txBody>
      </p:sp>
      <p:pic>
        <p:nvPicPr>
          <p:cNvPr id="70662" name="Picture 6" descr="C:\Users\User\Desktop\2024 Virtual Awards\2024 Award Nominations\Pioneer Award\US Dept of Veteran Affairs Logo.png">
            <a:extLst>
              <a:ext uri="{FF2B5EF4-FFF2-40B4-BE49-F238E27FC236}">
                <a16:creationId xmlns:a16="http://schemas.microsoft.com/office/drawing/2014/main" id="{BF50C9C6-413C-99FB-127F-C579577DD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105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AutoShape 8" descr="Veterans Benefits Administration ...">
            <a:extLst>
              <a:ext uri="{FF2B5EF4-FFF2-40B4-BE49-F238E27FC236}">
                <a16:creationId xmlns:a16="http://schemas.microsoft.com/office/drawing/2014/main" id="{3093139A-E0FB-1E96-45B0-928422129F2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pic>
        <p:nvPicPr>
          <p:cNvPr id="70664" name="Picture 9">
            <a:extLst>
              <a:ext uri="{FF2B5EF4-FFF2-40B4-BE49-F238E27FC236}">
                <a16:creationId xmlns:a16="http://schemas.microsoft.com/office/drawing/2014/main" id="{B8BB4BB9-D0E3-61AC-6E07-B227311B7E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237163"/>
            <a:ext cx="25146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9">
            <a:extLst>
              <a:ext uri="{FF2B5EF4-FFF2-40B4-BE49-F238E27FC236}">
                <a16:creationId xmlns:a16="http://schemas.microsoft.com/office/drawing/2014/main" id="{C68259DE-1617-B579-6765-0A6326E3F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676400"/>
            <a:ext cx="1609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72706" name="Picture 6" descr="C:\Users\User\Desktop\FGDLA Webstarts\FGDLA Website Images\header-bg.jpg">
            <a:extLst>
              <a:ext uri="{FF2B5EF4-FFF2-40B4-BE49-F238E27FC236}">
                <a16:creationId xmlns:a16="http://schemas.microsoft.com/office/drawing/2014/main" id="{6B85FBC1-35FC-349F-7AFF-62CD97381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7" descr="C:\Users\User\Desktop\FGDLA Webstarts\FGDLA Website Images\flag.jpg">
            <a:extLst>
              <a:ext uri="{FF2B5EF4-FFF2-40B4-BE49-F238E27FC236}">
                <a16:creationId xmlns:a16="http://schemas.microsoft.com/office/drawing/2014/main" id="{ED6E61A3-A2CE-41E1-8A23-1C3B25E7C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
            <a:extLst>
              <a:ext uri="{FF2B5EF4-FFF2-40B4-BE49-F238E27FC236}">
                <a16:creationId xmlns:a16="http://schemas.microsoft.com/office/drawing/2014/main" id="{45AE009D-2A3C-393C-D311-C6679F89A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95600"/>
            <a:ext cx="1981200" cy="2439988"/>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72709" name="TextBox 6">
            <a:extLst>
              <a:ext uri="{FF2B5EF4-FFF2-40B4-BE49-F238E27FC236}">
                <a16:creationId xmlns:a16="http://schemas.microsoft.com/office/drawing/2014/main" id="{24D49294-535B-F2F4-C524-E1F41B48586D}"/>
              </a:ext>
            </a:extLst>
          </p:cNvPr>
          <p:cNvSpPr txBox="1">
            <a:spLocks noChangeArrowheads="1"/>
          </p:cNvSpPr>
          <p:nvPr/>
        </p:nvSpPr>
        <p:spPr bwMode="auto">
          <a:xfrm>
            <a:off x="16764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
        <p:nvSpPr>
          <p:cNvPr id="72710" name="Rectangle 7">
            <a:extLst>
              <a:ext uri="{FF2B5EF4-FFF2-40B4-BE49-F238E27FC236}">
                <a16:creationId xmlns:a16="http://schemas.microsoft.com/office/drawing/2014/main" id="{E077D657-17C9-4D4B-E80A-B6FAFBD99957}"/>
              </a:ext>
            </a:extLst>
          </p:cNvPr>
          <p:cNvSpPr>
            <a:spLocks noChangeArrowheads="1"/>
          </p:cNvSpPr>
          <p:nvPr/>
        </p:nvSpPr>
        <p:spPr bwMode="auto">
          <a:xfrm>
            <a:off x="1524000" y="1447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6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Hall of Fame Award</a:t>
            </a:r>
            <a:endParaRPr lang="en-US" altLang="en-US" sz="4400">
              <a:solidFill>
                <a:srgbClr val="043466"/>
              </a:solidFill>
              <a:latin typeface="Franklin Gothic Demi" panose="020B0603020102020204" pitchFamily="34" charset="0"/>
              <a:cs typeface="Arial" panose="020B0604020202020204" pitchFamily="34" charset="0"/>
            </a:endParaRPr>
          </a:p>
        </p:txBody>
      </p:sp>
      <p:sp>
        <p:nvSpPr>
          <p:cNvPr id="72711" name="Rectangle 6">
            <a:extLst>
              <a:ext uri="{FF2B5EF4-FFF2-40B4-BE49-F238E27FC236}">
                <a16:creationId xmlns:a16="http://schemas.microsoft.com/office/drawing/2014/main" id="{CC52DE31-3F50-59B4-4888-7936E0F876B1}"/>
              </a:ext>
            </a:extLst>
          </p:cNvPr>
          <p:cNvSpPr>
            <a:spLocks noChangeArrowheads="1"/>
          </p:cNvSpPr>
          <p:nvPr/>
        </p:nvSpPr>
        <p:spPr bwMode="auto">
          <a:xfrm>
            <a:off x="1524000" y="56388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000" b="0" dirty="0">
                <a:solidFill>
                  <a:schemeClr val="bg2"/>
                </a:solidFill>
                <a:latin typeface="Franklin Gothic Medium Cond" panose="020B0606030402020204" pitchFamily="34" charset="0"/>
                <a:cs typeface="Arial" panose="020B0604020202020204" pitchFamily="34" charset="0"/>
              </a:rPr>
              <a:t>The Hall of Fame Award is in recognition of an individual who has made significant contributions in promoting and developing distance learning supporting the Federal Government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74754" name="Picture 6" descr="C:\Users\User\Desktop\FGDLA Webstarts\FGDLA Website Images\header-bg.jpg">
            <a:extLst>
              <a:ext uri="{FF2B5EF4-FFF2-40B4-BE49-F238E27FC236}">
                <a16:creationId xmlns:a16="http://schemas.microsoft.com/office/drawing/2014/main" id="{417357BC-309D-998D-0BE0-D30748B2B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7" descr="C:\Users\User\Desktop\FGDLA Webstarts\FGDLA Website Images\flag.jpg">
            <a:extLst>
              <a:ext uri="{FF2B5EF4-FFF2-40B4-BE49-F238E27FC236}">
                <a16:creationId xmlns:a16="http://schemas.microsoft.com/office/drawing/2014/main" id="{3C406BA6-F892-EB0D-E40C-942E88928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9">
            <a:extLst>
              <a:ext uri="{FF2B5EF4-FFF2-40B4-BE49-F238E27FC236}">
                <a16:creationId xmlns:a16="http://schemas.microsoft.com/office/drawing/2014/main" id="{CFEF301D-793E-14B0-A042-1EA698E4F1FD}"/>
              </a:ext>
            </a:extLst>
          </p:cNvPr>
          <p:cNvSpPr>
            <a:spLocks noChangeArrowheads="1"/>
          </p:cNvSpPr>
          <p:nvPr/>
        </p:nvSpPr>
        <p:spPr bwMode="auto">
          <a:xfrm>
            <a:off x="2514600" y="4495800"/>
            <a:ext cx="6934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dirty="0">
                <a:solidFill>
                  <a:srgbClr val="043466"/>
                </a:solidFill>
                <a:latin typeface="Franklin Gothic Medium" panose="020B0603020102020204" pitchFamily="34" charset="0"/>
                <a:cs typeface="Arial" panose="020B0604020202020204" pitchFamily="34" charset="0"/>
              </a:rPr>
              <a:t>John (Rick) </a:t>
            </a:r>
            <a:r>
              <a:rPr lang="en-US" altLang="en-US" dirty="0" err="1">
                <a:solidFill>
                  <a:srgbClr val="043466"/>
                </a:solidFill>
                <a:latin typeface="Franklin Gothic Medium" panose="020B0603020102020204" pitchFamily="34" charset="0"/>
                <a:cs typeface="Arial" panose="020B0604020202020204" pitchFamily="34" charset="0"/>
              </a:rPr>
              <a:t>Gividen</a:t>
            </a:r>
            <a:endParaRPr lang="en-US" altLang="en-US" dirty="0">
              <a:solidFill>
                <a:srgbClr val="043466"/>
              </a:solidFill>
              <a:latin typeface="Franklin Gothic Medium" panose="020B0603020102020204" pitchFamily="34" charset="0"/>
              <a:cs typeface="Arial" panose="020B0604020202020204" pitchFamily="34" charset="0"/>
            </a:endParaRPr>
          </a:p>
          <a:p>
            <a:pPr algn="ctr" eaLnBrk="1" hangingPunct="1">
              <a:spcBef>
                <a:spcPct val="0"/>
              </a:spcBef>
              <a:buClrTx/>
              <a:buSzTx/>
              <a:buFontTx/>
              <a:buNone/>
            </a:pPr>
            <a:r>
              <a:rPr lang="en-US" altLang="en-US" sz="2400" b="0" dirty="0">
                <a:solidFill>
                  <a:srgbClr val="043466"/>
                </a:solidFill>
                <a:latin typeface="Franklin Gothic Medium" panose="020B0603020102020204" pitchFamily="34" charset="0"/>
                <a:cs typeface="Arial" panose="020B0604020202020204" pitchFamily="34" charset="0"/>
              </a:rPr>
              <a:t>Program Manager </a:t>
            </a:r>
          </a:p>
          <a:p>
            <a:pPr algn="ctr" eaLnBrk="1" hangingPunct="1">
              <a:spcBef>
                <a:spcPct val="0"/>
              </a:spcBef>
              <a:buClrTx/>
              <a:buSzTx/>
              <a:buFontTx/>
              <a:buNone/>
            </a:pPr>
            <a:r>
              <a:rPr lang="en-US" altLang="en-US" sz="2400" b="0" dirty="0">
                <a:solidFill>
                  <a:srgbClr val="043466"/>
                </a:solidFill>
                <a:latin typeface="Franklin Gothic Medium" panose="020B0603020102020204" pitchFamily="34" charset="0"/>
                <a:cs typeface="Arial" panose="020B0604020202020204" pitchFamily="34" charset="0"/>
              </a:rPr>
              <a:t>Federal Wildfire Workforce Development Program</a:t>
            </a:r>
          </a:p>
          <a:p>
            <a:pPr algn="ctr" eaLnBrk="1" hangingPunct="1">
              <a:spcBef>
                <a:spcPct val="0"/>
              </a:spcBef>
              <a:buClrTx/>
              <a:buSzTx/>
              <a:buFontTx/>
              <a:buNone/>
            </a:pPr>
            <a:r>
              <a:rPr lang="en-US" altLang="en-US" sz="2400" b="0" dirty="0">
                <a:solidFill>
                  <a:srgbClr val="043466"/>
                </a:solidFill>
                <a:latin typeface="Franklin Gothic Medium" panose="020B0603020102020204" pitchFamily="34" charset="0"/>
                <a:cs typeface="Arial" panose="020B0604020202020204" pitchFamily="34" charset="0"/>
              </a:rPr>
              <a:t>Office of Wildfire Fire</a:t>
            </a:r>
          </a:p>
          <a:p>
            <a:pPr algn="ctr" eaLnBrk="1" hangingPunct="1">
              <a:spcBef>
                <a:spcPct val="0"/>
              </a:spcBef>
              <a:buClrTx/>
              <a:buSzTx/>
              <a:buFontTx/>
              <a:buNone/>
            </a:pPr>
            <a:r>
              <a:rPr lang="en-US" altLang="en-US" sz="2400" b="0" dirty="0">
                <a:solidFill>
                  <a:srgbClr val="043466"/>
                </a:solidFill>
                <a:latin typeface="Franklin Gothic Medium" panose="020B0603020102020204" pitchFamily="34" charset="0"/>
                <a:cs typeface="Arial" panose="020B0604020202020204" pitchFamily="34" charset="0"/>
              </a:rPr>
              <a:t>U.S. Department of the Interior</a:t>
            </a:r>
          </a:p>
        </p:txBody>
      </p:sp>
      <p:sp>
        <p:nvSpPr>
          <p:cNvPr id="74757" name="TextBox 6">
            <a:extLst>
              <a:ext uri="{FF2B5EF4-FFF2-40B4-BE49-F238E27FC236}">
                <a16:creationId xmlns:a16="http://schemas.microsoft.com/office/drawing/2014/main" id="{38464431-6936-1720-F231-82206CEDDD24}"/>
              </a:ext>
            </a:extLst>
          </p:cNvPr>
          <p:cNvSpPr txBox="1">
            <a:spLocks noChangeArrowheads="1"/>
          </p:cNvSpPr>
          <p:nvPr/>
        </p:nvSpPr>
        <p:spPr bwMode="auto">
          <a:xfrm>
            <a:off x="1958975" y="142875"/>
            <a:ext cx="352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Hall of Fame Award Winner</a:t>
            </a:r>
          </a:p>
        </p:txBody>
      </p:sp>
      <p:pic>
        <p:nvPicPr>
          <p:cNvPr id="74758" name="Picture 7" descr="C:\Users\User\Desktop\2024 Virtual Awards\2024 Award Nominations\Hall of Fame Award\DOI Logo.jpg">
            <a:extLst>
              <a:ext uri="{FF2B5EF4-FFF2-40B4-BE49-F238E27FC236}">
                <a16:creationId xmlns:a16="http://schemas.microsoft.com/office/drawing/2014/main" id="{E8F45DF7-E21B-25D2-312A-5CE778AA8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0574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AutoShape 9" descr="Rick Gividen - Enterprise Systems Education Program - Office ...">
            <a:extLst>
              <a:ext uri="{FF2B5EF4-FFF2-40B4-BE49-F238E27FC236}">
                <a16:creationId xmlns:a16="http://schemas.microsoft.com/office/drawing/2014/main" id="{1373C6C2-BD79-2993-63E5-00B7E506E0F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sp>
        <p:nvSpPr>
          <p:cNvPr id="74760" name="AutoShape 11" descr="Rick Gividen - Enterprise Systems Education Program - Office ...">
            <a:extLst>
              <a:ext uri="{FF2B5EF4-FFF2-40B4-BE49-F238E27FC236}">
                <a16:creationId xmlns:a16="http://schemas.microsoft.com/office/drawing/2014/main" id="{09692626-9E66-92EB-AE38-05D6C0CFD57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b="0">
              <a:cs typeface="Arial" panose="020B0604020202020204" pitchFamily="34" charset="0"/>
            </a:endParaRPr>
          </a:p>
        </p:txBody>
      </p:sp>
      <p:pic>
        <p:nvPicPr>
          <p:cNvPr id="74761" name="Picture 12">
            <a:extLst>
              <a:ext uri="{FF2B5EF4-FFF2-40B4-BE49-F238E27FC236}">
                <a16:creationId xmlns:a16="http://schemas.microsoft.com/office/drawing/2014/main" id="{378FDE1E-A742-4998-0274-0075AFD7E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133600"/>
            <a:ext cx="21574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76802" name="Picture 6" descr="C:\Users\User\Desktop\FGDLA Webstarts\FGDLA Website Images\header-bg.jpg">
            <a:extLst>
              <a:ext uri="{FF2B5EF4-FFF2-40B4-BE49-F238E27FC236}">
                <a16:creationId xmlns:a16="http://schemas.microsoft.com/office/drawing/2014/main" id="{0AC73298-7B60-78C7-F916-C2636CA50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7" descr="C:\Users\User\Desktop\FGDLA Webstarts\FGDLA Website Images\flag.jpg">
            <a:extLst>
              <a:ext uri="{FF2B5EF4-FFF2-40B4-BE49-F238E27FC236}">
                <a16:creationId xmlns:a16="http://schemas.microsoft.com/office/drawing/2014/main" id="{A05DD5D1-0F5D-4EFC-499A-46C2305F0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11">
            <a:extLst>
              <a:ext uri="{FF2B5EF4-FFF2-40B4-BE49-F238E27FC236}">
                <a16:creationId xmlns:a16="http://schemas.microsoft.com/office/drawing/2014/main" id="{4C3508A1-E6B8-4D80-9D8F-EF8F49090BB6}"/>
              </a:ext>
            </a:extLst>
          </p:cNvPr>
          <p:cNvSpPr txBox="1">
            <a:spLocks noChangeArrowheads="1"/>
          </p:cNvSpPr>
          <p:nvPr/>
        </p:nvSpPr>
        <p:spPr bwMode="auto">
          <a:xfrm>
            <a:off x="329184" y="1600200"/>
            <a:ext cx="112288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400" dirty="0">
                <a:solidFill>
                  <a:srgbClr val="043466"/>
                </a:solidFill>
                <a:latin typeface="Franklin Gothic Demi" panose="020B0603020102020204" pitchFamily="34" charset="0"/>
                <a:cs typeface="Arial" panose="020B0604020202020204" pitchFamily="34" charset="0"/>
              </a:rPr>
              <a:t>Congratulations Award Winners!</a:t>
            </a:r>
          </a:p>
        </p:txBody>
      </p:sp>
      <p:pic>
        <p:nvPicPr>
          <p:cNvPr id="76805" name="Picture 11" descr="C:\Users\User\Desktop\FGDLA Webstarts\img_main.jpg">
            <a:extLst>
              <a:ext uri="{FF2B5EF4-FFF2-40B4-BE49-F238E27FC236}">
                <a16:creationId xmlns:a16="http://schemas.microsoft.com/office/drawing/2014/main" id="{BD8FAF3B-BBEC-2B29-10E2-EB583BDAAD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08550"/>
            <a:ext cx="9144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4" descr="C:\Users\User\Desktop\Documents\AIU Online\Lectora Folder\Animated Gifs\Best animated fireworks\animated fireworks\firework07.gif">
            <a:extLst>
              <a:ext uri="{FF2B5EF4-FFF2-40B4-BE49-F238E27FC236}">
                <a16:creationId xmlns:a16="http://schemas.microsoft.com/office/drawing/2014/main" id="{6EC58549-BE2C-725A-642F-7922CDD82A2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4965" y="2664370"/>
            <a:ext cx="445827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Box 9">
            <a:extLst>
              <a:ext uri="{FF2B5EF4-FFF2-40B4-BE49-F238E27FC236}">
                <a16:creationId xmlns:a16="http://schemas.microsoft.com/office/drawing/2014/main" id="{8992B5D6-B324-EFFE-42FC-81176760101F}"/>
              </a:ext>
            </a:extLst>
          </p:cNvPr>
          <p:cNvSpPr txBox="1">
            <a:spLocks noChangeArrowheads="1"/>
          </p:cNvSpPr>
          <p:nvPr/>
        </p:nvSpPr>
        <p:spPr bwMode="auto">
          <a:xfrm>
            <a:off x="16764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
        <p:nvSpPr>
          <p:cNvPr id="2" name="TextBox 1">
            <a:extLst>
              <a:ext uri="{FF2B5EF4-FFF2-40B4-BE49-F238E27FC236}">
                <a16:creationId xmlns:a16="http://schemas.microsoft.com/office/drawing/2014/main" id="{58613FB3-0A77-F095-B5F6-641CEEF2A795}"/>
              </a:ext>
            </a:extLst>
          </p:cNvPr>
          <p:cNvSpPr txBox="1"/>
          <p:nvPr/>
        </p:nvSpPr>
        <p:spPr>
          <a:xfrm>
            <a:off x="6019800" y="2794000"/>
            <a:ext cx="4929554" cy="1569660"/>
          </a:xfrm>
          <a:prstGeom prst="rect">
            <a:avLst/>
          </a:prstGeom>
          <a:noFill/>
        </p:spPr>
        <p:txBody>
          <a:bodyPr wrap="square" rtlCol="0">
            <a:spAutoFit/>
          </a:bodyPr>
          <a:lstStyle/>
          <a:p>
            <a:r>
              <a:rPr lang="en-US" dirty="0">
                <a:solidFill>
                  <a:srgbClr val="043466"/>
                </a:solidFill>
                <a:latin typeface="Franklin Gothic Demi" panose="020B0603020102020204" pitchFamily="34" charset="0"/>
                <a:cs typeface="Arial" panose="020B0604020202020204" pitchFamily="34" charset="0"/>
              </a:rPr>
              <a:t>Send Photos &amp; Videos</a:t>
            </a:r>
          </a:p>
          <a:p>
            <a:r>
              <a:rPr lang="en-US" dirty="0">
                <a:solidFill>
                  <a:srgbClr val="043466"/>
                </a:solidFill>
                <a:latin typeface="Franklin Gothic Demi" panose="020B0603020102020204" pitchFamily="34" charset="0"/>
                <a:cs typeface="Arial" panose="020B0604020202020204" pitchFamily="34" charset="0"/>
              </a:rPr>
              <a:t>Kris Ptak</a:t>
            </a:r>
          </a:p>
          <a:p>
            <a:r>
              <a:rPr lang="en-US" dirty="0" err="1">
                <a:solidFill>
                  <a:srgbClr val="043466"/>
                </a:solidFill>
                <a:latin typeface="Franklin Gothic Demi" panose="020B0603020102020204" pitchFamily="34" charset="0"/>
                <a:cs typeface="Arial" panose="020B0604020202020204" pitchFamily="34" charset="0"/>
              </a:rPr>
              <a:t>kptak@FGDLA.us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7FF-B414-B9F6-BE81-FE07763B90C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FE3AEF4-5F3F-97FB-AD0F-CFA22A573FCA}"/>
              </a:ext>
            </a:extLst>
          </p:cNvPr>
          <p:cNvSpPr txBox="1"/>
          <p:nvPr/>
        </p:nvSpPr>
        <p:spPr>
          <a:xfrm>
            <a:off x="4656138" y="4945063"/>
            <a:ext cx="2481262" cy="584200"/>
          </a:xfrm>
          <a:prstGeom prst="rect">
            <a:avLst/>
          </a:prstGeom>
          <a:noFill/>
        </p:spPr>
        <p:txBody>
          <a:bodyPr wrap="none">
            <a:spAutoFit/>
          </a:bodyPr>
          <a:lstStyle/>
          <a:p>
            <a:pPr algn="ctr" eaLnBrk="1" hangingPunct="1">
              <a:defRPr/>
            </a:pPr>
            <a:r>
              <a:rPr lang="en-US" b="1" dirty="0">
                <a:effectLst>
                  <a:outerShdw blurRad="38100" dist="38100" dir="2700000" algn="tl">
                    <a:srgbClr val="000000">
                      <a:alpha val="43137"/>
                    </a:srgbClr>
                  </a:outerShdw>
                </a:effectLst>
              </a:rPr>
              <a:t>FGDLA.US</a:t>
            </a:r>
          </a:p>
        </p:txBody>
      </p:sp>
      <p:sp>
        <p:nvSpPr>
          <p:cNvPr id="6" name="TextBox 5">
            <a:extLst>
              <a:ext uri="{FF2B5EF4-FFF2-40B4-BE49-F238E27FC236}">
                <a16:creationId xmlns:a16="http://schemas.microsoft.com/office/drawing/2014/main" id="{15FB4A29-6412-4FEC-1A49-9E5B35DE3973}"/>
              </a:ext>
            </a:extLst>
          </p:cNvPr>
          <p:cNvSpPr txBox="1"/>
          <p:nvPr/>
        </p:nvSpPr>
        <p:spPr>
          <a:xfrm>
            <a:off x="11582400" y="252413"/>
            <a:ext cx="430213" cy="307975"/>
          </a:xfrm>
          <a:prstGeom prst="rect">
            <a:avLst/>
          </a:prstGeom>
          <a:noFill/>
        </p:spPr>
        <p:txBody>
          <a:bodyPr>
            <a:spAutoFit/>
          </a:bodyPr>
          <a:lstStyle/>
          <a:p>
            <a:pPr>
              <a:defRPr/>
            </a:pPr>
            <a:r>
              <a:rPr lang="en-US" sz="1400" dirty="0">
                <a:latin typeface="+mn-lt"/>
              </a:rPr>
              <a:t>5</a:t>
            </a:r>
          </a:p>
        </p:txBody>
      </p:sp>
      <p:pic>
        <p:nvPicPr>
          <p:cNvPr id="37891" name="Picture 1" descr="Logo, company name&#10;&#10;Description automatically generated">
            <a:extLst>
              <a:ext uri="{FF2B5EF4-FFF2-40B4-BE49-F238E27FC236}">
                <a16:creationId xmlns:a16="http://schemas.microsoft.com/office/drawing/2014/main" id="{A597026B-6EF0-F58A-325E-2A631662C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2241550"/>
            <a:ext cx="4608512"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descr="I:\Documents and Settings\pwestfal\My Documents\1 ATN\17 Graphics\FGDLA-New2.bmp">
            <a:extLst>
              <a:ext uri="{FF2B5EF4-FFF2-40B4-BE49-F238E27FC236}">
                <a16:creationId xmlns:a16="http://schemas.microsoft.com/office/drawing/2014/main" id="{68E30557-9CA1-B368-0531-13BA2694BCD5}"/>
              </a:ext>
            </a:extLst>
          </p:cNvPr>
          <p:cNvPicPr>
            <a:picLocks noChangeAspect="1" noChangeArrowheads="1"/>
          </p:cNvPicPr>
          <p:nvPr/>
        </p:nvPicPr>
        <p:blipFill>
          <a:blip r:embed="rId3">
            <a:clrChange>
              <a:clrFrom>
                <a:srgbClr val="FF00FF"/>
              </a:clrFrom>
              <a:clrTo>
                <a:srgbClr val="FF00FF">
                  <a:alpha val="0"/>
                </a:srgbClr>
              </a:clrTo>
            </a:clrChange>
            <a:extLst>
              <a:ext uri="{28A0092B-C50C-407E-A947-70E740481C1C}">
                <a14:useLocalDpi xmlns:a14="http://schemas.microsoft.com/office/drawing/2010/main" val="0"/>
              </a:ext>
            </a:extLst>
          </a:blip>
          <a:srcRect/>
          <a:stretch>
            <a:fillRect/>
          </a:stretch>
        </p:blipFill>
        <p:spPr bwMode="auto">
          <a:xfrm>
            <a:off x="6886575" y="1827213"/>
            <a:ext cx="1673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353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2E1E448C-773D-E12A-23AD-B410003E66B3}"/>
              </a:ext>
            </a:extLst>
          </p:cNvPr>
          <p:cNvSpPr>
            <a:spLocks noGrp="1" noChangeArrowheads="1"/>
          </p:cNvSpPr>
          <p:nvPr>
            <p:ph type="title"/>
          </p:nvPr>
        </p:nvSpPr>
        <p:spPr>
          <a:xfrm>
            <a:off x="2139950" y="-57150"/>
            <a:ext cx="8039100" cy="1066800"/>
          </a:xfrm>
        </p:spPr>
        <p:txBody>
          <a:bodyPr/>
          <a:lstStyle/>
          <a:p>
            <a:pPr eaLnBrk="1" hangingPunct="1">
              <a:defRPr/>
            </a:pPr>
            <a:r>
              <a:rPr lang="en-US" dirty="0"/>
              <a:t>Upcoming Events</a:t>
            </a:r>
          </a:p>
        </p:txBody>
      </p:sp>
      <p:sp>
        <p:nvSpPr>
          <p:cNvPr id="620547" name="Rectangle 3">
            <a:extLst>
              <a:ext uri="{FF2B5EF4-FFF2-40B4-BE49-F238E27FC236}">
                <a16:creationId xmlns:a16="http://schemas.microsoft.com/office/drawing/2014/main" id="{21145BFD-E199-7CCC-F4B9-5BB4C1E80258}"/>
              </a:ext>
            </a:extLst>
          </p:cNvPr>
          <p:cNvSpPr>
            <a:spLocks noGrp="1" noChangeArrowheads="1"/>
          </p:cNvSpPr>
          <p:nvPr>
            <p:ph type="body" idx="1"/>
          </p:nvPr>
        </p:nvSpPr>
        <p:spPr>
          <a:xfrm>
            <a:off x="692150" y="560388"/>
            <a:ext cx="11087100" cy="5765800"/>
          </a:xfrm>
        </p:spPr>
        <p:txBody>
          <a:bodyPr/>
          <a:lstStyle/>
          <a:p>
            <a:pPr marL="452437" lvl="1" indent="0">
              <a:defRPr/>
            </a:pPr>
            <a:endParaRPr lang="en-US" sz="2000" dirty="0">
              <a:solidFill>
                <a:srgbClr val="FFFF00"/>
              </a:solidFill>
              <a:effectLst>
                <a:outerShdw blurRad="38100" dist="38100" dir="2700000" algn="tl">
                  <a:srgbClr val="000000">
                    <a:alpha val="43137"/>
                  </a:srgbClr>
                </a:outerShdw>
              </a:effectLst>
            </a:endParaRPr>
          </a:p>
          <a:p>
            <a:pPr marL="0" indent="0">
              <a:buFont typeface="Wingdings" pitchFamily="2" charset="2"/>
              <a:buNone/>
              <a:defRPr/>
            </a:pPr>
            <a:r>
              <a:rPr lang="en-US" dirty="0">
                <a:effectLst/>
              </a:rPr>
              <a:t>			</a:t>
            </a:r>
          </a:p>
          <a:p>
            <a:pPr>
              <a:defRPr/>
            </a:pPr>
            <a:r>
              <a:rPr lang="en-US" sz="2800" dirty="0">
                <a:effectLst/>
              </a:rPr>
              <a:t>	12/11/24	Enhancing Mission Quality Training:</a:t>
            </a:r>
          </a:p>
          <a:p>
            <a:pPr lvl="1">
              <a:defRPr/>
            </a:pPr>
            <a:r>
              <a:rPr lang="en-US" dirty="0">
                <a:effectLst/>
              </a:rPr>
              <a:t>				The Impact of Learn to Win’s Mobile-First 				Training Platform in the DoD</a:t>
            </a:r>
          </a:p>
          <a:p>
            <a:pPr lvl="1">
              <a:defRPr/>
            </a:pPr>
            <a:r>
              <a:rPr lang="en-US" dirty="0">
                <a:effectLst/>
              </a:rPr>
              <a:t>	1/15/25	VR: Instructional Design, Part 1</a:t>
            </a:r>
          </a:p>
          <a:p>
            <a:pPr lvl="1">
              <a:defRPr/>
            </a:pPr>
            <a:r>
              <a:rPr lang="en-US" dirty="0">
                <a:effectLst/>
              </a:rPr>
              <a:t>	2/19/25	VR: Production, Part 2 	</a:t>
            </a:r>
          </a:p>
          <a:p>
            <a:pPr lvl="1">
              <a:defRPr/>
            </a:pPr>
            <a:r>
              <a:rPr lang="en-US" dirty="0">
                <a:effectLst/>
              </a:rPr>
              <a:t>	3/19/25	FGDLA Annual Membership Meeting</a:t>
            </a:r>
          </a:p>
          <a:p>
            <a:pPr lvl="1">
              <a:defRPr/>
            </a:pPr>
            <a:r>
              <a:rPr lang="en-US" dirty="0">
                <a:effectLst/>
              </a:rPr>
              <a:t>	4/16/25	Instructional Design Using </a:t>
            </a:r>
          </a:p>
          <a:p>
            <a:pPr lvl="1">
              <a:defRPr/>
            </a:pPr>
            <a:r>
              <a:rPr lang="en-US" dirty="0">
                <a:effectLst/>
              </a:rPr>
              <a:t>				Direct Explicit Instruction	</a:t>
            </a:r>
          </a:p>
          <a:p>
            <a:pPr marL="452437" lvl="1" indent="0">
              <a:defRPr/>
            </a:pPr>
            <a:endParaRPr lang="en-US" dirty="0">
              <a:effectLst/>
            </a:endParaRPr>
          </a:p>
          <a:p>
            <a:pPr marL="452437" lvl="1" indent="0">
              <a:defRPr/>
            </a:pPr>
            <a:r>
              <a:rPr lang="en-US" dirty="0">
                <a:effectLst/>
              </a:rPr>
              <a:t>		</a:t>
            </a:r>
          </a:p>
          <a:p>
            <a:pPr marL="452437" lvl="1" indent="0">
              <a:defRPr/>
            </a:pPr>
            <a:r>
              <a:rPr lang="en-US" dirty="0">
                <a:effectLst/>
              </a:rPr>
              <a:t>						</a:t>
            </a:r>
          </a:p>
          <a:p>
            <a:pPr marL="463502" indent="-463502">
              <a:buClr>
                <a:schemeClr val="tx1"/>
              </a:buClr>
              <a:buSzPct val="100000"/>
              <a:buFont typeface="Wingdings" pitchFamily="2" charset="2"/>
              <a:buChar char=""/>
              <a:defRPr/>
            </a:pPr>
            <a:endParaRPr lang="en-US" sz="2000" dirty="0">
              <a:effectLst>
                <a:outerShdw blurRad="38100" dist="38100" dir="2700000" algn="tl">
                  <a:srgbClr val="000000">
                    <a:alpha val="43137"/>
                  </a:srgbClr>
                </a:outerShdw>
              </a:effectLst>
              <a:cs typeface="Arial" pitchFamily="34" charset="0"/>
            </a:endParaRPr>
          </a:p>
          <a:p>
            <a:pPr marL="0" indent="0">
              <a:buClr>
                <a:schemeClr val="tx1"/>
              </a:buClr>
              <a:buSzPct val="100000"/>
              <a:buFont typeface="Wingdings" pitchFamily="2" charset="2"/>
              <a:buNone/>
              <a:defRPr/>
            </a:pPr>
            <a:endParaRPr lang="en-US" sz="2000" dirty="0">
              <a:effectLst>
                <a:outerShdw blurRad="38100" dist="38100" dir="2700000" algn="tl">
                  <a:srgbClr val="000000">
                    <a:alpha val="43137"/>
                  </a:srgbClr>
                </a:outerShdw>
              </a:effectLst>
              <a:cs typeface="Arial" pitchFamily="34" charset="0"/>
            </a:endParaRPr>
          </a:p>
          <a:p>
            <a:pPr marL="463502" indent="-463502">
              <a:buClr>
                <a:schemeClr val="tx1"/>
              </a:buClr>
              <a:buSzPct val="100000"/>
              <a:buFont typeface="Wingdings" pitchFamily="2" charset="2"/>
              <a:buChar char=""/>
              <a:defRPr/>
            </a:pPr>
            <a:endParaRPr lang="en-US" sz="2000" dirty="0">
              <a:solidFill>
                <a:srgbClr val="FFC000"/>
              </a:solidFill>
              <a:effectLst>
                <a:outerShdw blurRad="38100" dist="38100" dir="2700000" algn="tl">
                  <a:srgbClr val="000000">
                    <a:alpha val="43137"/>
                  </a:srgbClr>
                </a:outerShdw>
              </a:effectLst>
              <a:cs typeface="Arial" pitchFamily="34" charset="0"/>
            </a:endParaRPr>
          </a:p>
          <a:p>
            <a:pPr marL="463502" indent="-463502">
              <a:buClr>
                <a:schemeClr val="tx1"/>
              </a:buClr>
              <a:buSzPct val="100000"/>
              <a:buFont typeface="Wingdings" pitchFamily="2" charset="2"/>
              <a:buChar char=""/>
              <a:defRPr/>
            </a:pPr>
            <a:endParaRPr lang="en-US" sz="2000" dirty="0">
              <a:solidFill>
                <a:srgbClr val="FFC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0FF704EC-2279-A2C9-C52A-9E45A9E6EB71}"/>
              </a:ext>
            </a:extLst>
          </p:cNvPr>
          <p:cNvSpPr txBox="1"/>
          <p:nvPr/>
        </p:nvSpPr>
        <p:spPr>
          <a:xfrm>
            <a:off x="11582400" y="252413"/>
            <a:ext cx="430213" cy="307975"/>
          </a:xfrm>
          <a:prstGeom prst="rect">
            <a:avLst/>
          </a:prstGeom>
          <a:noFill/>
        </p:spPr>
        <p:txBody>
          <a:bodyPr>
            <a:spAutoFit/>
          </a:bodyPr>
          <a:lstStyle/>
          <a:p>
            <a:pPr>
              <a:defRPr/>
            </a:pPr>
            <a:r>
              <a:rPr lang="en-US" sz="1400" dirty="0">
                <a:latin typeface="+mn-lt"/>
              </a:rPr>
              <a:t>2</a:t>
            </a:r>
          </a:p>
        </p:txBody>
      </p:sp>
      <p:pic>
        <p:nvPicPr>
          <p:cNvPr id="31748" name="Picture 2" descr="Logo, company name&#10;&#10;Description automatically generated">
            <a:extLst>
              <a:ext uri="{FF2B5EF4-FFF2-40B4-BE49-F238E27FC236}">
                <a16:creationId xmlns:a16="http://schemas.microsoft.com/office/drawing/2014/main" id="{B56C5CE3-906A-CD7B-D9FB-9D1A4F833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513" y="82550"/>
            <a:ext cx="14303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A3AF15E5-9B0D-2264-99F8-00382E56B1FA}"/>
              </a:ext>
            </a:extLst>
          </p:cNvPr>
          <p:cNvSpPr>
            <a:spLocks noGrp="1" noChangeArrowheads="1"/>
          </p:cNvSpPr>
          <p:nvPr>
            <p:ph type="title"/>
          </p:nvPr>
        </p:nvSpPr>
        <p:spPr>
          <a:xfrm>
            <a:off x="2139950" y="-57150"/>
            <a:ext cx="8039100" cy="1066800"/>
          </a:xfrm>
        </p:spPr>
        <p:txBody>
          <a:bodyPr/>
          <a:lstStyle/>
          <a:p>
            <a:pPr eaLnBrk="1" hangingPunct="1">
              <a:defRPr/>
            </a:pPr>
            <a:r>
              <a:rPr lang="en-US" dirty="0"/>
              <a:t>Sponsors</a:t>
            </a:r>
          </a:p>
        </p:txBody>
      </p:sp>
      <p:sp>
        <p:nvSpPr>
          <p:cNvPr id="620547" name="Rectangle 3">
            <a:extLst>
              <a:ext uri="{FF2B5EF4-FFF2-40B4-BE49-F238E27FC236}">
                <a16:creationId xmlns:a16="http://schemas.microsoft.com/office/drawing/2014/main" id="{0C2A8297-7F02-8A52-5A73-718B36FCB2AC}"/>
              </a:ext>
            </a:extLst>
          </p:cNvPr>
          <p:cNvSpPr>
            <a:spLocks noGrp="1" noChangeArrowheads="1"/>
          </p:cNvSpPr>
          <p:nvPr>
            <p:ph type="body" idx="1"/>
          </p:nvPr>
        </p:nvSpPr>
        <p:spPr>
          <a:xfrm>
            <a:off x="355600" y="1306513"/>
            <a:ext cx="11445875" cy="3097212"/>
          </a:xfrm>
        </p:spPr>
        <p:txBody>
          <a:bodyPr/>
          <a:lstStyle/>
          <a:p>
            <a:pPr marL="452437" lvl="1" indent="0">
              <a:defRPr/>
            </a:pPr>
            <a:endParaRPr lang="en-US" sz="2000" dirty="0">
              <a:solidFill>
                <a:srgbClr val="FFFF00"/>
              </a:solidFill>
              <a:effectLst>
                <a:outerShdw blurRad="38100" dist="38100" dir="2700000" algn="tl">
                  <a:srgbClr val="000000">
                    <a:alpha val="43137"/>
                  </a:srgbClr>
                </a:outerShdw>
              </a:effectLst>
            </a:endParaRPr>
          </a:p>
          <a:p>
            <a:pPr marL="0" indent="0">
              <a:buFont typeface="Wingdings" pitchFamily="2" charset="2"/>
              <a:buNone/>
              <a:defRPr/>
            </a:pPr>
            <a:r>
              <a:rPr lang="en-US" dirty="0">
                <a:effectLst/>
              </a:rPr>
              <a:t>	</a:t>
            </a:r>
          </a:p>
          <a:p>
            <a:pPr lvl="1">
              <a:defRPr/>
            </a:pPr>
            <a:r>
              <a:rPr lang="en-US" dirty="0">
                <a:effectLst/>
              </a:rPr>
              <a:t>		</a:t>
            </a:r>
            <a:endParaRPr lang="en-US" dirty="0">
              <a:effectLst>
                <a:outerShdw blurRad="38100" dist="38100" dir="2700000" algn="tl">
                  <a:srgbClr val="000000">
                    <a:alpha val="43137"/>
                  </a:srgbClr>
                </a:outerShdw>
              </a:effectLst>
            </a:endParaRPr>
          </a:p>
          <a:p>
            <a:pPr marL="0" indent="0">
              <a:buFont typeface="Wingdings" pitchFamily="2" charset="2"/>
              <a:buNone/>
              <a:defRPr/>
            </a:pPr>
            <a:endParaRPr lang="en-US" dirty="0">
              <a:effectLst/>
            </a:endParaRPr>
          </a:p>
          <a:p>
            <a:pPr marL="452437" lvl="1" indent="0">
              <a:defRPr/>
            </a:pPr>
            <a:r>
              <a:rPr lang="en-US" sz="3200" dirty="0">
                <a:effectLst/>
              </a:rPr>
              <a:t>	</a:t>
            </a:r>
            <a:endParaRPr lang="en-US" dirty="0">
              <a:effectLst/>
            </a:endParaRPr>
          </a:p>
          <a:p>
            <a:pPr marL="452437" lvl="1" indent="0">
              <a:defRPr/>
            </a:pPr>
            <a:r>
              <a:rPr lang="en-US" dirty="0">
                <a:effectLst/>
              </a:rPr>
              <a:t>			</a:t>
            </a:r>
            <a:endParaRPr lang="en-US" sz="2000" dirty="0">
              <a:effectLst>
                <a:outerShdw blurRad="38100" dist="38100" dir="2700000" algn="tl">
                  <a:srgbClr val="000000">
                    <a:alpha val="43137"/>
                  </a:srgbClr>
                </a:outerShdw>
              </a:effectLst>
              <a:cs typeface="Arial" pitchFamily="34" charset="0"/>
            </a:endParaRPr>
          </a:p>
          <a:p>
            <a:pPr marL="0" indent="0">
              <a:buClr>
                <a:schemeClr val="tx1"/>
              </a:buClr>
              <a:buSzPct val="100000"/>
              <a:buFont typeface="Wingdings" pitchFamily="2" charset="2"/>
              <a:buNone/>
              <a:defRPr/>
            </a:pPr>
            <a:endParaRPr lang="en-US" sz="2000" dirty="0">
              <a:effectLst>
                <a:outerShdw blurRad="38100" dist="38100" dir="2700000" algn="tl">
                  <a:srgbClr val="000000">
                    <a:alpha val="43137"/>
                  </a:srgbClr>
                </a:outerShdw>
              </a:effectLst>
              <a:cs typeface="Arial" pitchFamily="34" charset="0"/>
            </a:endParaRPr>
          </a:p>
          <a:p>
            <a:pPr marL="463502" indent="-463502">
              <a:buClr>
                <a:schemeClr val="tx1"/>
              </a:buClr>
              <a:buSzPct val="100000"/>
              <a:buFont typeface="Wingdings" pitchFamily="2" charset="2"/>
              <a:buChar char=""/>
              <a:defRPr/>
            </a:pPr>
            <a:endParaRPr lang="en-US" sz="2000" dirty="0">
              <a:solidFill>
                <a:srgbClr val="FFC000"/>
              </a:solidFill>
              <a:effectLst>
                <a:outerShdw blurRad="38100" dist="38100" dir="2700000" algn="tl">
                  <a:srgbClr val="000000">
                    <a:alpha val="43137"/>
                  </a:srgbClr>
                </a:outerShdw>
              </a:effectLst>
              <a:cs typeface="Arial" pitchFamily="34" charset="0"/>
            </a:endParaRPr>
          </a:p>
          <a:p>
            <a:pPr marL="463502" indent="-463502">
              <a:buClr>
                <a:schemeClr val="tx1"/>
              </a:buClr>
              <a:buSzPct val="100000"/>
              <a:buFont typeface="Wingdings" pitchFamily="2" charset="2"/>
              <a:buChar char=""/>
              <a:defRPr/>
            </a:pPr>
            <a:endParaRPr lang="en-US" sz="2000" dirty="0">
              <a:solidFill>
                <a:srgbClr val="FFC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38C9E06-9C4C-5882-52CB-71297BF2CCEE}"/>
              </a:ext>
            </a:extLst>
          </p:cNvPr>
          <p:cNvSpPr txBox="1"/>
          <p:nvPr/>
        </p:nvSpPr>
        <p:spPr>
          <a:xfrm>
            <a:off x="11582400" y="252413"/>
            <a:ext cx="430213" cy="307975"/>
          </a:xfrm>
          <a:prstGeom prst="rect">
            <a:avLst/>
          </a:prstGeom>
          <a:noFill/>
        </p:spPr>
        <p:txBody>
          <a:bodyPr>
            <a:spAutoFit/>
          </a:bodyPr>
          <a:lstStyle/>
          <a:p>
            <a:pPr>
              <a:defRPr/>
            </a:pPr>
            <a:r>
              <a:rPr lang="en-US" sz="1400" dirty="0">
                <a:latin typeface="+mn-lt"/>
              </a:rPr>
              <a:t>3</a:t>
            </a:r>
          </a:p>
        </p:txBody>
      </p:sp>
      <p:pic>
        <p:nvPicPr>
          <p:cNvPr id="33796" name="Picture 2" descr="Logo, company name&#10;&#10;Description automatically generated">
            <a:extLst>
              <a:ext uri="{FF2B5EF4-FFF2-40B4-BE49-F238E27FC236}">
                <a16:creationId xmlns:a16="http://schemas.microsoft.com/office/drawing/2014/main" id="{6B1FCCD5-5F40-9FC9-A0C7-DADBF1C86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513" y="82550"/>
            <a:ext cx="14303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for a company&#10;&#10;Description automatically generated">
            <a:extLst>
              <a:ext uri="{FF2B5EF4-FFF2-40B4-BE49-F238E27FC236}">
                <a16:creationId xmlns:a16="http://schemas.microsoft.com/office/drawing/2014/main" id="{3FC72C8B-76E2-93B6-92F8-0F049EFB8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035" y="2702343"/>
            <a:ext cx="10187003" cy="23609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chemeClr val="bg1"/>
            </a:gs>
          </a:gsLst>
          <a:lin ang="5400000" scaled="1"/>
        </a:gradFill>
        <a:effectLst/>
      </p:bgPr>
    </p:bg>
    <p:spTree>
      <p:nvGrpSpPr>
        <p:cNvPr id="1" name=""/>
        <p:cNvGrpSpPr/>
        <p:nvPr/>
      </p:nvGrpSpPr>
      <p:grpSpPr>
        <a:xfrm>
          <a:off x="0" y="0"/>
          <a:ext cx="0" cy="0"/>
          <a:chOff x="0" y="0"/>
          <a:chExt cx="0" cy="0"/>
        </a:xfrm>
      </p:grpSpPr>
      <p:pic>
        <p:nvPicPr>
          <p:cNvPr id="38914" name="Picture 6" descr="C:\Users\User\Desktop\FGDLA Webstarts\FGDLA Website Images\header-bg.jpg">
            <a:extLst>
              <a:ext uri="{FF2B5EF4-FFF2-40B4-BE49-F238E27FC236}">
                <a16:creationId xmlns:a16="http://schemas.microsoft.com/office/drawing/2014/main" id="{EB05DA4C-1EF7-7A49-F2DF-6185AF73B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7" descr="C:\Users\User\Desktop\FGDLA Webstarts\FGDLA Website Images\flag.jpg">
            <a:extLst>
              <a:ext uri="{FF2B5EF4-FFF2-40B4-BE49-F238E27FC236}">
                <a16:creationId xmlns:a16="http://schemas.microsoft.com/office/drawing/2014/main" id="{01065AC3-F6BF-6B0A-0B87-69C6BA0B2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10">
            <a:extLst>
              <a:ext uri="{FF2B5EF4-FFF2-40B4-BE49-F238E27FC236}">
                <a16:creationId xmlns:a16="http://schemas.microsoft.com/office/drawing/2014/main" id="{11E467E3-924A-A324-F49C-14731C6D336B}"/>
              </a:ext>
            </a:extLst>
          </p:cNvPr>
          <p:cNvSpPr txBox="1">
            <a:spLocks noChangeArrowheads="1"/>
          </p:cNvSpPr>
          <p:nvPr/>
        </p:nvSpPr>
        <p:spPr bwMode="auto">
          <a:xfrm>
            <a:off x="1600200" y="295275"/>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Welcome to the FGDLA</a:t>
            </a:r>
          </a:p>
          <a:p>
            <a:pPr algn="ctr" eaLnBrk="1" hangingPunct="1">
              <a:spcBef>
                <a:spcPct val="0"/>
              </a:spcBef>
              <a:buClrTx/>
              <a:buSzTx/>
              <a:buFontTx/>
              <a:buNone/>
            </a:pPr>
            <a:endParaRPr lang="en-US" altLang="en-US" sz="1000">
              <a:solidFill>
                <a:schemeClr val="bg1"/>
              </a:solidFill>
              <a:latin typeface="Franklin Gothic Demi" panose="020B0603020102020204" pitchFamily="34" charset="0"/>
              <a:cs typeface="Arial" panose="020B0604020202020204" pitchFamily="34" charset="0"/>
            </a:endParaRPr>
          </a:p>
          <a:p>
            <a:pPr algn="ctr" eaLnBrk="1" hangingPunct="1">
              <a:spcBef>
                <a:spcPct val="0"/>
              </a:spcBef>
              <a:buClrTx/>
              <a:buSzTx/>
              <a:buFontTx/>
              <a:buNone/>
            </a:pPr>
            <a:r>
              <a:rPr lang="en-US" altLang="en-US" sz="1200">
                <a:solidFill>
                  <a:schemeClr val="bg1"/>
                </a:solidFill>
                <a:latin typeface="Franklin Gothic Demi" panose="020B0603020102020204" pitchFamily="34" charset="0"/>
                <a:cs typeface="Arial" panose="020B0604020202020204" pitchFamily="34" charset="0"/>
              </a:rPr>
              <a:t>Federal Government Distance Learning Association </a:t>
            </a:r>
          </a:p>
        </p:txBody>
      </p:sp>
      <p:pic>
        <p:nvPicPr>
          <p:cNvPr id="38917" name="Picture 11" descr="C:\Users\User\Desktop\FGDLA Webstarts\img_main.jpg">
            <a:extLst>
              <a:ext uri="{FF2B5EF4-FFF2-40B4-BE49-F238E27FC236}">
                <a16:creationId xmlns:a16="http://schemas.microsoft.com/office/drawing/2014/main" id="{9BB8626B-FAB6-F432-2734-F0E8FB143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45088"/>
            <a:ext cx="9144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15">
            <a:extLst>
              <a:ext uri="{FF2B5EF4-FFF2-40B4-BE49-F238E27FC236}">
                <a16:creationId xmlns:a16="http://schemas.microsoft.com/office/drawing/2014/main" id="{67E65865-5A71-1DD9-0A92-CC81C244932D}"/>
              </a:ext>
            </a:extLst>
          </p:cNvPr>
          <p:cNvSpPr txBox="1">
            <a:spLocks noChangeArrowheads="1"/>
          </p:cNvSpPr>
          <p:nvPr/>
        </p:nvSpPr>
        <p:spPr bwMode="auto">
          <a:xfrm>
            <a:off x="1524000" y="1601788"/>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5400">
                <a:solidFill>
                  <a:srgbClr val="043466"/>
                </a:solidFill>
                <a:latin typeface="Franklin Gothic Demi" panose="020B0603020102020204" pitchFamily="34" charset="0"/>
                <a:cs typeface="Arial" panose="020B0604020202020204" pitchFamily="34" charset="0"/>
              </a:rPr>
              <a:t>2024 Annual Awards</a:t>
            </a:r>
          </a:p>
          <a:p>
            <a:pPr algn="ctr" eaLnBrk="1" hangingPunct="1">
              <a:spcBef>
                <a:spcPct val="0"/>
              </a:spcBef>
              <a:buClrTx/>
              <a:buSzTx/>
              <a:buFontTx/>
              <a:buNone/>
            </a:pPr>
            <a:r>
              <a:rPr lang="en-US" altLang="en-US" sz="5400">
                <a:solidFill>
                  <a:srgbClr val="043466"/>
                </a:solidFill>
                <a:latin typeface="Franklin Gothic Demi" panose="020B0603020102020204" pitchFamily="34" charset="0"/>
                <a:cs typeface="Arial" panose="020B0604020202020204" pitchFamily="34" charset="0"/>
              </a:rPr>
              <a:t>Virtual Ceremony</a:t>
            </a:r>
          </a:p>
        </p:txBody>
      </p:sp>
      <p:sp>
        <p:nvSpPr>
          <p:cNvPr id="38919" name="Rectangle 1">
            <a:extLst>
              <a:ext uri="{FF2B5EF4-FFF2-40B4-BE49-F238E27FC236}">
                <a16:creationId xmlns:a16="http://schemas.microsoft.com/office/drawing/2014/main" id="{0FAE2DED-A670-D20C-9F12-DB8114E6AF64}"/>
              </a:ext>
            </a:extLst>
          </p:cNvPr>
          <p:cNvSpPr>
            <a:spLocks noChangeArrowheads="1"/>
          </p:cNvSpPr>
          <p:nvPr/>
        </p:nvSpPr>
        <p:spPr bwMode="auto">
          <a:xfrm>
            <a:off x="1524000" y="3581401"/>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dirty="0">
                <a:solidFill>
                  <a:srgbClr val="043466"/>
                </a:solidFill>
                <a:latin typeface="Franklin Gothic Demi" panose="020B0603020102020204" pitchFamily="34" charset="0"/>
                <a:cs typeface="Arial" panose="020B0604020202020204" pitchFamily="34" charset="0"/>
              </a:rPr>
              <a:t>Celebrating the FGDLA’s 29</a:t>
            </a:r>
            <a:r>
              <a:rPr lang="en-US" altLang="en-US" baseline="30000" dirty="0">
                <a:solidFill>
                  <a:srgbClr val="043466"/>
                </a:solidFill>
                <a:latin typeface="Franklin Gothic Demi" panose="020B0603020102020204" pitchFamily="34" charset="0"/>
                <a:cs typeface="Arial" panose="020B0604020202020204" pitchFamily="34" charset="0"/>
              </a:rPr>
              <a:t>th</a:t>
            </a:r>
            <a:r>
              <a:rPr lang="en-US" altLang="en-US" dirty="0">
                <a:solidFill>
                  <a:srgbClr val="043466"/>
                </a:solidFill>
                <a:latin typeface="Franklin Gothic Demi" panose="020B0603020102020204" pitchFamily="34" charset="0"/>
                <a:cs typeface="Arial" panose="020B0604020202020204" pitchFamily="34" charset="0"/>
              </a:rPr>
              <a:t> anniversary</a:t>
            </a:r>
          </a:p>
          <a:p>
            <a:pPr algn="ctr" eaLnBrk="1" hangingPunct="1">
              <a:spcBef>
                <a:spcPct val="0"/>
              </a:spcBef>
              <a:buClrTx/>
              <a:buSzTx/>
              <a:buFontTx/>
              <a:buNone/>
            </a:pPr>
            <a:r>
              <a:rPr lang="en-US" altLang="en-US" dirty="0">
                <a:solidFill>
                  <a:srgbClr val="043466"/>
                </a:solidFill>
                <a:latin typeface="Franklin Gothic Demi" panose="020B0603020102020204" pitchFamily="34" charset="0"/>
                <a:cs typeface="Arial" panose="020B0604020202020204" pitchFamily="34" charset="0"/>
              </a:rPr>
              <a:t>recognizing excellence in distance learning</a:t>
            </a:r>
          </a:p>
          <a:p>
            <a:pPr algn="ctr" eaLnBrk="1" hangingPunct="1">
              <a:spcBef>
                <a:spcPct val="0"/>
              </a:spcBef>
              <a:buClrTx/>
              <a:buSzTx/>
              <a:buFontTx/>
              <a:buNone/>
            </a:pPr>
            <a:endParaRPr lang="en-US" altLang="en-US" dirty="0">
              <a:solidFill>
                <a:srgbClr val="043466"/>
              </a:solidFill>
              <a:latin typeface="Franklin Gothic Demi" panose="020B06030201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43010" name="Picture 6" descr="C:\Users\User\Desktop\FGDLA Webstarts\FGDLA Website Images\header-bg.jpg">
            <a:extLst>
              <a:ext uri="{FF2B5EF4-FFF2-40B4-BE49-F238E27FC236}">
                <a16:creationId xmlns:a16="http://schemas.microsoft.com/office/drawing/2014/main" id="{997E50AF-257E-4AAA-9C64-4EFF1DA0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7" descr="C:\Users\User\Desktop\FGDLA Webstarts\FGDLA Website Images\flag.jpg">
            <a:extLst>
              <a:ext uri="{FF2B5EF4-FFF2-40B4-BE49-F238E27FC236}">
                <a16:creationId xmlns:a16="http://schemas.microsoft.com/office/drawing/2014/main" id="{9D7F68FB-D1CA-427A-9AF7-229FAF799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10">
            <a:extLst>
              <a:ext uri="{FF2B5EF4-FFF2-40B4-BE49-F238E27FC236}">
                <a16:creationId xmlns:a16="http://schemas.microsoft.com/office/drawing/2014/main" id="{9B4336AA-CD16-4145-89C4-E9BD752BECDA}"/>
              </a:ext>
            </a:extLst>
          </p:cNvPr>
          <p:cNvSpPr txBox="1">
            <a:spLocks noChangeArrowheads="1"/>
          </p:cNvSpPr>
          <p:nvPr/>
        </p:nvSpPr>
        <p:spPr bwMode="auto">
          <a:xfrm>
            <a:off x="1600200" y="295275"/>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Welcome to the FGDLA</a:t>
            </a:r>
          </a:p>
          <a:p>
            <a:pPr algn="ctr" eaLnBrk="1" hangingPunct="1">
              <a:spcBef>
                <a:spcPct val="0"/>
              </a:spcBef>
              <a:buClrTx/>
              <a:buSzTx/>
              <a:buFontTx/>
              <a:buNone/>
            </a:pPr>
            <a:endParaRPr lang="en-US" altLang="en-US" sz="1000">
              <a:solidFill>
                <a:schemeClr val="bg1"/>
              </a:solidFill>
              <a:latin typeface="Franklin Gothic Demi" panose="020B0603020102020204" pitchFamily="34" charset="0"/>
              <a:cs typeface="Arial" panose="020B0604020202020204" pitchFamily="34" charset="0"/>
            </a:endParaRPr>
          </a:p>
          <a:p>
            <a:pPr algn="ctr" eaLnBrk="1" hangingPunct="1">
              <a:spcBef>
                <a:spcPct val="0"/>
              </a:spcBef>
              <a:buClrTx/>
              <a:buSzTx/>
              <a:buFontTx/>
              <a:buNone/>
            </a:pPr>
            <a:r>
              <a:rPr lang="en-US" altLang="en-US" sz="1200">
                <a:solidFill>
                  <a:schemeClr val="bg1"/>
                </a:solidFill>
                <a:latin typeface="Franklin Gothic Demi" panose="020B0603020102020204" pitchFamily="34" charset="0"/>
                <a:cs typeface="Arial" panose="020B0604020202020204" pitchFamily="34" charset="0"/>
              </a:rPr>
              <a:t>Federal Government Distance Learning Association </a:t>
            </a:r>
          </a:p>
        </p:txBody>
      </p:sp>
      <p:pic>
        <p:nvPicPr>
          <p:cNvPr id="43013" name="Picture 11" descr="C:\Users\User\Desktop\FGDLA Webstarts\img_main.jpg">
            <a:extLst>
              <a:ext uri="{FF2B5EF4-FFF2-40B4-BE49-F238E27FC236}">
                <a16:creationId xmlns:a16="http://schemas.microsoft.com/office/drawing/2014/main" id="{D040788D-B768-7A8C-8363-5F07AB5F5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45088"/>
            <a:ext cx="9144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1">
            <a:extLst>
              <a:ext uri="{FF2B5EF4-FFF2-40B4-BE49-F238E27FC236}">
                <a16:creationId xmlns:a16="http://schemas.microsoft.com/office/drawing/2014/main" id="{6034E23F-A41E-8CC9-955B-C0E7125B6E06}"/>
              </a:ext>
            </a:extLst>
          </p:cNvPr>
          <p:cNvSpPr>
            <a:spLocks noChangeArrowheads="1"/>
          </p:cNvSpPr>
          <p:nvPr/>
        </p:nvSpPr>
        <p:spPr bwMode="auto">
          <a:xfrm>
            <a:off x="1524000" y="1345049"/>
            <a:ext cx="9144000" cy="3539430"/>
          </a:xfrm>
          <a:prstGeom prst="rect">
            <a:avLst/>
          </a:prstGeom>
          <a:noFill/>
          <a:ln w="9525">
            <a:noFill/>
            <a:miter lim="800000"/>
            <a:headEnd/>
            <a:tailEnd/>
          </a:ln>
          <a:effectLst/>
        </p:spPr>
        <p:txBody>
          <a:bodyPr anchor="ctr">
            <a:spAutoFit/>
          </a:bodyPr>
          <a:lstStyle/>
          <a:p>
            <a:pPr fontAlgn="auto">
              <a:spcBef>
                <a:spcPts val="0"/>
              </a:spcBef>
              <a:spcAft>
                <a:spcPts val="0"/>
              </a:spcAft>
              <a:defRPr/>
            </a:pPr>
            <a:r>
              <a:rPr lang="en-US" b="1" dirty="0">
                <a:solidFill>
                  <a:srgbClr val="043466"/>
                </a:solidFill>
                <a:latin typeface="Franklin Gothic Demi" panose="020B0603020102020204" pitchFamily="34" charset="0"/>
              </a:rPr>
              <a:t> 	Please accept the award. Take yourself off mute by clicking on the microphone icon on the lower left side of the Zoom page. </a:t>
            </a:r>
          </a:p>
          <a:p>
            <a:pPr fontAlgn="auto">
              <a:spcBef>
                <a:spcPts val="0"/>
              </a:spcBef>
              <a:spcAft>
                <a:spcPts val="0"/>
              </a:spcAft>
              <a:defRPr/>
            </a:pPr>
            <a:r>
              <a:rPr lang="en-US" b="1" dirty="0">
                <a:solidFill>
                  <a:srgbClr val="043466"/>
                </a:solidFill>
                <a:latin typeface="Franklin Gothic Demi" panose="020B0603020102020204" pitchFamily="34" charset="0"/>
              </a:rPr>
              <a:t>	Please, take photos and videos of awardees during their presentation and send to Kris Ptak.</a:t>
            </a:r>
          </a:p>
          <a:p>
            <a:pPr fontAlgn="auto">
              <a:spcBef>
                <a:spcPts val="0"/>
              </a:spcBef>
              <a:spcAft>
                <a:spcPts val="0"/>
              </a:spcAft>
              <a:defRPr/>
            </a:pPr>
            <a:endParaRPr lang="en-US" b="1" dirty="0">
              <a:solidFill>
                <a:srgbClr val="043466"/>
              </a:solidFill>
              <a:latin typeface="Franklin Gothic Demi" panose="020B0603020102020204" pitchFamily="34" charset="0"/>
            </a:endParaRPr>
          </a:p>
          <a:p>
            <a:pPr fontAlgn="auto">
              <a:spcBef>
                <a:spcPts val="0"/>
              </a:spcBef>
              <a:spcAft>
                <a:spcPts val="0"/>
              </a:spcAft>
              <a:defRPr/>
            </a:pPr>
            <a:r>
              <a:rPr lang="en-US" b="1" dirty="0">
                <a:solidFill>
                  <a:srgbClr val="043466"/>
                </a:solidFill>
                <a:latin typeface="Franklin Gothic Demi" panose="020B0603020102020204" pitchFamily="34" charset="0"/>
              </a:rPr>
              <a:t>                             </a:t>
            </a:r>
            <a:r>
              <a:rPr lang="en-US" b="1" dirty="0" err="1">
                <a:solidFill>
                  <a:srgbClr val="043466"/>
                </a:solidFill>
                <a:latin typeface="Franklin Gothic Demi" panose="020B0603020102020204" pitchFamily="34" charset="0"/>
              </a:rPr>
              <a:t>kptak@FGDLA.us</a:t>
            </a:r>
            <a:endParaRPr lang="en-US" b="1" dirty="0">
              <a:solidFill>
                <a:srgbClr val="043466"/>
              </a:solidFill>
              <a:latin typeface="Franklin Gothic Demi" panose="020B06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45058" name="Picture 6" descr="C:\Users\User\Desktop\FGDLA Webstarts\FGDLA Website Images\header-bg.jpg">
            <a:extLst>
              <a:ext uri="{FF2B5EF4-FFF2-40B4-BE49-F238E27FC236}">
                <a16:creationId xmlns:a16="http://schemas.microsoft.com/office/drawing/2014/main" id="{AD22315D-A4D2-B527-46D0-AF8347FF4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7" descr="C:\Users\User\Desktop\FGDLA Webstarts\FGDLA Website Images\flag.jpg">
            <a:extLst>
              <a:ext uri="{FF2B5EF4-FFF2-40B4-BE49-F238E27FC236}">
                <a16:creationId xmlns:a16="http://schemas.microsoft.com/office/drawing/2014/main" id="{74B0F46F-28F2-6110-6DFC-B7C676528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3">
            <a:extLst>
              <a:ext uri="{FF2B5EF4-FFF2-40B4-BE49-F238E27FC236}">
                <a16:creationId xmlns:a16="http://schemas.microsoft.com/office/drawing/2014/main" id="{678C8766-5FDB-433B-693A-03796A71433C}"/>
              </a:ext>
            </a:extLst>
          </p:cNvPr>
          <p:cNvSpPr>
            <a:spLocks noChangeArrowheads="1"/>
          </p:cNvSpPr>
          <p:nvPr/>
        </p:nvSpPr>
        <p:spPr bwMode="auto">
          <a:xfrm>
            <a:off x="1524000" y="1752600"/>
            <a:ext cx="899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12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Organizational Awards</a:t>
            </a:r>
          </a:p>
        </p:txBody>
      </p:sp>
      <p:pic>
        <p:nvPicPr>
          <p:cNvPr id="45061" name="Picture 2" descr="C:\Users\User\Desktop\SALT 2014\2014 Awards\FGDLA Individual Organizational Award-Coin.JPG">
            <a:extLst>
              <a:ext uri="{FF2B5EF4-FFF2-40B4-BE49-F238E27FC236}">
                <a16:creationId xmlns:a16="http://schemas.microsoft.com/office/drawing/2014/main" id="{FDE037FA-2A0D-7964-F747-2FC9EBE30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25775"/>
            <a:ext cx="2743200" cy="2460625"/>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45062" name="TextBox 6">
            <a:extLst>
              <a:ext uri="{FF2B5EF4-FFF2-40B4-BE49-F238E27FC236}">
                <a16:creationId xmlns:a16="http://schemas.microsoft.com/office/drawing/2014/main" id="{24EB7BE3-7A86-F6E8-D331-07332228460D}"/>
              </a:ext>
            </a:extLst>
          </p:cNvPr>
          <p:cNvSpPr txBox="1">
            <a:spLocks noChangeArrowheads="1"/>
          </p:cNvSpPr>
          <p:nvPr/>
        </p:nvSpPr>
        <p:spPr bwMode="auto">
          <a:xfrm>
            <a:off x="1600200" y="152400"/>
            <a:ext cx="434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47106" name="Picture 6" descr="C:\Users\User\Desktop\FGDLA Webstarts\FGDLA Website Images\header-bg.jpg">
            <a:extLst>
              <a:ext uri="{FF2B5EF4-FFF2-40B4-BE49-F238E27FC236}">
                <a16:creationId xmlns:a16="http://schemas.microsoft.com/office/drawing/2014/main" id="{64B4B173-AC6E-6A32-4AD0-27D2EBC33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7" descr="C:\Users\User\Desktop\FGDLA Webstarts\FGDLA Website Images\flag.jpg">
            <a:extLst>
              <a:ext uri="{FF2B5EF4-FFF2-40B4-BE49-F238E27FC236}">
                <a16:creationId xmlns:a16="http://schemas.microsoft.com/office/drawing/2014/main" id="{BC5E052C-5EA4-6B2D-826F-2FC0CFD21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8">
            <a:extLst>
              <a:ext uri="{FF2B5EF4-FFF2-40B4-BE49-F238E27FC236}">
                <a16:creationId xmlns:a16="http://schemas.microsoft.com/office/drawing/2014/main" id="{B3C3F5DF-424C-B592-0B56-8FACEBBCD3B1}"/>
              </a:ext>
            </a:extLst>
          </p:cNvPr>
          <p:cNvSpPr>
            <a:spLocks noChangeArrowheads="1"/>
          </p:cNvSpPr>
          <p:nvPr/>
        </p:nvSpPr>
        <p:spPr bwMode="auto">
          <a:xfrm>
            <a:off x="1524000" y="1447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ts val="600"/>
              </a:spcAft>
              <a:buClrTx/>
              <a:buSzTx/>
              <a:buFontTx/>
              <a:buNone/>
            </a:pPr>
            <a:r>
              <a:rPr lang="en-US" altLang="en-US" sz="5400">
                <a:solidFill>
                  <a:srgbClr val="043466"/>
                </a:solidFill>
                <a:latin typeface="Franklin Gothic Demi" panose="020B0603020102020204" pitchFamily="34" charset="0"/>
                <a:cs typeface="Arial" panose="020B0604020202020204" pitchFamily="34" charset="0"/>
              </a:rPr>
              <a:t>Innovation Award</a:t>
            </a:r>
            <a:endParaRPr lang="en-US" altLang="en-US" sz="4400">
              <a:solidFill>
                <a:srgbClr val="043466"/>
              </a:solidFill>
              <a:latin typeface="Franklin Gothic Demi" panose="020B0603020102020204" pitchFamily="34" charset="0"/>
              <a:cs typeface="Arial" panose="020B0604020202020204" pitchFamily="34" charset="0"/>
            </a:endParaRPr>
          </a:p>
        </p:txBody>
      </p:sp>
      <p:pic>
        <p:nvPicPr>
          <p:cNvPr id="47109" name="Picture 2">
            <a:extLst>
              <a:ext uri="{FF2B5EF4-FFF2-40B4-BE49-F238E27FC236}">
                <a16:creationId xmlns:a16="http://schemas.microsoft.com/office/drawing/2014/main" id="{3D209E62-6C37-AAFC-5377-501B84A90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14600"/>
            <a:ext cx="1981200" cy="2971800"/>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Box 6">
            <a:extLst>
              <a:ext uri="{FF2B5EF4-FFF2-40B4-BE49-F238E27FC236}">
                <a16:creationId xmlns:a16="http://schemas.microsoft.com/office/drawing/2014/main" id="{F5241078-4E73-2B3C-9DA7-E5621BADEE10}"/>
              </a:ext>
            </a:extLst>
          </p:cNvPr>
          <p:cNvSpPr txBox="1">
            <a:spLocks noChangeArrowheads="1"/>
          </p:cNvSpPr>
          <p:nvPr/>
        </p:nvSpPr>
        <p:spPr bwMode="auto">
          <a:xfrm>
            <a:off x="1600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FGDLA 2024 </a:t>
            </a:r>
          </a:p>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Awards Ceremony</a:t>
            </a:r>
          </a:p>
        </p:txBody>
      </p:sp>
      <p:sp>
        <p:nvSpPr>
          <p:cNvPr id="47111" name="Rectangle 6">
            <a:extLst>
              <a:ext uri="{FF2B5EF4-FFF2-40B4-BE49-F238E27FC236}">
                <a16:creationId xmlns:a16="http://schemas.microsoft.com/office/drawing/2014/main" id="{44A18571-DB7F-F2D4-D598-BD549E3DAC71}"/>
              </a:ext>
            </a:extLst>
          </p:cNvPr>
          <p:cNvSpPr>
            <a:spLocks noChangeArrowheads="1"/>
          </p:cNvSpPr>
          <p:nvPr/>
        </p:nvSpPr>
        <p:spPr bwMode="auto">
          <a:xfrm>
            <a:off x="1981200" y="5689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000" b="0">
                <a:latin typeface="Franklin Gothic Medium Cond" panose="020B0606030402020204" pitchFamily="34" charset="0"/>
                <a:cs typeface="Arial" panose="020B0604020202020204" pitchFamily="34" charset="0"/>
              </a:rPr>
              <a:t>The innovation award is in recognition of an organization for demonstrating excellence in the </a:t>
            </a:r>
            <a:r>
              <a:rPr lang="en-US" altLang="en-US" sz="2000" b="0" i="1">
                <a:latin typeface="Franklin Gothic Medium Cond" panose="020B0606030402020204" pitchFamily="34" charset="0"/>
                <a:cs typeface="Arial" panose="020B0604020202020204" pitchFamily="34" charset="0"/>
              </a:rPr>
              <a:t>innovative</a:t>
            </a:r>
            <a:r>
              <a:rPr lang="en-US" altLang="en-US" sz="2000" b="0">
                <a:latin typeface="Franklin Gothic Medium Cond" panose="020B0606030402020204" pitchFamily="34" charset="0"/>
                <a:cs typeface="Arial" panose="020B0604020202020204" pitchFamily="34" charset="0"/>
              </a:rPr>
              <a:t>  use of technology in the development and delivery of distance learning in the Federal Government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pic>
        <p:nvPicPr>
          <p:cNvPr id="49154" name="Picture 6" descr="C:\Users\User\Desktop\FGDLA Webstarts\FGDLA Website Images\header-bg.jpg">
            <a:extLst>
              <a:ext uri="{FF2B5EF4-FFF2-40B4-BE49-F238E27FC236}">
                <a16:creationId xmlns:a16="http://schemas.microsoft.com/office/drawing/2014/main" id="{5DA4859C-EA7B-8BD9-E288-054B81076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C:\Users\User\Desktop\FGDLA Webstarts\FGDLA Website Images\flag.jpg">
            <a:extLst>
              <a:ext uri="{FF2B5EF4-FFF2-40B4-BE49-F238E27FC236}">
                <a16:creationId xmlns:a16="http://schemas.microsoft.com/office/drawing/2014/main" id="{BD9819E6-F521-8B08-2037-5F5959272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9">
            <a:extLst>
              <a:ext uri="{FF2B5EF4-FFF2-40B4-BE49-F238E27FC236}">
                <a16:creationId xmlns:a16="http://schemas.microsoft.com/office/drawing/2014/main" id="{0B372252-79C9-C72B-6419-5808E23FF01B}"/>
              </a:ext>
            </a:extLst>
          </p:cNvPr>
          <p:cNvSpPr>
            <a:spLocks noChangeArrowheads="1"/>
          </p:cNvSpPr>
          <p:nvPr/>
        </p:nvSpPr>
        <p:spPr bwMode="auto">
          <a:xfrm>
            <a:off x="1676400" y="1905000"/>
            <a:ext cx="868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Defense Counterintelligence and Security Agency,</a:t>
            </a:r>
          </a:p>
          <a:p>
            <a:pPr algn="ctr" eaLnBrk="1" hangingPunct="1">
              <a:spcBef>
                <a:spcPct val="0"/>
              </a:spcBef>
              <a:buClrTx/>
              <a:buSzTx/>
              <a:buFontTx/>
              <a:buNone/>
            </a:pPr>
            <a:r>
              <a:rPr lang="en-US" altLang="en-US" sz="4000">
                <a:solidFill>
                  <a:srgbClr val="043466"/>
                </a:solidFill>
                <a:latin typeface="Franklin Gothic Demi" panose="020B0603020102020204" pitchFamily="34" charset="0"/>
                <a:cs typeface="Arial" panose="020B0604020202020204" pitchFamily="34" charset="0"/>
              </a:rPr>
              <a:t>Center for the Development of Security Excellence</a:t>
            </a:r>
          </a:p>
        </p:txBody>
      </p:sp>
      <p:sp>
        <p:nvSpPr>
          <p:cNvPr id="49157" name="TextBox 11">
            <a:extLst>
              <a:ext uri="{FF2B5EF4-FFF2-40B4-BE49-F238E27FC236}">
                <a16:creationId xmlns:a16="http://schemas.microsoft.com/office/drawing/2014/main" id="{DD78B2ED-749C-443C-73D2-1BD2A88661A6}"/>
              </a:ext>
            </a:extLst>
          </p:cNvPr>
          <p:cNvSpPr txBox="1">
            <a:spLocks noChangeArrowheads="1"/>
          </p:cNvSpPr>
          <p:nvPr/>
        </p:nvSpPr>
        <p:spPr bwMode="auto">
          <a:xfrm>
            <a:off x="152400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60000"/>
              <a:buFont typeface="Wingdings" pitchFamily="2" charset="2"/>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a:solidFill>
                  <a:schemeClr val="bg1"/>
                </a:solidFill>
                <a:latin typeface="Franklin Gothic Demi" panose="020B0603020102020204" pitchFamily="34" charset="0"/>
                <a:cs typeface="Arial" panose="020B0604020202020204" pitchFamily="34" charset="0"/>
              </a:rPr>
              <a:t>Innovation Award Winner</a:t>
            </a:r>
          </a:p>
        </p:txBody>
      </p:sp>
      <p:pic>
        <p:nvPicPr>
          <p:cNvPr id="49158" name="Picture 8">
            <a:extLst>
              <a:ext uri="{FF2B5EF4-FFF2-40B4-BE49-F238E27FC236}">
                <a16:creationId xmlns:a16="http://schemas.microsoft.com/office/drawing/2014/main" id="{DE36D770-E236-92A0-8022-6E36C4720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4572000"/>
            <a:ext cx="30368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1328</TotalTime>
  <Words>2480</Words>
  <Application>Microsoft Macintosh PowerPoint</Application>
  <PresentationFormat>Widescreen</PresentationFormat>
  <Paragraphs>250</Paragraphs>
  <Slides>24</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ＭＳ Ｐゴシック</vt:lpstr>
      <vt:lpstr>Arial</vt:lpstr>
      <vt:lpstr>Calibri</vt:lpstr>
      <vt:lpstr>Franklin Gothic Book</vt:lpstr>
      <vt:lpstr>Franklin Gothic Demi</vt:lpstr>
      <vt:lpstr>Franklin Gothic Medium</vt:lpstr>
      <vt:lpstr>Franklin Gothic Medium Cond</vt:lpstr>
      <vt:lpstr>Georgia</vt:lpstr>
      <vt:lpstr>Times New Roman</vt:lpstr>
      <vt:lpstr>Verdana</vt:lpstr>
      <vt:lpstr>Wingdings</vt:lpstr>
      <vt:lpstr>Globe</vt:lpstr>
      <vt:lpstr>Custom Design</vt:lpstr>
      <vt:lpstr>PowerPoint Presentation</vt:lpstr>
      <vt:lpstr>Today’s Agenda</vt:lpstr>
      <vt:lpstr>Upcoming Events</vt:lpstr>
      <vt:lpstr>Sponsors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Reports</dc:title>
  <dc:creator>Microsoft Office User</dc:creator>
  <cp:lastModifiedBy>Dr. Carla Lane</cp:lastModifiedBy>
  <cp:revision>146</cp:revision>
  <cp:lastPrinted>2024-11-11T07:45:05Z</cp:lastPrinted>
  <dcterms:created xsi:type="dcterms:W3CDTF">2019-06-26T17:56:16Z</dcterms:created>
  <dcterms:modified xsi:type="dcterms:W3CDTF">2024-12-04T03:17:16Z</dcterms:modified>
</cp:coreProperties>
</file>