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48"/>
  </p:notesMasterIdLst>
  <p:sldIdLst>
    <p:sldId id="256" r:id="rId2"/>
    <p:sldId id="326" r:id="rId3"/>
    <p:sldId id="327" r:id="rId4"/>
    <p:sldId id="328" r:id="rId5"/>
    <p:sldId id="329" r:id="rId6"/>
    <p:sldId id="330" r:id="rId7"/>
    <p:sldId id="331" r:id="rId8"/>
    <p:sldId id="332" r:id="rId9"/>
    <p:sldId id="333" r:id="rId10"/>
    <p:sldId id="334" r:id="rId11"/>
    <p:sldId id="335" r:id="rId12"/>
    <p:sldId id="336" r:id="rId13"/>
    <p:sldId id="337" r:id="rId14"/>
    <p:sldId id="339" r:id="rId15"/>
    <p:sldId id="340" r:id="rId16"/>
    <p:sldId id="341" r:id="rId17"/>
    <p:sldId id="342" r:id="rId18"/>
    <p:sldId id="343" r:id="rId19"/>
    <p:sldId id="344" r:id="rId20"/>
    <p:sldId id="345" r:id="rId21"/>
    <p:sldId id="346" r:id="rId22"/>
    <p:sldId id="347" r:id="rId23"/>
    <p:sldId id="363" r:id="rId24"/>
    <p:sldId id="364" r:id="rId25"/>
    <p:sldId id="349" r:id="rId26"/>
    <p:sldId id="348" r:id="rId27"/>
    <p:sldId id="350" r:id="rId28"/>
    <p:sldId id="353" r:id="rId29"/>
    <p:sldId id="354" r:id="rId30"/>
    <p:sldId id="356" r:id="rId31"/>
    <p:sldId id="357" r:id="rId32"/>
    <p:sldId id="358" r:id="rId33"/>
    <p:sldId id="362" r:id="rId34"/>
    <p:sldId id="359" r:id="rId35"/>
    <p:sldId id="365" r:id="rId36"/>
    <p:sldId id="366" r:id="rId37"/>
    <p:sldId id="367" r:id="rId38"/>
    <p:sldId id="368" r:id="rId39"/>
    <p:sldId id="369" r:id="rId40"/>
    <p:sldId id="370" r:id="rId41"/>
    <p:sldId id="371" r:id="rId42"/>
    <p:sldId id="372" r:id="rId43"/>
    <p:sldId id="373" r:id="rId44"/>
    <p:sldId id="374" r:id="rId45"/>
    <p:sldId id="375" r:id="rId46"/>
    <p:sldId id="376" r:id="rId4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4667" autoAdjust="0"/>
    <p:restoredTop sz="49847" autoAdjust="0"/>
  </p:normalViewPr>
  <p:slideViewPr>
    <p:cSldViewPr>
      <p:cViewPr varScale="1">
        <p:scale>
          <a:sx n="30" d="100"/>
          <a:sy n="30" d="100"/>
        </p:scale>
        <p:origin x="-2208" y="-96"/>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1366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AA2C531-CB4F-43F0-9A00-B6E22E727F08}" type="datetimeFigureOut">
              <a:rPr lang="en-US"/>
              <a:pPr>
                <a:defRPr/>
              </a:pPr>
              <a:t>1/24/2018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BF54AA3-3AC1-4E3F-ADA7-77399E79DD0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ln>
            <a:miter lim="800000"/>
            <a:headEnd/>
            <a:tailEnd/>
          </a:ln>
        </p:spPr>
        <p:txBody>
          <a:bodyPr/>
          <a:lstStyle/>
          <a:p>
            <a:fld id="{431F2E8F-8F40-48AB-A7FD-8186708F0C83}" type="slidenum">
              <a:rPr lang="en-US" smtClean="0"/>
              <a:pPr/>
              <a:t>1</a:t>
            </a:fld>
            <a:endParaRPr lang="en-US" smtClean="0"/>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60" name="Rectangle 3"/>
          <p:cNvSpPr>
            <a:spLocks noGrp="1" noChangeArrowheads="1"/>
          </p:cNvSpPr>
          <p:nvPr>
            <p:ph type="body" idx="1"/>
          </p:nvPr>
        </p:nvSpPr>
        <p:spPr bwMode="auto">
          <a:extLst>
            <a:ext uri="{909E8E84-426E-40DD-AFC4-6F175D3DCCD1}"/>
            <a:ext uri="{91240B29-F687-4F45-9708-019B960494DF}"/>
          </a:extLst>
        </p:spPr>
        <p:txBody>
          <a:bodyPr wrap="square" numCol="1" anchor="t" anchorCtr="0" compatLnSpc="1">
            <a:prstTxWarp prst="textNoShape">
              <a:avLst/>
            </a:prstTxWarp>
          </a:bodyPr>
          <a:lstStyle/>
          <a:p>
            <a:pPr eaLnBrk="1" fontAlgn="auto" hangingPunct="1">
              <a:lnSpc>
                <a:spcPts val="2900"/>
              </a:lnSpc>
              <a:spcBef>
                <a:spcPts val="600"/>
              </a:spcBef>
              <a:spcAft>
                <a:spcPts val="0"/>
              </a:spcAft>
              <a:defRPr/>
            </a:pPr>
            <a:endParaRPr lang="en-US" sz="1050" dirty="0">
              <a:solidFill>
                <a:schemeClr val="bg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2" name="Shape 20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sym typeface="Times New Roman" pitchFamily="18" charset="0"/>
            </a:endParaRPr>
          </a:p>
        </p:txBody>
      </p:sp>
      <p:sp>
        <p:nvSpPr>
          <p:cNvPr id="61443" name="Shape 204"/>
          <p:cNvSpPr>
            <a:spLocks noGrp="1" noRot="1" noChangeAspect="1" noTextEdit="1"/>
          </p:cNvSpPr>
          <p:nvPr>
            <p:ph type="sldImg" idx="2"/>
          </p:nvPr>
        </p:nvSpPr>
        <p:spPr bwMode="auto">
          <a:noFill/>
          <a:ln>
            <a:solidFill>
              <a:srgbClr val="000000"/>
            </a:solidFill>
            <a:round/>
            <a:headEnd/>
            <a:tailEn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2466" name="Shape 210"/>
          <p:cNvSpPr>
            <a:spLocks noGrp="1" noRot="1" noChangeAspect="1" noTextEdit="1"/>
          </p:cNvSpPr>
          <p:nvPr>
            <p:ph type="sldImg" idx="2"/>
          </p:nvPr>
        </p:nvSpPr>
        <p:spPr bwMode="auto">
          <a:noFill/>
          <a:ln>
            <a:solidFill>
              <a:srgbClr val="000000"/>
            </a:solidFill>
            <a:round/>
            <a:headEnd/>
            <a:tailEnd/>
          </a:ln>
        </p:spPr>
      </p:sp>
      <p:sp>
        <p:nvSpPr>
          <p:cNvPr id="62467" name="Shape 211"/>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sym typeface="Times New Roman" pitchFamily="18" charset="0"/>
            </a:endParaRPr>
          </a:p>
        </p:txBody>
      </p:sp>
      <p:sp>
        <p:nvSpPr>
          <p:cNvPr id="62468" name="Shape 212"/>
          <p:cNvSpPr>
            <a:spLocks noGrp="1"/>
          </p:cNvSpPr>
          <p:nvPr>
            <p:ph type="sldNum" sz="quarter" idx="5"/>
          </p:nvPr>
        </p:nvSpPr>
        <p:spPr bwMode="auto">
          <a:noFill/>
          <a:ln>
            <a:miter lim="800000"/>
            <a:headEnd/>
            <a:tailEnd/>
          </a:ln>
        </p:spPr>
        <p:txBody>
          <a:bodyPr/>
          <a:lstStyle/>
          <a:p>
            <a:pPr algn="l">
              <a:buClr>
                <a:srgbClr val="000000"/>
              </a:buClr>
              <a:buFont typeface="Arial" charset="0"/>
              <a:buNone/>
            </a:pPr>
            <a:fld id="{0FC3FC08-CD0E-4B4A-A139-C015787D959D}" type="slidenum">
              <a:rPr lang="en-US" sz="1400" smtClean="0">
                <a:latin typeface="Arial" charset="0"/>
                <a:cs typeface="Arial" charset="0"/>
                <a:sym typeface="Arial" charset="0"/>
              </a:rPr>
              <a:pPr algn="l">
                <a:buClr>
                  <a:srgbClr val="000000"/>
                </a:buClr>
                <a:buFont typeface="Arial" charset="0"/>
                <a:buNone/>
              </a:pPr>
              <a:t>11</a:t>
            </a:fld>
            <a:endParaRPr lang="en-US" sz="1400" smtClean="0">
              <a:latin typeface="Arial" charset="0"/>
              <a:cs typeface="Arial" charset="0"/>
              <a:sym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ts val="363"/>
              </a:spcBef>
            </a:pPr>
            <a:endParaRPr lang="en-US" smtClean="0">
              <a:sym typeface="Times New Roman" pitchFamily="18" charset="0"/>
            </a:endParaRPr>
          </a:p>
        </p:txBody>
      </p:sp>
      <p:sp>
        <p:nvSpPr>
          <p:cNvPr id="63492" name="Slide Number Placeholder 3"/>
          <p:cNvSpPr>
            <a:spLocks noGrp="1"/>
          </p:cNvSpPr>
          <p:nvPr>
            <p:ph type="sldNum" sz="quarter" idx="5"/>
          </p:nvPr>
        </p:nvSpPr>
        <p:spPr bwMode="auto">
          <a:noFill/>
          <a:ln>
            <a:miter lim="800000"/>
            <a:headEnd/>
            <a:tailEnd/>
          </a:ln>
        </p:spPr>
        <p:txBody>
          <a:bodyPr/>
          <a:lstStyle/>
          <a:p>
            <a:pPr algn="l"/>
            <a:fld id="{C57EA2C1-F544-4ACA-AA39-F969DBC2CD6F}" type="slidenum">
              <a:rPr lang="en-US" sz="1400" smtClean="0">
                <a:latin typeface="Arial" charset="0"/>
                <a:cs typeface="Arial" charset="0"/>
                <a:sym typeface="Arial" charset="0"/>
              </a:rPr>
              <a:pPr algn="l"/>
              <a:t>12</a:t>
            </a:fld>
            <a:endParaRPr lang="en-US" sz="1400" smtClean="0">
              <a:latin typeface="Arial" charset="0"/>
              <a:cs typeface="Arial" charset="0"/>
              <a:sym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4516" name="Slide Number Placeholder 3"/>
          <p:cNvSpPr>
            <a:spLocks noGrp="1"/>
          </p:cNvSpPr>
          <p:nvPr>
            <p:ph type="sldNum" sz="quarter" idx="5"/>
          </p:nvPr>
        </p:nvSpPr>
        <p:spPr bwMode="auto">
          <a:noFill/>
          <a:ln>
            <a:miter lim="800000"/>
            <a:headEnd/>
            <a:tailEnd/>
          </a:ln>
        </p:spPr>
        <p:txBody>
          <a:bodyPr/>
          <a:lstStyle/>
          <a:p>
            <a:fld id="{6BBB74D6-0D1A-4FBB-AAE1-FCBE3AC30114}"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ln>
            <a:miter lim="800000"/>
            <a:headEnd/>
            <a:tailEnd/>
          </a:ln>
        </p:spPr>
        <p:txBody>
          <a:bodyPr/>
          <a:lstStyle/>
          <a:p>
            <a:fld id="{C116D049-D9F1-44C9-A0C7-CE45EE248443}" type="slidenum">
              <a:rPr lang="en-US" smtClean="0"/>
              <a:pPr/>
              <a:t>14</a:t>
            </a:fld>
            <a:endParaRPr lang="en-US" smtClean="0"/>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ln>
            <a:miter lim="800000"/>
            <a:headEnd/>
            <a:tailEnd/>
          </a:ln>
        </p:spPr>
        <p:txBody>
          <a:bodyPr/>
          <a:lstStyle/>
          <a:p>
            <a:fld id="{5C6D79F2-4F2A-4CE4-8A0C-389F5FDF502C}" type="slidenum">
              <a:rPr lang="en-US" smtClean="0"/>
              <a:pPr/>
              <a:t>15</a:t>
            </a:fld>
            <a:endParaRPr lang="en-US" smtClean="0"/>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ln>
            <a:miter lim="800000"/>
            <a:headEnd/>
            <a:tailEnd/>
          </a:ln>
        </p:spPr>
        <p:txBody>
          <a:bodyPr/>
          <a:lstStyle/>
          <a:p>
            <a:pPr algn="l"/>
            <a:fld id="{9C949799-FD9B-450C-8A2B-FBFF9280A4B4}" type="slidenum">
              <a:rPr lang="en-US" sz="1400" smtClean="0">
                <a:latin typeface="Arial" charset="0"/>
                <a:cs typeface="Arial" charset="0"/>
                <a:sym typeface="Arial" charset="0"/>
              </a:rPr>
              <a:pPr algn="l"/>
              <a:t>16</a:t>
            </a:fld>
            <a:endParaRPr lang="en-US" sz="1400" smtClean="0">
              <a:latin typeface="Arial" charset="0"/>
              <a:cs typeface="Arial" charset="0"/>
              <a:sym typeface="Arial" charset="0"/>
            </a:endParaRPr>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ts val="363"/>
              </a:spcBef>
            </a:pPr>
            <a:endParaRPr lang="en-US" smtClean="0">
              <a:sym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ln>
            <a:miter lim="800000"/>
            <a:headEnd/>
            <a:tailEnd/>
          </a:ln>
        </p:spPr>
        <p:txBody>
          <a:bodyPr/>
          <a:lstStyle/>
          <a:p>
            <a:pPr algn="l"/>
            <a:fld id="{F1DB5A12-F700-43AB-B483-5AEA6A0A9E94}" type="slidenum">
              <a:rPr lang="en-US" sz="1400" smtClean="0">
                <a:latin typeface="Times" pitchFamily="18" charset="0"/>
                <a:cs typeface="Arial" charset="0"/>
                <a:sym typeface="Arial" charset="0"/>
              </a:rPr>
              <a:pPr algn="l"/>
              <a:t>17</a:t>
            </a:fld>
            <a:endParaRPr lang="en-US" sz="1400" smtClean="0">
              <a:latin typeface="Times" pitchFamily="18" charset="0"/>
              <a:cs typeface="Arial" charset="0"/>
              <a:sym typeface="Arial" charset="0"/>
            </a:endParaRPr>
          </a:p>
        </p:txBody>
      </p:sp>
      <p:sp>
        <p:nvSpPr>
          <p:cNvPr id="68611" name="Rectangle 2"/>
          <p:cNvSpPr>
            <a:spLocks noGrp="1" noRot="1" noChangeAspect="1" noChangeArrowheads="1" noTextEdit="1"/>
          </p:cNvSpPr>
          <p:nvPr>
            <p:ph type="sldImg"/>
          </p:nvPr>
        </p:nvSpPr>
        <p:spPr bwMode="auto">
          <a:xfrm>
            <a:off x="1123950" y="681038"/>
            <a:ext cx="4524375" cy="3392487"/>
          </a:xfrm>
          <a:noFill/>
          <a:ln>
            <a:solidFill>
              <a:srgbClr val="000000"/>
            </a:solidFill>
            <a:miter lim="800000"/>
            <a:headEnd/>
            <a:tailEnd/>
          </a:ln>
        </p:spPr>
      </p:sp>
      <p:sp>
        <p:nvSpPr>
          <p:cNvPr id="68612" name="Rectangle 3"/>
          <p:cNvSpPr>
            <a:spLocks noGrp="1" noChangeArrowheads="1"/>
          </p:cNvSpPr>
          <p:nvPr>
            <p:ph type="body" idx="1"/>
          </p:nvPr>
        </p:nvSpPr>
        <p:spPr bwMode="auto">
          <a:xfrm>
            <a:off x="901700" y="4300538"/>
            <a:ext cx="4962525" cy="4073525"/>
          </a:xfrm>
          <a:noFill/>
        </p:spPr>
        <p:txBody>
          <a:bodyPr wrap="square" numCol="1" anchor="t" anchorCtr="0" compatLnSpc="1">
            <a:prstTxWarp prst="textNoShape">
              <a:avLst/>
            </a:prstTxWarp>
          </a:bodyPr>
          <a:lstStyle/>
          <a:p>
            <a:pPr eaLnBrk="1" hangingPunct="1">
              <a:spcBef>
                <a:spcPts val="363"/>
              </a:spcBef>
            </a:pPr>
            <a:endParaRPr lang="en-US" smtClean="0">
              <a:sym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251"/>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sym typeface="Times New Roman" pitchFamily="18" charset="0"/>
            </a:endParaRPr>
          </a:p>
        </p:txBody>
      </p:sp>
      <p:sp>
        <p:nvSpPr>
          <p:cNvPr id="69635" name="Shape 252"/>
          <p:cNvSpPr>
            <a:spLocks noGrp="1" noRot="1" noChangeAspect="1" noTextEdit="1"/>
          </p:cNvSpPr>
          <p:nvPr>
            <p:ph type="sldImg" idx="2"/>
          </p:nvPr>
        </p:nvSpPr>
        <p:spPr bwMode="auto">
          <a:noFill/>
          <a:ln>
            <a:solidFill>
              <a:srgbClr val="000000"/>
            </a:solidFill>
            <a:round/>
            <a:headEnd/>
            <a:tailEn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ln>
            <a:miter lim="800000"/>
            <a:headEnd/>
            <a:tailEnd/>
          </a:ln>
        </p:spPr>
        <p:txBody>
          <a:bodyPr/>
          <a:lstStyle/>
          <a:p>
            <a:fld id="{B841495E-4CDF-444F-AF9C-1FFA6C39FA04}" type="slidenum">
              <a:rPr lang="en-US" smtClean="0"/>
              <a:pPr/>
              <a:t>19</a:t>
            </a:fld>
            <a:endParaRPr lang="en-US" smtClean="0"/>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sym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Shape 146"/>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sym typeface="Times New Roman" pitchFamily="18" charset="0"/>
            </a:endParaRPr>
          </a:p>
        </p:txBody>
      </p:sp>
      <p:sp>
        <p:nvSpPr>
          <p:cNvPr id="53251" name="Shape 147"/>
          <p:cNvSpPr>
            <a:spLocks noGrp="1" noRot="1" noChangeAspect="1" noTextEdit="1"/>
          </p:cNvSpPr>
          <p:nvPr>
            <p:ph type="sldImg" idx="2"/>
          </p:nvPr>
        </p:nvSpPr>
        <p:spPr bwMode="auto">
          <a:noFill/>
          <a:ln>
            <a:solidFill>
              <a:srgbClr val="000000"/>
            </a:solidFill>
            <a:round/>
            <a:headEnd/>
            <a:tailEn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ln>
            <a:miter lim="800000"/>
            <a:headEnd/>
            <a:tailEnd/>
          </a:ln>
        </p:spPr>
        <p:txBody>
          <a:bodyPr/>
          <a:lstStyle/>
          <a:p>
            <a:fld id="{7AEF43C5-C7E4-4D2D-A395-A8CCE9FCF6A8}" type="slidenum">
              <a:rPr lang="en-US" smtClean="0"/>
              <a:pPr/>
              <a:t>20</a:t>
            </a:fld>
            <a:endParaRPr lang="en-US" smtClean="0"/>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ln>
            <a:miter lim="800000"/>
            <a:headEnd/>
            <a:tailEnd/>
          </a:ln>
        </p:spPr>
        <p:txBody>
          <a:bodyPr/>
          <a:lstStyle/>
          <a:p>
            <a:fld id="{29AC9600-6656-43FC-BEB3-F634273215C3}" type="slidenum">
              <a:rPr lang="en-US" smtClean="0"/>
              <a:pPr/>
              <a:t>21</a:t>
            </a:fld>
            <a:endParaRPr lang="en-US" smtClean="0"/>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ln>
            <a:miter lim="800000"/>
            <a:headEnd/>
            <a:tailEnd/>
          </a:ln>
        </p:spPr>
        <p:txBody>
          <a:bodyPr/>
          <a:lstStyle/>
          <a:p>
            <a:fld id="{B069F4C0-AE5A-4E56-A81F-B82FEBF635D2}" type="slidenum">
              <a:rPr lang="en-US" smtClean="0"/>
              <a:pPr/>
              <a:t>22</a:t>
            </a:fld>
            <a:endParaRPr lang="en-US" smtClean="0"/>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ln>
            <a:miter lim="800000"/>
            <a:headEnd/>
            <a:tailEnd/>
          </a:ln>
        </p:spPr>
        <p:txBody>
          <a:bodyPr/>
          <a:lstStyle/>
          <a:p>
            <a:fld id="{CB4700D2-77A4-4538-B96B-5CC72A3FABE0}" type="slidenum">
              <a:rPr lang="en-US" smtClean="0"/>
              <a:pPr/>
              <a:t>23</a:t>
            </a:fld>
            <a:endParaRPr lang="en-US" smtClean="0"/>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ln>
            <a:miter lim="800000"/>
            <a:headEnd/>
            <a:tailEnd/>
          </a:ln>
        </p:spPr>
        <p:txBody>
          <a:bodyPr/>
          <a:lstStyle/>
          <a:p>
            <a:fld id="{07D9D687-168B-423B-8526-6093557E8155}" type="slidenum">
              <a:rPr lang="en-US" smtClean="0"/>
              <a:pPr/>
              <a:t>24</a:t>
            </a:fld>
            <a:endParaRPr lang="en-US" smtClean="0"/>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6802" name="Shape 320"/>
          <p:cNvSpPr>
            <a:spLocks noGrp="1" noRot="1" noChangeAspect="1" noTextEdit="1"/>
          </p:cNvSpPr>
          <p:nvPr>
            <p:ph type="sldImg" idx="2"/>
          </p:nvPr>
        </p:nvSpPr>
        <p:spPr bwMode="auto">
          <a:xfrm>
            <a:off x="1143000" y="685800"/>
            <a:ext cx="4573588" cy="342900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76803" name="Shape 321"/>
          <p:cNvSpPr>
            <a:spLocks noGrp="1"/>
          </p:cNvSpPr>
          <p:nvPr>
            <p:ph type="body" idx="1"/>
          </p:nvPr>
        </p:nvSpPr>
        <p:spPr bwMode="auto">
          <a:noFill/>
        </p:spPr>
        <p:txBody>
          <a:bodyPr wrap="square" lIns="91424" tIns="45699" rIns="91424" bIns="45699" numCol="1" anchor="t" anchorCtr="0" compatLnSpc="1">
            <a:prstTxWarp prst="textNoShape">
              <a:avLst/>
            </a:prstTxWarp>
          </a:bodyPr>
          <a:lstStyle/>
          <a:p>
            <a:pPr eaLnBrk="1" hangingPunct="1">
              <a:spcBef>
                <a:spcPct val="0"/>
              </a:spcBef>
            </a:pPr>
            <a:endParaRPr lang="en-US" smtClean="0"/>
          </a:p>
        </p:txBody>
      </p:sp>
      <p:sp>
        <p:nvSpPr>
          <p:cNvPr id="76804" name="Shape 322"/>
          <p:cNvSpPr>
            <a:spLocks noGrp="1"/>
          </p:cNvSpPr>
          <p:nvPr>
            <p:ph type="sldNum" sz="quarter" idx="5"/>
          </p:nvPr>
        </p:nvSpPr>
        <p:spPr bwMode="auto">
          <a:noFill/>
          <a:ln>
            <a:miter lim="800000"/>
            <a:headEnd/>
            <a:tailEnd/>
          </a:ln>
        </p:spPr>
        <p:txBody>
          <a:bodyPr lIns="91424" tIns="45699" rIns="91424" bIns="45699"/>
          <a:lstStyle/>
          <a:p>
            <a:fld id="{FCD4C527-80B3-4E2B-8926-6657B9A49992}" type="slidenum">
              <a:rPr lang="en-US" smtClean="0">
                <a:solidFill>
                  <a:srgbClr val="000000"/>
                </a:solidFill>
                <a:cs typeface="Calibri" pitchFamily="34" charset="0"/>
                <a:sym typeface="Calibri" pitchFamily="34" charset="0"/>
              </a:rPr>
              <a:pPr/>
              <a:t>25</a:t>
            </a:fld>
            <a:endParaRPr lang="en-US" smtClean="0">
              <a:solidFill>
                <a:srgbClr val="000000"/>
              </a:solidFill>
              <a:cs typeface="Calibri" pitchFamily="34" charset="0"/>
              <a:sym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ln>
            <a:miter lim="800000"/>
            <a:headEnd/>
            <a:tailEnd/>
          </a:ln>
        </p:spPr>
        <p:txBody>
          <a:bodyPr/>
          <a:lstStyle/>
          <a:p>
            <a:fld id="{E40EA1F6-92BC-4F9A-9E9E-A909BB8EEE10}" type="slidenum">
              <a:rPr lang="en-US" smtClean="0"/>
              <a:pPr/>
              <a:t>26</a:t>
            </a:fld>
            <a:endParaRPr lang="en-US" smtClean="0"/>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8850" name="Shape 336"/>
          <p:cNvSpPr>
            <a:spLocks noGrp="1" noRot="1" noChangeAspect="1" noTextEdit="1"/>
          </p:cNvSpPr>
          <p:nvPr>
            <p:ph type="sldImg" idx="2"/>
          </p:nvPr>
        </p:nvSpPr>
        <p:spPr bwMode="auto">
          <a:xfrm>
            <a:off x="1143000" y="685800"/>
            <a:ext cx="4573588" cy="342900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78851" name="Shape 337"/>
          <p:cNvSpPr>
            <a:spLocks noGrp="1"/>
          </p:cNvSpPr>
          <p:nvPr>
            <p:ph type="body" idx="1"/>
          </p:nvPr>
        </p:nvSpPr>
        <p:spPr bwMode="auto">
          <a:noFill/>
        </p:spPr>
        <p:txBody>
          <a:bodyPr wrap="square" lIns="91424" tIns="45699" rIns="91424" bIns="45699" numCol="1" anchor="t" anchorCtr="0" compatLnSpc="1">
            <a:prstTxWarp prst="textNoShape">
              <a:avLst/>
            </a:prstTxWarp>
          </a:bodyPr>
          <a:lstStyle/>
          <a:p>
            <a:pPr eaLnBrk="1" hangingPunct="1">
              <a:spcBef>
                <a:spcPct val="0"/>
              </a:spcBef>
              <a:buSzPct val="25000"/>
            </a:pPr>
            <a:endParaRPr lang="en-US" smtClean="0">
              <a:sym typeface="Arial" charset="0"/>
            </a:endParaRPr>
          </a:p>
        </p:txBody>
      </p:sp>
      <p:sp>
        <p:nvSpPr>
          <p:cNvPr id="78852" name="Shape 338"/>
          <p:cNvSpPr>
            <a:spLocks noGrp="1"/>
          </p:cNvSpPr>
          <p:nvPr>
            <p:ph type="sldNum" sz="quarter" idx="5"/>
          </p:nvPr>
        </p:nvSpPr>
        <p:spPr bwMode="auto">
          <a:noFill/>
          <a:ln>
            <a:miter lim="800000"/>
            <a:headEnd/>
            <a:tailEnd/>
          </a:ln>
        </p:spPr>
        <p:txBody>
          <a:bodyPr lIns="91424" tIns="45699" rIns="91424" bIns="45699"/>
          <a:lstStyle/>
          <a:p>
            <a:fld id="{7526408E-87CA-4B38-ADEC-41A2896DD975}" type="slidenum">
              <a:rPr lang="en-US" smtClean="0">
                <a:solidFill>
                  <a:srgbClr val="000000"/>
                </a:solidFill>
                <a:cs typeface="Calibri" pitchFamily="34" charset="0"/>
                <a:sym typeface="Calibri" pitchFamily="34" charset="0"/>
              </a:rPr>
              <a:pPr/>
              <a:t>27</a:t>
            </a:fld>
            <a:endParaRPr lang="en-US" smtClean="0">
              <a:solidFill>
                <a:srgbClr val="000000"/>
              </a:solidFill>
              <a:cs typeface="Calibri" pitchFamily="34" charset="0"/>
              <a:sym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ln>
            <a:miter lim="800000"/>
            <a:headEnd/>
            <a:tailEnd/>
          </a:ln>
        </p:spPr>
        <p:txBody>
          <a:bodyPr/>
          <a:lstStyle/>
          <a:p>
            <a:fld id="{828CB885-254B-4763-8778-5F76BA62143B}" type="slidenum">
              <a:rPr lang="en-US" smtClean="0"/>
              <a:pPr/>
              <a:t>28</a:t>
            </a:fld>
            <a:endParaRPr lang="en-US" smtClean="0"/>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ln>
            <a:miter lim="800000"/>
            <a:headEnd/>
            <a:tailEnd/>
          </a:ln>
        </p:spPr>
        <p:txBody>
          <a:bodyPr/>
          <a:lstStyle/>
          <a:p>
            <a:fld id="{6B6B7E9E-F3C3-40BE-9876-A6D7BDD37F57}" type="slidenum">
              <a:rPr lang="en-US" smtClean="0"/>
              <a:pPr/>
              <a:t>29</a:t>
            </a:fld>
            <a:endParaRPr lang="en-US" smtClean="0"/>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4274" name="Shape 15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sym typeface="Times New Roman" pitchFamily="18" charset="0"/>
            </a:endParaRPr>
          </a:p>
        </p:txBody>
      </p:sp>
      <p:sp>
        <p:nvSpPr>
          <p:cNvPr id="54275" name="Shape 154"/>
          <p:cNvSpPr>
            <a:spLocks noGrp="1" noRot="1" noChangeAspect="1" noTextEdit="1"/>
          </p:cNvSpPr>
          <p:nvPr>
            <p:ph type="sldImg" idx="2"/>
          </p:nvPr>
        </p:nvSpPr>
        <p:spPr bwMode="auto">
          <a:noFill/>
          <a:ln>
            <a:solidFill>
              <a:srgbClr val="000000"/>
            </a:solidFill>
            <a:round/>
            <a:headEnd/>
            <a:tailEnd/>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22" name="Shape 310"/>
          <p:cNvSpPr>
            <a:spLocks noGrp="1"/>
          </p:cNvSpPr>
          <p:nvPr>
            <p:ph type="sldNum" sz="quarter" idx="5"/>
          </p:nvPr>
        </p:nvSpPr>
        <p:spPr bwMode="auto">
          <a:noFill/>
          <a:ln>
            <a:miter lim="800000"/>
            <a:headEnd/>
            <a:tailEnd/>
          </a:ln>
        </p:spPr>
        <p:txBody>
          <a:bodyPr/>
          <a:lstStyle/>
          <a:p>
            <a:fld id="{61CAC298-6336-4DD4-950D-D04E879AC4E2}" type="slidenum">
              <a:rPr lang="en-US" smtClean="0"/>
              <a:pPr/>
              <a:t>30</a:t>
            </a:fld>
            <a:endParaRPr lang="en-US" smtClean="0"/>
          </a:p>
        </p:txBody>
      </p:sp>
      <p:sp>
        <p:nvSpPr>
          <p:cNvPr id="81923" name="Shape 311"/>
          <p:cNvSpPr>
            <a:spLocks noGrp="1" noRot="1" noChangeAspect="1" noTextEdit="1"/>
          </p:cNvSpPr>
          <p:nvPr>
            <p:ph type="sldImg" idx="2"/>
          </p:nvPr>
        </p:nvSpPr>
        <p:spPr bwMode="auto">
          <a:noFill/>
          <a:ln w="9525">
            <a:noFill/>
          </a:ln>
        </p:spPr>
      </p:sp>
      <p:sp>
        <p:nvSpPr>
          <p:cNvPr id="81924" name="Shape 312"/>
          <p:cNvSpPr>
            <a:spLocks noGrp="1"/>
          </p:cNvSpPr>
          <p:nvPr>
            <p:ph type="body" idx="1"/>
          </p:nvPr>
        </p:nvSpPr>
        <p:spPr bwMode="auto">
          <a:noFill/>
        </p:spPr>
        <p:txBody>
          <a:bodyPr wrap="square" lIns="92159" tIns="46067" rIns="92159" bIns="46067" numCol="1" anchor="t" anchorCtr="0" compatLnSpc="1">
            <a:prstTxWarp prst="textNoShape">
              <a:avLst/>
            </a:prstTxWarp>
          </a:bodyPr>
          <a:lstStyle/>
          <a:p>
            <a:pPr eaLnBrk="1" hangingPunct="1">
              <a:spcBef>
                <a:spcPct val="0"/>
              </a:spcBef>
              <a:buSzPct val="25000"/>
            </a:pPr>
            <a:endParaRPr lang="en-US" smtClean="0">
              <a:sym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2946" name="Shape 325"/>
          <p:cNvSpPr>
            <a:spLocks noGrp="1"/>
          </p:cNvSpPr>
          <p:nvPr>
            <p:ph type="sldNum" sz="quarter" idx="5"/>
          </p:nvPr>
        </p:nvSpPr>
        <p:spPr bwMode="auto">
          <a:noFill/>
          <a:ln>
            <a:miter lim="800000"/>
            <a:headEnd/>
            <a:tailEnd/>
          </a:ln>
        </p:spPr>
        <p:txBody>
          <a:bodyPr/>
          <a:lstStyle/>
          <a:p>
            <a:fld id="{CD4410A5-469D-4DF9-AABF-D23F429DCCBA}" type="slidenum">
              <a:rPr lang="en-US" smtClean="0"/>
              <a:pPr/>
              <a:t>31</a:t>
            </a:fld>
            <a:endParaRPr lang="en-US" smtClean="0"/>
          </a:p>
        </p:txBody>
      </p:sp>
      <p:sp>
        <p:nvSpPr>
          <p:cNvPr id="82947" name="Shape 326"/>
          <p:cNvSpPr>
            <a:spLocks noGrp="1" noRot="1" noChangeAspect="1" noTextEdit="1"/>
          </p:cNvSpPr>
          <p:nvPr>
            <p:ph type="sldImg" idx="2"/>
          </p:nvPr>
        </p:nvSpPr>
        <p:spPr bwMode="auto">
          <a:xfrm>
            <a:off x="1138238" y="685800"/>
            <a:ext cx="3709987" cy="2782888"/>
          </a:xfrm>
          <a:noFill/>
          <a:ln w="9525">
            <a:noFill/>
          </a:ln>
        </p:spPr>
      </p:sp>
      <p:sp>
        <p:nvSpPr>
          <p:cNvPr id="82948" name="Shape 327"/>
          <p:cNvSpPr>
            <a:spLocks noGrp="1"/>
          </p:cNvSpPr>
          <p:nvPr>
            <p:ph type="body" idx="1"/>
          </p:nvPr>
        </p:nvSpPr>
        <p:spPr bwMode="auto">
          <a:xfrm>
            <a:off x="914400" y="3671888"/>
            <a:ext cx="5029200" cy="5097462"/>
          </a:xfrm>
          <a:noFill/>
        </p:spPr>
        <p:txBody>
          <a:bodyPr wrap="square" lIns="92159" tIns="46067" rIns="92159" bIns="46067" numCol="1" anchor="t" anchorCtr="0" compatLnSpc="1">
            <a:prstTxWarp prst="textNoShape">
              <a:avLst/>
            </a:prstTxWarp>
          </a:bodyPr>
          <a:lstStyle/>
          <a:p>
            <a:pPr eaLnBrk="1" hangingPunct="1">
              <a:spcBef>
                <a:spcPct val="0"/>
              </a:spcBef>
              <a:buSzPct val="25000"/>
            </a:pPr>
            <a:endParaRPr lang="en-US" smtClean="0">
              <a:sym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3970" name="Shape 251"/>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sym typeface="Times New Roman" pitchFamily="18" charset="0"/>
            </a:endParaRPr>
          </a:p>
        </p:txBody>
      </p:sp>
      <p:sp>
        <p:nvSpPr>
          <p:cNvPr id="83971" name="Shape 252"/>
          <p:cNvSpPr>
            <a:spLocks noGrp="1" noRot="1" noChangeAspect="1" noTextEdit="1"/>
          </p:cNvSpPr>
          <p:nvPr>
            <p:ph type="sldImg" idx="2"/>
          </p:nvPr>
        </p:nvSpPr>
        <p:spPr bwMode="auto">
          <a:noFill/>
          <a:ln>
            <a:solidFill>
              <a:srgbClr val="000000"/>
            </a:solidFill>
            <a:round/>
            <a:headEnd/>
            <a:tailEnd/>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4994" name="Shape 113"/>
          <p:cNvSpPr>
            <a:spLocks noGrp="1" noRot="1" noChangeAspect="1" noTextEdit="1"/>
          </p:cNvSpPr>
          <p:nvPr>
            <p:ph type="sldImg" idx="2"/>
          </p:nvPr>
        </p:nvSpPr>
        <p:spPr bwMode="auto">
          <a:noFill/>
          <a:ln>
            <a:solidFill>
              <a:srgbClr val="000000"/>
            </a:solidFill>
            <a:miter lim="800000"/>
            <a:headEnd/>
            <a:tailEnd/>
          </a:ln>
        </p:spPr>
      </p:sp>
      <p:sp>
        <p:nvSpPr>
          <p:cNvPr id="84995" name="Shape 114"/>
          <p:cNvSpPr>
            <a:spLocks noGrp="1"/>
          </p:cNvSpPr>
          <p:nvPr>
            <p:ph type="body" idx="1"/>
          </p:nvPr>
        </p:nvSpPr>
        <p:spPr bwMode="auto">
          <a:noFill/>
        </p:spPr>
        <p:txBody>
          <a:bodyPr wrap="square" lIns="92159" tIns="46067" rIns="92159" bIns="46067" numCol="1" anchor="t" anchorCtr="0" compatLnSpc="1">
            <a:prstTxWarp prst="textNoShape">
              <a:avLst/>
            </a:prstTxWarp>
          </a:bodyPr>
          <a:lstStyle/>
          <a:p>
            <a:pPr eaLnBrk="1" hangingPunct="1">
              <a:spcBef>
                <a:spcPct val="0"/>
              </a:spcBef>
              <a:buClr>
                <a:srgbClr val="000000"/>
              </a:buClr>
              <a:buFont typeface="Times New Roman" pitchFamily="18" charset="0"/>
              <a:buNone/>
            </a:pPr>
            <a:endParaRPr lang="en-US" smtClean="0">
              <a:sym typeface="Times New Roman" pitchFamily="18" charset="0"/>
            </a:endParaRPr>
          </a:p>
        </p:txBody>
      </p:sp>
      <p:sp>
        <p:nvSpPr>
          <p:cNvPr id="84996" name="Shape 115"/>
          <p:cNvSpPr>
            <a:spLocks noGrp="1"/>
          </p:cNvSpPr>
          <p:nvPr>
            <p:ph type="sldNum" sz="quarter" idx="5"/>
          </p:nvPr>
        </p:nvSpPr>
        <p:spPr bwMode="auto">
          <a:noFill/>
          <a:ln>
            <a:miter lim="800000"/>
            <a:headEnd/>
            <a:tailEnd/>
          </a:ln>
        </p:spPr>
        <p:txBody>
          <a:bodyPr/>
          <a:lstStyle/>
          <a:p>
            <a:fld id="{668B30FC-DE37-4425-ABDD-F74E401F6DFD}"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6020" name="Slide Number Placeholder 3"/>
          <p:cNvSpPr>
            <a:spLocks noGrp="1"/>
          </p:cNvSpPr>
          <p:nvPr>
            <p:ph type="sldNum" sz="quarter" idx="5"/>
          </p:nvPr>
        </p:nvSpPr>
        <p:spPr bwMode="auto">
          <a:noFill/>
          <a:ln>
            <a:miter lim="800000"/>
            <a:headEnd/>
            <a:tailEnd/>
          </a:ln>
        </p:spPr>
        <p:txBody>
          <a:bodyPr/>
          <a:lstStyle/>
          <a:p>
            <a:fld id="{18D6DD2D-F0DE-4566-8DFC-720618E37683}"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7044" name="Slide Number Placeholder 3"/>
          <p:cNvSpPr>
            <a:spLocks noGrp="1"/>
          </p:cNvSpPr>
          <p:nvPr>
            <p:ph type="sldNum" sz="quarter" idx="5"/>
          </p:nvPr>
        </p:nvSpPr>
        <p:spPr bwMode="auto">
          <a:noFill/>
          <a:ln>
            <a:miter lim="800000"/>
            <a:headEnd/>
            <a:tailEnd/>
          </a:ln>
        </p:spPr>
        <p:txBody>
          <a:bodyPr/>
          <a:lstStyle/>
          <a:p>
            <a:fld id="{46EB9CD5-CEC9-435D-ABBB-C4717F1BBAA9}" type="slidenum">
              <a:rPr lang="en-US" smtClean="0"/>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ln>
            <a:miter lim="800000"/>
            <a:headEnd/>
            <a:tailEnd/>
          </a:ln>
        </p:spPr>
        <p:txBody>
          <a:bodyPr/>
          <a:lstStyle/>
          <a:p>
            <a:fld id="{C0A4DD2B-086E-430B-AE19-BE0AE3D3F62C}" type="slidenum">
              <a:rPr lang="en-US" smtClean="0"/>
              <a:pPr/>
              <a:t>36</a:t>
            </a:fld>
            <a:endParaRPr lang="en-US" smtClean="0"/>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ln>
            <a:miter lim="800000"/>
            <a:headEnd/>
            <a:tailEnd/>
          </a:ln>
        </p:spPr>
        <p:txBody>
          <a:bodyPr/>
          <a:lstStyle/>
          <a:p>
            <a:fld id="{EBE9823F-5A32-4CAE-A592-1C1D1954ED37}" type="slidenum">
              <a:rPr lang="en-US" smtClean="0"/>
              <a:pPr/>
              <a:t>37</a:t>
            </a:fld>
            <a:endParaRPr lang="en-US" smtClean="0"/>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ln>
            <a:miter lim="800000"/>
            <a:headEnd/>
            <a:tailEnd/>
          </a:ln>
        </p:spPr>
        <p:txBody>
          <a:bodyPr/>
          <a:lstStyle/>
          <a:p>
            <a:fld id="{80EC34D1-B1B5-4549-A187-9447AE9E08E5}" type="slidenum">
              <a:rPr lang="en-US" smtClean="0"/>
              <a:pPr/>
              <a:t>38</a:t>
            </a:fld>
            <a:endParaRPr lang="en-US" smtClean="0"/>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a:lstStyle/>
          <a:p>
            <a:fld id="{45364CD4-CF7F-4A08-AABB-1B87D94A8A5E}" type="slidenum">
              <a:rPr lang="en-US" smtClean="0"/>
              <a:pPr/>
              <a:t>39</a:t>
            </a:fld>
            <a:endParaRPr lang="en-US" smtClean="0"/>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5298" name="Shape 160"/>
          <p:cNvSpPr>
            <a:spLocks noGrp="1"/>
          </p:cNvSpPr>
          <p:nvPr>
            <p:ph type="body" idx="1"/>
          </p:nvPr>
        </p:nvSpPr>
        <p:spPr bwMode="auto">
          <a:xfrm>
            <a:off x="914400" y="3297238"/>
            <a:ext cx="5029200" cy="5160962"/>
          </a:xfrm>
          <a:noFill/>
        </p:spPr>
        <p:txBody>
          <a:bodyPr wrap="square" numCol="1" anchor="t" anchorCtr="0" compatLnSpc="1">
            <a:prstTxWarp prst="textNoShape">
              <a:avLst/>
            </a:prstTxWarp>
          </a:bodyPr>
          <a:lstStyle/>
          <a:p>
            <a:pPr eaLnBrk="1" hangingPunct="1">
              <a:spcBef>
                <a:spcPct val="0"/>
              </a:spcBef>
            </a:pPr>
            <a:endParaRPr lang="en-US" smtClean="0">
              <a:sym typeface="Times New Roman" pitchFamily="18" charset="0"/>
            </a:endParaRPr>
          </a:p>
        </p:txBody>
      </p:sp>
      <p:sp>
        <p:nvSpPr>
          <p:cNvPr id="55299" name="Shape 161"/>
          <p:cNvSpPr>
            <a:spLocks noGrp="1" noRot="1" noChangeAspect="1" noTextEdit="1"/>
          </p:cNvSpPr>
          <p:nvPr>
            <p:ph type="sldImg" idx="2"/>
          </p:nvPr>
        </p:nvSpPr>
        <p:spPr bwMode="auto">
          <a:xfrm>
            <a:off x="1146175" y="685800"/>
            <a:ext cx="3260725" cy="2444750"/>
          </a:xfrm>
          <a:noFill/>
          <a:ln>
            <a:solidFill>
              <a:srgbClr val="000000"/>
            </a:solidFill>
            <a:round/>
            <a:headEnd/>
            <a:tailEnd/>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ln>
            <a:miter lim="800000"/>
            <a:headEnd/>
            <a:tailEnd/>
          </a:ln>
        </p:spPr>
        <p:txBody>
          <a:bodyPr/>
          <a:lstStyle/>
          <a:p>
            <a:fld id="{9E80D1D6-7307-4B1C-B4BA-C3FD396E8935}" type="slidenum">
              <a:rPr lang="en-US" smtClean="0"/>
              <a:pPr/>
              <a:t>40</a:t>
            </a:fld>
            <a:endParaRPr lang="en-US" smtClean="0"/>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ln>
            <a:miter lim="800000"/>
            <a:headEnd/>
            <a:tailEnd/>
          </a:ln>
        </p:spPr>
        <p:txBody>
          <a:bodyPr/>
          <a:lstStyle/>
          <a:p>
            <a:fld id="{44813670-B00C-443F-A2A8-E12C452A152A}" type="slidenum">
              <a:rPr lang="en-US" smtClean="0"/>
              <a:pPr/>
              <a:t>41</a:t>
            </a:fld>
            <a:endParaRPr lang="en-US" smtClean="0"/>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ln>
            <a:miter lim="800000"/>
            <a:headEnd/>
            <a:tailEnd/>
          </a:ln>
        </p:spPr>
        <p:txBody>
          <a:bodyPr/>
          <a:lstStyle/>
          <a:p>
            <a:fld id="{331E66AB-C469-4EAA-89D7-8EDE4786599E}" type="slidenum">
              <a:rPr lang="en-US" smtClean="0"/>
              <a:pPr/>
              <a:t>42</a:t>
            </a:fld>
            <a:endParaRPr lang="en-US" smtClean="0"/>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ln>
            <a:miter lim="800000"/>
            <a:headEnd/>
            <a:tailEnd/>
          </a:ln>
        </p:spPr>
        <p:txBody>
          <a:bodyPr/>
          <a:lstStyle/>
          <a:p>
            <a:fld id="{6CB80511-5327-49FB-8F77-5BE3442A2364}" type="slidenum">
              <a:rPr lang="en-US" smtClean="0"/>
              <a:pPr/>
              <a:t>43</a:t>
            </a:fld>
            <a:endParaRPr lang="en-US" smtClean="0"/>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ln>
            <a:miter lim="800000"/>
            <a:headEnd/>
            <a:tailEnd/>
          </a:ln>
        </p:spPr>
        <p:txBody>
          <a:bodyPr/>
          <a:lstStyle/>
          <a:p>
            <a:fld id="{0B894F11-4165-44A0-AC10-623684226699}" type="slidenum">
              <a:rPr lang="en-US" smtClean="0"/>
              <a:pPr/>
              <a:t>44</a:t>
            </a:fld>
            <a:endParaRPr lang="en-US" smtClean="0"/>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6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ln>
            <a:miter lim="800000"/>
            <a:headEnd/>
            <a:tailEnd/>
          </a:ln>
        </p:spPr>
        <p:txBody>
          <a:bodyPr/>
          <a:lstStyle/>
          <a:p>
            <a:fld id="{391230DF-00C2-49A9-972D-5BFC06498E62}" type="slidenum">
              <a:rPr lang="en-US" smtClean="0"/>
              <a:pPr/>
              <a:t>45</a:t>
            </a:fld>
            <a:endParaRPr lang="en-US" smtClean="0"/>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BF54AA3-3AC1-4E3F-ADA7-77399E79DD03}" type="slidenum">
              <a:rPr lang="en-US" smtClean="0"/>
              <a:pPr>
                <a:defRPr/>
              </a:pPr>
              <a:t>46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6322" name="Shape 196"/>
          <p:cNvSpPr>
            <a:spLocks noGrp="1"/>
          </p:cNvSpPr>
          <p:nvPr>
            <p:ph type="body" idx="1"/>
          </p:nvPr>
        </p:nvSpPr>
        <p:spPr bwMode="auto">
          <a:xfrm>
            <a:off x="914400" y="3297238"/>
            <a:ext cx="5029200" cy="5160962"/>
          </a:xfrm>
          <a:noFill/>
        </p:spPr>
        <p:txBody>
          <a:bodyPr wrap="square" numCol="1" anchor="t" anchorCtr="0" compatLnSpc="1">
            <a:prstTxWarp prst="textNoShape">
              <a:avLst/>
            </a:prstTxWarp>
          </a:bodyPr>
          <a:lstStyle/>
          <a:p>
            <a:pPr eaLnBrk="1" hangingPunct="1">
              <a:spcBef>
                <a:spcPct val="0"/>
              </a:spcBef>
            </a:pPr>
            <a:endParaRPr lang="en-US" smtClean="0">
              <a:sym typeface="Times New Roman" pitchFamily="18" charset="0"/>
            </a:endParaRPr>
          </a:p>
        </p:txBody>
      </p:sp>
      <p:sp>
        <p:nvSpPr>
          <p:cNvPr id="56323" name="Shape 197"/>
          <p:cNvSpPr>
            <a:spLocks noGrp="1" noRot="1" noChangeAspect="1" noTextEdit="1"/>
          </p:cNvSpPr>
          <p:nvPr>
            <p:ph type="sldImg" idx="2"/>
          </p:nvPr>
        </p:nvSpPr>
        <p:spPr bwMode="auto">
          <a:xfrm>
            <a:off x="1147763" y="685800"/>
            <a:ext cx="3109912" cy="2332038"/>
          </a:xfrm>
          <a:noFill/>
          <a:ln>
            <a:solidFill>
              <a:srgbClr val="000000"/>
            </a:solidFill>
            <a:round/>
            <a:headEnd/>
            <a:tailEn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6" name="Shape 174"/>
          <p:cNvSpPr>
            <a:spLocks noGrp="1"/>
          </p:cNvSpPr>
          <p:nvPr>
            <p:ph type="body" idx="1"/>
          </p:nvPr>
        </p:nvSpPr>
        <p:spPr bwMode="auto">
          <a:xfrm>
            <a:off x="914400" y="3073400"/>
            <a:ext cx="5029200" cy="5384800"/>
          </a:xfrm>
          <a:noFill/>
        </p:spPr>
        <p:txBody>
          <a:bodyPr wrap="square" numCol="1" anchor="t" anchorCtr="0" compatLnSpc="1">
            <a:prstTxWarp prst="textNoShape">
              <a:avLst/>
            </a:prstTxWarp>
          </a:bodyPr>
          <a:lstStyle/>
          <a:p>
            <a:pPr eaLnBrk="1" hangingPunct="1">
              <a:spcBef>
                <a:spcPct val="0"/>
              </a:spcBef>
            </a:pPr>
            <a:endParaRPr lang="en-US" smtClean="0">
              <a:sym typeface="Times New Roman" pitchFamily="18" charset="0"/>
            </a:endParaRPr>
          </a:p>
        </p:txBody>
      </p:sp>
      <p:sp>
        <p:nvSpPr>
          <p:cNvPr id="57347" name="Shape 175"/>
          <p:cNvSpPr>
            <a:spLocks noGrp="1" noRot="1" noChangeAspect="1" noTextEdit="1"/>
          </p:cNvSpPr>
          <p:nvPr>
            <p:ph type="sldImg" idx="2"/>
          </p:nvPr>
        </p:nvSpPr>
        <p:spPr bwMode="auto">
          <a:xfrm>
            <a:off x="1147763" y="685800"/>
            <a:ext cx="2735262" cy="2051050"/>
          </a:xfrm>
          <a:noFill/>
          <a:ln>
            <a:solidFill>
              <a:srgbClr val="000000"/>
            </a:solidFill>
            <a:round/>
            <a:headEnd/>
            <a:tailEn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8370" name="Shape 181"/>
          <p:cNvSpPr>
            <a:spLocks noGrp="1" noRot="1" noChangeAspect="1" noTextEdit="1"/>
          </p:cNvSpPr>
          <p:nvPr>
            <p:ph type="sldImg" idx="2"/>
          </p:nvPr>
        </p:nvSpPr>
        <p:spPr bwMode="auto">
          <a:noFill/>
          <a:ln>
            <a:solidFill>
              <a:srgbClr val="000000"/>
            </a:solidFill>
            <a:round/>
            <a:headEnd/>
            <a:tailEnd/>
          </a:ln>
        </p:spPr>
      </p:sp>
      <p:sp>
        <p:nvSpPr>
          <p:cNvPr id="58371" name="Shape 18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sym typeface="Times New Roman" pitchFamily="18" charset="0"/>
            </a:endParaRPr>
          </a:p>
        </p:txBody>
      </p:sp>
      <p:sp>
        <p:nvSpPr>
          <p:cNvPr id="58372" name="Shape 183"/>
          <p:cNvSpPr>
            <a:spLocks noGrp="1"/>
          </p:cNvSpPr>
          <p:nvPr>
            <p:ph type="sldNum" sz="quarter" idx="5"/>
          </p:nvPr>
        </p:nvSpPr>
        <p:spPr bwMode="auto">
          <a:noFill/>
          <a:ln>
            <a:miter lim="800000"/>
            <a:headEnd/>
            <a:tailEnd/>
          </a:ln>
        </p:spPr>
        <p:txBody>
          <a:bodyPr/>
          <a:lstStyle/>
          <a:p>
            <a:pPr algn="l">
              <a:buClr>
                <a:srgbClr val="000000"/>
              </a:buClr>
              <a:buFont typeface="Arial" charset="0"/>
              <a:buNone/>
            </a:pPr>
            <a:fld id="{0BFC4F8D-2CBD-4763-8232-1AA8636589B3}" type="slidenum">
              <a:rPr lang="en-US" sz="1400" smtClean="0">
                <a:latin typeface="Arial" charset="0"/>
                <a:cs typeface="Arial" charset="0"/>
                <a:sym typeface="Arial" charset="0"/>
              </a:rPr>
              <a:pPr algn="l">
                <a:buClr>
                  <a:srgbClr val="000000"/>
                </a:buClr>
                <a:buFont typeface="Arial" charset="0"/>
                <a:buNone/>
              </a:pPr>
              <a:t>7</a:t>
            </a:fld>
            <a:endParaRPr lang="en-US" sz="1400" smtClean="0">
              <a:latin typeface="Arial" charset="0"/>
              <a:cs typeface="Arial" charset="0"/>
              <a:sym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4" name="Shape 189"/>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sym typeface="Times New Roman" pitchFamily="18" charset="0"/>
            </a:endParaRPr>
          </a:p>
        </p:txBody>
      </p:sp>
      <p:sp>
        <p:nvSpPr>
          <p:cNvPr id="59395" name="Shape 190"/>
          <p:cNvSpPr>
            <a:spLocks noGrp="1" noRot="1" noChangeAspect="1" noTextEdit="1"/>
          </p:cNvSpPr>
          <p:nvPr>
            <p:ph type="sldImg" idx="2"/>
          </p:nvPr>
        </p:nvSpPr>
        <p:spPr bwMode="auto">
          <a:noFill/>
          <a:ln>
            <a:solidFill>
              <a:srgbClr val="000000"/>
            </a:solidFill>
            <a:round/>
            <a:headEnd/>
            <a:tailEn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0418" name="Shape 167"/>
          <p:cNvSpPr>
            <a:spLocks noGrp="1"/>
          </p:cNvSpPr>
          <p:nvPr>
            <p:ph type="body" idx="1"/>
          </p:nvPr>
        </p:nvSpPr>
        <p:spPr bwMode="auto">
          <a:xfrm>
            <a:off x="914400" y="3373438"/>
            <a:ext cx="5029200" cy="5084762"/>
          </a:xfrm>
          <a:noFill/>
        </p:spPr>
        <p:txBody>
          <a:bodyPr wrap="square" numCol="1" anchor="t" anchorCtr="0" compatLnSpc="1">
            <a:prstTxWarp prst="textNoShape">
              <a:avLst/>
            </a:prstTxWarp>
          </a:bodyPr>
          <a:lstStyle/>
          <a:p>
            <a:pPr eaLnBrk="1" hangingPunct="1">
              <a:spcBef>
                <a:spcPct val="0"/>
              </a:spcBef>
            </a:pPr>
            <a:endParaRPr lang="en-US" smtClean="0">
              <a:sym typeface="Times New Roman" pitchFamily="18" charset="0"/>
            </a:endParaRPr>
          </a:p>
        </p:txBody>
      </p:sp>
      <p:sp>
        <p:nvSpPr>
          <p:cNvPr id="60419" name="Shape 168"/>
          <p:cNvSpPr>
            <a:spLocks noGrp="1" noRot="1" noChangeAspect="1" noTextEdit="1"/>
          </p:cNvSpPr>
          <p:nvPr>
            <p:ph type="sldImg" idx="2"/>
          </p:nvPr>
        </p:nvSpPr>
        <p:spPr bwMode="auto">
          <a:xfrm>
            <a:off x="1146175" y="685800"/>
            <a:ext cx="3260725" cy="2444750"/>
          </a:xfrm>
          <a:noFill/>
          <a:ln>
            <a:solidFill>
              <a:srgbClr val="000000"/>
            </a:solidFill>
            <a:round/>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A26B19-4902-4722-A5B2-46633C21F28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1AB5B5-2FA7-44FD-BFA5-021BB481AC7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B37E84-10F4-4DC4-B207-0EE77F5BCC7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2" name="Picture 8"/>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 name="Picture 9" descr="HiRez4inchGSAStarMarkRGB.jpg"/>
          <p:cNvPicPr>
            <a:picLocks noChangeAspect="1"/>
          </p:cNvPicPr>
          <p:nvPr userDrawn="1"/>
        </p:nvPicPr>
        <p:blipFill>
          <a:blip r:embed="rId3"/>
          <a:srcRect/>
          <a:stretch>
            <a:fillRect/>
          </a:stretch>
        </p:blipFill>
        <p:spPr bwMode="auto">
          <a:xfrm>
            <a:off x="685800" y="428625"/>
            <a:ext cx="758825" cy="642938"/>
          </a:xfrm>
          <a:prstGeom prst="rect">
            <a:avLst/>
          </a:prstGeom>
          <a:noFill/>
          <a:ln w="9525">
            <a:noFill/>
            <a:miter lim="800000"/>
            <a:headEnd/>
            <a:tailEnd/>
          </a:ln>
        </p:spPr>
      </p:pic>
      <p:sp>
        <p:nvSpPr>
          <p:cNvPr id="4" name="Text Box 10"/>
          <p:cNvSpPr txBox="1">
            <a:spLocks noChangeArrowheads="1"/>
          </p:cNvSpPr>
          <p:nvPr userDrawn="1"/>
        </p:nvSpPr>
        <p:spPr bwMode="auto">
          <a:xfrm>
            <a:off x="4419600" y="966788"/>
            <a:ext cx="4038600" cy="228600"/>
          </a:xfrm>
          <a:prstGeom prst="rect">
            <a:avLst/>
          </a:prstGeom>
          <a:noFill/>
          <a:ln>
            <a:noFill/>
          </a:ln>
          <a:extLst>
            <a:ext uri="{909E8E84-426E-40DD-AFC4-6F175D3DCCD1}"/>
            <a:ext uri="{91240B29-F687-4F45-9708-019B960494DF}"/>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auto" hangingPunct="1">
              <a:spcBef>
                <a:spcPct val="50000"/>
              </a:spcBef>
              <a:spcAft>
                <a:spcPts val="0"/>
              </a:spcAft>
              <a:defRPr/>
            </a:pPr>
            <a:r>
              <a:rPr lang="en-US" altLang="en-US" sz="1200" b="1" dirty="0" smtClean="0">
                <a:solidFill>
                  <a:schemeClr val="bg2"/>
                </a:solidFill>
              </a:rPr>
              <a:t>U.S. General Services Administration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Diagram or Organization Char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1752600" y="304800"/>
            <a:ext cx="6629400" cy="1143000"/>
          </a:xfrm>
          <a:prstGeom prst="rect">
            <a:avLst/>
          </a:prstGeom>
          <a:noFill/>
          <a:ln>
            <a:noFill/>
          </a:ln>
        </p:spPr>
        <p:txBody>
          <a:bodyPr lIns="91425" tIns="91425" rIns="91425" bIns="91425"/>
          <a:lstStyle>
            <a:lvl1pPr marL="0" marR="0" lvl="0" indent="0" algn="ctr" rtl="0">
              <a:spcBef>
                <a:spcPts val="0"/>
              </a:spcBef>
              <a:buClr>
                <a:schemeClr val="dk1"/>
              </a:buClr>
              <a:buFont typeface="Calibri"/>
              <a:buNone/>
              <a:defRPr sz="4400" b="0" i="0" u="none" strike="noStrike" cap="none">
                <a:solidFill>
                  <a:schemeClr val="bg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 name="Shape 33"/>
          <p:cNvSpPr txBox="1">
            <a:spLocks noGrp="1"/>
          </p:cNvSpPr>
          <p:nvPr>
            <p:ph type="sldNum" idx="10"/>
          </p:nvPr>
        </p:nvSpPr>
        <p:spPr>
          <a:xfrm>
            <a:off x="6553200" y="6248400"/>
            <a:ext cx="1905000" cy="457200"/>
          </a:xfrm>
        </p:spPr>
        <p:txBody>
          <a:bodyPr lIns="91425" tIns="45700" rIns="91425" bIns="45700">
            <a:noAutofit/>
          </a:bodyPr>
          <a:lstStyle>
            <a:lvl1pPr>
              <a:defRPr>
                <a:solidFill>
                  <a:schemeClr val="bg1"/>
                </a:solidFill>
                <a:cs typeface="Calibri" pitchFamily="34" charset="0"/>
                <a:sym typeface="Calibri" pitchFamily="34" charset="0"/>
              </a:defRPr>
            </a:lvl1pPr>
          </a:lstStyle>
          <a:p>
            <a:pPr>
              <a:defRPr/>
            </a:pPr>
            <a:fld id="{B8083C80-7749-4DEA-A626-2A804E786E8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7759C1-C872-43B9-979B-09D4254F76F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A2A241-8787-4A33-9BA0-C89088BC3D6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7683B95-0C49-44DB-81B5-FAC5882DBF8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9FA9A77-27E4-43D1-AE4E-EFE04956932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CF3D4B7-776E-4061-9659-98B4A8DF0A1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693CB98-1B4E-4639-921A-073DF87C735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B7431CC-9D61-4D9E-A77E-215D3261A79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F405C96-3F9F-4E0F-9FDC-A1764438399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DD8A0D97-0B9C-45B3-9BA8-E6EC6482DA9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file:///C:\WINNT\SYSTEM32\osk.ex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6.jpe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www.abledata.com/"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hyperlink" Target="http://www.access-board.gov/"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hyperlink" Target="http://www.section508.gov/"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hyperlink" Target="https://app.buyaccessible.gov/"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hyperlink" Target="https://section508.gov/508-coordinator-listing"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opm.gov/policy-data-oversight/disability-employment/reasonable-accommodations/"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hyperlink" Target="https://www.disability.gov/"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hyperlink" Target="https://askjan.org/"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5"/>
          <p:cNvSpPr txBox="1">
            <a:spLocks noChangeArrowheads="1"/>
          </p:cNvSpPr>
          <p:nvPr/>
        </p:nvSpPr>
        <p:spPr bwMode="auto">
          <a:xfrm>
            <a:off x="762000" y="1676400"/>
            <a:ext cx="7773988" cy="1371600"/>
          </a:xfrm>
          <a:prstGeom prst="rect">
            <a:avLst/>
          </a:prstGeom>
          <a:noFill/>
          <a:ln w="9525">
            <a:noFill/>
            <a:miter lim="800000"/>
            <a:headEnd/>
            <a:tailEnd/>
          </a:ln>
        </p:spPr>
        <p:txBody>
          <a:bodyPr lIns="0" tIns="0" rIns="0" bIns="0" anchor="ctr"/>
          <a:lstStyle/>
          <a:p>
            <a:pPr eaLnBrk="1" fontAlgn="auto" hangingPunct="1">
              <a:lnSpc>
                <a:spcPts val="2900"/>
              </a:lnSpc>
              <a:spcBef>
                <a:spcPts val="600"/>
              </a:spcBef>
              <a:spcAft>
                <a:spcPts val="0"/>
              </a:spcAft>
              <a:defRPr/>
            </a:pPr>
            <a:r>
              <a:rPr lang="en-US" sz="2400" dirty="0">
                <a:solidFill>
                  <a:schemeClr val="bg1"/>
                </a:solidFill>
                <a:latin typeface="Arial Black" pitchFamily="34" charset="0"/>
                <a:cs typeface="Arial" charset="0"/>
                <a:sym typeface="Arial Black" pitchFamily="34" charset="0"/>
              </a:rPr>
              <a:t>Assistive technologies (AT) and Distance Learning</a:t>
            </a:r>
            <a:r>
              <a:rPr lang="en-US" sz="3200" dirty="0">
                <a:solidFill>
                  <a:schemeClr val="bg1"/>
                </a:solidFill>
                <a:latin typeface="Arial Black" pitchFamily="34" charset="0"/>
                <a:cs typeface="Arial" charset="0"/>
                <a:sym typeface="Arial Black" pitchFamily="34" charset="0"/>
              </a:rPr>
              <a:t/>
            </a:r>
            <a:br>
              <a:rPr lang="en-US" sz="3200" dirty="0">
                <a:solidFill>
                  <a:schemeClr val="bg1"/>
                </a:solidFill>
                <a:latin typeface="Arial Black" pitchFamily="34" charset="0"/>
                <a:cs typeface="Arial" charset="0"/>
                <a:sym typeface="Arial Black" pitchFamily="34" charset="0"/>
              </a:rPr>
            </a:br>
            <a:r>
              <a:rPr lang="en-US" sz="2400" dirty="0">
                <a:solidFill>
                  <a:schemeClr val="bg1"/>
                </a:solidFill>
                <a:latin typeface="Arial Black" pitchFamily="34" charset="0"/>
                <a:cs typeface="Arial" charset="0"/>
                <a:sym typeface="Arial Black" pitchFamily="34" charset="0"/>
              </a:rPr>
              <a:t>Alex Koudry</a:t>
            </a:r>
            <a:br>
              <a:rPr lang="en-US" sz="2400" dirty="0">
                <a:solidFill>
                  <a:schemeClr val="bg1"/>
                </a:solidFill>
                <a:latin typeface="Arial Black" pitchFamily="34" charset="0"/>
                <a:cs typeface="Arial" charset="0"/>
                <a:sym typeface="Arial Black" pitchFamily="34" charset="0"/>
              </a:rPr>
            </a:br>
            <a:endParaRPr lang="en-US" sz="2800" dirty="0">
              <a:solidFill>
                <a:schemeClr val="bg1"/>
              </a:solidFill>
              <a:latin typeface="+mj-lt"/>
            </a:endParaRPr>
          </a:p>
        </p:txBody>
      </p:sp>
      <p:sp>
        <p:nvSpPr>
          <p:cNvPr id="4099" name="Rectangle 1"/>
          <p:cNvSpPr>
            <a:spLocks noChangeArrowheads="1"/>
          </p:cNvSpPr>
          <p:nvPr/>
        </p:nvSpPr>
        <p:spPr bwMode="auto">
          <a:xfrm>
            <a:off x="5583238" y="6019800"/>
            <a:ext cx="3276600" cy="369888"/>
          </a:xfrm>
          <a:prstGeom prst="rect">
            <a:avLst/>
          </a:prstGeom>
          <a:noFill/>
          <a:ln w="9525">
            <a:noFill/>
            <a:miter lim="800000"/>
            <a:headEnd/>
            <a:tailEnd/>
          </a:ln>
        </p:spPr>
        <p:txBody>
          <a:bodyPr>
            <a:spAutoFit/>
          </a:bodyPr>
          <a:lstStyle/>
          <a:p>
            <a:pPr eaLnBrk="1" hangingPunct="1"/>
            <a:r>
              <a:rPr lang="en-US">
                <a:solidFill>
                  <a:schemeClr val="bg1"/>
                </a:solidFill>
              </a:rPr>
              <a:t>November 29  2017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hape 206"/>
          <p:cNvSpPr txBox="1">
            <a:spLocks noGrp="1"/>
          </p:cNvSpPr>
          <p:nvPr>
            <p:ph type="title"/>
          </p:nvPr>
        </p:nvSpPr>
        <p:spPr/>
        <p:txBody>
          <a:bodyPr tIns="45700" bIns="45700" rtlCol="0">
            <a:normAutofit fontScale="90000"/>
          </a:bodyPr>
          <a:lstStyle/>
          <a:p>
            <a:pPr eaLnBrk="1" fontAlgn="auto" hangingPunct="1">
              <a:buSzPct val="25000"/>
              <a:defRPr/>
            </a:pPr>
            <a:r>
              <a:rPr lang="en-US" dirty="0" smtClean="0">
                <a:latin typeface="Arial" charset="0"/>
                <a:cs typeface="Arial" charset="0"/>
                <a:sym typeface="Arial" charset="0"/>
              </a:rPr>
              <a:t>(Reasonable)</a:t>
            </a:r>
            <a:br>
              <a:rPr lang="en-US" dirty="0" smtClean="0">
                <a:latin typeface="Arial" charset="0"/>
                <a:cs typeface="Arial" charset="0"/>
                <a:sym typeface="Arial" charset="0"/>
              </a:rPr>
            </a:br>
            <a:r>
              <a:rPr lang="en-US" dirty="0" smtClean="0">
                <a:latin typeface="Arial" charset="0"/>
                <a:cs typeface="Arial" charset="0"/>
                <a:sym typeface="Arial" charset="0"/>
              </a:rPr>
              <a:t> Accommodation</a:t>
            </a:r>
          </a:p>
        </p:txBody>
      </p:sp>
      <p:sp>
        <p:nvSpPr>
          <p:cNvPr id="207" name="Shape 207"/>
          <p:cNvSpPr txBox="1">
            <a:spLocks noGrp="1"/>
          </p:cNvSpPr>
          <p:nvPr>
            <p:ph type="body" idx="1"/>
          </p:nvPr>
        </p:nvSpPr>
        <p:spPr>
          <a:xfrm>
            <a:off x="685800" y="1676400"/>
            <a:ext cx="7772400" cy="3810000"/>
          </a:xfrm>
        </p:spPr>
        <p:txBody>
          <a:bodyPr tIns="45700" bIns="45700" rtlCol="0">
            <a:noAutofit/>
          </a:bodyPr>
          <a:lstStyle/>
          <a:p>
            <a:pPr marL="457200" indent="-419100" eaLnBrk="1" fontAlgn="auto" hangingPunct="1">
              <a:spcBef>
                <a:spcPts val="0"/>
              </a:spcBef>
              <a:spcAft>
                <a:spcPts val="0"/>
              </a:spcAft>
              <a:buFont typeface="Arial" pitchFamily="34" charset="0"/>
              <a:buChar char="•"/>
              <a:defRPr/>
            </a:pPr>
            <a:r>
              <a:rPr lang="en-US" sz="3000" dirty="0"/>
              <a:t>Focuses on the person, on providing needed technology to allow people to do their jobs</a:t>
            </a:r>
          </a:p>
          <a:p>
            <a:pPr marL="457200" indent="-419100" eaLnBrk="1" fontAlgn="auto" hangingPunct="1">
              <a:spcBef>
                <a:spcPts val="0"/>
              </a:spcBef>
              <a:spcAft>
                <a:spcPts val="0"/>
              </a:spcAft>
              <a:buFont typeface="Arial" pitchFamily="34" charset="0"/>
              <a:buChar char="•"/>
              <a:defRPr/>
            </a:pPr>
            <a:r>
              <a:rPr lang="en-US" sz="3000" dirty="0"/>
              <a:t>An example would be providing a screen reader to a visually impaired person</a:t>
            </a:r>
          </a:p>
          <a:p>
            <a:pPr marL="0" indent="0" eaLnBrk="1" fontAlgn="auto" hangingPunct="1">
              <a:spcBef>
                <a:spcPts val="0"/>
              </a:spcBef>
              <a:spcAft>
                <a:spcPts val="0"/>
              </a:spcAft>
              <a:buFont typeface="Arial"/>
              <a:buNone/>
              <a:defRPr/>
            </a:pPr>
            <a:endParaRPr dirty="0"/>
          </a:p>
          <a:p>
            <a:pPr marL="0" indent="0" eaLnBrk="1" fontAlgn="auto" hangingPunct="1">
              <a:spcBef>
                <a:spcPts val="0"/>
              </a:spcBef>
              <a:spcAft>
                <a:spcPts val="0"/>
              </a:spcAft>
              <a:buClr>
                <a:schemeClr val="dk1"/>
              </a:buClr>
              <a:buSzPct val="25000"/>
              <a:buFont typeface="Arial"/>
              <a:buNone/>
              <a:defRPr/>
            </a:pPr>
            <a:r>
              <a:rPr lang="en-US" dirty="0">
                <a:ea typeface="Calibri"/>
                <a:cs typeface="Calibri"/>
                <a:sym typeface="Calibri"/>
              </a:rPr>
              <a:t>Assistive Technology can be provided  as an accommodation, but requires accessible E&amp;IT to be useful – required by Section 508</a:t>
            </a:r>
          </a:p>
          <a:p>
            <a:pPr marL="0" indent="0" eaLnBrk="1" fontAlgn="auto" hangingPunct="1">
              <a:spcBef>
                <a:spcPts val="0"/>
              </a:spcBef>
              <a:spcAft>
                <a:spcPts val="0"/>
              </a:spcAft>
              <a:buFont typeface="Arial"/>
              <a:buNone/>
              <a:defRPr/>
            </a:pPr>
            <a:endParaRPr dirty="0"/>
          </a:p>
        </p:txBody>
      </p:sp>
      <p:sp>
        <p:nvSpPr>
          <p:cNvPr id="13316" name="Slide Number Placeholder 4"/>
          <p:cNvSpPr>
            <a:spLocks noGrp="1"/>
          </p:cNvSpPr>
          <p:nvPr>
            <p:ph type="sldNum" sz="quarter" idx="12"/>
          </p:nvPr>
        </p:nvSpPr>
        <p:spPr bwMode="auto">
          <a:noFill/>
          <a:ln>
            <a:miter lim="800000"/>
            <a:headEnd/>
            <a:tailEnd/>
          </a:ln>
        </p:spPr>
        <p:txBody>
          <a:bodyPr/>
          <a:lstStyle/>
          <a:p>
            <a:fld id="{82938353-B904-411E-868B-E7AE6202AF48}" type="slidenum">
              <a:rPr lang="en-US" smtClean="0"/>
              <a:pPr/>
              <a:t>10</a:t>
            </a:fld>
            <a:endParaRPr lang="en-US" smtClean="0"/>
          </a:p>
        </p:txBody>
      </p:sp>
      <p:pic>
        <p:nvPicPr>
          <p:cNvPr id="13317" name="Picture 5"/>
          <p:cNvPicPr>
            <a:picLocks noChangeAspect="1"/>
          </p:cNvPicPr>
          <p:nvPr/>
        </p:nvPicPr>
        <p:blipFill>
          <a:blip r:embed="rId3"/>
          <a:srcRect/>
          <a:stretch>
            <a:fillRect/>
          </a:stretch>
        </p:blipFill>
        <p:spPr bwMode="auto">
          <a:xfrm>
            <a:off x="17463" y="3175"/>
            <a:ext cx="1201737" cy="1017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hape 214"/>
          <p:cNvSpPr>
            <a:spLocks noGrp="1"/>
          </p:cNvSpPr>
          <p:nvPr>
            <p:ph type="title"/>
          </p:nvPr>
        </p:nvSpPr>
        <p:spPr/>
        <p:txBody>
          <a:bodyPr/>
          <a:lstStyle/>
          <a:p>
            <a:pPr eaLnBrk="1" hangingPunct="1"/>
            <a:r>
              <a:rPr lang="en-US" smtClean="0">
                <a:latin typeface="Arial" charset="0"/>
                <a:cs typeface="Arial" charset="0"/>
                <a:sym typeface="Arial" charset="0"/>
              </a:rPr>
              <a:t>Key Point</a:t>
            </a:r>
          </a:p>
        </p:txBody>
      </p:sp>
      <p:sp>
        <p:nvSpPr>
          <p:cNvPr id="14339" name="Shape 215"/>
          <p:cNvSpPr>
            <a:spLocks noGrp="1"/>
          </p:cNvSpPr>
          <p:nvPr>
            <p:ph type="body" idx="1"/>
          </p:nvPr>
        </p:nvSpPr>
        <p:spPr>
          <a:xfrm>
            <a:off x="685800" y="2840038"/>
            <a:ext cx="7772400" cy="2825750"/>
          </a:xfrm>
        </p:spPr>
        <p:txBody>
          <a:bodyPr/>
          <a:lstStyle/>
          <a:p>
            <a:pPr eaLnBrk="1" hangingPunct="1">
              <a:spcBef>
                <a:spcPct val="0"/>
              </a:spcBef>
              <a:buFontTx/>
              <a:buNone/>
            </a:pPr>
            <a:r>
              <a:rPr lang="en-US" sz="3000" smtClean="0">
                <a:latin typeface="Arial" charset="0"/>
                <a:cs typeface="Arial" charset="0"/>
                <a:sym typeface="Arial" charset="0"/>
              </a:rPr>
              <a:t>  Persons </a:t>
            </a:r>
            <a:r>
              <a:rPr lang="en-US" sz="3000" u="sng" smtClean="0">
                <a:latin typeface="Arial" charset="0"/>
                <a:cs typeface="Arial" charset="0"/>
                <a:sym typeface="Arial" charset="0"/>
              </a:rPr>
              <a:t>accommodated</a:t>
            </a:r>
            <a:r>
              <a:rPr lang="en-US" sz="3000" smtClean="0">
                <a:latin typeface="Arial" charset="0"/>
                <a:cs typeface="Arial" charset="0"/>
                <a:sym typeface="Arial" charset="0"/>
              </a:rPr>
              <a:t> with </a:t>
            </a:r>
            <a:r>
              <a:rPr lang="en-US" sz="3000" u="sng" smtClean="0">
                <a:latin typeface="Arial" charset="0"/>
                <a:cs typeface="Arial" charset="0"/>
                <a:sym typeface="Arial" charset="0"/>
              </a:rPr>
              <a:t>assistive technology</a:t>
            </a:r>
            <a:r>
              <a:rPr lang="en-US" sz="3000" smtClean="0">
                <a:latin typeface="Arial" charset="0"/>
                <a:cs typeface="Arial" charset="0"/>
                <a:sym typeface="Arial" charset="0"/>
              </a:rPr>
              <a:t> can use </a:t>
            </a:r>
            <a:r>
              <a:rPr lang="en-US" sz="3000" u="sng" smtClean="0">
                <a:latin typeface="Arial" charset="0"/>
                <a:cs typeface="Arial" charset="0"/>
                <a:sym typeface="Arial" charset="0"/>
              </a:rPr>
              <a:t>accessible </a:t>
            </a:r>
            <a:r>
              <a:rPr lang="en-US" sz="3000" smtClean="0">
                <a:latin typeface="Arial" charset="0"/>
                <a:cs typeface="Arial" charset="0"/>
                <a:sym typeface="Arial" charset="0"/>
              </a:rPr>
              <a:t>software and websites!</a:t>
            </a:r>
          </a:p>
        </p:txBody>
      </p:sp>
      <p:grpSp>
        <p:nvGrpSpPr>
          <p:cNvPr id="14340" name="Shape 217" descr="Key"/>
          <p:cNvGrpSpPr>
            <a:grpSpLocks/>
          </p:cNvGrpSpPr>
          <p:nvPr/>
        </p:nvGrpSpPr>
        <p:grpSpPr bwMode="auto">
          <a:xfrm>
            <a:off x="2019300" y="1190625"/>
            <a:ext cx="4343400" cy="1066800"/>
            <a:chOff x="1828800" y="495300"/>
            <a:chExt cx="4343399" cy="1295400"/>
          </a:xfrm>
        </p:grpSpPr>
        <p:sp>
          <p:nvSpPr>
            <p:cNvPr id="14343" name="Shape 218"/>
            <p:cNvSpPr>
              <a:spLocks noChangeArrowheads="1"/>
            </p:cNvSpPr>
            <p:nvPr/>
          </p:nvSpPr>
          <p:spPr bwMode="auto">
            <a:xfrm>
              <a:off x="1828800" y="495300"/>
              <a:ext cx="1371600" cy="1295400"/>
            </a:xfrm>
            <a:prstGeom prst="ellipse">
              <a:avLst/>
            </a:prstGeom>
            <a:noFill/>
            <a:ln w="317500">
              <a:solidFill>
                <a:srgbClr val="FFCC00"/>
              </a:solidFill>
              <a:round/>
              <a:headEnd/>
              <a:tailEnd/>
            </a:ln>
          </p:spPr>
          <p:txBody>
            <a:bodyPr lIns="92075" tIns="46025" rIns="92075" bIns="46025" anchor="ctr"/>
            <a:lstStyle/>
            <a:p>
              <a:pPr eaLnBrk="1" hangingPunct="1"/>
              <a:endParaRPr lang="en-US">
                <a:cs typeface="Calibri" pitchFamily="34" charset="0"/>
                <a:sym typeface="Calibri" pitchFamily="34" charset="0"/>
              </a:endParaRPr>
            </a:p>
          </p:txBody>
        </p:sp>
        <p:cxnSp>
          <p:nvCxnSpPr>
            <p:cNvPr id="14344" name="Shape 219"/>
            <p:cNvCxnSpPr>
              <a:cxnSpLocks noChangeShapeType="1"/>
            </p:cNvCxnSpPr>
            <p:nvPr/>
          </p:nvCxnSpPr>
          <p:spPr bwMode="auto">
            <a:xfrm>
              <a:off x="3352800" y="1143000"/>
              <a:ext cx="2819400" cy="0"/>
            </a:xfrm>
            <a:prstGeom prst="straightConnector1">
              <a:avLst/>
            </a:prstGeom>
            <a:noFill/>
            <a:ln w="317500">
              <a:solidFill>
                <a:srgbClr val="FFCC00"/>
              </a:solidFill>
              <a:round/>
              <a:headEnd/>
              <a:tailEnd/>
            </a:ln>
          </p:spPr>
        </p:cxnSp>
        <p:cxnSp>
          <p:nvCxnSpPr>
            <p:cNvPr id="14345" name="Shape 220"/>
            <p:cNvCxnSpPr>
              <a:cxnSpLocks noChangeShapeType="1"/>
            </p:cNvCxnSpPr>
            <p:nvPr/>
          </p:nvCxnSpPr>
          <p:spPr bwMode="auto">
            <a:xfrm rot="5400000">
              <a:off x="5295900" y="1257300"/>
              <a:ext cx="533400" cy="0"/>
            </a:xfrm>
            <a:prstGeom prst="straightConnector1">
              <a:avLst/>
            </a:prstGeom>
            <a:noFill/>
            <a:ln w="190500">
              <a:solidFill>
                <a:srgbClr val="FFCC00"/>
              </a:solidFill>
              <a:round/>
              <a:headEnd/>
              <a:tailEnd/>
            </a:ln>
          </p:spPr>
        </p:cxnSp>
        <p:cxnSp>
          <p:nvCxnSpPr>
            <p:cNvPr id="14346" name="Shape 221"/>
            <p:cNvCxnSpPr>
              <a:cxnSpLocks noChangeShapeType="1"/>
            </p:cNvCxnSpPr>
            <p:nvPr/>
          </p:nvCxnSpPr>
          <p:spPr bwMode="auto">
            <a:xfrm rot="5400000">
              <a:off x="5676900" y="1333500"/>
              <a:ext cx="533400" cy="0"/>
            </a:xfrm>
            <a:prstGeom prst="straightConnector1">
              <a:avLst/>
            </a:prstGeom>
            <a:noFill/>
            <a:ln w="190500">
              <a:solidFill>
                <a:srgbClr val="FFCC00"/>
              </a:solidFill>
              <a:round/>
              <a:headEnd/>
              <a:tailEnd/>
            </a:ln>
          </p:spPr>
        </p:cxnSp>
      </p:grpSp>
      <p:sp>
        <p:nvSpPr>
          <p:cNvPr id="14341" name="Slide Number Placeholder 9"/>
          <p:cNvSpPr>
            <a:spLocks noGrp="1"/>
          </p:cNvSpPr>
          <p:nvPr>
            <p:ph type="sldNum" sz="quarter" idx="12"/>
          </p:nvPr>
        </p:nvSpPr>
        <p:spPr bwMode="auto">
          <a:noFill/>
          <a:ln>
            <a:miter lim="800000"/>
            <a:headEnd/>
            <a:tailEnd/>
          </a:ln>
        </p:spPr>
        <p:txBody>
          <a:bodyPr/>
          <a:lstStyle/>
          <a:p>
            <a:fld id="{C2314B33-B088-47A6-B3C1-A2A9F18107A7}" type="slidenum">
              <a:rPr lang="en-US" smtClean="0"/>
              <a:pPr/>
              <a:t>11</a:t>
            </a:fld>
            <a:endParaRPr lang="en-US" smtClean="0"/>
          </a:p>
        </p:txBody>
      </p:sp>
      <p:pic>
        <p:nvPicPr>
          <p:cNvPr id="14342" name="Picture 10"/>
          <p:cNvPicPr>
            <a:picLocks noChangeAspect="1"/>
          </p:cNvPicPr>
          <p:nvPr/>
        </p:nvPicPr>
        <p:blipFill>
          <a:blip r:embed="rId3"/>
          <a:srcRect/>
          <a:stretch>
            <a:fillRect/>
          </a:stretch>
        </p:blipFill>
        <p:spPr bwMode="auto">
          <a:xfrm>
            <a:off x="17463" y="3175"/>
            <a:ext cx="1201737" cy="1017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Grp="1" noChangeArrowheads="1"/>
          </p:cNvSpPr>
          <p:nvPr>
            <p:ph type="title"/>
          </p:nvPr>
        </p:nvSpPr>
        <p:spPr>
          <a:xfrm>
            <a:off x="1143000" y="274638"/>
            <a:ext cx="7543800" cy="1143000"/>
          </a:xfrm>
        </p:spPr>
        <p:txBody>
          <a:bodyPr rtlCol="0">
            <a:normAutofit fontScale="90000"/>
          </a:bodyPr>
          <a:lstStyle/>
          <a:p>
            <a:pPr eaLnBrk="1" fontAlgn="auto" hangingPunct="1">
              <a:spcAft>
                <a:spcPts val="0"/>
              </a:spcAft>
              <a:defRPr/>
            </a:pPr>
            <a:r>
              <a:rPr lang="en-US" dirty="0" smtClean="0">
                <a:sym typeface="Arial"/>
              </a:rPr>
              <a:t>There are 56.7  Million Persons in the USA Who Have Disabilities*</a:t>
            </a:r>
            <a:endParaRPr lang="en-US" dirty="0">
              <a:sym typeface="Arial"/>
            </a:endParaRPr>
          </a:p>
        </p:txBody>
      </p:sp>
      <p:pic>
        <p:nvPicPr>
          <p:cNvPr id="15363" name="Picture 9" descr="Map of USA highlighting the states of Virginia, Florida, Texas, and Washinton DC, whose combined populations are the same as the population of persons with disabilties in the United States - A little over 56.7 million"/>
          <p:cNvPicPr>
            <a:picLocks noChangeAspect="1"/>
          </p:cNvPicPr>
          <p:nvPr/>
        </p:nvPicPr>
        <p:blipFill>
          <a:blip r:embed="rId3"/>
          <a:srcRect/>
          <a:stretch>
            <a:fillRect/>
          </a:stretch>
        </p:blipFill>
        <p:spPr bwMode="auto">
          <a:xfrm>
            <a:off x="762000" y="2209800"/>
            <a:ext cx="5499100" cy="3517900"/>
          </a:xfrm>
          <a:prstGeom prst="rect">
            <a:avLst/>
          </a:prstGeom>
          <a:noFill/>
          <a:ln w="9525">
            <a:noFill/>
            <a:miter lim="800000"/>
            <a:headEnd/>
            <a:tailEnd/>
          </a:ln>
        </p:spPr>
      </p:pic>
      <p:sp>
        <p:nvSpPr>
          <p:cNvPr id="15364" name="TextBox 1"/>
          <p:cNvSpPr txBox="1">
            <a:spLocks noChangeArrowheads="1"/>
          </p:cNvSpPr>
          <p:nvPr/>
        </p:nvSpPr>
        <p:spPr bwMode="auto">
          <a:xfrm>
            <a:off x="4267200" y="1817688"/>
            <a:ext cx="4572000" cy="3478212"/>
          </a:xfrm>
          <a:prstGeom prst="rect">
            <a:avLst/>
          </a:prstGeom>
          <a:noFill/>
          <a:ln w="9525">
            <a:noFill/>
            <a:miter lim="800000"/>
            <a:headEnd/>
            <a:tailEnd/>
          </a:ln>
        </p:spPr>
        <p:txBody>
          <a:bodyPr>
            <a:spAutoFit/>
          </a:bodyPr>
          <a:lstStyle/>
          <a:p>
            <a:pPr algn="r" eaLnBrk="1" hangingPunct="1"/>
            <a:r>
              <a:rPr lang="en-US" sz="2000"/>
              <a:t>DC        672,228</a:t>
            </a:r>
          </a:p>
          <a:p>
            <a:pPr algn="r" eaLnBrk="1" hangingPunct="1"/>
            <a:r>
              <a:rPr lang="en-US" sz="2000"/>
              <a:t>VA     8,282,993</a:t>
            </a:r>
          </a:p>
          <a:p>
            <a:pPr algn="r" eaLnBrk="1" hangingPunct="1"/>
            <a:r>
              <a:rPr lang="en-US" sz="2000"/>
              <a:t>FL    20,271,272</a:t>
            </a:r>
          </a:p>
          <a:p>
            <a:pPr algn="r" eaLnBrk="1" hangingPunct="1"/>
            <a:r>
              <a:rPr lang="en-US" sz="2000"/>
              <a:t>TX   27,469,114</a:t>
            </a:r>
          </a:p>
          <a:p>
            <a:pPr algn="r" eaLnBrk="1" hangingPunct="1"/>
            <a:r>
              <a:rPr lang="en-US" sz="2000"/>
              <a:t>Total 56,795,607</a:t>
            </a:r>
          </a:p>
          <a:p>
            <a:pPr algn="r" eaLnBrk="1" hangingPunct="1"/>
            <a:endParaRPr lang="en-US" sz="2000"/>
          </a:p>
          <a:p>
            <a:pPr algn="r" eaLnBrk="1" hangingPunct="1"/>
            <a:r>
              <a:rPr lang="en-US" sz="2000"/>
              <a:t>The Same Population</a:t>
            </a:r>
          </a:p>
          <a:p>
            <a:pPr algn="r" eaLnBrk="1" hangingPunct="1"/>
            <a:r>
              <a:rPr lang="en-US" sz="2000"/>
              <a:t> as All These States!</a:t>
            </a:r>
          </a:p>
          <a:p>
            <a:pPr algn="r" eaLnBrk="1" hangingPunct="1"/>
            <a:endParaRPr lang="en-US" sz="2000"/>
          </a:p>
          <a:p>
            <a:pPr algn="r" eaLnBrk="1" hangingPunct="1"/>
            <a:r>
              <a:rPr lang="en-US" sz="2000"/>
              <a:t>*https://www.census.gov  2012</a:t>
            </a:r>
          </a:p>
          <a:p>
            <a:pPr algn="r" eaLnBrk="1" hangingPunct="1"/>
            <a:endParaRPr lang="en-US" sz="2000"/>
          </a:p>
        </p:txBody>
      </p:sp>
      <p:sp>
        <p:nvSpPr>
          <p:cNvPr id="15365" name="Slide Number Placeholder 6"/>
          <p:cNvSpPr>
            <a:spLocks noGrp="1"/>
          </p:cNvSpPr>
          <p:nvPr>
            <p:ph type="sldNum" sz="quarter" idx="12"/>
          </p:nvPr>
        </p:nvSpPr>
        <p:spPr bwMode="auto">
          <a:noFill/>
          <a:ln>
            <a:miter lim="800000"/>
            <a:headEnd/>
            <a:tailEnd/>
          </a:ln>
        </p:spPr>
        <p:txBody>
          <a:bodyPr/>
          <a:lstStyle/>
          <a:p>
            <a:fld id="{26C8A994-8CBA-4AEC-9B80-F6D47D6A28BD}" type="slidenum">
              <a:rPr lang="en-US" smtClean="0"/>
              <a:pPr/>
              <a:t>12</a:t>
            </a:fld>
            <a:endParaRPr lang="en-US" smtClean="0"/>
          </a:p>
        </p:txBody>
      </p:sp>
      <p:pic>
        <p:nvPicPr>
          <p:cNvPr id="15366" name="Picture 7"/>
          <p:cNvPicPr>
            <a:picLocks noChangeAspect="1"/>
          </p:cNvPicPr>
          <p:nvPr/>
        </p:nvPicPr>
        <p:blipFill>
          <a:blip r:embed="rId4"/>
          <a:srcRect/>
          <a:stretch>
            <a:fillRect/>
          </a:stretch>
        </p:blipFill>
        <p:spPr bwMode="auto">
          <a:xfrm>
            <a:off x="17463" y="3175"/>
            <a:ext cx="1201737" cy="10175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z="8000" dirty="0"/>
              <a:t>Accessibility</a:t>
            </a:r>
          </a:p>
        </p:txBody>
      </p:sp>
      <p:sp>
        <p:nvSpPr>
          <p:cNvPr id="16387" name="Content Placeholder 4"/>
          <p:cNvSpPr>
            <a:spLocks noGrp="1"/>
          </p:cNvSpPr>
          <p:nvPr>
            <p:ph idx="1"/>
          </p:nvPr>
        </p:nvSpPr>
        <p:spPr/>
        <p:txBody>
          <a:bodyPr/>
          <a:lstStyle/>
          <a:p>
            <a:pPr eaLnBrk="1" hangingPunct="1"/>
            <a:endParaRPr lang="en-US" smtClean="0"/>
          </a:p>
        </p:txBody>
      </p:sp>
      <p:sp>
        <p:nvSpPr>
          <p:cNvPr id="16388" name="Slide Number Placeholder 3"/>
          <p:cNvSpPr>
            <a:spLocks noGrp="1"/>
          </p:cNvSpPr>
          <p:nvPr>
            <p:ph type="sldNum" sz="quarter" idx="12"/>
          </p:nvPr>
        </p:nvSpPr>
        <p:spPr bwMode="auto">
          <a:noFill/>
          <a:ln>
            <a:miter lim="800000"/>
            <a:headEnd/>
            <a:tailEnd/>
          </a:ln>
        </p:spPr>
        <p:txBody>
          <a:bodyPr/>
          <a:lstStyle/>
          <a:p>
            <a:fld id="{AEB514AA-079B-4FF9-9514-749CA1B0118F}" type="slidenum">
              <a:rPr lang="en-US" smtClean="0">
                <a:cs typeface="Calibri" pitchFamily="34" charset="0"/>
                <a:sym typeface="Calibri" pitchFamily="34" charset="0"/>
              </a:rPr>
              <a:pPr/>
              <a:t>13</a:t>
            </a:fld>
            <a:endParaRPr lang="en-US" smtClean="0">
              <a:cs typeface="Calibri" pitchFamily="34" charset="0"/>
              <a:sym typeface="Calibri" pitchFamily="34" charset="0"/>
            </a:endParaRPr>
          </a:p>
        </p:txBody>
      </p:sp>
      <p:pic>
        <p:nvPicPr>
          <p:cNvPr id="16389" name="Picture 5"/>
          <p:cNvPicPr>
            <a:picLocks noChangeAspect="1"/>
          </p:cNvPicPr>
          <p:nvPr/>
        </p:nvPicPr>
        <p:blipFill>
          <a:blip r:embed="rId3"/>
          <a:srcRect/>
          <a:stretch>
            <a:fillRect/>
          </a:stretch>
        </p:blipFill>
        <p:spPr bwMode="auto">
          <a:xfrm>
            <a:off x="17463" y="3175"/>
            <a:ext cx="1201737" cy="101758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a:xfrm>
            <a:off x="1219200" y="1066800"/>
            <a:ext cx="6934200" cy="1143000"/>
          </a:xfrm>
        </p:spPr>
        <p:txBody>
          <a:bodyPr rtlCol="0">
            <a:normAutofit fontScale="90000"/>
          </a:bodyPr>
          <a:lstStyle/>
          <a:p>
            <a:pPr eaLnBrk="1" fontAlgn="auto" hangingPunct="1">
              <a:spcAft>
                <a:spcPts val="0"/>
              </a:spcAft>
              <a:defRPr/>
            </a:pPr>
            <a:r>
              <a:rPr lang="en-US" sz="6600" dirty="0"/>
              <a:t>The Rehabilitation Act of 1973</a:t>
            </a:r>
          </a:p>
        </p:txBody>
      </p:sp>
      <p:sp>
        <p:nvSpPr>
          <p:cNvPr id="17411" name="Slide Number Placeholder 3"/>
          <p:cNvSpPr>
            <a:spLocks noGrp="1"/>
          </p:cNvSpPr>
          <p:nvPr>
            <p:ph type="sldNum" sz="quarter" idx="12"/>
          </p:nvPr>
        </p:nvSpPr>
        <p:spPr bwMode="auto">
          <a:noFill/>
          <a:ln>
            <a:miter lim="800000"/>
            <a:headEnd/>
            <a:tailEnd/>
          </a:ln>
        </p:spPr>
        <p:txBody>
          <a:bodyPr/>
          <a:lstStyle/>
          <a:p>
            <a:fld id="{2C22D9D1-8DD0-46F7-A64D-FD9BA6A9CD70}" type="slidenum">
              <a:rPr lang="en-US" smtClean="0"/>
              <a:pPr/>
              <a:t>14</a:t>
            </a:fld>
            <a:endParaRPr lang="en-US" smtClean="0"/>
          </a:p>
        </p:txBody>
      </p:sp>
      <p:pic>
        <p:nvPicPr>
          <p:cNvPr id="17412" name="Picture 4"/>
          <p:cNvPicPr>
            <a:picLocks noChangeAspect="1"/>
          </p:cNvPicPr>
          <p:nvPr/>
        </p:nvPicPr>
        <p:blipFill>
          <a:blip r:embed="rId3"/>
          <a:srcRect/>
          <a:stretch>
            <a:fillRect/>
          </a:stretch>
        </p:blipFill>
        <p:spPr bwMode="auto">
          <a:xfrm>
            <a:off x="17463" y="3175"/>
            <a:ext cx="1201737" cy="10175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371600" y="304800"/>
            <a:ext cx="6629400" cy="1143000"/>
          </a:xfrm>
        </p:spPr>
        <p:txBody>
          <a:bodyPr/>
          <a:lstStyle/>
          <a:p>
            <a:pPr eaLnBrk="1" hangingPunct="1"/>
            <a:r>
              <a:rPr lang="en-US" b="1" smtClean="0"/>
              <a:t>Section 504</a:t>
            </a:r>
          </a:p>
        </p:txBody>
      </p:sp>
      <p:sp>
        <p:nvSpPr>
          <p:cNvPr id="18435" name="Rectangle 3"/>
          <p:cNvSpPr>
            <a:spLocks noGrp="1" noChangeArrowheads="1"/>
          </p:cNvSpPr>
          <p:nvPr>
            <p:ph idx="1"/>
          </p:nvPr>
        </p:nvSpPr>
        <p:spPr>
          <a:xfrm>
            <a:off x="838200" y="1752600"/>
            <a:ext cx="7467600" cy="3048000"/>
          </a:xfrm>
        </p:spPr>
        <p:txBody>
          <a:bodyPr/>
          <a:lstStyle/>
          <a:p>
            <a:pPr marL="350838" indent="-7938" eaLnBrk="1" hangingPunct="1">
              <a:buFontTx/>
              <a:buNone/>
            </a:pPr>
            <a:r>
              <a:rPr lang="en-US" sz="4000" smtClean="0">
                <a:cs typeface="Aharoni" pitchFamily="2" charset="-79"/>
              </a:rPr>
              <a:t>Section 504 prohibits discrimination based on disability in federally funded and federally conducted programs or activities in the United States</a:t>
            </a:r>
          </a:p>
        </p:txBody>
      </p:sp>
      <p:sp>
        <p:nvSpPr>
          <p:cNvPr id="18436" name="Slide Number Placeholder 4"/>
          <p:cNvSpPr>
            <a:spLocks noGrp="1"/>
          </p:cNvSpPr>
          <p:nvPr>
            <p:ph type="sldNum" sz="quarter" idx="12"/>
          </p:nvPr>
        </p:nvSpPr>
        <p:spPr bwMode="auto">
          <a:noFill/>
          <a:ln>
            <a:miter lim="800000"/>
            <a:headEnd/>
            <a:tailEnd/>
          </a:ln>
        </p:spPr>
        <p:txBody>
          <a:bodyPr/>
          <a:lstStyle/>
          <a:p>
            <a:fld id="{4678D7D0-BE89-4B3C-80D3-C42BC3E4832C}" type="slidenum">
              <a:rPr lang="en-US" smtClean="0"/>
              <a:pPr/>
              <a:t>15</a:t>
            </a:fld>
            <a:endParaRPr lang="en-US" smtClean="0"/>
          </a:p>
        </p:txBody>
      </p:sp>
      <p:pic>
        <p:nvPicPr>
          <p:cNvPr id="18437" name="Picture 5"/>
          <p:cNvPicPr>
            <a:picLocks noChangeAspect="1"/>
          </p:cNvPicPr>
          <p:nvPr/>
        </p:nvPicPr>
        <p:blipFill>
          <a:blip r:embed="rId3"/>
          <a:srcRect/>
          <a:stretch>
            <a:fillRect/>
          </a:stretch>
        </p:blipFill>
        <p:spPr bwMode="auto">
          <a:xfrm>
            <a:off x="17463" y="3175"/>
            <a:ext cx="1201737" cy="1017588"/>
          </a:xfrm>
          <a:prstGeom prst="rect">
            <a:avLst/>
          </a:prstGeom>
          <a:noFill/>
          <a:ln w="9525">
            <a:noFill/>
            <a:miter lim="800000"/>
            <a:headEnd/>
            <a:tailEnd/>
          </a:ln>
        </p:spPr>
      </p:pic>
    </p:spTree>
  </p:cSld>
  <p:clrMapOvr>
    <a:masterClrMapping/>
  </p:clrMapOvr>
  <p:transition advTm="1744"/>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371600" y="228600"/>
            <a:ext cx="6629400" cy="1143000"/>
          </a:xfrm>
        </p:spPr>
        <p:txBody>
          <a:bodyPr/>
          <a:lstStyle/>
          <a:p>
            <a:pPr eaLnBrk="1" hangingPunct="1"/>
            <a:r>
              <a:rPr lang="en-US" smtClean="0">
                <a:latin typeface="Arial" charset="0"/>
                <a:cs typeface="Arial" charset="0"/>
                <a:sym typeface="Arial" charset="0"/>
              </a:rPr>
              <a:t>Section 508</a:t>
            </a:r>
          </a:p>
        </p:txBody>
      </p:sp>
      <p:sp>
        <p:nvSpPr>
          <p:cNvPr id="19459" name="Rectangle 3"/>
          <p:cNvSpPr>
            <a:spLocks noGrp="1" noChangeArrowheads="1"/>
          </p:cNvSpPr>
          <p:nvPr>
            <p:ph idx="1"/>
          </p:nvPr>
        </p:nvSpPr>
        <p:spPr>
          <a:xfrm>
            <a:off x="1066800" y="1836738"/>
            <a:ext cx="6858000" cy="4572000"/>
          </a:xfrm>
        </p:spPr>
        <p:txBody>
          <a:bodyPr/>
          <a:lstStyle/>
          <a:p>
            <a:pPr indent="0" eaLnBrk="1" hangingPunct="1">
              <a:lnSpc>
                <a:spcPct val="80000"/>
              </a:lnSpc>
              <a:spcBef>
                <a:spcPts val="475"/>
              </a:spcBef>
              <a:buFontTx/>
              <a:buNone/>
            </a:pPr>
            <a:r>
              <a:rPr lang="en-US" smtClean="0">
                <a:latin typeface="Arial" charset="0"/>
                <a:cs typeface="Times New Roman" pitchFamily="18" charset="0"/>
                <a:sym typeface="Arial" charset="0"/>
              </a:rPr>
              <a:t>Section 508 of the Rehabilitation Act, as amended in 1998, requires that Federal agencies procure E&amp;IT that is accessible to people with disabilities, including employees and members of the public.  </a:t>
            </a:r>
          </a:p>
        </p:txBody>
      </p:sp>
      <p:sp>
        <p:nvSpPr>
          <p:cNvPr id="19460" name="Slide Number Placeholder 4"/>
          <p:cNvSpPr>
            <a:spLocks noGrp="1"/>
          </p:cNvSpPr>
          <p:nvPr>
            <p:ph type="sldNum" sz="quarter" idx="12"/>
          </p:nvPr>
        </p:nvSpPr>
        <p:spPr bwMode="auto">
          <a:noFill/>
          <a:ln>
            <a:miter lim="800000"/>
            <a:headEnd/>
            <a:tailEnd/>
          </a:ln>
        </p:spPr>
        <p:txBody>
          <a:bodyPr/>
          <a:lstStyle/>
          <a:p>
            <a:fld id="{2687FF0F-7220-4BD6-A89C-67F293B4535F}" type="slidenum">
              <a:rPr lang="en-US" smtClean="0"/>
              <a:pPr/>
              <a:t>16</a:t>
            </a:fld>
            <a:endParaRPr lang="en-US" smtClean="0"/>
          </a:p>
        </p:txBody>
      </p:sp>
      <p:pic>
        <p:nvPicPr>
          <p:cNvPr id="19461" name="Picture 5"/>
          <p:cNvPicPr>
            <a:picLocks noChangeAspect="1"/>
          </p:cNvPicPr>
          <p:nvPr/>
        </p:nvPicPr>
        <p:blipFill>
          <a:blip r:embed="rId3"/>
          <a:srcRect/>
          <a:stretch>
            <a:fillRect/>
          </a:stretch>
        </p:blipFill>
        <p:spPr bwMode="auto">
          <a:xfrm>
            <a:off x="17463" y="3175"/>
            <a:ext cx="1201737" cy="1017588"/>
          </a:xfrm>
          <a:prstGeom prst="rect">
            <a:avLst/>
          </a:prstGeom>
          <a:noFill/>
          <a:ln w="9525">
            <a:noFill/>
            <a:miter lim="800000"/>
            <a:headEnd/>
            <a:tailEnd/>
          </a:ln>
        </p:spPr>
      </p:pic>
    </p:spTree>
  </p:cSld>
  <p:clrMapOvr>
    <a:masterClrMapping/>
  </p:clrMapOvr>
  <p:transition advTm="1936"/>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txBox="1">
            <a:spLocks noGrp="1" noChangeArrowheads="1"/>
          </p:cNvSpPr>
          <p:nvPr>
            <p:ph type="title"/>
          </p:nvPr>
        </p:nvSpPr>
        <p:spPr>
          <a:xfrm>
            <a:off x="1295400" y="609600"/>
            <a:ext cx="6629400" cy="579438"/>
          </a:xfrm>
        </p:spPr>
        <p:txBody>
          <a:bodyPr rtlCol="0">
            <a:normAutofit fontScale="90000"/>
          </a:bodyPr>
          <a:lstStyle/>
          <a:p>
            <a:pPr eaLnBrk="1" fontAlgn="auto" hangingPunct="1">
              <a:defRPr/>
            </a:pPr>
            <a:r>
              <a:rPr lang="en-US" smtClean="0">
                <a:latin typeface="Arial" charset="0"/>
                <a:cs typeface="Arial" charset="0"/>
                <a:sym typeface="Arial" charset="0"/>
              </a:rPr>
              <a:t>508 Coordination</a:t>
            </a:r>
          </a:p>
        </p:txBody>
      </p:sp>
      <p:sp>
        <p:nvSpPr>
          <p:cNvPr id="20483" name="Rectangle 3"/>
          <p:cNvSpPr>
            <a:spLocks noGrp="1" noChangeArrowheads="1"/>
          </p:cNvSpPr>
          <p:nvPr>
            <p:ph idx="1"/>
          </p:nvPr>
        </p:nvSpPr>
        <p:spPr>
          <a:xfrm>
            <a:off x="381000" y="1524000"/>
            <a:ext cx="8305800" cy="4191000"/>
          </a:xfrm>
        </p:spPr>
        <p:txBody>
          <a:bodyPr/>
          <a:lstStyle/>
          <a:p>
            <a:pPr eaLnBrk="1" hangingPunct="1">
              <a:spcBef>
                <a:spcPts val="475"/>
              </a:spcBef>
              <a:buFont typeface="Wingdings" pitchFamily="2" charset="2"/>
              <a:buChar char="§"/>
            </a:pPr>
            <a:r>
              <a:rPr lang="en-US" sz="3600" smtClean="0">
                <a:latin typeface="Arial" charset="0"/>
                <a:cs typeface="Arial" charset="0"/>
                <a:sym typeface="Arial" charset="0"/>
              </a:rPr>
              <a:t>Ensure that all procurements containing EIT related deliverables include applicable Section 508 language</a:t>
            </a:r>
          </a:p>
          <a:p>
            <a:pPr eaLnBrk="1" hangingPunct="1">
              <a:spcBef>
                <a:spcPts val="475"/>
              </a:spcBef>
              <a:buFont typeface="Wingdings" pitchFamily="2" charset="2"/>
              <a:buChar char="§"/>
            </a:pPr>
            <a:r>
              <a:rPr lang="en-US" sz="3600" smtClean="0">
                <a:latin typeface="Arial" charset="0"/>
                <a:cs typeface="Arial" charset="0"/>
                <a:sym typeface="Arial" charset="0"/>
              </a:rPr>
              <a:t>Incorporate Section 508 planning early into your project life cycle </a:t>
            </a:r>
          </a:p>
        </p:txBody>
      </p:sp>
      <p:sp>
        <p:nvSpPr>
          <p:cNvPr id="20484" name="Slide Number Placeholder 4"/>
          <p:cNvSpPr>
            <a:spLocks noGrp="1"/>
          </p:cNvSpPr>
          <p:nvPr>
            <p:ph type="sldNum" sz="quarter" idx="12"/>
          </p:nvPr>
        </p:nvSpPr>
        <p:spPr bwMode="auto">
          <a:noFill/>
          <a:ln>
            <a:miter lim="800000"/>
            <a:headEnd/>
            <a:tailEnd/>
          </a:ln>
        </p:spPr>
        <p:txBody>
          <a:bodyPr/>
          <a:lstStyle/>
          <a:p>
            <a:fld id="{B10669FA-2871-4923-85C6-186D63A61D13}" type="slidenum">
              <a:rPr lang="en-US" smtClean="0"/>
              <a:pPr/>
              <a:t>17</a:t>
            </a:fld>
            <a:endParaRPr lang="en-US" smtClean="0"/>
          </a:p>
        </p:txBody>
      </p:sp>
      <p:pic>
        <p:nvPicPr>
          <p:cNvPr id="20485" name="Picture 5"/>
          <p:cNvPicPr>
            <a:picLocks noChangeAspect="1"/>
          </p:cNvPicPr>
          <p:nvPr/>
        </p:nvPicPr>
        <p:blipFill>
          <a:blip r:embed="rId3"/>
          <a:srcRect/>
          <a:stretch>
            <a:fillRect/>
          </a:stretch>
        </p:blipFill>
        <p:spPr bwMode="auto">
          <a:xfrm>
            <a:off x="17463" y="3175"/>
            <a:ext cx="1201737" cy="10175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hape 254"/>
          <p:cNvSpPr>
            <a:spLocks noGrp="1"/>
          </p:cNvSpPr>
          <p:nvPr>
            <p:ph type="title"/>
          </p:nvPr>
        </p:nvSpPr>
        <p:spPr>
          <a:xfrm>
            <a:off x="609600" y="2514600"/>
            <a:ext cx="7924800" cy="1143000"/>
          </a:xfrm>
        </p:spPr>
        <p:txBody>
          <a:bodyPr tIns="45700" bIns="45700"/>
          <a:lstStyle/>
          <a:p>
            <a:pPr eaLnBrk="1" hangingPunct="1">
              <a:buSzPct val="25000"/>
            </a:pPr>
            <a:r>
              <a:rPr lang="en-US" smtClean="0">
                <a:latin typeface="Arial" charset="0"/>
                <a:cs typeface="Arial" charset="0"/>
                <a:sym typeface="Arial" charset="0"/>
              </a:rPr>
              <a:t>Assistive Technology</a:t>
            </a:r>
          </a:p>
        </p:txBody>
      </p:sp>
      <p:sp>
        <p:nvSpPr>
          <p:cNvPr id="21507" name="Slide Number Placeholder 3"/>
          <p:cNvSpPr>
            <a:spLocks noGrp="1"/>
          </p:cNvSpPr>
          <p:nvPr>
            <p:ph type="sldNum" sz="quarter" idx="12"/>
          </p:nvPr>
        </p:nvSpPr>
        <p:spPr bwMode="auto">
          <a:noFill/>
          <a:ln>
            <a:miter lim="800000"/>
            <a:headEnd/>
            <a:tailEnd/>
          </a:ln>
        </p:spPr>
        <p:txBody>
          <a:bodyPr/>
          <a:lstStyle/>
          <a:p>
            <a:fld id="{E97D114E-ABCF-4855-94F8-203BBF49CDCF}" type="slidenum">
              <a:rPr lang="en-US" smtClean="0"/>
              <a:pPr/>
              <a:t>18</a:t>
            </a:fld>
            <a:endParaRPr lang="en-US" smtClean="0"/>
          </a:p>
        </p:txBody>
      </p:sp>
      <p:pic>
        <p:nvPicPr>
          <p:cNvPr id="21508" name="Picture 4"/>
          <p:cNvPicPr>
            <a:picLocks noChangeAspect="1"/>
          </p:cNvPicPr>
          <p:nvPr/>
        </p:nvPicPr>
        <p:blipFill>
          <a:blip r:embed="rId3"/>
          <a:srcRect/>
          <a:stretch>
            <a:fillRect/>
          </a:stretch>
        </p:blipFill>
        <p:spPr bwMode="auto">
          <a:xfrm>
            <a:off x="17463" y="3175"/>
            <a:ext cx="1201737" cy="1017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63"/>
          <p:cNvSpPr txBox="1">
            <a:spLocks noChangeArrowheads="1"/>
          </p:cNvSpPr>
          <p:nvPr/>
        </p:nvSpPr>
        <p:spPr bwMode="auto">
          <a:xfrm>
            <a:off x="1752600" y="762000"/>
            <a:ext cx="5715000" cy="5294313"/>
          </a:xfrm>
          <a:prstGeom prst="rect">
            <a:avLst/>
          </a:prstGeom>
          <a:noFill/>
          <a:ln w="9525">
            <a:noFill/>
            <a:miter lim="800000"/>
            <a:headEnd/>
            <a:tailEnd/>
          </a:ln>
        </p:spPr>
        <p:txBody>
          <a:bodyPr>
            <a:spAutoFit/>
          </a:bodyPr>
          <a:lstStyle/>
          <a:p>
            <a:pPr eaLnBrk="1" hangingPunct="1"/>
            <a:r>
              <a:rPr lang="en-US" sz="3600"/>
              <a:t>Please Note:</a:t>
            </a:r>
          </a:p>
          <a:p>
            <a:pPr eaLnBrk="1" hangingPunct="1"/>
            <a:endParaRPr lang="en-US" sz="3200"/>
          </a:p>
          <a:p>
            <a:pPr eaLnBrk="1" hangingPunct="1"/>
            <a:r>
              <a:rPr lang="en-US" sz="3600"/>
              <a:t>The assistive technologies in this presentation are shown only as examples.  The General Services Administration does not endorse or recommend products of any kind</a:t>
            </a:r>
            <a:r>
              <a:rPr lang="en-US" sz="2000"/>
              <a:t>.</a:t>
            </a:r>
          </a:p>
          <a:p>
            <a:pPr eaLnBrk="1" hangingPunct="1"/>
            <a:endParaRPr lang="en-US"/>
          </a:p>
        </p:txBody>
      </p:sp>
      <p:sp>
        <p:nvSpPr>
          <p:cNvPr id="22531" name="Slide Number Placeholder 3"/>
          <p:cNvSpPr>
            <a:spLocks noGrp="1"/>
          </p:cNvSpPr>
          <p:nvPr>
            <p:ph type="sldNum" sz="quarter" idx="12"/>
          </p:nvPr>
        </p:nvSpPr>
        <p:spPr bwMode="auto">
          <a:noFill/>
          <a:ln>
            <a:miter lim="800000"/>
            <a:headEnd/>
            <a:tailEnd/>
          </a:ln>
        </p:spPr>
        <p:txBody>
          <a:bodyPr/>
          <a:lstStyle/>
          <a:p>
            <a:fld id="{1BF65D4A-6E6D-4211-861A-166E9DE07B90}" type="slidenum">
              <a:rPr lang="en-US" smtClean="0"/>
              <a:pPr/>
              <a:t>19</a:t>
            </a:fld>
            <a:endParaRPr lang="en-US" smtClean="0"/>
          </a:p>
        </p:txBody>
      </p:sp>
      <p:pic>
        <p:nvPicPr>
          <p:cNvPr id="22532" name="Picture 4"/>
          <p:cNvPicPr>
            <a:picLocks noChangeAspect="1"/>
          </p:cNvPicPr>
          <p:nvPr/>
        </p:nvPicPr>
        <p:blipFill>
          <a:blip r:embed="rId3"/>
          <a:srcRect/>
          <a:stretch>
            <a:fillRect/>
          </a:stretch>
        </p:blipFill>
        <p:spPr bwMode="auto">
          <a:xfrm>
            <a:off x="17463" y="3175"/>
            <a:ext cx="1201737" cy="1017588"/>
          </a:xfrm>
          <a:prstGeom prst="rect">
            <a:avLst/>
          </a:prstGeom>
          <a:noFill/>
          <a:ln w="9525">
            <a:noFill/>
            <a:miter lim="800000"/>
            <a:headEnd/>
            <a:tailEnd/>
          </a:ln>
        </p:spPr>
      </p:pic>
    </p:spTree>
  </p:cSld>
  <p:clrMapOvr>
    <a:masterClrMapping/>
  </p:clrMapOvr>
  <p:transition advTm="1472"/>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hape 149"/>
          <p:cNvSpPr txBox="1">
            <a:spLocks noGrp="1"/>
          </p:cNvSpPr>
          <p:nvPr>
            <p:ph type="title"/>
          </p:nvPr>
        </p:nvSpPr>
        <p:spPr/>
        <p:txBody>
          <a:bodyPr tIns="45700" bIns="45700" rtlCol="0">
            <a:normAutofit fontScale="90000"/>
          </a:bodyPr>
          <a:lstStyle/>
          <a:p>
            <a:pPr eaLnBrk="1" fontAlgn="auto" hangingPunct="1">
              <a:buSzPct val="25000"/>
              <a:defRPr/>
            </a:pPr>
            <a:r>
              <a:rPr lang="en-US" dirty="0" smtClean="0">
                <a:latin typeface="Arial" charset="0"/>
                <a:cs typeface="Arial" charset="0"/>
                <a:sym typeface="Arial" charset="0"/>
              </a:rPr>
              <a:t>Alex Koudry, MS, ATP, RET, CPACC	</a:t>
            </a:r>
          </a:p>
        </p:txBody>
      </p:sp>
      <p:sp>
        <p:nvSpPr>
          <p:cNvPr id="5123" name="Shape 150"/>
          <p:cNvSpPr>
            <a:spLocks noGrp="1"/>
          </p:cNvSpPr>
          <p:nvPr>
            <p:ph idx="1"/>
          </p:nvPr>
        </p:nvSpPr>
        <p:spPr/>
        <p:txBody>
          <a:bodyPr tIns="45700" bIns="45700"/>
          <a:lstStyle/>
          <a:p>
            <a:pPr marL="0" indent="0" eaLnBrk="1" hangingPunct="1">
              <a:spcBef>
                <a:spcPct val="0"/>
              </a:spcBef>
              <a:buFontTx/>
              <a:buNone/>
            </a:pPr>
            <a:r>
              <a:rPr lang="en-US" sz="2800" smtClean="0">
                <a:latin typeface="Arial" charset="0"/>
                <a:cs typeface="Arial" charset="0"/>
                <a:sym typeface="Arial" charset="0"/>
              </a:rPr>
              <a:t>Program Director of the OAS Center for IT Access (CITA) Program </a:t>
            </a:r>
          </a:p>
        </p:txBody>
      </p:sp>
      <p:sp>
        <p:nvSpPr>
          <p:cNvPr id="5124" name="Slide Number Placeholder 4"/>
          <p:cNvSpPr>
            <a:spLocks noGrp="1"/>
          </p:cNvSpPr>
          <p:nvPr>
            <p:ph type="sldNum" sz="quarter" idx="12"/>
          </p:nvPr>
        </p:nvSpPr>
        <p:spPr bwMode="auto">
          <a:noFill/>
          <a:ln>
            <a:miter lim="800000"/>
            <a:headEnd/>
            <a:tailEnd/>
          </a:ln>
        </p:spPr>
        <p:txBody>
          <a:bodyPr/>
          <a:lstStyle/>
          <a:p>
            <a:fld id="{44860F6B-27E1-4D0B-A620-1ECEF349E3EE}" type="slidenum">
              <a:rPr lang="en-US" sz="2000" smtClean="0">
                <a:cs typeface="Calibri" pitchFamily="34" charset="0"/>
                <a:sym typeface="Calibri" pitchFamily="34" charset="0"/>
              </a:rPr>
              <a:pPr/>
              <a:t>2</a:t>
            </a:fld>
            <a:endParaRPr lang="en-US" sz="2000" smtClean="0">
              <a:cs typeface="Calibri" pitchFamily="34" charset="0"/>
              <a:sym typeface="Calibri" pitchFamily="34" charset="0"/>
            </a:endParaRPr>
          </a:p>
        </p:txBody>
      </p:sp>
      <p:pic>
        <p:nvPicPr>
          <p:cNvPr id="5125" name="Picture 3"/>
          <p:cNvPicPr>
            <a:picLocks noChangeAspect="1"/>
          </p:cNvPicPr>
          <p:nvPr/>
        </p:nvPicPr>
        <p:blipFill>
          <a:blip r:embed="rId3"/>
          <a:srcRect/>
          <a:stretch>
            <a:fillRect/>
          </a:stretch>
        </p:blipFill>
        <p:spPr bwMode="auto">
          <a:xfrm>
            <a:off x="17463" y="3175"/>
            <a:ext cx="1201737" cy="1017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5029200"/>
            <a:ext cx="8229600" cy="977900"/>
          </a:xfrm>
        </p:spPr>
        <p:txBody>
          <a:bodyPr rtlCol="0">
            <a:normAutofit/>
          </a:bodyPr>
          <a:lstStyle/>
          <a:p>
            <a:pPr marL="109728" indent="0" algn="ctr" eaLnBrk="1" fontAlgn="auto" hangingPunct="1">
              <a:spcAft>
                <a:spcPts val="0"/>
              </a:spcAft>
              <a:buFont typeface="Arial" pitchFamily="34" charset="0"/>
              <a:buNone/>
              <a:defRPr/>
            </a:pPr>
            <a:r>
              <a:rPr lang="en-US" dirty="0"/>
              <a:t>Pointing Stick</a:t>
            </a:r>
          </a:p>
          <a:p>
            <a:pPr eaLnBrk="1" fontAlgn="auto" hangingPunct="1">
              <a:spcAft>
                <a:spcPts val="0"/>
              </a:spcAft>
              <a:buFont typeface="Arial" pitchFamily="34" charset="0"/>
              <a:buChar char="•"/>
              <a:defRPr/>
            </a:pPr>
            <a:endParaRPr lang="en-US" dirty="0"/>
          </a:p>
        </p:txBody>
      </p:sp>
      <p:pic>
        <p:nvPicPr>
          <p:cNvPr id="23555" name="Picture 1" descr="Pointing stick photo shows a hand with a custom fitted pointing stick wrapped around the index finger and extending about an inch beyond, the user is using the stick to press a key on the keyboard."/>
          <p:cNvPicPr>
            <a:picLocks noChangeAspect="1"/>
          </p:cNvPicPr>
          <p:nvPr/>
        </p:nvPicPr>
        <p:blipFill>
          <a:blip r:embed="rId3"/>
          <a:srcRect/>
          <a:stretch>
            <a:fillRect/>
          </a:stretch>
        </p:blipFill>
        <p:spPr bwMode="auto">
          <a:xfrm>
            <a:off x="2667000" y="990600"/>
            <a:ext cx="4035425" cy="3560763"/>
          </a:xfrm>
          <a:prstGeom prst="rect">
            <a:avLst/>
          </a:prstGeom>
          <a:noFill/>
          <a:ln w="9525">
            <a:noFill/>
            <a:miter lim="800000"/>
            <a:headEnd/>
            <a:tailEnd/>
          </a:ln>
        </p:spPr>
      </p:pic>
      <p:sp>
        <p:nvSpPr>
          <p:cNvPr id="23556" name="Slide Number Placeholder 5"/>
          <p:cNvSpPr>
            <a:spLocks noGrp="1"/>
          </p:cNvSpPr>
          <p:nvPr>
            <p:ph type="sldNum" sz="quarter" idx="12"/>
          </p:nvPr>
        </p:nvSpPr>
        <p:spPr bwMode="auto">
          <a:noFill/>
          <a:ln>
            <a:miter lim="800000"/>
            <a:headEnd/>
            <a:tailEnd/>
          </a:ln>
        </p:spPr>
        <p:txBody>
          <a:bodyPr/>
          <a:lstStyle/>
          <a:p>
            <a:fld id="{8E7C1E81-661A-405F-B488-4EE123163F12}" type="slidenum">
              <a:rPr lang="en-US" smtClean="0"/>
              <a:pPr/>
              <a:t>20</a:t>
            </a:fld>
            <a:endParaRPr lang="en-US" smtClean="0"/>
          </a:p>
        </p:txBody>
      </p:sp>
      <p:pic>
        <p:nvPicPr>
          <p:cNvPr id="23557" name="Picture 6"/>
          <p:cNvPicPr>
            <a:picLocks noChangeAspect="1"/>
          </p:cNvPicPr>
          <p:nvPr/>
        </p:nvPicPr>
        <p:blipFill>
          <a:blip r:embed="rId4"/>
          <a:srcRect/>
          <a:stretch>
            <a:fillRect/>
          </a:stretch>
        </p:blipFill>
        <p:spPr bwMode="auto">
          <a:xfrm>
            <a:off x="17463" y="3175"/>
            <a:ext cx="1201737" cy="1017588"/>
          </a:xfrm>
          <a:prstGeom prst="rect">
            <a:avLst/>
          </a:prstGeom>
          <a:noFill/>
          <a:ln w="9525">
            <a:noFill/>
            <a:miter lim="800000"/>
            <a:headEnd/>
            <a:tailEnd/>
          </a:ln>
        </p:spPr>
      </p:pic>
    </p:spTree>
  </p:cSld>
  <p:clrMapOvr>
    <a:masterClrMapping/>
  </p:clrMapOvr>
  <p:transition advTm="2416"/>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5029200"/>
            <a:ext cx="8229600" cy="977900"/>
          </a:xfrm>
        </p:spPr>
        <p:txBody>
          <a:bodyPr rtlCol="0">
            <a:normAutofit/>
          </a:bodyPr>
          <a:lstStyle/>
          <a:p>
            <a:pPr marL="109728" indent="0" algn="ctr" eaLnBrk="1" fontAlgn="auto" hangingPunct="1">
              <a:spcAft>
                <a:spcPts val="0"/>
              </a:spcAft>
              <a:buFont typeface="Arial" pitchFamily="34" charset="0"/>
              <a:buNone/>
              <a:defRPr/>
            </a:pPr>
            <a:r>
              <a:rPr lang="en-US" dirty="0"/>
              <a:t>Left-handed keyboard</a:t>
            </a:r>
          </a:p>
          <a:p>
            <a:pPr eaLnBrk="1" fontAlgn="auto" hangingPunct="1">
              <a:spcAft>
                <a:spcPts val="0"/>
              </a:spcAft>
              <a:buFont typeface="Arial" pitchFamily="34" charset="0"/>
              <a:buChar char="•"/>
              <a:defRPr/>
            </a:pPr>
            <a:endParaRPr lang="en-US" dirty="0"/>
          </a:p>
        </p:txBody>
      </p:sp>
      <p:pic>
        <p:nvPicPr>
          <p:cNvPr id="24579" name="Picture 1" descr="Left handed keyboard."/>
          <p:cNvPicPr>
            <a:picLocks noChangeAspect="1"/>
          </p:cNvPicPr>
          <p:nvPr/>
        </p:nvPicPr>
        <p:blipFill>
          <a:blip r:embed="rId3"/>
          <a:srcRect/>
          <a:stretch>
            <a:fillRect/>
          </a:stretch>
        </p:blipFill>
        <p:spPr bwMode="auto">
          <a:xfrm>
            <a:off x="2144713" y="1219200"/>
            <a:ext cx="4872037" cy="3590925"/>
          </a:xfrm>
          <a:prstGeom prst="rect">
            <a:avLst/>
          </a:prstGeom>
          <a:noFill/>
          <a:ln w="9525">
            <a:noFill/>
            <a:miter lim="800000"/>
            <a:headEnd/>
            <a:tailEnd/>
          </a:ln>
        </p:spPr>
      </p:pic>
      <p:sp>
        <p:nvSpPr>
          <p:cNvPr id="24580" name="Slide Number Placeholder 5"/>
          <p:cNvSpPr>
            <a:spLocks noGrp="1"/>
          </p:cNvSpPr>
          <p:nvPr>
            <p:ph type="sldNum" sz="quarter" idx="12"/>
          </p:nvPr>
        </p:nvSpPr>
        <p:spPr bwMode="auto">
          <a:noFill/>
          <a:ln>
            <a:miter lim="800000"/>
            <a:headEnd/>
            <a:tailEnd/>
          </a:ln>
        </p:spPr>
        <p:txBody>
          <a:bodyPr/>
          <a:lstStyle/>
          <a:p>
            <a:fld id="{981A5081-F1D1-4D84-B1AD-812AEBFB8470}" type="slidenum">
              <a:rPr lang="en-US" smtClean="0"/>
              <a:pPr/>
              <a:t>21</a:t>
            </a:fld>
            <a:endParaRPr lang="en-US" smtClean="0"/>
          </a:p>
        </p:txBody>
      </p:sp>
      <p:pic>
        <p:nvPicPr>
          <p:cNvPr id="24581" name="Picture 6"/>
          <p:cNvPicPr>
            <a:picLocks noChangeAspect="1"/>
          </p:cNvPicPr>
          <p:nvPr/>
        </p:nvPicPr>
        <p:blipFill>
          <a:blip r:embed="rId4"/>
          <a:srcRect/>
          <a:stretch>
            <a:fillRect/>
          </a:stretch>
        </p:blipFill>
        <p:spPr bwMode="auto">
          <a:xfrm>
            <a:off x="17463" y="3175"/>
            <a:ext cx="1201737" cy="1017588"/>
          </a:xfrm>
          <a:prstGeom prst="rect">
            <a:avLst/>
          </a:prstGeom>
          <a:noFill/>
          <a:ln w="9525">
            <a:noFill/>
            <a:miter lim="800000"/>
            <a:headEnd/>
            <a:tailEnd/>
          </a:ln>
        </p:spPr>
      </p:pic>
    </p:spTree>
  </p:cSld>
  <p:clrMapOvr>
    <a:masterClrMapping/>
  </p:clrMapOvr>
  <p:transition advTm="2416"/>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5029200"/>
            <a:ext cx="8229600" cy="977900"/>
          </a:xfrm>
        </p:spPr>
        <p:txBody>
          <a:bodyPr rtlCol="0">
            <a:normAutofit lnSpcReduction="10000"/>
          </a:bodyPr>
          <a:lstStyle/>
          <a:p>
            <a:pPr marL="109728" indent="0" algn="ctr" eaLnBrk="1" fontAlgn="auto" hangingPunct="1">
              <a:spcAft>
                <a:spcPts val="0"/>
              </a:spcAft>
              <a:buFont typeface="Arial" pitchFamily="34" charset="0"/>
              <a:buNone/>
              <a:defRPr/>
            </a:pPr>
            <a:r>
              <a:rPr lang="en-US" dirty="0"/>
              <a:t>Mouth Stick Keyboard</a:t>
            </a:r>
            <a:br>
              <a:rPr lang="en-US" dirty="0"/>
            </a:br>
            <a:endParaRPr lang="en-US" dirty="0"/>
          </a:p>
        </p:txBody>
      </p:sp>
      <p:pic>
        <p:nvPicPr>
          <p:cNvPr id="25603" name="Picture 1" descr="Mouth Stick Keyboard"/>
          <p:cNvPicPr>
            <a:picLocks noChangeAspect="1"/>
          </p:cNvPicPr>
          <p:nvPr/>
        </p:nvPicPr>
        <p:blipFill>
          <a:blip r:embed="rId3"/>
          <a:srcRect/>
          <a:stretch>
            <a:fillRect/>
          </a:stretch>
        </p:blipFill>
        <p:spPr bwMode="auto">
          <a:xfrm>
            <a:off x="2060575" y="1066800"/>
            <a:ext cx="5022850" cy="3378200"/>
          </a:xfrm>
          <a:prstGeom prst="rect">
            <a:avLst/>
          </a:prstGeom>
          <a:noFill/>
          <a:ln w="9525">
            <a:noFill/>
            <a:miter lim="800000"/>
            <a:headEnd/>
            <a:tailEnd/>
          </a:ln>
        </p:spPr>
      </p:pic>
      <p:sp>
        <p:nvSpPr>
          <p:cNvPr id="25604" name="Slide Number Placeholder 5"/>
          <p:cNvSpPr>
            <a:spLocks noGrp="1"/>
          </p:cNvSpPr>
          <p:nvPr>
            <p:ph type="sldNum" sz="quarter" idx="12"/>
          </p:nvPr>
        </p:nvSpPr>
        <p:spPr bwMode="auto">
          <a:noFill/>
          <a:ln>
            <a:miter lim="800000"/>
            <a:headEnd/>
            <a:tailEnd/>
          </a:ln>
        </p:spPr>
        <p:txBody>
          <a:bodyPr/>
          <a:lstStyle/>
          <a:p>
            <a:fld id="{6C438135-1518-43D8-9CD0-4B902E54567E}" type="slidenum">
              <a:rPr lang="en-US" smtClean="0"/>
              <a:pPr/>
              <a:t>22</a:t>
            </a:fld>
            <a:endParaRPr lang="en-US" smtClean="0"/>
          </a:p>
        </p:txBody>
      </p:sp>
      <p:pic>
        <p:nvPicPr>
          <p:cNvPr id="25605" name="Picture 6"/>
          <p:cNvPicPr>
            <a:picLocks noChangeAspect="1"/>
          </p:cNvPicPr>
          <p:nvPr/>
        </p:nvPicPr>
        <p:blipFill>
          <a:blip r:embed="rId4"/>
          <a:srcRect/>
          <a:stretch>
            <a:fillRect/>
          </a:stretch>
        </p:blipFill>
        <p:spPr bwMode="auto">
          <a:xfrm>
            <a:off x="17463" y="3175"/>
            <a:ext cx="1201737" cy="1017588"/>
          </a:xfrm>
          <a:prstGeom prst="rect">
            <a:avLst/>
          </a:prstGeom>
          <a:noFill/>
          <a:ln w="9525">
            <a:noFill/>
            <a:miter lim="800000"/>
            <a:headEnd/>
            <a:tailEnd/>
          </a:ln>
        </p:spPr>
      </p:pic>
    </p:spTree>
  </p:cSld>
  <p:clrMapOvr>
    <a:masterClrMapping/>
  </p:clrMapOvr>
  <p:transition advTm="2416"/>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5029200"/>
            <a:ext cx="8229600" cy="977900"/>
          </a:xfrm>
        </p:spPr>
        <p:txBody>
          <a:bodyPr rtlCol="0">
            <a:normAutofit/>
          </a:bodyPr>
          <a:lstStyle/>
          <a:p>
            <a:pPr marL="109728" indent="0" algn="ctr" eaLnBrk="1" fontAlgn="auto" hangingPunct="1">
              <a:spcAft>
                <a:spcPts val="0"/>
              </a:spcAft>
              <a:buFont typeface="Arial" pitchFamily="34" charset="0"/>
              <a:buNone/>
              <a:defRPr/>
            </a:pPr>
            <a:r>
              <a:rPr lang="en-US" sz="3600" dirty="0"/>
              <a:t>Screen Magnification</a:t>
            </a:r>
          </a:p>
          <a:p>
            <a:pPr eaLnBrk="1" fontAlgn="auto" hangingPunct="1">
              <a:spcAft>
                <a:spcPts val="0"/>
              </a:spcAft>
              <a:buFont typeface="Arial" pitchFamily="34" charset="0"/>
              <a:buChar char="•"/>
              <a:defRPr/>
            </a:pPr>
            <a:endParaRPr lang="en-US" sz="3600" dirty="0"/>
          </a:p>
        </p:txBody>
      </p:sp>
      <p:pic>
        <p:nvPicPr>
          <p:cNvPr id="26627" name="Picture 7" descr="Screen enlargement example"/>
          <p:cNvPicPr>
            <a:picLocks noChangeAspect="1" noChangeArrowheads="1"/>
          </p:cNvPicPr>
          <p:nvPr/>
        </p:nvPicPr>
        <p:blipFill>
          <a:blip r:embed="rId3"/>
          <a:srcRect/>
          <a:stretch>
            <a:fillRect/>
          </a:stretch>
        </p:blipFill>
        <p:spPr bwMode="auto">
          <a:xfrm>
            <a:off x="1447800" y="533400"/>
            <a:ext cx="6086475" cy="4057650"/>
          </a:xfrm>
          <a:prstGeom prst="rect">
            <a:avLst/>
          </a:prstGeom>
          <a:noFill/>
          <a:ln w="9525">
            <a:noFill/>
            <a:miter lim="800000"/>
            <a:headEnd/>
            <a:tailEnd/>
          </a:ln>
        </p:spPr>
      </p:pic>
      <p:sp>
        <p:nvSpPr>
          <p:cNvPr id="26628" name="Slide Number Placeholder 6"/>
          <p:cNvSpPr>
            <a:spLocks noGrp="1"/>
          </p:cNvSpPr>
          <p:nvPr>
            <p:ph type="sldNum" sz="quarter" idx="12"/>
          </p:nvPr>
        </p:nvSpPr>
        <p:spPr bwMode="auto">
          <a:noFill/>
          <a:ln>
            <a:miter lim="800000"/>
            <a:headEnd/>
            <a:tailEnd/>
          </a:ln>
        </p:spPr>
        <p:txBody>
          <a:bodyPr/>
          <a:lstStyle/>
          <a:p>
            <a:fld id="{702E701D-CF8B-4127-BEFA-0EC43D16A95B}" type="slidenum">
              <a:rPr lang="en-US" smtClean="0"/>
              <a:pPr/>
              <a:t>23</a:t>
            </a:fld>
            <a:endParaRPr lang="en-US" smtClean="0"/>
          </a:p>
        </p:txBody>
      </p:sp>
      <p:pic>
        <p:nvPicPr>
          <p:cNvPr id="26629" name="Picture 7"/>
          <p:cNvPicPr>
            <a:picLocks noChangeAspect="1"/>
          </p:cNvPicPr>
          <p:nvPr/>
        </p:nvPicPr>
        <p:blipFill>
          <a:blip r:embed="rId4"/>
          <a:srcRect/>
          <a:stretch>
            <a:fillRect/>
          </a:stretch>
        </p:blipFill>
        <p:spPr bwMode="auto">
          <a:xfrm>
            <a:off x="17463" y="3175"/>
            <a:ext cx="1201737" cy="1017588"/>
          </a:xfrm>
          <a:prstGeom prst="rect">
            <a:avLst/>
          </a:prstGeom>
          <a:noFill/>
          <a:ln w="9525">
            <a:noFill/>
            <a:miter lim="800000"/>
            <a:headEnd/>
            <a:tailEnd/>
          </a:ln>
        </p:spPr>
      </p:pic>
    </p:spTree>
  </p:cSld>
  <p:clrMapOvr>
    <a:masterClrMapping/>
  </p:clrMapOvr>
  <p:transition advTm="2416"/>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990600" y="381000"/>
            <a:ext cx="6629400" cy="1143000"/>
          </a:xfrm>
          <a:prstGeom prst="rect">
            <a:avLst/>
          </a:prstGeom>
          <a:noFill/>
          <a:ln w="9525">
            <a:noFill/>
            <a:miter lim="800000"/>
            <a:headEnd/>
            <a:tailEnd/>
          </a:ln>
        </p:spPr>
        <p:txBody>
          <a:bodyPr anchor="ctr"/>
          <a:lstStyle/>
          <a:p>
            <a:pPr algn="ctr" eaLnBrk="1" hangingPunct="1"/>
            <a:r>
              <a:rPr lang="en-US" sz="4400"/>
              <a:t>  </a:t>
            </a:r>
            <a:r>
              <a:rPr lang="en-US" sz="4400" b="1"/>
              <a:t>Screen Readers </a:t>
            </a:r>
          </a:p>
        </p:txBody>
      </p:sp>
      <p:sp>
        <p:nvSpPr>
          <p:cNvPr id="687170" name="Text Box 66"/>
          <p:cNvSpPr txBox="1">
            <a:spLocks noChangeArrowheads="1"/>
          </p:cNvSpPr>
          <p:nvPr/>
        </p:nvSpPr>
        <p:spPr bwMode="auto">
          <a:xfrm>
            <a:off x="1524000" y="1676400"/>
            <a:ext cx="6199188" cy="4586288"/>
          </a:xfrm>
          <a:prstGeom prst="rect">
            <a:avLst/>
          </a:prstGeom>
          <a:noFill/>
          <a:ln w="9525" algn="ctr">
            <a:noFill/>
            <a:miter lim="800000"/>
            <a:headEnd/>
            <a:tailEnd/>
          </a:ln>
          <a:effectLst/>
        </p:spPr>
        <p:txBody>
          <a:bodyPr lIns="92075" tIns="46038" rIns="92075" bIns="46038">
            <a:spAutoFit/>
          </a:bodyPr>
          <a:lstStyle/>
          <a:p>
            <a:pPr eaLnBrk="1" fontAlgn="auto" hangingPunct="1">
              <a:spcBef>
                <a:spcPts val="0"/>
              </a:spcBef>
              <a:spcAft>
                <a:spcPts val="0"/>
              </a:spcAft>
              <a:buFontTx/>
              <a:buChar char="•"/>
              <a:defRPr/>
            </a:pPr>
            <a:r>
              <a:rPr lang="en-US" sz="4400" dirty="0">
                <a:latin typeface="+mn-lt"/>
              </a:rPr>
              <a:t>Read the text to user</a:t>
            </a:r>
          </a:p>
          <a:p>
            <a:pPr eaLnBrk="1" fontAlgn="auto" hangingPunct="1">
              <a:spcBef>
                <a:spcPts val="0"/>
              </a:spcBef>
              <a:spcAft>
                <a:spcPts val="0"/>
              </a:spcAft>
              <a:buFontTx/>
              <a:buChar char="•"/>
              <a:defRPr/>
            </a:pPr>
            <a:r>
              <a:rPr lang="en-US" sz="4400" dirty="0">
                <a:latin typeface="+mn-lt"/>
              </a:rPr>
              <a:t>Also allow navigation</a:t>
            </a:r>
          </a:p>
          <a:p>
            <a:pPr eaLnBrk="1" fontAlgn="auto" hangingPunct="1">
              <a:spcBef>
                <a:spcPts val="0"/>
              </a:spcBef>
              <a:spcAft>
                <a:spcPts val="0"/>
              </a:spcAft>
              <a:defRPr/>
            </a:pPr>
            <a:r>
              <a:rPr lang="en-US" sz="4400" dirty="0">
                <a:latin typeface="+mn-lt"/>
              </a:rPr>
              <a:t>Considerations:</a:t>
            </a:r>
          </a:p>
          <a:p>
            <a:pPr marL="1028700" lvl="1" indent="-571500" eaLnBrk="1" fontAlgn="auto" hangingPunct="1">
              <a:spcBef>
                <a:spcPts val="0"/>
              </a:spcBef>
              <a:spcAft>
                <a:spcPts val="0"/>
              </a:spcAft>
              <a:buFont typeface="Arial" panose="020B0604020202020204" pitchFamily="34" charset="0"/>
              <a:buChar char="•"/>
              <a:defRPr/>
            </a:pPr>
            <a:r>
              <a:rPr lang="en-US" sz="4000" dirty="0">
                <a:effectLst>
                  <a:outerShdw blurRad="38100" dist="38100" dir="2700000" algn="tl">
                    <a:srgbClr val="808080"/>
                  </a:outerShdw>
                </a:effectLst>
                <a:latin typeface="+mn-lt"/>
              </a:rPr>
              <a:t>Focus</a:t>
            </a:r>
          </a:p>
          <a:p>
            <a:pPr marL="1028700" lvl="1" indent="-571500" eaLnBrk="1" fontAlgn="auto" hangingPunct="1">
              <a:spcBef>
                <a:spcPts val="0"/>
              </a:spcBef>
              <a:spcAft>
                <a:spcPts val="0"/>
              </a:spcAft>
              <a:buFont typeface="Arial" panose="020B0604020202020204" pitchFamily="34" charset="0"/>
              <a:buChar char="•"/>
              <a:defRPr/>
            </a:pPr>
            <a:r>
              <a:rPr lang="en-US" sz="4000" dirty="0">
                <a:effectLst>
                  <a:outerShdw blurRad="38100" dist="38100" dir="2700000" algn="tl">
                    <a:srgbClr val="808080"/>
                  </a:outerShdw>
                </a:effectLst>
                <a:latin typeface="+mn-lt"/>
              </a:rPr>
              <a:t>Content</a:t>
            </a:r>
          </a:p>
          <a:p>
            <a:pPr marL="1028700" lvl="1" indent="-571500" eaLnBrk="1" fontAlgn="auto" hangingPunct="1">
              <a:spcBef>
                <a:spcPts val="0"/>
              </a:spcBef>
              <a:spcAft>
                <a:spcPts val="0"/>
              </a:spcAft>
              <a:buFont typeface="Arial" panose="020B0604020202020204" pitchFamily="34" charset="0"/>
              <a:buChar char="•"/>
              <a:defRPr/>
            </a:pPr>
            <a:r>
              <a:rPr lang="en-US" sz="4000" dirty="0">
                <a:effectLst>
                  <a:outerShdw blurRad="38100" dist="38100" dir="2700000" algn="tl">
                    <a:srgbClr val="808080"/>
                  </a:outerShdw>
                </a:effectLst>
                <a:latin typeface="+mn-lt"/>
              </a:rPr>
              <a:t>Navigation</a:t>
            </a:r>
          </a:p>
          <a:p>
            <a:pPr marL="1028700" lvl="1" indent="-571500" eaLnBrk="1" fontAlgn="auto" hangingPunct="1">
              <a:spcBef>
                <a:spcPts val="0"/>
              </a:spcBef>
              <a:spcAft>
                <a:spcPts val="0"/>
              </a:spcAft>
              <a:buFont typeface="Arial" panose="020B0604020202020204" pitchFamily="34" charset="0"/>
              <a:buChar char="•"/>
              <a:defRPr/>
            </a:pPr>
            <a:r>
              <a:rPr lang="en-US" sz="4000" dirty="0">
                <a:effectLst>
                  <a:outerShdw blurRad="38100" dist="38100" dir="2700000" algn="tl">
                    <a:srgbClr val="808080"/>
                  </a:outerShdw>
                </a:effectLst>
                <a:latin typeface="+mn-lt"/>
              </a:rPr>
              <a:t>Links</a:t>
            </a:r>
          </a:p>
        </p:txBody>
      </p:sp>
      <p:sp>
        <p:nvSpPr>
          <p:cNvPr id="27652" name="Slide Number Placeholder 4"/>
          <p:cNvSpPr>
            <a:spLocks noGrp="1"/>
          </p:cNvSpPr>
          <p:nvPr>
            <p:ph type="sldNum" sz="quarter" idx="12"/>
          </p:nvPr>
        </p:nvSpPr>
        <p:spPr bwMode="auto">
          <a:noFill/>
          <a:ln>
            <a:miter lim="800000"/>
            <a:headEnd/>
            <a:tailEnd/>
          </a:ln>
        </p:spPr>
        <p:txBody>
          <a:bodyPr/>
          <a:lstStyle/>
          <a:p>
            <a:fld id="{695093A2-D3CC-4A16-B37A-B6DD2AE34B30}" type="slidenum">
              <a:rPr lang="en-US" smtClean="0"/>
              <a:pPr/>
              <a:t>24</a:t>
            </a:fld>
            <a:endParaRPr lang="en-US" smtClean="0"/>
          </a:p>
        </p:txBody>
      </p:sp>
      <p:pic>
        <p:nvPicPr>
          <p:cNvPr id="27653" name="Picture 5"/>
          <p:cNvPicPr>
            <a:picLocks noChangeAspect="1"/>
          </p:cNvPicPr>
          <p:nvPr/>
        </p:nvPicPr>
        <p:blipFill>
          <a:blip r:embed="rId3"/>
          <a:srcRect/>
          <a:stretch>
            <a:fillRect/>
          </a:stretch>
        </p:blipFill>
        <p:spPr bwMode="auto">
          <a:xfrm>
            <a:off x="17463" y="3175"/>
            <a:ext cx="1201737" cy="1017588"/>
          </a:xfrm>
          <a:prstGeom prst="rect">
            <a:avLst/>
          </a:prstGeom>
          <a:noFill/>
          <a:ln w="9525">
            <a:noFill/>
            <a:miter lim="800000"/>
            <a:headEnd/>
            <a:tailEnd/>
          </a:ln>
        </p:spPr>
      </p:pic>
    </p:spTree>
  </p:cSld>
  <p:clrMapOvr>
    <a:masterClrMapping/>
  </p:clrMapOvr>
  <p:transition advTm="1216"/>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hape 324"/>
          <p:cNvSpPr>
            <a:spLocks noGrp="1"/>
          </p:cNvSpPr>
          <p:nvPr>
            <p:ph type="title"/>
          </p:nvPr>
        </p:nvSpPr>
        <p:spPr>
          <a:xfrm>
            <a:off x="457200" y="5029200"/>
            <a:ext cx="8229600" cy="1143000"/>
          </a:xfrm>
        </p:spPr>
        <p:txBody>
          <a:bodyPr lIns="91425" tIns="45700" rIns="91425" bIns="45700"/>
          <a:lstStyle/>
          <a:p>
            <a:pPr eaLnBrk="1" hangingPunct="1">
              <a:buClr>
                <a:srgbClr val="000000"/>
              </a:buClr>
              <a:buSzPct val="25000"/>
              <a:buFont typeface="Calibri" pitchFamily="34" charset="0"/>
              <a:buNone/>
            </a:pPr>
            <a:r>
              <a:rPr lang="en-US" smtClean="0">
                <a:cs typeface="Calibri" pitchFamily="34" charset="0"/>
                <a:sym typeface="Calibri" pitchFamily="34" charset="0"/>
              </a:rPr>
              <a:t>On Screen Keyboard</a:t>
            </a:r>
          </a:p>
        </p:txBody>
      </p:sp>
      <p:pic>
        <p:nvPicPr>
          <p:cNvPr id="28675" name="Shape 326" descr="Image of an on screen keyboard, it looks like a regular keyboard, except it has a row of menu comands at the top to set it up.">
            <a:hlinkClick r:id="rId3"/>
          </p:cNvPr>
          <p:cNvPicPr preferRelativeResize="0">
            <a:picLocks noChangeAspect="1" noChangeArrowheads="1"/>
          </p:cNvPicPr>
          <p:nvPr/>
        </p:nvPicPr>
        <p:blipFill>
          <a:blip r:embed="rId4"/>
          <a:srcRect/>
          <a:stretch>
            <a:fillRect/>
          </a:stretch>
        </p:blipFill>
        <p:spPr bwMode="auto">
          <a:xfrm>
            <a:off x="990600" y="1981200"/>
            <a:ext cx="7391400" cy="2355850"/>
          </a:xfrm>
          <a:prstGeom prst="rect">
            <a:avLst/>
          </a:prstGeom>
          <a:noFill/>
          <a:ln w="9525">
            <a:noFill/>
            <a:miter lim="800000"/>
            <a:headEnd/>
            <a:tailEnd/>
          </a:ln>
        </p:spPr>
      </p:pic>
      <p:sp>
        <p:nvSpPr>
          <p:cNvPr id="28676" name="Slide Number Placeholder 4"/>
          <p:cNvSpPr>
            <a:spLocks noGrp="1"/>
          </p:cNvSpPr>
          <p:nvPr>
            <p:ph type="sldNum" sz="quarter" idx="12"/>
          </p:nvPr>
        </p:nvSpPr>
        <p:spPr bwMode="auto">
          <a:noFill/>
          <a:ln>
            <a:miter lim="800000"/>
            <a:headEnd/>
            <a:tailEnd/>
          </a:ln>
        </p:spPr>
        <p:txBody>
          <a:bodyPr/>
          <a:lstStyle/>
          <a:p>
            <a:fld id="{A9F66F1F-A558-4790-AFBE-843CDBBCC600}" type="slidenum">
              <a:rPr lang="en-US" smtClean="0"/>
              <a:pPr/>
              <a:t>25</a:t>
            </a:fld>
            <a:endParaRPr lang="en-US" smtClean="0"/>
          </a:p>
        </p:txBody>
      </p:sp>
      <p:pic>
        <p:nvPicPr>
          <p:cNvPr id="28677" name="Picture 5"/>
          <p:cNvPicPr>
            <a:picLocks noChangeAspect="1"/>
          </p:cNvPicPr>
          <p:nvPr/>
        </p:nvPicPr>
        <p:blipFill>
          <a:blip r:embed="rId5"/>
          <a:srcRect/>
          <a:stretch>
            <a:fillRect/>
          </a:stretch>
        </p:blipFill>
        <p:spPr bwMode="auto">
          <a:xfrm>
            <a:off x="17463" y="3175"/>
            <a:ext cx="1201737" cy="1017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5029200"/>
            <a:ext cx="8229600" cy="977900"/>
          </a:xfrm>
        </p:spPr>
        <p:txBody>
          <a:bodyPr rtlCol="0">
            <a:normAutofit/>
          </a:bodyPr>
          <a:lstStyle/>
          <a:p>
            <a:pPr marL="109728" indent="0" algn="ctr" eaLnBrk="1" fontAlgn="auto" hangingPunct="1">
              <a:spcAft>
                <a:spcPts val="0"/>
              </a:spcAft>
              <a:buFont typeface="Arial" pitchFamily="34" charset="0"/>
              <a:buNone/>
              <a:defRPr/>
            </a:pPr>
            <a:r>
              <a:rPr lang="en-US" dirty="0"/>
              <a:t>Sip/Puff Switch</a:t>
            </a:r>
          </a:p>
          <a:p>
            <a:pPr eaLnBrk="1" fontAlgn="auto" hangingPunct="1">
              <a:spcAft>
                <a:spcPts val="0"/>
              </a:spcAft>
              <a:buFont typeface="Arial" pitchFamily="34" charset="0"/>
              <a:buChar char="•"/>
              <a:defRPr/>
            </a:pPr>
            <a:endParaRPr lang="en-US" dirty="0"/>
          </a:p>
        </p:txBody>
      </p:sp>
      <p:pic>
        <p:nvPicPr>
          <p:cNvPr id="29699" name="Picture 4" descr="mannequin head displaying sip/puff switch"/>
          <p:cNvPicPr>
            <a:picLocks noChangeAspect="1" noChangeArrowheads="1"/>
          </p:cNvPicPr>
          <p:nvPr/>
        </p:nvPicPr>
        <p:blipFill>
          <a:blip r:embed="rId3">
            <a:lum contrast="-6000"/>
          </a:blip>
          <a:srcRect/>
          <a:stretch>
            <a:fillRect/>
          </a:stretch>
        </p:blipFill>
        <p:spPr bwMode="auto">
          <a:xfrm>
            <a:off x="2660650" y="914400"/>
            <a:ext cx="3821113" cy="3786188"/>
          </a:xfrm>
          <a:prstGeom prst="rect">
            <a:avLst/>
          </a:prstGeom>
          <a:noFill/>
          <a:ln w="38100">
            <a:solidFill>
              <a:srgbClr val="0000FF"/>
            </a:solidFill>
            <a:miter lim="800000"/>
            <a:headEnd/>
            <a:tailEnd/>
          </a:ln>
        </p:spPr>
      </p:pic>
      <p:sp>
        <p:nvSpPr>
          <p:cNvPr id="29700" name="Slide Number Placeholder 5"/>
          <p:cNvSpPr>
            <a:spLocks noGrp="1"/>
          </p:cNvSpPr>
          <p:nvPr>
            <p:ph type="sldNum" sz="quarter" idx="12"/>
          </p:nvPr>
        </p:nvSpPr>
        <p:spPr bwMode="auto">
          <a:noFill/>
          <a:ln>
            <a:miter lim="800000"/>
            <a:headEnd/>
            <a:tailEnd/>
          </a:ln>
        </p:spPr>
        <p:txBody>
          <a:bodyPr/>
          <a:lstStyle/>
          <a:p>
            <a:fld id="{814247C9-0DBF-48AD-8E1F-61DD5E0EDC10}" type="slidenum">
              <a:rPr lang="en-US" smtClean="0"/>
              <a:pPr/>
              <a:t>26</a:t>
            </a:fld>
            <a:endParaRPr lang="en-US" smtClean="0"/>
          </a:p>
        </p:txBody>
      </p:sp>
      <p:pic>
        <p:nvPicPr>
          <p:cNvPr id="29701" name="Picture 6"/>
          <p:cNvPicPr>
            <a:picLocks noChangeAspect="1"/>
          </p:cNvPicPr>
          <p:nvPr/>
        </p:nvPicPr>
        <p:blipFill>
          <a:blip r:embed="rId4"/>
          <a:srcRect/>
          <a:stretch>
            <a:fillRect/>
          </a:stretch>
        </p:blipFill>
        <p:spPr bwMode="auto">
          <a:xfrm>
            <a:off x="17463" y="3175"/>
            <a:ext cx="1201737" cy="1017588"/>
          </a:xfrm>
          <a:prstGeom prst="rect">
            <a:avLst/>
          </a:prstGeom>
          <a:noFill/>
          <a:ln w="9525">
            <a:noFill/>
            <a:miter lim="800000"/>
            <a:headEnd/>
            <a:tailEnd/>
          </a:ln>
        </p:spPr>
      </p:pic>
    </p:spTree>
  </p:cSld>
  <p:clrMapOvr>
    <a:masterClrMapping/>
  </p:clrMapOvr>
  <p:transition advTm="2416"/>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hape 340"/>
          <p:cNvSpPr>
            <a:spLocks noGrp="1"/>
          </p:cNvSpPr>
          <p:nvPr>
            <p:ph type="title"/>
          </p:nvPr>
        </p:nvSpPr>
        <p:spPr>
          <a:xfrm>
            <a:off x="533400" y="5105400"/>
            <a:ext cx="8229600" cy="1143000"/>
          </a:xfrm>
        </p:spPr>
        <p:txBody>
          <a:bodyPr lIns="91425" tIns="45700" rIns="91425" bIns="45700"/>
          <a:lstStyle/>
          <a:p>
            <a:pPr eaLnBrk="1" hangingPunct="1">
              <a:buClr>
                <a:srgbClr val="000000"/>
              </a:buClr>
              <a:buSzPct val="25000"/>
              <a:buFont typeface="Calibri" pitchFamily="34" charset="0"/>
              <a:buNone/>
            </a:pPr>
            <a:r>
              <a:rPr lang="en-US" smtClean="0">
                <a:cs typeface="Calibri" pitchFamily="34" charset="0"/>
                <a:sym typeface="Calibri" pitchFamily="34" charset="0"/>
              </a:rPr>
              <a:t>Eye Tracking Device</a:t>
            </a:r>
          </a:p>
        </p:txBody>
      </p:sp>
      <p:pic>
        <p:nvPicPr>
          <p:cNvPr id="30723" name="Shape 341" descr="Photo of laptop with web camera on top.  The laptop screen has an onscreen keyboard displayed."/>
          <p:cNvPicPr preferRelativeResize="0">
            <a:picLocks noChangeAspect="1" noChangeArrowheads="1"/>
          </p:cNvPicPr>
          <p:nvPr/>
        </p:nvPicPr>
        <p:blipFill>
          <a:blip r:embed="rId3"/>
          <a:srcRect/>
          <a:stretch>
            <a:fillRect/>
          </a:stretch>
        </p:blipFill>
        <p:spPr bwMode="auto">
          <a:xfrm>
            <a:off x="1752600" y="762000"/>
            <a:ext cx="4762500" cy="4162425"/>
          </a:xfrm>
          <a:prstGeom prst="rect">
            <a:avLst/>
          </a:prstGeom>
          <a:noFill/>
          <a:ln w="9525">
            <a:noFill/>
            <a:miter lim="800000"/>
            <a:headEnd/>
            <a:tailEnd/>
          </a:ln>
        </p:spPr>
      </p:pic>
      <p:sp>
        <p:nvSpPr>
          <p:cNvPr id="30724" name="Shape 342" descr="Image result for logitech on monitor"/>
          <p:cNvSpPr>
            <a:spLocks noChangeArrowheads="1"/>
          </p:cNvSpPr>
          <p:nvPr/>
        </p:nvSpPr>
        <p:spPr bwMode="auto">
          <a:xfrm>
            <a:off x="155575" y="-144463"/>
            <a:ext cx="304800" cy="304801"/>
          </a:xfrm>
          <a:prstGeom prst="rect">
            <a:avLst/>
          </a:prstGeom>
          <a:noFill/>
          <a:ln w="9525">
            <a:noFill/>
            <a:miter lim="800000"/>
            <a:headEnd/>
            <a:tailEnd/>
          </a:ln>
        </p:spPr>
        <p:txBody>
          <a:bodyPr lIns="91425" tIns="45700" rIns="91425" bIns="45700"/>
          <a:lstStyle/>
          <a:p>
            <a:pPr eaLnBrk="1" hangingPunct="1"/>
            <a:endParaRPr lang="en-US">
              <a:cs typeface="Calibri" pitchFamily="34" charset="0"/>
              <a:sym typeface="Calibri" pitchFamily="34" charset="0"/>
            </a:endParaRPr>
          </a:p>
        </p:txBody>
      </p:sp>
      <p:sp>
        <p:nvSpPr>
          <p:cNvPr id="30725" name="Shape 343" descr="Image result for logitech on monitor"/>
          <p:cNvSpPr>
            <a:spLocks noChangeArrowheads="1"/>
          </p:cNvSpPr>
          <p:nvPr/>
        </p:nvSpPr>
        <p:spPr bwMode="auto">
          <a:xfrm>
            <a:off x="155575" y="-144463"/>
            <a:ext cx="304800" cy="304801"/>
          </a:xfrm>
          <a:prstGeom prst="rect">
            <a:avLst/>
          </a:prstGeom>
          <a:noFill/>
          <a:ln w="9525">
            <a:noFill/>
            <a:miter lim="800000"/>
            <a:headEnd/>
            <a:tailEnd/>
          </a:ln>
        </p:spPr>
        <p:txBody>
          <a:bodyPr lIns="91425" tIns="45700" rIns="91425" bIns="45700"/>
          <a:lstStyle/>
          <a:p>
            <a:pPr eaLnBrk="1" hangingPunct="1"/>
            <a:endParaRPr lang="en-US">
              <a:cs typeface="Calibri" pitchFamily="34" charset="0"/>
              <a:sym typeface="Calibri" pitchFamily="34" charset="0"/>
            </a:endParaRPr>
          </a:p>
        </p:txBody>
      </p:sp>
      <p:sp>
        <p:nvSpPr>
          <p:cNvPr id="30726" name="Shape 344" descr="Image result for logitech on monitor"/>
          <p:cNvSpPr>
            <a:spLocks noChangeArrowheads="1"/>
          </p:cNvSpPr>
          <p:nvPr/>
        </p:nvSpPr>
        <p:spPr bwMode="auto">
          <a:xfrm>
            <a:off x="155575" y="-144463"/>
            <a:ext cx="304800" cy="304801"/>
          </a:xfrm>
          <a:prstGeom prst="rect">
            <a:avLst/>
          </a:prstGeom>
          <a:noFill/>
          <a:ln w="9525">
            <a:noFill/>
            <a:miter lim="800000"/>
            <a:headEnd/>
            <a:tailEnd/>
          </a:ln>
        </p:spPr>
        <p:txBody>
          <a:bodyPr lIns="91425" tIns="45700" rIns="91425" bIns="45700"/>
          <a:lstStyle/>
          <a:p>
            <a:pPr eaLnBrk="1" hangingPunct="1"/>
            <a:endParaRPr lang="en-US">
              <a:cs typeface="Calibri" pitchFamily="34" charset="0"/>
              <a:sym typeface="Calibri" pitchFamily="34" charset="0"/>
            </a:endParaRPr>
          </a:p>
        </p:txBody>
      </p:sp>
      <p:sp>
        <p:nvSpPr>
          <p:cNvPr id="30727" name="Slide Number Placeholder 7"/>
          <p:cNvSpPr>
            <a:spLocks noGrp="1"/>
          </p:cNvSpPr>
          <p:nvPr>
            <p:ph type="sldNum" sz="quarter" idx="12"/>
          </p:nvPr>
        </p:nvSpPr>
        <p:spPr bwMode="auto">
          <a:noFill/>
          <a:ln>
            <a:miter lim="800000"/>
            <a:headEnd/>
            <a:tailEnd/>
          </a:ln>
        </p:spPr>
        <p:txBody>
          <a:bodyPr/>
          <a:lstStyle/>
          <a:p>
            <a:fld id="{2DEC585C-350A-4E82-A23C-896CC2EAA416}" type="slidenum">
              <a:rPr lang="en-US" smtClean="0"/>
              <a:pPr/>
              <a:t>27</a:t>
            </a:fld>
            <a:endParaRPr lang="en-US" smtClean="0"/>
          </a:p>
        </p:txBody>
      </p:sp>
      <p:pic>
        <p:nvPicPr>
          <p:cNvPr id="30728" name="Picture 8"/>
          <p:cNvPicPr>
            <a:picLocks noChangeAspect="1"/>
          </p:cNvPicPr>
          <p:nvPr/>
        </p:nvPicPr>
        <p:blipFill>
          <a:blip r:embed="rId4"/>
          <a:srcRect/>
          <a:stretch>
            <a:fillRect/>
          </a:stretch>
        </p:blipFill>
        <p:spPr bwMode="auto">
          <a:xfrm>
            <a:off x="17463" y="3175"/>
            <a:ext cx="1201737" cy="1017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24000" y="685800"/>
            <a:ext cx="6629400" cy="1143000"/>
          </a:xfrm>
        </p:spPr>
        <p:txBody>
          <a:bodyPr/>
          <a:lstStyle/>
          <a:p>
            <a:pPr eaLnBrk="1" hangingPunct="1"/>
            <a:r>
              <a:rPr lang="en-US" b="1" smtClean="0"/>
              <a:t>Voice Recognition</a:t>
            </a:r>
          </a:p>
        </p:txBody>
      </p:sp>
      <p:sp>
        <p:nvSpPr>
          <p:cNvPr id="31747" name="Rectangle 3"/>
          <p:cNvSpPr>
            <a:spLocks noGrp="1" noChangeArrowheads="1"/>
          </p:cNvSpPr>
          <p:nvPr>
            <p:ph idx="1"/>
          </p:nvPr>
        </p:nvSpPr>
        <p:spPr>
          <a:xfrm>
            <a:off x="762000" y="1676400"/>
            <a:ext cx="7848600" cy="4191000"/>
          </a:xfrm>
        </p:spPr>
        <p:txBody>
          <a:bodyPr/>
          <a:lstStyle/>
          <a:p>
            <a:pPr indent="-6350" eaLnBrk="1" hangingPunct="1">
              <a:buFont typeface="Arial" charset="0"/>
              <a:buNone/>
            </a:pPr>
            <a:r>
              <a:rPr lang="en-US" sz="4400" smtClean="0"/>
              <a:t>A computer equipped with a microphone and VR software that allows a user to </a:t>
            </a:r>
            <a:r>
              <a:rPr lang="en-US" sz="4400" u="sng" smtClean="0"/>
              <a:t>train </a:t>
            </a:r>
            <a:r>
              <a:rPr lang="en-US" sz="4400" smtClean="0"/>
              <a:t>the computer to recognize words and input them into the computer</a:t>
            </a:r>
          </a:p>
        </p:txBody>
      </p:sp>
      <p:sp>
        <p:nvSpPr>
          <p:cNvPr id="31748" name="Slide Number Placeholder 4"/>
          <p:cNvSpPr>
            <a:spLocks noGrp="1"/>
          </p:cNvSpPr>
          <p:nvPr>
            <p:ph type="sldNum" sz="quarter" idx="12"/>
          </p:nvPr>
        </p:nvSpPr>
        <p:spPr bwMode="auto">
          <a:noFill/>
          <a:ln>
            <a:miter lim="800000"/>
            <a:headEnd/>
            <a:tailEnd/>
          </a:ln>
        </p:spPr>
        <p:txBody>
          <a:bodyPr/>
          <a:lstStyle/>
          <a:p>
            <a:fld id="{FC8C4407-80E3-46DA-8938-AF43EF57B7A6}" type="slidenum">
              <a:rPr lang="en-US" smtClean="0"/>
              <a:pPr/>
              <a:t>28</a:t>
            </a:fld>
            <a:endParaRPr lang="en-US" smtClean="0"/>
          </a:p>
        </p:txBody>
      </p:sp>
      <p:pic>
        <p:nvPicPr>
          <p:cNvPr id="31749" name="Picture 5"/>
          <p:cNvPicPr>
            <a:picLocks noChangeAspect="1"/>
          </p:cNvPicPr>
          <p:nvPr/>
        </p:nvPicPr>
        <p:blipFill>
          <a:blip r:embed="rId3"/>
          <a:srcRect/>
          <a:stretch>
            <a:fillRect/>
          </a:stretch>
        </p:blipFill>
        <p:spPr bwMode="auto">
          <a:xfrm>
            <a:off x="17463" y="3175"/>
            <a:ext cx="1201737" cy="1017588"/>
          </a:xfrm>
          <a:prstGeom prst="rect">
            <a:avLst/>
          </a:prstGeom>
          <a:noFill/>
          <a:ln w="9525">
            <a:noFill/>
            <a:miter lim="800000"/>
            <a:headEnd/>
            <a:tailEnd/>
          </a:ln>
        </p:spPr>
      </p:pic>
    </p:spTree>
  </p:cSld>
  <p:clrMapOvr>
    <a:masterClrMapping/>
  </p:clrMapOvr>
  <p:transition advTm="2496"/>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3"/>
          <p:cNvSpPr>
            <a:spLocks noGrp="1"/>
          </p:cNvSpPr>
          <p:nvPr>
            <p:ph idx="1"/>
          </p:nvPr>
        </p:nvSpPr>
        <p:spPr>
          <a:xfrm>
            <a:off x="457200" y="5029200"/>
            <a:ext cx="8229600" cy="977900"/>
          </a:xfrm>
        </p:spPr>
        <p:txBody>
          <a:bodyPr/>
          <a:lstStyle/>
          <a:p>
            <a:pPr marL="109538" indent="0" algn="ctr" eaLnBrk="1" hangingPunct="1">
              <a:buFont typeface="Arial" charset="0"/>
              <a:buNone/>
            </a:pPr>
            <a:r>
              <a:rPr lang="en-US" sz="4000" smtClean="0"/>
              <a:t>Braille Display</a:t>
            </a:r>
            <a:br>
              <a:rPr lang="en-US" sz="4000" smtClean="0"/>
            </a:br>
            <a:endParaRPr lang="en-US" sz="4000" smtClean="0"/>
          </a:p>
        </p:txBody>
      </p:sp>
      <p:pic>
        <p:nvPicPr>
          <p:cNvPr id="32771" name="Picture 2" descr="Braille Display"/>
          <p:cNvPicPr>
            <a:picLocks noChangeAspect="1"/>
          </p:cNvPicPr>
          <p:nvPr/>
        </p:nvPicPr>
        <p:blipFill>
          <a:blip r:embed="rId3"/>
          <a:srcRect/>
          <a:stretch>
            <a:fillRect/>
          </a:stretch>
        </p:blipFill>
        <p:spPr bwMode="auto">
          <a:xfrm>
            <a:off x="2362200" y="609600"/>
            <a:ext cx="4560888" cy="3889375"/>
          </a:xfrm>
          <a:prstGeom prst="rect">
            <a:avLst/>
          </a:prstGeom>
          <a:noFill/>
          <a:ln w="9525">
            <a:noFill/>
            <a:miter lim="800000"/>
            <a:headEnd/>
            <a:tailEnd/>
          </a:ln>
        </p:spPr>
      </p:pic>
      <p:sp>
        <p:nvSpPr>
          <p:cNvPr id="32772" name="Slide Number Placeholder 5"/>
          <p:cNvSpPr>
            <a:spLocks noGrp="1"/>
          </p:cNvSpPr>
          <p:nvPr>
            <p:ph type="sldNum" sz="quarter" idx="12"/>
          </p:nvPr>
        </p:nvSpPr>
        <p:spPr bwMode="auto">
          <a:noFill/>
          <a:ln>
            <a:miter lim="800000"/>
            <a:headEnd/>
            <a:tailEnd/>
          </a:ln>
        </p:spPr>
        <p:txBody>
          <a:bodyPr/>
          <a:lstStyle/>
          <a:p>
            <a:fld id="{452EA969-FC2B-4617-A0BA-32277A56235B}" type="slidenum">
              <a:rPr lang="en-US" smtClean="0"/>
              <a:pPr/>
              <a:t>29</a:t>
            </a:fld>
            <a:endParaRPr lang="en-US" smtClean="0"/>
          </a:p>
        </p:txBody>
      </p:sp>
      <p:pic>
        <p:nvPicPr>
          <p:cNvPr id="32773" name="Picture 6"/>
          <p:cNvPicPr>
            <a:picLocks noChangeAspect="1"/>
          </p:cNvPicPr>
          <p:nvPr/>
        </p:nvPicPr>
        <p:blipFill>
          <a:blip r:embed="rId4"/>
          <a:srcRect/>
          <a:stretch>
            <a:fillRect/>
          </a:stretch>
        </p:blipFill>
        <p:spPr bwMode="auto">
          <a:xfrm>
            <a:off x="17463" y="3175"/>
            <a:ext cx="1201737" cy="1017588"/>
          </a:xfrm>
          <a:prstGeom prst="rect">
            <a:avLst/>
          </a:prstGeom>
          <a:noFill/>
          <a:ln w="9525">
            <a:noFill/>
            <a:miter lim="800000"/>
            <a:headEnd/>
            <a:tailEnd/>
          </a:ln>
        </p:spPr>
      </p:pic>
    </p:spTree>
  </p:cSld>
  <p:clrMapOvr>
    <a:masterClrMapping/>
  </p:clrMapOvr>
  <p:transition advTm="2416"/>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hape 156"/>
          <p:cNvSpPr>
            <a:spLocks noGrp="1"/>
          </p:cNvSpPr>
          <p:nvPr>
            <p:ph type="title"/>
          </p:nvPr>
        </p:nvSpPr>
        <p:spPr/>
        <p:txBody>
          <a:bodyPr tIns="45700" bIns="45700"/>
          <a:lstStyle/>
          <a:p>
            <a:pPr eaLnBrk="1" hangingPunct="1">
              <a:buSzPct val="25000"/>
            </a:pPr>
            <a:r>
              <a:rPr lang="en-US" smtClean="0">
                <a:latin typeface="Arial" charset="0"/>
                <a:cs typeface="Arial" charset="0"/>
                <a:sym typeface="Arial" charset="0"/>
              </a:rPr>
              <a:t>3 Important Terms</a:t>
            </a:r>
          </a:p>
        </p:txBody>
      </p:sp>
      <p:sp>
        <p:nvSpPr>
          <p:cNvPr id="157" name="Shape 157"/>
          <p:cNvSpPr txBox="1">
            <a:spLocks noGrp="1"/>
          </p:cNvSpPr>
          <p:nvPr>
            <p:ph type="body" idx="1"/>
          </p:nvPr>
        </p:nvSpPr>
        <p:spPr>
          <a:xfrm>
            <a:off x="685800" y="1295400"/>
            <a:ext cx="7772400" cy="3810000"/>
          </a:xfrm>
        </p:spPr>
        <p:txBody>
          <a:bodyPr tIns="45700" bIns="45700" rtlCol="0">
            <a:noAutofit/>
          </a:bodyPr>
          <a:lstStyle/>
          <a:p>
            <a:pPr indent="0" eaLnBrk="1" fontAlgn="auto" hangingPunct="1">
              <a:lnSpc>
                <a:spcPct val="80000"/>
              </a:lnSpc>
              <a:spcBef>
                <a:spcPts val="0"/>
              </a:spcBef>
              <a:spcAft>
                <a:spcPts val="0"/>
              </a:spcAft>
              <a:buFont typeface="Arial"/>
              <a:buNone/>
              <a:defRPr/>
            </a:pPr>
            <a:endParaRPr sz="2800" dirty="0"/>
          </a:p>
          <a:p>
            <a:pPr indent="0" eaLnBrk="1" fontAlgn="auto" hangingPunct="1">
              <a:lnSpc>
                <a:spcPct val="80000"/>
              </a:lnSpc>
              <a:spcBef>
                <a:spcPts val="560"/>
              </a:spcBef>
              <a:spcAft>
                <a:spcPts val="0"/>
              </a:spcAft>
              <a:buFont typeface="Arial"/>
              <a:buNone/>
              <a:defRPr/>
            </a:pPr>
            <a:endParaRPr sz="2800" dirty="0"/>
          </a:p>
          <a:p>
            <a:pPr indent="0" eaLnBrk="1" fontAlgn="auto" hangingPunct="1">
              <a:lnSpc>
                <a:spcPct val="80000"/>
              </a:lnSpc>
              <a:spcBef>
                <a:spcPts val="560"/>
              </a:spcBef>
              <a:spcAft>
                <a:spcPts val="0"/>
              </a:spcAft>
              <a:buFont typeface="Arial"/>
              <a:buNone/>
              <a:defRPr/>
            </a:pPr>
            <a:endParaRPr sz="2800" dirty="0"/>
          </a:p>
          <a:p>
            <a:pPr marL="457200" indent="-406400" eaLnBrk="1" fontAlgn="auto" hangingPunct="1">
              <a:lnSpc>
                <a:spcPct val="80000"/>
              </a:lnSpc>
              <a:spcBef>
                <a:spcPts val="560"/>
              </a:spcBef>
              <a:spcAft>
                <a:spcPts val="0"/>
              </a:spcAft>
              <a:buFont typeface="Arial" pitchFamily="34" charset="0"/>
              <a:buChar char="•"/>
              <a:defRPr/>
            </a:pPr>
            <a:r>
              <a:rPr lang="en-US" sz="4000" dirty="0"/>
              <a:t>Accessibility</a:t>
            </a:r>
          </a:p>
          <a:p>
            <a:pPr marL="457200" indent="-406400" eaLnBrk="1" fontAlgn="auto" hangingPunct="1">
              <a:lnSpc>
                <a:spcPct val="80000"/>
              </a:lnSpc>
              <a:spcBef>
                <a:spcPts val="560"/>
              </a:spcBef>
              <a:spcAft>
                <a:spcPts val="0"/>
              </a:spcAft>
              <a:buClr>
                <a:schemeClr val="tx1"/>
              </a:buClr>
              <a:buFont typeface="Arial" pitchFamily="34" charset="0"/>
              <a:buChar char="•"/>
              <a:defRPr/>
            </a:pPr>
            <a:r>
              <a:rPr lang="en-US" sz="4000" dirty="0"/>
              <a:t>Accommodation</a:t>
            </a:r>
          </a:p>
          <a:p>
            <a:pPr marL="457200" indent="-406400" eaLnBrk="1" fontAlgn="auto" hangingPunct="1">
              <a:lnSpc>
                <a:spcPct val="80000"/>
              </a:lnSpc>
              <a:spcBef>
                <a:spcPts val="560"/>
              </a:spcBef>
              <a:spcAft>
                <a:spcPts val="0"/>
              </a:spcAft>
              <a:buFont typeface="Arial" pitchFamily="34" charset="0"/>
              <a:buChar char="•"/>
              <a:defRPr/>
            </a:pPr>
            <a:r>
              <a:rPr lang="en-US" sz="4000" dirty="0"/>
              <a:t>Assistive </a:t>
            </a:r>
            <a:r>
              <a:rPr lang="en-US" sz="4000" dirty="0" smtClean="0"/>
              <a:t>Technology</a:t>
            </a:r>
            <a:br>
              <a:rPr lang="en-US" sz="4000" dirty="0" smtClean="0"/>
            </a:br>
            <a:r>
              <a:rPr lang="en-US" sz="4000" dirty="0" smtClean="0"/>
              <a:t/>
            </a:r>
            <a:br>
              <a:rPr lang="en-US" sz="4000" dirty="0" smtClean="0"/>
            </a:br>
            <a:r>
              <a:rPr lang="en-US" sz="4000" dirty="0"/>
              <a:t>Each is related, yet unique!</a:t>
            </a:r>
          </a:p>
          <a:p>
            <a:pPr marL="457200" indent="-406400" eaLnBrk="1" fontAlgn="auto" hangingPunct="1">
              <a:lnSpc>
                <a:spcPct val="80000"/>
              </a:lnSpc>
              <a:spcBef>
                <a:spcPts val="560"/>
              </a:spcBef>
              <a:spcAft>
                <a:spcPts val="0"/>
              </a:spcAft>
              <a:buFont typeface="Arial" pitchFamily="34" charset="0"/>
              <a:buChar char="•"/>
              <a:defRPr/>
            </a:pPr>
            <a:endParaRPr lang="en-US" sz="2800" dirty="0"/>
          </a:p>
          <a:p>
            <a:pPr eaLnBrk="1" fontAlgn="auto" hangingPunct="1">
              <a:spcAft>
                <a:spcPts val="0"/>
              </a:spcAft>
              <a:buFont typeface="Arial"/>
              <a:buNone/>
              <a:defRPr/>
            </a:pPr>
            <a:endParaRPr dirty="0"/>
          </a:p>
        </p:txBody>
      </p:sp>
      <p:sp>
        <p:nvSpPr>
          <p:cNvPr id="6148" name="Slide Number Placeholder 4"/>
          <p:cNvSpPr>
            <a:spLocks noGrp="1"/>
          </p:cNvSpPr>
          <p:nvPr>
            <p:ph type="sldNum" sz="quarter" idx="12"/>
          </p:nvPr>
        </p:nvSpPr>
        <p:spPr bwMode="auto">
          <a:noFill/>
          <a:ln>
            <a:miter lim="800000"/>
            <a:headEnd/>
            <a:tailEnd/>
          </a:ln>
        </p:spPr>
        <p:txBody>
          <a:bodyPr/>
          <a:lstStyle/>
          <a:p>
            <a:fld id="{8D8A71A7-C610-4C0C-9E82-20FD68EA74EF}" type="slidenum">
              <a:rPr lang="en-US" smtClean="0"/>
              <a:pPr/>
              <a:t>3</a:t>
            </a:fld>
            <a:endParaRPr lang="en-US" smtClean="0"/>
          </a:p>
        </p:txBody>
      </p:sp>
      <p:pic>
        <p:nvPicPr>
          <p:cNvPr id="6149" name="Picture 5"/>
          <p:cNvPicPr>
            <a:picLocks noChangeAspect="1"/>
          </p:cNvPicPr>
          <p:nvPr/>
        </p:nvPicPr>
        <p:blipFill>
          <a:blip r:embed="rId3"/>
          <a:srcRect/>
          <a:stretch>
            <a:fillRect/>
          </a:stretch>
        </p:blipFill>
        <p:spPr bwMode="auto">
          <a:xfrm>
            <a:off x="17463" y="3175"/>
            <a:ext cx="1201737" cy="1017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hape 314"/>
          <p:cNvSpPr>
            <a:spLocks noGrp="1"/>
          </p:cNvSpPr>
          <p:nvPr>
            <p:ph type="title"/>
          </p:nvPr>
        </p:nvSpPr>
        <p:spPr>
          <a:xfrm>
            <a:off x="1752600" y="381000"/>
            <a:ext cx="6629400" cy="1143000"/>
          </a:xfrm>
        </p:spPr>
        <p:txBody>
          <a:bodyPr tIns="45700" bIns="45700"/>
          <a:lstStyle/>
          <a:p>
            <a:pPr eaLnBrk="1" hangingPunct="1">
              <a:buSzPct val="25000"/>
            </a:pPr>
            <a:r>
              <a:rPr lang="en-US" smtClean="0">
                <a:latin typeface="Arial" charset="0"/>
                <a:cs typeface="Arial" charset="0"/>
                <a:sym typeface="Arial" charset="0"/>
              </a:rPr>
              <a:t>Alternative Input Devices</a:t>
            </a:r>
          </a:p>
        </p:txBody>
      </p:sp>
      <p:sp>
        <p:nvSpPr>
          <p:cNvPr id="33795" name="Shape 315" descr="http://www.zvrsbusiness.com/external/images/z20_web.png"/>
          <p:cNvSpPr>
            <a:spLocks noChangeArrowheads="1"/>
          </p:cNvSpPr>
          <p:nvPr/>
        </p:nvSpPr>
        <p:spPr bwMode="auto">
          <a:xfrm>
            <a:off x="155575" y="-1782763"/>
            <a:ext cx="3486150" cy="3724276"/>
          </a:xfrm>
          <a:prstGeom prst="rect">
            <a:avLst/>
          </a:prstGeom>
          <a:noFill/>
          <a:ln w="9525">
            <a:noFill/>
            <a:miter lim="800000"/>
            <a:headEnd/>
            <a:tailEnd/>
          </a:ln>
        </p:spPr>
        <p:txBody>
          <a:bodyPr lIns="91425" tIns="45700" rIns="91425" bIns="45700"/>
          <a:lstStyle/>
          <a:p>
            <a:pPr eaLnBrk="1" hangingPunct="1"/>
            <a:endParaRPr lang="en-US" sz="2400">
              <a:latin typeface="Times New Roman" pitchFamily="18" charset="0"/>
              <a:cs typeface="Times New Roman" pitchFamily="18" charset="0"/>
              <a:sym typeface="Times New Roman" pitchFamily="18" charset="0"/>
            </a:endParaRPr>
          </a:p>
        </p:txBody>
      </p:sp>
      <p:sp>
        <p:nvSpPr>
          <p:cNvPr id="33796" name="Shape 316" descr="http://www.zvrsbusiness.com/external/images/z20_web.png"/>
          <p:cNvSpPr>
            <a:spLocks noChangeArrowheads="1"/>
          </p:cNvSpPr>
          <p:nvPr/>
        </p:nvSpPr>
        <p:spPr bwMode="auto">
          <a:xfrm>
            <a:off x="155575" y="-1782763"/>
            <a:ext cx="3486150" cy="3724276"/>
          </a:xfrm>
          <a:prstGeom prst="rect">
            <a:avLst/>
          </a:prstGeom>
          <a:noFill/>
          <a:ln w="9525">
            <a:noFill/>
            <a:miter lim="800000"/>
            <a:headEnd/>
            <a:tailEnd/>
          </a:ln>
        </p:spPr>
        <p:txBody>
          <a:bodyPr lIns="91425" tIns="45700" rIns="91425" bIns="45700"/>
          <a:lstStyle/>
          <a:p>
            <a:pPr eaLnBrk="1" hangingPunct="1"/>
            <a:endParaRPr lang="en-US" sz="2400">
              <a:latin typeface="Times New Roman" pitchFamily="18" charset="0"/>
              <a:cs typeface="Times New Roman" pitchFamily="18" charset="0"/>
              <a:sym typeface="Times New Roman" pitchFamily="18" charset="0"/>
            </a:endParaRPr>
          </a:p>
        </p:txBody>
      </p:sp>
      <p:sp>
        <p:nvSpPr>
          <p:cNvPr id="33797" name="Shape 317" descr="data:image/jpeg;base64,/9j/4AAQSkZJRgABAQAAAQABAAD/2wCEAAkGBxQSEhUUEhQWFBUWGBcaGBgWFxUYGhwYHBcXHhsbHRQYHCggGxolHRYaITEiJSkrLi4uFx8zODMsNygtLisBCgoKDg0OGRAQFSwlICQrLCwsLywtLCwsLCwsLCwsLCwtKywsLCwsLCwsLCwsLCwsNywsLCwsLCwsLCwuLCw1LP/AABEIAOgA2QMBIgACEQEDEQH/xAAcAAEAAgMBAQEAAAAAAAAAAAAABgcDBAUCAQj/xABEEAABAwEFAwgGCAUDBQEAAAABAAIDEQQFEiExBkFREyJSYXGBkaEHMkKxwdEjYnKCkrLh8BQzU6LCQ2PxFSSTo9IX/8QAGQEBAQADAQAAAAAAAAAAAAAAAAECAwQF/8QAIxEBAAICAgICAgMAAAAAAAAAAAECAxESIQQxE0FRcSIyQv/aAAwDAQACEQMRAD8AvFERAREQEREBERAREQEREBERAREQERaN9XgLPA+UiuEZDi45NHeSEG8ioK1bVyzulMc8rZQCeUbI9oqNwaDhDctKL3Ydv7zgwufIJmAgESMZn95oBBz1qroX0igey3pKjtT2xTQuge6vOqHR1Arm/Itr1jvUom2hszdZWn7NXflqoOoijku2dnHqh7uwAfmIWnaNtwPUhrwq6nkAmhL0UJuzam1WiZ0cUcPNYHEOL2+0QRiFc9KZb1JLsvF7yGTxGGSlaVD2GlK4ZBrSo1AOaDpIiICIiAiIgIiICIiAiIgIiIC+ONMzkF9XF2ymwWKc8WFv4iG/FBln2ksrNZ4+52L8tVzpturINHPf2MI/NRVHDM0uLW1c4ahoc4jLeGg0Xm129sZ5zXjtaW/mostQizZ/SGz2IXH7TgPIAqO7SbXyWmMRuaxjC9uIipPVmTSmKm5QaTaJg0ae8tHuJWB20lcsDaaal3lQKbhdS17RAbJZ5ImvxSWhwDQBnwcct1PepRddgbHE0EAuAFXEVJNMzUrHdezTZCJmyCrhkWxl3cC9/N7AF0ZrqoaOlmd1Dk2/laCsfkrC8ZemPyQPA1IHaQF7huSLe2R32pZD5YqeS23XTC1uUMdfsgn8RFVPlj8HCXOdbYm5Y29zgfcssFpa/wBUk06iPeM1sx2do9lo8kkgDXZEO7MXhzgNFa5OU60TXSQ+jeGslpfwwNHZSp8wpg/O0M+rG8/icwf4lR70axf9vI7pzP8AAUopDZ855TwbG387j+YeCylG8iIoCIiAiIgIiICIiAiIgIiICinpKnw2PD05GDwq7/FStV76XLUGshbw5R5+6APiVYHD9HDCLDaJf6tqmcOtkbGMH9wcoLYbpdbHPlleaucc+JVs+juBsN02QPZXFEZCaj/Uc59fAhQR0IjqGOAaXOoagDXitN5dGGIme32w+j5ji0cqBnnkuhP6O7PGCHPcXHQiiyWC0kD1xpxW8Laxxyla9wGYBqR2jcueb207PirEuPshYnxPlgJJocTSDSo0J93gpLabueaYWk9hp5rRuK0NgtZfIHOY5lOaKmrnADLuVmsgb0PGi21/k48kcZQKO6372nvK92u6HPIAaMI4mnkp6YR0PcsMzsP+n5/osuLXyQeO4nAjIBo3fsfFcm2uAc8jQE+A61K73vVxDxhwtDTo7M0OedMuChV4P+jedKg5DdXL4rZjj7Y2lYuwkGCwwg6kFx73FdS7czK7jK4fhAb72lfLliwQRN4Rs/KEuYfQtPTLn/jcXfFZMW8iIgIiICIiAiIgIiICIiAiIgKm/Thbec5orzYKd7y79Fcio7bofxF7Mi1D7VZ46HSjSwu7uaVYFoywNs9mijIyZE1lACdGhu5VVfV1NdSMPLQCc8tK80Hup4KxdvLzdFHVoqC5gJBzpl++2ihl/wBzvfd7Z2urhdJymHPCxzjgdTgN/aue07tpuw31Op9OBs9s8yKctdLiFCCAcqkHfQZ/NbVj2fskc+F0hrrhcXV7nB1Dn1VCitlsT5Hgl+D6zXP79ATXx1Xftl3DC0B7MDCCC0Ox4ic+cTkTv7VhaJ/LtrMa/qsS4rI18kZAyYSa+FB5BT5ugVf7FTDkyK871iOAPq+QU9gdVoPUFtxRpxZr8pZFhtfqFZlqXpKGxkuIA4k0Hitk+mmESt7gBaCf6b+8ucxo/MohaY8eBnTexo/EPkurfV6xuc6Njw5ziAQDXIFjv8Fr3VFjtdmb/uYvwCvxVp6Le1pWyTBE9w9ljiO4FfbDFgjY3TCxo8AAte+M4S3pFjPxPa0+RK30BERAREQEREBERAREQEREBERAVD2q0k3kZgf5YttoB+yxwZ4GQU7FeF4T8nFI8+yxzvBpKom5sDpbY6bNoszISM8zPLU5jTKHwJVEsj2ggtbGND6mSIOIJJIyaKku9oO3LqXneYgu6TDhxOYBn7Ro0EU7FXv8dFCKWaFjCMsZAJ7q5+JXIt88kj8Ty55oQAT88gEx+Pbe5a7Zqx1Dn/8AVYmuIdGCK1wmuXYeC3WX2ZqNijEbG8NP1XCtdmcX8+gBG6vh19q37uikLQcYaNGswgild+hqtlPHrN+4W/lWjH1KRXRfMkEmMEkZYhWmIDcerJWTdXpEhMbQ9pYQM61cPFoVVBuXO8isQNAAuu+Clu3FTPevS9rHtPHKMUZDh1HRaG1d6cpZZG0p6prXg9qqGzzuHqkjsNPct2y26RoczES0jnDdx8ahc1vEt9WdFfKrvuGS64K2ku4M8/2VMdj4sVvb/txPd+I4VFrlaMb3Dg0V8/kpr6PI62i0v6LI2eNXfBaYjUN+9ymN4Zuhbxkqfuse73tC31oS52iMdFkjvNjR7yt9RRERAREQEREBERAREQEREBERBw9trRgsM54tDfxODf8AJULZXnFPnlyjBT7LMvzO8VdPpNnw2QN6cjR4Au/xCpC6Klrz0pXu8zTyW7DG7NOadVbYFUwr240WOVwA5xoNCR1/Fd3pw+5cOUiWXM4WjKvjn5e5d+4rtEjpcDwGNzaXZkmlaUGm7xUc5UucGtFRXIDf+/gpHcVoENMLsRqS5vAVGp+HBcWS9q1m1fb0cGKl7xS/qXxzV5LF27wuYhnLRAuiIr1t7t7etcV0oB6l2UyVvHKsvPyYr4rcbR28GTCK8TTyK9xy1yH/ACVzr8tOFrMPT+B+az3dKAMROuQV5d6Tj1tKrjZRh+17gAp56Novo539KYjuaKD3qD3XlED2nzKsX0fRYbDETq8uce9x+S8607elWNOzBnaJD0Y4295Lyfgt9aF2Zumdxlp+FjG+8Fb6wZCIiAiIgIiICIiAiIgIiICIiCA+lN5d/DxN9ZxeQOs4Wt95UFsOwF4wswGOJ/WyVuv38KmW2r+UvKFmoYxhI68T3HyAXREzho5w6gSPis4tNe4Y2rFupVudlbaz1rPIT1AOH9pK5N+XXaGsoYJRUiv0bhln1K42W6TpkdufvWaO+JRvB6yPlRbJz2mNNUePWJ2oy4LPHHIeVxijdACKuO6tK5DhxUtsFpwOH8PZB9osAr952ZVlG9a+vGx/d86rA8WV3r2SKp4MYT44Qua8Wt9uzFetP8uPJO8gFzeTJGgIIpRRS+rgYDjZoTmAdCeA3BWE+7rC/WN7Ox8jfJr/AILC/ZqxvBDZZ2g/XcR/7GlTFF8d9xP7XPemWk1mP0qO33AyRtKkHcaj3UXizWKNjRUEkA0xa17BkrSl2Bhd/LthB+sIn+7CuZeHo0e1rpP4ljg0Fx+jLagCp0ceC7pz0nfXbzq4Lxrc9OG44YD1Mp30Vt7PQYLNAzhGzxLQT5lVLMzEGsGr3saO94+AVw2yQRxPduYxx/C0/Jc1nVD5cecId03Pf3Oe4jyIW+sFgiwRMb0WtHgAs6xUREQEREBERAREQEREBERARa1ut8cLcUr2sHWdewanuUJvz0hAVbZm/ff8GfPwQaNufyl6zHoCgp1Ma33krqO1z1Ub2XkMkk0jzVzqVPW4kk+SkTuHmrKDjx13Bfa8e4Bef3XivrfD3lFZOo+AX0ZfV968jw969Dw8ySoPQFOrtzPmvZ4nPrcaeS8jw7cz4L6PDrIqe4IrK01G89lAFo33IGwPpQVoMgd5A1W52/3f/K5W1MlImipzcNcsgDuHaNUgcG5osdssrf8AcxdzGkqzL6zhc3plrPxva34qA7FRYre0/wBOJ7vxUb81PLyzfAzjMCexjXP97Wqyxh2ERFFEREBERAREQEREBERAUP2w2v5AmKChk9pxzDOqm93uW5tltELLHhYfpnjm/VHSPwVRW+2BjXSSOPEk6kn3kqxCMe0F+vFZJnl7jpU1J6hwCh5veSaVgJwtLhkOFd53rVt1rdaJC52m4bgOC+3VZ/pm76ZoLi2MH0T3cXU7gB8yu+T4LU2QuomyRuDqF2J1CPrHf3BdV92yDcD2EZdxVkYG9eq+N/5/RfJIy3Igt7QQT4r6P2OHaor31+f6L0DTPTr3leR+zu7l9H7OpPZwUGQZdXZr5r63I8D4n9/NeR+6ZntJ3L039gU83Ir23w7OcfNR/auTnRt4BxPOrqQBUdx81IG/unNH4t6im0ktZqbmtaN1OPbv38FY9pPp0/RxHWa0v6LY2Dvq4qYHnWqIbmxyuPaTG1vliUc9G8VIJX9OZ3g0AD4qRXdzrVMehHEwdpL3HyLEkh2ERFAREQEREBERAREQFzNoL5ZZYi92bjkxvSdw7OJW5brYyGN0kho1oqfkOtU9tBfD7XKXuyaMmN6Lfmd6sDRvK3Ole+WV2ZqXE6AfABQK87cbXKGA4YxoTuG9xA1PAdgWxtNfHKO5GLNoOZHtH5Bc1jQwUGp1P73JKNi1GNuUTS0DTFQk9ZI3rJdPr1pup7lr2aAvNBpvP73qxNg7DZmOD5ntD2nmMfzQPrYjkTwQWZcNlMdniYRm1jQR10z8102LnQyPLm4acnQkuqDnuDaeJJW82caFBsBc29XwRUMkZo6tXMGlKa0I4+S3bPamPqWuBAJBLSDQjUdoWyKFBwLPHZ5sopudua4eQBpXzWWS55BmKO7DzvOgHiuoLvixB4jaHA1qBQ17te9bYRUXksz2+swjxp3v0Xhum6ng3w3lS0LHJZmO9ZoJ40z8dU0bRofuvwZ3qE3xLWaVxrk52tPZy3ditKS6mZkFzew18zn5qm7yk5jzxxeLv+VYJWTsNFgsMFdXNLj95xK62z2ZtD+lM4fga1nvaViuyLk4YmdFjB4NCzbKD/tY3f1MUn/ke5/+SxkddERAREQEREBEWC2W2OFpfLIyNgzLnuDQB1kmiDOvjnAAkmgGZJ4KFXj6UbDE7A10kzq0+jZza4w313kA5nUVC4N97cutcIbHGYWvzdVwLi3cMtARQoPG2W0RtUmBh+iYcvrHpH4fqq52pvnADDGecfXI3DojrK3b/vYQMo3+Y4ZdQ4n4KF2c5l5NXVy7d5KqMkUeAVPrHyHBZLNAZHUHeeH6pZ4XSOoO88P1UmsVkbGBkadVK9Zz3pEK+WSw4WnCPVHbTrPesjHklpyDBrg5xPj++wLI6Nr3vDcm4SavOBzuoN35LzznsbnWNhoKNw1pqMYGYVYtu7ryljc7knujA05xFevDpTt1zXfu3bqWgL2smb0qYHHrDm7uuii83PfkwBlNHEONTuB4fNbEcBNKDsHyCKsS6dsLLhDKGCmgLat8W18wF2X2t8kZNlfHI40ocQLRXeQM8tab1TxeK4a50r3L3G8tNWkgjeCQfEKaF5NmLRmeFes9i9OvNjRV7mtGWbjh1NNVVFh2stMYoXiVvCUYv7tfNdqz7X2eQt/iICC1wcC042hw0OA0pTvQWQ2UdiyDqKjllv2CYUhmYXH2ScLvwuzXu3WyeNv0cRleSAAchmdXPGjR3orq31PydnmecsMbzX7pVLlgkdEwZ45GNy6z+ilO3m15obNCQf6rtRUewO/U93FcHYa7nWm0smwBscLsReBTE4eq0cePZ2ithFmX1PycEz+jG8jtwmi2tlrbDJZ42wPDhGxjCM6ghoFCDnuUa9IN5tgsbw40MlGjjQEF3kKfeCgew20rYbQyQO+jccMgOVGneQeGvcsVXwi+Ar6gIiIOfft7MssDppASG0FBqS5wAHiQqhvj0gW8y44pmxtqAIg2JzTVwDQXubizJzIpQB3BXLeFhZPG6KVuJjhQjzB7QQD3KspPQ7WUkWukVagGKrxnWmLHQ5k50GuiCBXnt1eD6g2qUtc5wbyZjbUNPrDCwEMGYzOYrXQKP2aO0WuRrGOfPI+oDSRicQ0g0MjqHmg510Cun/8AG7Lhpy8+MNLcX0dKGvs4ezeq52h9H89ikaJWCSEjCyUB7mNcfae1oxCmbsO804UNEiuf0LTv51qtDY66tjBkdqa851BXQ6HUrr3tsJyUTWWAvmki/ml5bSmHMNpQGStKM4HMjKss2dnktEMUcRmFnjY1jrRMHMmmwgA4WOAcwGlS8gHWg9oSeCFrGhrAGtGgGig/KO093yxTO5WpLjUEgjLhQ6U0ouXYYXPdhb3ngv1JtZsbZ7ewtlBa46PZTED35FVPe2wkl3uoPpGHR4FK9o3EcFUcKwWRsYAyFeO8096yvc6Rj2BxwB2eQHOIzaJAKjIUPzGWwWbj5rw6z1BaCWg7hkO7h3Ko+uLXvYCBFHvLjjFaUFDuFc6+9Yq4g+Nr3cmDQ4TRhI1Dd+WnfRZZQ6jGNYyMNoCW72jQUO87zw8vb8h8kH2PC0deQaBovVvY9kgYW50xO1NBx8VhcQA12IAg1rUAA7syc1r2jlLQ40L6O9d/Oxv6gDnTrPcqMVkfykrnj1WjA08TWrj2aDuK6ACxWXBQtZow4aAUoaA08CFnBzAyqdKkD3qD3HA59QxpJAJPAAbyeC0bTO57cDcDcJ5zm+tSnA+18+xZ5HgSGNrqupUllaEaVNRv3VGdEsZ5EENY1wNczXECdTWtCe1BitVpY1gLS5z60w6Z7tc+/qK3rNftpjbhZNI0EUIxVHXSunaKLnWdjsy85k1oNGjgPmty7LtktUohi11c7cxu8lFZdn7lfbJeTbkxucj+A4DiT+96tesVjhYyNh6Mcbc3PedwrqTqSdNStIus912XPmsb2Ynvp5k07ABwCr66fSy2O1Plms/Kg81jmvoY2b2sa4UNdSagnyUVPdpth3WyySGV1bWQHR0JwMw5iJo6JzBccyTXcKUNYrQYpKOqMy14OoINDXrB+K/Qly+k27rTQCcROPszDk8/tHmnuKrX01bOCKZttgoYbQaPLaFol1rUbnjPtB4qCzfRtf38TZsDzWSGjT1s9l3w+71qXL85ejTab+GtDHOPN9STrjO/7poe7rX6Ma6oqMwUH1ERAREQEREBERAWOeBrwWvaHA7iKhZEQQ6+9hI5M4SGnourTudqO+qg967NzWc89ppuOo8RkrpXl7AQQQCDqDmPBXaaUA+MrGWq3b42Jhlzj+id1Zt8N3coHfOy08FS9hLek3MeI076K7EaEDQahorxosjZJG4gzCMQpiNSR2N0J71kdCQlERqQWcRtoM9SSTmSdSTxXm2zjAAxhxnKrvV7TuwjxW0QQag9x+Y/VerXa2OGcQiIGeHEQTxJJPhkgwFxswbM17WH1sqONQaCo1rlkK8FgLHOkdK92Jzq04CuZ7SSsdnjD6OcylDVgNcssiW6B2q2QHOc2ONpfI80a0cfkivVnsz5pGwwjFI7wA3uJ3AKzbuscN2WembnOIBIFXyyHRrRv4Ad53la10XbFdlnL5DilfTEQKue8+rGwanP56aSPZ+6HlwtNqH0xHMj1ELD7I4vOWJ2/sUmRANuNgbzt7WyiSGtM7OXObgFcmiSha48a0z3kUVQX3s/arGaWqzyQ50xOFWE56SNq06HQr9gLy9gIIIBB1BzB7lFfi9si2GWx4YY8bhGaVYHODSRmCWVoaHPRfpS/wD0V3baqnkeQefbs5EZrl7FCw6b27yq5v8A9B1pjq6yTsnG5kg5N+/LFm1x7cOqCs7JaSxwcN3uX6T9FW0AtNkEZdV8IA6zGfUPcBh+6vzpfFwWqxmlqs8sP1nNOA9kgq067ipJ6Mdp/wCDtTC48w8132HEYvDJ3cUH6cRfGuBAIzB0K+oCIiAiIgIiICIiAiIgL4QvqII9e+yFnmqQ3knnezTvZp4UUHvnY+eGpw8o0e0ypy6xqPNWyiuxQD4/3+qwuCuy+dmYLTUvbhf02UB79x71Ab+2HnhBdGOWYNzRzqfYPwKu00gw5vNYC5zjRrcySSfHUqwrgumO7YTaLSazvoDTMgnSJg3uPV7go5sXbLNBLNJaa8s3+UKE1Byowa8oSadh+0rH2duSSSQWu2Ckn+jDqIWneeMpFKndopMj1s/cj3yC12wfS/6UVathaffKd7t2gUoRFFEREBERB4lia4FrgHA6ggEHtBUNvf0W3dOcTYeQfWuKA4N/Q9Ty3qaogxWWztjY1jBRrAGga5AUGZWVEQEREBERAREQEREBERAREQEREBERBpf9Jg5XluRj5Tp4Ri8VuoiAiIgIiICIiAiIgIiIP//Z"/>
          <p:cNvSpPr>
            <a:spLocks noChangeArrowheads="1"/>
          </p:cNvSpPr>
          <p:nvPr/>
        </p:nvSpPr>
        <p:spPr bwMode="auto">
          <a:xfrm>
            <a:off x="155575" y="-144463"/>
            <a:ext cx="304800" cy="304801"/>
          </a:xfrm>
          <a:prstGeom prst="rect">
            <a:avLst/>
          </a:prstGeom>
          <a:noFill/>
          <a:ln w="9525">
            <a:noFill/>
            <a:miter lim="800000"/>
            <a:headEnd/>
            <a:tailEnd/>
          </a:ln>
        </p:spPr>
        <p:txBody>
          <a:bodyPr lIns="91425" tIns="45700" rIns="91425" bIns="45700"/>
          <a:lstStyle/>
          <a:p>
            <a:pPr eaLnBrk="1" hangingPunct="1"/>
            <a:endParaRPr lang="en-US" sz="2400">
              <a:latin typeface="Times New Roman" pitchFamily="18" charset="0"/>
              <a:cs typeface="Times New Roman" pitchFamily="18" charset="0"/>
              <a:sym typeface="Times New Roman" pitchFamily="18" charset="0"/>
            </a:endParaRPr>
          </a:p>
        </p:txBody>
      </p:sp>
      <p:sp>
        <p:nvSpPr>
          <p:cNvPr id="33798" name="Shape 318" descr="http://www.zvrsbusiness.com/external/images/z20_web.png"/>
          <p:cNvSpPr>
            <a:spLocks noChangeArrowheads="1"/>
          </p:cNvSpPr>
          <p:nvPr/>
        </p:nvSpPr>
        <p:spPr bwMode="auto">
          <a:xfrm>
            <a:off x="155575" y="-144463"/>
            <a:ext cx="304800" cy="304801"/>
          </a:xfrm>
          <a:prstGeom prst="rect">
            <a:avLst/>
          </a:prstGeom>
          <a:noFill/>
          <a:ln w="9525">
            <a:noFill/>
            <a:miter lim="800000"/>
            <a:headEnd/>
            <a:tailEnd/>
          </a:ln>
        </p:spPr>
        <p:txBody>
          <a:bodyPr lIns="91425" tIns="45700" rIns="91425" bIns="45700"/>
          <a:lstStyle/>
          <a:p>
            <a:pPr eaLnBrk="1" hangingPunct="1"/>
            <a:endParaRPr lang="en-US" sz="2400">
              <a:latin typeface="Times New Roman" pitchFamily="18" charset="0"/>
              <a:cs typeface="Times New Roman" pitchFamily="18" charset="0"/>
              <a:sym typeface="Times New Roman" pitchFamily="18" charset="0"/>
            </a:endParaRPr>
          </a:p>
        </p:txBody>
      </p:sp>
      <p:sp>
        <p:nvSpPr>
          <p:cNvPr id="33799" name="Shape 319" descr="http://www.zvrsbusiness.com/external/images/z20_web.png"/>
          <p:cNvSpPr>
            <a:spLocks noChangeArrowheads="1"/>
          </p:cNvSpPr>
          <p:nvPr/>
        </p:nvSpPr>
        <p:spPr bwMode="auto">
          <a:xfrm>
            <a:off x="155575" y="-144463"/>
            <a:ext cx="304800" cy="304801"/>
          </a:xfrm>
          <a:prstGeom prst="rect">
            <a:avLst/>
          </a:prstGeom>
          <a:noFill/>
          <a:ln w="9525">
            <a:noFill/>
            <a:miter lim="800000"/>
            <a:headEnd/>
            <a:tailEnd/>
          </a:ln>
        </p:spPr>
        <p:txBody>
          <a:bodyPr lIns="91425" tIns="45700" rIns="91425" bIns="45700"/>
          <a:lstStyle/>
          <a:p>
            <a:pPr eaLnBrk="1" hangingPunct="1"/>
            <a:endParaRPr lang="en-US" sz="2400">
              <a:latin typeface="Times New Roman" pitchFamily="18" charset="0"/>
              <a:cs typeface="Times New Roman" pitchFamily="18" charset="0"/>
              <a:sym typeface="Times New Roman" pitchFamily="18" charset="0"/>
            </a:endParaRPr>
          </a:p>
        </p:txBody>
      </p:sp>
      <p:pic>
        <p:nvPicPr>
          <p:cNvPr id="33800" name="Shape 320" descr="Trackball"/>
          <p:cNvPicPr preferRelativeResize="0">
            <a:picLocks noChangeAspect="1" noChangeArrowheads="1"/>
          </p:cNvPicPr>
          <p:nvPr/>
        </p:nvPicPr>
        <p:blipFill>
          <a:blip r:embed="rId3"/>
          <a:srcRect l="16988" r="10213"/>
          <a:stretch>
            <a:fillRect/>
          </a:stretch>
        </p:blipFill>
        <p:spPr bwMode="auto">
          <a:xfrm>
            <a:off x="1181100" y="2279650"/>
            <a:ext cx="2286000" cy="2514600"/>
          </a:xfrm>
          <a:prstGeom prst="rect">
            <a:avLst/>
          </a:prstGeom>
          <a:noFill/>
          <a:ln w="38100">
            <a:solidFill>
              <a:srgbClr val="0000FF"/>
            </a:solidFill>
            <a:miter lim="800000"/>
            <a:headEnd/>
            <a:tailEnd/>
          </a:ln>
        </p:spPr>
      </p:pic>
      <p:pic>
        <p:nvPicPr>
          <p:cNvPr id="33801" name="Shape 321" descr="Foot Mouse"/>
          <p:cNvPicPr preferRelativeResize="0">
            <a:picLocks noChangeAspect="1" noChangeArrowheads="1"/>
          </p:cNvPicPr>
          <p:nvPr/>
        </p:nvPicPr>
        <p:blipFill>
          <a:blip r:embed="rId4"/>
          <a:srcRect/>
          <a:stretch>
            <a:fillRect/>
          </a:stretch>
        </p:blipFill>
        <p:spPr bwMode="auto">
          <a:xfrm>
            <a:off x="4495800" y="3810000"/>
            <a:ext cx="2209800" cy="1577975"/>
          </a:xfrm>
          <a:prstGeom prst="rect">
            <a:avLst/>
          </a:prstGeom>
          <a:noFill/>
          <a:ln w="38100">
            <a:solidFill>
              <a:srgbClr val="0000FF"/>
            </a:solidFill>
            <a:miter lim="800000"/>
            <a:headEnd/>
            <a:tailEnd/>
          </a:ln>
        </p:spPr>
      </p:pic>
      <p:pic>
        <p:nvPicPr>
          <p:cNvPr id="33802" name="Shape 322" descr="Large Print Keyboard"/>
          <p:cNvPicPr preferRelativeResize="0">
            <a:picLocks noChangeAspect="1" noChangeArrowheads="1"/>
          </p:cNvPicPr>
          <p:nvPr/>
        </p:nvPicPr>
        <p:blipFill>
          <a:blip r:embed="rId5"/>
          <a:srcRect/>
          <a:stretch>
            <a:fillRect/>
          </a:stretch>
        </p:blipFill>
        <p:spPr bwMode="auto">
          <a:xfrm>
            <a:off x="4114800" y="2057400"/>
            <a:ext cx="3276600" cy="1262063"/>
          </a:xfrm>
          <a:prstGeom prst="rect">
            <a:avLst/>
          </a:prstGeom>
          <a:noFill/>
          <a:ln w="38100">
            <a:solidFill>
              <a:srgbClr val="0000FF"/>
            </a:solidFill>
            <a:miter lim="800000"/>
            <a:headEnd/>
            <a:tailEnd/>
          </a:ln>
        </p:spPr>
      </p:pic>
      <p:sp>
        <p:nvSpPr>
          <p:cNvPr id="33803" name="Slide Number Placeholder 11"/>
          <p:cNvSpPr>
            <a:spLocks noGrp="1"/>
          </p:cNvSpPr>
          <p:nvPr>
            <p:ph type="sldNum" sz="quarter" idx="12"/>
          </p:nvPr>
        </p:nvSpPr>
        <p:spPr bwMode="auto">
          <a:noFill/>
          <a:ln>
            <a:miter lim="800000"/>
            <a:headEnd/>
            <a:tailEnd/>
          </a:ln>
        </p:spPr>
        <p:txBody>
          <a:bodyPr/>
          <a:lstStyle/>
          <a:p>
            <a:fld id="{3A254AB9-359C-4980-B4D3-DA22544DBA72}" type="slidenum">
              <a:rPr lang="en-US" smtClean="0"/>
              <a:pPr/>
              <a:t>30</a:t>
            </a:fld>
            <a:endParaRPr lang="en-US" smtClean="0"/>
          </a:p>
        </p:txBody>
      </p:sp>
      <p:pic>
        <p:nvPicPr>
          <p:cNvPr id="33804" name="Picture 12"/>
          <p:cNvPicPr>
            <a:picLocks noChangeAspect="1"/>
          </p:cNvPicPr>
          <p:nvPr/>
        </p:nvPicPr>
        <p:blipFill>
          <a:blip r:embed="rId6"/>
          <a:srcRect/>
          <a:stretch>
            <a:fillRect/>
          </a:stretch>
        </p:blipFill>
        <p:spPr bwMode="auto">
          <a:xfrm>
            <a:off x="17463" y="3175"/>
            <a:ext cx="1201737" cy="1017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hape 329"/>
          <p:cNvSpPr txBox="1">
            <a:spLocks noGrp="1"/>
          </p:cNvSpPr>
          <p:nvPr>
            <p:ph type="title"/>
          </p:nvPr>
        </p:nvSpPr>
        <p:spPr>
          <a:xfrm>
            <a:off x="1371600" y="152400"/>
            <a:ext cx="6629400" cy="1143000"/>
          </a:xfrm>
        </p:spPr>
        <p:txBody>
          <a:bodyPr tIns="45700" bIns="45700" rtlCol="0">
            <a:normAutofit fontScale="90000"/>
          </a:bodyPr>
          <a:lstStyle/>
          <a:p>
            <a:pPr eaLnBrk="1" fontAlgn="auto" hangingPunct="1">
              <a:buSzPct val="25000"/>
              <a:defRPr/>
            </a:pPr>
            <a:r>
              <a:rPr lang="en-US" dirty="0" smtClean="0">
                <a:latin typeface="Arial" charset="0"/>
                <a:cs typeface="Arial" charset="0"/>
                <a:sym typeface="Arial" charset="0"/>
              </a:rPr>
              <a:t>Other Example Assistive Technologies</a:t>
            </a:r>
          </a:p>
        </p:txBody>
      </p:sp>
      <p:sp>
        <p:nvSpPr>
          <p:cNvPr id="34819" name="Shape 330"/>
          <p:cNvSpPr>
            <a:spLocks noChangeArrowheads="1"/>
          </p:cNvSpPr>
          <p:nvPr/>
        </p:nvSpPr>
        <p:spPr bwMode="auto">
          <a:xfrm>
            <a:off x="533400" y="2133600"/>
            <a:ext cx="8077200" cy="2246313"/>
          </a:xfrm>
          <a:prstGeom prst="rect">
            <a:avLst/>
          </a:prstGeom>
          <a:noFill/>
          <a:ln w="9525">
            <a:noFill/>
            <a:miter lim="800000"/>
            <a:headEnd/>
            <a:tailEnd/>
          </a:ln>
        </p:spPr>
        <p:txBody>
          <a:bodyPr lIns="91425" tIns="45700" rIns="91425" bIns="45700"/>
          <a:lstStyle/>
          <a:p>
            <a:pPr eaLnBrk="1" hangingPunct="1">
              <a:buClr>
                <a:srgbClr val="B2C3EC"/>
              </a:buClr>
              <a:buSzPct val="100000"/>
              <a:buFont typeface="Arial" charset="0"/>
              <a:buChar char="•"/>
            </a:pPr>
            <a:r>
              <a:rPr lang="en-US" sz="2800"/>
              <a:t>Cueing/Memory Aids</a:t>
            </a:r>
          </a:p>
          <a:p>
            <a:pPr eaLnBrk="1" hangingPunct="1">
              <a:buClr>
                <a:srgbClr val="000000"/>
              </a:buClr>
              <a:buFont typeface="Arial" charset="0"/>
              <a:buNone/>
            </a:pPr>
            <a:endParaRPr lang="en-US" sz="2800"/>
          </a:p>
          <a:p>
            <a:pPr eaLnBrk="1" hangingPunct="1">
              <a:buClr>
                <a:srgbClr val="B2C3EC"/>
              </a:buClr>
              <a:buSzPct val="100000"/>
              <a:buFont typeface="Arial" charset="0"/>
              <a:buChar char="•"/>
            </a:pPr>
            <a:r>
              <a:rPr lang="en-US" sz="2800"/>
              <a:t>Word Prediction Software</a:t>
            </a:r>
          </a:p>
          <a:p>
            <a:pPr eaLnBrk="1" hangingPunct="1">
              <a:buClr>
                <a:srgbClr val="000000"/>
              </a:buClr>
              <a:buFont typeface="Arial" charset="0"/>
              <a:buNone/>
            </a:pPr>
            <a:endParaRPr lang="en-US" sz="2800"/>
          </a:p>
          <a:p>
            <a:pPr eaLnBrk="1" hangingPunct="1">
              <a:buClr>
                <a:srgbClr val="B2C3EC"/>
              </a:buClr>
              <a:buSzPct val="100000"/>
              <a:buFont typeface="Arial" charset="0"/>
              <a:buChar char="•"/>
            </a:pPr>
            <a:r>
              <a:rPr lang="en-US" sz="2800"/>
              <a:t>Speech Recognition Software</a:t>
            </a:r>
          </a:p>
        </p:txBody>
      </p:sp>
      <p:sp>
        <p:nvSpPr>
          <p:cNvPr id="34820" name="Slide Number Placeholder 4"/>
          <p:cNvSpPr>
            <a:spLocks noGrp="1"/>
          </p:cNvSpPr>
          <p:nvPr>
            <p:ph type="sldNum" sz="quarter" idx="12"/>
          </p:nvPr>
        </p:nvSpPr>
        <p:spPr bwMode="auto">
          <a:noFill/>
          <a:ln>
            <a:miter lim="800000"/>
            <a:headEnd/>
            <a:tailEnd/>
          </a:ln>
        </p:spPr>
        <p:txBody>
          <a:bodyPr/>
          <a:lstStyle/>
          <a:p>
            <a:fld id="{142C902B-A861-45C5-B203-CB41D083FBAE}" type="slidenum">
              <a:rPr lang="en-US" smtClean="0"/>
              <a:pPr/>
              <a:t>31</a:t>
            </a:fld>
            <a:endParaRPr lang="en-US" smtClean="0"/>
          </a:p>
        </p:txBody>
      </p:sp>
      <p:pic>
        <p:nvPicPr>
          <p:cNvPr id="34821" name="Picture 5"/>
          <p:cNvPicPr>
            <a:picLocks noChangeAspect="1"/>
          </p:cNvPicPr>
          <p:nvPr/>
        </p:nvPicPr>
        <p:blipFill>
          <a:blip r:embed="rId3"/>
          <a:srcRect/>
          <a:stretch>
            <a:fillRect/>
          </a:stretch>
        </p:blipFill>
        <p:spPr bwMode="auto">
          <a:xfrm>
            <a:off x="17463" y="3175"/>
            <a:ext cx="1201737" cy="1017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hape 254"/>
          <p:cNvSpPr>
            <a:spLocks noGrp="1"/>
          </p:cNvSpPr>
          <p:nvPr>
            <p:ph type="title"/>
          </p:nvPr>
        </p:nvSpPr>
        <p:spPr>
          <a:xfrm>
            <a:off x="609600" y="2514600"/>
            <a:ext cx="7924800" cy="1143000"/>
          </a:xfrm>
        </p:spPr>
        <p:txBody>
          <a:bodyPr tIns="45700" bIns="45700"/>
          <a:lstStyle/>
          <a:p>
            <a:pPr eaLnBrk="1" hangingPunct="1">
              <a:buSzPct val="25000"/>
            </a:pPr>
            <a:r>
              <a:rPr lang="en-US" smtClean="0">
                <a:latin typeface="Arial" charset="0"/>
                <a:cs typeface="Arial" charset="0"/>
                <a:sym typeface="Arial" charset="0"/>
              </a:rPr>
              <a:t>Accommodation</a:t>
            </a:r>
          </a:p>
        </p:txBody>
      </p:sp>
      <p:sp>
        <p:nvSpPr>
          <p:cNvPr id="35843" name="Slide Number Placeholder 3"/>
          <p:cNvSpPr>
            <a:spLocks noGrp="1"/>
          </p:cNvSpPr>
          <p:nvPr>
            <p:ph type="sldNum" sz="quarter" idx="12"/>
          </p:nvPr>
        </p:nvSpPr>
        <p:spPr bwMode="auto">
          <a:noFill/>
          <a:ln>
            <a:miter lim="800000"/>
            <a:headEnd/>
            <a:tailEnd/>
          </a:ln>
        </p:spPr>
        <p:txBody>
          <a:bodyPr/>
          <a:lstStyle/>
          <a:p>
            <a:fld id="{0C607737-20FC-43F2-94DB-4DC39D3E96C4}" type="slidenum">
              <a:rPr lang="en-US" smtClean="0"/>
              <a:pPr/>
              <a:t>32</a:t>
            </a:fld>
            <a:endParaRPr lang="en-US" smtClean="0"/>
          </a:p>
        </p:txBody>
      </p:sp>
      <p:pic>
        <p:nvPicPr>
          <p:cNvPr id="35844" name="Picture 4"/>
          <p:cNvPicPr>
            <a:picLocks noChangeAspect="1"/>
          </p:cNvPicPr>
          <p:nvPr/>
        </p:nvPicPr>
        <p:blipFill>
          <a:blip r:embed="rId3"/>
          <a:srcRect/>
          <a:stretch>
            <a:fillRect/>
          </a:stretch>
        </p:blipFill>
        <p:spPr bwMode="auto">
          <a:xfrm>
            <a:off x="17463" y="3175"/>
            <a:ext cx="1201737" cy="1017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hape 117"/>
          <p:cNvSpPr>
            <a:spLocks noGrp="1"/>
          </p:cNvSpPr>
          <p:nvPr>
            <p:ph type="title"/>
          </p:nvPr>
        </p:nvSpPr>
        <p:spPr>
          <a:xfrm>
            <a:off x="1524000" y="304800"/>
            <a:ext cx="4953000" cy="1066800"/>
          </a:xfrm>
        </p:spPr>
        <p:txBody>
          <a:bodyPr tIns="45700" bIns="45700"/>
          <a:lstStyle/>
          <a:p>
            <a:pPr eaLnBrk="1" hangingPunct="1">
              <a:buSzPct val="25000"/>
            </a:pPr>
            <a:r>
              <a:rPr lang="en-US" sz="3200" smtClean="0">
                <a:latin typeface="Arial" charset="0"/>
                <a:cs typeface="Arial" charset="0"/>
                <a:sym typeface="Arial" charset="0"/>
              </a:rPr>
              <a:t> Reasonable Accommodation</a:t>
            </a:r>
          </a:p>
        </p:txBody>
      </p:sp>
      <p:sp>
        <p:nvSpPr>
          <p:cNvPr id="36867" name="Shape 118"/>
          <p:cNvSpPr>
            <a:spLocks noGrp="1"/>
          </p:cNvSpPr>
          <p:nvPr>
            <p:ph type="body" idx="1"/>
          </p:nvPr>
        </p:nvSpPr>
        <p:spPr>
          <a:xfrm>
            <a:off x="228600" y="1600200"/>
            <a:ext cx="6934200" cy="5410200"/>
          </a:xfrm>
        </p:spPr>
        <p:txBody>
          <a:bodyPr tIns="45700" bIns="45700"/>
          <a:lstStyle/>
          <a:p>
            <a:pPr eaLnBrk="1" hangingPunct="1">
              <a:spcBef>
                <a:spcPct val="0"/>
              </a:spcBef>
              <a:buFontTx/>
              <a:buChar char="•"/>
            </a:pPr>
            <a:r>
              <a:rPr lang="en-US" sz="2800" smtClean="0">
                <a:latin typeface="Arial" charset="0"/>
                <a:cs typeface="Arial" charset="0"/>
                <a:sym typeface="Arial" charset="0"/>
              </a:rPr>
              <a:t>What does the law require?</a:t>
            </a:r>
          </a:p>
          <a:p>
            <a:pPr eaLnBrk="1" hangingPunct="1">
              <a:spcBef>
                <a:spcPts val="475"/>
              </a:spcBef>
              <a:buSzPct val="25000"/>
              <a:buFontTx/>
              <a:buNone/>
            </a:pPr>
            <a:endParaRPr lang="en-US" smtClean="0">
              <a:latin typeface="Arial" charset="0"/>
              <a:cs typeface="Arial" charset="0"/>
              <a:sym typeface="Arial" charset="0"/>
            </a:endParaRPr>
          </a:p>
          <a:p>
            <a:pPr lvl="1" indent="-222250" eaLnBrk="1" hangingPunct="1">
              <a:spcBef>
                <a:spcPts val="475"/>
              </a:spcBef>
              <a:buFontTx/>
              <a:buChar char="–"/>
            </a:pPr>
            <a:r>
              <a:rPr lang="en-US" smtClean="0">
                <a:latin typeface="Arial" charset="0"/>
                <a:cs typeface="Arial" charset="0"/>
                <a:sym typeface="Arial" charset="0"/>
              </a:rPr>
              <a:t>The Rehabilitation Act of 1973, as amended, and the American with Disabilities Act of 1990 (the “ADA”) as amended, requires employers to provide an effective accommodation to qualified individuals with disabilities unless to do so would cause undue hardship  </a:t>
            </a:r>
          </a:p>
        </p:txBody>
      </p:sp>
      <p:pic>
        <p:nvPicPr>
          <p:cNvPr id="36868" name="Shape 120" descr="Decorative image of parking for persons with disabilities sign."/>
          <p:cNvPicPr preferRelativeResize="0">
            <a:picLocks noChangeAspect="1" noChangeArrowheads="1"/>
          </p:cNvPicPr>
          <p:nvPr/>
        </p:nvPicPr>
        <p:blipFill>
          <a:blip r:embed="rId3"/>
          <a:srcRect/>
          <a:stretch>
            <a:fillRect/>
          </a:stretch>
        </p:blipFill>
        <p:spPr bwMode="auto">
          <a:xfrm>
            <a:off x="6858000" y="0"/>
            <a:ext cx="2286000" cy="2971800"/>
          </a:xfrm>
          <a:prstGeom prst="rect">
            <a:avLst/>
          </a:prstGeom>
          <a:noFill/>
          <a:ln w="9525">
            <a:noFill/>
            <a:miter lim="800000"/>
            <a:headEnd/>
            <a:tailEnd/>
          </a:ln>
        </p:spPr>
      </p:pic>
      <p:sp>
        <p:nvSpPr>
          <p:cNvPr id="36869" name="Slide Number Placeholder 5"/>
          <p:cNvSpPr>
            <a:spLocks noGrp="1"/>
          </p:cNvSpPr>
          <p:nvPr>
            <p:ph type="sldNum" sz="quarter" idx="12"/>
          </p:nvPr>
        </p:nvSpPr>
        <p:spPr bwMode="auto">
          <a:noFill/>
          <a:ln>
            <a:miter lim="800000"/>
            <a:headEnd/>
            <a:tailEnd/>
          </a:ln>
        </p:spPr>
        <p:txBody>
          <a:bodyPr/>
          <a:lstStyle/>
          <a:p>
            <a:fld id="{F6B62BA8-7C12-44EC-80AA-8074845EF2B8}" type="slidenum">
              <a:rPr lang="en-US" smtClean="0"/>
              <a:pPr/>
              <a:t>33</a:t>
            </a:fld>
            <a:endParaRPr lang="en-US" smtClean="0"/>
          </a:p>
        </p:txBody>
      </p:sp>
      <p:pic>
        <p:nvPicPr>
          <p:cNvPr id="36870" name="Picture 6"/>
          <p:cNvPicPr>
            <a:picLocks noChangeAspect="1"/>
          </p:cNvPicPr>
          <p:nvPr/>
        </p:nvPicPr>
        <p:blipFill>
          <a:blip r:embed="rId4"/>
          <a:srcRect/>
          <a:stretch>
            <a:fillRect/>
          </a:stretch>
        </p:blipFill>
        <p:spPr bwMode="auto">
          <a:xfrm>
            <a:off x="17463" y="3175"/>
            <a:ext cx="1201737" cy="1017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a:t>Examples of Reasonable Accommodations</a:t>
            </a:r>
          </a:p>
        </p:txBody>
      </p:sp>
      <p:sp>
        <p:nvSpPr>
          <p:cNvPr id="37891" name="Content Placeholder 2"/>
          <p:cNvSpPr>
            <a:spLocks noGrp="1"/>
          </p:cNvSpPr>
          <p:nvPr>
            <p:ph sz="half" idx="1"/>
          </p:nvPr>
        </p:nvSpPr>
        <p:spPr>
          <a:xfrm>
            <a:off x="457200" y="1417638"/>
            <a:ext cx="8686800" cy="5059362"/>
          </a:xfrm>
        </p:spPr>
        <p:txBody>
          <a:bodyPr/>
          <a:lstStyle/>
          <a:p>
            <a:pPr eaLnBrk="1" hangingPunct="1">
              <a:buFont typeface="Wingdings" pitchFamily="2" charset="2"/>
              <a:buChar char="§"/>
            </a:pPr>
            <a:r>
              <a:rPr lang="en-US" sz="3200" smtClean="0"/>
              <a:t>Adding accessibility devices to workplaces </a:t>
            </a:r>
          </a:p>
          <a:p>
            <a:pPr eaLnBrk="1" hangingPunct="1">
              <a:buFont typeface="Wingdings" pitchFamily="2" charset="2"/>
              <a:buChar char="§"/>
            </a:pPr>
            <a:r>
              <a:rPr lang="en-US" sz="3200" smtClean="0"/>
              <a:t>Modifying work schedules, locations</a:t>
            </a:r>
          </a:p>
          <a:p>
            <a:pPr eaLnBrk="1" hangingPunct="1">
              <a:buFont typeface="Wingdings" pitchFamily="2" charset="2"/>
              <a:buChar char="§"/>
            </a:pPr>
            <a:r>
              <a:rPr lang="en-US" sz="3200" smtClean="0"/>
              <a:t>Modifying equipment or devices</a:t>
            </a:r>
          </a:p>
          <a:p>
            <a:pPr eaLnBrk="1" hangingPunct="1">
              <a:buFont typeface="Wingdings" pitchFamily="2" charset="2"/>
              <a:buChar char="§"/>
            </a:pPr>
            <a:r>
              <a:rPr lang="en-US" sz="3200" smtClean="0"/>
              <a:t>Adjusting examinations, training materials, or policies</a:t>
            </a:r>
          </a:p>
          <a:p>
            <a:pPr eaLnBrk="1" hangingPunct="1">
              <a:buFont typeface="Wingdings" pitchFamily="2" charset="2"/>
              <a:buChar char="§"/>
            </a:pPr>
            <a:r>
              <a:rPr lang="en-US" sz="3200" smtClean="0"/>
              <a:t>Providing qualified readers or interpreters</a:t>
            </a:r>
          </a:p>
          <a:p>
            <a:pPr eaLnBrk="1" hangingPunct="1">
              <a:buFont typeface="Wingdings" pitchFamily="2" charset="2"/>
              <a:buChar char="§"/>
            </a:pPr>
            <a:r>
              <a:rPr lang="en-US" sz="3200" smtClean="0"/>
              <a:t>Providing  assistive technology</a:t>
            </a:r>
          </a:p>
          <a:p>
            <a:pPr eaLnBrk="1" hangingPunct="1"/>
            <a:endParaRPr lang="en-US" sz="2400" smtClean="0"/>
          </a:p>
        </p:txBody>
      </p:sp>
      <p:sp>
        <p:nvSpPr>
          <p:cNvPr id="37892" name="Slide Number Placeholder 4"/>
          <p:cNvSpPr>
            <a:spLocks noGrp="1"/>
          </p:cNvSpPr>
          <p:nvPr>
            <p:ph type="sldNum" sz="quarter" idx="12"/>
          </p:nvPr>
        </p:nvSpPr>
        <p:spPr bwMode="auto">
          <a:noFill/>
          <a:ln>
            <a:miter lim="800000"/>
            <a:headEnd/>
            <a:tailEnd/>
          </a:ln>
        </p:spPr>
        <p:txBody>
          <a:bodyPr/>
          <a:lstStyle/>
          <a:p>
            <a:fld id="{91752AF4-4D36-45CC-8C0D-34C0392536CD}" type="slidenum">
              <a:rPr lang="en-US" smtClean="0"/>
              <a:pPr/>
              <a:t>34</a:t>
            </a:fld>
            <a:endParaRPr lang="en-US" smtClean="0"/>
          </a:p>
        </p:txBody>
      </p:sp>
      <p:pic>
        <p:nvPicPr>
          <p:cNvPr id="37893" name="Picture 5"/>
          <p:cNvPicPr>
            <a:picLocks noChangeAspect="1"/>
          </p:cNvPicPr>
          <p:nvPr/>
        </p:nvPicPr>
        <p:blipFill>
          <a:blip r:embed="rId3"/>
          <a:srcRect/>
          <a:stretch>
            <a:fillRect/>
          </a:stretch>
        </p:blipFill>
        <p:spPr bwMode="auto">
          <a:xfrm>
            <a:off x="17463" y="3175"/>
            <a:ext cx="1201737" cy="10175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Slide Number Placeholder 3"/>
          <p:cNvSpPr txBox="1">
            <a:spLocks/>
          </p:cNvSpPr>
          <p:nvPr/>
        </p:nvSpPr>
        <p:spPr bwMode="auto">
          <a:xfrm>
            <a:off x="8458200" y="6408738"/>
            <a:ext cx="555625" cy="365125"/>
          </a:xfrm>
          <a:prstGeom prst="rect">
            <a:avLst/>
          </a:prstGeom>
          <a:noFill/>
          <a:ln w="9525">
            <a:noFill/>
            <a:miter lim="800000"/>
            <a:headEnd/>
            <a:tailEnd/>
          </a:ln>
        </p:spPr>
        <p:txBody>
          <a:bodyPr/>
          <a:lstStyle/>
          <a:p>
            <a:pPr eaLnBrk="1" hangingPunct="1"/>
            <a:r>
              <a:rPr lang="en-US" sz="1200">
                <a:solidFill>
                  <a:srgbClr val="7F7F7F"/>
                </a:solidFill>
                <a:latin typeface="Arial Unicode MS" pitchFamily="34" charset="-128"/>
                <a:ea typeface="Arial Unicode MS" pitchFamily="34" charset="-128"/>
                <a:cs typeface="Arial Unicode MS" pitchFamily="34" charset="-128"/>
              </a:rPr>
              <a:t>57</a:t>
            </a:r>
          </a:p>
        </p:txBody>
      </p:sp>
      <p:sp>
        <p:nvSpPr>
          <p:cNvPr id="38915" name="Rectangle 2"/>
          <p:cNvSpPr>
            <a:spLocks noGrp="1" noChangeArrowheads="1"/>
          </p:cNvSpPr>
          <p:nvPr>
            <p:ph type="title"/>
          </p:nvPr>
        </p:nvSpPr>
        <p:spPr>
          <a:xfrm>
            <a:off x="609600" y="0"/>
            <a:ext cx="7924800" cy="1143000"/>
          </a:xfrm>
        </p:spPr>
        <p:txBody>
          <a:bodyPr/>
          <a:lstStyle/>
          <a:p>
            <a:r>
              <a:rPr lang="en-US" b="1" smtClean="0"/>
              <a:t>Assistive Technology Resources</a:t>
            </a:r>
          </a:p>
        </p:txBody>
      </p:sp>
      <p:sp>
        <p:nvSpPr>
          <p:cNvPr id="38916" name="Rectangle 3"/>
          <p:cNvSpPr>
            <a:spLocks noGrp="1" noChangeArrowheads="1"/>
          </p:cNvSpPr>
          <p:nvPr>
            <p:ph idx="1"/>
          </p:nvPr>
        </p:nvSpPr>
        <p:spPr>
          <a:xfrm>
            <a:off x="838200" y="990600"/>
            <a:ext cx="8305800" cy="4724400"/>
          </a:xfrm>
        </p:spPr>
        <p:txBody>
          <a:bodyPr/>
          <a:lstStyle/>
          <a:p>
            <a:pPr>
              <a:buFont typeface="Arial" charset="0"/>
              <a:buNone/>
            </a:pPr>
            <a:r>
              <a:rPr lang="en-US" sz="4000" u="sng" smtClean="0">
                <a:hlinkClick r:id="rId3"/>
              </a:rPr>
              <a:t>www.abledata.com</a:t>
            </a:r>
            <a:endParaRPr lang="en-US" sz="4000" u="sng" smtClean="0"/>
          </a:p>
          <a:p>
            <a:pPr>
              <a:buFont typeface="Arial" charset="0"/>
              <a:buNone/>
            </a:pPr>
            <a:r>
              <a:rPr lang="en-US" smtClean="0"/>
              <a:t>A free database of tens of thousands of Assistive Technology items</a:t>
            </a:r>
          </a:p>
        </p:txBody>
      </p:sp>
      <p:pic>
        <p:nvPicPr>
          <p:cNvPr id="38917" name="Picture 3" descr="Screen shot of www.abledata.com"/>
          <p:cNvPicPr>
            <a:picLocks noChangeAspect="1" noChangeArrowheads="1"/>
          </p:cNvPicPr>
          <p:nvPr/>
        </p:nvPicPr>
        <p:blipFill>
          <a:blip r:embed="rId4"/>
          <a:srcRect/>
          <a:stretch>
            <a:fillRect/>
          </a:stretch>
        </p:blipFill>
        <p:spPr bwMode="auto">
          <a:xfrm>
            <a:off x="1219200" y="2895600"/>
            <a:ext cx="6477000" cy="3654425"/>
          </a:xfrm>
          <a:prstGeom prst="rect">
            <a:avLst/>
          </a:prstGeom>
          <a:noFill/>
          <a:ln w="9525">
            <a:solidFill>
              <a:schemeClr val="tx1"/>
            </a:solidFill>
            <a:miter lim="800000"/>
            <a:headEnd/>
            <a:tailEnd/>
          </a:ln>
        </p:spPr>
      </p:pic>
    </p:spTree>
  </p:cSld>
  <p:clrMapOvr>
    <a:masterClrMapping/>
  </p:clrMapOvr>
  <p:transition advTm="6864"/>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txBox="1">
            <a:spLocks/>
          </p:cNvSpPr>
          <p:nvPr/>
        </p:nvSpPr>
        <p:spPr bwMode="auto">
          <a:xfrm>
            <a:off x="8458200" y="6408738"/>
            <a:ext cx="555625" cy="365125"/>
          </a:xfrm>
          <a:prstGeom prst="rect">
            <a:avLst/>
          </a:prstGeom>
          <a:noFill/>
          <a:ln w="9525">
            <a:noFill/>
            <a:miter lim="800000"/>
            <a:headEnd/>
            <a:tailEnd/>
          </a:ln>
        </p:spPr>
        <p:txBody>
          <a:bodyPr/>
          <a:lstStyle/>
          <a:p>
            <a:pPr eaLnBrk="1" hangingPunct="1"/>
            <a:r>
              <a:rPr lang="en-US" sz="1200">
                <a:solidFill>
                  <a:srgbClr val="7F7F7F"/>
                </a:solidFill>
                <a:latin typeface="Arial Unicode MS" pitchFamily="34" charset="-128"/>
                <a:ea typeface="Arial Unicode MS" pitchFamily="34" charset="-128"/>
                <a:cs typeface="Arial Unicode MS" pitchFamily="34" charset="-128"/>
              </a:rPr>
              <a:t>58</a:t>
            </a:r>
          </a:p>
        </p:txBody>
      </p:sp>
      <p:sp>
        <p:nvSpPr>
          <p:cNvPr id="39939" name="Rectangle 2"/>
          <p:cNvSpPr>
            <a:spLocks noGrp="1" noChangeArrowheads="1"/>
          </p:cNvSpPr>
          <p:nvPr>
            <p:ph type="title" idx="4294967295"/>
          </p:nvPr>
        </p:nvSpPr>
        <p:spPr>
          <a:xfrm>
            <a:off x="2514600" y="0"/>
            <a:ext cx="6629400" cy="1143000"/>
          </a:xfrm>
        </p:spPr>
        <p:txBody>
          <a:bodyPr/>
          <a:lstStyle/>
          <a:p>
            <a:r>
              <a:rPr lang="en-US" b="1" smtClean="0"/>
              <a:t>Accessibility Resources</a:t>
            </a:r>
          </a:p>
        </p:txBody>
      </p:sp>
      <p:sp>
        <p:nvSpPr>
          <p:cNvPr id="39940" name="Rectangle 3"/>
          <p:cNvSpPr>
            <a:spLocks noChangeArrowheads="1"/>
          </p:cNvSpPr>
          <p:nvPr/>
        </p:nvSpPr>
        <p:spPr bwMode="auto">
          <a:xfrm>
            <a:off x="533400" y="1066800"/>
            <a:ext cx="7848600" cy="1036638"/>
          </a:xfrm>
          <a:prstGeom prst="rect">
            <a:avLst/>
          </a:prstGeom>
          <a:noFill/>
          <a:ln w="9525">
            <a:noFill/>
            <a:miter lim="800000"/>
            <a:headEnd/>
            <a:tailEnd/>
          </a:ln>
        </p:spPr>
        <p:txBody>
          <a:bodyPr>
            <a:spAutoFit/>
          </a:bodyPr>
          <a:lstStyle/>
          <a:p>
            <a:endParaRPr lang="en-US" sz="3200"/>
          </a:p>
        </p:txBody>
      </p:sp>
      <p:sp>
        <p:nvSpPr>
          <p:cNvPr id="39941" name="Rectangle 6"/>
          <p:cNvSpPr>
            <a:spLocks noChangeArrowheads="1"/>
          </p:cNvSpPr>
          <p:nvPr/>
        </p:nvSpPr>
        <p:spPr bwMode="auto">
          <a:xfrm>
            <a:off x="533400" y="1066800"/>
            <a:ext cx="6858000" cy="1693863"/>
          </a:xfrm>
          <a:prstGeom prst="rect">
            <a:avLst/>
          </a:prstGeom>
          <a:noFill/>
          <a:ln w="9525">
            <a:noFill/>
            <a:miter lim="800000"/>
            <a:headEnd/>
            <a:tailEnd/>
          </a:ln>
        </p:spPr>
        <p:txBody>
          <a:bodyPr lIns="92075" tIns="46038" rIns="92075" bIns="46038">
            <a:spAutoFit/>
          </a:bodyPr>
          <a:lstStyle/>
          <a:p>
            <a:r>
              <a:rPr lang="en-US" sz="3200">
                <a:solidFill>
                  <a:schemeClr val="accent2"/>
                </a:solidFill>
                <a:hlinkClick r:id="rId3"/>
              </a:rPr>
              <a:t>http://</a:t>
            </a:r>
            <a:r>
              <a:rPr lang="en-US" sz="4000">
                <a:solidFill>
                  <a:schemeClr val="accent2"/>
                </a:solidFill>
                <a:hlinkClick r:id="rId3"/>
              </a:rPr>
              <a:t>www.access-board.gov</a:t>
            </a:r>
            <a:endParaRPr lang="en-US" sz="3200">
              <a:solidFill>
                <a:schemeClr val="accent2"/>
              </a:solidFill>
            </a:endParaRPr>
          </a:p>
          <a:p>
            <a:endParaRPr lang="en-US" sz="3200">
              <a:solidFill>
                <a:schemeClr val="accent2"/>
              </a:solidFill>
            </a:endParaRPr>
          </a:p>
          <a:p>
            <a:endParaRPr lang="en-US" sz="3200">
              <a:solidFill>
                <a:schemeClr val="accent2"/>
              </a:solidFill>
            </a:endParaRPr>
          </a:p>
        </p:txBody>
      </p:sp>
      <p:pic>
        <p:nvPicPr>
          <p:cNvPr id="39942" name="Picture 3" descr="Website screenshot of U.S. Access Board "/>
          <p:cNvPicPr>
            <a:picLocks noChangeAspect="1" noChangeArrowheads="1"/>
          </p:cNvPicPr>
          <p:nvPr/>
        </p:nvPicPr>
        <p:blipFill>
          <a:blip r:embed="rId4"/>
          <a:srcRect/>
          <a:stretch>
            <a:fillRect/>
          </a:stretch>
        </p:blipFill>
        <p:spPr bwMode="auto">
          <a:xfrm>
            <a:off x="1071563" y="2286000"/>
            <a:ext cx="7005637" cy="3733800"/>
          </a:xfrm>
          <a:prstGeom prst="rect">
            <a:avLst/>
          </a:prstGeom>
          <a:noFill/>
          <a:ln w="9525">
            <a:solidFill>
              <a:schemeClr val="tx1"/>
            </a:solidFill>
            <a:miter lim="800000"/>
            <a:headEnd/>
            <a:tailEnd/>
          </a:ln>
        </p:spPr>
      </p:pic>
    </p:spTree>
  </p:cSld>
  <p:clrMapOvr>
    <a:masterClrMapping/>
  </p:clrMapOvr>
  <p:transition advTm="6096"/>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txBox="1">
            <a:spLocks/>
          </p:cNvSpPr>
          <p:nvPr/>
        </p:nvSpPr>
        <p:spPr bwMode="auto">
          <a:xfrm>
            <a:off x="8458200" y="6408738"/>
            <a:ext cx="555625" cy="365125"/>
          </a:xfrm>
          <a:prstGeom prst="rect">
            <a:avLst/>
          </a:prstGeom>
          <a:noFill/>
          <a:ln w="9525">
            <a:noFill/>
            <a:miter lim="800000"/>
            <a:headEnd/>
            <a:tailEnd/>
          </a:ln>
        </p:spPr>
        <p:txBody>
          <a:bodyPr/>
          <a:lstStyle/>
          <a:p>
            <a:pPr eaLnBrk="1" hangingPunct="1"/>
            <a:r>
              <a:rPr lang="en-US" sz="1200">
                <a:solidFill>
                  <a:srgbClr val="7F7F7F"/>
                </a:solidFill>
                <a:latin typeface="Arial Unicode MS" pitchFamily="34" charset="-128"/>
                <a:ea typeface="Arial Unicode MS" pitchFamily="34" charset="-128"/>
                <a:cs typeface="Arial Unicode MS" pitchFamily="34" charset="-128"/>
              </a:rPr>
              <a:t>59</a:t>
            </a:r>
          </a:p>
        </p:txBody>
      </p:sp>
      <p:sp>
        <p:nvSpPr>
          <p:cNvPr id="40963" name="Rectangle 2"/>
          <p:cNvSpPr>
            <a:spLocks noGrp="1" noChangeArrowheads="1"/>
          </p:cNvSpPr>
          <p:nvPr>
            <p:ph type="title" idx="4294967295"/>
          </p:nvPr>
        </p:nvSpPr>
        <p:spPr>
          <a:xfrm>
            <a:off x="2514600" y="0"/>
            <a:ext cx="6629400" cy="1143000"/>
          </a:xfrm>
        </p:spPr>
        <p:txBody>
          <a:bodyPr/>
          <a:lstStyle/>
          <a:p>
            <a:r>
              <a:rPr lang="en-US" b="1" smtClean="0"/>
              <a:t>Accessibility Resources</a:t>
            </a:r>
          </a:p>
        </p:txBody>
      </p:sp>
      <p:sp>
        <p:nvSpPr>
          <p:cNvPr id="40964" name="Rectangle 3"/>
          <p:cNvSpPr>
            <a:spLocks noChangeArrowheads="1"/>
          </p:cNvSpPr>
          <p:nvPr/>
        </p:nvSpPr>
        <p:spPr bwMode="auto">
          <a:xfrm>
            <a:off x="304800" y="1524000"/>
            <a:ext cx="8077200" cy="579438"/>
          </a:xfrm>
          <a:prstGeom prst="rect">
            <a:avLst/>
          </a:prstGeom>
          <a:noFill/>
          <a:ln w="9525">
            <a:noFill/>
            <a:miter lim="800000"/>
            <a:headEnd/>
            <a:tailEnd/>
          </a:ln>
        </p:spPr>
        <p:txBody>
          <a:bodyPr>
            <a:spAutoFit/>
          </a:bodyPr>
          <a:lstStyle/>
          <a:p>
            <a:endParaRPr lang="en-US" sz="3200"/>
          </a:p>
        </p:txBody>
      </p:sp>
      <p:sp>
        <p:nvSpPr>
          <p:cNvPr id="40965" name="Rectangle 6"/>
          <p:cNvSpPr>
            <a:spLocks noChangeArrowheads="1"/>
          </p:cNvSpPr>
          <p:nvPr/>
        </p:nvSpPr>
        <p:spPr bwMode="auto">
          <a:xfrm>
            <a:off x="762000" y="1066800"/>
            <a:ext cx="6629400" cy="1693863"/>
          </a:xfrm>
          <a:prstGeom prst="rect">
            <a:avLst/>
          </a:prstGeom>
          <a:noFill/>
          <a:ln w="9525">
            <a:noFill/>
            <a:miter lim="800000"/>
            <a:headEnd/>
            <a:tailEnd/>
          </a:ln>
        </p:spPr>
        <p:txBody>
          <a:bodyPr lIns="92075" tIns="46038" rIns="92075" bIns="46038">
            <a:spAutoFit/>
          </a:bodyPr>
          <a:lstStyle/>
          <a:p>
            <a:r>
              <a:rPr lang="en-US" sz="3200">
                <a:solidFill>
                  <a:schemeClr val="accent2"/>
                </a:solidFill>
                <a:hlinkClick r:id="rId3"/>
              </a:rPr>
              <a:t>http://</a:t>
            </a:r>
            <a:r>
              <a:rPr lang="en-US" sz="4000">
                <a:solidFill>
                  <a:schemeClr val="accent2"/>
                </a:solidFill>
                <a:hlinkClick r:id="rId3"/>
              </a:rPr>
              <a:t>www.Section508.gov</a:t>
            </a:r>
            <a:r>
              <a:rPr lang="en-US" sz="3200">
                <a:solidFill>
                  <a:schemeClr val="accent2"/>
                </a:solidFill>
                <a:hlinkClick r:id="rId3"/>
              </a:rPr>
              <a:t>/</a:t>
            </a:r>
            <a:endParaRPr lang="en-US" sz="3200">
              <a:solidFill>
                <a:schemeClr val="accent2"/>
              </a:solidFill>
            </a:endParaRPr>
          </a:p>
          <a:p>
            <a:endParaRPr lang="en-US" sz="3200">
              <a:solidFill>
                <a:schemeClr val="accent2"/>
              </a:solidFill>
            </a:endParaRPr>
          </a:p>
          <a:p>
            <a:endParaRPr lang="en-US" sz="3200">
              <a:solidFill>
                <a:schemeClr val="accent2"/>
              </a:solidFill>
            </a:endParaRPr>
          </a:p>
        </p:txBody>
      </p:sp>
      <p:pic>
        <p:nvPicPr>
          <p:cNvPr id="40966" name="Picture 2" descr="Website screenshot of Section 508.gov"/>
          <p:cNvPicPr>
            <a:picLocks noChangeAspect="1" noChangeArrowheads="1"/>
          </p:cNvPicPr>
          <p:nvPr/>
        </p:nvPicPr>
        <p:blipFill>
          <a:blip r:embed="rId4"/>
          <a:srcRect/>
          <a:stretch>
            <a:fillRect/>
          </a:stretch>
        </p:blipFill>
        <p:spPr bwMode="auto">
          <a:xfrm>
            <a:off x="2057400" y="2057400"/>
            <a:ext cx="5694363" cy="4037013"/>
          </a:xfrm>
          <a:prstGeom prst="rect">
            <a:avLst/>
          </a:prstGeom>
          <a:noFill/>
          <a:ln w="9525">
            <a:solidFill>
              <a:schemeClr val="tx1"/>
            </a:solidFill>
            <a:miter lim="800000"/>
            <a:headEnd/>
            <a:tailEnd/>
          </a:ln>
        </p:spPr>
      </p:pic>
    </p:spTree>
  </p:cSld>
  <p:clrMapOvr>
    <a:masterClrMapping/>
  </p:clrMapOvr>
  <p:transition advTm="6096"/>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txBox="1">
            <a:spLocks/>
          </p:cNvSpPr>
          <p:nvPr/>
        </p:nvSpPr>
        <p:spPr bwMode="auto">
          <a:xfrm>
            <a:off x="8458200" y="6408738"/>
            <a:ext cx="555625" cy="365125"/>
          </a:xfrm>
          <a:prstGeom prst="rect">
            <a:avLst/>
          </a:prstGeom>
          <a:noFill/>
          <a:ln w="9525">
            <a:noFill/>
            <a:miter lim="800000"/>
            <a:headEnd/>
            <a:tailEnd/>
          </a:ln>
        </p:spPr>
        <p:txBody>
          <a:bodyPr/>
          <a:lstStyle/>
          <a:p>
            <a:pPr eaLnBrk="1" hangingPunct="1"/>
            <a:r>
              <a:rPr lang="en-US" sz="1200">
                <a:solidFill>
                  <a:srgbClr val="7F7F7F"/>
                </a:solidFill>
                <a:latin typeface="Arial Unicode MS" pitchFamily="34" charset="-128"/>
                <a:ea typeface="Arial Unicode MS" pitchFamily="34" charset="-128"/>
                <a:cs typeface="Arial Unicode MS" pitchFamily="34" charset="-128"/>
              </a:rPr>
              <a:t>60</a:t>
            </a:r>
          </a:p>
        </p:txBody>
      </p:sp>
      <p:sp>
        <p:nvSpPr>
          <p:cNvPr id="181250" name="Rectangle 2"/>
          <p:cNvSpPr>
            <a:spLocks noGrp="1" noChangeArrowheads="1"/>
          </p:cNvSpPr>
          <p:nvPr>
            <p:ph type="title" idx="4294967295"/>
          </p:nvPr>
        </p:nvSpPr>
        <p:spPr>
          <a:xfrm>
            <a:off x="2514600" y="0"/>
            <a:ext cx="6629400" cy="1143000"/>
          </a:xfrm>
        </p:spPr>
        <p:txBody>
          <a:bodyPr>
            <a:normAutofit fontScale="90000"/>
          </a:bodyPr>
          <a:lstStyle/>
          <a:p>
            <a:pPr>
              <a:defRPr/>
            </a:pPr>
            <a:r>
              <a:rPr lang="en-US" b="1" dirty="0"/>
              <a:t>Accessibility Resources (www.508.gov)</a:t>
            </a:r>
          </a:p>
        </p:txBody>
      </p:sp>
      <p:sp>
        <p:nvSpPr>
          <p:cNvPr id="41988" name="Rectangle 3"/>
          <p:cNvSpPr>
            <a:spLocks noChangeArrowheads="1"/>
          </p:cNvSpPr>
          <p:nvPr/>
        </p:nvSpPr>
        <p:spPr bwMode="auto">
          <a:xfrm>
            <a:off x="304800" y="1524000"/>
            <a:ext cx="8077200" cy="579438"/>
          </a:xfrm>
          <a:prstGeom prst="rect">
            <a:avLst/>
          </a:prstGeom>
          <a:noFill/>
          <a:ln w="9525">
            <a:noFill/>
            <a:miter lim="800000"/>
            <a:headEnd/>
            <a:tailEnd/>
          </a:ln>
        </p:spPr>
        <p:txBody>
          <a:bodyPr>
            <a:spAutoFit/>
          </a:bodyPr>
          <a:lstStyle/>
          <a:p>
            <a:endParaRPr lang="en-US" sz="3200"/>
          </a:p>
        </p:txBody>
      </p:sp>
      <p:sp>
        <p:nvSpPr>
          <p:cNvPr id="41989" name="Rectangle 6"/>
          <p:cNvSpPr>
            <a:spLocks noChangeArrowheads="1"/>
          </p:cNvSpPr>
          <p:nvPr/>
        </p:nvSpPr>
        <p:spPr bwMode="auto">
          <a:xfrm>
            <a:off x="762000" y="1219200"/>
            <a:ext cx="6629400" cy="2185988"/>
          </a:xfrm>
          <a:prstGeom prst="rect">
            <a:avLst/>
          </a:prstGeom>
          <a:noFill/>
          <a:ln w="9525">
            <a:noFill/>
            <a:miter lim="800000"/>
            <a:headEnd/>
            <a:tailEnd/>
          </a:ln>
        </p:spPr>
        <p:txBody>
          <a:bodyPr lIns="92075" tIns="46038" rIns="92075" bIns="46038">
            <a:spAutoFit/>
          </a:bodyPr>
          <a:lstStyle/>
          <a:p>
            <a:r>
              <a:rPr lang="en-US" sz="3200">
                <a:solidFill>
                  <a:schemeClr val="accent2"/>
                </a:solidFill>
                <a:hlinkClick r:id="rId3"/>
              </a:rPr>
              <a:t>https://</a:t>
            </a:r>
            <a:r>
              <a:rPr lang="en-US" sz="4000">
                <a:solidFill>
                  <a:schemeClr val="accent2"/>
                </a:solidFill>
                <a:hlinkClick r:id="rId3"/>
              </a:rPr>
              <a:t>app.buyaccessible.gov</a:t>
            </a:r>
            <a:endParaRPr lang="en-US" sz="3200">
              <a:solidFill>
                <a:schemeClr val="accent2"/>
              </a:solidFill>
            </a:endParaRPr>
          </a:p>
          <a:p>
            <a:endParaRPr lang="en-US" sz="3200">
              <a:solidFill>
                <a:schemeClr val="accent2"/>
              </a:solidFill>
            </a:endParaRPr>
          </a:p>
          <a:p>
            <a:endParaRPr lang="en-US" sz="3200">
              <a:solidFill>
                <a:schemeClr val="accent2"/>
              </a:solidFill>
            </a:endParaRPr>
          </a:p>
          <a:p>
            <a:endParaRPr lang="en-US" sz="3200">
              <a:solidFill>
                <a:schemeClr val="accent2"/>
              </a:solidFill>
            </a:endParaRPr>
          </a:p>
        </p:txBody>
      </p:sp>
      <p:pic>
        <p:nvPicPr>
          <p:cNvPr id="41990" name="Picture 2" descr="Website screenshot of Buy Accessible Wizard"/>
          <p:cNvPicPr>
            <a:picLocks noChangeAspect="1" noChangeArrowheads="1"/>
          </p:cNvPicPr>
          <p:nvPr/>
        </p:nvPicPr>
        <p:blipFill>
          <a:blip r:embed="rId4"/>
          <a:srcRect/>
          <a:stretch>
            <a:fillRect/>
          </a:stretch>
        </p:blipFill>
        <p:spPr bwMode="auto">
          <a:xfrm>
            <a:off x="990600" y="2233613"/>
            <a:ext cx="7391400" cy="3938587"/>
          </a:xfrm>
          <a:prstGeom prst="rect">
            <a:avLst/>
          </a:prstGeom>
          <a:noFill/>
          <a:ln w="9525">
            <a:solidFill>
              <a:schemeClr val="tx1"/>
            </a:solidFill>
            <a:miter lim="800000"/>
            <a:headEnd/>
            <a:tailEnd/>
          </a:ln>
        </p:spPr>
      </p:pic>
    </p:spTree>
  </p:cSld>
  <p:clrMapOvr>
    <a:masterClrMapping/>
  </p:clrMapOvr>
  <p:transition advTm="6096"/>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txBox="1">
            <a:spLocks/>
          </p:cNvSpPr>
          <p:nvPr/>
        </p:nvSpPr>
        <p:spPr bwMode="auto">
          <a:xfrm>
            <a:off x="8458200" y="6408738"/>
            <a:ext cx="555625" cy="365125"/>
          </a:xfrm>
          <a:prstGeom prst="rect">
            <a:avLst/>
          </a:prstGeom>
          <a:noFill/>
          <a:ln w="9525">
            <a:noFill/>
            <a:miter lim="800000"/>
            <a:headEnd/>
            <a:tailEnd/>
          </a:ln>
        </p:spPr>
        <p:txBody>
          <a:bodyPr/>
          <a:lstStyle/>
          <a:p>
            <a:pPr eaLnBrk="1" hangingPunct="1"/>
            <a:r>
              <a:rPr lang="en-US" sz="1200">
                <a:solidFill>
                  <a:srgbClr val="7F7F7F"/>
                </a:solidFill>
                <a:latin typeface="Arial Unicode MS" pitchFamily="34" charset="-128"/>
                <a:ea typeface="Arial Unicode MS" pitchFamily="34" charset="-128"/>
                <a:cs typeface="Arial Unicode MS" pitchFamily="34" charset="-128"/>
              </a:rPr>
              <a:t>61</a:t>
            </a:r>
          </a:p>
        </p:txBody>
      </p:sp>
      <p:sp>
        <p:nvSpPr>
          <p:cNvPr id="181250" name="Rectangle 2"/>
          <p:cNvSpPr>
            <a:spLocks noGrp="1" noChangeArrowheads="1"/>
          </p:cNvSpPr>
          <p:nvPr>
            <p:ph type="title" idx="4294967295"/>
          </p:nvPr>
        </p:nvSpPr>
        <p:spPr>
          <a:xfrm>
            <a:off x="2514600" y="0"/>
            <a:ext cx="6629400" cy="1143000"/>
          </a:xfrm>
        </p:spPr>
        <p:txBody>
          <a:bodyPr>
            <a:normAutofit fontScale="90000"/>
          </a:bodyPr>
          <a:lstStyle/>
          <a:p>
            <a:pPr>
              <a:defRPr/>
            </a:pPr>
            <a:r>
              <a:rPr lang="en-US" b="1" dirty="0"/>
              <a:t>Accessibility Resources (www.508.gov)</a:t>
            </a:r>
          </a:p>
        </p:txBody>
      </p:sp>
      <p:sp>
        <p:nvSpPr>
          <p:cNvPr id="43012" name="Rectangle 6"/>
          <p:cNvSpPr>
            <a:spLocks noChangeArrowheads="1"/>
          </p:cNvSpPr>
          <p:nvPr/>
        </p:nvSpPr>
        <p:spPr bwMode="auto">
          <a:xfrm>
            <a:off x="762000" y="1219200"/>
            <a:ext cx="7848600" cy="2678113"/>
          </a:xfrm>
          <a:prstGeom prst="rect">
            <a:avLst/>
          </a:prstGeom>
          <a:noFill/>
          <a:ln w="9525">
            <a:noFill/>
            <a:miter lim="800000"/>
            <a:headEnd/>
            <a:tailEnd/>
          </a:ln>
        </p:spPr>
        <p:txBody>
          <a:bodyPr lIns="92075" tIns="46038" rIns="92075" bIns="46038">
            <a:spAutoFit/>
          </a:bodyPr>
          <a:lstStyle/>
          <a:p>
            <a:r>
              <a:rPr lang="en-US" sz="3200">
                <a:solidFill>
                  <a:schemeClr val="accent2"/>
                </a:solidFill>
                <a:hlinkClick r:id="rId3"/>
              </a:rPr>
              <a:t>https://</a:t>
            </a:r>
            <a:r>
              <a:rPr lang="en-US" sz="3600">
                <a:solidFill>
                  <a:schemeClr val="accent2"/>
                </a:solidFill>
                <a:hlinkClick r:id="rId3"/>
              </a:rPr>
              <a:t>section508.gov/508-coordinator-listing</a:t>
            </a:r>
            <a:endParaRPr lang="en-US" sz="3200">
              <a:solidFill>
                <a:schemeClr val="accent2"/>
              </a:solidFill>
            </a:endParaRPr>
          </a:p>
          <a:p>
            <a:endParaRPr lang="en-US" sz="3200">
              <a:solidFill>
                <a:schemeClr val="accent2"/>
              </a:solidFill>
            </a:endParaRPr>
          </a:p>
          <a:p>
            <a:endParaRPr lang="en-US" sz="3200">
              <a:solidFill>
                <a:schemeClr val="accent2"/>
              </a:solidFill>
            </a:endParaRPr>
          </a:p>
          <a:p>
            <a:endParaRPr lang="en-US" sz="3200">
              <a:solidFill>
                <a:schemeClr val="accent2"/>
              </a:solidFill>
            </a:endParaRPr>
          </a:p>
        </p:txBody>
      </p:sp>
      <p:pic>
        <p:nvPicPr>
          <p:cNvPr id="43013" name="Picture 2" descr="Website screenshot of Section 508 Coordinator listings"/>
          <p:cNvPicPr>
            <a:picLocks noChangeAspect="1" noChangeArrowheads="1"/>
          </p:cNvPicPr>
          <p:nvPr/>
        </p:nvPicPr>
        <p:blipFill>
          <a:blip r:embed="rId4"/>
          <a:srcRect/>
          <a:stretch>
            <a:fillRect/>
          </a:stretch>
        </p:blipFill>
        <p:spPr bwMode="auto">
          <a:xfrm>
            <a:off x="1600200" y="2667000"/>
            <a:ext cx="5486400" cy="3654425"/>
          </a:xfrm>
          <a:prstGeom prst="rect">
            <a:avLst/>
          </a:prstGeom>
          <a:noFill/>
          <a:ln w="9525">
            <a:solidFill>
              <a:schemeClr val="tx1"/>
            </a:solidFill>
            <a:miter lim="800000"/>
            <a:headEnd/>
            <a:tailEnd/>
          </a:ln>
        </p:spPr>
      </p:pic>
    </p:spTree>
  </p:cSld>
  <p:clrMapOvr>
    <a:masterClrMapping/>
  </p:clrMapOvr>
  <p:transition advTm="6096"/>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hape 163"/>
          <p:cNvSpPr>
            <a:spLocks noGrp="1"/>
          </p:cNvSpPr>
          <p:nvPr>
            <p:ph type="title"/>
          </p:nvPr>
        </p:nvSpPr>
        <p:spPr>
          <a:xfrm>
            <a:off x="228600" y="304800"/>
            <a:ext cx="8632825" cy="1143000"/>
          </a:xfrm>
        </p:spPr>
        <p:txBody>
          <a:bodyPr tIns="45700" bIns="45700"/>
          <a:lstStyle/>
          <a:p>
            <a:pPr eaLnBrk="1" hangingPunct="1">
              <a:buSzPct val="25000"/>
            </a:pPr>
            <a:r>
              <a:rPr lang="en-US" smtClean="0">
                <a:latin typeface="Arial" charset="0"/>
                <a:cs typeface="Arial" charset="0"/>
                <a:sym typeface="Arial" charset="0"/>
              </a:rPr>
              <a:t>Accessibility</a:t>
            </a:r>
          </a:p>
        </p:txBody>
      </p:sp>
      <p:sp>
        <p:nvSpPr>
          <p:cNvPr id="164" name="Shape 164"/>
          <p:cNvSpPr txBox="1">
            <a:spLocks noGrp="1"/>
          </p:cNvSpPr>
          <p:nvPr>
            <p:ph type="body" idx="1"/>
          </p:nvPr>
        </p:nvSpPr>
        <p:spPr>
          <a:xfrm>
            <a:off x="304800" y="1676400"/>
            <a:ext cx="8534400" cy="4191000"/>
          </a:xfrm>
        </p:spPr>
        <p:txBody>
          <a:bodyPr tIns="45700" bIns="45700" rtlCol="0">
            <a:noAutofit/>
          </a:bodyPr>
          <a:lstStyle/>
          <a:p>
            <a:pPr eaLnBrk="1" fontAlgn="auto" hangingPunct="1">
              <a:spcBef>
                <a:spcPts val="0"/>
              </a:spcBef>
              <a:spcAft>
                <a:spcPts val="0"/>
              </a:spcAft>
              <a:buFont typeface="Arial"/>
              <a:buNone/>
              <a:defRPr/>
            </a:pPr>
            <a:r>
              <a:rPr lang="en-US" dirty="0"/>
              <a:t>  </a:t>
            </a:r>
            <a:r>
              <a:rPr lang="en-US" sz="2800" dirty="0"/>
              <a:t>“Accessibility to persons with disabilities refers to the design of products, devices, services, or environments for people with disabilities” </a:t>
            </a:r>
            <a:r>
              <a:rPr lang="en-US" sz="2800" dirty="0" smtClean="0"/>
              <a:t/>
            </a:r>
            <a:br>
              <a:rPr lang="en-US" sz="2800" dirty="0" smtClean="0"/>
            </a:br>
            <a:endParaRPr lang="en-US" sz="2800" dirty="0" smtClean="0"/>
          </a:p>
          <a:p>
            <a:pPr marL="457200" indent="-228600" eaLnBrk="1" fontAlgn="auto" hangingPunct="1">
              <a:spcAft>
                <a:spcPts val="0"/>
              </a:spcAft>
              <a:buFont typeface="Arial" pitchFamily="34" charset="0"/>
              <a:buChar char="•"/>
              <a:defRPr/>
            </a:pPr>
            <a:r>
              <a:rPr lang="en-US" sz="2800" dirty="0" smtClean="0"/>
              <a:t>Accessibility of Electronic and Information Technology (E&amp;IT) is our focus </a:t>
            </a:r>
            <a:br>
              <a:rPr lang="en-US" sz="2800" dirty="0" smtClean="0"/>
            </a:br>
            <a:endParaRPr lang="en-US" sz="2800" dirty="0" smtClean="0"/>
          </a:p>
          <a:p>
            <a:pPr marL="457200" indent="-228600" eaLnBrk="1" fontAlgn="auto" hangingPunct="1">
              <a:spcAft>
                <a:spcPts val="0"/>
              </a:spcAft>
              <a:buFont typeface="Arial" pitchFamily="34" charset="0"/>
              <a:buChar char="•"/>
              <a:defRPr/>
            </a:pPr>
            <a:r>
              <a:rPr lang="en-US" sz="2800" dirty="0" smtClean="0"/>
              <a:t>There are two kinds of accessibility:</a:t>
            </a:r>
            <a:br>
              <a:rPr lang="en-US" sz="2800" dirty="0" smtClean="0"/>
            </a:br>
            <a:r>
              <a:rPr lang="en-US" sz="2800" dirty="0" smtClean="0"/>
              <a:t>Direct access  –  Built-in </a:t>
            </a:r>
            <a:br>
              <a:rPr lang="en-US" sz="2800" dirty="0" smtClean="0"/>
            </a:br>
            <a:r>
              <a:rPr lang="en-US" sz="2800" dirty="0" smtClean="0"/>
              <a:t>Indirect access – Works to with assistive technology to provide access</a:t>
            </a:r>
            <a:r>
              <a:rPr lang="en-US" dirty="0" smtClean="0"/>
              <a:t/>
            </a:r>
            <a:br>
              <a:rPr lang="en-US" dirty="0" smtClean="0"/>
            </a:br>
            <a:endParaRPr lang="en-US" dirty="0"/>
          </a:p>
        </p:txBody>
      </p:sp>
      <p:sp>
        <p:nvSpPr>
          <p:cNvPr id="7172" name="Slide Number Placeholder 4"/>
          <p:cNvSpPr>
            <a:spLocks noGrp="1"/>
          </p:cNvSpPr>
          <p:nvPr>
            <p:ph type="sldNum" sz="quarter" idx="12"/>
          </p:nvPr>
        </p:nvSpPr>
        <p:spPr bwMode="auto">
          <a:noFill/>
          <a:ln>
            <a:miter lim="800000"/>
            <a:headEnd/>
            <a:tailEnd/>
          </a:ln>
        </p:spPr>
        <p:txBody>
          <a:bodyPr/>
          <a:lstStyle/>
          <a:p>
            <a:fld id="{9F2E6859-6048-4D65-BCA3-1ADFE16A5508}" type="slidenum">
              <a:rPr lang="en-US" smtClean="0"/>
              <a:pPr/>
              <a:t>4</a:t>
            </a:fld>
            <a:endParaRPr lang="en-US" smtClean="0"/>
          </a:p>
        </p:txBody>
      </p:sp>
      <p:pic>
        <p:nvPicPr>
          <p:cNvPr id="7173" name="Picture 5"/>
          <p:cNvPicPr>
            <a:picLocks noChangeAspect="1"/>
          </p:cNvPicPr>
          <p:nvPr/>
        </p:nvPicPr>
        <p:blipFill>
          <a:blip r:embed="rId3"/>
          <a:srcRect/>
          <a:stretch>
            <a:fillRect/>
          </a:stretch>
        </p:blipFill>
        <p:spPr bwMode="auto">
          <a:xfrm>
            <a:off x="17463" y="3175"/>
            <a:ext cx="1201737" cy="1017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txBox="1">
            <a:spLocks/>
          </p:cNvSpPr>
          <p:nvPr/>
        </p:nvSpPr>
        <p:spPr bwMode="auto">
          <a:xfrm>
            <a:off x="8458200" y="6408738"/>
            <a:ext cx="555625" cy="365125"/>
          </a:xfrm>
          <a:prstGeom prst="rect">
            <a:avLst/>
          </a:prstGeom>
          <a:noFill/>
          <a:ln w="9525">
            <a:noFill/>
            <a:miter lim="800000"/>
            <a:headEnd/>
            <a:tailEnd/>
          </a:ln>
        </p:spPr>
        <p:txBody>
          <a:bodyPr/>
          <a:lstStyle/>
          <a:p>
            <a:pPr eaLnBrk="1" hangingPunct="1"/>
            <a:r>
              <a:rPr lang="en-US" sz="1200">
                <a:solidFill>
                  <a:srgbClr val="7F7F7F"/>
                </a:solidFill>
                <a:latin typeface="Arial Unicode MS" pitchFamily="34" charset="-128"/>
                <a:ea typeface="Arial Unicode MS" pitchFamily="34" charset="-128"/>
                <a:cs typeface="Arial Unicode MS" pitchFamily="34" charset="-128"/>
              </a:rPr>
              <a:t>62</a:t>
            </a:r>
          </a:p>
        </p:txBody>
      </p:sp>
      <p:sp>
        <p:nvSpPr>
          <p:cNvPr id="44035" name="Rectangle 2"/>
          <p:cNvSpPr>
            <a:spLocks noGrp="1" noChangeArrowheads="1"/>
          </p:cNvSpPr>
          <p:nvPr>
            <p:ph type="title" idx="4294967295"/>
          </p:nvPr>
        </p:nvSpPr>
        <p:spPr>
          <a:xfrm>
            <a:off x="1752600" y="0"/>
            <a:ext cx="7391400" cy="1143000"/>
          </a:xfrm>
        </p:spPr>
        <p:txBody>
          <a:bodyPr/>
          <a:lstStyle/>
          <a:p>
            <a:r>
              <a:rPr lang="en-US" b="1" smtClean="0"/>
              <a:t>Accommodation Resources</a:t>
            </a:r>
          </a:p>
        </p:txBody>
      </p:sp>
      <p:sp>
        <p:nvSpPr>
          <p:cNvPr id="44036" name="Rectangle 6"/>
          <p:cNvSpPr>
            <a:spLocks noChangeArrowheads="1"/>
          </p:cNvSpPr>
          <p:nvPr/>
        </p:nvSpPr>
        <p:spPr bwMode="auto">
          <a:xfrm>
            <a:off x="762000" y="1066800"/>
            <a:ext cx="8153400" cy="2740025"/>
          </a:xfrm>
          <a:prstGeom prst="rect">
            <a:avLst/>
          </a:prstGeom>
          <a:noFill/>
          <a:ln w="9525">
            <a:noFill/>
            <a:miter lim="800000"/>
            <a:headEnd/>
            <a:tailEnd/>
          </a:ln>
        </p:spPr>
        <p:txBody>
          <a:bodyPr lIns="92075" tIns="46038" rIns="92075" bIns="46038">
            <a:spAutoFit/>
          </a:bodyPr>
          <a:lstStyle/>
          <a:p>
            <a:r>
              <a:rPr lang="en-US" sz="3600">
                <a:solidFill>
                  <a:schemeClr val="accent2"/>
                </a:solidFill>
                <a:hlinkClick r:id="rId3"/>
              </a:rPr>
              <a:t>https://www.opm.gov/policy-data-oversight/disability-employment/reasonable-accommodations/</a:t>
            </a:r>
            <a:endParaRPr lang="en-US" sz="3600">
              <a:solidFill>
                <a:schemeClr val="accent2"/>
              </a:solidFill>
            </a:endParaRPr>
          </a:p>
          <a:p>
            <a:endParaRPr lang="en-US" sz="3200">
              <a:solidFill>
                <a:schemeClr val="accent2"/>
              </a:solidFill>
            </a:endParaRPr>
          </a:p>
          <a:p>
            <a:endParaRPr lang="en-US" sz="3200">
              <a:solidFill>
                <a:schemeClr val="accent2"/>
              </a:solidFill>
            </a:endParaRPr>
          </a:p>
        </p:txBody>
      </p:sp>
      <p:pic>
        <p:nvPicPr>
          <p:cNvPr id="44037" name="Picture 4" descr="Website screenshot of OPM's Disability Employment page on Reasonable Accommodation"/>
          <p:cNvPicPr>
            <a:picLocks noChangeAspect="1" noChangeArrowheads="1"/>
          </p:cNvPicPr>
          <p:nvPr/>
        </p:nvPicPr>
        <p:blipFill>
          <a:blip r:embed="rId4"/>
          <a:srcRect/>
          <a:stretch>
            <a:fillRect/>
          </a:stretch>
        </p:blipFill>
        <p:spPr bwMode="auto">
          <a:xfrm>
            <a:off x="1981200" y="3465513"/>
            <a:ext cx="6248400" cy="3124200"/>
          </a:xfrm>
          <a:prstGeom prst="rect">
            <a:avLst/>
          </a:prstGeom>
          <a:noFill/>
          <a:ln w="9525">
            <a:solidFill>
              <a:schemeClr val="tx1"/>
            </a:solidFill>
            <a:miter lim="800000"/>
            <a:headEnd/>
            <a:tailEnd/>
          </a:ln>
        </p:spPr>
      </p:pic>
    </p:spTree>
  </p:cSld>
  <p:clrMapOvr>
    <a:masterClrMapping/>
  </p:clrMapOvr>
  <p:transition advTm="6096"/>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txBox="1">
            <a:spLocks/>
          </p:cNvSpPr>
          <p:nvPr/>
        </p:nvSpPr>
        <p:spPr bwMode="auto">
          <a:xfrm>
            <a:off x="8458200" y="6408738"/>
            <a:ext cx="555625" cy="365125"/>
          </a:xfrm>
          <a:prstGeom prst="rect">
            <a:avLst/>
          </a:prstGeom>
          <a:noFill/>
          <a:ln w="9525">
            <a:noFill/>
            <a:miter lim="800000"/>
            <a:headEnd/>
            <a:tailEnd/>
          </a:ln>
        </p:spPr>
        <p:txBody>
          <a:bodyPr/>
          <a:lstStyle/>
          <a:p>
            <a:pPr eaLnBrk="1" hangingPunct="1"/>
            <a:r>
              <a:rPr lang="en-US" sz="1200">
                <a:solidFill>
                  <a:srgbClr val="7F7F7F"/>
                </a:solidFill>
                <a:latin typeface="Arial Unicode MS" pitchFamily="34" charset="-128"/>
                <a:ea typeface="Arial Unicode MS" pitchFamily="34" charset="-128"/>
                <a:cs typeface="Arial Unicode MS" pitchFamily="34" charset="-128"/>
              </a:rPr>
              <a:t>63</a:t>
            </a:r>
          </a:p>
        </p:txBody>
      </p:sp>
      <p:sp>
        <p:nvSpPr>
          <p:cNvPr id="45059" name="Rectangle 2"/>
          <p:cNvSpPr>
            <a:spLocks noGrp="1" noChangeArrowheads="1"/>
          </p:cNvSpPr>
          <p:nvPr>
            <p:ph type="title" idx="4294967295"/>
          </p:nvPr>
        </p:nvSpPr>
        <p:spPr>
          <a:xfrm>
            <a:off x="1752600" y="0"/>
            <a:ext cx="7391400" cy="1143000"/>
          </a:xfrm>
        </p:spPr>
        <p:txBody>
          <a:bodyPr/>
          <a:lstStyle/>
          <a:p>
            <a:r>
              <a:rPr lang="en-US" b="1" smtClean="0"/>
              <a:t>Accommoation Resources</a:t>
            </a:r>
          </a:p>
        </p:txBody>
      </p:sp>
      <p:sp>
        <p:nvSpPr>
          <p:cNvPr id="45060" name="Rectangle 6"/>
          <p:cNvSpPr>
            <a:spLocks noChangeArrowheads="1"/>
          </p:cNvSpPr>
          <p:nvPr/>
        </p:nvSpPr>
        <p:spPr bwMode="auto">
          <a:xfrm>
            <a:off x="762000" y="1066800"/>
            <a:ext cx="6629400" cy="1939925"/>
          </a:xfrm>
          <a:prstGeom prst="rect">
            <a:avLst/>
          </a:prstGeom>
          <a:noFill/>
          <a:ln w="9525">
            <a:noFill/>
            <a:miter lim="800000"/>
            <a:headEnd/>
            <a:tailEnd/>
          </a:ln>
        </p:spPr>
        <p:txBody>
          <a:bodyPr lIns="92075" tIns="46038" rIns="92075" bIns="46038">
            <a:spAutoFit/>
          </a:bodyPr>
          <a:lstStyle/>
          <a:p>
            <a:r>
              <a:rPr lang="en-US" sz="4000">
                <a:solidFill>
                  <a:schemeClr val="accent2"/>
                </a:solidFill>
                <a:hlinkClick r:id="rId3"/>
              </a:rPr>
              <a:t>https://www.disability.gov/</a:t>
            </a:r>
            <a:endParaRPr lang="en-US" sz="4000">
              <a:solidFill>
                <a:schemeClr val="accent2"/>
              </a:solidFill>
            </a:endParaRPr>
          </a:p>
          <a:p>
            <a:endParaRPr lang="en-US" sz="4000">
              <a:solidFill>
                <a:schemeClr val="accent2"/>
              </a:solidFill>
            </a:endParaRPr>
          </a:p>
          <a:p>
            <a:endParaRPr lang="en-US" sz="4000">
              <a:solidFill>
                <a:schemeClr val="accent2"/>
              </a:solidFill>
            </a:endParaRPr>
          </a:p>
        </p:txBody>
      </p:sp>
      <p:pic>
        <p:nvPicPr>
          <p:cNvPr id="45061" name="Picture 2" descr="Website screenshot of Disability.gov"/>
          <p:cNvPicPr>
            <a:picLocks noChangeAspect="1" noChangeArrowheads="1"/>
          </p:cNvPicPr>
          <p:nvPr/>
        </p:nvPicPr>
        <p:blipFill>
          <a:blip r:embed="rId4"/>
          <a:srcRect/>
          <a:stretch>
            <a:fillRect/>
          </a:stretch>
        </p:blipFill>
        <p:spPr bwMode="auto">
          <a:xfrm>
            <a:off x="1905000" y="2133600"/>
            <a:ext cx="6705600" cy="3573463"/>
          </a:xfrm>
          <a:prstGeom prst="rect">
            <a:avLst/>
          </a:prstGeom>
          <a:noFill/>
          <a:ln w="9525">
            <a:solidFill>
              <a:schemeClr val="tx1"/>
            </a:solidFill>
            <a:miter lim="800000"/>
            <a:headEnd/>
            <a:tailEnd/>
          </a:ln>
        </p:spPr>
      </p:pic>
    </p:spTree>
  </p:cSld>
  <p:clrMapOvr>
    <a:masterClrMapping/>
  </p:clrMapOvr>
  <p:transition advTm="6096"/>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txBox="1">
            <a:spLocks/>
          </p:cNvSpPr>
          <p:nvPr/>
        </p:nvSpPr>
        <p:spPr bwMode="auto">
          <a:xfrm>
            <a:off x="8458200" y="6408738"/>
            <a:ext cx="555625" cy="365125"/>
          </a:xfrm>
          <a:prstGeom prst="rect">
            <a:avLst/>
          </a:prstGeom>
          <a:noFill/>
          <a:ln w="9525">
            <a:noFill/>
            <a:miter lim="800000"/>
            <a:headEnd/>
            <a:tailEnd/>
          </a:ln>
        </p:spPr>
        <p:txBody>
          <a:bodyPr/>
          <a:lstStyle/>
          <a:p>
            <a:pPr eaLnBrk="1" hangingPunct="1"/>
            <a:r>
              <a:rPr lang="en-US" sz="1200">
                <a:solidFill>
                  <a:srgbClr val="7F7F7F"/>
                </a:solidFill>
                <a:latin typeface="Arial Unicode MS" pitchFamily="34" charset="-128"/>
                <a:ea typeface="Arial Unicode MS" pitchFamily="34" charset="-128"/>
                <a:cs typeface="Arial Unicode MS" pitchFamily="34" charset="-128"/>
              </a:rPr>
              <a:t>64</a:t>
            </a:r>
          </a:p>
        </p:txBody>
      </p:sp>
      <p:sp>
        <p:nvSpPr>
          <p:cNvPr id="46083" name="Rectangle 2"/>
          <p:cNvSpPr>
            <a:spLocks noGrp="1" noChangeArrowheads="1"/>
          </p:cNvSpPr>
          <p:nvPr>
            <p:ph type="title" idx="4294967295"/>
          </p:nvPr>
        </p:nvSpPr>
        <p:spPr>
          <a:xfrm>
            <a:off x="1752600" y="0"/>
            <a:ext cx="7391400" cy="1143000"/>
          </a:xfrm>
        </p:spPr>
        <p:txBody>
          <a:bodyPr/>
          <a:lstStyle/>
          <a:p>
            <a:r>
              <a:rPr lang="en-US" b="1" smtClean="0"/>
              <a:t>Accommodation Resources</a:t>
            </a:r>
          </a:p>
        </p:txBody>
      </p:sp>
      <p:sp>
        <p:nvSpPr>
          <p:cNvPr id="46084" name="Rectangle 6"/>
          <p:cNvSpPr>
            <a:spLocks noChangeArrowheads="1"/>
          </p:cNvSpPr>
          <p:nvPr/>
        </p:nvSpPr>
        <p:spPr bwMode="auto">
          <a:xfrm>
            <a:off x="762000" y="1066800"/>
            <a:ext cx="6629400" cy="708025"/>
          </a:xfrm>
          <a:prstGeom prst="rect">
            <a:avLst/>
          </a:prstGeom>
          <a:noFill/>
          <a:ln w="9525">
            <a:noFill/>
            <a:miter lim="800000"/>
            <a:headEnd/>
            <a:tailEnd/>
          </a:ln>
        </p:spPr>
        <p:txBody>
          <a:bodyPr lIns="92075" tIns="46038" rIns="92075" bIns="46038">
            <a:spAutoFit/>
          </a:bodyPr>
          <a:lstStyle/>
          <a:p>
            <a:r>
              <a:rPr lang="en-US" sz="4000">
                <a:solidFill>
                  <a:schemeClr val="accent2"/>
                </a:solidFill>
                <a:hlinkClick r:id="rId3"/>
              </a:rPr>
              <a:t>https://askjan.org/</a:t>
            </a:r>
            <a:endParaRPr lang="en-US" sz="4000">
              <a:solidFill>
                <a:schemeClr val="accent2"/>
              </a:solidFill>
            </a:endParaRPr>
          </a:p>
        </p:txBody>
      </p:sp>
      <p:pic>
        <p:nvPicPr>
          <p:cNvPr id="46085" name="Picture 2" descr="Website screenshot of Job Accommodation Network"/>
          <p:cNvPicPr>
            <a:picLocks noChangeAspect="1" noChangeArrowheads="1"/>
          </p:cNvPicPr>
          <p:nvPr/>
        </p:nvPicPr>
        <p:blipFill>
          <a:blip r:embed="rId4"/>
          <a:srcRect/>
          <a:stretch>
            <a:fillRect/>
          </a:stretch>
        </p:blipFill>
        <p:spPr bwMode="auto">
          <a:xfrm>
            <a:off x="1600200" y="1905000"/>
            <a:ext cx="7148513" cy="3810000"/>
          </a:xfrm>
          <a:prstGeom prst="rect">
            <a:avLst/>
          </a:prstGeom>
          <a:noFill/>
          <a:ln w="9525">
            <a:solidFill>
              <a:schemeClr val="tx1"/>
            </a:solidFill>
            <a:miter lim="800000"/>
            <a:headEnd/>
            <a:tailEnd/>
          </a:ln>
        </p:spPr>
      </p:pic>
    </p:spTree>
  </p:cSld>
  <p:clrMapOvr>
    <a:masterClrMapping/>
  </p:clrMapOvr>
  <p:transition advTm="6096"/>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txBox="1">
            <a:spLocks/>
          </p:cNvSpPr>
          <p:nvPr/>
        </p:nvSpPr>
        <p:spPr bwMode="auto">
          <a:xfrm>
            <a:off x="8458200" y="6408738"/>
            <a:ext cx="555625" cy="365125"/>
          </a:xfrm>
          <a:prstGeom prst="rect">
            <a:avLst/>
          </a:prstGeom>
          <a:noFill/>
          <a:ln w="9525">
            <a:noFill/>
            <a:miter lim="800000"/>
            <a:headEnd/>
            <a:tailEnd/>
          </a:ln>
        </p:spPr>
        <p:txBody>
          <a:bodyPr/>
          <a:lstStyle/>
          <a:p>
            <a:pPr eaLnBrk="1" hangingPunct="1"/>
            <a:r>
              <a:rPr lang="en-US" sz="1200">
                <a:solidFill>
                  <a:srgbClr val="7F7F7F"/>
                </a:solidFill>
                <a:latin typeface="Arial Unicode MS" pitchFamily="34" charset="-128"/>
                <a:ea typeface="Arial Unicode MS" pitchFamily="34" charset="-128"/>
                <a:cs typeface="Arial Unicode MS" pitchFamily="34" charset="-128"/>
              </a:rPr>
              <a:t>65</a:t>
            </a:r>
          </a:p>
        </p:txBody>
      </p:sp>
      <p:sp>
        <p:nvSpPr>
          <p:cNvPr id="47107" name="Rectangle 2"/>
          <p:cNvSpPr>
            <a:spLocks noGrp="1" noChangeArrowheads="1"/>
          </p:cNvSpPr>
          <p:nvPr>
            <p:ph type="title" idx="4294967295"/>
          </p:nvPr>
        </p:nvSpPr>
        <p:spPr>
          <a:xfrm>
            <a:off x="1752600" y="0"/>
            <a:ext cx="7391400" cy="1143000"/>
          </a:xfrm>
        </p:spPr>
        <p:txBody>
          <a:bodyPr/>
          <a:lstStyle/>
          <a:p>
            <a:r>
              <a:rPr lang="en-US" b="1" smtClean="0"/>
              <a:t>www.cap.mil</a:t>
            </a:r>
          </a:p>
        </p:txBody>
      </p:sp>
      <p:pic>
        <p:nvPicPr>
          <p:cNvPr id="47108" name="Picture 2" descr="Computer/Electronic Accommodations Program logo with text:  Support. Equip. Empower.   Since 1990"/>
          <p:cNvPicPr>
            <a:picLocks noChangeAspect="1" noChangeArrowheads="1"/>
          </p:cNvPicPr>
          <p:nvPr/>
        </p:nvPicPr>
        <p:blipFill>
          <a:blip r:embed="rId3"/>
          <a:srcRect/>
          <a:stretch>
            <a:fillRect/>
          </a:stretch>
        </p:blipFill>
        <p:spPr bwMode="auto">
          <a:xfrm>
            <a:off x="1600200" y="1219200"/>
            <a:ext cx="5729288" cy="4724400"/>
          </a:xfrm>
          <a:prstGeom prst="rect">
            <a:avLst/>
          </a:prstGeom>
          <a:noFill/>
          <a:ln w="9525">
            <a:noFill/>
            <a:miter lim="800000"/>
            <a:headEnd/>
            <a:tailEnd/>
          </a:ln>
        </p:spPr>
      </p:pic>
    </p:spTree>
  </p:cSld>
  <p:clrMapOvr>
    <a:masterClrMapping/>
  </p:clrMapOvr>
  <p:transition advTm="6096"/>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txBox="1">
            <a:spLocks/>
          </p:cNvSpPr>
          <p:nvPr/>
        </p:nvSpPr>
        <p:spPr bwMode="auto">
          <a:xfrm>
            <a:off x="8458200" y="6408738"/>
            <a:ext cx="555625" cy="365125"/>
          </a:xfrm>
          <a:prstGeom prst="rect">
            <a:avLst/>
          </a:prstGeom>
          <a:noFill/>
          <a:ln w="9525">
            <a:noFill/>
            <a:miter lim="800000"/>
            <a:headEnd/>
            <a:tailEnd/>
          </a:ln>
        </p:spPr>
        <p:txBody>
          <a:bodyPr/>
          <a:lstStyle/>
          <a:p>
            <a:pPr eaLnBrk="1" hangingPunct="1"/>
            <a:r>
              <a:rPr lang="en-US" sz="1200">
                <a:solidFill>
                  <a:srgbClr val="7F7F7F"/>
                </a:solidFill>
                <a:latin typeface="Arial Unicode MS" pitchFamily="34" charset="-128"/>
                <a:ea typeface="Arial Unicode MS" pitchFamily="34" charset="-128"/>
                <a:cs typeface="Arial Unicode MS" pitchFamily="34" charset="-128"/>
              </a:rPr>
              <a:t>66</a:t>
            </a:r>
          </a:p>
        </p:txBody>
      </p:sp>
      <p:sp>
        <p:nvSpPr>
          <p:cNvPr id="48131" name="Rectangle 2"/>
          <p:cNvSpPr>
            <a:spLocks noGrp="1" noChangeArrowheads="1"/>
          </p:cNvSpPr>
          <p:nvPr>
            <p:ph type="title"/>
          </p:nvPr>
        </p:nvSpPr>
        <p:spPr>
          <a:xfrm>
            <a:off x="762000" y="228600"/>
            <a:ext cx="7620000" cy="2209800"/>
          </a:xfrm>
        </p:spPr>
        <p:txBody>
          <a:bodyPr/>
          <a:lstStyle/>
          <a:p>
            <a:r>
              <a:rPr lang="en-US" sz="4800" b="1" smtClean="0"/>
              <a:t>Computer/Electronic  Accommodations Program</a:t>
            </a:r>
          </a:p>
        </p:txBody>
      </p:sp>
      <p:sp>
        <p:nvSpPr>
          <p:cNvPr id="48132" name="Content Placeholder 3"/>
          <p:cNvSpPr>
            <a:spLocks noGrp="1"/>
          </p:cNvSpPr>
          <p:nvPr>
            <p:ph idx="1"/>
          </p:nvPr>
        </p:nvSpPr>
        <p:spPr>
          <a:xfrm>
            <a:off x="533400" y="2667000"/>
            <a:ext cx="8077200" cy="3657600"/>
          </a:xfrm>
        </p:spPr>
        <p:txBody>
          <a:bodyPr/>
          <a:lstStyle/>
          <a:p>
            <a:pPr>
              <a:spcAft>
                <a:spcPct val="10000"/>
              </a:spcAft>
              <a:buFont typeface="Wingdings" pitchFamily="2" charset="2"/>
              <a:buChar char="§"/>
            </a:pPr>
            <a:r>
              <a:rPr lang="en-US" altLang="en-US" smtClean="0">
                <a:ea typeface="MS PGothic" pitchFamily="34" charset="-128"/>
                <a:cs typeface="Calibri" pitchFamily="34" charset="0"/>
              </a:rPr>
              <a:t>CAP was established in 1990 as the Department of Defense (DoD) centrally funded program to provide accommodations to DoD employees</a:t>
            </a:r>
          </a:p>
          <a:p>
            <a:pPr>
              <a:spcAft>
                <a:spcPct val="10000"/>
              </a:spcAft>
              <a:buFont typeface="Wingdings" pitchFamily="2" charset="2"/>
              <a:buChar char="§"/>
            </a:pPr>
            <a:r>
              <a:rPr lang="en-US" altLang="en-US" smtClean="0">
                <a:ea typeface="MS PGothic" pitchFamily="34" charset="-128"/>
                <a:cs typeface="Calibri" pitchFamily="34" charset="0"/>
              </a:rPr>
              <a:t>Today, CAP provides assistive technology and support services to ensure federal employees with disabilities at 68 partnering organizations </a:t>
            </a:r>
          </a:p>
          <a:p>
            <a:endParaRPr lang="en-US" smtClean="0">
              <a:ea typeface="MS PGothic" pitchFamily="34" charset="-128"/>
              <a:cs typeface="Calibri" pitchFamily="34" charset="0"/>
            </a:endParaRPr>
          </a:p>
        </p:txBody>
      </p:sp>
    </p:spTree>
  </p:cSld>
  <p:clrMapOvr>
    <a:masterClrMapping/>
  </p:clrMapOvr>
  <p:transition advTm="6096"/>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txBox="1">
            <a:spLocks/>
          </p:cNvSpPr>
          <p:nvPr/>
        </p:nvSpPr>
        <p:spPr bwMode="auto">
          <a:xfrm>
            <a:off x="8458200" y="6408738"/>
            <a:ext cx="555625" cy="365125"/>
          </a:xfrm>
          <a:prstGeom prst="rect">
            <a:avLst/>
          </a:prstGeom>
          <a:noFill/>
          <a:ln w="9525">
            <a:noFill/>
            <a:miter lim="800000"/>
            <a:headEnd/>
            <a:tailEnd/>
          </a:ln>
        </p:spPr>
        <p:txBody>
          <a:bodyPr/>
          <a:lstStyle/>
          <a:p>
            <a:pPr eaLnBrk="1" hangingPunct="1"/>
            <a:r>
              <a:rPr lang="en-US" sz="1200">
                <a:solidFill>
                  <a:srgbClr val="7F7F7F"/>
                </a:solidFill>
                <a:latin typeface="Arial Unicode MS" pitchFamily="34" charset="-128"/>
                <a:ea typeface="Arial Unicode MS" pitchFamily="34" charset="-128"/>
                <a:cs typeface="Arial Unicode MS" pitchFamily="34" charset="-128"/>
              </a:rPr>
              <a:t>67</a:t>
            </a:r>
          </a:p>
        </p:txBody>
      </p:sp>
      <p:sp>
        <p:nvSpPr>
          <p:cNvPr id="49155" name="Rectangle 2"/>
          <p:cNvSpPr>
            <a:spLocks noGrp="1" noChangeArrowheads="1"/>
          </p:cNvSpPr>
          <p:nvPr>
            <p:ph type="title"/>
          </p:nvPr>
        </p:nvSpPr>
        <p:spPr>
          <a:xfrm>
            <a:off x="1524000" y="228600"/>
            <a:ext cx="6629400" cy="1143000"/>
          </a:xfrm>
        </p:spPr>
        <p:txBody>
          <a:bodyPr/>
          <a:lstStyle/>
          <a:p>
            <a:r>
              <a:rPr lang="en-US" sz="4800" b="1" smtClean="0"/>
              <a:t>CAP Services</a:t>
            </a:r>
          </a:p>
        </p:txBody>
      </p:sp>
      <p:sp>
        <p:nvSpPr>
          <p:cNvPr id="49156" name="Content Placeholder 3"/>
          <p:cNvSpPr>
            <a:spLocks noGrp="1"/>
          </p:cNvSpPr>
          <p:nvPr>
            <p:ph idx="1"/>
          </p:nvPr>
        </p:nvSpPr>
        <p:spPr>
          <a:xfrm>
            <a:off x="457200" y="1143000"/>
            <a:ext cx="8686800" cy="5410200"/>
          </a:xfrm>
        </p:spPr>
        <p:txBody>
          <a:bodyPr/>
          <a:lstStyle/>
          <a:p>
            <a:pPr>
              <a:buFont typeface="Wingdings" pitchFamily="2" charset="2"/>
              <a:buChar char="§"/>
            </a:pPr>
            <a:r>
              <a:rPr lang="en-US" altLang="en-US" sz="3600" smtClean="0">
                <a:ea typeface="MS PGothic" pitchFamily="34" charset="-128"/>
                <a:cs typeface="Calibri" pitchFamily="34" charset="0"/>
              </a:rPr>
              <a:t>Provide assistive technology and associated training</a:t>
            </a:r>
          </a:p>
          <a:p>
            <a:pPr>
              <a:buFont typeface="Wingdings" pitchFamily="2" charset="2"/>
              <a:buChar char="§"/>
            </a:pPr>
            <a:r>
              <a:rPr lang="en-US" altLang="en-US" sz="3600" smtClean="0">
                <a:ea typeface="MS PGothic" pitchFamily="34" charset="-128"/>
                <a:cs typeface="Calibri" pitchFamily="34" charset="0"/>
              </a:rPr>
              <a:t>Conduct needs assessments and technology demonstrations</a:t>
            </a:r>
          </a:p>
          <a:p>
            <a:pPr>
              <a:buFont typeface="Wingdings" pitchFamily="2" charset="2"/>
              <a:buChar char="§"/>
            </a:pPr>
            <a:r>
              <a:rPr lang="en-US" altLang="en-US" sz="3600" smtClean="0">
                <a:ea typeface="MS PGothic" pitchFamily="34" charset="-128"/>
                <a:cs typeface="Calibri" pitchFamily="34" charset="0"/>
              </a:rPr>
              <a:t>Provide training on disability program management and  creating an accessible environment</a:t>
            </a:r>
          </a:p>
          <a:p>
            <a:pPr>
              <a:buFont typeface="Wingdings" pitchFamily="2" charset="2"/>
              <a:buChar char="§"/>
            </a:pPr>
            <a:r>
              <a:rPr lang="en-US" altLang="en-US" sz="3600" smtClean="0">
                <a:ea typeface="MS PGothic" pitchFamily="34" charset="-128"/>
                <a:cs typeface="Calibri" pitchFamily="34" charset="0"/>
              </a:rPr>
              <a:t>Support the compliance of federal laws, regulations, and Executive Orders</a:t>
            </a:r>
          </a:p>
          <a:p>
            <a:endParaRPr lang="en-US" smtClean="0">
              <a:ea typeface="MS PGothic" pitchFamily="34" charset="-128"/>
              <a:cs typeface="Calibri" pitchFamily="34" charset="0"/>
            </a:endParaRPr>
          </a:p>
        </p:txBody>
      </p:sp>
    </p:spTree>
  </p:cSld>
  <p:clrMapOvr>
    <a:masterClrMapping/>
  </p:clrMapOvr>
  <p:transition advTm="6096"/>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1143000"/>
            <a:ext cx="8229600" cy="4724400"/>
          </a:xfrm>
        </p:spPr>
        <p:txBody>
          <a:bodyPr/>
          <a:lstStyle/>
          <a:p>
            <a:r>
              <a:rPr lang="en-US" smtClean="0"/>
              <a:t>QUESTIONS?</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alex.koudry@gsa.gov</a:t>
            </a:r>
          </a:p>
        </p:txBody>
      </p:sp>
      <p:sp>
        <p:nvSpPr>
          <p:cNvPr id="50179" name="Slide Number Placeholder 3"/>
          <p:cNvSpPr>
            <a:spLocks noGrp="1"/>
          </p:cNvSpPr>
          <p:nvPr>
            <p:ph type="sldNum" sz="quarter" idx="12"/>
          </p:nvPr>
        </p:nvSpPr>
        <p:spPr bwMode="auto">
          <a:noFill/>
          <a:ln>
            <a:miter lim="800000"/>
            <a:headEnd/>
            <a:tailEnd/>
          </a:ln>
        </p:spPr>
        <p:txBody>
          <a:bodyPr/>
          <a:lstStyle/>
          <a:p>
            <a:fld id="{E68B0BA8-5551-497D-9B6C-759F433F648D}" type="slidenum">
              <a:rPr lang="en-US" smtClean="0"/>
              <a:pPr/>
              <a:t>46</a:t>
            </a:fld>
            <a:endParaRPr lang="en-U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hape 199"/>
          <p:cNvSpPr>
            <a:spLocks noGrp="1"/>
          </p:cNvSpPr>
          <p:nvPr>
            <p:ph type="title"/>
          </p:nvPr>
        </p:nvSpPr>
        <p:spPr/>
        <p:txBody>
          <a:bodyPr tIns="45700" bIns="45700"/>
          <a:lstStyle/>
          <a:p>
            <a:pPr eaLnBrk="1" hangingPunct="1">
              <a:buSzPct val="25000"/>
            </a:pPr>
            <a:r>
              <a:rPr lang="en-US" smtClean="0">
                <a:latin typeface="Arial" charset="0"/>
                <a:cs typeface="Arial" charset="0"/>
                <a:sym typeface="Arial" charset="0"/>
              </a:rPr>
              <a:t>Assistive Technology</a:t>
            </a:r>
          </a:p>
        </p:txBody>
      </p:sp>
      <p:sp>
        <p:nvSpPr>
          <p:cNvPr id="200" name="Shape 200"/>
          <p:cNvSpPr txBox="1">
            <a:spLocks noGrp="1"/>
          </p:cNvSpPr>
          <p:nvPr>
            <p:ph type="body" idx="1"/>
          </p:nvPr>
        </p:nvSpPr>
        <p:spPr>
          <a:xfrm>
            <a:off x="685800" y="1676400"/>
            <a:ext cx="7772400" cy="3810000"/>
          </a:xfrm>
        </p:spPr>
        <p:txBody>
          <a:bodyPr tIns="45700" bIns="45700" rtlCol="0">
            <a:noAutofit/>
          </a:bodyPr>
          <a:lstStyle/>
          <a:p>
            <a:pPr marL="0" indent="0" eaLnBrk="1" fontAlgn="auto" hangingPunct="1">
              <a:spcBef>
                <a:spcPts val="0"/>
              </a:spcBef>
              <a:spcAft>
                <a:spcPts val="0"/>
              </a:spcAft>
              <a:buFont typeface="Arial"/>
              <a:buNone/>
              <a:defRPr/>
            </a:pPr>
            <a:r>
              <a:rPr lang="en-US" dirty="0"/>
              <a:t>“Any item, piece of equipment, or product system, whether acquired commercially, modified or customized that is used to increase, maintain or improve functional capabilities of individuals with disabilities.”</a:t>
            </a:r>
          </a:p>
          <a:p>
            <a:pPr marL="457200" indent="-228600" algn="r" eaLnBrk="1" fontAlgn="auto" hangingPunct="1">
              <a:spcBef>
                <a:spcPts val="0"/>
              </a:spcBef>
              <a:spcAft>
                <a:spcPts val="0"/>
              </a:spcAft>
              <a:buFont typeface="Arial" pitchFamily="34" charset="0"/>
              <a:buChar char="•"/>
              <a:defRPr/>
            </a:pPr>
            <a:r>
              <a:rPr lang="en-US" dirty="0"/>
              <a:t>Tech Act</a:t>
            </a:r>
          </a:p>
          <a:p>
            <a:pPr eaLnBrk="1" fontAlgn="auto" hangingPunct="1">
              <a:spcAft>
                <a:spcPts val="0"/>
              </a:spcAft>
              <a:buFont typeface="Arial"/>
              <a:buNone/>
              <a:defRPr/>
            </a:pPr>
            <a:endParaRPr dirty="0"/>
          </a:p>
          <a:p>
            <a:pPr eaLnBrk="1" fontAlgn="auto" hangingPunct="1">
              <a:spcAft>
                <a:spcPts val="0"/>
              </a:spcAft>
              <a:buFont typeface="Arial" pitchFamily="34" charset="0"/>
              <a:buChar char="•"/>
              <a:defRPr/>
            </a:pPr>
            <a:r>
              <a:rPr lang="en-US" dirty="0" smtClean="0"/>
              <a:t>Assistive </a:t>
            </a:r>
            <a:r>
              <a:rPr lang="en-US" dirty="0"/>
              <a:t>Technology is often provided as an accommodation</a:t>
            </a:r>
          </a:p>
          <a:p>
            <a:pPr eaLnBrk="1" fontAlgn="auto" hangingPunct="1">
              <a:spcAft>
                <a:spcPts val="0"/>
              </a:spcAft>
              <a:buFont typeface="Arial"/>
              <a:buNone/>
              <a:defRPr/>
            </a:pPr>
            <a:endParaRPr dirty="0"/>
          </a:p>
        </p:txBody>
      </p:sp>
      <p:sp>
        <p:nvSpPr>
          <p:cNvPr id="8196" name="Slide Number Placeholder 4"/>
          <p:cNvSpPr>
            <a:spLocks noGrp="1"/>
          </p:cNvSpPr>
          <p:nvPr>
            <p:ph type="sldNum" sz="quarter" idx="12"/>
          </p:nvPr>
        </p:nvSpPr>
        <p:spPr bwMode="auto">
          <a:noFill/>
          <a:ln>
            <a:miter lim="800000"/>
            <a:headEnd/>
            <a:tailEnd/>
          </a:ln>
        </p:spPr>
        <p:txBody>
          <a:bodyPr/>
          <a:lstStyle/>
          <a:p>
            <a:fld id="{CD5DD4A0-C2AD-4CC5-BE0F-38B9E2FDE9AA}" type="slidenum">
              <a:rPr lang="en-US" smtClean="0"/>
              <a:pPr/>
              <a:t>5</a:t>
            </a:fld>
            <a:endParaRPr lang="en-US" smtClean="0"/>
          </a:p>
        </p:txBody>
      </p:sp>
      <p:pic>
        <p:nvPicPr>
          <p:cNvPr id="8197" name="Picture 5"/>
          <p:cNvPicPr>
            <a:picLocks noChangeAspect="1"/>
          </p:cNvPicPr>
          <p:nvPr/>
        </p:nvPicPr>
        <p:blipFill>
          <a:blip r:embed="rId3"/>
          <a:srcRect/>
          <a:stretch>
            <a:fillRect/>
          </a:stretch>
        </p:blipFill>
        <p:spPr bwMode="auto">
          <a:xfrm>
            <a:off x="17463" y="3175"/>
            <a:ext cx="1201737" cy="1017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hape 177"/>
          <p:cNvSpPr>
            <a:spLocks noGrp="1"/>
          </p:cNvSpPr>
          <p:nvPr>
            <p:ph type="title"/>
          </p:nvPr>
        </p:nvSpPr>
        <p:spPr/>
        <p:txBody>
          <a:bodyPr tIns="45700" bIns="45700"/>
          <a:lstStyle/>
          <a:p>
            <a:pPr eaLnBrk="1" hangingPunct="1">
              <a:buClr>
                <a:srgbClr val="000000"/>
              </a:buClr>
              <a:buSzPct val="25000"/>
              <a:buFont typeface="Calibri" pitchFamily="34" charset="0"/>
              <a:buNone/>
            </a:pPr>
            <a:r>
              <a:rPr lang="en-US" smtClean="0">
                <a:cs typeface="Calibri" pitchFamily="34" charset="0"/>
                <a:sym typeface="Calibri" pitchFamily="34" charset="0"/>
              </a:rPr>
              <a:t>(Reasonable) Accommodation</a:t>
            </a:r>
          </a:p>
        </p:txBody>
      </p:sp>
      <p:sp>
        <p:nvSpPr>
          <p:cNvPr id="178" name="Shape 178"/>
          <p:cNvSpPr txBox="1">
            <a:spLocks noGrp="1"/>
          </p:cNvSpPr>
          <p:nvPr>
            <p:ph type="body" idx="1"/>
          </p:nvPr>
        </p:nvSpPr>
        <p:spPr>
          <a:xfrm>
            <a:off x="685800" y="1676400"/>
            <a:ext cx="7772400" cy="3810000"/>
          </a:xfrm>
        </p:spPr>
        <p:txBody>
          <a:bodyPr tIns="45700" bIns="45700" rtlCol="0">
            <a:noAutofit/>
          </a:bodyPr>
          <a:lstStyle/>
          <a:p>
            <a:pPr marL="0" indent="0" eaLnBrk="1" fontAlgn="auto" hangingPunct="1">
              <a:lnSpc>
                <a:spcPct val="90000"/>
              </a:lnSpc>
              <a:spcBef>
                <a:spcPts val="0"/>
              </a:spcBef>
              <a:spcAft>
                <a:spcPts val="0"/>
              </a:spcAft>
              <a:buClr>
                <a:schemeClr val="dk1"/>
              </a:buClr>
              <a:buSzPct val="25000"/>
              <a:buFont typeface="Arial"/>
              <a:buNone/>
              <a:defRPr/>
            </a:pPr>
            <a:r>
              <a:rPr lang="en-US" dirty="0">
                <a:ea typeface="Calibri"/>
                <a:cs typeface="Calibri"/>
                <a:sym typeface="Calibri"/>
              </a:rPr>
              <a:t>“Any change to a job, the work environment, or the way things are usually done that allows an individual with a disability to apply for a job, perform job functions, or enjoy equal access to benefits available to other individuals in the workplace.”</a:t>
            </a:r>
          </a:p>
          <a:p>
            <a:pPr marL="25400" indent="0" algn="r" eaLnBrk="1" fontAlgn="auto" hangingPunct="1">
              <a:lnSpc>
                <a:spcPct val="90000"/>
              </a:lnSpc>
              <a:spcBef>
                <a:spcPts val="0"/>
              </a:spcBef>
              <a:spcAft>
                <a:spcPts val="0"/>
              </a:spcAft>
              <a:buClr>
                <a:srgbClr val="B2C3EC"/>
              </a:buClr>
              <a:buFont typeface="Arial"/>
              <a:buNone/>
              <a:defRPr/>
            </a:pPr>
            <a:r>
              <a:rPr lang="en-US" dirty="0" smtClean="0">
                <a:ea typeface="Calibri"/>
                <a:cs typeface="Calibri"/>
                <a:sym typeface="Calibri"/>
              </a:rPr>
              <a:t>-U.S</a:t>
            </a:r>
            <a:r>
              <a:rPr lang="en-US" dirty="0">
                <a:ea typeface="Calibri"/>
                <a:cs typeface="Calibri"/>
                <a:sym typeface="Calibri"/>
              </a:rPr>
              <a:t>. Office of Personnel </a:t>
            </a:r>
            <a:r>
              <a:rPr lang="en-US" dirty="0" smtClean="0">
                <a:ea typeface="Calibri"/>
                <a:cs typeface="Calibri"/>
                <a:sym typeface="Calibri"/>
              </a:rPr>
              <a:t>Management</a:t>
            </a:r>
            <a:br>
              <a:rPr lang="en-US" dirty="0" smtClean="0">
                <a:ea typeface="Calibri"/>
                <a:cs typeface="Calibri"/>
                <a:sym typeface="Calibri"/>
              </a:rPr>
            </a:br>
            <a:endParaRPr lang="en-US" dirty="0">
              <a:ea typeface="Calibri"/>
              <a:cs typeface="Calibri"/>
              <a:sym typeface="Calibri"/>
            </a:endParaRPr>
          </a:p>
          <a:p>
            <a:pPr marL="0" indent="0" eaLnBrk="1" fontAlgn="auto" hangingPunct="1">
              <a:lnSpc>
                <a:spcPct val="90000"/>
              </a:lnSpc>
              <a:spcBef>
                <a:spcPts val="0"/>
              </a:spcBef>
              <a:spcAft>
                <a:spcPts val="0"/>
              </a:spcAft>
              <a:buFont typeface="Arial"/>
              <a:buNone/>
              <a:defRPr/>
            </a:pPr>
            <a:r>
              <a:rPr lang="en-US" dirty="0">
                <a:ea typeface="Calibri"/>
                <a:cs typeface="Calibri"/>
                <a:sym typeface="Calibri"/>
              </a:rPr>
              <a:t>Today we will focus on E&amp;IT accommodations</a:t>
            </a:r>
          </a:p>
          <a:p>
            <a:pPr eaLnBrk="1" fontAlgn="auto" hangingPunct="1">
              <a:spcAft>
                <a:spcPts val="0"/>
              </a:spcAft>
              <a:buFont typeface="Arial"/>
              <a:buNone/>
              <a:defRPr/>
            </a:pPr>
            <a:endParaRPr dirty="0"/>
          </a:p>
        </p:txBody>
      </p:sp>
      <p:sp>
        <p:nvSpPr>
          <p:cNvPr id="9220" name="Slide Number Placeholder 4"/>
          <p:cNvSpPr>
            <a:spLocks noGrp="1"/>
          </p:cNvSpPr>
          <p:nvPr>
            <p:ph type="sldNum" sz="quarter" idx="12"/>
          </p:nvPr>
        </p:nvSpPr>
        <p:spPr bwMode="auto">
          <a:noFill/>
          <a:ln>
            <a:miter lim="800000"/>
            <a:headEnd/>
            <a:tailEnd/>
          </a:ln>
        </p:spPr>
        <p:txBody>
          <a:bodyPr/>
          <a:lstStyle/>
          <a:p>
            <a:fld id="{CBE4B3CA-0899-46EF-A580-9DDE5EEF6BDF}" type="slidenum">
              <a:rPr lang="en-US" smtClean="0"/>
              <a:pPr/>
              <a:t>6</a:t>
            </a:fld>
            <a:endParaRPr lang="en-US" smtClean="0"/>
          </a:p>
        </p:txBody>
      </p:sp>
      <p:pic>
        <p:nvPicPr>
          <p:cNvPr id="9221" name="Picture 5"/>
          <p:cNvPicPr>
            <a:picLocks noChangeAspect="1"/>
          </p:cNvPicPr>
          <p:nvPr/>
        </p:nvPicPr>
        <p:blipFill>
          <a:blip r:embed="rId3"/>
          <a:srcRect/>
          <a:stretch>
            <a:fillRect/>
          </a:stretch>
        </p:blipFill>
        <p:spPr bwMode="auto">
          <a:xfrm>
            <a:off x="17463" y="3175"/>
            <a:ext cx="1201737" cy="1017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hape 185"/>
          <p:cNvSpPr txBox="1">
            <a:spLocks noGrp="1"/>
          </p:cNvSpPr>
          <p:nvPr>
            <p:ph type="title"/>
          </p:nvPr>
        </p:nvSpPr>
        <p:spPr>
          <a:xfrm>
            <a:off x="914400" y="457200"/>
            <a:ext cx="8229600" cy="1143000"/>
          </a:xfrm>
        </p:spPr>
        <p:txBody>
          <a:bodyPr rtlCol="0">
            <a:normAutofit fontScale="90000"/>
          </a:bodyPr>
          <a:lstStyle/>
          <a:p>
            <a:pPr eaLnBrk="1" fontAlgn="auto" hangingPunct="1">
              <a:defRPr/>
            </a:pPr>
            <a:r>
              <a:rPr lang="en-US" dirty="0" smtClean="0">
                <a:latin typeface="Arial" charset="0"/>
                <a:cs typeface="Arial" charset="0"/>
                <a:sym typeface="Arial" charset="0"/>
              </a:rPr>
              <a:t>Screen Readers -  An Example Assistive Technology</a:t>
            </a:r>
          </a:p>
        </p:txBody>
      </p:sp>
      <p:sp>
        <p:nvSpPr>
          <p:cNvPr id="10243" name="Shape 186"/>
          <p:cNvSpPr>
            <a:spLocks noGrp="1"/>
          </p:cNvSpPr>
          <p:nvPr>
            <p:ph type="body" idx="1"/>
          </p:nvPr>
        </p:nvSpPr>
        <p:spPr/>
        <p:txBody>
          <a:bodyPr/>
          <a:lstStyle/>
          <a:p>
            <a:pPr marL="457200" indent="-406400" eaLnBrk="1" hangingPunct="1">
              <a:spcBef>
                <a:spcPct val="0"/>
              </a:spcBef>
              <a:buFontTx/>
              <a:buChar char="•"/>
            </a:pPr>
            <a:r>
              <a:rPr lang="en-US" sz="2800" smtClean="0">
                <a:latin typeface="Arial" charset="0"/>
                <a:cs typeface="Arial" charset="0"/>
                <a:sym typeface="Arial" charset="0"/>
              </a:rPr>
              <a:t>Screen readers are used by persons who are blind or who have low vision</a:t>
            </a:r>
          </a:p>
          <a:p>
            <a:pPr marL="457200" indent="-406400" eaLnBrk="1" hangingPunct="1">
              <a:spcBef>
                <a:spcPct val="0"/>
              </a:spcBef>
              <a:buFontTx/>
              <a:buChar char="•"/>
            </a:pPr>
            <a:r>
              <a:rPr lang="en-US" sz="2800" smtClean="0">
                <a:latin typeface="Arial" charset="0"/>
                <a:cs typeface="Arial" charset="0"/>
                <a:sym typeface="Arial" charset="0"/>
              </a:rPr>
              <a:t>They intercept text output from the computer and speak that text to the user</a:t>
            </a:r>
          </a:p>
          <a:p>
            <a:pPr marL="457200" indent="-406400" eaLnBrk="1" hangingPunct="1">
              <a:spcBef>
                <a:spcPct val="0"/>
              </a:spcBef>
              <a:buFontTx/>
              <a:buChar char="•"/>
            </a:pPr>
            <a:r>
              <a:rPr lang="en-US" sz="2800" smtClean="0">
                <a:latin typeface="Arial" charset="0"/>
                <a:cs typeface="Arial" charset="0"/>
                <a:sym typeface="Arial" charset="0"/>
              </a:rPr>
              <a:t>I will show you some other examples of assistive technology later in the presentation</a:t>
            </a:r>
          </a:p>
        </p:txBody>
      </p:sp>
      <p:sp>
        <p:nvSpPr>
          <p:cNvPr id="10244" name="Slide Number Placeholder 4"/>
          <p:cNvSpPr>
            <a:spLocks noGrp="1"/>
          </p:cNvSpPr>
          <p:nvPr>
            <p:ph type="sldNum" sz="quarter" idx="12"/>
          </p:nvPr>
        </p:nvSpPr>
        <p:spPr bwMode="auto">
          <a:noFill/>
          <a:ln>
            <a:miter lim="800000"/>
            <a:headEnd/>
            <a:tailEnd/>
          </a:ln>
        </p:spPr>
        <p:txBody>
          <a:bodyPr/>
          <a:lstStyle/>
          <a:p>
            <a:fld id="{5756DA15-A354-4F09-A0ED-C6602F565C0D}" type="slidenum">
              <a:rPr lang="en-US" smtClean="0"/>
              <a:pPr/>
              <a:t>7</a:t>
            </a:fld>
            <a:endParaRPr lang="en-US" smtClean="0"/>
          </a:p>
        </p:txBody>
      </p:sp>
      <p:pic>
        <p:nvPicPr>
          <p:cNvPr id="10245" name="Picture 5"/>
          <p:cNvPicPr>
            <a:picLocks noChangeAspect="1"/>
          </p:cNvPicPr>
          <p:nvPr/>
        </p:nvPicPr>
        <p:blipFill>
          <a:blip r:embed="rId3"/>
          <a:srcRect/>
          <a:stretch>
            <a:fillRect/>
          </a:stretch>
        </p:blipFill>
        <p:spPr bwMode="auto">
          <a:xfrm>
            <a:off x="17463" y="3175"/>
            <a:ext cx="1201737" cy="1017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hape 192"/>
          <p:cNvSpPr>
            <a:spLocks noGrp="1"/>
          </p:cNvSpPr>
          <p:nvPr>
            <p:ph type="title"/>
          </p:nvPr>
        </p:nvSpPr>
        <p:spPr/>
        <p:txBody>
          <a:bodyPr tIns="45700" bIns="45700"/>
          <a:lstStyle/>
          <a:p>
            <a:pPr eaLnBrk="1" hangingPunct="1">
              <a:buSzPct val="25000"/>
            </a:pPr>
            <a:r>
              <a:rPr lang="en-US" smtClean="0">
                <a:latin typeface="Arial" charset="0"/>
                <a:cs typeface="Arial" charset="0"/>
                <a:sym typeface="Arial" charset="0"/>
              </a:rPr>
              <a:t>Accessibility</a:t>
            </a:r>
          </a:p>
        </p:txBody>
      </p:sp>
      <p:sp>
        <p:nvSpPr>
          <p:cNvPr id="193" name="Shape 193"/>
          <p:cNvSpPr txBox="1">
            <a:spLocks noGrp="1"/>
          </p:cNvSpPr>
          <p:nvPr>
            <p:ph type="body" idx="1"/>
          </p:nvPr>
        </p:nvSpPr>
        <p:spPr>
          <a:xfrm>
            <a:off x="685800" y="1066800"/>
            <a:ext cx="7772400" cy="4191000"/>
          </a:xfrm>
        </p:spPr>
        <p:txBody>
          <a:bodyPr tIns="45700" bIns="45700" rtlCol="0">
            <a:noAutofit/>
          </a:bodyPr>
          <a:lstStyle/>
          <a:p>
            <a:pPr indent="-368300" eaLnBrk="1" fontAlgn="auto" hangingPunct="1">
              <a:spcBef>
                <a:spcPts val="0"/>
              </a:spcBef>
              <a:spcAft>
                <a:spcPts val="0"/>
              </a:spcAft>
              <a:buFont typeface="Arial" pitchFamily="34" charset="0"/>
              <a:buChar char="•"/>
              <a:defRPr/>
            </a:pPr>
            <a:r>
              <a:rPr lang="en-US" sz="2800" dirty="0"/>
              <a:t>Focuses on ensuring the E&amp;IT can be accessed by persons with disabilities</a:t>
            </a:r>
          </a:p>
          <a:p>
            <a:pPr eaLnBrk="1" fontAlgn="auto" hangingPunct="1">
              <a:spcAft>
                <a:spcPts val="0"/>
              </a:spcAft>
              <a:buSzPct val="85714"/>
              <a:buFont typeface="Arial"/>
              <a:buNone/>
              <a:defRPr/>
            </a:pPr>
            <a:endParaRPr sz="2800" dirty="0"/>
          </a:p>
          <a:p>
            <a:pPr indent="-368300" eaLnBrk="1" fontAlgn="auto" hangingPunct="1">
              <a:spcAft>
                <a:spcPts val="0"/>
              </a:spcAft>
              <a:buFont typeface="Arial" pitchFamily="34" charset="0"/>
              <a:buChar char="•"/>
              <a:defRPr/>
            </a:pPr>
            <a:r>
              <a:rPr lang="en-US" sz="2800" dirty="0"/>
              <a:t>An example would be ensuring that the agency time and attendance system is designed so that persons accommodated with a screen reader can successfully use the system to get paid</a:t>
            </a:r>
          </a:p>
          <a:p>
            <a:pPr eaLnBrk="1" fontAlgn="auto" hangingPunct="1">
              <a:spcAft>
                <a:spcPts val="0"/>
              </a:spcAft>
              <a:buSzPct val="85714"/>
              <a:buFont typeface="Arial"/>
              <a:buNone/>
              <a:defRPr/>
            </a:pPr>
            <a:endParaRPr sz="2800" dirty="0"/>
          </a:p>
          <a:p>
            <a:pPr marL="0" indent="0" algn="ctr" eaLnBrk="1" fontAlgn="auto" hangingPunct="1">
              <a:spcBef>
                <a:spcPts val="0"/>
              </a:spcBef>
              <a:spcAft>
                <a:spcPts val="0"/>
              </a:spcAft>
              <a:buFont typeface="Arial"/>
              <a:buNone/>
              <a:defRPr/>
            </a:pPr>
            <a:r>
              <a:rPr lang="en-US" sz="2800" b="1" dirty="0"/>
              <a:t>Accessible design allows the use of assistive technology</a:t>
            </a:r>
          </a:p>
          <a:p>
            <a:pPr eaLnBrk="1" fontAlgn="auto" hangingPunct="1">
              <a:spcAft>
                <a:spcPts val="0"/>
              </a:spcAft>
              <a:buSzPct val="85714"/>
              <a:buFont typeface="Arial"/>
              <a:buNone/>
              <a:defRPr/>
            </a:pPr>
            <a:endParaRPr sz="2800" dirty="0"/>
          </a:p>
        </p:txBody>
      </p:sp>
      <p:sp>
        <p:nvSpPr>
          <p:cNvPr id="11268" name="Slide Number Placeholder 4"/>
          <p:cNvSpPr>
            <a:spLocks noGrp="1"/>
          </p:cNvSpPr>
          <p:nvPr>
            <p:ph type="sldNum" sz="quarter" idx="12"/>
          </p:nvPr>
        </p:nvSpPr>
        <p:spPr bwMode="auto">
          <a:noFill/>
          <a:ln>
            <a:miter lim="800000"/>
            <a:headEnd/>
            <a:tailEnd/>
          </a:ln>
        </p:spPr>
        <p:txBody>
          <a:bodyPr/>
          <a:lstStyle/>
          <a:p>
            <a:fld id="{64E79535-8E0E-4DF0-BFF4-6857E6639217}" type="slidenum">
              <a:rPr lang="en-US" smtClean="0"/>
              <a:pPr/>
              <a:t>8</a:t>
            </a:fld>
            <a:endParaRPr lang="en-US" smtClean="0"/>
          </a:p>
        </p:txBody>
      </p:sp>
      <p:pic>
        <p:nvPicPr>
          <p:cNvPr id="11269" name="Picture 5"/>
          <p:cNvPicPr>
            <a:picLocks noChangeAspect="1"/>
          </p:cNvPicPr>
          <p:nvPr/>
        </p:nvPicPr>
        <p:blipFill>
          <a:blip r:embed="rId3"/>
          <a:srcRect/>
          <a:stretch>
            <a:fillRect/>
          </a:stretch>
        </p:blipFill>
        <p:spPr bwMode="auto">
          <a:xfrm>
            <a:off x="17463" y="3175"/>
            <a:ext cx="1201737" cy="1017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hape 170"/>
          <p:cNvSpPr>
            <a:spLocks noGrp="1"/>
          </p:cNvSpPr>
          <p:nvPr>
            <p:ph type="title"/>
          </p:nvPr>
        </p:nvSpPr>
        <p:spPr/>
        <p:txBody>
          <a:bodyPr tIns="45700" bIns="45700"/>
          <a:lstStyle/>
          <a:p>
            <a:pPr eaLnBrk="1" hangingPunct="1">
              <a:buSzPct val="25000"/>
            </a:pPr>
            <a:r>
              <a:rPr lang="en-US" smtClean="0">
                <a:latin typeface="Arial" charset="0"/>
                <a:cs typeface="Arial" charset="0"/>
                <a:sym typeface="Arial" charset="0"/>
              </a:rPr>
              <a:t>Assistive Technology</a:t>
            </a:r>
          </a:p>
        </p:txBody>
      </p:sp>
      <p:sp>
        <p:nvSpPr>
          <p:cNvPr id="171" name="Shape 171"/>
          <p:cNvSpPr txBox="1">
            <a:spLocks noGrp="1"/>
          </p:cNvSpPr>
          <p:nvPr>
            <p:ph type="body" idx="1"/>
          </p:nvPr>
        </p:nvSpPr>
        <p:spPr>
          <a:xfrm>
            <a:off x="609600" y="2971800"/>
            <a:ext cx="7772400" cy="2362200"/>
          </a:xfrm>
        </p:spPr>
        <p:txBody>
          <a:bodyPr tIns="45700" bIns="45700" rtlCol="0">
            <a:noAutofit/>
          </a:bodyPr>
          <a:lstStyle/>
          <a:p>
            <a:pPr indent="-368300" eaLnBrk="1" fontAlgn="auto" hangingPunct="1">
              <a:spcAft>
                <a:spcPts val="0"/>
              </a:spcAft>
              <a:buFont typeface="Arial" pitchFamily="34" charset="0"/>
              <a:buChar char="•"/>
              <a:defRPr/>
            </a:pPr>
            <a:r>
              <a:rPr lang="en-US" sz="2800" dirty="0" smtClean="0"/>
              <a:t>An </a:t>
            </a:r>
            <a:r>
              <a:rPr lang="en-US" sz="2800" dirty="0"/>
              <a:t>example is screen reading </a:t>
            </a:r>
            <a:r>
              <a:rPr lang="en-US" sz="2800" dirty="0" smtClean="0"/>
              <a:t>software</a:t>
            </a:r>
          </a:p>
          <a:p>
            <a:pPr indent="-368300" eaLnBrk="1" fontAlgn="auto" hangingPunct="1">
              <a:spcAft>
                <a:spcPts val="0"/>
              </a:spcAft>
              <a:buFont typeface="Arial" pitchFamily="34" charset="0"/>
              <a:buChar char="•"/>
              <a:defRPr/>
            </a:pPr>
            <a:r>
              <a:rPr lang="en-US" sz="2800" dirty="0"/>
              <a:t>Assistive Technology fits between the user and the computer, addresses functional limitations</a:t>
            </a:r>
          </a:p>
          <a:p>
            <a:pPr indent="-368300" eaLnBrk="1" fontAlgn="auto" hangingPunct="1">
              <a:spcAft>
                <a:spcPts val="0"/>
              </a:spcAft>
              <a:buFont typeface="Arial" pitchFamily="34" charset="0"/>
              <a:buChar char="•"/>
              <a:defRPr/>
            </a:pPr>
            <a:r>
              <a:rPr lang="en-US" sz="2800" dirty="0"/>
              <a:t>AT can be focused on</a:t>
            </a:r>
            <a:r>
              <a:rPr lang="en-US" sz="2800" dirty="0" smtClean="0"/>
              <a:t>: input, output, or Both</a:t>
            </a:r>
          </a:p>
          <a:p>
            <a:pPr indent="-368300" eaLnBrk="1" fontAlgn="auto" hangingPunct="1">
              <a:spcAft>
                <a:spcPts val="0"/>
              </a:spcAft>
              <a:buFont typeface="Arial" pitchFamily="34" charset="0"/>
              <a:buChar char="•"/>
              <a:defRPr/>
            </a:pPr>
            <a:r>
              <a:rPr lang="en-US" sz="2800" dirty="0" smtClean="0"/>
              <a:t>More </a:t>
            </a:r>
            <a:r>
              <a:rPr lang="en-US" sz="2800" dirty="0"/>
              <a:t>on the technologies soon</a:t>
            </a:r>
            <a:r>
              <a:rPr lang="en-US" sz="2800" dirty="0" smtClean="0"/>
              <a:t>….</a:t>
            </a:r>
          </a:p>
          <a:p>
            <a:pPr indent="-368300" eaLnBrk="1" fontAlgn="auto" hangingPunct="1">
              <a:spcAft>
                <a:spcPts val="0"/>
              </a:spcAft>
              <a:buFont typeface="Arial" pitchFamily="34" charset="0"/>
              <a:buChar char="•"/>
              <a:defRPr/>
            </a:pPr>
            <a:endParaRPr lang="en-US" sz="2800" dirty="0"/>
          </a:p>
          <a:p>
            <a:pPr eaLnBrk="1" fontAlgn="auto" hangingPunct="1">
              <a:spcAft>
                <a:spcPts val="0"/>
              </a:spcAft>
              <a:buSzPct val="85714"/>
              <a:buFont typeface="Arial"/>
              <a:buNone/>
              <a:defRPr/>
            </a:pPr>
            <a:endParaRPr sz="2800" dirty="0"/>
          </a:p>
        </p:txBody>
      </p:sp>
      <p:pic>
        <p:nvPicPr>
          <p:cNvPr id="12292" name="Picture 1" descr="This graphic contains three elements, two rectangles with a double sided arrow between them.   The two rectangles are labeled &quot;User&quot; and &quot;Computer&quot;.   The double sided arrow is labeled &quot;AT&quot; for assistive technology."/>
          <p:cNvPicPr>
            <a:picLocks noChangeAspect="1"/>
          </p:cNvPicPr>
          <p:nvPr/>
        </p:nvPicPr>
        <p:blipFill>
          <a:blip r:embed="rId3"/>
          <a:srcRect/>
          <a:stretch>
            <a:fillRect/>
          </a:stretch>
        </p:blipFill>
        <p:spPr bwMode="auto">
          <a:xfrm>
            <a:off x="1295400" y="1447800"/>
            <a:ext cx="6254750" cy="1066800"/>
          </a:xfrm>
          <a:prstGeom prst="rect">
            <a:avLst/>
          </a:prstGeom>
          <a:noFill/>
          <a:ln w="9525">
            <a:noFill/>
            <a:miter lim="800000"/>
            <a:headEnd/>
            <a:tailEnd/>
          </a:ln>
        </p:spPr>
      </p:pic>
      <p:sp>
        <p:nvSpPr>
          <p:cNvPr id="12293" name="Slide Number Placeholder 5"/>
          <p:cNvSpPr>
            <a:spLocks noGrp="1"/>
          </p:cNvSpPr>
          <p:nvPr>
            <p:ph type="sldNum" sz="quarter" idx="12"/>
          </p:nvPr>
        </p:nvSpPr>
        <p:spPr bwMode="auto">
          <a:noFill/>
          <a:ln>
            <a:miter lim="800000"/>
            <a:headEnd/>
            <a:tailEnd/>
          </a:ln>
        </p:spPr>
        <p:txBody>
          <a:bodyPr/>
          <a:lstStyle/>
          <a:p>
            <a:fld id="{123C9049-C27C-4CA7-83C6-D78F6F4A7F31}" type="slidenum">
              <a:rPr lang="en-US" smtClean="0"/>
              <a:pPr/>
              <a:t>9</a:t>
            </a:fld>
            <a:endParaRPr lang="en-US" smtClean="0"/>
          </a:p>
        </p:txBody>
      </p:sp>
      <p:pic>
        <p:nvPicPr>
          <p:cNvPr id="12294" name="Picture 6"/>
          <p:cNvPicPr>
            <a:picLocks noChangeAspect="1"/>
          </p:cNvPicPr>
          <p:nvPr/>
        </p:nvPicPr>
        <p:blipFill>
          <a:blip r:embed="rId4"/>
          <a:srcRect/>
          <a:stretch>
            <a:fillRect/>
          </a:stretch>
        </p:blipFill>
        <p:spPr bwMode="auto">
          <a:xfrm>
            <a:off x="17463" y="3175"/>
            <a:ext cx="1201737" cy="1017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930</Words>
  <Application>Microsoft Office PowerPoint</Application>
  <PresentationFormat>On-screen Show (4:3)</PresentationFormat>
  <Paragraphs>217</Paragraphs>
  <Slides>46</Slides>
  <Notes>46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Calibri</vt:lpstr>
      <vt:lpstr>Arial</vt:lpstr>
      <vt:lpstr>Arial Black</vt:lpstr>
      <vt:lpstr>Aharoni</vt:lpstr>
      <vt:lpstr>Times New Roman</vt:lpstr>
      <vt:lpstr>Wingdings</vt:lpstr>
      <vt:lpstr>Arial Unicode MS</vt:lpstr>
      <vt:lpstr>MS PGothic</vt:lpstr>
      <vt:lpstr>Times</vt:lpstr>
      <vt:lpstr>Blank</vt:lpstr>
      <vt:lpstr>Slide 1</vt:lpstr>
      <vt:lpstr>Alex Koudry, MS, ATP, RET, CPACC </vt:lpstr>
      <vt:lpstr>3 Important Terms</vt:lpstr>
      <vt:lpstr>Accessibility</vt:lpstr>
      <vt:lpstr>Assistive Technology</vt:lpstr>
      <vt:lpstr>(Reasonable) Accommodation</vt:lpstr>
      <vt:lpstr>Screen Readers -  An Example Assistive Technology</vt:lpstr>
      <vt:lpstr>Accessibility</vt:lpstr>
      <vt:lpstr>Assistive Technology</vt:lpstr>
      <vt:lpstr>(Reasonable)  Accommodation</vt:lpstr>
      <vt:lpstr>Key Point</vt:lpstr>
      <vt:lpstr>There are 56.7  Million Persons in the USA Who Have Disabilities*</vt:lpstr>
      <vt:lpstr>Accessibility</vt:lpstr>
      <vt:lpstr>The Rehabilitation Act of 1973</vt:lpstr>
      <vt:lpstr>Section 504</vt:lpstr>
      <vt:lpstr>Section 508</vt:lpstr>
      <vt:lpstr>508 Coordination</vt:lpstr>
      <vt:lpstr>Assistive Technology</vt:lpstr>
      <vt:lpstr>Slide 19</vt:lpstr>
      <vt:lpstr>Slide 20</vt:lpstr>
      <vt:lpstr>Slide 21</vt:lpstr>
      <vt:lpstr>Slide 22</vt:lpstr>
      <vt:lpstr>Slide 23</vt:lpstr>
      <vt:lpstr>Slide 24</vt:lpstr>
      <vt:lpstr>On Screen Keyboard</vt:lpstr>
      <vt:lpstr>Slide 26</vt:lpstr>
      <vt:lpstr>Eye Tracking Device</vt:lpstr>
      <vt:lpstr>Voice Recognition</vt:lpstr>
      <vt:lpstr>Slide 29</vt:lpstr>
      <vt:lpstr>Alternative Input Devices</vt:lpstr>
      <vt:lpstr>Other Example Assistive Technologies</vt:lpstr>
      <vt:lpstr>Accommodation</vt:lpstr>
      <vt:lpstr> Reasonable Accommodation</vt:lpstr>
      <vt:lpstr>Examples of Reasonable Accommodations</vt:lpstr>
      <vt:lpstr>Assistive Technology Resources</vt:lpstr>
      <vt:lpstr>Accessibility Resources</vt:lpstr>
      <vt:lpstr>Accessibility Resources</vt:lpstr>
      <vt:lpstr>Accessibility Resources (www.508.gov)</vt:lpstr>
      <vt:lpstr>Accessibility Resources (www.508.gov)</vt:lpstr>
      <vt:lpstr>Accommodation Resources</vt:lpstr>
      <vt:lpstr>Accommoation Resources</vt:lpstr>
      <vt:lpstr>Accommodation Resources</vt:lpstr>
      <vt:lpstr>www.cap.mil</vt:lpstr>
      <vt:lpstr>Computer/Electronic  Accommodations Program</vt:lpstr>
      <vt:lpstr>CAP Services</vt:lpstr>
      <vt:lpstr>QUESTIONS?        alex.koudry@gsa.gov</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2018-01-24T11:14:09Z</dcterms:created>
  <dcterms:modified xsi:type="dcterms:W3CDTF">2018-01-24T11:14:52Z</dcterms:modified>
</cp:coreProperties>
</file>