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22"/>
  </p:notesMasterIdLst>
  <p:sldIdLst>
    <p:sldId id="277" r:id="rId5"/>
    <p:sldId id="300" r:id="rId6"/>
    <p:sldId id="270" r:id="rId7"/>
    <p:sldId id="279" r:id="rId8"/>
    <p:sldId id="301" r:id="rId9"/>
    <p:sldId id="299" r:id="rId10"/>
    <p:sldId id="280" r:id="rId11"/>
    <p:sldId id="309" r:id="rId12"/>
    <p:sldId id="308" r:id="rId13"/>
    <p:sldId id="310" r:id="rId14"/>
    <p:sldId id="302" r:id="rId15"/>
    <p:sldId id="303" r:id="rId16"/>
    <p:sldId id="304" r:id="rId17"/>
    <p:sldId id="305" r:id="rId18"/>
    <p:sldId id="306" r:id="rId19"/>
    <p:sldId id="307" r:id="rId20"/>
    <p:sldId id="292" r:id="rId21"/>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96E02-CA00-429B-A294-C727443B73BA}" v="638" dt="2022-02-18T17:48:31.0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72" autoAdjust="0"/>
  </p:normalViewPr>
  <p:slideViewPr>
    <p:cSldViewPr>
      <p:cViewPr varScale="1">
        <p:scale>
          <a:sx n="62" d="100"/>
          <a:sy n="62" d="100"/>
        </p:scale>
        <p:origin x="2142" y="72"/>
      </p:cViewPr>
      <p:guideLst>
        <p:guide orient="horz" pos="2880"/>
        <p:guide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ie Goff" userId="2dcb22ca-351b-44b2-9f70-35cdea92abd0" providerId="ADAL" clId="{0167C1EC-33F0-4626-B235-0E43ECF6454E}"/>
    <pc:docChg chg="delSld">
      <pc:chgData name="Cherie Goff" userId="2dcb22ca-351b-44b2-9f70-35cdea92abd0" providerId="ADAL" clId="{0167C1EC-33F0-4626-B235-0E43ECF6454E}" dt="2021-10-25T16:18:57.708" v="0" actId="47"/>
      <pc:docMkLst>
        <pc:docMk/>
      </pc:docMkLst>
      <pc:sldChg chg="del">
        <pc:chgData name="Cherie Goff" userId="2dcb22ca-351b-44b2-9f70-35cdea92abd0" providerId="ADAL" clId="{0167C1EC-33F0-4626-B235-0E43ECF6454E}" dt="2021-10-25T16:18:57.708" v="0" actId="47"/>
        <pc:sldMkLst>
          <pc:docMk/>
          <pc:sldMk cId="0" sldId="256"/>
        </pc:sldMkLst>
      </pc:sldChg>
      <pc:sldChg chg="del">
        <pc:chgData name="Cherie Goff" userId="2dcb22ca-351b-44b2-9f70-35cdea92abd0" providerId="ADAL" clId="{0167C1EC-33F0-4626-B235-0E43ECF6454E}" dt="2021-10-25T16:18:57.708" v="0" actId="47"/>
        <pc:sldMkLst>
          <pc:docMk/>
          <pc:sldMk cId="2804688571" sldId="269"/>
        </pc:sldMkLst>
      </pc:sldChg>
      <pc:sldChg chg="del">
        <pc:chgData name="Cherie Goff" userId="2dcb22ca-351b-44b2-9f70-35cdea92abd0" providerId="ADAL" clId="{0167C1EC-33F0-4626-B235-0E43ECF6454E}" dt="2021-10-25T16:18:57.708" v="0" actId="47"/>
        <pc:sldMkLst>
          <pc:docMk/>
          <pc:sldMk cId="310472455" sldId="270"/>
        </pc:sldMkLst>
      </pc:sldChg>
      <pc:sldChg chg="del">
        <pc:chgData name="Cherie Goff" userId="2dcb22ca-351b-44b2-9f70-35cdea92abd0" providerId="ADAL" clId="{0167C1EC-33F0-4626-B235-0E43ECF6454E}" dt="2021-10-25T16:18:57.708" v="0" actId="47"/>
        <pc:sldMkLst>
          <pc:docMk/>
          <pc:sldMk cId="4136038787" sldId="271"/>
        </pc:sldMkLst>
      </pc:sldChg>
      <pc:sldChg chg="del">
        <pc:chgData name="Cherie Goff" userId="2dcb22ca-351b-44b2-9f70-35cdea92abd0" providerId="ADAL" clId="{0167C1EC-33F0-4626-B235-0E43ECF6454E}" dt="2021-10-25T16:18:57.708" v="0" actId="47"/>
        <pc:sldMkLst>
          <pc:docMk/>
          <pc:sldMk cId="257583520" sldId="277"/>
        </pc:sldMkLst>
      </pc:sldChg>
      <pc:sldChg chg="del">
        <pc:chgData name="Cherie Goff" userId="2dcb22ca-351b-44b2-9f70-35cdea92abd0" providerId="ADAL" clId="{0167C1EC-33F0-4626-B235-0E43ECF6454E}" dt="2021-10-25T16:18:57.708" v="0" actId="47"/>
        <pc:sldMkLst>
          <pc:docMk/>
          <pc:sldMk cId="4277518598" sldId="278"/>
        </pc:sldMkLst>
      </pc:sldChg>
      <pc:sldChg chg="del">
        <pc:chgData name="Cherie Goff" userId="2dcb22ca-351b-44b2-9f70-35cdea92abd0" providerId="ADAL" clId="{0167C1EC-33F0-4626-B235-0E43ECF6454E}" dt="2021-10-25T16:18:57.708" v="0" actId="47"/>
        <pc:sldMkLst>
          <pc:docMk/>
          <pc:sldMk cId="1499864182" sldId="280"/>
        </pc:sldMkLst>
      </pc:sldChg>
      <pc:sldChg chg="del">
        <pc:chgData name="Cherie Goff" userId="2dcb22ca-351b-44b2-9f70-35cdea92abd0" providerId="ADAL" clId="{0167C1EC-33F0-4626-B235-0E43ECF6454E}" dt="2021-10-25T16:18:57.708" v="0" actId="47"/>
        <pc:sldMkLst>
          <pc:docMk/>
          <pc:sldMk cId="3951430694" sldId="281"/>
        </pc:sldMkLst>
      </pc:sldChg>
    </pc:docChg>
  </pc:docChgLst>
  <pc:docChgLst>
    <pc:chgData name="Cherie Goff" userId="2dcb22ca-351b-44b2-9f70-35cdea92abd0" providerId="ADAL" clId="{7B1EA3B6-80C5-48DB-AEAE-54C61F39A2C1}"/>
    <pc:docChg chg="addSld modSld">
      <pc:chgData name="Cherie Goff" userId="2dcb22ca-351b-44b2-9f70-35cdea92abd0" providerId="ADAL" clId="{7B1EA3B6-80C5-48DB-AEAE-54C61F39A2C1}" dt="2021-10-25T16:19:48.563" v="25" actId="20577"/>
      <pc:docMkLst>
        <pc:docMk/>
      </pc:docMkLst>
      <pc:sldChg chg="modSp add mod">
        <pc:chgData name="Cherie Goff" userId="2dcb22ca-351b-44b2-9f70-35cdea92abd0" providerId="ADAL" clId="{7B1EA3B6-80C5-48DB-AEAE-54C61F39A2C1}" dt="2021-10-25T16:19:48.563" v="25" actId="20577"/>
        <pc:sldMkLst>
          <pc:docMk/>
          <pc:sldMk cId="0" sldId="256"/>
        </pc:sldMkLst>
        <pc:spChg chg="mod">
          <ac:chgData name="Cherie Goff" userId="2dcb22ca-351b-44b2-9f70-35cdea92abd0" providerId="ADAL" clId="{7B1EA3B6-80C5-48DB-AEAE-54C61F39A2C1}" dt="2021-10-25T16:19:48.563" v="25" actId="20577"/>
          <ac:spMkLst>
            <pc:docMk/>
            <pc:sldMk cId="0" sldId="256"/>
            <ac:spMk id="6" creationId="{00000000-0000-0000-0000-000000000000}"/>
          </ac:spMkLst>
        </pc:spChg>
      </pc:sldChg>
    </pc:docChg>
  </pc:docChgLst>
  <pc:docChgLst>
    <pc:chgData name="Cherie Goff" userId="2dcb22ca-351b-44b2-9f70-35cdea92abd0" providerId="ADAL" clId="{98C96E02-CA00-429B-A294-C727443B73BA}"/>
    <pc:docChg chg="undo custSel addSld delSld modSld sldOrd">
      <pc:chgData name="Cherie Goff" userId="2dcb22ca-351b-44b2-9f70-35cdea92abd0" providerId="ADAL" clId="{98C96E02-CA00-429B-A294-C727443B73BA}" dt="2022-02-21T16:45:19.308" v="2950" actId="20577"/>
      <pc:docMkLst>
        <pc:docMk/>
      </pc:docMkLst>
      <pc:sldChg chg="setBg">
        <pc:chgData name="Cherie Goff" userId="2dcb22ca-351b-44b2-9f70-35cdea92abd0" providerId="ADAL" clId="{98C96E02-CA00-429B-A294-C727443B73BA}" dt="2022-02-09T20:05:13.951" v="91"/>
        <pc:sldMkLst>
          <pc:docMk/>
          <pc:sldMk cId="310472455" sldId="270"/>
        </pc:sldMkLst>
      </pc:sldChg>
      <pc:sldChg chg="del">
        <pc:chgData name="Cherie Goff" userId="2dcb22ca-351b-44b2-9f70-35cdea92abd0" providerId="ADAL" clId="{98C96E02-CA00-429B-A294-C727443B73BA}" dt="2022-02-09T20:02:59.110" v="88" actId="47"/>
        <pc:sldMkLst>
          <pc:docMk/>
          <pc:sldMk cId="3355530512" sldId="273"/>
        </pc:sldMkLst>
      </pc:sldChg>
      <pc:sldChg chg="del">
        <pc:chgData name="Cherie Goff" userId="2dcb22ca-351b-44b2-9f70-35cdea92abd0" providerId="ADAL" clId="{98C96E02-CA00-429B-A294-C727443B73BA}" dt="2022-02-09T20:02:59.110" v="88" actId="47"/>
        <pc:sldMkLst>
          <pc:docMk/>
          <pc:sldMk cId="1426483355" sldId="276"/>
        </pc:sldMkLst>
      </pc:sldChg>
      <pc:sldChg chg="modSp mod">
        <pc:chgData name="Cherie Goff" userId="2dcb22ca-351b-44b2-9f70-35cdea92abd0" providerId="ADAL" clId="{98C96E02-CA00-429B-A294-C727443B73BA}" dt="2022-02-09T19:34:45.950" v="30" actId="20577"/>
        <pc:sldMkLst>
          <pc:docMk/>
          <pc:sldMk cId="0" sldId="277"/>
        </pc:sldMkLst>
        <pc:spChg chg="mod">
          <ac:chgData name="Cherie Goff" userId="2dcb22ca-351b-44b2-9f70-35cdea92abd0" providerId="ADAL" clId="{98C96E02-CA00-429B-A294-C727443B73BA}" dt="2022-02-09T19:34:37.782" v="20" actId="20577"/>
          <ac:spMkLst>
            <pc:docMk/>
            <pc:sldMk cId="0" sldId="277"/>
            <ac:spMk id="6" creationId="{00000000-0000-0000-0000-000000000000}"/>
          </ac:spMkLst>
        </pc:spChg>
        <pc:spChg chg="mod">
          <ac:chgData name="Cherie Goff" userId="2dcb22ca-351b-44b2-9f70-35cdea92abd0" providerId="ADAL" clId="{98C96E02-CA00-429B-A294-C727443B73BA}" dt="2022-02-09T19:34:45.950" v="30" actId="20577"/>
          <ac:spMkLst>
            <pc:docMk/>
            <pc:sldMk cId="0" sldId="277"/>
            <ac:spMk id="10" creationId="{00000000-0000-0000-0000-000000000000}"/>
          </ac:spMkLst>
        </pc:spChg>
      </pc:sldChg>
      <pc:sldChg chg="addSp delSp modSp mod setBg delAnim modAnim modNotesTx">
        <pc:chgData name="Cherie Goff" userId="2dcb22ca-351b-44b2-9f70-35cdea92abd0" providerId="ADAL" clId="{98C96E02-CA00-429B-A294-C727443B73BA}" dt="2022-02-18T15:16:52.444" v="1890" actId="20577"/>
        <pc:sldMkLst>
          <pc:docMk/>
          <pc:sldMk cId="1876035194" sldId="279"/>
        </pc:sldMkLst>
        <pc:spChg chg="mod">
          <ac:chgData name="Cherie Goff" userId="2dcb22ca-351b-44b2-9f70-35cdea92abd0" providerId="ADAL" clId="{98C96E02-CA00-429B-A294-C727443B73BA}" dt="2022-02-09T19:47:59.532" v="56" actId="20577"/>
          <ac:spMkLst>
            <pc:docMk/>
            <pc:sldMk cId="1876035194" sldId="279"/>
            <ac:spMk id="2" creationId="{E770FB69-363C-490C-BF76-4A4157C23261}"/>
          </ac:spMkLst>
        </pc:spChg>
        <pc:spChg chg="del mod">
          <ac:chgData name="Cherie Goff" userId="2dcb22ca-351b-44b2-9f70-35cdea92abd0" providerId="ADAL" clId="{98C96E02-CA00-429B-A294-C727443B73BA}" dt="2022-02-09T20:15:42.605" v="108" actId="478"/>
          <ac:spMkLst>
            <pc:docMk/>
            <pc:sldMk cId="1876035194" sldId="279"/>
            <ac:spMk id="3" creationId="{5F857582-8079-474F-B845-89C1CDD4469E}"/>
          </ac:spMkLst>
        </pc:spChg>
        <pc:spChg chg="add del mod">
          <ac:chgData name="Cherie Goff" userId="2dcb22ca-351b-44b2-9f70-35cdea92abd0" providerId="ADAL" clId="{98C96E02-CA00-429B-A294-C727443B73BA}" dt="2022-02-09T20:16:04.193" v="109" actId="1032"/>
          <ac:spMkLst>
            <pc:docMk/>
            <pc:sldMk cId="1876035194" sldId="279"/>
            <ac:spMk id="5" creationId="{F184FE5A-60FE-4721-A28F-56F9C5FB017A}"/>
          </ac:spMkLst>
        </pc:spChg>
        <pc:spChg chg="add mod">
          <ac:chgData name="Cherie Goff" userId="2dcb22ca-351b-44b2-9f70-35cdea92abd0" providerId="ADAL" clId="{98C96E02-CA00-429B-A294-C727443B73BA}" dt="2022-02-18T15:16:52.444" v="1890" actId="20577"/>
          <ac:spMkLst>
            <pc:docMk/>
            <pc:sldMk cId="1876035194" sldId="279"/>
            <ac:spMk id="8" creationId="{B0FA838F-76B4-4114-9A9B-08A9F9F2671D}"/>
          </ac:spMkLst>
        </pc:spChg>
        <pc:graphicFrameChg chg="add del mod modGraphic">
          <ac:chgData name="Cherie Goff" userId="2dcb22ca-351b-44b2-9f70-35cdea92abd0" providerId="ADAL" clId="{98C96E02-CA00-429B-A294-C727443B73BA}" dt="2022-02-09T20:30:33.408" v="437" actId="21"/>
          <ac:graphicFrameMkLst>
            <pc:docMk/>
            <pc:sldMk cId="1876035194" sldId="279"/>
            <ac:graphicFrameMk id="6" creationId="{FAA6B3E8-AA58-4ED4-A8D7-57EF77596083}"/>
          </ac:graphicFrameMkLst>
        </pc:graphicFrameChg>
      </pc:sldChg>
      <pc:sldChg chg="modSp mod ord setBg modNotesTx">
        <pc:chgData name="Cherie Goff" userId="2dcb22ca-351b-44b2-9f70-35cdea92abd0" providerId="ADAL" clId="{98C96E02-CA00-429B-A294-C727443B73BA}" dt="2022-02-18T15:12:27.678" v="1752" actId="6549"/>
        <pc:sldMkLst>
          <pc:docMk/>
          <pc:sldMk cId="155253088" sldId="280"/>
        </pc:sldMkLst>
        <pc:spChg chg="mod">
          <ac:chgData name="Cherie Goff" userId="2dcb22ca-351b-44b2-9f70-35cdea92abd0" providerId="ADAL" clId="{98C96E02-CA00-429B-A294-C727443B73BA}" dt="2022-02-09T20:23:53.211" v="394"/>
          <ac:spMkLst>
            <pc:docMk/>
            <pc:sldMk cId="155253088" sldId="280"/>
            <ac:spMk id="2" creationId="{BD89D128-1B66-42C4-92EC-D50E97BF7271}"/>
          </ac:spMkLst>
        </pc:spChg>
        <pc:spChg chg="mod">
          <ac:chgData name="Cherie Goff" userId="2dcb22ca-351b-44b2-9f70-35cdea92abd0" providerId="ADAL" clId="{98C96E02-CA00-429B-A294-C727443B73BA}" dt="2022-02-09T20:24:01.584" v="396" actId="27636"/>
          <ac:spMkLst>
            <pc:docMk/>
            <pc:sldMk cId="155253088" sldId="280"/>
            <ac:spMk id="3" creationId="{51E38138-AE7C-44C4-91CD-7BFD02AF3E56}"/>
          </ac:spMkLst>
        </pc:spChg>
      </pc:sldChg>
      <pc:sldChg chg="del">
        <pc:chgData name="Cherie Goff" userId="2dcb22ca-351b-44b2-9f70-35cdea92abd0" providerId="ADAL" clId="{98C96E02-CA00-429B-A294-C727443B73BA}" dt="2022-02-09T20:03:01.036" v="89" actId="47"/>
        <pc:sldMkLst>
          <pc:docMk/>
          <pc:sldMk cId="4009938795" sldId="281"/>
        </pc:sldMkLst>
      </pc:sldChg>
      <pc:sldChg chg="del">
        <pc:chgData name="Cherie Goff" userId="2dcb22ca-351b-44b2-9f70-35cdea92abd0" providerId="ADAL" clId="{98C96E02-CA00-429B-A294-C727443B73BA}" dt="2022-02-09T20:02:59.110" v="88" actId="47"/>
        <pc:sldMkLst>
          <pc:docMk/>
          <pc:sldMk cId="1692559209" sldId="282"/>
        </pc:sldMkLst>
      </pc:sldChg>
      <pc:sldChg chg="del">
        <pc:chgData name="Cherie Goff" userId="2dcb22ca-351b-44b2-9f70-35cdea92abd0" providerId="ADAL" clId="{98C96E02-CA00-429B-A294-C727443B73BA}" dt="2022-02-09T20:02:59.110" v="88" actId="47"/>
        <pc:sldMkLst>
          <pc:docMk/>
          <pc:sldMk cId="1777037923" sldId="283"/>
        </pc:sldMkLst>
      </pc:sldChg>
      <pc:sldChg chg="del">
        <pc:chgData name="Cherie Goff" userId="2dcb22ca-351b-44b2-9f70-35cdea92abd0" providerId="ADAL" clId="{98C96E02-CA00-429B-A294-C727443B73BA}" dt="2022-02-09T20:02:59.110" v="88" actId="47"/>
        <pc:sldMkLst>
          <pc:docMk/>
          <pc:sldMk cId="217416557" sldId="287"/>
        </pc:sldMkLst>
      </pc:sldChg>
      <pc:sldChg chg="del">
        <pc:chgData name="Cherie Goff" userId="2dcb22ca-351b-44b2-9f70-35cdea92abd0" providerId="ADAL" clId="{98C96E02-CA00-429B-A294-C727443B73BA}" dt="2022-02-09T20:02:59.110" v="88" actId="47"/>
        <pc:sldMkLst>
          <pc:docMk/>
          <pc:sldMk cId="3088106903" sldId="288"/>
        </pc:sldMkLst>
      </pc:sldChg>
      <pc:sldChg chg="del">
        <pc:chgData name="Cherie Goff" userId="2dcb22ca-351b-44b2-9f70-35cdea92abd0" providerId="ADAL" clId="{98C96E02-CA00-429B-A294-C727443B73BA}" dt="2022-02-09T20:02:59.110" v="88" actId="47"/>
        <pc:sldMkLst>
          <pc:docMk/>
          <pc:sldMk cId="1870739512" sldId="289"/>
        </pc:sldMkLst>
      </pc:sldChg>
      <pc:sldChg chg="del">
        <pc:chgData name="Cherie Goff" userId="2dcb22ca-351b-44b2-9f70-35cdea92abd0" providerId="ADAL" clId="{98C96E02-CA00-429B-A294-C727443B73BA}" dt="2022-02-09T20:02:59.110" v="88" actId="47"/>
        <pc:sldMkLst>
          <pc:docMk/>
          <pc:sldMk cId="525123570" sldId="290"/>
        </pc:sldMkLst>
      </pc:sldChg>
      <pc:sldChg chg="del">
        <pc:chgData name="Cherie Goff" userId="2dcb22ca-351b-44b2-9f70-35cdea92abd0" providerId="ADAL" clId="{98C96E02-CA00-429B-A294-C727443B73BA}" dt="2022-02-09T20:02:59.110" v="88" actId="47"/>
        <pc:sldMkLst>
          <pc:docMk/>
          <pc:sldMk cId="2528455135" sldId="291"/>
        </pc:sldMkLst>
      </pc:sldChg>
      <pc:sldChg chg="modNotesTx">
        <pc:chgData name="Cherie Goff" userId="2dcb22ca-351b-44b2-9f70-35cdea92abd0" providerId="ADAL" clId="{98C96E02-CA00-429B-A294-C727443B73BA}" dt="2022-02-15T13:53:28.885" v="1689" actId="20577"/>
        <pc:sldMkLst>
          <pc:docMk/>
          <pc:sldMk cId="1912397589" sldId="292"/>
        </pc:sldMkLst>
      </pc:sldChg>
      <pc:sldChg chg="del">
        <pc:chgData name="Cherie Goff" userId="2dcb22ca-351b-44b2-9f70-35cdea92abd0" providerId="ADAL" clId="{98C96E02-CA00-429B-A294-C727443B73BA}" dt="2022-02-09T20:02:59.110" v="88" actId="47"/>
        <pc:sldMkLst>
          <pc:docMk/>
          <pc:sldMk cId="3097681971" sldId="293"/>
        </pc:sldMkLst>
      </pc:sldChg>
      <pc:sldChg chg="del">
        <pc:chgData name="Cherie Goff" userId="2dcb22ca-351b-44b2-9f70-35cdea92abd0" providerId="ADAL" clId="{98C96E02-CA00-429B-A294-C727443B73BA}" dt="2022-02-09T20:02:59.110" v="88" actId="47"/>
        <pc:sldMkLst>
          <pc:docMk/>
          <pc:sldMk cId="670169280" sldId="294"/>
        </pc:sldMkLst>
      </pc:sldChg>
      <pc:sldChg chg="del">
        <pc:chgData name="Cherie Goff" userId="2dcb22ca-351b-44b2-9f70-35cdea92abd0" providerId="ADAL" clId="{98C96E02-CA00-429B-A294-C727443B73BA}" dt="2022-02-09T20:02:59.110" v="88" actId="47"/>
        <pc:sldMkLst>
          <pc:docMk/>
          <pc:sldMk cId="3691036325" sldId="295"/>
        </pc:sldMkLst>
      </pc:sldChg>
      <pc:sldChg chg="del">
        <pc:chgData name="Cherie Goff" userId="2dcb22ca-351b-44b2-9f70-35cdea92abd0" providerId="ADAL" clId="{98C96E02-CA00-429B-A294-C727443B73BA}" dt="2022-02-09T20:02:59.110" v="88" actId="47"/>
        <pc:sldMkLst>
          <pc:docMk/>
          <pc:sldMk cId="3457433788" sldId="296"/>
        </pc:sldMkLst>
      </pc:sldChg>
      <pc:sldChg chg="del">
        <pc:chgData name="Cherie Goff" userId="2dcb22ca-351b-44b2-9f70-35cdea92abd0" providerId="ADAL" clId="{98C96E02-CA00-429B-A294-C727443B73BA}" dt="2022-02-09T20:02:59.110" v="88" actId="47"/>
        <pc:sldMkLst>
          <pc:docMk/>
          <pc:sldMk cId="2914548709" sldId="297"/>
        </pc:sldMkLst>
      </pc:sldChg>
      <pc:sldChg chg="del">
        <pc:chgData name="Cherie Goff" userId="2dcb22ca-351b-44b2-9f70-35cdea92abd0" providerId="ADAL" clId="{98C96E02-CA00-429B-A294-C727443B73BA}" dt="2022-02-09T20:02:59.110" v="88" actId="47"/>
        <pc:sldMkLst>
          <pc:docMk/>
          <pc:sldMk cId="2744849998" sldId="298"/>
        </pc:sldMkLst>
      </pc:sldChg>
      <pc:sldChg chg="modNotesTx">
        <pc:chgData name="Cherie Goff" userId="2dcb22ca-351b-44b2-9f70-35cdea92abd0" providerId="ADAL" clId="{98C96E02-CA00-429B-A294-C727443B73BA}" dt="2022-02-15T13:01:25.309" v="1638"/>
        <pc:sldMkLst>
          <pc:docMk/>
          <pc:sldMk cId="2150315320" sldId="299"/>
        </pc:sldMkLst>
      </pc:sldChg>
      <pc:sldChg chg="setBg">
        <pc:chgData name="Cherie Goff" userId="2dcb22ca-351b-44b2-9f70-35cdea92abd0" providerId="ADAL" clId="{98C96E02-CA00-429B-A294-C727443B73BA}" dt="2022-02-09T20:07:04.103" v="95"/>
        <pc:sldMkLst>
          <pc:docMk/>
          <pc:sldMk cId="3001699115" sldId="300"/>
        </pc:sldMkLst>
      </pc:sldChg>
      <pc:sldChg chg="modSp add mod modAnim">
        <pc:chgData name="Cherie Goff" userId="2dcb22ca-351b-44b2-9f70-35cdea92abd0" providerId="ADAL" clId="{98C96E02-CA00-429B-A294-C727443B73BA}" dt="2022-02-11T15:20:31.115" v="1604" actId="108"/>
        <pc:sldMkLst>
          <pc:docMk/>
          <pc:sldMk cId="1416229364" sldId="301"/>
        </pc:sldMkLst>
        <pc:spChg chg="mod">
          <ac:chgData name="Cherie Goff" userId="2dcb22ca-351b-44b2-9f70-35cdea92abd0" providerId="ADAL" clId="{98C96E02-CA00-429B-A294-C727443B73BA}" dt="2022-02-11T15:20:31.115" v="1604" actId="108"/>
          <ac:spMkLst>
            <pc:docMk/>
            <pc:sldMk cId="1416229364" sldId="301"/>
            <ac:spMk id="3" creationId="{51E38138-AE7C-44C4-91CD-7BFD02AF3E56}"/>
          </ac:spMkLst>
        </pc:spChg>
      </pc:sldChg>
      <pc:sldChg chg="new del">
        <pc:chgData name="Cherie Goff" userId="2dcb22ca-351b-44b2-9f70-35cdea92abd0" providerId="ADAL" clId="{98C96E02-CA00-429B-A294-C727443B73BA}" dt="2022-02-09T20:23:30.694" v="388" actId="680"/>
        <pc:sldMkLst>
          <pc:docMk/>
          <pc:sldMk cId="2871397370" sldId="301"/>
        </pc:sldMkLst>
      </pc:sldChg>
      <pc:sldChg chg="addSp modSp add mod setBg modAnim modNotesTx">
        <pc:chgData name="Cherie Goff" userId="2dcb22ca-351b-44b2-9f70-35cdea92abd0" providerId="ADAL" clId="{98C96E02-CA00-429B-A294-C727443B73BA}" dt="2022-02-18T16:15:25.792" v="2635"/>
        <pc:sldMkLst>
          <pc:docMk/>
          <pc:sldMk cId="1453312049" sldId="302"/>
        </pc:sldMkLst>
        <pc:spChg chg="mod">
          <ac:chgData name="Cherie Goff" userId="2dcb22ca-351b-44b2-9f70-35cdea92abd0" providerId="ADAL" clId="{98C96E02-CA00-429B-A294-C727443B73BA}" dt="2022-02-18T15:11:00.741" v="1747" actId="20577"/>
          <ac:spMkLst>
            <pc:docMk/>
            <pc:sldMk cId="1453312049" sldId="302"/>
            <ac:spMk id="2" creationId="{BD89D128-1B66-42C4-92EC-D50E97BF7271}"/>
          </ac:spMkLst>
        </pc:spChg>
        <pc:graphicFrameChg chg="add mod">
          <ac:chgData name="Cherie Goff" userId="2dcb22ca-351b-44b2-9f70-35cdea92abd0" providerId="ADAL" clId="{98C96E02-CA00-429B-A294-C727443B73BA}" dt="2022-02-18T16:14:13.224" v="2633"/>
          <ac:graphicFrameMkLst>
            <pc:docMk/>
            <pc:sldMk cId="1453312049" sldId="302"/>
            <ac:graphicFrameMk id="4" creationId="{2E23CD2D-2974-4E4C-AC16-38918D11A488}"/>
          </ac:graphicFrameMkLst>
        </pc:graphicFrameChg>
      </pc:sldChg>
      <pc:sldChg chg="addSp modSp add mod ord setBg modNotesTx">
        <pc:chgData name="Cherie Goff" userId="2dcb22ca-351b-44b2-9f70-35cdea92abd0" providerId="ADAL" clId="{98C96E02-CA00-429B-A294-C727443B73BA}" dt="2022-02-18T16:24:11.509" v="2757" actId="108"/>
        <pc:sldMkLst>
          <pc:docMk/>
          <pc:sldMk cId="794705397" sldId="303"/>
        </pc:sldMkLst>
        <pc:spChg chg="mod">
          <ac:chgData name="Cherie Goff" userId="2dcb22ca-351b-44b2-9f70-35cdea92abd0" providerId="ADAL" clId="{98C96E02-CA00-429B-A294-C727443B73BA}" dt="2022-02-09T20:32:55.136" v="451"/>
          <ac:spMkLst>
            <pc:docMk/>
            <pc:sldMk cId="794705397" sldId="303"/>
            <ac:spMk id="2" creationId="{BD89D128-1B66-42C4-92EC-D50E97BF7271}"/>
          </ac:spMkLst>
        </pc:spChg>
        <pc:spChg chg="add mod">
          <ac:chgData name="Cherie Goff" userId="2dcb22ca-351b-44b2-9f70-35cdea92abd0" providerId="ADAL" clId="{98C96E02-CA00-429B-A294-C727443B73BA}" dt="2022-02-10T19:48:15.687" v="686" actId="1076"/>
          <ac:spMkLst>
            <pc:docMk/>
            <pc:sldMk cId="794705397" sldId="303"/>
            <ac:spMk id="5" creationId="{627D199F-54A3-4BB3-ADE9-7FC085D49CB5}"/>
          </ac:spMkLst>
        </pc:spChg>
      </pc:sldChg>
      <pc:sldChg chg="modSp add mod setBg modNotesTx">
        <pc:chgData name="Cherie Goff" userId="2dcb22ca-351b-44b2-9f70-35cdea92abd0" providerId="ADAL" clId="{98C96E02-CA00-429B-A294-C727443B73BA}" dt="2022-02-18T16:24:03.359" v="2756" actId="20577"/>
        <pc:sldMkLst>
          <pc:docMk/>
          <pc:sldMk cId="2057936877" sldId="304"/>
        </pc:sldMkLst>
        <pc:spChg chg="mod">
          <ac:chgData name="Cherie Goff" userId="2dcb22ca-351b-44b2-9f70-35cdea92abd0" providerId="ADAL" clId="{98C96E02-CA00-429B-A294-C727443B73BA}" dt="2022-02-10T19:48:12.141" v="685" actId="1076"/>
          <ac:spMkLst>
            <pc:docMk/>
            <pc:sldMk cId="2057936877" sldId="304"/>
            <ac:spMk id="5" creationId="{627D199F-54A3-4BB3-ADE9-7FC085D49CB5}"/>
          </ac:spMkLst>
        </pc:spChg>
      </pc:sldChg>
      <pc:sldChg chg="modSp add mod setBg modNotesTx">
        <pc:chgData name="Cherie Goff" userId="2dcb22ca-351b-44b2-9f70-35cdea92abd0" providerId="ADAL" clId="{98C96E02-CA00-429B-A294-C727443B73BA}" dt="2022-02-18T16:22:38.120" v="2737" actId="12"/>
        <pc:sldMkLst>
          <pc:docMk/>
          <pc:sldMk cId="1097619019" sldId="305"/>
        </pc:sldMkLst>
        <pc:spChg chg="mod">
          <ac:chgData name="Cherie Goff" userId="2dcb22ca-351b-44b2-9f70-35cdea92abd0" providerId="ADAL" clId="{98C96E02-CA00-429B-A294-C727443B73BA}" dt="2022-02-10T19:44:11.008" v="673" actId="1076"/>
          <ac:spMkLst>
            <pc:docMk/>
            <pc:sldMk cId="1097619019" sldId="305"/>
            <ac:spMk id="5" creationId="{627D199F-54A3-4BB3-ADE9-7FC085D49CB5}"/>
          </ac:spMkLst>
        </pc:spChg>
      </pc:sldChg>
      <pc:sldChg chg="new del">
        <pc:chgData name="Cherie Goff" userId="2dcb22ca-351b-44b2-9f70-35cdea92abd0" providerId="ADAL" clId="{98C96E02-CA00-429B-A294-C727443B73BA}" dt="2022-02-10T19:45:05.272" v="675" actId="47"/>
        <pc:sldMkLst>
          <pc:docMk/>
          <pc:sldMk cId="1918507243" sldId="306"/>
        </pc:sldMkLst>
      </pc:sldChg>
      <pc:sldChg chg="modSp add mod setBg modNotesTx">
        <pc:chgData name="Cherie Goff" userId="2dcb22ca-351b-44b2-9f70-35cdea92abd0" providerId="ADAL" clId="{98C96E02-CA00-429B-A294-C727443B73BA}" dt="2022-02-21T16:45:19.308" v="2950" actId="20577"/>
        <pc:sldMkLst>
          <pc:docMk/>
          <pc:sldMk cId="1940600225" sldId="306"/>
        </pc:sldMkLst>
        <pc:spChg chg="mod">
          <ac:chgData name="Cherie Goff" userId="2dcb22ca-351b-44b2-9f70-35cdea92abd0" providerId="ADAL" clId="{98C96E02-CA00-429B-A294-C727443B73BA}" dt="2022-02-10T19:45:18.124" v="678" actId="108"/>
          <ac:spMkLst>
            <pc:docMk/>
            <pc:sldMk cId="1940600225" sldId="306"/>
            <ac:spMk id="5" creationId="{627D199F-54A3-4BB3-ADE9-7FC085D49CB5}"/>
          </ac:spMkLst>
        </pc:spChg>
      </pc:sldChg>
      <pc:sldChg chg="modSp add mod modNotesTx">
        <pc:chgData name="Cherie Goff" userId="2dcb22ca-351b-44b2-9f70-35cdea92abd0" providerId="ADAL" clId="{98C96E02-CA00-429B-A294-C727443B73BA}" dt="2022-02-18T16:28:40.502" v="2932" actId="20577"/>
        <pc:sldMkLst>
          <pc:docMk/>
          <pc:sldMk cId="2271564675" sldId="307"/>
        </pc:sldMkLst>
        <pc:spChg chg="mod">
          <ac:chgData name="Cherie Goff" userId="2dcb22ca-351b-44b2-9f70-35cdea92abd0" providerId="ADAL" clId="{98C96E02-CA00-429B-A294-C727443B73BA}" dt="2022-02-10T19:45:35.826" v="682" actId="108"/>
          <ac:spMkLst>
            <pc:docMk/>
            <pc:sldMk cId="2271564675" sldId="307"/>
            <ac:spMk id="5" creationId="{627D199F-54A3-4BB3-ADE9-7FC085D49CB5}"/>
          </ac:spMkLst>
        </pc:spChg>
      </pc:sldChg>
      <pc:sldChg chg="addSp delSp modSp add mod setBg delAnim modAnim modNotesTx">
        <pc:chgData name="Cherie Goff" userId="2dcb22ca-351b-44b2-9f70-35cdea92abd0" providerId="ADAL" clId="{98C96E02-CA00-429B-A294-C727443B73BA}" dt="2022-02-18T17:48:48.909" v="2938" actId="1076"/>
        <pc:sldMkLst>
          <pc:docMk/>
          <pc:sldMk cId="693543557" sldId="308"/>
        </pc:sldMkLst>
        <pc:spChg chg="mod">
          <ac:chgData name="Cherie Goff" userId="2dcb22ca-351b-44b2-9f70-35cdea92abd0" providerId="ADAL" clId="{98C96E02-CA00-429B-A294-C727443B73BA}" dt="2022-02-18T15:55:05.874" v="2627" actId="26606"/>
          <ac:spMkLst>
            <pc:docMk/>
            <pc:sldMk cId="693543557" sldId="308"/>
            <ac:spMk id="2" creationId="{BD89D128-1B66-42C4-92EC-D50E97BF7271}"/>
          </ac:spMkLst>
        </pc:spChg>
        <pc:spChg chg="mod">
          <ac:chgData name="Cherie Goff" userId="2dcb22ca-351b-44b2-9f70-35cdea92abd0" providerId="ADAL" clId="{98C96E02-CA00-429B-A294-C727443B73BA}" dt="2022-02-18T15:55:05.874" v="2627" actId="26606"/>
          <ac:spMkLst>
            <pc:docMk/>
            <pc:sldMk cId="693543557" sldId="308"/>
            <ac:spMk id="3" creationId="{51E38138-AE7C-44C4-91CD-7BFD02AF3E56}"/>
          </ac:spMkLst>
        </pc:spChg>
        <pc:spChg chg="add del">
          <ac:chgData name="Cherie Goff" userId="2dcb22ca-351b-44b2-9f70-35cdea92abd0" providerId="ADAL" clId="{98C96E02-CA00-429B-A294-C727443B73BA}" dt="2022-02-18T15:55:00.841" v="2625" actId="26606"/>
          <ac:spMkLst>
            <pc:docMk/>
            <pc:sldMk cId="693543557" sldId="308"/>
            <ac:spMk id="9" creationId="{D7DC14DB-B8F9-4B8E-BB6F-1CC0293C9816}"/>
          </ac:spMkLst>
        </pc:spChg>
        <pc:spChg chg="add del">
          <ac:chgData name="Cherie Goff" userId="2dcb22ca-351b-44b2-9f70-35cdea92abd0" providerId="ADAL" clId="{98C96E02-CA00-429B-A294-C727443B73BA}" dt="2022-02-18T15:55:00.841" v="2625" actId="26606"/>
          <ac:spMkLst>
            <pc:docMk/>
            <pc:sldMk cId="693543557" sldId="308"/>
            <ac:spMk id="11" creationId="{48C5EC73-3999-4CE9-A304-0A33B43114BE}"/>
          </ac:spMkLst>
        </pc:spChg>
        <pc:spChg chg="add del">
          <ac:chgData name="Cherie Goff" userId="2dcb22ca-351b-44b2-9f70-35cdea92abd0" providerId="ADAL" clId="{98C96E02-CA00-429B-A294-C727443B73BA}" dt="2022-02-18T15:55:00.841" v="2625" actId="26606"/>
          <ac:spMkLst>
            <pc:docMk/>
            <pc:sldMk cId="693543557" sldId="308"/>
            <ac:spMk id="21" creationId="{7B15D645-CAC7-46F1-BA18-D731D08909AB}"/>
          </ac:spMkLst>
        </pc:spChg>
        <pc:spChg chg="add del">
          <ac:chgData name="Cherie Goff" userId="2dcb22ca-351b-44b2-9f70-35cdea92abd0" providerId="ADAL" clId="{98C96E02-CA00-429B-A294-C727443B73BA}" dt="2022-02-18T15:55:00.841" v="2625" actId="26606"/>
          <ac:spMkLst>
            <pc:docMk/>
            <pc:sldMk cId="693543557" sldId="308"/>
            <ac:spMk id="29" creationId="{DC953D31-C1A7-4FC4-8CDF-85E2F34ABF30}"/>
          </ac:spMkLst>
        </pc:spChg>
        <pc:spChg chg="add del">
          <ac:chgData name="Cherie Goff" userId="2dcb22ca-351b-44b2-9f70-35cdea92abd0" providerId="ADAL" clId="{98C96E02-CA00-429B-A294-C727443B73BA}" dt="2022-02-18T15:55:05.874" v="2627" actId="26606"/>
          <ac:spMkLst>
            <pc:docMk/>
            <pc:sldMk cId="693543557" sldId="308"/>
            <ac:spMk id="43" creationId="{B95B9BA8-1D69-4796-85F5-B6D0BD52354B}"/>
          </ac:spMkLst>
        </pc:spChg>
        <pc:grpChg chg="add del">
          <ac:chgData name="Cherie Goff" userId="2dcb22ca-351b-44b2-9f70-35cdea92abd0" providerId="ADAL" clId="{98C96E02-CA00-429B-A294-C727443B73BA}" dt="2022-02-18T15:55:00.841" v="2625" actId="26606"/>
          <ac:grpSpMkLst>
            <pc:docMk/>
            <pc:sldMk cId="693543557" sldId="308"/>
            <ac:grpSpMk id="13" creationId="{C3621FEA-44E1-45C2-A17F-9C6A4BCE49DD}"/>
          </ac:grpSpMkLst>
        </pc:grpChg>
        <pc:grpChg chg="add del">
          <ac:chgData name="Cherie Goff" userId="2dcb22ca-351b-44b2-9f70-35cdea92abd0" providerId="ADAL" clId="{98C96E02-CA00-429B-A294-C727443B73BA}" dt="2022-02-18T15:55:00.841" v="2625" actId="26606"/>
          <ac:grpSpMkLst>
            <pc:docMk/>
            <pc:sldMk cId="693543557" sldId="308"/>
            <ac:grpSpMk id="23" creationId="{FDF268E0-ACCF-492F-8275-1F0AA256B378}"/>
          </ac:grpSpMkLst>
        </pc:grpChg>
        <pc:grpChg chg="add del">
          <ac:chgData name="Cherie Goff" userId="2dcb22ca-351b-44b2-9f70-35cdea92abd0" providerId="ADAL" clId="{98C96E02-CA00-429B-A294-C727443B73BA}" dt="2022-02-18T15:55:00.841" v="2625" actId="26606"/>
          <ac:grpSpMkLst>
            <pc:docMk/>
            <pc:sldMk cId="693543557" sldId="308"/>
            <ac:grpSpMk id="31" creationId="{10F141FE-87E1-4A1E-97A5-B072042E0F5B}"/>
          </ac:grpSpMkLst>
        </pc:grpChg>
        <pc:grpChg chg="add del">
          <ac:chgData name="Cherie Goff" userId="2dcb22ca-351b-44b2-9f70-35cdea92abd0" providerId="ADAL" clId="{98C96E02-CA00-429B-A294-C727443B73BA}" dt="2022-02-18T15:55:00.841" v="2625" actId="26606"/>
          <ac:grpSpMkLst>
            <pc:docMk/>
            <pc:sldMk cId="693543557" sldId="308"/>
            <ac:grpSpMk id="37" creationId="{2757059B-A060-4555-B961-797AA63048CD}"/>
          </ac:grpSpMkLst>
        </pc:grpChg>
        <pc:grpChg chg="add del">
          <ac:chgData name="Cherie Goff" userId="2dcb22ca-351b-44b2-9f70-35cdea92abd0" providerId="ADAL" clId="{98C96E02-CA00-429B-A294-C727443B73BA}" dt="2022-02-18T15:55:05.874" v="2627" actId="26606"/>
          <ac:grpSpMkLst>
            <pc:docMk/>
            <pc:sldMk cId="693543557" sldId="308"/>
            <ac:grpSpMk id="44" creationId="{D44E3F87-3D58-4B03-86B2-15A5C5B9C964}"/>
          </ac:grpSpMkLst>
        </pc:grpChg>
        <pc:picChg chg="add del mod">
          <ac:chgData name="Cherie Goff" userId="2dcb22ca-351b-44b2-9f70-35cdea92abd0" providerId="ADAL" clId="{98C96E02-CA00-429B-A294-C727443B73BA}" dt="2022-02-18T16:09:41.384" v="2630" actId="478"/>
          <ac:picMkLst>
            <pc:docMk/>
            <pc:sldMk cId="693543557" sldId="308"/>
            <ac:picMk id="4" creationId="{9A30B399-87E0-498A-A506-822801BE5538}"/>
          </ac:picMkLst>
        </pc:picChg>
        <pc:picChg chg="add mod">
          <ac:chgData name="Cherie Goff" userId="2dcb22ca-351b-44b2-9f70-35cdea92abd0" providerId="ADAL" clId="{98C96E02-CA00-429B-A294-C727443B73BA}" dt="2022-02-18T17:48:48.909" v="2938" actId="1076"/>
          <ac:picMkLst>
            <pc:docMk/>
            <pc:sldMk cId="693543557" sldId="308"/>
            <ac:picMk id="4" creationId="{B9BBB0E1-C124-4C3A-8789-CD6A3A1CB27B}"/>
          </ac:picMkLst>
        </pc:picChg>
      </pc:sldChg>
      <pc:sldChg chg="modSp add del mod setBg">
        <pc:chgData name="Cherie Goff" userId="2dcb22ca-351b-44b2-9f70-35cdea92abd0" providerId="ADAL" clId="{98C96E02-CA00-429B-A294-C727443B73BA}" dt="2022-02-10T20:03:36.791" v="820" actId="47"/>
        <pc:sldMkLst>
          <pc:docMk/>
          <pc:sldMk cId="3037473479" sldId="308"/>
        </pc:sldMkLst>
        <pc:spChg chg="mod">
          <ac:chgData name="Cherie Goff" userId="2dcb22ca-351b-44b2-9f70-35cdea92abd0" providerId="ADAL" clId="{98C96E02-CA00-429B-A294-C727443B73BA}" dt="2022-02-10T20:03:29.627" v="819" actId="20577"/>
          <ac:spMkLst>
            <pc:docMk/>
            <pc:sldMk cId="3037473479" sldId="308"/>
            <ac:spMk id="2" creationId="{BD89D128-1B66-42C4-92EC-D50E97BF7271}"/>
          </ac:spMkLst>
        </pc:spChg>
      </pc:sldChg>
      <pc:sldChg chg="add del modNotesTx">
        <pc:chgData name="Cherie Goff" userId="2dcb22ca-351b-44b2-9f70-35cdea92abd0" providerId="ADAL" clId="{98C96E02-CA00-429B-A294-C727443B73BA}" dt="2022-02-15T13:29:13.819" v="1644" actId="2696"/>
        <pc:sldMkLst>
          <pc:docMk/>
          <pc:sldMk cId="2227173277" sldId="309"/>
        </pc:sldMkLst>
      </pc:sldChg>
      <pc:sldChg chg="addSp delSp modSp add mod setBg modAnim modNotesTx">
        <pc:chgData name="Cherie Goff" userId="2dcb22ca-351b-44b2-9f70-35cdea92abd0" providerId="ADAL" clId="{98C96E02-CA00-429B-A294-C727443B73BA}" dt="2022-02-18T17:47:07.138" v="2933" actId="20577"/>
        <pc:sldMkLst>
          <pc:docMk/>
          <pc:sldMk cId="3728801978" sldId="309"/>
        </pc:sldMkLst>
        <pc:spChg chg="mod">
          <ac:chgData name="Cherie Goff" userId="2dcb22ca-351b-44b2-9f70-35cdea92abd0" providerId="ADAL" clId="{98C96E02-CA00-429B-A294-C727443B73BA}" dt="2022-02-18T15:23:12.641" v="2254" actId="14100"/>
          <ac:spMkLst>
            <pc:docMk/>
            <pc:sldMk cId="3728801978" sldId="309"/>
            <ac:spMk id="3" creationId="{51E38138-AE7C-44C4-91CD-7BFD02AF3E56}"/>
          </ac:spMkLst>
        </pc:spChg>
        <pc:spChg chg="add del mod">
          <ac:chgData name="Cherie Goff" userId="2dcb22ca-351b-44b2-9f70-35cdea92abd0" providerId="ADAL" clId="{98C96E02-CA00-429B-A294-C727443B73BA}" dt="2022-02-18T15:22:14.040" v="2239" actId="478"/>
          <ac:spMkLst>
            <pc:docMk/>
            <pc:sldMk cId="3728801978" sldId="309"/>
            <ac:spMk id="5" creationId="{BD315F75-10CB-4771-B573-56E0510D092A}"/>
          </ac:spMkLst>
        </pc:spChg>
        <pc:spChg chg="add mod">
          <ac:chgData name="Cherie Goff" userId="2dcb22ca-351b-44b2-9f70-35cdea92abd0" providerId="ADAL" clId="{98C96E02-CA00-429B-A294-C727443B73BA}" dt="2022-02-18T15:35:06.362" v="2454" actId="14100"/>
          <ac:spMkLst>
            <pc:docMk/>
            <pc:sldMk cId="3728801978" sldId="309"/>
            <ac:spMk id="6" creationId="{16D449D5-BA5C-4ADE-AA35-989FE6B29788}"/>
          </ac:spMkLst>
        </pc:spChg>
        <pc:spChg chg="add del">
          <ac:chgData name="Cherie Goff" userId="2dcb22ca-351b-44b2-9f70-35cdea92abd0" providerId="ADAL" clId="{98C96E02-CA00-429B-A294-C727443B73BA}" dt="2022-02-18T15:22:32.948" v="2244" actId="22"/>
          <ac:spMkLst>
            <pc:docMk/>
            <pc:sldMk cId="3728801978" sldId="309"/>
            <ac:spMk id="8" creationId="{05A52029-B3C7-40BB-B6E7-1BDB843D7C2D}"/>
          </ac:spMkLst>
        </pc:spChg>
        <pc:spChg chg="add mod">
          <ac:chgData name="Cherie Goff" userId="2dcb22ca-351b-44b2-9f70-35cdea92abd0" providerId="ADAL" clId="{98C96E02-CA00-429B-A294-C727443B73BA}" dt="2022-02-18T15:37:13.639" v="2465" actId="14100"/>
          <ac:spMkLst>
            <pc:docMk/>
            <pc:sldMk cId="3728801978" sldId="309"/>
            <ac:spMk id="9" creationId="{84CAD92A-63E4-49FA-A52F-F5CC8B61BC9C}"/>
          </ac:spMkLst>
        </pc:spChg>
        <pc:spChg chg="add del mod">
          <ac:chgData name="Cherie Goff" userId="2dcb22ca-351b-44b2-9f70-35cdea92abd0" providerId="ADAL" clId="{98C96E02-CA00-429B-A294-C727443B73BA}" dt="2022-02-18T15:35:16.749" v="2457"/>
          <ac:spMkLst>
            <pc:docMk/>
            <pc:sldMk cId="3728801978" sldId="309"/>
            <ac:spMk id="10" creationId="{E5E8A95D-9A23-436A-9ADE-224718D2875B}"/>
          </ac:spMkLst>
        </pc:spChg>
        <pc:spChg chg="add mod">
          <ac:chgData name="Cherie Goff" userId="2dcb22ca-351b-44b2-9f70-35cdea92abd0" providerId="ADAL" clId="{98C96E02-CA00-429B-A294-C727443B73BA}" dt="2022-02-18T15:46:24.202" v="2589" actId="1076"/>
          <ac:spMkLst>
            <pc:docMk/>
            <pc:sldMk cId="3728801978" sldId="309"/>
            <ac:spMk id="11" creationId="{F24D84E9-AA3B-4321-A276-88BF773A7C5A}"/>
          </ac:spMkLst>
        </pc:spChg>
        <pc:spChg chg="add del mod">
          <ac:chgData name="Cherie Goff" userId="2dcb22ca-351b-44b2-9f70-35cdea92abd0" providerId="ADAL" clId="{98C96E02-CA00-429B-A294-C727443B73BA}" dt="2022-02-18T15:42:03.707" v="2555" actId="478"/>
          <ac:spMkLst>
            <pc:docMk/>
            <pc:sldMk cId="3728801978" sldId="309"/>
            <ac:spMk id="12" creationId="{6B0BB976-CCF4-47BF-8976-0B29D3A0EC79}"/>
          </ac:spMkLst>
        </pc:spChg>
        <pc:spChg chg="add mod">
          <ac:chgData name="Cherie Goff" userId="2dcb22ca-351b-44b2-9f70-35cdea92abd0" providerId="ADAL" clId="{98C96E02-CA00-429B-A294-C727443B73BA}" dt="2022-02-18T15:46:15.570" v="2587" actId="1076"/>
          <ac:spMkLst>
            <pc:docMk/>
            <pc:sldMk cId="3728801978" sldId="309"/>
            <ac:spMk id="13" creationId="{658FBABA-86CE-49E4-AEAE-8792E9974DE2}"/>
          </ac:spMkLst>
        </pc:spChg>
        <pc:spChg chg="add del mod">
          <ac:chgData name="Cherie Goff" userId="2dcb22ca-351b-44b2-9f70-35cdea92abd0" providerId="ADAL" clId="{98C96E02-CA00-429B-A294-C727443B73BA}" dt="2022-02-18T15:38:20.231" v="2478" actId="767"/>
          <ac:spMkLst>
            <pc:docMk/>
            <pc:sldMk cId="3728801978" sldId="309"/>
            <ac:spMk id="14" creationId="{F82F5DE5-7F87-4453-97A4-33D13699BED1}"/>
          </ac:spMkLst>
        </pc:spChg>
        <pc:spChg chg="add mod">
          <ac:chgData name="Cherie Goff" userId="2dcb22ca-351b-44b2-9f70-35cdea92abd0" providerId="ADAL" clId="{98C96E02-CA00-429B-A294-C727443B73BA}" dt="2022-02-18T17:47:07.138" v="2933" actId="20577"/>
          <ac:spMkLst>
            <pc:docMk/>
            <pc:sldMk cId="3728801978" sldId="309"/>
            <ac:spMk id="15" creationId="{3A34DBC2-E30E-4A0A-91E4-2B6C3F51548B}"/>
          </ac:spMkLst>
        </pc:spChg>
        <pc:spChg chg="add del mod">
          <ac:chgData name="Cherie Goff" userId="2dcb22ca-351b-44b2-9f70-35cdea92abd0" providerId="ADAL" clId="{98C96E02-CA00-429B-A294-C727443B73BA}" dt="2022-02-18T15:39:25.140" v="2495"/>
          <ac:spMkLst>
            <pc:docMk/>
            <pc:sldMk cId="3728801978" sldId="309"/>
            <ac:spMk id="16" creationId="{4592FC1F-D919-4A49-9CF7-6DA94DC8DC9E}"/>
          </ac:spMkLst>
        </pc:spChg>
      </pc:sldChg>
      <pc:sldChg chg="new del">
        <pc:chgData name="Cherie Goff" userId="2dcb22ca-351b-44b2-9f70-35cdea92abd0" providerId="ADAL" clId="{98C96E02-CA00-429B-A294-C727443B73BA}" dt="2022-02-10T20:19:52.505" v="981" actId="47"/>
        <pc:sldMkLst>
          <pc:docMk/>
          <pc:sldMk cId="4290924750" sldId="309"/>
        </pc:sldMkLst>
      </pc:sldChg>
      <pc:sldChg chg="modSp add del mod setBg modNotesTx">
        <pc:chgData name="Cherie Goff" userId="2dcb22ca-351b-44b2-9f70-35cdea92abd0" providerId="ADAL" clId="{98C96E02-CA00-429B-A294-C727443B73BA}" dt="2022-02-15T13:07:17.101" v="1639" actId="2696"/>
        <pc:sldMkLst>
          <pc:docMk/>
          <pc:sldMk cId="2590953222" sldId="310"/>
        </pc:sldMkLst>
        <pc:spChg chg="mod">
          <ac:chgData name="Cherie Goff" userId="2dcb22ca-351b-44b2-9f70-35cdea92abd0" providerId="ADAL" clId="{98C96E02-CA00-429B-A294-C727443B73BA}" dt="2022-02-10T20:20:02.946" v="993" actId="20577"/>
          <ac:spMkLst>
            <pc:docMk/>
            <pc:sldMk cId="2590953222" sldId="310"/>
            <ac:spMk id="2" creationId="{BD89D128-1B66-42C4-92EC-D50E97BF7271}"/>
          </ac:spMkLst>
        </pc:spChg>
      </pc:sldChg>
      <pc:sldChg chg="add modNotesTx">
        <pc:chgData name="Cherie Goff" userId="2dcb22ca-351b-44b2-9f70-35cdea92abd0" providerId="ADAL" clId="{98C96E02-CA00-429B-A294-C727443B73BA}" dt="2022-02-18T16:14:17.699" v="2634" actId="12"/>
        <pc:sldMkLst>
          <pc:docMk/>
          <pc:sldMk cId="3631847062" sldId="310"/>
        </pc:sldMkLst>
      </pc:sldChg>
    </pc:docChg>
  </pc:docChgLst>
  <pc:docChgLst>
    <pc:chgData name="Cherie Goff" userId="2dcb22ca-351b-44b2-9f70-35cdea92abd0" providerId="ADAL" clId="{1977A4C9-21C9-45BC-ABA8-2D057B06067B}"/>
    <pc:docChg chg="undo custSel addSld delSld modSld sldOrd">
      <pc:chgData name="Cherie Goff" userId="2dcb22ca-351b-44b2-9f70-35cdea92abd0" providerId="ADAL" clId="{1977A4C9-21C9-45BC-ABA8-2D057B06067B}" dt="2022-01-13T19:12:09.098" v="3750" actId="1076"/>
      <pc:docMkLst>
        <pc:docMk/>
      </pc:docMkLst>
      <pc:sldChg chg="add del setBg">
        <pc:chgData name="Cherie Goff" userId="2dcb22ca-351b-44b2-9f70-35cdea92abd0" providerId="ADAL" clId="{1977A4C9-21C9-45BC-ABA8-2D057B06067B}" dt="2022-01-13T17:04:25.091" v="2979" actId="47"/>
        <pc:sldMkLst>
          <pc:docMk/>
          <pc:sldMk cId="2804688571" sldId="269"/>
        </pc:sldMkLst>
      </pc:sldChg>
      <pc:sldChg chg="add setBg">
        <pc:chgData name="Cherie Goff" userId="2dcb22ca-351b-44b2-9f70-35cdea92abd0" providerId="ADAL" clId="{1977A4C9-21C9-45BC-ABA8-2D057B06067B}" dt="2022-01-13T17:04:54.437" v="2982"/>
        <pc:sldMkLst>
          <pc:docMk/>
          <pc:sldMk cId="310472455" sldId="270"/>
        </pc:sldMkLst>
      </pc:sldChg>
      <pc:sldChg chg="addSp delSp modSp mod ord modTransition setBg modAnim">
        <pc:chgData name="Cherie Goff" userId="2dcb22ca-351b-44b2-9f70-35cdea92abd0" providerId="ADAL" clId="{1977A4C9-21C9-45BC-ABA8-2D057B06067B}" dt="2022-01-13T19:12:09.098" v="3750" actId="1076"/>
        <pc:sldMkLst>
          <pc:docMk/>
          <pc:sldMk cId="3355530512" sldId="273"/>
        </pc:sldMkLst>
        <pc:spChg chg="add del mod">
          <ac:chgData name="Cherie Goff" userId="2dcb22ca-351b-44b2-9f70-35cdea92abd0" providerId="ADAL" clId="{1977A4C9-21C9-45BC-ABA8-2D057B06067B}" dt="2022-01-13T19:10:28.717" v="3645" actId="478"/>
          <ac:spMkLst>
            <pc:docMk/>
            <pc:sldMk cId="3355530512" sldId="273"/>
            <ac:spMk id="5" creationId="{A432310B-7565-4C9D-BB62-818BCFDB6DF0}"/>
          </ac:spMkLst>
        </pc:spChg>
        <pc:picChg chg="del">
          <ac:chgData name="Cherie Goff" userId="2dcb22ca-351b-44b2-9f70-35cdea92abd0" providerId="ADAL" clId="{1977A4C9-21C9-45BC-ABA8-2D057B06067B}" dt="2022-01-13T19:10:24.047" v="3644" actId="478"/>
          <ac:picMkLst>
            <pc:docMk/>
            <pc:sldMk cId="3355530512" sldId="273"/>
            <ac:picMk id="3" creationId="{944C3546-6B61-41DF-BC95-543D49F5B5E1}"/>
          </ac:picMkLst>
        </pc:picChg>
        <pc:picChg chg="add mod ord">
          <ac:chgData name="Cherie Goff" userId="2dcb22ca-351b-44b2-9f70-35cdea92abd0" providerId="ADAL" clId="{1977A4C9-21C9-45BC-ABA8-2D057B06067B}" dt="2022-01-13T19:12:09.098" v="3750" actId="1076"/>
          <ac:picMkLst>
            <pc:docMk/>
            <pc:sldMk cId="3355530512" sldId="273"/>
            <ac:picMk id="8" creationId="{09E8B52E-C7AB-4C0A-AD7F-17826ECFCCCC}"/>
          </ac:picMkLst>
        </pc:picChg>
        <pc:picChg chg="del">
          <ac:chgData name="Cherie Goff" userId="2dcb22ca-351b-44b2-9f70-35cdea92abd0" providerId="ADAL" clId="{1977A4C9-21C9-45BC-ABA8-2D057B06067B}" dt="2022-01-13T17:44:27.227" v="3152" actId="478"/>
          <ac:picMkLst>
            <pc:docMk/>
            <pc:sldMk cId="3355530512" sldId="273"/>
            <ac:picMk id="9" creationId="{223961A3-F7DC-48B0-8C49-9BBA3C7734F5}"/>
          </ac:picMkLst>
        </pc:picChg>
      </pc:sldChg>
      <pc:sldChg chg="delSp mod ord modTransition">
        <pc:chgData name="Cherie Goff" userId="2dcb22ca-351b-44b2-9f70-35cdea92abd0" providerId="ADAL" clId="{1977A4C9-21C9-45BC-ABA8-2D057B06067B}" dt="2022-01-13T17:52:57.427" v="3157" actId="478"/>
        <pc:sldMkLst>
          <pc:docMk/>
          <pc:sldMk cId="4021167183" sldId="275"/>
        </pc:sldMkLst>
        <pc:picChg chg="del">
          <ac:chgData name="Cherie Goff" userId="2dcb22ca-351b-44b2-9f70-35cdea92abd0" providerId="ADAL" clId="{1977A4C9-21C9-45BC-ABA8-2D057B06067B}" dt="2022-01-13T17:52:57.427" v="3157" actId="478"/>
          <ac:picMkLst>
            <pc:docMk/>
            <pc:sldMk cId="4021167183" sldId="275"/>
            <ac:picMk id="9" creationId="{223961A3-F7DC-48B0-8C49-9BBA3C7734F5}"/>
          </ac:picMkLst>
        </pc:picChg>
      </pc:sldChg>
      <pc:sldChg chg="delSp modSp mod ord modTransition">
        <pc:chgData name="Cherie Goff" userId="2dcb22ca-351b-44b2-9f70-35cdea92abd0" providerId="ADAL" clId="{1977A4C9-21C9-45BC-ABA8-2D057B06067B}" dt="2022-01-13T17:49:32.235" v="3156" actId="478"/>
        <pc:sldMkLst>
          <pc:docMk/>
          <pc:sldMk cId="1426483355" sldId="276"/>
        </pc:sldMkLst>
        <pc:spChg chg="mod">
          <ac:chgData name="Cherie Goff" userId="2dcb22ca-351b-44b2-9f70-35cdea92abd0" providerId="ADAL" clId="{1977A4C9-21C9-45BC-ABA8-2D057B06067B}" dt="2022-01-13T17:41:49.166" v="3150" actId="33524"/>
          <ac:spMkLst>
            <pc:docMk/>
            <pc:sldMk cId="1426483355" sldId="276"/>
            <ac:spMk id="7" creationId="{49396EEF-245F-4927-A916-A5CD229FAB95}"/>
          </ac:spMkLst>
        </pc:spChg>
        <pc:picChg chg="del">
          <ac:chgData name="Cherie Goff" userId="2dcb22ca-351b-44b2-9f70-35cdea92abd0" providerId="ADAL" clId="{1977A4C9-21C9-45BC-ABA8-2D057B06067B}" dt="2022-01-13T17:49:32.235" v="3156" actId="478"/>
          <ac:picMkLst>
            <pc:docMk/>
            <pc:sldMk cId="1426483355" sldId="276"/>
            <ac:picMk id="9" creationId="{223961A3-F7DC-48B0-8C49-9BBA3C7734F5}"/>
          </ac:picMkLst>
        </pc:picChg>
      </pc:sldChg>
      <pc:sldChg chg="modTransition">
        <pc:chgData name="Cherie Goff" userId="2dcb22ca-351b-44b2-9f70-35cdea92abd0" providerId="ADAL" clId="{1977A4C9-21C9-45BC-ABA8-2D057B06067B}" dt="2022-01-13T15:33:46.574" v="2951"/>
        <pc:sldMkLst>
          <pc:docMk/>
          <pc:sldMk cId="0" sldId="277"/>
        </pc:sldMkLst>
      </pc:sldChg>
      <pc:sldChg chg="modSp new del mod modShow">
        <pc:chgData name="Cherie Goff" userId="2dcb22ca-351b-44b2-9f70-35cdea92abd0" providerId="ADAL" clId="{1977A4C9-21C9-45BC-ABA8-2D057B06067B}" dt="2022-01-13T15:30:48.825" v="2942" actId="47"/>
        <pc:sldMkLst>
          <pc:docMk/>
          <pc:sldMk cId="1833215252" sldId="278"/>
        </pc:sldMkLst>
        <pc:spChg chg="mod">
          <ac:chgData name="Cherie Goff" userId="2dcb22ca-351b-44b2-9f70-35cdea92abd0" providerId="ADAL" clId="{1977A4C9-21C9-45BC-ABA8-2D057B06067B}" dt="2022-01-13T15:29:45.817" v="2940"/>
          <ac:spMkLst>
            <pc:docMk/>
            <pc:sldMk cId="1833215252" sldId="278"/>
            <ac:spMk id="2" creationId="{FDD02000-62F1-4168-A557-094495A49F88}"/>
          </ac:spMkLst>
        </pc:spChg>
        <pc:spChg chg="mod">
          <ac:chgData name="Cherie Goff" userId="2dcb22ca-351b-44b2-9f70-35cdea92abd0" providerId="ADAL" clId="{1977A4C9-21C9-45BC-ABA8-2D057B06067B}" dt="2022-01-10T20:32:13.615" v="2239"/>
          <ac:spMkLst>
            <pc:docMk/>
            <pc:sldMk cId="1833215252" sldId="278"/>
            <ac:spMk id="3" creationId="{F71B2426-D552-4704-854A-A5FB60BD38E7}"/>
          </ac:spMkLst>
        </pc:spChg>
      </pc:sldChg>
      <pc:sldChg chg="modSp new mod modTransition setBg modAnim modNotesTx">
        <pc:chgData name="Cherie Goff" userId="2dcb22ca-351b-44b2-9f70-35cdea92abd0" providerId="ADAL" clId="{1977A4C9-21C9-45BC-ABA8-2D057B06067B}" dt="2022-01-13T17:19:55.753" v="3008" actId="1076"/>
        <pc:sldMkLst>
          <pc:docMk/>
          <pc:sldMk cId="1876035194" sldId="279"/>
        </pc:sldMkLst>
        <pc:spChg chg="mod">
          <ac:chgData name="Cherie Goff" userId="2dcb22ca-351b-44b2-9f70-35cdea92abd0" providerId="ADAL" clId="{1977A4C9-21C9-45BC-ABA8-2D057B06067B}" dt="2022-01-13T17:19:55.753" v="3008" actId="1076"/>
          <ac:spMkLst>
            <pc:docMk/>
            <pc:sldMk cId="1876035194" sldId="279"/>
            <ac:spMk id="2" creationId="{E770FB69-363C-490C-BF76-4A4157C23261}"/>
          </ac:spMkLst>
        </pc:spChg>
        <pc:spChg chg="mod">
          <ac:chgData name="Cherie Goff" userId="2dcb22ca-351b-44b2-9f70-35cdea92abd0" providerId="ADAL" clId="{1977A4C9-21C9-45BC-ABA8-2D057B06067B}" dt="2022-01-13T17:19:26.944" v="3002"/>
          <ac:spMkLst>
            <pc:docMk/>
            <pc:sldMk cId="1876035194" sldId="279"/>
            <ac:spMk id="3" creationId="{5F857582-8079-474F-B845-89C1CDD4469E}"/>
          </ac:spMkLst>
        </pc:spChg>
      </pc:sldChg>
      <pc:sldChg chg="modSp new mod modTransition modNotesTx">
        <pc:chgData name="Cherie Goff" userId="2dcb22ca-351b-44b2-9f70-35cdea92abd0" providerId="ADAL" clId="{1977A4C9-21C9-45BC-ABA8-2D057B06067B}" dt="2022-01-13T17:20:10.975" v="3011" actId="14100"/>
        <pc:sldMkLst>
          <pc:docMk/>
          <pc:sldMk cId="155253088" sldId="280"/>
        </pc:sldMkLst>
        <pc:spChg chg="mod">
          <ac:chgData name="Cherie Goff" userId="2dcb22ca-351b-44b2-9f70-35cdea92abd0" providerId="ADAL" clId="{1977A4C9-21C9-45BC-ABA8-2D057B06067B}" dt="2022-01-13T17:20:10.975" v="3011" actId="14100"/>
          <ac:spMkLst>
            <pc:docMk/>
            <pc:sldMk cId="155253088" sldId="280"/>
            <ac:spMk id="2" creationId="{BD89D128-1B66-42C4-92EC-D50E97BF7271}"/>
          </ac:spMkLst>
        </pc:spChg>
        <pc:spChg chg="mod">
          <ac:chgData name="Cherie Goff" userId="2dcb22ca-351b-44b2-9f70-35cdea92abd0" providerId="ADAL" clId="{1977A4C9-21C9-45BC-ABA8-2D057B06067B}" dt="2022-01-10T21:25:44.397" v="2934" actId="207"/>
          <ac:spMkLst>
            <pc:docMk/>
            <pc:sldMk cId="155253088" sldId="280"/>
            <ac:spMk id="3" creationId="{51E38138-AE7C-44C4-91CD-7BFD02AF3E56}"/>
          </ac:spMkLst>
        </pc:spChg>
      </pc:sldChg>
      <pc:sldChg chg="modSp add del mod modNotesTx">
        <pc:chgData name="Cherie Goff" userId="2dcb22ca-351b-44b2-9f70-35cdea92abd0" providerId="ADAL" clId="{1977A4C9-21C9-45BC-ABA8-2D057B06067B}" dt="2022-01-10T17:52:49.220" v="999" actId="2696"/>
        <pc:sldMkLst>
          <pc:docMk/>
          <pc:sldMk cId="1923796807" sldId="281"/>
        </pc:sldMkLst>
        <pc:spChg chg="mod">
          <ac:chgData name="Cherie Goff" userId="2dcb22ca-351b-44b2-9f70-35cdea92abd0" providerId="ADAL" clId="{1977A4C9-21C9-45BC-ABA8-2D057B06067B}" dt="2022-01-10T17:52:46.145" v="998" actId="21"/>
          <ac:spMkLst>
            <pc:docMk/>
            <pc:sldMk cId="1923796807" sldId="281"/>
            <ac:spMk id="3" creationId="{5F857582-8079-474F-B845-89C1CDD4469E}"/>
          </ac:spMkLst>
        </pc:spChg>
      </pc:sldChg>
      <pc:sldChg chg="modSp add mod modTransition setBg modAnim modNotesTx">
        <pc:chgData name="Cherie Goff" userId="2dcb22ca-351b-44b2-9f70-35cdea92abd0" providerId="ADAL" clId="{1977A4C9-21C9-45BC-ABA8-2D057B06067B}" dt="2022-01-13T17:24:27.790" v="3092"/>
        <pc:sldMkLst>
          <pc:docMk/>
          <pc:sldMk cId="4009938795" sldId="281"/>
        </pc:sldMkLst>
        <pc:spChg chg="mod">
          <ac:chgData name="Cherie Goff" userId="2dcb22ca-351b-44b2-9f70-35cdea92abd0" providerId="ADAL" clId="{1977A4C9-21C9-45BC-ABA8-2D057B06067B}" dt="2022-01-13T17:22:52.343" v="3017" actId="1076"/>
          <ac:spMkLst>
            <pc:docMk/>
            <pc:sldMk cId="4009938795" sldId="281"/>
            <ac:spMk id="2" creationId="{BD89D128-1B66-42C4-92EC-D50E97BF7271}"/>
          </ac:spMkLst>
        </pc:spChg>
        <pc:spChg chg="mod">
          <ac:chgData name="Cherie Goff" userId="2dcb22ca-351b-44b2-9f70-35cdea92abd0" providerId="ADAL" clId="{1977A4C9-21C9-45BC-ABA8-2D057B06067B}" dt="2022-01-10T21:14:27.830" v="2876" actId="20577"/>
          <ac:spMkLst>
            <pc:docMk/>
            <pc:sldMk cId="4009938795" sldId="281"/>
            <ac:spMk id="3" creationId="{51E38138-AE7C-44C4-91CD-7BFD02AF3E56}"/>
          </ac:spMkLst>
        </pc:spChg>
      </pc:sldChg>
      <pc:sldChg chg="modSp new del mod">
        <pc:chgData name="Cherie Goff" userId="2dcb22ca-351b-44b2-9f70-35cdea92abd0" providerId="ADAL" clId="{1977A4C9-21C9-45BC-ABA8-2D057B06067B}" dt="2022-01-10T17:48:04.411" v="559" actId="2696"/>
        <pc:sldMkLst>
          <pc:docMk/>
          <pc:sldMk cId="4049768140" sldId="281"/>
        </pc:sldMkLst>
        <pc:spChg chg="mod">
          <ac:chgData name="Cherie Goff" userId="2dcb22ca-351b-44b2-9f70-35cdea92abd0" providerId="ADAL" clId="{1977A4C9-21C9-45BC-ABA8-2D057B06067B}" dt="2022-01-10T17:47:41.996" v="556" actId="20577"/>
          <ac:spMkLst>
            <pc:docMk/>
            <pc:sldMk cId="4049768140" sldId="281"/>
            <ac:spMk id="2" creationId="{A4B783EE-E38A-4C0B-BF29-DEE125DAAFC7}"/>
          </ac:spMkLst>
        </pc:spChg>
      </pc:sldChg>
      <pc:sldChg chg="addSp delSp modSp new mod ord modTransition modAnim modNotesTx">
        <pc:chgData name="Cherie Goff" userId="2dcb22ca-351b-44b2-9f70-35cdea92abd0" providerId="ADAL" clId="{1977A4C9-21C9-45BC-ABA8-2D057B06067B}" dt="2022-01-13T17:57:57.596" v="3165" actId="20577"/>
        <pc:sldMkLst>
          <pc:docMk/>
          <pc:sldMk cId="1692559209" sldId="282"/>
        </pc:sldMkLst>
        <pc:spChg chg="mod">
          <ac:chgData name="Cherie Goff" userId="2dcb22ca-351b-44b2-9f70-35cdea92abd0" providerId="ADAL" clId="{1977A4C9-21C9-45BC-ABA8-2D057B06067B}" dt="2022-01-13T17:56:39.756" v="3160" actId="1076"/>
          <ac:spMkLst>
            <pc:docMk/>
            <pc:sldMk cId="1692559209" sldId="282"/>
            <ac:spMk id="2" creationId="{5AD6BCC9-E29B-4BFA-9DB8-57F7B0C65D2D}"/>
          </ac:spMkLst>
        </pc:spChg>
        <pc:spChg chg="del">
          <ac:chgData name="Cherie Goff" userId="2dcb22ca-351b-44b2-9f70-35cdea92abd0" providerId="ADAL" clId="{1977A4C9-21C9-45BC-ABA8-2D057B06067B}" dt="2022-01-10T20:00:54.111" v="1393"/>
          <ac:spMkLst>
            <pc:docMk/>
            <pc:sldMk cId="1692559209" sldId="282"/>
            <ac:spMk id="3" creationId="{150C89FB-4AFD-4A55-A07A-58A76FB9DE47}"/>
          </ac:spMkLst>
        </pc:spChg>
        <pc:picChg chg="add mod">
          <ac:chgData name="Cherie Goff" userId="2dcb22ca-351b-44b2-9f70-35cdea92abd0" providerId="ADAL" clId="{1977A4C9-21C9-45BC-ABA8-2D057B06067B}" dt="2022-01-10T20:00:54.111" v="1393"/>
          <ac:picMkLst>
            <pc:docMk/>
            <pc:sldMk cId="1692559209" sldId="282"/>
            <ac:picMk id="4" creationId="{483459FE-324E-496C-ACB6-7113285ECA18}"/>
          </ac:picMkLst>
        </pc:picChg>
      </pc:sldChg>
      <pc:sldChg chg="modSp add del mod">
        <pc:chgData name="Cherie Goff" userId="2dcb22ca-351b-44b2-9f70-35cdea92abd0" providerId="ADAL" clId="{1977A4C9-21C9-45BC-ABA8-2D057B06067B}" dt="2022-01-10T17:57:14.986" v="1183" actId="47"/>
        <pc:sldMkLst>
          <pc:docMk/>
          <pc:sldMk cId="2622913500" sldId="282"/>
        </pc:sldMkLst>
        <pc:spChg chg="mod">
          <ac:chgData name="Cherie Goff" userId="2dcb22ca-351b-44b2-9f70-35cdea92abd0" providerId="ADAL" clId="{1977A4C9-21C9-45BC-ABA8-2D057B06067B}" dt="2022-01-10T17:57:04.787" v="1182" actId="5793"/>
          <ac:spMkLst>
            <pc:docMk/>
            <pc:sldMk cId="2622913500" sldId="282"/>
            <ac:spMk id="3" creationId="{51E38138-AE7C-44C4-91CD-7BFD02AF3E56}"/>
          </ac:spMkLst>
        </pc:spChg>
      </pc:sldChg>
      <pc:sldChg chg="add del">
        <pc:chgData name="Cherie Goff" userId="2dcb22ca-351b-44b2-9f70-35cdea92abd0" providerId="ADAL" clId="{1977A4C9-21C9-45BC-ABA8-2D057B06067B}" dt="2022-01-10T17:48:06.860" v="560" actId="2696"/>
        <pc:sldMkLst>
          <pc:docMk/>
          <pc:sldMk cId="3225275143" sldId="282"/>
        </pc:sldMkLst>
      </pc:sldChg>
      <pc:sldChg chg="addSp delSp modSp add mod modTransition setBg delAnim modAnim modNotesTx">
        <pc:chgData name="Cherie Goff" userId="2dcb22ca-351b-44b2-9f70-35cdea92abd0" providerId="ADAL" clId="{1977A4C9-21C9-45BC-ABA8-2D057B06067B}" dt="2022-01-13T18:09:37.738" v="3276"/>
        <pc:sldMkLst>
          <pc:docMk/>
          <pc:sldMk cId="1777037923" sldId="283"/>
        </pc:sldMkLst>
        <pc:spChg chg="mod">
          <ac:chgData name="Cherie Goff" userId="2dcb22ca-351b-44b2-9f70-35cdea92abd0" providerId="ADAL" clId="{1977A4C9-21C9-45BC-ABA8-2D057B06067B}" dt="2022-01-13T18:06:28.161" v="3169" actId="1076"/>
          <ac:spMkLst>
            <pc:docMk/>
            <pc:sldMk cId="1777037923" sldId="283"/>
            <ac:spMk id="2" creationId="{5AD6BCC9-E29B-4BFA-9DB8-57F7B0C65D2D}"/>
          </ac:spMkLst>
        </pc:spChg>
        <pc:spChg chg="del">
          <ac:chgData name="Cherie Goff" userId="2dcb22ca-351b-44b2-9f70-35cdea92abd0" providerId="ADAL" clId="{1977A4C9-21C9-45BC-ABA8-2D057B06067B}" dt="2022-01-10T20:02:36.819" v="1396"/>
          <ac:spMkLst>
            <pc:docMk/>
            <pc:sldMk cId="1777037923" sldId="283"/>
            <ac:spMk id="3" creationId="{150C89FB-4AFD-4A55-A07A-58A76FB9DE47}"/>
          </ac:spMkLst>
        </pc:spChg>
        <pc:spChg chg="add mod">
          <ac:chgData name="Cherie Goff" userId="2dcb22ca-351b-44b2-9f70-35cdea92abd0" providerId="ADAL" clId="{1977A4C9-21C9-45BC-ABA8-2D057B06067B}" dt="2022-01-10T20:12:45.729" v="1577" actId="1076"/>
          <ac:spMkLst>
            <pc:docMk/>
            <pc:sldMk cId="1777037923" sldId="283"/>
            <ac:spMk id="6" creationId="{7F090DAC-2E81-48C9-8243-C47F0D158730}"/>
          </ac:spMkLst>
        </pc:spChg>
        <pc:spChg chg="add mod">
          <ac:chgData name="Cherie Goff" userId="2dcb22ca-351b-44b2-9f70-35cdea92abd0" providerId="ADAL" clId="{1977A4C9-21C9-45BC-ABA8-2D057B06067B}" dt="2022-01-10T20:03:22.338" v="1404"/>
          <ac:spMkLst>
            <pc:docMk/>
            <pc:sldMk cId="1777037923" sldId="283"/>
            <ac:spMk id="8" creationId="{0030B816-07D8-4614-A35A-C4F5E69D5B7D}"/>
          </ac:spMkLst>
        </pc:spChg>
        <pc:spChg chg="add mod">
          <ac:chgData name="Cherie Goff" userId="2dcb22ca-351b-44b2-9f70-35cdea92abd0" providerId="ADAL" clId="{1977A4C9-21C9-45BC-ABA8-2D057B06067B}" dt="2022-01-10T20:03:22.338" v="1404"/>
          <ac:spMkLst>
            <pc:docMk/>
            <pc:sldMk cId="1777037923" sldId="283"/>
            <ac:spMk id="9" creationId="{79A7D6B0-9172-4863-BCDA-A5019A75EE04}"/>
          </ac:spMkLst>
        </pc:spChg>
        <pc:spChg chg="add mod">
          <ac:chgData name="Cherie Goff" userId="2dcb22ca-351b-44b2-9f70-35cdea92abd0" providerId="ADAL" clId="{1977A4C9-21C9-45BC-ABA8-2D057B06067B}" dt="2022-01-10T20:10:22.462" v="1547"/>
          <ac:spMkLst>
            <pc:docMk/>
            <pc:sldMk cId="1777037923" sldId="283"/>
            <ac:spMk id="12" creationId="{8710791E-5344-4EC8-9388-D814DDF0744C}"/>
          </ac:spMkLst>
        </pc:spChg>
        <pc:spChg chg="add mod">
          <ac:chgData name="Cherie Goff" userId="2dcb22ca-351b-44b2-9f70-35cdea92abd0" providerId="ADAL" clId="{1977A4C9-21C9-45BC-ABA8-2D057B06067B}" dt="2022-01-10T20:11:11.976" v="1559"/>
          <ac:spMkLst>
            <pc:docMk/>
            <pc:sldMk cId="1777037923" sldId="283"/>
            <ac:spMk id="13" creationId="{596633AE-2682-43FF-AF95-A4FD1F3DF25B}"/>
          </ac:spMkLst>
        </pc:spChg>
        <pc:spChg chg="add del mod">
          <ac:chgData name="Cherie Goff" userId="2dcb22ca-351b-44b2-9f70-35cdea92abd0" providerId="ADAL" clId="{1977A4C9-21C9-45BC-ABA8-2D057B06067B}" dt="2022-01-10T20:10:34.981" v="1552" actId="478"/>
          <ac:spMkLst>
            <pc:docMk/>
            <pc:sldMk cId="1777037923" sldId="283"/>
            <ac:spMk id="15" creationId="{69201716-AFA3-4CF2-ADB6-CDF6A6DF77B6}"/>
          </ac:spMkLst>
        </pc:spChg>
        <pc:spChg chg="mod">
          <ac:chgData name="Cherie Goff" userId="2dcb22ca-351b-44b2-9f70-35cdea92abd0" providerId="ADAL" clId="{1977A4C9-21C9-45BC-ABA8-2D057B06067B}" dt="2022-01-10T20:10:45.089" v="1553"/>
          <ac:spMkLst>
            <pc:docMk/>
            <pc:sldMk cId="1777037923" sldId="283"/>
            <ac:spMk id="17" creationId="{39F3B33E-AE8F-4D31-AF3F-200DD4A4680D}"/>
          </ac:spMkLst>
        </pc:spChg>
        <pc:spChg chg="mod">
          <ac:chgData name="Cherie Goff" userId="2dcb22ca-351b-44b2-9f70-35cdea92abd0" providerId="ADAL" clId="{1977A4C9-21C9-45BC-ABA8-2D057B06067B}" dt="2022-01-10T20:10:53.185" v="1556" actId="1076"/>
          <ac:spMkLst>
            <pc:docMk/>
            <pc:sldMk cId="1777037923" sldId="283"/>
            <ac:spMk id="18" creationId="{B35DD22E-5319-415E-A996-DF3E0D304895}"/>
          </ac:spMkLst>
        </pc:spChg>
        <pc:spChg chg="mod">
          <ac:chgData name="Cherie Goff" userId="2dcb22ca-351b-44b2-9f70-35cdea92abd0" providerId="ADAL" clId="{1977A4C9-21C9-45BC-ABA8-2D057B06067B}" dt="2022-01-10T20:10:46.046" v="1554"/>
          <ac:spMkLst>
            <pc:docMk/>
            <pc:sldMk cId="1777037923" sldId="283"/>
            <ac:spMk id="20" creationId="{3039217E-645E-44F4-8D2E-69A8D95679C1}"/>
          </ac:spMkLst>
        </pc:spChg>
        <pc:spChg chg="mod">
          <ac:chgData name="Cherie Goff" userId="2dcb22ca-351b-44b2-9f70-35cdea92abd0" providerId="ADAL" clId="{1977A4C9-21C9-45BC-ABA8-2D057B06067B}" dt="2022-01-10T20:11:21.239" v="1560"/>
          <ac:spMkLst>
            <pc:docMk/>
            <pc:sldMk cId="1777037923" sldId="283"/>
            <ac:spMk id="21" creationId="{AF1A16BC-D8F7-475A-A83A-7A8A0F5265E5}"/>
          </ac:spMkLst>
        </pc:spChg>
        <pc:spChg chg="mod">
          <ac:chgData name="Cherie Goff" userId="2dcb22ca-351b-44b2-9f70-35cdea92abd0" providerId="ADAL" clId="{1977A4C9-21C9-45BC-ABA8-2D057B06067B}" dt="2022-01-10T20:12:16.189" v="1570"/>
          <ac:spMkLst>
            <pc:docMk/>
            <pc:sldMk cId="1777037923" sldId="283"/>
            <ac:spMk id="23" creationId="{59581AA2-27A1-44DA-A35C-8D0067074C6F}"/>
          </ac:spMkLst>
        </pc:spChg>
        <pc:spChg chg="mod">
          <ac:chgData name="Cherie Goff" userId="2dcb22ca-351b-44b2-9f70-35cdea92abd0" providerId="ADAL" clId="{1977A4C9-21C9-45BC-ABA8-2D057B06067B}" dt="2022-01-10T20:13:09.136" v="1580"/>
          <ac:spMkLst>
            <pc:docMk/>
            <pc:sldMk cId="1777037923" sldId="283"/>
            <ac:spMk id="24" creationId="{480280B4-9558-4F6F-9418-F8AE017F4838}"/>
          </ac:spMkLst>
        </pc:spChg>
        <pc:spChg chg="mod">
          <ac:chgData name="Cherie Goff" userId="2dcb22ca-351b-44b2-9f70-35cdea92abd0" providerId="ADAL" clId="{1977A4C9-21C9-45BC-ABA8-2D057B06067B}" dt="2022-01-10T20:12:25.175" v="1572"/>
          <ac:spMkLst>
            <pc:docMk/>
            <pc:sldMk cId="1777037923" sldId="283"/>
            <ac:spMk id="26" creationId="{69CF5853-3460-455F-BE52-33BACD1052A8}"/>
          </ac:spMkLst>
        </pc:spChg>
        <pc:spChg chg="mod">
          <ac:chgData name="Cherie Goff" userId="2dcb22ca-351b-44b2-9f70-35cdea92abd0" providerId="ADAL" clId="{1977A4C9-21C9-45BC-ABA8-2D057B06067B}" dt="2022-01-10T20:13:18.198" v="1581"/>
          <ac:spMkLst>
            <pc:docMk/>
            <pc:sldMk cId="1777037923" sldId="283"/>
            <ac:spMk id="27" creationId="{CF64413F-6B68-40FE-B2C3-D6DAD132E641}"/>
          </ac:spMkLst>
        </pc:spChg>
        <pc:spChg chg="mod">
          <ac:chgData name="Cherie Goff" userId="2dcb22ca-351b-44b2-9f70-35cdea92abd0" providerId="ADAL" clId="{1977A4C9-21C9-45BC-ABA8-2D057B06067B}" dt="2022-01-10T20:12:30.530" v="1574"/>
          <ac:spMkLst>
            <pc:docMk/>
            <pc:sldMk cId="1777037923" sldId="283"/>
            <ac:spMk id="29" creationId="{86192497-1BD2-4F96-80F2-F5DC2908B8F1}"/>
          </ac:spMkLst>
        </pc:spChg>
        <pc:spChg chg="mod">
          <ac:chgData name="Cherie Goff" userId="2dcb22ca-351b-44b2-9f70-35cdea92abd0" providerId="ADAL" clId="{1977A4C9-21C9-45BC-ABA8-2D057B06067B}" dt="2022-01-10T20:13:49.282" v="1607" actId="20577"/>
          <ac:spMkLst>
            <pc:docMk/>
            <pc:sldMk cId="1777037923" sldId="283"/>
            <ac:spMk id="30" creationId="{31F84FEE-AEFF-4D2D-8945-B272A48BBAF0}"/>
          </ac:spMkLst>
        </pc:spChg>
        <pc:grpChg chg="add mod">
          <ac:chgData name="Cherie Goff" userId="2dcb22ca-351b-44b2-9f70-35cdea92abd0" providerId="ADAL" clId="{1977A4C9-21C9-45BC-ABA8-2D057B06067B}" dt="2022-01-10T20:03:22.338" v="1404"/>
          <ac:grpSpMkLst>
            <pc:docMk/>
            <pc:sldMk cId="1777037923" sldId="283"/>
            <ac:grpSpMk id="7" creationId="{7D51C50C-1487-4549-8F95-64A7E96ACAE6}"/>
          </ac:grpSpMkLst>
        </pc:grpChg>
        <pc:grpChg chg="add mod">
          <ac:chgData name="Cherie Goff" userId="2dcb22ca-351b-44b2-9f70-35cdea92abd0" providerId="ADAL" clId="{1977A4C9-21C9-45BC-ABA8-2D057B06067B}" dt="2022-01-10T20:10:57.661" v="1557" actId="1076"/>
          <ac:grpSpMkLst>
            <pc:docMk/>
            <pc:sldMk cId="1777037923" sldId="283"/>
            <ac:grpSpMk id="11" creationId="{A1EE1E67-9795-4577-9D13-BDC13B367192}"/>
          </ac:grpSpMkLst>
        </pc:grpChg>
        <pc:grpChg chg="add mod">
          <ac:chgData name="Cherie Goff" userId="2dcb22ca-351b-44b2-9f70-35cdea92abd0" providerId="ADAL" clId="{1977A4C9-21C9-45BC-ABA8-2D057B06067B}" dt="2022-01-10T20:10:59.931" v="1558" actId="1076"/>
          <ac:grpSpMkLst>
            <pc:docMk/>
            <pc:sldMk cId="1777037923" sldId="283"/>
            <ac:grpSpMk id="16" creationId="{7369141F-9AD3-4B7E-88F5-B8CBC7BE1F32}"/>
          </ac:grpSpMkLst>
        </pc:grpChg>
        <pc:grpChg chg="add mod">
          <ac:chgData name="Cherie Goff" userId="2dcb22ca-351b-44b2-9f70-35cdea92abd0" providerId="ADAL" clId="{1977A4C9-21C9-45BC-ABA8-2D057B06067B}" dt="2022-01-10T20:10:48.944" v="1555" actId="1076"/>
          <ac:grpSpMkLst>
            <pc:docMk/>
            <pc:sldMk cId="1777037923" sldId="283"/>
            <ac:grpSpMk id="19" creationId="{826C5F34-024D-42E5-BDE8-42E9E9A0A0BF}"/>
          </ac:grpSpMkLst>
        </pc:grpChg>
        <pc:grpChg chg="add mod">
          <ac:chgData name="Cherie Goff" userId="2dcb22ca-351b-44b2-9f70-35cdea92abd0" providerId="ADAL" clId="{1977A4C9-21C9-45BC-ABA8-2D057B06067B}" dt="2022-01-10T20:12:23.800" v="1571" actId="1076"/>
          <ac:grpSpMkLst>
            <pc:docMk/>
            <pc:sldMk cId="1777037923" sldId="283"/>
            <ac:grpSpMk id="22" creationId="{02D4616E-F8ED-4CCF-BDD6-1952E3D78FEF}"/>
          </ac:grpSpMkLst>
        </pc:grpChg>
        <pc:grpChg chg="add mod">
          <ac:chgData name="Cherie Goff" userId="2dcb22ca-351b-44b2-9f70-35cdea92abd0" providerId="ADAL" clId="{1977A4C9-21C9-45BC-ABA8-2D057B06067B}" dt="2022-01-10T20:12:51.383" v="1578" actId="1076"/>
          <ac:grpSpMkLst>
            <pc:docMk/>
            <pc:sldMk cId="1777037923" sldId="283"/>
            <ac:grpSpMk id="25" creationId="{4F1C1A3D-6C73-47F6-9376-63B600DBC022}"/>
          </ac:grpSpMkLst>
        </pc:grpChg>
        <pc:grpChg chg="add mod">
          <ac:chgData name="Cherie Goff" userId="2dcb22ca-351b-44b2-9f70-35cdea92abd0" providerId="ADAL" clId="{1977A4C9-21C9-45BC-ABA8-2D057B06067B}" dt="2022-01-10T20:12:55.287" v="1579" actId="1076"/>
          <ac:grpSpMkLst>
            <pc:docMk/>
            <pc:sldMk cId="1777037923" sldId="283"/>
            <ac:grpSpMk id="28" creationId="{C0BAEB42-D73A-4772-AACF-2EE6CA754E45}"/>
          </ac:grpSpMkLst>
        </pc:grpChg>
        <pc:graphicFrameChg chg="add del mod">
          <ac:chgData name="Cherie Goff" userId="2dcb22ca-351b-44b2-9f70-35cdea92abd0" providerId="ADAL" clId="{1977A4C9-21C9-45BC-ABA8-2D057B06067B}" dt="2022-01-10T20:10:33.193" v="1551" actId="478"/>
          <ac:graphicFrameMkLst>
            <pc:docMk/>
            <pc:sldMk cId="1777037923" sldId="283"/>
            <ac:graphicFrameMk id="4" creationId="{3AC8070E-5937-47F4-B11E-23714FFD0AAE}"/>
          </ac:graphicFrameMkLst>
        </pc:graphicFrameChg>
        <pc:graphicFrameChg chg="add del mod">
          <ac:chgData name="Cherie Goff" userId="2dcb22ca-351b-44b2-9f70-35cdea92abd0" providerId="ADAL" clId="{1977A4C9-21C9-45BC-ABA8-2D057B06067B}" dt="2022-01-10T20:02:50.850" v="1398"/>
          <ac:graphicFrameMkLst>
            <pc:docMk/>
            <pc:sldMk cId="1777037923" sldId="283"/>
            <ac:graphicFrameMk id="5" creationId="{DA8C0995-9BA6-40E9-8F4B-E7EF0E62A93D}"/>
          </ac:graphicFrameMkLst>
        </pc:graphicFrameChg>
        <pc:graphicFrameChg chg="add del mod">
          <ac:chgData name="Cherie Goff" userId="2dcb22ca-351b-44b2-9f70-35cdea92abd0" providerId="ADAL" clId="{1977A4C9-21C9-45BC-ABA8-2D057B06067B}" dt="2022-01-10T20:12:08.784" v="1569" actId="478"/>
          <ac:graphicFrameMkLst>
            <pc:docMk/>
            <pc:sldMk cId="1777037923" sldId="283"/>
            <ac:graphicFrameMk id="10" creationId="{D182BD67-D57C-483F-9420-FEF6E8CF0D60}"/>
          </ac:graphicFrameMkLst>
        </pc:graphicFrameChg>
      </pc:sldChg>
      <pc:sldChg chg="addSp delSp modSp new mod ord modTransition modAnim modNotesTx">
        <pc:chgData name="Cherie Goff" userId="2dcb22ca-351b-44b2-9f70-35cdea92abd0" providerId="ADAL" clId="{1977A4C9-21C9-45BC-ABA8-2D057B06067B}" dt="2022-01-13T17:19:17.981" v="3001" actId="14100"/>
        <pc:sldMkLst>
          <pc:docMk/>
          <pc:sldMk cId="1469081372" sldId="284"/>
        </pc:sldMkLst>
        <pc:spChg chg="mod">
          <ac:chgData name="Cherie Goff" userId="2dcb22ca-351b-44b2-9f70-35cdea92abd0" providerId="ADAL" clId="{1977A4C9-21C9-45BC-ABA8-2D057B06067B}" dt="2022-01-13T17:19:17.981" v="3001" actId="14100"/>
          <ac:spMkLst>
            <pc:docMk/>
            <pc:sldMk cId="1469081372" sldId="284"/>
            <ac:spMk id="2" creationId="{EF58AED2-D8A5-44A0-9625-BC396E1EC0CC}"/>
          </ac:spMkLst>
        </pc:spChg>
        <pc:spChg chg="del">
          <ac:chgData name="Cherie Goff" userId="2dcb22ca-351b-44b2-9f70-35cdea92abd0" providerId="ADAL" clId="{1977A4C9-21C9-45BC-ABA8-2D057B06067B}" dt="2022-01-10T19:45:18.008" v="1246" actId="478"/>
          <ac:spMkLst>
            <pc:docMk/>
            <pc:sldMk cId="1469081372" sldId="284"/>
            <ac:spMk id="3" creationId="{DCB3C53B-E213-486B-9D9A-5CC0196E3C2D}"/>
          </ac:spMkLst>
        </pc:spChg>
        <pc:spChg chg="mod">
          <ac:chgData name="Cherie Goff" userId="2dcb22ca-351b-44b2-9f70-35cdea92abd0" providerId="ADAL" clId="{1977A4C9-21C9-45BC-ABA8-2D057B06067B}" dt="2022-01-10T19:45:10.180" v="1244"/>
          <ac:spMkLst>
            <pc:docMk/>
            <pc:sldMk cId="1469081372" sldId="284"/>
            <ac:spMk id="5" creationId="{9C6E6F41-A76C-4D8D-A9FD-73719A3314B9}"/>
          </ac:spMkLst>
        </pc:spChg>
        <pc:spChg chg="mod">
          <ac:chgData name="Cherie Goff" userId="2dcb22ca-351b-44b2-9f70-35cdea92abd0" providerId="ADAL" clId="{1977A4C9-21C9-45BC-ABA8-2D057B06067B}" dt="2022-01-10T19:45:10.180" v="1244"/>
          <ac:spMkLst>
            <pc:docMk/>
            <pc:sldMk cId="1469081372" sldId="284"/>
            <ac:spMk id="6" creationId="{0439B453-9AC7-44BC-93D6-A328FDA665EA}"/>
          </ac:spMkLst>
        </pc:spChg>
        <pc:spChg chg="mod">
          <ac:chgData name="Cherie Goff" userId="2dcb22ca-351b-44b2-9f70-35cdea92abd0" providerId="ADAL" clId="{1977A4C9-21C9-45BC-ABA8-2D057B06067B}" dt="2022-01-10T19:45:23.877" v="1247"/>
          <ac:spMkLst>
            <pc:docMk/>
            <pc:sldMk cId="1469081372" sldId="284"/>
            <ac:spMk id="8" creationId="{20462D48-0E49-45AA-9398-4EB993563C47}"/>
          </ac:spMkLst>
        </pc:spChg>
        <pc:spChg chg="mod">
          <ac:chgData name="Cherie Goff" userId="2dcb22ca-351b-44b2-9f70-35cdea92abd0" providerId="ADAL" clId="{1977A4C9-21C9-45BC-ABA8-2D057B06067B}" dt="2022-01-10T19:45:23.877" v="1247"/>
          <ac:spMkLst>
            <pc:docMk/>
            <pc:sldMk cId="1469081372" sldId="284"/>
            <ac:spMk id="9" creationId="{3EB3CFC4-06EE-4FD0-B27A-3529CDCDCD33}"/>
          </ac:spMkLst>
        </pc:spChg>
        <pc:spChg chg="mod">
          <ac:chgData name="Cherie Goff" userId="2dcb22ca-351b-44b2-9f70-35cdea92abd0" providerId="ADAL" clId="{1977A4C9-21C9-45BC-ABA8-2D057B06067B}" dt="2022-01-10T19:45:32.207" v="1249"/>
          <ac:spMkLst>
            <pc:docMk/>
            <pc:sldMk cId="1469081372" sldId="284"/>
            <ac:spMk id="11" creationId="{CC8E206B-5AE6-4CCF-9E89-3C1700538548}"/>
          </ac:spMkLst>
        </pc:spChg>
        <pc:spChg chg="mod">
          <ac:chgData name="Cherie Goff" userId="2dcb22ca-351b-44b2-9f70-35cdea92abd0" providerId="ADAL" clId="{1977A4C9-21C9-45BC-ABA8-2D057B06067B}" dt="2022-01-10T19:45:32.207" v="1249"/>
          <ac:spMkLst>
            <pc:docMk/>
            <pc:sldMk cId="1469081372" sldId="284"/>
            <ac:spMk id="12" creationId="{7AC140C5-E0B8-44E9-B4BA-84F94047D3AD}"/>
          </ac:spMkLst>
        </pc:spChg>
        <pc:grpChg chg="add mod">
          <ac:chgData name="Cherie Goff" userId="2dcb22ca-351b-44b2-9f70-35cdea92abd0" providerId="ADAL" clId="{1977A4C9-21C9-45BC-ABA8-2D057B06067B}" dt="2022-01-10T19:45:13.724" v="1245" actId="1076"/>
          <ac:grpSpMkLst>
            <pc:docMk/>
            <pc:sldMk cId="1469081372" sldId="284"/>
            <ac:grpSpMk id="4" creationId="{22B9381C-3483-4306-AD94-4C310664B296}"/>
          </ac:grpSpMkLst>
        </pc:grpChg>
        <pc:grpChg chg="add mod">
          <ac:chgData name="Cherie Goff" userId="2dcb22ca-351b-44b2-9f70-35cdea92abd0" providerId="ADAL" clId="{1977A4C9-21C9-45BC-ABA8-2D057B06067B}" dt="2022-01-10T19:45:27.878" v="1248" actId="1076"/>
          <ac:grpSpMkLst>
            <pc:docMk/>
            <pc:sldMk cId="1469081372" sldId="284"/>
            <ac:grpSpMk id="7" creationId="{FC81882F-B4D7-4B28-B92E-6CED96F08CA9}"/>
          </ac:grpSpMkLst>
        </pc:grpChg>
        <pc:grpChg chg="add mod">
          <ac:chgData name="Cherie Goff" userId="2dcb22ca-351b-44b2-9f70-35cdea92abd0" providerId="ADAL" clId="{1977A4C9-21C9-45BC-ABA8-2D057B06067B}" dt="2022-01-10T19:45:38.994" v="1250" actId="1076"/>
          <ac:grpSpMkLst>
            <pc:docMk/>
            <pc:sldMk cId="1469081372" sldId="284"/>
            <ac:grpSpMk id="10" creationId="{F1245F9A-7748-40E9-90E6-D5DC6DFAC1B6}"/>
          </ac:grpSpMkLst>
        </pc:grpChg>
      </pc:sldChg>
      <pc:sldChg chg="delSp modSp new del mod ord modTransition modNotesTx">
        <pc:chgData name="Cherie Goff" userId="2dcb22ca-351b-44b2-9f70-35cdea92abd0" providerId="ADAL" clId="{1977A4C9-21C9-45BC-ABA8-2D057B06067B}" dt="2022-01-13T17:04:26.442" v="2980" actId="47"/>
        <pc:sldMkLst>
          <pc:docMk/>
          <pc:sldMk cId="1092967653" sldId="285"/>
        </pc:sldMkLst>
        <pc:spChg chg="mod">
          <ac:chgData name="Cherie Goff" userId="2dcb22ca-351b-44b2-9f70-35cdea92abd0" providerId="ADAL" clId="{1977A4C9-21C9-45BC-ABA8-2D057B06067B}" dt="2022-01-10T19:47:40.380" v="1311" actId="20577"/>
          <ac:spMkLst>
            <pc:docMk/>
            <pc:sldMk cId="1092967653" sldId="285"/>
            <ac:spMk id="2" creationId="{B3D387B4-B314-4DB0-BC79-8AD24B015E89}"/>
          </ac:spMkLst>
        </pc:spChg>
        <pc:spChg chg="del">
          <ac:chgData name="Cherie Goff" userId="2dcb22ca-351b-44b2-9f70-35cdea92abd0" providerId="ADAL" clId="{1977A4C9-21C9-45BC-ABA8-2D057B06067B}" dt="2022-01-10T19:48:35.451" v="1314" actId="478"/>
          <ac:spMkLst>
            <pc:docMk/>
            <pc:sldMk cId="1092967653" sldId="285"/>
            <ac:spMk id="3" creationId="{BA0430EA-182E-4CA1-B87D-BCB1BC6ECE00}"/>
          </ac:spMkLst>
        </pc:spChg>
      </pc:sldChg>
      <pc:sldChg chg="modSp new del mod modTransition modNotesTx">
        <pc:chgData name="Cherie Goff" userId="2dcb22ca-351b-44b2-9f70-35cdea92abd0" providerId="ADAL" clId="{1977A4C9-21C9-45BC-ABA8-2D057B06067B}" dt="2022-01-13T17:04:57.337" v="2983" actId="47"/>
        <pc:sldMkLst>
          <pc:docMk/>
          <pc:sldMk cId="817050284" sldId="286"/>
        </pc:sldMkLst>
        <pc:spChg chg="mod">
          <ac:chgData name="Cherie Goff" userId="2dcb22ca-351b-44b2-9f70-35cdea92abd0" providerId="ADAL" clId="{1977A4C9-21C9-45BC-ABA8-2D057B06067B}" dt="2022-01-10T19:49:15.018" v="1335" actId="20577"/>
          <ac:spMkLst>
            <pc:docMk/>
            <pc:sldMk cId="817050284" sldId="286"/>
            <ac:spMk id="2" creationId="{BFDE3971-D0A4-4C28-AA63-F80B7E1384EE}"/>
          </ac:spMkLst>
        </pc:spChg>
      </pc:sldChg>
      <pc:sldChg chg="addSp delSp modSp new mod modTransition setBg modAnim modNotesTx">
        <pc:chgData name="Cherie Goff" userId="2dcb22ca-351b-44b2-9f70-35cdea92abd0" providerId="ADAL" clId="{1977A4C9-21C9-45BC-ABA8-2D057B06067B}" dt="2022-01-13T18:08:54.633" v="3271"/>
        <pc:sldMkLst>
          <pc:docMk/>
          <pc:sldMk cId="217416557" sldId="287"/>
        </pc:sldMkLst>
        <pc:spChg chg="mod">
          <ac:chgData name="Cherie Goff" userId="2dcb22ca-351b-44b2-9f70-35cdea92abd0" providerId="ADAL" clId="{1977A4C9-21C9-45BC-ABA8-2D057B06067B}" dt="2022-01-13T18:06:49.863" v="3173" actId="1076"/>
          <ac:spMkLst>
            <pc:docMk/>
            <pc:sldMk cId="217416557" sldId="287"/>
            <ac:spMk id="2" creationId="{5EEED07D-339A-4579-9D22-B4BE9C9E3919}"/>
          </ac:spMkLst>
        </pc:spChg>
        <pc:spChg chg="add del">
          <ac:chgData name="Cherie Goff" userId="2dcb22ca-351b-44b2-9f70-35cdea92abd0" providerId="ADAL" clId="{1977A4C9-21C9-45BC-ABA8-2D057B06067B}" dt="2022-01-10T20:08:26.222" v="1519" actId="478"/>
          <ac:spMkLst>
            <pc:docMk/>
            <pc:sldMk cId="217416557" sldId="287"/>
            <ac:spMk id="3" creationId="{939D3FEC-61C1-4A6E-996E-ECDC7CA49873}"/>
          </ac:spMkLst>
        </pc:spChg>
        <pc:spChg chg="add del mod">
          <ac:chgData name="Cherie Goff" userId="2dcb22ca-351b-44b2-9f70-35cdea92abd0" providerId="ADAL" clId="{1977A4C9-21C9-45BC-ABA8-2D057B06067B}" dt="2022-01-10T20:08:07.125" v="1514"/>
          <ac:spMkLst>
            <pc:docMk/>
            <pc:sldMk cId="217416557" sldId="287"/>
            <ac:spMk id="4" creationId="{955B9768-E7AE-44AC-840F-2EC25EA34B4C}"/>
          </ac:spMkLst>
        </pc:spChg>
        <pc:spChg chg="add mod">
          <ac:chgData name="Cherie Goff" userId="2dcb22ca-351b-44b2-9f70-35cdea92abd0" providerId="ADAL" clId="{1977A4C9-21C9-45BC-ABA8-2D057B06067B}" dt="2022-01-10T20:09:11.853" v="1532" actId="108"/>
          <ac:spMkLst>
            <pc:docMk/>
            <pc:sldMk cId="217416557" sldId="287"/>
            <ac:spMk id="5" creationId="{36A05A27-A648-4468-A5E2-21D964168F02}"/>
          </ac:spMkLst>
        </pc:spChg>
        <pc:spChg chg="add mod">
          <ac:chgData name="Cherie Goff" userId="2dcb22ca-351b-44b2-9f70-35cdea92abd0" providerId="ADAL" clId="{1977A4C9-21C9-45BC-ABA8-2D057B06067B}" dt="2022-01-10T20:09:30.033" v="1536" actId="14100"/>
          <ac:spMkLst>
            <pc:docMk/>
            <pc:sldMk cId="217416557" sldId="287"/>
            <ac:spMk id="6" creationId="{BDB3DC30-2718-4838-977B-C624DA2B2399}"/>
          </ac:spMkLst>
        </pc:spChg>
        <pc:spChg chg="add mod">
          <ac:chgData name="Cherie Goff" userId="2dcb22ca-351b-44b2-9f70-35cdea92abd0" providerId="ADAL" clId="{1977A4C9-21C9-45BC-ABA8-2D057B06067B}" dt="2022-01-10T20:09:59.013" v="1544" actId="108"/>
          <ac:spMkLst>
            <pc:docMk/>
            <pc:sldMk cId="217416557" sldId="287"/>
            <ac:spMk id="7" creationId="{5957F323-4208-45B0-AC31-41A45069346E}"/>
          </ac:spMkLst>
        </pc:spChg>
        <pc:spChg chg="add mod">
          <ac:chgData name="Cherie Goff" userId="2dcb22ca-351b-44b2-9f70-35cdea92abd0" providerId="ADAL" clId="{1977A4C9-21C9-45BC-ABA8-2D057B06067B}" dt="2022-01-10T20:10:01.150" v="1545" actId="108"/>
          <ac:spMkLst>
            <pc:docMk/>
            <pc:sldMk cId="217416557" sldId="287"/>
            <ac:spMk id="8" creationId="{A79A945A-E422-4F5C-BEEF-966E727F8B50}"/>
          </ac:spMkLst>
        </pc:spChg>
      </pc:sldChg>
      <pc:sldChg chg="addSp delSp modSp new mod modTransition setBg modAnim modNotesTx">
        <pc:chgData name="Cherie Goff" userId="2dcb22ca-351b-44b2-9f70-35cdea92abd0" providerId="ADAL" clId="{1977A4C9-21C9-45BC-ABA8-2D057B06067B}" dt="2022-01-13T18:08:14.668" v="3241"/>
        <pc:sldMkLst>
          <pc:docMk/>
          <pc:sldMk cId="3088106903" sldId="288"/>
        </pc:sldMkLst>
        <pc:spChg chg="mod">
          <ac:chgData name="Cherie Goff" userId="2dcb22ca-351b-44b2-9f70-35cdea92abd0" providerId="ADAL" clId="{1977A4C9-21C9-45BC-ABA8-2D057B06067B}" dt="2022-01-13T18:07:04.282" v="3177" actId="1076"/>
          <ac:spMkLst>
            <pc:docMk/>
            <pc:sldMk cId="3088106903" sldId="288"/>
            <ac:spMk id="2" creationId="{3AB0A550-70D3-42FA-AADC-BFECB5136F47}"/>
          </ac:spMkLst>
        </pc:spChg>
        <pc:spChg chg="del">
          <ac:chgData name="Cherie Goff" userId="2dcb22ca-351b-44b2-9f70-35cdea92abd0" providerId="ADAL" clId="{1977A4C9-21C9-45BC-ABA8-2D057B06067B}" dt="2022-01-10T20:16:35.838" v="1731" actId="478"/>
          <ac:spMkLst>
            <pc:docMk/>
            <pc:sldMk cId="3088106903" sldId="288"/>
            <ac:spMk id="3" creationId="{EACAB589-C9D3-496E-80CC-F29ABA6AEA10}"/>
          </ac:spMkLst>
        </pc:spChg>
        <pc:spChg chg="add mod">
          <ac:chgData name="Cherie Goff" userId="2dcb22ca-351b-44b2-9f70-35cdea92abd0" providerId="ADAL" clId="{1977A4C9-21C9-45BC-ABA8-2D057B06067B}" dt="2022-01-10T20:18:45.795" v="1761" actId="1076"/>
          <ac:spMkLst>
            <pc:docMk/>
            <pc:sldMk cId="3088106903" sldId="288"/>
            <ac:spMk id="4" creationId="{6AB32ADB-E196-4FE0-9AE5-C29C711F5942}"/>
          </ac:spMkLst>
        </pc:spChg>
        <pc:spChg chg="add mod">
          <ac:chgData name="Cherie Goff" userId="2dcb22ca-351b-44b2-9f70-35cdea92abd0" providerId="ADAL" clId="{1977A4C9-21C9-45BC-ABA8-2D057B06067B}" dt="2022-01-10T20:18:54.798" v="1764" actId="1076"/>
          <ac:spMkLst>
            <pc:docMk/>
            <pc:sldMk cId="3088106903" sldId="288"/>
            <ac:spMk id="5" creationId="{EAB3FB56-D061-4F68-BA1D-483C35A3EF9D}"/>
          </ac:spMkLst>
        </pc:spChg>
        <pc:spChg chg="add mod">
          <ac:chgData name="Cherie Goff" userId="2dcb22ca-351b-44b2-9f70-35cdea92abd0" providerId="ADAL" clId="{1977A4C9-21C9-45BC-ABA8-2D057B06067B}" dt="2022-01-10T20:18:52.096" v="1763" actId="1076"/>
          <ac:spMkLst>
            <pc:docMk/>
            <pc:sldMk cId="3088106903" sldId="288"/>
            <ac:spMk id="6" creationId="{1C79DD74-B63D-458F-9B82-5FAFC6B9DCCD}"/>
          </ac:spMkLst>
        </pc:spChg>
        <pc:spChg chg="add mod">
          <ac:chgData name="Cherie Goff" userId="2dcb22ca-351b-44b2-9f70-35cdea92abd0" providerId="ADAL" clId="{1977A4C9-21C9-45BC-ABA8-2D057B06067B}" dt="2022-01-10T20:18:57.183" v="1765" actId="1076"/>
          <ac:spMkLst>
            <pc:docMk/>
            <pc:sldMk cId="3088106903" sldId="288"/>
            <ac:spMk id="7" creationId="{7583C759-DBE3-4DAA-B477-17B94B5F181A}"/>
          </ac:spMkLst>
        </pc:spChg>
      </pc:sldChg>
      <pc:sldChg chg="addSp delSp modSp new mod modTransition setBg modNotesTx">
        <pc:chgData name="Cherie Goff" userId="2dcb22ca-351b-44b2-9f70-35cdea92abd0" providerId="ADAL" clId="{1977A4C9-21C9-45BC-ABA8-2D057B06067B}" dt="2022-01-13T18:39:46.808" v="3563" actId="207"/>
        <pc:sldMkLst>
          <pc:docMk/>
          <pc:sldMk cId="1870739512" sldId="289"/>
        </pc:sldMkLst>
        <pc:spChg chg="mod ord">
          <ac:chgData name="Cherie Goff" userId="2dcb22ca-351b-44b2-9f70-35cdea92abd0" providerId="ADAL" clId="{1977A4C9-21C9-45BC-ABA8-2D057B06067B}" dt="2022-01-13T18:39:46.808" v="3563" actId="207"/>
          <ac:spMkLst>
            <pc:docMk/>
            <pc:sldMk cId="1870739512" sldId="289"/>
            <ac:spMk id="2" creationId="{DA38770F-3928-4A6C-8441-976B5960D5D8}"/>
          </ac:spMkLst>
        </pc:spChg>
        <pc:spChg chg="del">
          <ac:chgData name="Cherie Goff" userId="2dcb22ca-351b-44b2-9f70-35cdea92abd0" providerId="ADAL" clId="{1977A4C9-21C9-45BC-ABA8-2D057B06067B}" dt="2022-01-10T20:20:03.178" v="1801"/>
          <ac:spMkLst>
            <pc:docMk/>
            <pc:sldMk cId="1870739512" sldId="289"/>
            <ac:spMk id="3" creationId="{22F5A63A-EDB7-4CE6-95A6-992EB1602A8E}"/>
          </ac:spMkLst>
        </pc:spChg>
        <pc:spChg chg="add">
          <ac:chgData name="Cherie Goff" userId="2dcb22ca-351b-44b2-9f70-35cdea92abd0" providerId="ADAL" clId="{1977A4C9-21C9-45BC-ABA8-2D057B06067B}" dt="2022-01-13T18:39:04.964" v="3562" actId="26606"/>
          <ac:spMkLst>
            <pc:docMk/>
            <pc:sldMk cId="1870739512" sldId="289"/>
            <ac:spMk id="12" creationId="{B497CCB5-5FC2-473C-AFCC-2430CEF1DF71}"/>
          </ac:spMkLst>
        </pc:spChg>
        <pc:spChg chg="add">
          <ac:chgData name="Cherie Goff" userId="2dcb22ca-351b-44b2-9f70-35cdea92abd0" providerId="ADAL" clId="{1977A4C9-21C9-45BC-ABA8-2D057B06067B}" dt="2022-01-13T18:39:04.964" v="3562" actId="26606"/>
          <ac:spMkLst>
            <pc:docMk/>
            <pc:sldMk cId="1870739512" sldId="289"/>
            <ac:spMk id="14" creationId="{599C8C75-BFDF-44E7-A028-EEB5EDD58817}"/>
          </ac:spMkLst>
        </pc:spChg>
        <pc:picChg chg="add mod">
          <ac:chgData name="Cherie Goff" userId="2dcb22ca-351b-44b2-9f70-35cdea92abd0" providerId="ADAL" clId="{1977A4C9-21C9-45BC-ABA8-2D057B06067B}" dt="2022-01-13T18:39:04.964" v="3562" actId="26606"/>
          <ac:picMkLst>
            <pc:docMk/>
            <pc:sldMk cId="1870739512" sldId="289"/>
            <ac:picMk id="4" creationId="{CDBDB173-B560-4432-8FE4-4676A2C2F9B2}"/>
          </ac:picMkLst>
        </pc:picChg>
        <pc:picChg chg="add mod">
          <ac:chgData name="Cherie Goff" userId="2dcb22ca-351b-44b2-9f70-35cdea92abd0" providerId="ADAL" clId="{1977A4C9-21C9-45BC-ABA8-2D057B06067B}" dt="2022-01-13T18:39:04.964" v="3562" actId="26606"/>
          <ac:picMkLst>
            <pc:docMk/>
            <pc:sldMk cId="1870739512" sldId="289"/>
            <ac:picMk id="5" creationId="{29CF796F-476C-4CC3-95F5-8ED527667410}"/>
          </ac:picMkLst>
        </pc:picChg>
        <pc:picChg chg="add mod ord">
          <ac:chgData name="Cherie Goff" userId="2dcb22ca-351b-44b2-9f70-35cdea92abd0" providerId="ADAL" clId="{1977A4C9-21C9-45BC-ABA8-2D057B06067B}" dt="2022-01-13T18:39:04.964" v="3562" actId="26606"/>
          <ac:picMkLst>
            <pc:docMk/>
            <pc:sldMk cId="1870739512" sldId="289"/>
            <ac:picMk id="6" creationId="{9322F3E0-F775-4E06-B217-0CD7B9A79BBC}"/>
          </ac:picMkLst>
        </pc:picChg>
        <pc:picChg chg="add mod">
          <ac:chgData name="Cherie Goff" userId="2dcb22ca-351b-44b2-9f70-35cdea92abd0" providerId="ADAL" clId="{1977A4C9-21C9-45BC-ABA8-2D057B06067B}" dt="2022-01-13T18:39:04.964" v="3562" actId="26606"/>
          <ac:picMkLst>
            <pc:docMk/>
            <pc:sldMk cId="1870739512" sldId="289"/>
            <ac:picMk id="7" creationId="{F81CAE62-A009-4154-98F3-622BCA922DC8}"/>
          </ac:picMkLst>
        </pc:picChg>
      </pc:sldChg>
      <pc:sldChg chg="modSp new mod modTransition setBg modAnim modNotesTx">
        <pc:chgData name="Cherie Goff" userId="2dcb22ca-351b-44b2-9f70-35cdea92abd0" providerId="ADAL" clId="{1977A4C9-21C9-45BC-ABA8-2D057B06067B}" dt="2022-01-13T18:45:41.158" v="3574" actId="20577"/>
        <pc:sldMkLst>
          <pc:docMk/>
          <pc:sldMk cId="525123570" sldId="290"/>
        </pc:sldMkLst>
        <pc:spChg chg="mod">
          <ac:chgData name="Cherie Goff" userId="2dcb22ca-351b-44b2-9f70-35cdea92abd0" providerId="ADAL" clId="{1977A4C9-21C9-45BC-ABA8-2D057B06067B}" dt="2022-01-13T18:25:13.380" v="3547" actId="1076"/>
          <ac:spMkLst>
            <pc:docMk/>
            <pc:sldMk cId="525123570" sldId="290"/>
            <ac:spMk id="2" creationId="{0FC2AF3A-BB13-4539-8790-B1DFB538CEEE}"/>
          </ac:spMkLst>
        </pc:spChg>
        <pc:spChg chg="mod">
          <ac:chgData name="Cherie Goff" userId="2dcb22ca-351b-44b2-9f70-35cdea92abd0" providerId="ADAL" clId="{1977A4C9-21C9-45BC-ABA8-2D057B06067B}" dt="2022-01-13T18:42:01.370" v="3571" actId="14100"/>
          <ac:spMkLst>
            <pc:docMk/>
            <pc:sldMk cId="525123570" sldId="290"/>
            <ac:spMk id="3" creationId="{FA92150E-53D3-4CAF-9989-3F00636A41A9}"/>
          </ac:spMkLst>
        </pc:spChg>
      </pc:sldChg>
      <pc:sldChg chg="addSp delSp modSp new mod modTransition setBg modAnim modNotesTx">
        <pc:chgData name="Cherie Goff" userId="2dcb22ca-351b-44b2-9f70-35cdea92abd0" providerId="ADAL" clId="{1977A4C9-21C9-45BC-ABA8-2D057B06067B}" dt="2022-01-13T18:55:13.615" v="3640" actId="20577"/>
        <pc:sldMkLst>
          <pc:docMk/>
          <pc:sldMk cId="2528455135" sldId="291"/>
        </pc:sldMkLst>
        <pc:spChg chg="mod">
          <ac:chgData name="Cherie Goff" userId="2dcb22ca-351b-44b2-9f70-35cdea92abd0" providerId="ADAL" clId="{1977A4C9-21C9-45BC-ABA8-2D057B06067B}" dt="2022-01-13T18:54:53.153" v="3636"/>
          <ac:spMkLst>
            <pc:docMk/>
            <pc:sldMk cId="2528455135" sldId="291"/>
            <ac:spMk id="2" creationId="{56CE8F67-7CFC-47C0-BCC1-42A805DEC8AE}"/>
          </ac:spMkLst>
        </pc:spChg>
        <pc:spChg chg="del">
          <ac:chgData name="Cherie Goff" userId="2dcb22ca-351b-44b2-9f70-35cdea92abd0" providerId="ADAL" clId="{1977A4C9-21C9-45BC-ABA8-2D057B06067B}" dt="2022-01-10T20:34:37.400" v="2279"/>
          <ac:spMkLst>
            <pc:docMk/>
            <pc:sldMk cId="2528455135" sldId="291"/>
            <ac:spMk id="3" creationId="{ED528285-90BE-4A94-BD2F-272B26B942AE}"/>
          </ac:spMkLst>
        </pc:spChg>
        <pc:spChg chg="add del mod">
          <ac:chgData name="Cherie Goff" userId="2dcb22ca-351b-44b2-9f70-35cdea92abd0" providerId="ADAL" clId="{1977A4C9-21C9-45BC-ABA8-2D057B06067B}" dt="2022-01-10T20:34:31.595" v="2278"/>
          <ac:spMkLst>
            <pc:docMk/>
            <pc:sldMk cId="2528455135" sldId="291"/>
            <ac:spMk id="4" creationId="{1F8A1C28-419F-4FF5-993B-8F5A16511E27}"/>
          </ac:spMkLst>
        </pc:spChg>
        <pc:spChg chg="add del mod">
          <ac:chgData name="Cherie Goff" userId="2dcb22ca-351b-44b2-9f70-35cdea92abd0" providerId="ADAL" clId="{1977A4C9-21C9-45BC-ABA8-2D057B06067B}" dt="2022-01-10T20:34:31.595" v="2278"/>
          <ac:spMkLst>
            <pc:docMk/>
            <pc:sldMk cId="2528455135" sldId="291"/>
            <ac:spMk id="5" creationId="{3B5D25C7-34A6-4931-B228-D2379F485978}"/>
          </ac:spMkLst>
        </pc:spChg>
        <pc:spChg chg="add del mod">
          <ac:chgData name="Cherie Goff" userId="2dcb22ca-351b-44b2-9f70-35cdea92abd0" providerId="ADAL" clId="{1977A4C9-21C9-45BC-ABA8-2D057B06067B}" dt="2022-01-10T20:34:31.595" v="2278"/>
          <ac:spMkLst>
            <pc:docMk/>
            <pc:sldMk cId="2528455135" sldId="291"/>
            <ac:spMk id="6" creationId="{548B3A32-3D1F-47EE-9BBC-EB235DD3106D}"/>
          </ac:spMkLst>
        </pc:spChg>
        <pc:spChg chg="add del mod">
          <ac:chgData name="Cherie Goff" userId="2dcb22ca-351b-44b2-9f70-35cdea92abd0" providerId="ADAL" clId="{1977A4C9-21C9-45BC-ABA8-2D057B06067B}" dt="2022-01-10T20:34:31.595" v="2278"/>
          <ac:spMkLst>
            <pc:docMk/>
            <pc:sldMk cId="2528455135" sldId="291"/>
            <ac:spMk id="7" creationId="{C8217EDA-0183-41F8-BCDA-5759AD38BE2E}"/>
          </ac:spMkLst>
        </pc:spChg>
        <pc:spChg chg="add del mod">
          <ac:chgData name="Cherie Goff" userId="2dcb22ca-351b-44b2-9f70-35cdea92abd0" providerId="ADAL" clId="{1977A4C9-21C9-45BC-ABA8-2D057B06067B}" dt="2022-01-10T20:34:31.595" v="2278"/>
          <ac:spMkLst>
            <pc:docMk/>
            <pc:sldMk cId="2528455135" sldId="291"/>
            <ac:spMk id="8" creationId="{27698F29-59BE-4AB1-8861-3A14A2ADA106}"/>
          </ac:spMkLst>
        </pc:spChg>
        <pc:spChg chg="add del mod">
          <ac:chgData name="Cherie Goff" userId="2dcb22ca-351b-44b2-9f70-35cdea92abd0" providerId="ADAL" clId="{1977A4C9-21C9-45BC-ABA8-2D057B06067B}" dt="2022-01-10T20:34:31.595" v="2278"/>
          <ac:spMkLst>
            <pc:docMk/>
            <pc:sldMk cId="2528455135" sldId="291"/>
            <ac:spMk id="9" creationId="{66F37AB9-A292-4689-9ED6-D6CB2006E9C0}"/>
          </ac:spMkLst>
        </pc:spChg>
        <pc:spChg chg="add del mod">
          <ac:chgData name="Cherie Goff" userId="2dcb22ca-351b-44b2-9f70-35cdea92abd0" providerId="ADAL" clId="{1977A4C9-21C9-45BC-ABA8-2D057B06067B}" dt="2022-01-10T20:34:31.595" v="2278"/>
          <ac:spMkLst>
            <pc:docMk/>
            <pc:sldMk cId="2528455135" sldId="291"/>
            <ac:spMk id="10" creationId="{C121A54E-2B2E-4207-AA61-A2FA6AD5EF42}"/>
          </ac:spMkLst>
        </pc:spChg>
        <pc:spChg chg="add del mod">
          <ac:chgData name="Cherie Goff" userId="2dcb22ca-351b-44b2-9f70-35cdea92abd0" providerId="ADAL" clId="{1977A4C9-21C9-45BC-ABA8-2D057B06067B}" dt="2022-01-10T20:34:31.595" v="2278"/>
          <ac:spMkLst>
            <pc:docMk/>
            <pc:sldMk cId="2528455135" sldId="291"/>
            <ac:spMk id="11" creationId="{CF084739-E3B4-4B2D-A8A9-D38C86D5AC17}"/>
          </ac:spMkLst>
        </pc:spChg>
        <pc:spChg chg="add del mod">
          <ac:chgData name="Cherie Goff" userId="2dcb22ca-351b-44b2-9f70-35cdea92abd0" providerId="ADAL" clId="{1977A4C9-21C9-45BC-ABA8-2D057B06067B}" dt="2022-01-10T20:34:31.595" v="2278"/>
          <ac:spMkLst>
            <pc:docMk/>
            <pc:sldMk cId="2528455135" sldId="291"/>
            <ac:spMk id="12" creationId="{EDEFE098-DA32-4A6E-A7A1-D4CC47B8E97C}"/>
          </ac:spMkLst>
        </pc:spChg>
        <pc:spChg chg="add del mod">
          <ac:chgData name="Cherie Goff" userId="2dcb22ca-351b-44b2-9f70-35cdea92abd0" providerId="ADAL" clId="{1977A4C9-21C9-45BC-ABA8-2D057B06067B}" dt="2022-01-10T20:34:31.595" v="2278"/>
          <ac:spMkLst>
            <pc:docMk/>
            <pc:sldMk cId="2528455135" sldId="291"/>
            <ac:spMk id="13" creationId="{6A20FE74-0700-4062-8D86-BC495CC0501F}"/>
          </ac:spMkLst>
        </pc:spChg>
        <pc:spChg chg="add del mod">
          <ac:chgData name="Cherie Goff" userId="2dcb22ca-351b-44b2-9f70-35cdea92abd0" providerId="ADAL" clId="{1977A4C9-21C9-45BC-ABA8-2D057B06067B}" dt="2022-01-10T20:34:31.595" v="2278"/>
          <ac:spMkLst>
            <pc:docMk/>
            <pc:sldMk cId="2528455135" sldId="291"/>
            <ac:spMk id="14" creationId="{F5AAD12C-9A17-4197-8043-623AEAD9427A}"/>
          </ac:spMkLst>
        </pc:spChg>
        <pc:spChg chg="add del mod">
          <ac:chgData name="Cherie Goff" userId="2dcb22ca-351b-44b2-9f70-35cdea92abd0" providerId="ADAL" clId="{1977A4C9-21C9-45BC-ABA8-2D057B06067B}" dt="2022-01-10T20:34:31.595" v="2278"/>
          <ac:spMkLst>
            <pc:docMk/>
            <pc:sldMk cId="2528455135" sldId="291"/>
            <ac:spMk id="15" creationId="{4719F06B-D39B-4082-AB37-63EAD3C7B322}"/>
          </ac:spMkLst>
        </pc:spChg>
        <pc:spChg chg="add del mod">
          <ac:chgData name="Cherie Goff" userId="2dcb22ca-351b-44b2-9f70-35cdea92abd0" providerId="ADAL" clId="{1977A4C9-21C9-45BC-ABA8-2D057B06067B}" dt="2022-01-10T20:35:54.496" v="2282" actId="478"/>
          <ac:spMkLst>
            <pc:docMk/>
            <pc:sldMk cId="2528455135" sldId="291"/>
            <ac:spMk id="18" creationId="{3F5DC0EF-F3E4-404F-8E36-B2BF736AC7FB}"/>
          </ac:spMkLst>
        </pc:spChg>
        <pc:spChg chg="add mod">
          <ac:chgData name="Cherie Goff" userId="2dcb22ca-351b-44b2-9f70-35cdea92abd0" providerId="ADAL" clId="{1977A4C9-21C9-45BC-ABA8-2D057B06067B}" dt="2022-01-10T20:39:54.982" v="2329" actId="1076"/>
          <ac:spMkLst>
            <pc:docMk/>
            <pc:sldMk cId="2528455135" sldId="291"/>
            <ac:spMk id="19" creationId="{739223E2-F572-4714-90A4-D00B3600E796}"/>
          </ac:spMkLst>
        </pc:spChg>
        <pc:spChg chg="add del mod">
          <ac:chgData name="Cherie Goff" userId="2dcb22ca-351b-44b2-9f70-35cdea92abd0" providerId="ADAL" clId="{1977A4C9-21C9-45BC-ABA8-2D057B06067B}" dt="2022-01-10T20:36:41.772" v="2291"/>
          <ac:spMkLst>
            <pc:docMk/>
            <pc:sldMk cId="2528455135" sldId="291"/>
            <ac:spMk id="20" creationId="{66F2194A-DF33-40D5-B9EB-A5ED9682CDCE}"/>
          </ac:spMkLst>
        </pc:spChg>
        <pc:spChg chg="add del mod">
          <ac:chgData name="Cherie Goff" userId="2dcb22ca-351b-44b2-9f70-35cdea92abd0" providerId="ADAL" clId="{1977A4C9-21C9-45BC-ABA8-2D057B06067B}" dt="2022-01-10T20:36:41.772" v="2291"/>
          <ac:spMkLst>
            <pc:docMk/>
            <pc:sldMk cId="2528455135" sldId="291"/>
            <ac:spMk id="21" creationId="{2FB8D9BE-48B6-4DBE-90AF-89201B4EBA01}"/>
          </ac:spMkLst>
        </pc:spChg>
        <pc:spChg chg="add del mod">
          <ac:chgData name="Cherie Goff" userId="2dcb22ca-351b-44b2-9f70-35cdea92abd0" providerId="ADAL" clId="{1977A4C9-21C9-45BC-ABA8-2D057B06067B}" dt="2022-01-10T20:36:41.772" v="2291"/>
          <ac:spMkLst>
            <pc:docMk/>
            <pc:sldMk cId="2528455135" sldId="291"/>
            <ac:spMk id="22" creationId="{F432D3B6-1245-4B12-B3E7-B72DEE38EAD2}"/>
          </ac:spMkLst>
        </pc:spChg>
        <pc:spChg chg="add del mod">
          <ac:chgData name="Cherie Goff" userId="2dcb22ca-351b-44b2-9f70-35cdea92abd0" providerId="ADAL" clId="{1977A4C9-21C9-45BC-ABA8-2D057B06067B}" dt="2022-01-10T20:36:41.772" v="2291"/>
          <ac:spMkLst>
            <pc:docMk/>
            <pc:sldMk cId="2528455135" sldId="291"/>
            <ac:spMk id="23" creationId="{8E00FD37-AD1C-4085-BBF1-6BDBB4904145}"/>
          </ac:spMkLst>
        </pc:spChg>
        <pc:spChg chg="add del mod">
          <ac:chgData name="Cherie Goff" userId="2dcb22ca-351b-44b2-9f70-35cdea92abd0" providerId="ADAL" clId="{1977A4C9-21C9-45BC-ABA8-2D057B06067B}" dt="2022-01-10T20:36:41.772" v="2291"/>
          <ac:spMkLst>
            <pc:docMk/>
            <pc:sldMk cId="2528455135" sldId="291"/>
            <ac:spMk id="24" creationId="{D59CAE54-916E-4C70-A6DE-9E4B208EF053}"/>
          </ac:spMkLst>
        </pc:spChg>
        <pc:spChg chg="add del mod">
          <ac:chgData name="Cherie Goff" userId="2dcb22ca-351b-44b2-9f70-35cdea92abd0" providerId="ADAL" clId="{1977A4C9-21C9-45BC-ABA8-2D057B06067B}" dt="2022-01-10T20:36:41.772" v="2291"/>
          <ac:spMkLst>
            <pc:docMk/>
            <pc:sldMk cId="2528455135" sldId="291"/>
            <ac:spMk id="25" creationId="{EAC510CC-EFBA-4B88-B680-2A12DB0D3989}"/>
          </ac:spMkLst>
        </pc:spChg>
        <pc:spChg chg="add del mod">
          <ac:chgData name="Cherie Goff" userId="2dcb22ca-351b-44b2-9f70-35cdea92abd0" providerId="ADAL" clId="{1977A4C9-21C9-45BC-ABA8-2D057B06067B}" dt="2022-01-10T20:36:41.772" v="2291"/>
          <ac:spMkLst>
            <pc:docMk/>
            <pc:sldMk cId="2528455135" sldId="291"/>
            <ac:spMk id="26" creationId="{C6FB8B1E-5FDE-4642-87A0-51A4DDCC9E74}"/>
          </ac:spMkLst>
        </pc:spChg>
        <pc:spChg chg="add del mod">
          <ac:chgData name="Cherie Goff" userId="2dcb22ca-351b-44b2-9f70-35cdea92abd0" providerId="ADAL" clId="{1977A4C9-21C9-45BC-ABA8-2D057B06067B}" dt="2022-01-10T20:36:41.772" v="2291"/>
          <ac:spMkLst>
            <pc:docMk/>
            <pc:sldMk cId="2528455135" sldId="291"/>
            <ac:spMk id="27" creationId="{782504D0-457E-4885-A056-A6FB59F8A997}"/>
          </ac:spMkLst>
        </pc:spChg>
        <pc:spChg chg="add del mod">
          <ac:chgData name="Cherie Goff" userId="2dcb22ca-351b-44b2-9f70-35cdea92abd0" providerId="ADAL" clId="{1977A4C9-21C9-45BC-ABA8-2D057B06067B}" dt="2022-01-10T20:36:41.772" v="2291"/>
          <ac:spMkLst>
            <pc:docMk/>
            <pc:sldMk cId="2528455135" sldId="291"/>
            <ac:spMk id="28" creationId="{078CF32B-FA43-4A4D-A5FC-EB874D20F15D}"/>
          </ac:spMkLst>
        </pc:spChg>
        <pc:spChg chg="add del mod">
          <ac:chgData name="Cherie Goff" userId="2dcb22ca-351b-44b2-9f70-35cdea92abd0" providerId="ADAL" clId="{1977A4C9-21C9-45BC-ABA8-2D057B06067B}" dt="2022-01-10T20:36:41.772" v="2291"/>
          <ac:spMkLst>
            <pc:docMk/>
            <pc:sldMk cId="2528455135" sldId="291"/>
            <ac:spMk id="29" creationId="{81BDB889-FD08-4BB4-95FC-251C9485DD00}"/>
          </ac:spMkLst>
        </pc:spChg>
        <pc:spChg chg="add del mod">
          <ac:chgData name="Cherie Goff" userId="2dcb22ca-351b-44b2-9f70-35cdea92abd0" providerId="ADAL" clId="{1977A4C9-21C9-45BC-ABA8-2D057B06067B}" dt="2022-01-10T20:36:41.772" v="2291"/>
          <ac:spMkLst>
            <pc:docMk/>
            <pc:sldMk cId="2528455135" sldId="291"/>
            <ac:spMk id="30" creationId="{AD23D80E-81F7-4528-9145-7AC5A1D4BD39}"/>
          </ac:spMkLst>
        </pc:spChg>
        <pc:spChg chg="add del mod">
          <ac:chgData name="Cherie Goff" userId="2dcb22ca-351b-44b2-9f70-35cdea92abd0" providerId="ADAL" clId="{1977A4C9-21C9-45BC-ABA8-2D057B06067B}" dt="2022-01-10T20:36:41.772" v="2291"/>
          <ac:spMkLst>
            <pc:docMk/>
            <pc:sldMk cId="2528455135" sldId="291"/>
            <ac:spMk id="31" creationId="{88C2A728-D94E-4391-90A4-A5286F9AD0E9}"/>
          </ac:spMkLst>
        </pc:spChg>
        <pc:spChg chg="add mod">
          <ac:chgData name="Cherie Goff" userId="2dcb22ca-351b-44b2-9f70-35cdea92abd0" providerId="ADAL" clId="{1977A4C9-21C9-45BC-ABA8-2D057B06067B}" dt="2022-01-10T20:37:32.038" v="2298" actId="14100"/>
          <ac:spMkLst>
            <pc:docMk/>
            <pc:sldMk cId="2528455135" sldId="291"/>
            <ac:spMk id="32" creationId="{914AA408-4FFD-478F-A98A-B2A58262494A}"/>
          </ac:spMkLst>
        </pc:spChg>
        <pc:spChg chg="add mod">
          <ac:chgData name="Cherie Goff" userId="2dcb22ca-351b-44b2-9f70-35cdea92abd0" providerId="ADAL" clId="{1977A4C9-21C9-45BC-ABA8-2D057B06067B}" dt="2022-01-10T20:37:32.038" v="2298" actId="14100"/>
          <ac:spMkLst>
            <pc:docMk/>
            <pc:sldMk cId="2528455135" sldId="291"/>
            <ac:spMk id="33" creationId="{A0D1B2BC-0632-4686-B7CB-2B1225336C6D}"/>
          </ac:spMkLst>
        </pc:spChg>
        <pc:spChg chg="add mod">
          <ac:chgData name="Cherie Goff" userId="2dcb22ca-351b-44b2-9f70-35cdea92abd0" providerId="ADAL" clId="{1977A4C9-21C9-45BC-ABA8-2D057B06067B}" dt="2022-01-10T20:37:32.038" v="2298" actId="14100"/>
          <ac:spMkLst>
            <pc:docMk/>
            <pc:sldMk cId="2528455135" sldId="291"/>
            <ac:spMk id="34" creationId="{9484534F-45B7-4C90-973F-22F98162A375}"/>
          </ac:spMkLst>
        </pc:spChg>
        <pc:spChg chg="add mod">
          <ac:chgData name="Cherie Goff" userId="2dcb22ca-351b-44b2-9f70-35cdea92abd0" providerId="ADAL" clId="{1977A4C9-21C9-45BC-ABA8-2D057B06067B}" dt="2022-01-10T20:37:32.038" v="2298" actId="14100"/>
          <ac:spMkLst>
            <pc:docMk/>
            <pc:sldMk cId="2528455135" sldId="291"/>
            <ac:spMk id="35" creationId="{E87592E5-B567-470B-A14D-FBDFC156E6A5}"/>
          </ac:spMkLst>
        </pc:spChg>
        <pc:spChg chg="add mod">
          <ac:chgData name="Cherie Goff" userId="2dcb22ca-351b-44b2-9f70-35cdea92abd0" providerId="ADAL" clId="{1977A4C9-21C9-45BC-ABA8-2D057B06067B}" dt="2022-01-10T20:37:32.038" v="2298" actId="14100"/>
          <ac:spMkLst>
            <pc:docMk/>
            <pc:sldMk cId="2528455135" sldId="291"/>
            <ac:spMk id="36" creationId="{42D07DA8-E829-47F7-84EB-06FE7E2E18F2}"/>
          </ac:spMkLst>
        </pc:spChg>
        <pc:spChg chg="add mod">
          <ac:chgData name="Cherie Goff" userId="2dcb22ca-351b-44b2-9f70-35cdea92abd0" providerId="ADAL" clId="{1977A4C9-21C9-45BC-ABA8-2D057B06067B}" dt="2022-01-10T20:37:32.038" v="2298" actId="14100"/>
          <ac:spMkLst>
            <pc:docMk/>
            <pc:sldMk cId="2528455135" sldId="291"/>
            <ac:spMk id="37" creationId="{7A8C7925-5A11-4AA6-BE5A-010D751EFF72}"/>
          </ac:spMkLst>
        </pc:spChg>
        <pc:spChg chg="add mod">
          <ac:chgData name="Cherie Goff" userId="2dcb22ca-351b-44b2-9f70-35cdea92abd0" providerId="ADAL" clId="{1977A4C9-21C9-45BC-ABA8-2D057B06067B}" dt="2022-01-10T20:37:32.038" v="2298" actId="14100"/>
          <ac:spMkLst>
            <pc:docMk/>
            <pc:sldMk cId="2528455135" sldId="291"/>
            <ac:spMk id="38" creationId="{DCCB0C52-68B7-4A9F-9F70-EA0AC2CE1F6F}"/>
          </ac:spMkLst>
        </pc:spChg>
        <pc:spChg chg="add mod">
          <ac:chgData name="Cherie Goff" userId="2dcb22ca-351b-44b2-9f70-35cdea92abd0" providerId="ADAL" clId="{1977A4C9-21C9-45BC-ABA8-2D057B06067B}" dt="2022-01-10T20:37:32.038" v="2298" actId="14100"/>
          <ac:spMkLst>
            <pc:docMk/>
            <pc:sldMk cId="2528455135" sldId="291"/>
            <ac:spMk id="39" creationId="{CE7A4661-F0D9-4EF0-B8AD-4626DFA93224}"/>
          </ac:spMkLst>
        </pc:spChg>
        <pc:spChg chg="add mod">
          <ac:chgData name="Cherie Goff" userId="2dcb22ca-351b-44b2-9f70-35cdea92abd0" providerId="ADAL" clId="{1977A4C9-21C9-45BC-ABA8-2D057B06067B}" dt="2022-01-10T20:37:27.163" v="2296" actId="1076"/>
          <ac:spMkLst>
            <pc:docMk/>
            <pc:sldMk cId="2528455135" sldId="291"/>
            <ac:spMk id="40" creationId="{AD9B36B4-1714-4FD8-A853-9B3C43160779}"/>
          </ac:spMkLst>
        </pc:spChg>
        <pc:spChg chg="add mod">
          <ac:chgData name="Cherie Goff" userId="2dcb22ca-351b-44b2-9f70-35cdea92abd0" providerId="ADAL" clId="{1977A4C9-21C9-45BC-ABA8-2D057B06067B}" dt="2022-01-10T20:37:32.038" v="2298" actId="14100"/>
          <ac:spMkLst>
            <pc:docMk/>
            <pc:sldMk cId="2528455135" sldId="291"/>
            <ac:spMk id="41" creationId="{B22F48A2-EBC9-4B9F-A38E-DF39436ED27A}"/>
          </ac:spMkLst>
        </pc:spChg>
        <pc:spChg chg="add mod">
          <ac:chgData name="Cherie Goff" userId="2dcb22ca-351b-44b2-9f70-35cdea92abd0" providerId="ADAL" clId="{1977A4C9-21C9-45BC-ABA8-2D057B06067B}" dt="2022-01-13T18:55:13.615" v="3640" actId="20577"/>
          <ac:spMkLst>
            <pc:docMk/>
            <pc:sldMk cId="2528455135" sldId="291"/>
            <ac:spMk id="42" creationId="{03D51464-3635-4747-B520-F95BD39A5449}"/>
          </ac:spMkLst>
        </pc:spChg>
        <pc:spChg chg="add mod">
          <ac:chgData name="Cherie Goff" userId="2dcb22ca-351b-44b2-9f70-35cdea92abd0" providerId="ADAL" clId="{1977A4C9-21C9-45BC-ABA8-2D057B06067B}" dt="2022-01-10T20:37:32.038" v="2298" actId="14100"/>
          <ac:spMkLst>
            <pc:docMk/>
            <pc:sldMk cId="2528455135" sldId="291"/>
            <ac:spMk id="43" creationId="{1ECCD667-EC19-4773-B36B-7D0880DC1F63}"/>
          </ac:spMkLst>
        </pc:spChg>
        <pc:picChg chg="add del mod">
          <ac:chgData name="Cherie Goff" userId="2dcb22ca-351b-44b2-9f70-35cdea92abd0" providerId="ADAL" clId="{1977A4C9-21C9-45BC-ABA8-2D057B06067B}" dt="2022-01-10T20:34:43.536" v="2280" actId="478"/>
          <ac:picMkLst>
            <pc:docMk/>
            <pc:sldMk cId="2528455135" sldId="291"/>
            <ac:picMk id="16" creationId="{2CE1CEFB-5428-4A42-9DE3-8F7BCF36D277}"/>
          </ac:picMkLst>
        </pc:picChg>
      </pc:sldChg>
      <pc:sldChg chg="addSp delSp modSp new mod modTransition setBg modNotesTx">
        <pc:chgData name="Cherie Goff" userId="2dcb22ca-351b-44b2-9f70-35cdea92abd0" providerId="ADAL" clId="{1977A4C9-21C9-45BC-ABA8-2D057B06067B}" dt="2022-01-13T18:53:23.393" v="3635" actId="1076"/>
        <pc:sldMkLst>
          <pc:docMk/>
          <pc:sldMk cId="1912397589" sldId="292"/>
        </pc:sldMkLst>
        <pc:spChg chg="mod">
          <ac:chgData name="Cherie Goff" userId="2dcb22ca-351b-44b2-9f70-35cdea92abd0" providerId="ADAL" clId="{1977A4C9-21C9-45BC-ABA8-2D057B06067B}" dt="2022-01-13T18:53:23.393" v="3635" actId="1076"/>
          <ac:spMkLst>
            <pc:docMk/>
            <pc:sldMk cId="1912397589" sldId="292"/>
            <ac:spMk id="2" creationId="{F7A46707-097C-40F8-9407-BC96B5DE9871}"/>
          </ac:spMkLst>
        </pc:spChg>
        <pc:spChg chg="del mod">
          <ac:chgData name="Cherie Goff" userId="2dcb22ca-351b-44b2-9f70-35cdea92abd0" providerId="ADAL" clId="{1977A4C9-21C9-45BC-ABA8-2D057B06067B}" dt="2022-01-13T18:51:43.390" v="3578" actId="478"/>
          <ac:spMkLst>
            <pc:docMk/>
            <pc:sldMk cId="1912397589" sldId="292"/>
            <ac:spMk id="3" creationId="{54311FB2-4137-411D-996B-2A91E1B21C7A}"/>
          </ac:spMkLst>
        </pc:spChg>
        <pc:spChg chg="add del mod">
          <ac:chgData name="Cherie Goff" userId="2dcb22ca-351b-44b2-9f70-35cdea92abd0" providerId="ADAL" clId="{1977A4C9-21C9-45BC-ABA8-2D057B06067B}" dt="2022-01-13T18:51:47.344" v="3579" actId="478"/>
          <ac:spMkLst>
            <pc:docMk/>
            <pc:sldMk cId="1912397589" sldId="292"/>
            <ac:spMk id="5" creationId="{556776D5-3FA8-48AA-B04E-EECC0544C1A2}"/>
          </ac:spMkLst>
        </pc:spChg>
      </pc:sldChg>
      <pc:sldChg chg="modSp new del mod">
        <pc:chgData name="Cherie Goff" userId="2dcb22ca-351b-44b2-9f70-35cdea92abd0" providerId="ADAL" clId="{1977A4C9-21C9-45BC-ABA8-2D057B06067B}" dt="2022-01-10T20:45:58.491" v="2484" actId="47"/>
        <pc:sldMkLst>
          <pc:docMk/>
          <pc:sldMk cId="2179627860" sldId="293"/>
        </pc:sldMkLst>
        <pc:spChg chg="mod">
          <ac:chgData name="Cherie Goff" userId="2dcb22ca-351b-44b2-9f70-35cdea92abd0" providerId="ADAL" clId="{1977A4C9-21C9-45BC-ABA8-2D057B06067B}" dt="2022-01-10T20:45:53.767" v="2483" actId="20577"/>
          <ac:spMkLst>
            <pc:docMk/>
            <pc:sldMk cId="2179627860" sldId="293"/>
            <ac:spMk id="2" creationId="{00CC29E4-EBD9-4BFE-BD9C-DEE04AC6504F}"/>
          </ac:spMkLst>
        </pc:spChg>
      </pc:sldChg>
      <pc:sldChg chg="addSp delSp modSp new mod modTransition setBg delAnim modAnim modNotesTx">
        <pc:chgData name="Cherie Goff" userId="2dcb22ca-351b-44b2-9f70-35cdea92abd0" providerId="ADAL" clId="{1977A4C9-21C9-45BC-ABA8-2D057B06067B}" dt="2022-01-13T18:16:26.432" v="3502"/>
        <pc:sldMkLst>
          <pc:docMk/>
          <pc:sldMk cId="3097681971" sldId="293"/>
        </pc:sldMkLst>
        <pc:spChg chg="mod">
          <ac:chgData name="Cherie Goff" userId="2dcb22ca-351b-44b2-9f70-35cdea92abd0" providerId="ADAL" clId="{1977A4C9-21C9-45BC-ABA8-2D057B06067B}" dt="2022-01-13T17:24:50.224" v="3096" actId="1076"/>
          <ac:spMkLst>
            <pc:docMk/>
            <pc:sldMk cId="3097681971" sldId="293"/>
            <ac:spMk id="2" creationId="{05ECE462-7155-46F3-9466-DBD3243B1BA1}"/>
          </ac:spMkLst>
        </pc:spChg>
        <pc:spChg chg="del">
          <ac:chgData name="Cherie Goff" userId="2dcb22ca-351b-44b2-9f70-35cdea92abd0" providerId="ADAL" clId="{1977A4C9-21C9-45BC-ABA8-2D057B06067B}" dt="2022-01-10T21:02:13.568" v="2637" actId="22"/>
          <ac:spMkLst>
            <pc:docMk/>
            <pc:sldMk cId="3097681971" sldId="293"/>
            <ac:spMk id="3" creationId="{6B3B0542-7095-472A-95D5-AA840AFF0976}"/>
          </ac:spMkLst>
        </pc:spChg>
        <pc:spChg chg="add del mod">
          <ac:chgData name="Cherie Goff" userId="2dcb22ca-351b-44b2-9f70-35cdea92abd0" providerId="ADAL" clId="{1977A4C9-21C9-45BC-ABA8-2D057B06067B}" dt="2022-01-13T18:11:14.663" v="3281" actId="478"/>
          <ac:spMkLst>
            <pc:docMk/>
            <pc:sldMk cId="3097681971" sldId="293"/>
            <ac:spMk id="4" creationId="{DDB66322-79CA-41B2-80C8-9D0CBA16FFD7}"/>
          </ac:spMkLst>
        </pc:spChg>
        <pc:spChg chg="add del mod">
          <ac:chgData name="Cherie Goff" userId="2dcb22ca-351b-44b2-9f70-35cdea92abd0" providerId="ADAL" clId="{1977A4C9-21C9-45BC-ABA8-2D057B06067B}" dt="2022-01-10T21:02:46.881" v="2641" actId="478"/>
          <ac:spMkLst>
            <pc:docMk/>
            <pc:sldMk cId="3097681971" sldId="293"/>
            <ac:spMk id="6" creationId="{630469F7-7855-4334-9E68-4BF7A367CDFF}"/>
          </ac:spMkLst>
        </pc:spChg>
        <pc:picChg chg="add del mod ord">
          <ac:chgData name="Cherie Goff" userId="2dcb22ca-351b-44b2-9f70-35cdea92abd0" providerId="ADAL" clId="{1977A4C9-21C9-45BC-ABA8-2D057B06067B}" dt="2022-01-13T18:11:12.390" v="3280" actId="478"/>
          <ac:picMkLst>
            <pc:docMk/>
            <pc:sldMk cId="3097681971" sldId="293"/>
            <ac:picMk id="5" creationId="{2A079C40-2DED-4F99-9171-3FB145B3D6D4}"/>
          </ac:picMkLst>
        </pc:picChg>
      </pc:sldChg>
      <pc:sldChg chg="addSp delSp modSp new mod modTransition setBg delAnim modAnim modNotesTx">
        <pc:chgData name="Cherie Goff" userId="2dcb22ca-351b-44b2-9f70-35cdea92abd0" providerId="ADAL" clId="{1977A4C9-21C9-45BC-ABA8-2D057B06067B}" dt="2022-01-13T18:13:48.498" v="3415"/>
        <pc:sldMkLst>
          <pc:docMk/>
          <pc:sldMk cId="670169280" sldId="294"/>
        </pc:sldMkLst>
        <pc:spChg chg="mod">
          <ac:chgData name="Cherie Goff" userId="2dcb22ca-351b-44b2-9f70-35cdea92abd0" providerId="ADAL" clId="{1977A4C9-21C9-45BC-ABA8-2D057B06067B}" dt="2022-01-13T17:25:10.338" v="3100" actId="1076"/>
          <ac:spMkLst>
            <pc:docMk/>
            <pc:sldMk cId="670169280" sldId="294"/>
            <ac:spMk id="2" creationId="{FB5C7CDA-BD8A-4340-A2D3-C2ECD70ACB56}"/>
          </ac:spMkLst>
        </pc:spChg>
        <pc:spChg chg="del">
          <ac:chgData name="Cherie Goff" userId="2dcb22ca-351b-44b2-9f70-35cdea92abd0" providerId="ADAL" clId="{1977A4C9-21C9-45BC-ABA8-2D057B06067B}" dt="2022-01-10T21:03:49.990" v="2662" actId="22"/>
          <ac:spMkLst>
            <pc:docMk/>
            <pc:sldMk cId="670169280" sldId="294"/>
            <ac:spMk id="3" creationId="{319D299D-E2F8-4CFD-BFA7-D262D2163191}"/>
          </ac:spMkLst>
        </pc:spChg>
        <pc:spChg chg="add del mod">
          <ac:chgData name="Cherie Goff" userId="2dcb22ca-351b-44b2-9f70-35cdea92abd0" providerId="ADAL" clId="{1977A4C9-21C9-45BC-ABA8-2D057B06067B}" dt="2022-01-13T17:16:28.780" v="2994" actId="22"/>
          <ac:spMkLst>
            <pc:docMk/>
            <pc:sldMk cId="670169280" sldId="294"/>
            <ac:spMk id="4" creationId="{03255672-E8F3-4B37-BF10-66FB18BFA10E}"/>
          </ac:spMkLst>
        </pc:spChg>
        <pc:spChg chg="add del mod">
          <ac:chgData name="Cherie Goff" userId="2dcb22ca-351b-44b2-9f70-35cdea92abd0" providerId="ADAL" clId="{1977A4C9-21C9-45BC-ABA8-2D057B06067B}" dt="2022-01-13T18:11:22.874" v="3283" actId="478"/>
          <ac:spMkLst>
            <pc:docMk/>
            <pc:sldMk cId="670169280" sldId="294"/>
            <ac:spMk id="9" creationId="{2BAFA7B9-94E3-4F75-A971-FA24AFF0710F}"/>
          </ac:spMkLst>
        </pc:spChg>
        <pc:picChg chg="add del mod ord">
          <ac:chgData name="Cherie Goff" userId="2dcb22ca-351b-44b2-9f70-35cdea92abd0" providerId="ADAL" clId="{1977A4C9-21C9-45BC-ABA8-2D057B06067B}" dt="2022-01-13T17:16:10.159" v="2993" actId="478"/>
          <ac:picMkLst>
            <pc:docMk/>
            <pc:sldMk cId="670169280" sldId="294"/>
            <ac:picMk id="5" creationId="{DD3EE0B8-73AD-4C0F-AC8C-BC1062149B2B}"/>
          </ac:picMkLst>
        </pc:picChg>
        <pc:picChg chg="add del mod ord">
          <ac:chgData name="Cherie Goff" userId="2dcb22ca-351b-44b2-9f70-35cdea92abd0" providerId="ADAL" clId="{1977A4C9-21C9-45BC-ABA8-2D057B06067B}" dt="2022-01-13T18:11:20.336" v="3282" actId="478"/>
          <ac:picMkLst>
            <pc:docMk/>
            <pc:sldMk cId="670169280" sldId="294"/>
            <ac:picMk id="7" creationId="{76717071-93C8-4778-80EC-82BA194DA92E}"/>
          </ac:picMkLst>
        </pc:picChg>
      </pc:sldChg>
      <pc:sldChg chg="addSp delSp modSp new mod modTransition setBg delAnim modAnim modNotesTx">
        <pc:chgData name="Cherie Goff" userId="2dcb22ca-351b-44b2-9f70-35cdea92abd0" providerId="ADAL" clId="{1977A4C9-21C9-45BC-ABA8-2D057B06067B}" dt="2022-01-13T18:15:25.448" v="3500"/>
        <pc:sldMkLst>
          <pc:docMk/>
          <pc:sldMk cId="3691036325" sldId="295"/>
        </pc:sldMkLst>
        <pc:spChg chg="mod">
          <ac:chgData name="Cherie Goff" userId="2dcb22ca-351b-44b2-9f70-35cdea92abd0" providerId="ADAL" clId="{1977A4C9-21C9-45BC-ABA8-2D057B06067B}" dt="2022-01-13T17:27:57.608" v="3111" actId="14100"/>
          <ac:spMkLst>
            <pc:docMk/>
            <pc:sldMk cId="3691036325" sldId="295"/>
            <ac:spMk id="2" creationId="{E401F0DB-BE58-49D6-B409-FB6442738D38}"/>
          </ac:spMkLst>
        </pc:spChg>
        <pc:spChg chg="del">
          <ac:chgData name="Cherie Goff" userId="2dcb22ca-351b-44b2-9f70-35cdea92abd0" providerId="ADAL" clId="{1977A4C9-21C9-45BC-ABA8-2D057B06067B}" dt="2022-01-10T21:06:32.926" v="2772" actId="22"/>
          <ac:spMkLst>
            <pc:docMk/>
            <pc:sldMk cId="3691036325" sldId="295"/>
            <ac:spMk id="3" creationId="{44446EF6-C529-4A4B-883B-909F6B5FD994}"/>
          </ac:spMkLst>
        </pc:spChg>
        <pc:spChg chg="add del mod">
          <ac:chgData name="Cherie Goff" userId="2dcb22ca-351b-44b2-9f70-35cdea92abd0" providerId="ADAL" clId="{1977A4C9-21C9-45BC-ABA8-2D057B06067B}" dt="2022-01-13T18:14:06.749" v="3417" actId="478"/>
          <ac:spMkLst>
            <pc:docMk/>
            <pc:sldMk cId="3691036325" sldId="295"/>
            <ac:spMk id="4" creationId="{0EE31DCD-25B0-4CB5-8270-BE97EFF44B5B}"/>
          </ac:spMkLst>
        </pc:spChg>
        <pc:picChg chg="add del mod ord">
          <ac:chgData name="Cherie Goff" userId="2dcb22ca-351b-44b2-9f70-35cdea92abd0" providerId="ADAL" clId="{1977A4C9-21C9-45BC-ABA8-2D057B06067B}" dt="2022-01-13T18:13:58.530" v="3416" actId="478"/>
          <ac:picMkLst>
            <pc:docMk/>
            <pc:sldMk cId="3691036325" sldId="295"/>
            <ac:picMk id="5" creationId="{53F0B1CE-ECE7-4914-AE66-F8A9F0E454F8}"/>
          </ac:picMkLst>
        </pc:picChg>
      </pc:sldChg>
      <pc:sldChg chg="addSp delSp modSp new mod modTransition setBg delAnim modAnim modNotesTx">
        <pc:chgData name="Cherie Goff" userId="2dcb22ca-351b-44b2-9f70-35cdea92abd0" providerId="ADAL" clId="{1977A4C9-21C9-45BC-ABA8-2D057B06067B}" dt="2022-01-13T18:19:15.584" v="3509"/>
        <pc:sldMkLst>
          <pc:docMk/>
          <pc:sldMk cId="3457433788" sldId="296"/>
        </pc:sldMkLst>
        <pc:spChg chg="mod">
          <ac:chgData name="Cherie Goff" userId="2dcb22ca-351b-44b2-9f70-35cdea92abd0" providerId="ADAL" clId="{1977A4C9-21C9-45BC-ABA8-2D057B06067B}" dt="2022-01-13T17:33:39.486" v="3115" actId="1076"/>
          <ac:spMkLst>
            <pc:docMk/>
            <pc:sldMk cId="3457433788" sldId="296"/>
            <ac:spMk id="2" creationId="{DA1DA17C-2E1A-4796-B65F-214B6E1C745A}"/>
          </ac:spMkLst>
        </pc:spChg>
        <pc:spChg chg="del">
          <ac:chgData name="Cherie Goff" userId="2dcb22ca-351b-44b2-9f70-35cdea92abd0" providerId="ADAL" clId="{1977A4C9-21C9-45BC-ABA8-2D057B06067B}" dt="2022-01-10T21:16:52.582" v="2880" actId="22"/>
          <ac:spMkLst>
            <pc:docMk/>
            <pc:sldMk cId="3457433788" sldId="296"/>
            <ac:spMk id="3" creationId="{D5AF4B88-5386-4EC8-AC4D-412FBB334E20}"/>
          </ac:spMkLst>
        </pc:spChg>
        <pc:spChg chg="add del mod">
          <ac:chgData name="Cherie Goff" userId="2dcb22ca-351b-44b2-9f70-35cdea92abd0" providerId="ADAL" clId="{1977A4C9-21C9-45BC-ABA8-2D057B06067B}" dt="2022-01-13T18:16:39.843" v="3504" actId="478"/>
          <ac:spMkLst>
            <pc:docMk/>
            <pc:sldMk cId="3457433788" sldId="296"/>
            <ac:spMk id="4" creationId="{21FFAB84-66A9-4C2A-925E-6D52E74DDF01}"/>
          </ac:spMkLst>
        </pc:spChg>
        <pc:spChg chg="add del mod">
          <ac:chgData name="Cherie Goff" userId="2dcb22ca-351b-44b2-9f70-35cdea92abd0" providerId="ADAL" clId="{1977A4C9-21C9-45BC-ABA8-2D057B06067B}" dt="2022-01-10T21:17:23.491" v="2884" actId="22"/>
          <ac:spMkLst>
            <pc:docMk/>
            <pc:sldMk cId="3457433788" sldId="296"/>
            <ac:spMk id="7" creationId="{983300F4-1D00-4BD0-879B-09F01DB4E0B0}"/>
          </ac:spMkLst>
        </pc:spChg>
        <pc:picChg chg="add del mod ord">
          <ac:chgData name="Cherie Goff" userId="2dcb22ca-351b-44b2-9f70-35cdea92abd0" providerId="ADAL" clId="{1977A4C9-21C9-45BC-ABA8-2D057B06067B}" dt="2022-01-10T21:16:58.987" v="2883" actId="478"/>
          <ac:picMkLst>
            <pc:docMk/>
            <pc:sldMk cId="3457433788" sldId="296"/>
            <ac:picMk id="5" creationId="{A371BC23-41AE-4AA5-9F54-11316C6E6C32}"/>
          </ac:picMkLst>
        </pc:picChg>
        <pc:picChg chg="add del mod ord">
          <ac:chgData name="Cherie Goff" userId="2dcb22ca-351b-44b2-9f70-35cdea92abd0" providerId="ADAL" clId="{1977A4C9-21C9-45BC-ABA8-2D057B06067B}" dt="2022-01-13T18:16:35.225" v="3503" actId="478"/>
          <ac:picMkLst>
            <pc:docMk/>
            <pc:sldMk cId="3457433788" sldId="296"/>
            <ac:picMk id="9" creationId="{5F090912-6BCA-4E0B-BAD8-B1CC91A7E6C9}"/>
          </ac:picMkLst>
        </pc:picChg>
      </pc:sldChg>
      <pc:sldChg chg="addSp delSp modSp new mod modTransition setBg delAnim modAnim modNotesTx">
        <pc:chgData name="Cherie Goff" userId="2dcb22ca-351b-44b2-9f70-35cdea92abd0" providerId="ADAL" clId="{1977A4C9-21C9-45BC-ABA8-2D057B06067B}" dt="2022-01-13T18:21:54.449" v="3514"/>
        <pc:sldMkLst>
          <pc:docMk/>
          <pc:sldMk cId="2914548709" sldId="297"/>
        </pc:sldMkLst>
        <pc:spChg chg="mod">
          <ac:chgData name="Cherie Goff" userId="2dcb22ca-351b-44b2-9f70-35cdea92abd0" providerId="ADAL" clId="{1977A4C9-21C9-45BC-ABA8-2D057B06067B}" dt="2022-01-13T17:40:14.998" v="3120" actId="14100"/>
          <ac:spMkLst>
            <pc:docMk/>
            <pc:sldMk cId="2914548709" sldId="297"/>
            <ac:spMk id="2" creationId="{81B4B92A-C112-4A0D-873E-CA4413AC0C95}"/>
          </ac:spMkLst>
        </pc:spChg>
        <pc:spChg chg="del">
          <ac:chgData name="Cherie Goff" userId="2dcb22ca-351b-44b2-9f70-35cdea92abd0" providerId="ADAL" clId="{1977A4C9-21C9-45BC-ABA8-2D057B06067B}" dt="2022-01-10T21:18:45.795" v="2899" actId="22"/>
          <ac:spMkLst>
            <pc:docMk/>
            <pc:sldMk cId="2914548709" sldId="297"/>
            <ac:spMk id="3" creationId="{E8F91A72-EC48-4D01-A0AD-BA6E6FE45C19}"/>
          </ac:spMkLst>
        </pc:spChg>
        <pc:spChg chg="add del mod">
          <ac:chgData name="Cherie Goff" userId="2dcb22ca-351b-44b2-9f70-35cdea92abd0" providerId="ADAL" clId="{1977A4C9-21C9-45BC-ABA8-2D057B06067B}" dt="2022-01-13T18:19:33.800" v="3511" actId="478"/>
          <ac:spMkLst>
            <pc:docMk/>
            <pc:sldMk cId="2914548709" sldId="297"/>
            <ac:spMk id="4" creationId="{9380E2BD-5063-430C-B937-E393F3E1E11A}"/>
          </ac:spMkLst>
        </pc:spChg>
        <pc:picChg chg="add del mod ord">
          <ac:chgData name="Cherie Goff" userId="2dcb22ca-351b-44b2-9f70-35cdea92abd0" providerId="ADAL" clId="{1977A4C9-21C9-45BC-ABA8-2D057B06067B}" dt="2022-01-13T18:19:31.502" v="3510" actId="478"/>
          <ac:picMkLst>
            <pc:docMk/>
            <pc:sldMk cId="2914548709" sldId="297"/>
            <ac:picMk id="5" creationId="{3F89BCE9-DA62-4A33-88BF-601B8293EA0D}"/>
          </ac:picMkLst>
        </pc:picChg>
      </pc:sldChg>
      <pc:sldChg chg="addSp delSp modSp new mod modTransition setBg delAnim modAnim modNotesTx">
        <pc:chgData name="Cherie Goff" userId="2dcb22ca-351b-44b2-9f70-35cdea92abd0" providerId="ADAL" clId="{1977A4C9-21C9-45BC-ABA8-2D057B06067B}" dt="2022-01-13T18:24:22.584" v="3540" actId="1076"/>
        <pc:sldMkLst>
          <pc:docMk/>
          <pc:sldMk cId="2744849998" sldId="298"/>
        </pc:sldMkLst>
        <pc:spChg chg="mod">
          <ac:chgData name="Cherie Goff" userId="2dcb22ca-351b-44b2-9f70-35cdea92abd0" providerId="ADAL" clId="{1977A4C9-21C9-45BC-ABA8-2D057B06067B}" dt="2022-01-13T18:24:22.584" v="3540" actId="1076"/>
          <ac:spMkLst>
            <pc:docMk/>
            <pc:sldMk cId="2744849998" sldId="298"/>
            <ac:spMk id="2" creationId="{AFBFFE5E-1A64-4C6B-990E-281A9DBC6EE0}"/>
          </ac:spMkLst>
        </pc:spChg>
        <pc:spChg chg="del">
          <ac:chgData name="Cherie Goff" userId="2dcb22ca-351b-44b2-9f70-35cdea92abd0" providerId="ADAL" clId="{1977A4C9-21C9-45BC-ABA8-2D057B06067B}" dt="2022-01-10T21:20:30.470" v="2915" actId="22"/>
          <ac:spMkLst>
            <pc:docMk/>
            <pc:sldMk cId="2744849998" sldId="298"/>
            <ac:spMk id="3" creationId="{B6C6933B-6E31-4367-814E-B56EF24D46FF}"/>
          </ac:spMkLst>
        </pc:spChg>
        <pc:spChg chg="add del mod">
          <ac:chgData name="Cherie Goff" userId="2dcb22ca-351b-44b2-9f70-35cdea92abd0" providerId="ADAL" clId="{1977A4C9-21C9-45BC-ABA8-2D057B06067B}" dt="2022-01-13T18:22:04.930" v="3516" actId="478"/>
          <ac:spMkLst>
            <pc:docMk/>
            <pc:sldMk cId="2744849998" sldId="298"/>
            <ac:spMk id="4" creationId="{1F623DE6-5DA3-4F0A-A620-4C042E85A358}"/>
          </ac:spMkLst>
        </pc:spChg>
        <pc:picChg chg="add del mod ord">
          <ac:chgData name="Cherie Goff" userId="2dcb22ca-351b-44b2-9f70-35cdea92abd0" providerId="ADAL" clId="{1977A4C9-21C9-45BC-ABA8-2D057B06067B}" dt="2022-01-13T18:22:03.340" v="3515" actId="478"/>
          <ac:picMkLst>
            <pc:docMk/>
            <pc:sldMk cId="2744849998" sldId="298"/>
            <ac:picMk id="5" creationId="{137D64BD-111D-4359-BCD9-27101B7DA548}"/>
          </ac:picMkLst>
        </pc:picChg>
      </pc:sldChg>
      <pc:sldChg chg="add setBg">
        <pc:chgData name="Cherie Goff" userId="2dcb22ca-351b-44b2-9f70-35cdea92abd0" providerId="ADAL" clId="{1977A4C9-21C9-45BC-ABA8-2D057B06067B}" dt="2022-01-13T17:22:23.146" v="3014"/>
        <pc:sldMkLst>
          <pc:docMk/>
          <pc:sldMk cId="2150315320" sldId="299"/>
        </pc:sldMkLst>
      </pc:sldChg>
      <pc:sldChg chg="add setBg">
        <pc:chgData name="Cherie Goff" userId="2dcb22ca-351b-44b2-9f70-35cdea92abd0" providerId="ADAL" clId="{1977A4C9-21C9-45BC-ABA8-2D057B06067B}" dt="2022-01-13T17:04:20.004" v="2978"/>
        <pc:sldMkLst>
          <pc:docMk/>
          <pc:sldMk cId="3001699115" sldId="300"/>
        </pc:sldMkLst>
      </pc:sldChg>
    </pc:docChg>
  </pc:docChgLst>
  <pc:docChgLst>
    <pc:chgData name="Cherie Goff" userId="2dcb22ca-351b-44b2-9f70-35cdea92abd0" providerId="ADAL" clId="{8AFD6EAA-C5B2-4E71-8C6E-FBD7E3E37D9A}"/>
    <pc:docChg chg="custSel addSld delSld modSld sldOrd">
      <pc:chgData name="Cherie Goff" userId="2dcb22ca-351b-44b2-9f70-35cdea92abd0" providerId="ADAL" clId="{8AFD6EAA-C5B2-4E71-8C6E-FBD7E3E37D9A}" dt="2021-10-25T16:17:03.433" v="969" actId="20578"/>
      <pc:docMkLst>
        <pc:docMk/>
      </pc:docMkLst>
      <pc:sldChg chg="modSp mod modNotesTx">
        <pc:chgData name="Cherie Goff" userId="2dcb22ca-351b-44b2-9f70-35cdea92abd0" providerId="ADAL" clId="{8AFD6EAA-C5B2-4E71-8C6E-FBD7E3E37D9A}" dt="2021-10-22T19:50:58.557" v="468" actId="20577"/>
        <pc:sldMkLst>
          <pc:docMk/>
          <pc:sldMk cId="4136038787" sldId="271"/>
        </pc:sldMkLst>
        <pc:spChg chg="mod">
          <ac:chgData name="Cherie Goff" userId="2dcb22ca-351b-44b2-9f70-35cdea92abd0" providerId="ADAL" clId="{8AFD6EAA-C5B2-4E71-8C6E-FBD7E3E37D9A}" dt="2021-10-22T19:15:40.480" v="353" actId="20577"/>
          <ac:spMkLst>
            <pc:docMk/>
            <pc:sldMk cId="4136038787" sldId="271"/>
            <ac:spMk id="8" creationId="{93ABAED0-EE35-4B21-832F-4933EC71563A}"/>
          </ac:spMkLst>
        </pc:spChg>
      </pc:sldChg>
      <pc:sldChg chg="ord modNotesTx">
        <pc:chgData name="Cherie Goff" userId="2dcb22ca-351b-44b2-9f70-35cdea92abd0" providerId="ADAL" clId="{8AFD6EAA-C5B2-4E71-8C6E-FBD7E3E37D9A}" dt="2021-10-25T16:17:03.433" v="969" actId="20578"/>
        <pc:sldMkLst>
          <pc:docMk/>
          <pc:sldMk cId="3355530512" sldId="273"/>
        </pc:sldMkLst>
      </pc:sldChg>
      <pc:sldChg chg="modNotesTx">
        <pc:chgData name="Cherie Goff" userId="2dcb22ca-351b-44b2-9f70-35cdea92abd0" providerId="ADAL" clId="{8AFD6EAA-C5B2-4E71-8C6E-FBD7E3E37D9A}" dt="2021-10-22T19:45:56.637" v="458" actId="20577"/>
        <pc:sldMkLst>
          <pc:docMk/>
          <pc:sldMk cId="4021167183" sldId="275"/>
        </pc:sldMkLst>
      </pc:sldChg>
      <pc:sldChg chg="modNotesTx">
        <pc:chgData name="Cherie Goff" userId="2dcb22ca-351b-44b2-9f70-35cdea92abd0" providerId="ADAL" clId="{8AFD6EAA-C5B2-4E71-8C6E-FBD7E3E37D9A}" dt="2021-10-22T19:38:12.991" v="441" actId="20577"/>
        <pc:sldMkLst>
          <pc:docMk/>
          <pc:sldMk cId="1426483355" sldId="276"/>
        </pc:sldMkLst>
      </pc:sldChg>
      <pc:sldChg chg="addSp delSp modSp mod">
        <pc:chgData name="Cherie Goff" userId="2dcb22ca-351b-44b2-9f70-35cdea92abd0" providerId="ADAL" clId="{8AFD6EAA-C5B2-4E71-8C6E-FBD7E3E37D9A}" dt="2021-10-22T19:26:04.187" v="437" actId="20577"/>
        <pc:sldMkLst>
          <pc:docMk/>
          <pc:sldMk cId="257583520" sldId="277"/>
        </pc:sldMkLst>
        <pc:spChg chg="add mod">
          <ac:chgData name="Cherie Goff" userId="2dcb22ca-351b-44b2-9f70-35cdea92abd0" providerId="ADAL" clId="{8AFD6EAA-C5B2-4E71-8C6E-FBD7E3E37D9A}" dt="2021-10-22T19:26:04.187" v="437" actId="20577"/>
          <ac:spMkLst>
            <pc:docMk/>
            <pc:sldMk cId="257583520" sldId="277"/>
            <ac:spMk id="4" creationId="{A27B42CC-A05B-41B1-8490-76BA16C2078B}"/>
          </ac:spMkLst>
        </pc:spChg>
        <pc:spChg chg="del mod">
          <ac:chgData name="Cherie Goff" userId="2dcb22ca-351b-44b2-9f70-35cdea92abd0" providerId="ADAL" clId="{8AFD6EAA-C5B2-4E71-8C6E-FBD7E3E37D9A}" dt="2021-10-22T19:25:20.981" v="400"/>
          <ac:spMkLst>
            <pc:docMk/>
            <pc:sldMk cId="257583520" sldId="277"/>
            <ac:spMk id="8" creationId="{93ABAED0-EE35-4B21-832F-4933EC71563A}"/>
          </ac:spMkLst>
        </pc:spChg>
        <pc:graphicFrameChg chg="add del mod">
          <ac:chgData name="Cherie Goff" userId="2dcb22ca-351b-44b2-9f70-35cdea92abd0" providerId="ADAL" clId="{8AFD6EAA-C5B2-4E71-8C6E-FBD7E3E37D9A}" dt="2021-10-22T19:25:32.582" v="401" actId="478"/>
          <ac:graphicFrameMkLst>
            <pc:docMk/>
            <pc:sldMk cId="257583520" sldId="277"/>
            <ac:graphicFrameMk id="2" creationId="{5720F503-A36B-49FD-A1B4-172656F4F69F}"/>
          </ac:graphicFrameMkLst>
        </pc:graphicFrameChg>
      </pc:sldChg>
      <pc:sldChg chg="modSp modNotesTx">
        <pc:chgData name="Cherie Goff" userId="2dcb22ca-351b-44b2-9f70-35cdea92abd0" providerId="ADAL" clId="{8AFD6EAA-C5B2-4E71-8C6E-FBD7E3E37D9A}" dt="2021-10-22T19:04:02.902" v="62" actId="20577"/>
        <pc:sldMkLst>
          <pc:docMk/>
          <pc:sldMk cId="4277518598" sldId="278"/>
        </pc:sldMkLst>
        <pc:spChg chg="mod">
          <ac:chgData name="Cherie Goff" userId="2dcb22ca-351b-44b2-9f70-35cdea92abd0" providerId="ADAL" clId="{8AFD6EAA-C5B2-4E71-8C6E-FBD7E3E37D9A}" dt="2021-10-22T19:03:32.282" v="59" actId="20577"/>
          <ac:spMkLst>
            <pc:docMk/>
            <pc:sldMk cId="4277518598" sldId="278"/>
            <ac:spMk id="8" creationId="{93ABAED0-EE35-4B21-832F-4933EC71563A}"/>
          </ac:spMkLst>
        </pc:spChg>
      </pc:sldChg>
      <pc:sldChg chg="addSp delSp modSp add del mod ord modNotesTx">
        <pc:chgData name="Cherie Goff" userId="2dcb22ca-351b-44b2-9f70-35cdea92abd0" providerId="ADAL" clId="{8AFD6EAA-C5B2-4E71-8C6E-FBD7E3E37D9A}" dt="2021-10-25T15:43:09.937" v="636" actId="47"/>
        <pc:sldMkLst>
          <pc:docMk/>
          <pc:sldMk cId="3558008511" sldId="279"/>
        </pc:sldMkLst>
        <pc:spChg chg="add mod">
          <ac:chgData name="Cherie Goff" userId="2dcb22ca-351b-44b2-9f70-35cdea92abd0" providerId="ADAL" clId="{8AFD6EAA-C5B2-4E71-8C6E-FBD7E3E37D9A}" dt="2021-10-22T19:55:30.647" v="545" actId="20577"/>
          <ac:spMkLst>
            <pc:docMk/>
            <pc:sldMk cId="3558008511" sldId="279"/>
            <ac:spMk id="4" creationId="{758B89A5-3839-4F89-AE90-F26B83A0BD3B}"/>
          </ac:spMkLst>
        </pc:spChg>
        <pc:spChg chg="mod">
          <ac:chgData name="Cherie Goff" userId="2dcb22ca-351b-44b2-9f70-35cdea92abd0" providerId="ADAL" clId="{8AFD6EAA-C5B2-4E71-8C6E-FBD7E3E37D9A}" dt="2021-10-22T19:58:15.806" v="634" actId="20577"/>
          <ac:spMkLst>
            <pc:docMk/>
            <pc:sldMk cId="3558008511" sldId="279"/>
            <ac:spMk id="7" creationId="{49396EEF-245F-4927-A916-A5CD229FAB95}"/>
          </ac:spMkLst>
        </pc:spChg>
        <pc:picChg chg="del">
          <ac:chgData name="Cherie Goff" userId="2dcb22ca-351b-44b2-9f70-35cdea92abd0" providerId="ADAL" clId="{8AFD6EAA-C5B2-4E71-8C6E-FBD7E3E37D9A}" dt="2021-10-22T19:13:42.687" v="235" actId="478"/>
          <ac:picMkLst>
            <pc:docMk/>
            <pc:sldMk cId="3558008511" sldId="279"/>
            <ac:picMk id="3" creationId="{944C3546-6B61-41DF-BC95-543D49F5B5E1}"/>
          </ac:picMkLst>
        </pc:picChg>
      </pc:sldChg>
      <pc:sldChg chg="addSp delSp modSp add mod delAnim modAnim modNotesTx">
        <pc:chgData name="Cherie Goff" userId="2dcb22ca-351b-44b2-9f70-35cdea92abd0" providerId="ADAL" clId="{8AFD6EAA-C5B2-4E71-8C6E-FBD7E3E37D9A}" dt="2021-10-25T16:16:25.379" v="968" actId="20577"/>
        <pc:sldMkLst>
          <pc:docMk/>
          <pc:sldMk cId="1499864182" sldId="280"/>
        </pc:sldMkLst>
        <pc:spChg chg="del mod">
          <ac:chgData name="Cherie Goff" userId="2dcb22ca-351b-44b2-9f70-35cdea92abd0" providerId="ADAL" clId="{8AFD6EAA-C5B2-4E71-8C6E-FBD7E3E37D9A}" dt="2021-10-25T15:59:23.199" v="719" actId="22"/>
          <ac:spMkLst>
            <pc:docMk/>
            <pc:sldMk cId="1499864182" sldId="280"/>
            <ac:spMk id="4" creationId="{758B89A5-3839-4F89-AE90-F26B83A0BD3B}"/>
          </ac:spMkLst>
        </pc:spChg>
        <pc:spChg chg="add mod">
          <ac:chgData name="Cherie Goff" userId="2dcb22ca-351b-44b2-9f70-35cdea92abd0" providerId="ADAL" clId="{8AFD6EAA-C5B2-4E71-8C6E-FBD7E3E37D9A}" dt="2021-10-25T16:15:35.838" v="958" actId="1076"/>
          <ac:spMkLst>
            <pc:docMk/>
            <pc:sldMk cId="1499864182" sldId="280"/>
            <ac:spMk id="6" creationId="{FFDFA521-EDE4-4FB7-8E8E-E8EA9665B8CD}"/>
          </ac:spMkLst>
        </pc:spChg>
        <pc:spChg chg="mod">
          <ac:chgData name="Cherie Goff" userId="2dcb22ca-351b-44b2-9f70-35cdea92abd0" providerId="ADAL" clId="{8AFD6EAA-C5B2-4E71-8C6E-FBD7E3E37D9A}" dt="2021-10-25T15:54:02.234" v="687" actId="20577"/>
          <ac:spMkLst>
            <pc:docMk/>
            <pc:sldMk cId="1499864182" sldId="280"/>
            <ac:spMk id="7" creationId="{49396EEF-245F-4927-A916-A5CD229FAB95}"/>
          </ac:spMkLst>
        </pc:spChg>
        <pc:picChg chg="add del mod ord">
          <ac:chgData name="Cherie Goff" userId="2dcb22ca-351b-44b2-9f70-35cdea92abd0" providerId="ADAL" clId="{8AFD6EAA-C5B2-4E71-8C6E-FBD7E3E37D9A}" dt="2021-10-25T15:59:38.985" v="724" actId="478"/>
          <ac:picMkLst>
            <pc:docMk/>
            <pc:sldMk cId="1499864182" sldId="280"/>
            <ac:picMk id="3" creationId="{0933D7ED-3DAF-4436-A101-51CCC5E9DE63}"/>
          </ac:picMkLst>
        </pc:picChg>
        <pc:picChg chg="add del mod">
          <ac:chgData name="Cherie Goff" userId="2dcb22ca-351b-44b2-9f70-35cdea92abd0" providerId="ADAL" clId="{8AFD6EAA-C5B2-4E71-8C6E-FBD7E3E37D9A}" dt="2021-10-25T16:13:37.060" v="951" actId="478"/>
          <ac:picMkLst>
            <pc:docMk/>
            <pc:sldMk cId="1499864182" sldId="280"/>
            <ac:picMk id="8" creationId="{CB60AFA6-0D09-416C-BAC4-2694DF60EDFF}"/>
          </ac:picMkLst>
        </pc:picChg>
        <pc:picChg chg="add mod">
          <ac:chgData name="Cherie Goff" userId="2dcb22ca-351b-44b2-9f70-35cdea92abd0" providerId="ADAL" clId="{8AFD6EAA-C5B2-4E71-8C6E-FBD7E3E37D9A}" dt="2021-10-25T16:15:42.692" v="960" actId="1076"/>
          <ac:picMkLst>
            <pc:docMk/>
            <pc:sldMk cId="1499864182" sldId="280"/>
            <ac:picMk id="11" creationId="{FC40E13E-C8CA-4E1C-9ED9-403CDAF1762A}"/>
          </ac:picMkLst>
        </pc:picChg>
      </pc:sldChg>
      <pc:sldChg chg="add del">
        <pc:chgData name="Cherie Goff" userId="2dcb22ca-351b-44b2-9f70-35cdea92abd0" providerId="ADAL" clId="{8AFD6EAA-C5B2-4E71-8C6E-FBD7E3E37D9A}" dt="2021-10-25T15:42:55.403" v="635" actId="47"/>
        <pc:sldMkLst>
          <pc:docMk/>
          <pc:sldMk cId="623170251" sldId="281"/>
        </pc:sldMkLst>
      </pc:sldChg>
      <pc:sldChg chg="addSp delSp modSp add mod modAnim modNotesTx">
        <pc:chgData name="Cherie Goff" userId="2dcb22ca-351b-44b2-9f70-35cdea92abd0" providerId="ADAL" clId="{8AFD6EAA-C5B2-4E71-8C6E-FBD7E3E37D9A}" dt="2021-10-25T16:16:01.476" v="961"/>
        <pc:sldMkLst>
          <pc:docMk/>
          <pc:sldMk cId="3951430694" sldId="281"/>
        </pc:sldMkLst>
        <pc:spChg chg="del">
          <ac:chgData name="Cherie Goff" userId="2dcb22ca-351b-44b2-9f70-35cdea92abd0" providerId="ADAL" clId="{8AFD6EAA-C5B2-4E71-8C6E-FBD7E3E37D9A}" dt="2021-10-25T16:10:01.749" v="919"/>
          <ac:spMkLst>
            <pc:docMk/>
            <pc:sldMk cId="3951430694" sldId="281"/>
            <ac:spMk id="4" creationId="{758B89A5-3839-4F89-AE90-F26B83A0BD3B}"/>
          </ac:spMkLst>
        </pc:spChg>
        <pc:spChg chg="mod">
          <ac:chgData name="Cherie Goff" userId="2dcb22ca-351b-44b2-9f70-35cdea92abd0" providerId="ADAL" clId="{8AFD6EAA-C5B2-4E71-8C6E-FBD7E3E37D9A}" dt="2021-10-25T16:03:09.163" v="918" actId="20577"/>
          <ac:spMkLst>
            <pc:docMk/>
            <pc:sldMk cId="3951430694" sldId="281"/>
            <ac:spMk id="7" creationId="{49396EEF-245F-4927-A916-A5CD229FAB95}"/>
          </ac:spMkLst>
        </pc:spChg>
        <pc:picChg chg="add mod">
          <ac:chgData name="Cherie Goff" userId="2dcb22ca-351b-44b2-9f70-35cdea92abd0" providerId="ADAL" clId="{8AFD6EAA-C5B2-4E71-8C6E-FBD7E3E37D9A}" dt="2021-10-25T16:12:10.728" v="948" actId="1076"/>
          <ac:picMkLst>
            <pc:docMk/>
            <pc:sldMk cId="3951430694" sldId="281"/>
            <ac:picMk id="2" creationId="{A4B0EE9B-E198-40B1-971F-2FF88E8B3AE8}"/>
          </ac:picMkLst>
        </pc:picChg>
      </pc:sldChg>
    </pc:docChg>
  </pc:docChgLst>
  <pc:docChgLst>
    <pc:chgData name="Christine Beldner" userId="b00f38ff-db7b-4e07-b842-245f43532d8a" providerId="ADAL" clId="{D01E53AC-3B8C-43E1-8F33-44B733CFACF6}"/>
    <pc:docChg chg="undo custSel addSld delSld modSld">
      <pc:chgData name="Christine Beldner" userId="b00f38ff-db7b-4e07-b842-245f43532d8a" providerId="ADAL" clId="{D01E53AC-3B8C-43E1-8F33-44B733CFACF6}" dt="2022-01-17T20:56:19.450" v="700" actId="20577"/>
      <pc:docMkLst>
        <pc:docMk/>
      </pc:docMkLst>
      <pc:sldChg chg="add del setBg">
        <pc:chgData name="Christine Beldner" userId="b00f38ff-db7b-4e07-b842-245f43532d8a" providerId="ADAL" clId="{D01E53AC-3B8C-43E1-8F33-44B733CFACF6}" dt="2022-01-17T20:00:17.556" v="1" actId="47"/>
        <pc:sldMkLst>
          <pc:docMk/>
          <pc:sldMk cId="2804688571" sldId="269"/>
        </pc:sldMkLst>
      </pc:sldChg>
      <pc:sldChg chg="modSp mod setBg modShow modNotesTx">
        <pc:chgData name="Christine Beldner" userId="b00f38ff-db7b-4e07-b842-245f43532d8a" providerId="ADAL" clId="{D01E53AC-3B8C-43E1-8F33-44B733CFACF6}" dt="2022-01-17T20:16:36.888" v="181" actId="5793"/>
        <pc:sldMkLst>
          <pc:docMk/>
          <pc:sldMk cId="310472455" sldId="270"/>
        </pc:sldMkLst>
        <pc:spChg chg="mod">
          <ac:chgData name="Christine Beldner" userId="b00f38ff-db7b-4e07-b842-245f43532d8a" providerId="ADAL" clId="{D01E53AC-3B8C-43E1-8F33-44B733CFACF6}" dt="2022-01-17T20:08:47.714" v="78" actId="20577"/>
          <ac:spMkLst>
            <pc:docMk/>
            <pc:sldMk cId="310472455" sldId="270"/>
            <ac:spMk id="7" creationId="{49396EEF-245F-4927-A916-A5CD229FAB95}"/>
          </ac:spMkLst>
        </pc:spChg>
      </pc:sldChg>
      <pc:sldChg chg="modSp mod setBg modNotesTx">
        <pc:chgData name="Christine Beldner" userId="b00f38ff-db7b-4e07-b842-245f43532d8a" providerId="ADAL" clId="{D01E53AC-3B8C-43E1-8F33-44B733CFACF6}" dt="2022-01-17T20:35:24.438" v="457" actId="113"/>
        <pc:sldMkLst>
          <pc:docMk/>
          <pc:sldMk cId="3355530512" sldId="273"/>
        </pc:sldMkLst>
        <pc:spChg chg="mod">
          <ac:chgData name="Christine Beldner" userId="b00f38ff-db7b-4e07-b842-245f43532d8a" providerId="ADAL" clId="{D01E53AC-3B8C-43E1-8F33-44B733CFACF6}" dt="2022-01-17T20:30:37.303" v="446" actId="1076"/>
          <ac:spMkLst>
            <pc:docMk/>
            <pc:sldMk cId="3355530512" sldId="273"/>
            <ac:spMk id="4" creationId="{6C5CCA0F-AE8F-4371-9E13-F615EBB8FB85}"/>
          </ac:spMkLst>
        </pc:spChg>
        <pc:spChg chg="mod">
          <ac:chgData name="Christine Beldner" userId="b00f38ff-db7b-4e07-b842-245f43532d8a" providerId="ADAL" clId="{D01E53AC-3B8C-43E1-8F33-44B733CFACF6}" dt="2022-01-17T20:30:40.300" v="447" actId="1076"/>
          <ac:spMkLst>
            <pc:docMk/>
            <pc:sldMk cId="3355530512" sldId="273"/>
            <ac:spMk id="11" creationId="{4B85F0B7-636A-457E-86BF-4703F2B26386}"/>
          </ac:spMkLst>
        </pc:spChg>
        <pc:spChg chg="mod">
          <ac:chgData name="Christine Beldner" userId="b00f38ff-db7b-4e07-b842-245f43532d8a" providerId="ADAL" clId="{D01E53AC-3B8C-43E1-8F33-44B733CFACF6}" dt="2022-01-17T20:30:45.800" v="455" actId="1036"/>
          <ac:spMkLst>
            <pc:docMk/>
            <pc:sldMk cId="3355530512" sldId="273"/>
            <ac:spMk id="12" creationId="{1A0A863D-5966-48A6-B9F6-E9177BA67C7D}"/>
          </ac:spMkLst>
        </pc:spChg>
        <pc:picChg chg="mod modCrop">
          <ac:chgData name="Christine Beldner" userId="b00f38ff-db7b-4e07-b842-245f43532d8a" providerId="ADAL" clId="{D01E53AC-3B8C-43E1-8F33-44B733CFACF6}" dt="2022-01-17T20:30:05.255" v="436"/>
          <ac:picMkLst>
            <pc:docMk/>
            <pc:sldMk cId="3355530512" sldId="273"/>
            <ac:picMk id="8" creationId="{09E8B52E-C7AB-4C0A-AD7F-17826ECFCCCC}"/>
          </ac:picMkLst>
        </pc:picChg>
      </pc:sldChg>
      <pc:sldChg chg="del">
        <pc:chgData name="Christine Beldner" userId="b00f38ff-db7b-4e07-b842-245f43532d8a" providerId="ADAL" clId="{D01E53AC-3B8C-43E1-8F33-44B733CFACF6}" dt="2022-01-17T20:39:30.036" v="476" actId="47"/>
        <pc:sldMkLst>
          <pc:docMk/>
          <pc:sldMk cId="4021167183" sldId="275"/>
        </pc:sldMkLst>
      </pc:sldChg>
      <pc:sldChg chg="modSp mod setBg modNotesTx">
        <pc:chgData name="Christine Beldner" userId="b00f38ff-db7b-4e07-b842-245f43532d8a" providerId="ADAL" clId="{D01E53AC-3B8C-43E1-8F33-44B733CFACF6}" dt="2022-01-17T20:36:12.289" v="475" actId="20577"/>
        <pc:sldMkLst>
          <pc:docMk/>
          <pc:sldMk cId="1426483355" sldId="276"/>
        </pc:sldMkLst>
        <pc:picChg chg="mod">
          <ac:chgData name="Christine Beldner" userId="b00f38ff-db7b-4e07-b842-245f43532d8a" providerId="ADAL" clId="{D01E53AC-3B8C-43E1-8F33-44B733CFACF6}" dt="2022-01-17T20:35:34.642" v="459" actId="1076"/>
          <ac:picMkLst>
            <pc:docMk/>
            <pc:sldMk cId="1426483355" sldId="276"/>
            <ac:picMk id="15" creationId="{E775451D-6367-450F-9D1D-32285E91CD0F}"/>
          </ac:picMkLst>
        </pc:picChg>
      </pc:sldChg>
      <pc:sldChg chg="modNotesTx">
        <pc:chgData name="Christine Beldner" userId="b00f38ff-db7b-4e07-b842-245f43532d8a" providerId="ADAL" clId="{D01E53AC-3B8C-43E1-8F33-44B733CFACF6}" dt="2022-01-17T20:53:46.371" v="661" actId="6549"/>
        <pc:sldMkLst>
          <pc:docMk/>
          <pc:sldMk cId="0" sldId="277"/>
        </pc:sldMkLst>
      </pc:sldChg>
      <pc:sldChg chg="modSp mod setBg modNotesTx">
        <pc:chgData name="Christine Beldner" userId="b00f38ff-db7b-4e07-b842-245f43532d8a" providerId="ADAL" clId="{D01E53AC-3B8C-43E1-8F33-44B733CFACF6}" dt="2022-01-17T20:17:25.626" v="188" actId="20577"/>
        <pc:sldMkLst>
          <pc:docMk/>
          <pc:sldMk cId="1876035194" sldId="279"/>
        </pc:sldMkLst>
        <pc:spChg chg="mod">
          <ac:chgData name="Christine Beldner" userId="b00f38ff-db7b-4e07-b842-245f43532d8a" providerId="ADAL" clId="{D01E53AC-3B8C-43E1-8F33-44B733CFACF6}" dt="2022-01-17T20:11:04.178" v="103" actId="114"/>
          <ac:spMkLst>
            <pc:docMk/>
            <pc:sldMk cId="1876035194" sldId="279"/>
            <ac:spMk id="3" creationId="{5F857582-8079-474F-B845-89C1CDD4469E}"/>
          </ac:spMkLst>
        </pc:spChg>
      </pc:sldChg>
      <pc:sldChg chg="modSp mod setBg modNotesTx">
        <pc:chgData name="Christine Beldner" userId="b00f38ff-db7b-4e07-b842-245f43532d8a" providerId="ADAL" clId="{D01E53AC-3B8C-43E1-8F33-44B733CFACF6}" dt="2022-01-17T20:17:37.724" v="191"/>
        <pc:sldMkLst>
          <pc:docMk/>
          <pc:sldMk cId="155253088" sldId="280"/>
        </pc:sldMkLst>
        <pc:spChg chg="mod">
          <ac:chgData name="Christine Beldner" userId="b00f38ff-db7b-4e07-b842-245f43532d8a" providerId="ADAL" clId="{D01E53AC-3B8C-43E1-8F33-44B733CFACF6}" dt="2022-01-17T20:13:51.929" v="126" actId="20577"/>
          <ac:spMkLst>
            <pc:docMk/>
            <pc:sldMk cId="155253088" sldId="280"/>
            <ac:spMk id="3" creationId="{51E38138-AE7C-44C4-91CD-7BFD02AF3E56}"/>
          </ac:spMkLst>
        </pc:spChg>
      </pc:sldChg>
      <pc:sldChg chg="modSp setBg modAnim modNotesTx">
        <pc:chgData name="Christine Beldner" userId="b00f38ff-db7b-4e07-b842-245f43532d8a" providerId="ADAL" clId="{D01E53AC-3B8C-43E1-8F33-44B733CFACF6}" dt="2022-01-17T20:18:28.013" v="223"/>
        <pc:sldMkLst>
          <pc:docMk/>
          <pc:sldMk cId="4009938795" sldId="281"/>
        </pc:sldMkLst>
        <pc:spChg chg="mod">
          <ac:chgData name="Christine Beldner" userId="b00f38ff-db7b-4e07-b842-245f43532d8a" providerId="ADAL" clId="{D01E53AC-3B8C-43E1-8F33-44B733CFACF6}" dt="2022-01-17T20:18:18.836" v="204" actId="403"/>
          <ac:spMkLst>
            <pc:docMk/>
            <pc:sldMk cId="4009938795" sldId="281"/>
            <ac:spMk id="3" creationId="{51E38138-AE7C-44C4-91CD-7BFD02AF3E56}"/>
          </ac:spMkLst>
        </pc:spChg>
      </pc:sldChg>
      <pc:sldChg chg="addSp delSp modSp mod setBg modNotesTx">
        <pc:chgData name="Christine Beldner" userId="b00f38ff-db7b-4e07-b842-245f43532d8a" providerId="ADAL" clId="{D01E53AC-3B8C-43E1-8F33-44B733CFACF6}" dt="2022-01-17T20:40:21.762" v="484" actId="20577"/>
        <pc:sldMkLst>
          <pc:docMk/>
          <pc:sldMk cId="1692559209" sldId="282"/>
        </pc:sldMkLst>
        <pc:spChg chg="add del">
          <ac:chgData name="Christine Beldner" userId="b00f38ff-db7b-4e07-b842-245f43532d8a" providerId="ADAL" clId="{D01E53AC-3B8C-43E1-8F33-44B733CFACF6}" dt="2022-01-17T20:40:16.651" v="481" actId="22"/>
          <ac:spMkLst>
            <pc:docMk/>
            <pc:sldMk cId="1692559209" sldId="282"/>
            <ac:spMk id="5" creationId="{B9B0C6AB-B0F4-4298-AA12-257B91356A26}"/>
          </ac:spMkLst>
        </pc:spChg>
        <pc:picChg chg="mod">
          <ac:chgData name="Christine Beldner" userId="b00f38ff-db7b-4e07-b842-245f43532d8a" providerId="ADAL" clId="{D01E53AC-3B8C-43E1-8F33-44B733CFACF6}" dt="2022-01-17T20:39:42.115" v="478" actId="2085"/>
          <ac:picMkLst>
            <pc:docMk/>
            <pc:sldMk cId="1692559209" sldId="282"/>
            <ac:picMk id="4" creationId="{483459FE-324E-496C-ACB6-7113285ECA18}"/>
          </ac:picMkLst>
        </pc:picChg>
      </pc:sldChg>
      <pc:sldChg chg="modSp mod modNotesTx">
        <pc:chgData name="Christine Beldner" userId="b00f38ff-db7b-4e07-b842-245f43532d8a" providerId="ADAL" clId="{D01E53AC-3B8C-43E1-8F33-44B733CFACF6}" dt="2022-01-17T20:55:35.626" v="685" actId="20577"/>
        <pc:sldMkLst>
          <pc:docMk/>
          <pc:sldMk cId="1777037923" sldId="283"/>
        </pc:sldMkLst>
        <pc:spChg chg="mod">
          <ac:chgData name="Christine Beldner" userId="b00f38ff-db7b-4e07-b842-245f43532d8a" providerId="ADAL" clId="{D01E53AC-3B8C-43E1-8F33-44B733CFACF6}" dt="2022-01-17T20:43:01.859" v="509" actId="1076"/>
          <ac:spMkLst>
            <pc:docMk/>
            <pc:sldMk cId="1777037923" sldId="283"/>
            <ac:spMk id="6" creationId="{7F090DAC-2E81-48C9-8243-C47F0D158730}"/>
          </ac:spMkLst>
        </pc:spChg>
        <pc:spChg chg="mod">
          <ac:chgData name="Christine Beldner" userId="b00f38ff-db7b-4e07-b842-245f43532d8a" providerId="ADAL" clId="{D01E53AC-3B8C-43E1-8F33-44B733CFACF6}" dt="2022-01-17T20:43:22.103" v="511" actId="20577"/>
          <ac:spMkLst>
            <pc:docMk/>
            <pc:sldMk cId="1777037923" sldId="283"/>
            <ac:spMk id="30" creationId="{31F84FEE-AEFF-4D2D-8945-B272A48BBAF0}"/>
          </ac:spMkLst>
        </pc:spChg>
      </pc:sldChg>
      <pc:sldChg chg="del">
        <pc:chgData name="Christine Beldner" userId="b00f38ff-db7b-4e07-b842-245f43532d8a" providerId="ADAL" clId="{D01E53AC-3B8C-43E1-8F33-44B733CFACF6}" dt="2022-01-17T20:09:47.585" v="79" actId="47"/>
        <pc:sldMkLst>
          <pc:docMk/>
          <pc:sldMk cId="1469081372" sldId="284"/>
        </pc:sldMkLst>
      </pc:sldChg>
      <pc:sldChg chg="addSp delSp modSp mod modNotesTx">
        <pc:chgData name="Christine Beldner" userId="b00f38ff-db7b-4e07-b842-245f43532d8a" providerId="ADAL" clId="{D01E53AC-3B8C-43E1-8F33-44B733CFACF6}" dt="2022-01-17T20:55:50.666" v="687" actId="20577"/>
        <pc:sldMkLst>
          <pc:docMk/>
          <pc:sldMk cId="217416557" sldId="287"/>
        </pc:sldMkLst>
        <pc:spChg chg="mod">
          <ac:chgData name="Christine Beldner" userId="b00f38ff-db7b-4e07-b842-245f43532d8a" providerId="ADAL" clId="{D01E53AC-3B8C-43E1-8F33-44B733CFACF6}" dt="2022-01-17T20:43:53.899" v="517" actId="20577"/>
          <ac:spMkLst>
            <pc:docMk/>
            <pc:sldMk cId="217416557" sldId="287"/>
            <ac:spMk id="7" creationId="{5957F323-4208-45B0-AC31-41A45069346E}"/>
          </ac:spMkLst>
        </pc:spChg>
        <pc:spChg chg="add del">
          <ac:chgData name="Christine Beldner" userId="b00f38ff-db7b-4e07-b842-245f43532d8a" providerId="ADAL" clId="{D01E53AC-3B8C-43E1-8F33-44B733CFACF6}" dt="2022-01-17T20:43:39.032" v="513" actId="22"/>
          <ac:spMkLst>
            <pc:docMk/>
            <pc:sldMk cId="217416557" sldId="287"/>
            <ac:spMk id="9" creationId="{F73865C4-A40F-47D2-99F3-BFE23A345536}"/>
          </ac:spMkLst>
        </pc:spChg>
      </pc:sldChg>
      <pc:sldChg chg="modSp modNotesTx">
        <pc:chgData name="Christine Beldner" userId="b00f38ff-db7b-4e07-b842-245f43532d8a" providerId="ADAL" clId="{D01E53AC-3B8C-43E1-8F33-44B733CFACF6}" dt="2022-01-17T20:45:53.458" v="530" actId="6549"/>
        <pc:sldMkLst>
          <pc:docMk/>
          <pc:sldMk cId="3088106903" sldId="288"/>
        </pc:sldMkLst>
        <pc:spChg chg="mod">
          <ac:chgData name="Christine Beldner" userId="b00f38ff-db7b-4e07-b842-245f43532d8a" providerId="ADAL" clId="{D01E53AC-3B8C-43E1-8F33-44B733CFACF6}" dt="2022-01-17T20:45:53.458" v="530" actId="6549"/>
          <ac:spMkLst>
            <pc:docMk/>
            <pc:sldMk cId="3088106903" sldId="288"/>
            <ac:spMk id="5" creationId="{EAB3FB56-D061-4F68-BA1D-483C35A3EF9D}"/>
          </ac:spMkLst>
        </pc:spChg>
      </pc:sldChg>
      <pc:sldChg chg="modNotesTx">
        <pc:chgData name="Christine Beldner" userId="b00f38ff-db7b-4e07-b842-245f43532d8a" providerId="ADAL" clId="{D01E53AC-3B8C-43E1-8F33-44B733CFACF6}" dt="2022-01-17T20:47:20.460" v="558" actId="20577"/>
        <pc:sldMkLst>
          <pc:docMk/>
          <pc:sldMk cId="1870739512" sldId="289"/>
        </pc:sldMkLst>
      </pc:sldChg>
      <pc:sldChg chg="modSp modAnim modNotesTx">
        <pc:chgData name="Christine Beldner" userId="b00f38ff-db7b-4e07-b842-245f43532d8a" providerId="ADAL" clId="{D01E53AC-3B8C-43E1-8F33-44B733CFACF6}" dt="2022-01-17T20:56:19.450" v="700" actId="20577"/>
        <pc:sldMkLst>
          <pc:docMk/>
          <pc:sldMk cId="525123570" sldId="290"/>
        </pc:sldMkLst>
        <pc:spChg chg="mod">
          <ac:chgData name="Christine Beldner" userId="b00f38ff-db7b-4e07-b842-245f43532d8a" providerId="ADAL" clId="{D01E53AC-3B8C-43E1-8F33-44B733CFACF6}" dt="2022-01-17T20:47:51.789" v="565" actId="403"/>
          <ac:spMkLst>
            <pc:docMk/>
            <pc:sldMk cId="525123570" sldId="290"/>
            <ac:spMk id="3" creationId="{FA92150E-53D3-4CAF-9989-3F00636A41A9}"/>
          </ac:spMkLst>
        </pc:spChg>
      </pc:sldChg>
      <pc:sldChg chg="modNotesTx">
        <pc:chgData name="Christine Beldner" userId="b00f38ff-db7b-4e07-b842-245f43532d8a" providerId="ADAL" clId="{D01E53AC-3B8C-43E1-8F33-44B733CFACF6}" dt="2022-01-17T20:51:38.826" v="622" actId="20577"/>
        <pc:sldMkLst>
          <pc:docMk/>
          <pc:sldMk cId="2528455135" sldId="291"/>
        </pc:sldMkLst>
      </pc:sldChg>
      <pc:sldChg chg="addSp modSp modAnim modNotesTx">
        <pc:chgData name="Christine Beldner" userId="b00f38ff-db7b-4e07-b842-245f43532d8a" providerId="ADAL" clId="{D01E53AC-3B8C-43E1-8F33-44B733CFACF6}" dt="2022-01-17T20:52:55.133" v="660" actId="113"/>
        <pc:sldMkLst>
          <pc:docMk/>
          <pc:sldMk cId="1912397589" sldId="292"/>
        </pc:sldMkLst>
        <pc:spChg chg="add mod">
          <ac:chgData name="Christine Beldner" userId="b00f38ff-db7b-4e07-b842-245f43532d8a" providerId="ADAL" clId="{D01E53AC-3B8C-43E1-8F33-44B733CFACF6}" dt="2022-01-17T20:52:41.684" v="641" actId="20577"/>
          <ac:spMkLst>
            <pc:docMk/>
            <pc:sldMk cId="1912397589" sldId="292"/>
            <ac:spMk id="3" creationId="{04490B0E-8794-4CC8-AABA-D462D874D568}"/>
          </ac:spMkLst>
        </pc:spChg>
      </pc:sldChg>
      <pc:sldChg chg="addSp modSp mod modAnim modNotesTx">
        <pc:chgData name="Christine Beldner" userId="b00f38ff-db7b-4e07-b842-245f43532d8a" providerId="ADAL" clId="{D01E53AC-3B8C-43E1-8F33-44B733CFACF6}" dt="2022-01-17T20:20:13.356" v="256" actId="207"/>
        <pc:sldMkLst>
          <pc:docMk/>
          <pc:sldMk cId="3097681971" sldId="293"/>
        </pc:sldMkLst>
        <pc:spChg chg="mod">
          <ac:chgData name="Christine Beldner" userId="b00f38ff-db7b-4e07-b842-245f43532d8a" providerId="ADAL" clId="{D01E53AC-3B8C-43E1-8F33-44B733CFACF6}" dt="2022-01-17T20:19:51.025" v="254" actId="20577"/>
          <ac:spMkLst>
            <pc:docMk/>
            <pc:sldMk cId="3097681971" sldId="293"/>
            <ac:spMk id="2" creationId="{05ECE462-7155-46F3-9466-DBD3243B1BA1}"/>
          </ac:spMkLst>
        </pc:spChg>
        <pc:spChg chg="add mod">
          <ac:chgData name="Christine Beldner" userId="b00f38ff-db7b-4e07-b842-245f43532d8a" providerId="ADAL" clId="{D01E53AC-3B8C-43E1-8F33-44B733CFACF6}" dt="2022-01-17T20:20:13.356" v="256" actId="207"/>
          <ac:spMkLst>
            <pc:docMk/>
            <pc:sldMk cId="3097681971" sldId="293"/>
            <ac:spMk id="3" creationId="{F14FAD0E-B0B7-42F7-9632-0A00066B0048}"/>
          </ac:spMkLst>
        </pc:spChg>
      </pc:sldChg>
      <pc:sldChg chg="addSp modSp mod modAnim modNotesTx">
        <pc:chgData name="Christine Beldner" userId="b00f38ff-db7b-4e07-b842-245f43532d8a" providerId="ADAL" clId="{D01E53AC-3B8C-43E1-8F33-44B733CFACF6}" dt="2022-01-17T20:23:41.629" v="305"/>
        <pc:sldMkLst>
          <pc:docMk/>
          <pc:sldMk cId="670169280" sldId="294"/>
        </pc:sldMkLst>
        <pc:spChg chg="mod">
          <ac:chgData name="Christine Beldner" userId="b00f38ff-db7b-4e07-b842-245f43532d8a" providerId="ADAL" clId="{D01E53AC-3B8C-43E1-8F33-44B733CFACF6}" dt="2022-01-17T20:20:34.058" v="262" actId="20577"/>
          <ac:spMkLst>
            <pc:docMk/>
            <pc:sldMk cId="670169280" sldId="294"/>
            <ac:spMk id="2" creationId="{FB5C7CDA-BD8A-4340-A2D3-C2ECD70ACB56}"/>
          </ac:spMkLst>
        </pc:spChg>
        <pc:spChg chg="add mod">
          <ac:chgData name="Christine Beldner" userId="b00f38ff-db7b-4e07-b842-245f43532d8a" providerId="ADAL" clId="{D01E53AC-3B8C-43E1-8F33-44B733CFACF6}" dt="2022-01-17T20:21:22.655" v="297" actId="207"/>
          <ac:spMkLst>
            <pc:docMk/>
            <pc:sldMk cId="670169280" sldId="294"/>
            <ac:spMk id="3" creationId="{D7F9663C-99B7-4DAD-813A-3172112F8AE2}"/>
          </ac:spMkLst>
        </pc:spChg>
      </pc:sldChg>
      <pc:sldChg chg="addSp modSp mod modAnim modNotesTx">
        <pc:chgData name="Christine Beldner" userId="b00f38ff-db7b-4e07-b842-245f43532d8a" providerId="ADAL" clId="{D01E53AC-3B8C-43E1-8F33-44B733CFACF6}" dt="2022-01-17T20:54:43.362" v="680" actId="20577"/>
        <pc:sldMkLst>
          <pc:docMk/>
          <pc:sldMk cId="3691036325" sldId="295"/>
        </pc:sldMkLst>
        <pc:spChg chg="mod">
          <ac:chgData name="Christine Beldner" userId="b00f38ff-db7b-4e07-b842-245f43532d8a" providerId="ADAL" clId="{D01E53AC-3B8C-43E1-8F33-44B733CFACF6}" dt="2022-01-17T20:20:39.314" v="268" actId="20577"/>
          <ac:spMkLst>
            <pc:docMk/>
            <pc:sldMk cId="3691036325" sldId="295"/>
            <ac:spMk id="2" creationId="{E401F0DB-BE58-49D6-B409-FB6442738D38}"/>
          </ac:spMkLst>
        </pc:spChg>
        <pc:spChg chg="add mod">
          <ac:chgData name="Christine Beldner" userId="b00f38ff-db7b-4e07-b842-245f43532d8a" providerId="ADAL" clId="{D01E53AC-3B8C-43E1-8F33-44B733CFACF6}" dt="2022-01-17T20:21:28.691" v="299" actId="207"/>
          <ac:spMkLst>
            <pc:docMk/>
            <pc:sldMk cId="3691036325" sldId="295"/>
            <ac:spMk id="3" creationId="{D09883AF-F153-4EDD-8AC8-23D1DA6D6855}"/>
          </ac:spMkLst>
        </pc:spChg>
      </pc:sldChg>
      <pc:sldChg chg="addSp modSp mod modAnim modNotesTx">
        <pc:chgData name="Christine Beldner" userId="b00f38ff-db7b-4e07-b842-245f43532d8a" providerId="ADAL" clId="{D01E53AC-3B8C-43E1-8F33-44B733CFACF6}" dt="2022-01-17T20:24:07.681" v="307"/>
        <pc:sldMkLst>
          <pc:docMk/>
          <pc:sldMk cId="3457433788" sldId="296"/>
        </pc:sldMkLst>
        <pc:spChg chg="mod">
          <ac:chgData name="Christine Beldner" userId="b00f38ff-db7b-4e07-b842-245f43532d8a" providerId="ADAL" clId="{D01E53AC-3B8C-43E1-8F33-44B733CFACF6}" dt="2022-01-17T20:21:05.826" v="290" actId="20577"/>
          <ac:spMkLst>
            <pc:docMk/>
            <pc:sldMk cId="3457433788" sldId="296"/>
            <ac:spMk id="2" creationId="{DA1DA17C-2E1A-4796-B65F-214B6E1C745A}"/>
          </ac:spMkLst>
        </pc:spChg>
        <pc:spChg chg="add mod">
          <ac:chgData name="Christine Beldner" userId="b00f38ff-db7b-4e07-b842-245f43532d8a" providerId="ADAL" clId="{D01E53AC-3B8C-43E1-8F33-44B733CFACF6}" dt="2022-01-17T20:21:36.020" v="301" actId="207"/>
          <ac:spMkLst>
            <pc:docMk/>
            <pc:sldMk cId="3457433788" sldId="296"/>
            <ac:spMk id="3" creationId="{9FD76D68-A378-4F03-8BD8-05604CD32EA0}"/>
          </ac:spMkLst>
        </pc:spChg>
      </pc:sldChg>
      <pc:sldChg chg="addSp modSp mod modAnim modNotesTx">
        <pc:chgData name="Christine Beldner" userId="b00f38ff-db7b-4e07-b842-245f43532d8a" providerId="ADAL" clId="{D01E53AC-3B8C-43E1-8F33-44B733CFACF6}" dt="2022-01-17T20:24:18.496" v="308"/>
        <pc:sldMkLst>
          <pc:docMk/>
          <pc:sldMk cId="2914548709" sldId="297"/>
        </pc:sldMkLst>
        <pc:spChg chg="mod">
          <ac:chgData name="Christine Beldner" userId="b00f38ff-db7b-4e07-b842-245f43532d8a" providerId="ADAL" clId="{D01E53AC-3B8C-43E1-8F33-44B733CFACF6}" dt="2022-01-17T20:21:09.203" v="292" actId="20577"/>
          <ac:spMkLst>
            <pc:docMk/>
            <pc:sldMk cId="2914548709" sldId="297"/>
            <ac:spMk id="2" creationId="{81B4B92A-C112-4A0D-873E-CA4413AC0C95}"/>
          </ac:spMkLst>
        </pc:spChg>
        <pc:spChg chg="add mod">
          <ac:chgData name="Christine Beldner" userId="b00f38ff-db7b-4e07-b842-245f43532d8a" providerId="ADAL" clId="{D01E53AC-3B8C-43E1-8F33-44B733CFACF6}" dt="2022-01-17T20:21:43.923" v="303" actId="207"/>
          <ac:spMkLst>
            <pc:docMk/>
            <pc:sldMk cId="2914548709" sldId="297"/>
            <ac:spMk id="3" creationId="{E21CBAEC-E366-425F-8050-134B84C546BA}"/>
          </ac:spMkLst>
        </pc:spChg>
      </pc:sldChg>
      <pc:sldChg chg="addSp modSp mod modAnim modNotesTx">
        <pc:chgData name="Christine Beldner" userId="b00f38ff-db7b-4e07-b842-245f43532d8a" providerId="ADAL" clId="{D01E53AC-3B8C-43E1-8F33-44B733CFACF6}" dt="2022-01-17T20:55:04.506" v="681" actId="6549"/>
        <pc:sldMkLst>
          <pc:docMk/>
          <pc:sldMk cId="2744849998" sldId="298"/>
        </pc:sldMkLst>
        <pc:spChg chg="mod">
          <ac:chgData name="Christine Beldner" userId="b00f38ff-db7b-4e07-b842-245f43532d8a" providerId="ADAL" clId="{D01E53AC-3B8C-43E1-8F33-44B733CFACF6}" dt="2022-01-17T20:21:14.522" v="295" actId="20577"/>
          <ac:spMkLst>
            <pc:docMk/>
            <pc:sldMk cId="2744849998" sldId="298"/>
            <ac:spMk id="2" creationId="{AFBFFE5E-1A64-4C6B-990E-281A9DBC6EE0}"/>
          </ac:spMkLst>
        </pc:spChg>
        <pc:spChg chg="add mod">
          <ac:chgData name="Christine Beldner" userId="b00f38ff-db7b-4e07-b842-245f43532d8a" providerId="ADAL" clId="{D01E53AC-3B8C-43E1-8F33-44B733CFACF6}" dt="2022-01-17T20:21:48.910" v="304" actId="207"/>
          <ac:spMkLst>
            <pc:docMk/>
            <pc:sldMk cId="2744849998" sldId="298"/>
            <ac:spMk id="3" creationId="{8E89BD67-89CB-4C2C-93CB-811C38DE80DD}"/>
          </ac:spMkLst>
        </pc:spChg>
      </pc:sldChg>
      <pc:sldChg chg="modNotesTx">
        <pc:chgData name="Christine Beldner" userId="b00f38ff-db7b-4e07-b842-245f43532d8a" providerId="ADAL" clId="{D01E53AC-3B8C-43E1-8F33-44B733CFACF6}" dt="2022-01-17T20:17:50.023" v="192"/>
        <pc:sldMkLst>
          <pc:docMk/>
          <pc:sldMk cId="2150315320" sldId="299"/>
        </pc:sldMkLst>
      </pc:sldChg>
      <pc:sldChg chg="delSp modSp mod setBg modNotesTx">
        <pc:chgData name="Christine Beldner" userId="b00f38ff-db7b-4e07-b842-245f43532d8a" providerId="ADAL" clId="{D01E53AC-3B8C-43E1-8F33-44B733CFACF6}" dt="2022-01-17T20:16:17.484" v="175" actId="6549"/>
        <pc:sldMkLst>
          <pc:docMk/>
          <pc:sldMk cId="3001699115" sldId="300"/>
        </pc:sldMkLst>
        <pc:spChg chg="del mod">
          <ac:chgData name="Christine Beldner" userId="b00f38ff-db7b-4e07-b842-245f43532d8a" providerId="ADAL" clId="{D01E53AC-3B8C-43E1-8F33-44B733CFACF6}" dt="2022-01-17T20:16:13.349" v="174" actId="478"/>
          <ac:spMkLst>
            <pc:docMk/>
            <pc:sldMk cId="3001699115" sldId="300"/>
            <ac:spMk id="2" creationId="{349061DE-E4AC-4A62-943C-7A7B34BC2470}"/>
          </ac:spMkLst>
        </pc:spChg>
      </pc:sldChg>
    </pc:docChg>
  </pc:docChgLst>
  <pc:docChgLst>
    <pc:chgData name="Cherie Goff" userId="2dcb22ca-351b-44b2-9f70-35cdea92abd0" providerId="ADAL" clId="{0E1C0C50-9943-459C-B232-10EB69736AEB}"/>
    <pc:docChg chg="undo custSel addSld delSld modSld sldOrd modMainMaster">
      <pc:chgData name="Cherie Goff" userId="2dcb22ca-351b-44b2-9f70-35cdea92abd0" providerId="ADAL" clId="{0E1C0C50-9943-459C-B232-10EB69736AEB}" dt="2021-10-20T20:15:33.530" v="1660" actId="33524"/>
      <pc:docMkLst>
        <pc:docMk/>
      </pc:docMkLst>
      <pc:sldChg chg="delSp modSp mod modNotesTx">
        <pc:chgData name="Cherie Goff" userId="2dcb22ca-351b-44b2-9f70-35cdea92abd0" providerId="ADAL" clId="{0E1C0C50-9943-459C-B232-10EB69736AEB}" dt="2021-10-20T18:21:18.816" v="259" actId="20577"/>
        <pc:sldMkLst>
          <pc:docMk/>
          <pc:sldMk cId="0" sldId="256"/>
        </pc:sldMkLst>
        <pc:spChg chg="mod">
          <ac:chgData name="Cherie Goff" userId="2dcb22ca-351b-44b2-9f70-35cdea92abd0" providerId="ADAL" clId="{0E1C0C50-9943-459C-B232-10EB69736AEB}" dt="2021-10-20T17:41:31.140" v="7"/>
          <ac:spMkLst>
            <pc:docMk/>
            <pc:sldMk cId="0" sldId="256"/>
            <ac:spMk id="2" creationId="{00000000-0000-0000-0000-000000000000}"/>
          </ac:spMkLst>
        </pc:spChg>
        <pc:spChg chg="mod topLvl">
          <ac:chgData name="Cherie Goff" userId="2dcb22ca-351b-44b2-9f70-35cdea92abd0" providerId="ADAL" clId="{0E1C0C50-9943-459C-B232-10EB69736AEB}" dt="2021-10-20T17:43:21.586" v="13" actId="14100"/>
          <ac:spMkLst>
            <pc:docMk/>
            <pc:sldMk cId="0" sldId="256"/>
            <ac:spMk id="4" creationId="{00000000-0000-0000-0000-000000000000}"/>
          </ac:spMkLst>
        </pc:spChg>
        <pc:spChg chg="mod">
          <ac:chgData name="Cherie Goff" userId="2dcb22ca-351b-44b2-9f70-35cdea92abd0" providerId="ADAL" clId="{0E1C0C50-9943-459C-B232-10EB69736AEB}" dt="2021-10-20T17:43:15.012" v="12" actId="14100"/>
          <ac:spMkLst>
            <pc:docMk/>
            <pc:sldMk cId="0" sldId="256"/>
            <ac:spMk id="6" creationId="{00000000-0000-0000-0000-000000000000}"/>
          </ac:spMkLst>
        </pc:spChg>
        <pc:spChg chg="mod">
          <ac:chgData name="Cherie Goff" userId="2dcb22ca-351b-44b2-9f70-35cdea92abd0" providerId="ADAL" clId="{0E1C0C50-9943-459C-B232-10EB69736AEB}" dt="2021-10-20T18:09:37.671" v="169" actId="20577"/>
          <ac:spMkLst>
            <pc:docMk/>
            <pc:sldMk cId="0" sldId="256"/>
            <ac:spMk id="9" creationId="{00000000-0000-0000-0000-000000000000}"/>
          </ac:spMkLst>
        </pc:spChg>
        <pc:spChg chg="mod">
          <ac:chgData name="Cherie Goff" userId="2dcb22ca-351b-44b2-9f70-35cdea92abd0" providerId="ADAL" clId="{0E1C0C50-9943-459C-B232-10EB69736AEB}" dt="2021-10-20T17:41:31.140" v="7"/>
          <ac:spMkLst>
            <pc:docMk/>
            <pc:sldMk cId="0" sldId="256"/>
            <ac:spMk id="10" creationId="{00000000-0000-0000-0000-000000000000}"/>
          </ac:spMkLst>
        </pc:spChg>
        <pc:grpChg chg="del mod">
          <ac:chgData name="Cherie Goff" userId="2dcb22ca-351b-44b2-9f70-35cdea92abd0" providerId="ADAL" clId="{0E1C0C50-9943-459C-B232-10EB69736AEB}" dt="2021-10-20T17:43:08.943" v="11" actId="478"/>
          <ac:grpSpMkLst>
            <pc:docMk/>
            <pc:sldMk cId="0" sldId="256"/>
            <ac:grpSpMk id="3" creationId="{00000000-0000-0000-0000-000000000000}"/>
          </ac:grpSpMkLst>
        </pc:grpChg>
        <pc:picChg chg="del mod topLvl">
          <ac:chgData name="Cherie Goff" userId="2dcb22ca-351b-44b2-9f70-35cdea92abd0" providerId="ADAL" clId="{0E1C0C50-9943-459C-B232-10EB69736AEB}" dt="2021-10-20T17:43:08.943" v="11" actId="478"/>
          <ac:picMkLst>
            <pc:docMk/>
            <pc:sldMk cId="0" sldId="256"/>
            <ac:picMk id="5" creationId="{00000000-0000-0000-0000-000000000000}"/>
          </ac:picMkLst>
        </pc:picChg>
        <pc:picChg chg="mod">
          <ac:chgData name="Cherie Goff" userId="2dcb22ca-351b-44b2-9f70-35cdea92abd0" providerId="ADAL" clId="{0E1C0C50-9943-459C-B232-10EB69736AEB}" dt="2021-10-20T17:41:31.140" v="7"/>
          <ac:picMkLst>
            <pc:docMk/>
            <pc:sldMk cId="0" sldId="256"/>
            <ac:picMk id="7" creationId="{00000000-0000-0000-0000-000000000000}"/>
          </ac:picMkLst>
        </pc:picChg>
        <pc:picChg chg="mod">
          <ac:chgData name="Cherie Goff" userId="2dcb22ca-351b-44b2-9f70-35cdea92abd0" providerId="ADAL" clId="{0E1C0C50-9943-459C-B232-10EB69736AEB}" dt="2021-10-20T17:41:31.140" v="7"/>
          <ac:picMkLst>
            <pc:docMk/>
            <pc:sldMk cId="0" sldId="256"/>
            <ac:picMk id="8" creationId="{00000000-0000-0000-0000-000000000000}"/>
          </ac:picMkLst>
        </pc:picChg>
      </pc:sldChg>
      <pc:sldChg chg="addSp delSp modSp del mod">
        <pc:chgData name="Cherie Goff" userId="2dcb22ca-351b-44b2-9f70-35cdea92abd0" providerId="ADAL" clId="{0E1C0C50-9943-459C-B232-10EB69736AEB}" dt="2021-10-20T17:46:45.204" v="56" actId="47"/>
        <pc:sldMkLst>
          <pc:docMk/>
          <pc:sldMk cId="0" sldId="257"/>
        </pc:sldMkLst>
        <pc:spChg chg="mod">
          <ac:chgData name="Cherie Goff" userId="2dcb22ca-351b-44b2-9f70-35cdea92abd0" providerId="ADAL" clId="{0E1C0C50-9943-459C-B232-10EB69736AEB}" dt="2021-10-20T17:41:31.140" v="7"/>
          <ac:spMkLst>
            <pc:docMk/>
            <pc:sldMk cId="0" sldId="257"/>
            <ac:spMk id="2" creationId="{00000000-0000-0000-0000-000000000000}"/>
          </ac:spMkLst>
        </pc:spChg>
        <pc:spChg chg="mod">
          <ac:chgData name="Cherie Goff" userId="2dcb22ca-351b-44b2-9f70-35cdea92abd0" providerId="ADAL" clId="{0E1C0C50-9943-459C-B232-10EB69736AEB}" dt="2021-10-20T17:41:31.140" v="7"/>
          <ac:spMkLst>
            <pc:docMk/>
            <pc:sldMk cId="0" sldId="257"/>
            <ac:spMk id="4" creationId="{00000000-0000-0000-0000-000000000000}"/>
          </ac:spMkLst>
        </pc:spChg>
        <pc:spChg chg="mod">
          <ac:chgData name="Cherie Goff" userId="2dcb22ca-351b-44b2-9f70-35cdea92abd0" providerId="ADAL" clId="{0E1C0C50-9943-459C-B232-10EB69736AEB}" dt="2021-10-20T17:41:31.140" v="7"/>
          <ac:spMkLst>
            <pc:docMk/>
            <pc:sldMk cId="0" sldId="257"/>
            <ac:spMk id="5" creationId="{00000000-0000-0000-0000-000000000000}"/>
          </ac:spMkLst>
        </pc:spChg>
        <pc:spChg chg="del mod">
          <ac:chgData name="Cherie Goff" userId="2dcb22ca-351b-44b2-9f70-35cdea92abd0" providerId="ADAL" clId="{0E1C0C50-9943-459C-B232-10EB69736AEB}" dt="2021-10-20T17:46:14.207" v="50" actId="478"/>
          <ac:spMkLst>
            <pc:docMk/>
            <pc:sldMk cId="0" sldId="257"/>
            <ac:spMk id="6" creationId="{00000000-0000-0000-0000-000000000000}"/>
          </ac:spMkLst>
        </pc:spChg>
        <pc:spChg chg="del mod">
          <ac:chgData name="Cherie Goff" userId="2dcb22ca-351b-44b2-9f70-35cdea92abd0" providerId="ADAL" clId="{0E1C0C50-9943-459C-B232-10EB69736AEB}" dt="2021-10-20T17:46:18.198" v="52" actId="478"/>
          <ac:spMkLst>
            <pc:docMk/>
            <pc:sldMk cId="0" sldId="257"/>
            <ac:spMk id="7" creationId="{00000000-0000-0000-0000-000000000000}"/>
          </ac:spMkLst>
        </pc:spChg>
        <pc:spChg chg="del mod">
          <ac:chgData name="Cherie Goff" userId="2dcb22ca-351b-44b2-9f70-35cdea92abd0" providerId="ADAL" clId="{0E1C0C50-9943-459C-B232-10EB69736AEB}" dt="2021-10-20T17:44:36.614" v="31" actId="21"/>
          <ac:spMkLst>
            <pc:docMk/>
            <pc:sldMk cId="0" sldId="257"/>
            <ac:spMk id="8" creationId="{00000000-0000-0000-0000-000000000000}"/>
          </ac:spMkLst>
        </pc:spChg>
        <pc:spChg chg="del mod">
          <ac:chgData name="Cherie Goff" userId="2dcb22ca-351b-44b2-9f70-35cdea92abd0" providerId="ADAL" clId="{0E1C0C50-9943-459C-B232-10EB69736AEB}" dt="2021-10-20T17:46:16.774" v="51" actId="478"/>
          <ac:spMkLst>
            <pc:docMk/>
            <pc:sldMk cId="0" sldId="257"/>
            <ac:spMk id="9" creationId="{00000000-0000-0000-0000-000000000000}"/>
          </ac:spMkLst>
        </pc:spChg>
        <pc:spChg chg="del mod">
          <ac:chgData name="Cherie Goff" userId="2dcb22ca-351b-44b2-9f70-35cdea92abd0" providerId="ADAL" clId="{0E1C0C50-9943-459C-B232-10EB69736AEB}" dt="2021-10-20T17:46:19.607" v="53" actId="478"/>
          <ac:spMkLst>
            <pc:docMk/>
            <pc:sldMk cId="0" sldId="257"/>
            <ac:spMk id="10" creationId="{00000000-0000-0000-0000-000000000000}"/>
          </ac:spMkLst>
        </pc:spChg>
        <pc:spChg chg="del">
          <ac:chgData name="Cherie Goff" userId="2dcb22ca-351b-44b2-9f70-35cdea92abd0" providerId="ADAL" clId="{0E1C0C50-9943-459C-B232-10EB69736AEB}" dt="2021-10-20T17:39:04.886" v="3" actId="478"/>
          <ac:spMkLst>
            <pc:docMk/>
            <pc:sldMk cId="0" sldId="257"/>
            <ac:spMk id="11" creationId="{00000000-0000-0000-0000-000000000000}"/>
          </ac:spMkLst>
        </pc:spChg>
        <pc:spChg chg="add mod">
          <ac:chgData name="Cherie Goff" userId="2dcb22ca-351b-44b2-9f70-35cdea92abd0" providerId="ADAL" clId="{0E1C0C50-9943-459C-B232-10EB69736AEB}" dt="2021-10-20T17:46:01.049" v="48" actId="1076"/>
          <ac:spMkLst>
            <pc:docMk/>
            <pc:sldMk cId="0" sldId="257"/>
            <ac:spMk id="13" creationId="{2DAECD2E-43C8-4EB0-9BF0-F4ADABFD27C0}"/>
          </ac:spMkLst>
        </pc:spChg>
        <pc:grpChg chg="mod">
          <ac:chgData name="Cherie Goff" userId="2dcb22ca-351b-44b2-9f70-35cdea92abd0" providerId="ADAL" clId="{0E1C0C50-9943-459C-B232-10EB69736AEB}" dt="2021-10-20T17:41:31.140" v="7"/>
          <ac:grpSpMkLst>
            <pc:docMk/>
            <pc:sldMk cId="0" sldId="257"/>
            <ac:grpSpMk id="3" creationId="{00000000-0000-0000-0000-000000000000}"/>
          </ac:grpSpMkLst>
        </pc:grpChg>
      </pc:sldChg>
      <pc:sldChg chg="delSp modSp del mod">
        <pc:chgData name="Cherie Goff" userId="2dcb22ca-351b-44b2-9f70-35cdea92abd0" providerId="ADAL" clId="{0E1C0C50-9943-459C-B232-10EB69736AEB}" dt="2021-10-20T17:46:28.230" v="54" actId="2696"/>
        <pc:sldMkLst>
          <pc:docMk/>
          <pc:sldMk cId="0" sldId="258"/>
        </pc:sldMkLst>
        <pc:spChg chg="mod">
          <ac:chgData name="Cherie Goff" userId="2dcb22ca-351b-44b2-9f70-35cdea92abd0" providerId="ADAL" clId="{0E1C0C50-9943-459C-B232-10EB69736AEB}" dt="2021-10-20T17:41:31.140" v="7"/>
          <ac:spMkLst>
            <pc:docMk/>
            <pc:sldMk cId="0" sldId="258"/>
            <ac:spMk id="3" creationId="{00000000-0000-0000-0000-000000000000}"/>
          </ac:spMkLst>
        </pc:spChg>
        <pc:spChg chg="mod">
          <ac:chgData name="Cherie Goff" userId="2dcb22ca-351b-44b2-9f70-35cdea92abd0" providerId="ADAL" clId="{0E1C0C50-9943-459C-B232-10EB69736AEB}" dt="2021-10-20T17:41:31.140" v="7"/>
          <ac:spMkLst>
            <pc:docMk/>
            <pc:sldMk cId="0" sldId="258"/>
            <ac:spMk id="6" creationId="{00000000-0000-0000-0000-000000000000}"/>
          </ac:spMkLst>
        </pc:spChg>
        <pc:spChg chg="mod">
          <ac:chgData name="Cherie Goff" userId="2dcb22ca-351b-44b2-9f70-35cdea92abd0" providerId="ADAL" clId="{0E1C0C50-9943-459C-B232-10EB69736AEB}" dt="2021-10-20T17:41:31.140" v="7"/>
          <ac:spMkLst>
            <pc:docMk/>
            <pc:sldMk cId="0" sldId="258"/>
            <ac:spMk id="7" creationId="{00000000-0000-0000-0000-000000000000}"/>
          </ac:spMkLst>
        </pc:spChg>
        <pc:spChg chg="mod">
          <ac:chgData name="Cherie Goff" userId="2dcb22ca-351b-44b2-9f70-35cdea92abd0" providerId="ADAL" clId="{0E1C0C50-9943-459C-B232-10EB69736AEB}" dt="2021-10-20T17:41:31.140" v="7"/>
          <ac:spMkLst>
            <pc:docMk/>
            <pc:sldMk cId="0" sldId="258"/>
            <ac:spMk id="8" creationId="{00000000-0000-0000-0000-000000000000}"/>
          </ac:spMkLst>
        </pc:spChg>
        <pc:spChg chg="mod">
          <ac:chgData name="Cherie Goff" userId="2dcb22ca-351b-44b2-9f70-35cdea92abd0" providerId="ADAL" clId="{0E1C0C50-9943-459C-B232-10EB69736AEB}" dt="2021-10-20T17:41:31.140" v="7"/>
          <ac:spMkLst>
            <pc:docMk/>
            <pc:sldMk cId="0" sldId="258"/>
            <ac:spMk id="9" creationId="{00000000-0000-0000-0000-000000000000}"/>
          </ac:spMkLst>
        </pc:spChg>
        <pc:spChg chg="mod">
          <ac:chgData name="Cherie Goff" userId="2dcb22ca-351b-44b2-9f70-35cdea92abd0" providerId="ADAL" clId="{0E1C0C50-9943-459C-B232-10EB69736AEB}" dt="2021-10-20T17:41:31.140" v="7"/>
          <ac:spMkLst>
            <pc:docMk/>
            <pc:sldMk cId="0" sldId="258"/>
            <ac:spMk id="10" creationId="{00000000-0000-0000-0000-000000000000}"/>
          </ac:spMkLst>
        </pc:spChg>
        <pc:spChg chg="mod">
          <ac:chgData name="Cherie Goff" userId="2dcb22ca-351b-44b2-9f70-35cdea92abd0" providerId="ADAL" clId="{0E1C0C50-9943-459C-B232-10EB69736AEB}" dt="2021-10-20T17:41:31.140" v="7"/>
          <ac:spMkLst>
            <pc:docMk/>
            <pc:sldMk cId="0" sldId="258"/>
            <ac:spMk id="11" creationId="{00000000-0000-0000-0000-000000000000}"/>
          </ac:spMkLst>
        </pc:spChg>
        <pc:spChg chg="del">
          <ac:chgData name="Cherie Goff" userId="2dcb22ca-351b-44b2-9f70-35cdea92abd0" providerId="ADAL" clId="{0E1C0C50-9943-459C-B232-10EB69736AEB}" dt="2021-10-20T17:39:07.742" v="4" actId="478"/>
          <ac:spMkLst>
            <pc:docMk/>
            <pc:sldMk cId="0" sldId="258"/>
            <ac:spMk id="12" creationId="{00000000-0000-0000-0000-000000000000}"/>
          </ac:spMkLst>
        </pc:spChg>
        <pc:picChg chg="mod">
          <ac:chgData name="Cherie Goff" userId="2dcb22ca-351b-44b2-9f70-35cdea92abd0" providerId="ADAL" clId="{0E1C0C50-9943-459C-B232-10EB69736AEB}" dt="2021-10-20T17:41:31.140" v="7"/>
          <ac:picMkLst>
            <pc:docMk/>
            <pc:sldMk cId="0" sldId="258"/>
            <ac:picMk id="2" creationId="{00000000-0000-0000-0000-000000000000}"/>
          </ac:picMkLst>
        </pc:picChg>
        <pc:picChg chg="mod">
          <ac:chgData name="Cherie Goff" userId="2dcb22ca-351b-44b2-9f70-35cdea92abd0" providerId="ADAL" clId="{0E1C0C50-9943-459C-B232-10EB69736AEB}" dt="2021-10-20T17:41:31.140" v="7"/>
          <ac:picMkLst>
            <pc:docMk/>
            <pc:sldMk cId="0" sldId="258"/>
            <ac:picMk id="4" creationId="{00000000-0000-0000-0000-000000000000}"/>
          </ac:picMkLst>
        </pc:picChg>
        <pc:picChg chg="mod">
          <ac:chgData name="Cherie Goff" userId="2dcb22ca-351b-44b2-9f70-35cdea92abd0" providerId="ADAL" clId="{0E1C0C50-9943-459C-B232-10EB69736AEB}" dt="2021-10-20T17:41:31.140" v="7"/>
          <ac:picMkLst>
            <pc:docMk/>
            <pc:sldMk cId="0" sldId="258"/>
            <ac:picMk id="5" creationId="{00000000-0000-0000-0000-000000000000}"/>
          </ac:picMkLst>
        </pc:picChg>
      </pc:sldChg>
      <pc:sldChg chg="modSp del">
        <pc:chgData name="Cherie Goff" userId="2dcb22ca-351b-44b2-9f70-35cdea92abd0" providerId="ADAL" clId="{0E1C0C50-9943-459C-B232-10EB69736AEB}" dt="2021-10-20T17:46:43.889" v="55" actId="47"/>
        <pc:sldMkLst>
          <pc:docMk/>
          <pc:sldMk cId="0" sldId="259"/>
        </pc:sldMkLst>
        <pc:spChg chg="mod">
          <ac:chgData name="Cherie Goff" userId="2dcb22ca-351b-44b2-9f70-35cdea92abd0" providerId="ADAL" clId="{0E1C0C50-9943-459C-B232-10EB69736AEB}" dt="2021-10-20T17:41:31.140" v="7"/>
          <ac:spMkLst>
            <pc:docMk/>
            <pc:sldMk cId="0" sldId="259"/>
            <ac:spMk id="3" creationId="{00000000-0000-0000-0000-000000000000}"/>
          </ac:spMkLst>
        </pc:spChg>
        <pc:spChg chg="mod">
          <ac:chgData name="Cherie Goff" userId="2dcb22ca-351b-44b2-9f70-35cdea92abd0" providerId="ADAL" clId="{0E1C0C50-9943-459C-B232-10EB69736AEB}" dt="2021-10-20T17:41:31.140" v="7"/>
          <ac:spMkLst>
            <pc:docMk/>
            <pc:sldMk cId="0" sldId="259"/>
            <ac:spMk id="8" creationId="{00000000-0000-0000-0000-000000000000}"/>
          </ac:spMkLst>
        </pc:spChg>
        <pc:spChg chg="mod">
          <ac:chgData name="Cherie Goff" userId="2dcb22ca-351b-44b2-9f70-35cdea92abd0" providerId="ADAL" clId="{0E1C0C50-9943-459C-B232-10EB69736AEB}" dt="2021-10-20T17:41:31.140" v="7"/>
          <ac:spMkLst>
            <pc:docMk/>
            <pc:sldMk cId="0" sldId="259"/>
            <ac:spMk id="9" creationId="{00000000-0000-0000-0000-000000000000}"/>
          </ac:spMkLst>
        </pc:spChg>
        <pc:spChg chg="mod">
          <ac:chgData name="Cherie Goff" userId="2dcb22ca-351b-44b2-9f70-35cdea92abd0" providerId="ADAL" clId="{0E1C0C50-9943-459C-B232-10EB69736AEB}" dt="2021-10-20T17:41:31.140" v="7"/>
          <ac:spMkLst>
            <pc:docMk/>
            <pc:sldMk cId="0" sldId="259"/>
            <ac:spMk id="11" creationId="{00000000-0000-0000-0000-000000000000}"/>
          </ac:spMkLst>
        </pc:spChg>
        <pc:spChg chg="mod">
          <ac:chgData name="Cherie Goff" userId="2dcb22ca-351b-44b2-9f70-35cdea92abd0" providerId="ADAL" clId="{0E1C0C50-9943-459C-B232-10EB69736AEB}" dt="2021-10-20T17:41:31.140" v="7"/>
          <ac:spMkLst>
            <pc:docMk/>
            <pc:sldMk cId="0" sldId="259"/>
            <ac:spMk id="12" creationId="{00000000-0000-0000-0000-000000000000}"/>
          </ac:spMkLst>
        </pc:spChg>
        <pc:spChg chg="mod">
          <ac:chgData name="Cherie Goff" userId="2dcb22ca-351b-44b2-9f70-35cdea92abd0" providerId="ADAL" clId="{0E1C0C50-9943-459C-B232-10EB69736AEB}" dt="2021-10-20T17:41:31.140" v="7"/>
          <ac:spMkLst>
            <pc:docMk/>
            <pc:sldMk cId="0" sldId="259"/>
            <ac:spMk id="13" creationId="{00000000-0000-0000-0000-000000000000}"/>
          </ac:spMkLst>
        </pc:spChg>
        <pc:spChg chg="mod">
          <ac:chgData name="Cherie Goff" userId="2dcb22ca-351b-44b2-9f70-35cdea92abd0" providerId="ADAL" clId="{0E1C0C50-9943-459C-B232-10EB69736AEB}" dt="2021-10-20T17:41:31.140" v="7"/>
          <ac:spMkLst>
            <pc:docMk/>
            <pc:sldMk cId="0" sldId="259"/>
            <ac:spMk id="14" creationId="{00000000-0000-0000-0000-000000000000}"/>
          </ac:spMkLst>
        </pc:spChg>
        <pc:spChg chg="mod">
          <ac:chgData name="Cherie Goff" userId="2dcb22ca-351b-44b2-9f70-35cdea92abd0" providerId="ADAL" clId="{0E1C0C50-9943-459C-B232-10EB69736AEB}" dt="2021-10-20T17:41:31.140" v="7"/>
          <ac:spMkLst>
            <pc:docMk/>
            <pc:sldMk cId="0" sldId="259"/>
            <ac:spMk id="15" creationId="{00000000-0000-0000-0000-000000000000}"/>
          </ac:spMkLst>
        </pc:spChg>
        <pc:spChg chg="mod">
          <ac:chgData name="Cherie Goff" userId="2dcb22ca-351b-44b2-9f70-35cdea92abd0" providerId="ADAL" clId="{0E1C0C50-9943-459C-B232-10EB69736AEB}" dt="2021-10-20T17:41:31.140" v="7"/>
          <ac:spMkLst>
            <pc:docMk/>
            <pc:sldMk cId="0" sldId="259"/>
            <ac:spMk id="16" creationId="{00000000-0000-0000-0000-000000000000}"/>
          </ac:spMkLst>
        </pc:spChg>
        <pc:spChg chg="mod">
          <ac:chgData name="Cherie Goff" userId="2dcb22ca-351b-44b2-9f70-35cdea92abd0" providerId="ADAL" clId="{0E1C0C50-9943-459C-B232-10EB69736AEB}" dt="2021-10-20T17:41:31.140" v="7"/>
          <ac:spMkLst>
            <pc:docMk/>
            <pc:sldMk cId="0" sldId="259"/>
            <ac:spMk id="18" creationId="{00000000-0000-0000-0000-000000000000}"/>
          </ac:spMkLst>
        </pc:spChg>
        <pc:spChg chg="mod">
          <ac:chgData name="Cherie Goff" userId="2dcb22ca-351b-44b2-9f70-35cdea92abd0" providerId="ADAL" clId="{0E1C0C50-9943-459C-B232-10EB69736AEB}" dt="2021-10-20T17:41:31.140" v="7"/>
          <ac:spMkLst>
            <pc:docMk/>
            <pc:sldMk cId="0" sldId="259"/>
            <ac:spMk id="19" creationId="{00000000-0000-0000-0000-000000000000}"/>
          </ac:spMkLst>
        </pc:spChg>
        <pc:spChg chg="mod">
          <ac:chgData name="Cherie Goff" userId="2dcb22ca-351b-44b2-9f70-35cdea92abd0" providerId="ADAL" clId="{0E1C0C50-9943-459C-B232-10EB69736AEB}" dt="2021-10-20T17:41:31.140" v="7"/>
          <ac:spMkLst>
            <pc:docMk/>
            <pc:sldMk cId="0" sldId="259"/>
            <ac:spMk id="20" creationId="{00000000-0000-0000-0000-000000000000}"/>
          </ac:spMkLst>
        </pc:spChg>
        <pc:spChg chg="mod">
          <ac:chgData name="Cherie Goff" userId="2dcb22ca-351b-44b2-9f70-35cdea92abd0" providerId="ADAL" clId="{0E1C0C50-9943-459C-B232-10EB69736AEB}" dt="2021-10-20T17:41:31.140" v="7"/>
          <ac:spMkLst>
            <pc:docMk/>
            <pc:sldMk cId="0" sldId="259"/>
            <ac:spMk id="21" creationId="{00000000-0000-0000-0000-000000000000}"/>
          </ac:spMkLst>
        </pc:spChg>
        <pc:spChg chg="mod">
          <ac:chgData name="Cherie Goff" userId="2dcb22ca-351b-44b2-9f70-35cdea92abd0" providerId="ADAL" clId="{0E1C0C50-9943-459C-B232-10EB69736AEB}" dt="2021-10-20T17:41:31.140" v="7"/>
          <ac:spMkLst>
            <pc:docMk/>
            <pc:sldMk cId="0" sldId="259"/>
            <ac:spMk id="22" creationId="{00000000-0000-0000-0000-000000000000}"/>
          </ac:spMkLst>
        </pc:spChg>
        <pc:spChg chg="mod">
          <ac:chgData name="Cherie Goff" userId="2dcb22ca-351b-44b2-9f70-35cdea92abd0" providerId="ADAL" clId="{0E1C0C50-9943-459C-B232-10EB69736AEB}" dt="2021-10-20T17:41:31.140" v="7"/>
          <ac:spMkLst>
            <pc:docMk/>
            <pc:sldMk cId="0" sldId="259"/>
            <ac:spMk id="23" creationId="{00000000-0000-0000-0000-000000000000}"/>
          </ac:spMkLst>
        </pc:spChg>
        <pc:spChg chg="mod">
          <ac:chgData name="Cherie Goff" userId="2dcb22ca-351b-44b2-9f70-35cdea92abd0" providerId="ADAL" clId="{0E1C0C50-9943-459C-B232-10EB69736AEB}" dt="2021-10-20T17:41:31.140" v="7"/>
          <ac:spMkLst>
            <pc:docMk/>
            <pc:sldMk cId="0" sldId="259"/>
            <ac:spMk id="24" creationId="{00000000-0000-0000-0000-000000000000}"/>
          </ac:spMkLst>
        </pc:spChg>
        <pc:spChg chg="mod">
          <ac:chgData name="Cherie Goff" userId="2dcb22ca-351b-44b2-9f70-35cdea92abd0" providerId="ADAL" clId="{0E1C0C50-9943-459C-B232-10EB69736AEB}" dt="2021-10-20T17:41:31.140" v="7"/>
          <ac:spMkLst>
            <pc:docMk/>
            <pc:sldMk cId="0" sldId="259"/>
            <ac:spMk id="25" creationId="{00000000-0000-0000-0000-000000000000}"/>
          </ac:spMkLst>
        </pc:spChg>
        <pc:spChg chg="mod">
          <ac:chgData name="Cherie Goff" userId="2dcb22ca-351b-44b2-9f70-35cdea92abd0" providerId="ADAL" clId="{0E1C0C50-9943-459C-B232-10EB69736AEB}" dt="2021-10-20T17:41:31.140" v="7"/>
          <ac:spMkLst>
            <pc:docMk/>
            <pc:sldMk cId="0" sldId="259"/>
            <ac:spMk id="26" creationId="{00000000-0000-0000-0000-000000000000}"/>
          </ac:spMkLst>
        </pc:spChg>
        <pc:grpChg chg="mod">
          <ac:chgData name="Cherie Goff" userId="2dcb22ca-351b-44b2-9f70-35cdea92abd0" providerId="ADAL" clId="{0E1C0C50-9943-459C-B232-10EB69736AEB}" dt="2021-10-20T17:41:31.140" v="7"/>
          <ac:grpSpMkLst>
            <pc:docMk/>
            <pc:sldMk cId="0" sldId="259"/>
            <ac:grpSpMk id="2" creationId="{00000000-0000-0000-0000-000000000000}"/>
          </ac:grpSpMkLst>
        </pc:grpChg>
        <pc:grpChg chg="mod">
          <ac:chgData name="Cherie Goff" userId="2dcb22ca-351b-44b2-9f70-35cdea92abd0" providerId="ADAL" clId="{0E1C0C50-9943-459C-B232-10EB69736AEB}" dt="2021-10-20T17:41:31.140" v="7"/>
          <ac:grpSpMkLst>
            <pc:docMk/>
            <pc:sldMk cId="0" sldId="259"/>
            <ac:grpSpMk id="7" creationId="{00000000-0000-0000-0000-000000000000}"/>
          </ac:grpSpMkLst>
        </pc:grpChg>
        <pc:grpChg chg="mod">
          <ac:chgData name="Cherie Goff" userId="2dcb22ca-351b-44b2-9f70-35cdea92abd0" providerId="ADAL" clId="{0E1C0C50-9943-459C-B232-10EB69736AEB}" dt="2021-10-20T17:41:31.140" v="7"/>
          <ac:grpSpMkLst>
            <pc:docMk/>
            <pc:sldMk cId="0" sldId="259"/>
            <ac:grpSpMk id="10" creationId="{00000000-0000-0000-0000-000000000000}"/>
          </ac:grpSpMkLst>
        </pc:grpChg>
        <pc:grpChg chg="mod">
          <ac:chgData name="Cherie Goff" userId="2dcb22ca-351b-44b2-9f70-35cdea92abd0" providerId="ADAL" clId="{0E1C0C50-9943-459C-B232-10EB69736AEB}" dt="2021-10-20T17:41:31.140" v="7"/>
          <ac:grpSpMkLst>
            <pc:docMk/>
            <pc:sldMk cId="0" sldId="259"/>
            <ac:grpSpMk id="17" creationId="{00000000-0000-0000-0000-000000000000}"/>
          </ac:grpSpMkLst>
        </pc:grpChg>
        <pc:picChg chg="mod">
          <ac:chgData name="Cherie Goff" userId="2dcb22ca-351b-44b2-9f70-35cdea92abd0" providerId="ADAL" clId="{0E1C0C50-9943-459C-B232-10EB69736AEB}" dt="2021-10-20T17:41:31.140" v="7"/>
          <ac:picMkLst>
            <pc:docMk/>
            <pc:sldMk cId="0" sldId="259"/>
            <ac:picMk id="4" creationId="{00000000-0000-0000-0000-000000000000}"/>
          </ac:picMkLst>
        </pc:picChg>
        <pc:picChg chg="mod">
          <ac:chgData name="Cherie Goff" userId="2dcb22ca-351b-44b2-9f70-35cdea92abd0" providerId="ADAL" clId="{0E1C0C50-9943-459C-B232-10EB69736AEB}" dt="2021-10-20T17:41:31.140" v="7"/>
          <ac:picMkLst>
            <pc:docMk/>
            <pc:sldMk cId="0" sldId="259"/>
            <ac:picMk id="5" creationId="{00000000-0000-0000-0000-000000000000}"/>
          </ac:picMkLst>
        </pc:picChg>
        <pc:picChg chg="mod">
          <ac:chgData name="Cherie Goff" userId="2dcb22ca-351b-44b2-9f70-35cdea92abd0" providerId="ADAL" clId="{0E1C0C50-9943-459C-B232-10EB69736AEB}" dt="2021-10-20T17:41:31.140" v="7"/>
          <ac:picMkLst>
            <pc:docMk/>
            <pc:sldMk cId="0" sldId="259"/>
            <ac:picMk id="6" creationId="{00000000-0000-0000-0000-000000000000}"/>
          </ac:picMkLst>
        </pc:picChg>
      </pc:sldChg>
      <pc:sldChg chg="addSp delSp modSp del mod">
        <pc:chgData name="Cherie Goff" userId="2dcb22ca-351b-44b2-9f70-35cdea92abd0" providerId="ADAL" clId="{0E1C0C50-9943-459C-B232-10EB69736AEB}" dt="2021-10-20T18:00:42.874" v="108" actId="2696"/>
        <pc:sldMkLst>
          <pc:docMk/>
          <pc:sldMk cId="0" sldId="260"/>
        </pc:sldMkLst>
        <pc:spChg chg="mod">
          <ac:chgData name="Cherie Goff" userId="2dcb22ca-351b-44b2-9f70-35cdea92abd0" providerId="ADAL" clId="{0E1C0C50-9943-459C-B232-10EB69736AEB}" dt="2021-10-20T17:41:31.140" v="7"/>
          <ac:spMkLst>
            <pc:docMk/>
            <pc:sldMk cId="0" sldId="260"/>
            <ac:spMk id="2" creationId="{00000000-0000-0000-0000-000000000000}"/>
          </ac:spMkLst>
        </pc:spChg>
        <pc:spChg chg="del mod topLvl">
          <ac:chgData name="Cherie Goff" userId="2dcb22ca-351b-44b2-9f70-35cdea92abd0" providerId="ADAL" clId="{0E1C0C50-9943-459C-B232-10EB69736AEB}" dt="2021-10-20T18:00:39.375" v="107" actId="478"/>
          <ac:spMkLst>
            <pc:docMk/>
            <pc:sldMk cId="0" sldId="260"/>
            <ac:spMk id="4" creationId="{00000000-0000-0000-0000-000000000000}"/>
          </ac:spMkLst>
        </pc:spChg>
        <pc:spChg chg="mod">
          <ac:chgData name="Cherie Goff" userId="2dcb22ca-351b-44b2-9f70-35cdea92abd0" providerId="ADAL" clId="{0E1C0C50-9943-459C-B232-10EB69736AEB}" dt="2021-10-20T17:59:14.525" v="93" actId="20577"/>
          <ac:spMkLst>
            <pc:docMk/>
            <pc:sldMk cId="0" sldId="260"/>
            <ac:spMk id="8" creationId="{00000000-0000-0000-0000-000000000000}"/>
          </ac:spMkLst>
        </pc:spChg>
        <pc:spChg chg="del mod">
          <ac:chgData name="Cherie Goff" userId="2dcb22ca-351b-44b2-9f70-35cdea92abd0" providerId="ADAL" clId="{0E1C0C50-9943-459C-B232-10EB69736AEB}" dt="2021-10-20T17:59:18.754" v="94" actId="478"/>
          <ac:spMkLst>
            <pc:docMk/>
            <pc:sldMk cId="0" sldId="260"/>
            <ac:spMk id="9" creationId="{00000000-0000-0000-0000-000000000000}"/>
          </ac:spMkLst>
        </pc:spChg>
        <pc:spChg chg="del mod">
          <ac:chgData name="Cherie Goff" userId="2dcb22ca-351b-44b2-9f70-35cdea92abd0" providerId="ADAL" clId="{0E1C0C50-9943-459C-B232-10EB69736AEB}" dt="2021-10-20T17:59:22.584" v="95" actId="478"/>
          <ac:spMkLst>
            <pc:docMk/>
            <pc:sldMk cId="0" sldId="260"/>
            <ac:spMk id="10" creationId="{00000000-0000-0000-0000-000000000000}"/>
          </ac:spMkLst>
        </pc:spChg>
        <pc:spChg chg="del mod topLvl">
          <ac:chgData name="Cherie Goff" userId="2dcb22ca-351b-44b2-9f70-35cdea92abd0" providerId="ADAL" clId="{0E1C0C50-9943-459C-B232-10EB69736AEB}" dt="2021-10-20T17:47:08.543" v="68" actId="478"/>
          <ac:spMkLst>
            <pc:docMk/>
            <pc:sldMk cId="0" sldId="260"/>
            <ac:spMk id="12" creationId="{00000000-0000-0000-0000-000000000000}"/>
          </ac:spMkLst>
        </pc:spChg>
        <pc:spChg chg="del mod topLvl">
          <ac:chgData name="Cherie Goff" userId="2dcb22ca-351b-44b2-9f70-35cdea92abd0" providerId="ADAL" clId="{0E1C0C50-9943-459C-B232-10EB69736AEB}" dt="2021-10-20T17:46:59.742" v="64" actId="478"/>
          <ac:spMkLst>
            <pc:docMk/>
            <pc:sldMk cId="0" sldId="260"/>
            <ac:spMk id="13" creationId="{00000000-0000-0000-0000-000000000000}"/>
          </ac:spMkLst>
        </pc:spChg>
        <pc:spChg chg="del mod">
          <ac:chgData name="Cherie Goff" userId="2dcb22ca-351b-44b2-9f70-35cdea92abd0" providerId="ADAL" clId="{0E1C0C50-9943-459C-B232-10EB69736AEB}" dt="2021-10-20T17:47:02.046" v="65" actId="478"/>
          <ac:spMkLst>
            <pc:docMk/>
            <pc:sldMk cId="0" sldId="260"/>
            <ac:spMk id="14" creationId="{00000000-0000-0000-0000-000000000000}"/>
          </ac:spMkLst>
        </pc:spChg>
        <pc:spChg chg="del mod">
          <ac:chgData name="Cherie Goff" userId="2dcb22ca-351b-44b2-9f70-35cdea92abd0" providerId="ADAL" clId="{0E1C0C50-9943-459C-B232-10EB69736AEB}" dt="2021-10-20T17:47:04.150" v="67" actId="478"/>
          <ac:spMkLst>
            <pc:docMk/>
            <pc:sldMk cId="0" sldId="260"/>
            <ac:spMk id="15" creationId="{00000000-0000-0000-0000-000000000000}"/>
          </ac:spMkLst>
        </pc:spChg>
        <pc:spChg chg="del mod">
          <ac:chgData name="Cherie Goff" userId="2dcb22ca-351b-44b2-9f70-35cdea92abd0" providerId="ADAL" clId="{0E1C0C50-9943-459C-B232-10EB69736AEB}" dt="2021-10-20T17:47:03.543" v="66" actId="478"/>
          <ac:spMkLst>
            <pc:docMk/>
            <pc:sldMk cId="0" sldId="260"/>
            <ac:spMk id="16" creationId="{00000000-0000-0000-0000-000000000000}"/>
          </ac:spMkLst>
        </pc:spChg>
        <pc:spChg chg="del">
          <ac:chgData name="Cherie Goff" userId="2dcb22ca-351b-44b2-9f70-35cdea92abd0" providerId="ADAL" clId="{0E1C0C50-9943-459C-B232-10EB69736AEB}" dt="2021-10-20T17:40:06.079" v="6" actId="478"/>
          <ac:spMkLst>
            <pc:docMk/>
            <pc:sldMk cId="0" sldId="260"/>
            <ac:spMk id="21" creationId="{00000000-0000-0000-0000-000000000000}"/>
          </ac:spMkLst>
        </pc:spChg>
        <pc:spChg chg="del">
          <ac:chgData name="Cherie Goff" userId="2dcb22ca-351b-44b2-9f70-35cdea92abd0" providerId="ADAL" clId="{0E1C0C50-9943-459C-B232-10EB69736AEB}" dt="2021-10-20T17:40:02.727" v="5" actId="478"/>
          <ac:spMkLst>
            <pc:docMk/>
            <pc:sldMk cId="0" sldId="260"/>
            <ac:spMk id="22" creationId="{00000000-0000-0000-0000-000000000000}"/>
          </ac:spMkLst>
        </pc:spChg>
        <pc:spChg chg="add del mod">
          <ac:chgData name="Cherie Goff" userId="2dcb22ca-351b-44b2-9f70-35cdea92abd0" providerId="ADAL" clId="{0E1C0C50-9943-459C-B232-10EB69736AEB}" dt="2021-10-20T18:00:38.174" v="106" actId="478"/>
          <ac:spMkLst>
            <pc:docMk/>
            <pc:sldMk cId="0" sldId="260"/>
            <ac:spMk id="23" creationId="{BB8A32D6-DCFE-4BF4-B7C6-4510B3D9ABDC}"/>
          </ac:spMkLst>
        </pc:spChg>
        <pc:spChg chg="add del mod">
          <ac:chgData name="Cherie Goff" userId="2dcb22ca-351b-44b2-9f70-35cdea92abd0" providerId="ADAL" clId="{0E1C0C50-9943-459C-B232-10EB69736AEB}" dt="2021-10-20T17:59:32.655" v="96" actId="478"/>
          <ac:spMkLst>
            <pc:docMk/>
            <pc:sldMk cId="0" sldId="260"/>
            <ac:spMk id="25" creationId="{A9E66DFA-EEA8-4D01-8768-F1B9DD1634DA}"/>
          </ac:spMkLst>
        </pc:spChg>
        <pc:grpChg chg="add del mod">
          <ac:chgData name="Cherie Goff" userId="2dcb22ca-351b-44b2-9f70-35cdea92abd0" providerId="ADAL" clId="{0E1C0C50-9943-459C-B232-10EB69736AEB}" dt="2021-10-20T17:59:57.718" v="101" actId="478"/>
          <ac:grpSpMkLst>
            <pc:docMk/>
            <pc:sldMk cId="0" sldId="260"/>
            <ac:grpSpMk id="3" creationId="{00000000-0000-0000-0000-000000000000}"/>
          </ac:grpSpMkLst>
        </pc:grpChg>
        <pc:grpChg chg="del mod">
          <ac:chgData name="Cherie Goff" userId="2dcb22ca-351b-44b2-9f70-35cdea92abd0" providerId="ADAL" clId="{0E1C0C50-9943-459C-B232-10EB69736AEB}" dt="2021-10-20T17:46:59.742" v="64" actId="478"/>
          <ac:grpSpMkLst>
            <pc:docMk/>
            <pc:sldMk cId="0" sldId="260"/>
            <ac:grpSpMk id="11" creationId="{00000000-0000-0000-0000-000000000000}"/>
          </ac:grpSpMkLst>
        </pc:grpChg>
        <pc:grpChg chg="del mod">
          <ac:chgData name="Cherie Goff" userId="2dcb22ca-351b-44b2-9f70-35cdea92abd0" providerId="ADAL" clId="{0E1C0C50-9943-459C-B232-10EB69736AEB}" dt="2021-10-20T17:46:56.591" v="63" actId="478"/>
          <ac:grpSpMkLst>
            <pc:docMk/>
            <pc:sldMk cId="0" sldId="260"/>
            <ac:grpSpMk id="17" creationId="{00000000-0000-0000-0000-000000000000}"/>
          </ac:grpSpMkLst>
        </pc:grpChg>
        <pc:picChg chg="del mod">
          <ac:chgData name="Cherie Goff" userId="2dcb22ca-351b-44b2-9f70-35cdea92abd0" providerId="ADAL" clId="{0E1C0C50-9943-459C-B232-10EB69736AEB}" dt="2021-10-20T17:59:54.366" v="100" actId="478"/>
          <ac:picMkLst>
            <pc:docMk/>
            <pc:sldMk cId="0" sldId="260"/>
            <ac:picMk id="5" creationId="{00000000-0000-0000-0000-000000000000}"/>
          </ac:picMkLst>
        </pc:picChg>
        <pc:picChg chg="del mod topLvl">
          <ac:chgData name="Cherie Goff" userId="2dcb22ca-351b-44b2-9f70-35cdea92abd0" providerId="ADAL" clId="{0E1C0C50-9943-459C-B232-10EB69736AEB}" dt="2021-10-20T17:59:57.718" v="101" actId="478"/>
          <ac:picMkLst>
            <pc:docMk/>
            <pc:sldMk cId="0" sldId="260"/>
            <ac:picMk id="6" creationId="{00000000-0000-0000-0000-000000000000}"/>
          </ac:picMkLst>
        </pc:picChg>
        <pc:picChg chg="del mod">
          <ac:chgData name="Cherie Goff" userId="2dcb22ca-351b-44b2-9f70-35cdea92abd0" providerId="ADAL" clId="{0E1C0C50-9943-459C-B232-10EB69736AEB}" dt="2021-10-20T17:59:35.471" v="97" actId="478"/>
          <ac:picMkLst>
            <pc:docMk/>
            <pc:sldMk cId="0" sldId="260"/>
            <ac:picMk id="7" creationId="{00000000-0000-0000-0000-000000000000}"/>
          </ac:picMkLst>
        </pc:picChg>
        <pc:picChg chg="mod">
          <ac:chgData name="Cherie Goff" userId="2dcb22ca-351b-44b2-9f70-35cdea92abd0" providerId="ADAL" clId="{0E1C0C50-9943-459C-B232-10EB69736AEB}" dt="2021-10-20T17:41:31.140" v="7"/>
          <ac:picMkLst>
            <pc:docMk/>
            <pc:sldMk cId="0" sldId="260"/>
            <ac:picMk id="18" creationId="{00000000-0000-0000-0000-000000000000}"/>
          </ac:picMkLst>
        </pc:picChg>
        <pc:picChg chg="mod">
          <ac:chgData name="Cherie Goff" userId="2dcb22ca-351b-44b2-9f70-35cdea92abd0" providerId="ADAL" clId="{0E1C0C50-9943-459C-B232-10EB69736AEB}" dt="2021-10-20T17:41:31.140" v="7"/>
          <ac:picMkLst>
            <pc:docMk/>
            <pc:sldMk cId="0" sldId="260"/>
            <ac:picMk id="19" creationId="{00000000-0000-0000-0000-000000000000}"/>
          </ac:picMkLst>
        </pc:picChg>
        <pc:picChg chg="mod">
          <ac:chgData name="Cherie Goff" userId="2dcb22ca-351b-44b2-9f70-35cdea92abd0" providerId="ADAL" clId="{0E1C0C50-9943-459C-B232-10EB69736AEB}" dt="2021-10-20T17:41:31.140" v="7"/>
          <ac:picMkLst>
            <pc:docMk/>
            <pc:sldMk cId="0" sldId="260"/>
            <ac:picMk id="20" creationId="{00000000-0000-0000-0000-000000000000}"/>
          </ac:picMkLst>
        </pc:picChg>
      </pc:sldChg>
      <pc:sldChg chg="modSp del">
        <pc:chgData name="Cherie Goff" userId="2dcb22ca-351b-44b2-9f70-35cdea92abd0" providerId="ADAL" clId="{0E1C0C50-9943-459C-B232-10EB69736AEB}" dt="2021-10-20T17:47:14.310" v="69" actId="47"/>
        <pc:sldMkLst>
          <pc:docMk/>
          <pc:sldMk cId="0" sldId="261"/>
        </pc:sldMkLst>
        <pc:spChg chg="mod">
          <ac:chgData name="Cherie Goff" userId="2dcb22ca-351b-44b2-9f70-35cdea92abd0" providerId="ADAL" clId="{0E1C0C50-9943-459C-B232-10EB69736AEB}" dt="2021-10-20T17:41:31.140" v="7"/>
          <ac:spMkLst>
            <pc:docMk/>
            <pc:sldMk cId="0" sldId="261"/>
            <ac:spMk id="2" creationId="{00000000-0000-0000-0000-000000000000}"/>
          </ac:spMkLst>
        </pc:spChg>
        <pc:spChg chg="mod">
          <ac:chgData name="Cherie Goff" userId="2dcb22ca-351b-44b2-9f70-35cdea92abd0" providerId="ADAL" clId="{0E1C0C50-9943-459C-B232-10EB69736AEB}" dt="2021-10-20T17:41:31.140" v="7"/>
          <ac:spMkLst>
            <pc:docMk/>
            <pc:sldMk cId="0" sldId="261"/>
            <ac:spMk id="3" creationId="{00000000-0000-0000-0000-000000000000}"/>
          </ac:spMkLst>
        </pc:spChg>
        <pc:spChg chg="mod">
          <ac:chgData name="Cherie Goff" userId="2dcb22ca-351b-44b2-9f70-35cdea92abd0" providerId="ADAL" clId="{0E1C0C50-9943-459C-B232-10EB69736AEB}" dt="2021-10-20T17:41:31.140" v="7"/>
          <ac:spMkLst>
            <pc:docMk/>
            <pc:sldMk cId="0" sldId="261"/>
            <ac:spMk id="4" creationId="{00000000-0000-0000-0000-000000000000}"/>
          </ac:spMkLst>
        </pc:spChg>
        <pc:spChg chg="mod">
          <ac:chgData name="Cherie Goff" userId="2dcb22ca-351b-44b2-9f70-35cdea92abd0" providerId="ADAL" clId="{0E1C0C50-9943-459C-B232-10EB69736AEB}" dt="2021-10-20T17:41:31.140" v="7"/>
          <ac:spMkLst>
            <pc:docMk/>
            <pc:sldMk cId="0" sldId="261"/>
            <ac:spMk id="5" creationId="{00000000-0000-0000-0000-000000000000}"/>
          </ac:spMkLst>
        </pc:spChg>
        <pc:spChg chg="mod">
          <ac:chgData name="Cherie Goff" userId="2dcb22ca-351b-44b2-9f70-35cdea92abd0" providerId="ADAL" clId="{0E1C0C50-9943-459C-B232-10EB69736AEB}" dt="2021-10-20T17:41:31.140" v="7"/>
          <ac:spMkLst>
            <pc:docMk/>
            <pc:sldMk cId="0" sldId="261"/>
            <ac:spMk id="6" creationId="{00000000-0000-0000-0000-000000000000}"/>
          </ac:spMkLst>
        </pc:spChg>
      </pc:sldChg>
      <pc:sldChg chg="modSp del">
        <pc:chgData name="Cherie Goff" userId="2dcb22ca-351b-44b2-9f70-35cdea92abd0" providerId="ADAL" clId="{0E1C0C50-9943-459C-B232-10EB69736AEB}" dt="2021-10-20T17:47:15.171" v="70" actId="47"/>
        <pc:sldMkLst>
          <pc:docMk/>
          <pc:sldMk cId="0" sldId="262"/>
        </pc:sldMkLst>
        <pc:spChg chg="mod">
          <ac:chgData name="Cherie Goff" userId="2dcb22ca-351b-44b2-9f70-35cdea92abd0" providerId="ADAL" clId="{0E1C0C50-9943-459C-B232-10EB69736AEB}" dt="2021-10-20T17:41:31.140" v="7"/>
          <ac:spMkLst>
            <pc:docMk/>
            <pc:sldMk cId="0" sldId="262"/>
            <ac:spMk id="2" creationId="{00000000-0000-0000-0000-000000000000}"/>
          </ac:spMkLst>
        </pc:spChg>
        <pc:spChg chg="mod">
          <ac:chgData name="Cherie Goff" userId="2dcb22ca-351b-44b2-9f70-35cdea92abd0" providerId="ADAL" clId="{0E1C0C50-9943-459C-B232-10EB69736AEB}" dt="2021-10-20T17:41:31.140" v="7"/>
          <ac:spMkLst>
            <pc:docMk/>
            <pc:sldMk cId="0" sldId="262"/>
            <ac:spMk id="3" creationId="{00000000-0000-0000-0000-000000000000}"/>
          </ac:spMkLst>
        </pc:spChg>
        <pc:spChg chg="mod">
          <ac:chgData name="Cherie Goff" userId="2dcb22ca-351b-44b2-9f70-35cdea92abd0" providerId="ADAL" clId="{0E1C0C50-9943-459C-B232-10EB69736AEB}" dt="2021-10-20T17:41:31.140" v="7"/>
          <ac:spMkLst>
            <pc:docMk/>
            <pc:sldMk cId="0" sldId="262"/>
            <ac:spMk id="4" creationId="{00000000-0000-0000-0000-000000000000}"/>
          </ac:spMkLst>
        </pc:spChg>
        <pc:spChg chg="mod">
          <ac:chgData name="Cherie Goff" userId="2dcb22ca-351b-44b2-9f70-35cdea92abd0" providerId="ADAL" clId="{0E1C0C50-9943-459C-B232-10EB69736AEB}" dt="2021-10-20T17:41:31.140" v="7"/>
          <ac:spMkLst>
            <pc:docMk/>
            <pc:sldMk cId="0" sldId="262"/>
            <ac:spMk id="5" creationId="{00000000-0000-0000-0000-000000000000}"/>
          </ac:spMkLst>
        </pc:spChg>
        <pc:spChg chg="mod">
          <ac:chgData name="Cherie Goff" userId="2dcb22ca-351b-44b2-9f70-35cdea92abd0" providerId="ADAL" clId="{0E1C0C50-9943-459C-B232-10EB69736AEB}" dt="2021-10-20T17:41:31.140" v="7"/>
          <ac:spMkLst>
            <pc:docMk/>
            <pc:sldMk cId="0" sldId="262"/>
            <ac:spMk id="6" creationId="{00000000-0000-0000-0000-000000000000}"/>
          </ac:spMkLst>
        </pc:spChg>
        <pc:spChg chg="mod">
          <ac:chgData name="Cherie Goff" userId="2dcb22ca-351b-44b2-9f70-35cdea92abd0" providerId="ADAL" clId="{0E1C0C50-9943-459C-B232-10EB69736AEB}" dt="2021-10-20T17:41:31.140" v="7"/>
          <ac:spMkLst>
            <pc:docMk/>
            <pc:sldMk cId="0" sldId="262"/>
            <ac:spMk id="7" creationId="{00000000-0000-0000-0000-000000000000}"/>
          </ac:spMkLst>
        </pc:spChg>
        <pc:spChg chg="mod">
          <ac:chgData name="Cherie Goff" userId="2dcb22ca-351b-44b2-9f70-35cdea92abd0" providerId="ADAL" clId="{0E1C0C50-9943-459C-B232-10EB69736AEB}" dt="2021-10-20T17:41:31.140" v="7"/>
          <ac:spMkLst>
            <pc:docMk/>
            <pc:sldMk cId="0" sldId="262"/>
            <ac:spMk id="8" creationId="{00000000-0000-0000-0000-000000000000}"/>
          </ac:spMkLst>
        </pc:spChg>
        <pc:spChg chg="mod">
          <ac:chgData name="Cherie Goff" userId="2dcb22ca-351b-44b2-9f70-35cdea92abd0" providerId="ADAL" clId="{0E1C0C50-9943-459C-B232-10EB69736AEB}" dt="2021-10-20T17:41:31.140" v="7"/>
          <ac:spMkLst>
            <pc:docMk/>
            <pc:sldMk cId="0" sldId="262"/>
            <ac:spMk id="9" creationId="{00000000-0000-0000-0000-000000000000}"/>
          </ac:spMkLst>
        </pc:spChg>
        <pc:spChg chg="mod">
          <ac:chgData name="Cherie Goff" userId="2dcb22ca-351b-44b2-9f70-35cdea92abd0" providerId="ADAL" clId="{0E1C0C50-9943-459C-B232-10EB69736AEB}" dt="2021-10-20T17:41:31.140" v="7"/>
          <ac:spMkLst>
            <pc:docMk/>
            <pc:sldMk cId="0" sldId="262"/>
            <ac:spMk id="10" creationId="{00000000-0000-0000-0000-000000000000}"/>
          </ac:spMkLst>
        </pc:spChg>
        <pc:spChg chg="mod">
          <ac:chgData name="Cherie Goff" userId="2dcb22ca-351b-44b2-9f70-35cdea92abd0" providerId="ADAL" clId="{0E1C0C50-9943-459C-B232-10EB69736AEB}" dt="2021-10-20T17:41:31.140" v="7"/>
          <ac:spMkLst>
            <pc:docMk/>
            <pc:sldMk cId="0" sldId="262"/>
            <ac:spMk id="11" creationId="{00000000-0000-0000-0000-000000000000}"/>
          </ac:spMkLst>
        </pc:spChg>
        <pc:spChg chg="mod">
          <ac:chgData name="Cherie Goff" userId="2dcb22ca-351b-44b2-9f70-35cdea92abd0" providerId="ADAL" clId="{0E1C0C50-9943-459C-B232-10EB69736AEB}" dt="2021-10-20T17:41:31.140" v="7"/>
          <ac:spMkLst>
            <pc:docMk/>
            <pc:sldMk cId="0" sldId="262"/>
            <ac:spMk id="12" creationId="{00000000-0000-0000-0000-000000000000}"/>
          </ac:spMkLst>
        </pc:spChg>
        <pc:spChg chg="mod">
          <ac:chgData name="Cherie Goff" userId="2dcb22ca-351b-44b2-9f70-35cdea92abd0" providerId="ADAL" clId="{0E1C0C50-9943-459C-B232-10EB69736AEB}" dt="2021-10-20T17:41:31.140" v="7"/>
          <ac:spMkLst>
            <pc:docMk/>
            <pc:sldMk cId="0" sldId="262"/>
            <ac:spMk id="14" creationId="{00000000-0000-0000-0000-000000000000}"/>
          </ac:spMkLst>
        </pc:spChg>
        <pc:spChg chg="mod">
          <ac:chgData name="Cherie Goff" userId="2dcb22ca-351b-44b2-9f70-35cdea92abd0" providerId="ADAL" clId="{0E1C0C50-9943-459C-B232-10EB69736AEB}" dt="2021-10-20T17:41:31.140" v="7"/>
          <ac:spMkLst>
            <pc:docMk/>
            <pc:sldMk cId="0" sldId="262"/>
            <ac:spMk id="17" creationId="{00000000-0000-0000-0000-000000000000}"/>
          </ac:spMkLst>
        </pc:spChg>
        <pc:spChg chg="mod">
          <ac:chgData name="Cherie Goff" userId="2dcb22ca-351b-44b2-9f70-35cdea92abd0" providerId="ADAL" clId="{0E1C0C50-9943-459C-B232-10EB69736AEB}" dt="2021-10-20T17:41:31.140" v="7"/>
          <ac:spMkLst>
            <pc:docMk/>
            <pc:sldMk cId="0" sldId="262"/>
            <ac:spMk id="18" creationId="{00000000-0000-0000-0000-000000000000}"/>
          </ac:spMkLst>
        </pc:spChg>
        <pc:spChg chg="mod">
          <ac:chgData name="Cherie Goff" userId="2dcb22ca-351b-44b2-9f70-35cdea92abd0" providerId="ADAL" clId="{0E1C0C50-9943-459C-B232-10EB69736AEB}" dt="2021-10-20T17:41:31.140" v="7"/>
          <ac:spMkLst>
            <pc:docMk/>
            <pc:sldMk cId="0" sldId="262"/>
            <ac:spMk id="20" creationId="{00000000-0000-0000-0000-000000000000}"/>
          </ac:spMkLst>
        </pc:spChg>
        <pc:spChg chg="mod">
          <ac:chgData name="Cherie Goff" userId="2dcb22ca-351b-44b2-9f70-35cdea92abd0" providerId="ADAL" clId="{0E1C0C50-9943-459C-B232-10EB69736AEB}" dt="2021-10-20T17:41:31.140" v="7"/>
          <ac:spMkLst>
            <pc:docMk/>
            <pc:sldMk cId="0" sldId="262"/>
            <ac:spMk id="21" creationId="{00000000-0000-0000-0000-000000000000}"/>
          </ac:spMkLst>
        </pc:spChg>
        <pc:spChg chg="mod">
          <ac:chgData name="Cherie Goff" userId="2dcb22ca-351b-44b2-9f70-35cdea92abd0" providerId="ADAL" clId="{0E1C0C50-9943-459C-B232-10EB69736AEB}" dt="2021-10-20T17:41:31.140" v="7"/>
          <ac:spMkLst>
            <pc:docMk/>
            <pc:sldMk cId="0" sldId="262"/>
            <ac:spMk id="22" creationId="{00000000-0000-0000-0000-000000000000}"/>
          </ac:spMkLst>
        </pc:spChg>
        <pc:spChg chg="mod">
          <ac:chgData name="Cherie Goff" userId="2dcb22ca-351b-44b2-9f70-35cdea92abd0" providerId="ADAL" clId="{0E1C0C50-9943-459C-B232-10EB69736AEB}" dt="2021-10-20T17:41:31.140" v="7"/>
          <ac:spMkLst>
            <pc:docMk/>
            <pc:sldMk cId="0" sldId="262"/>
            <ac:spMk id="26" creationId="{00000000-0000-0000-0000-000000000000}"/>
          </ac:spMkLst>
        </pc:spChg>
        <pc:spChg chg="mod">
          <ac:chgData name="Cherie Goff" userId="2dcb22ca-351b-44b2-9f70-35cdea92abd0" providerId="ADAL" clId="{0E1C0C50-9943-459C-B232-10EB69736AEB}" dt="2021-10-20T17:41:31.140" v="7"/>
          <ac:spMkLst>
            <pc:docMk/>
            <pc:sldMk cId="0" sldId="262"/>
            <ac:spMk id="27" creationId="{00000000-0000-0000-0000-000000000000}"/>
          </ac:spMkLst>
        </pc:spChg>
        <pc:spChg chg="mod">
          <ac:chgData name="Cherie Goff" userId="2dcb22ca-351b-44b2-9f70-35cdea92abd0" providerId="ADAL" clId="{0E1C0C50-9943-459C-B232-10EB69736AEB}" dt="2021-10-20T17:41:31.140" v="7"/>
          <ac:spMkLst>
            <pc:docMk/>
            <pc:sldMk cId="0" sldId="262"/>
            <ac:spMk id="30" creationId="{00000000-0000-0000-0000-000000000000}"/>
          </ac:spMkLst>
        </pc:spChg>
        <pc:spChg chg="mod">
          <ac:chgData name="Cherie Goff" userId="2dcb22ca-351b-44b2-9f70-35cdea92abd0" providerId="ADAL" clId="{0E1C0C50-9943-459C-B232-10EB69736AEB}" dt="2021-10-20T17:41:31.140" v="7"/>
          <ac:spMkLst>
            <pc:docMk/>
            <pc:sldMk cId="0" sldId="262"/>
            <ac:spMk id="32" creationId="{00000000-0000-0000-0000-000000000000}"/>
          </ac:spMkLst>
        </pc:spChg>
        <pc:spChg chg="mod">
          <ac:chgData name="Cherie Goff" userId="2dcb22ca-351b-44b2-9f70-35cdea92abd0" providerId="ADAL" clId="{0E1C0C50-9943-459C-B232-10EB69736AEB}" dt="2021-10-20T17:41:31.140" v="7"/>
          <ac:spMkLst>
            <pc:docMk/>
            <pc:sldMk cId="0" sldId="262"/>
            <ac:spMk id="35" creationId="{00000000-0000-0000-0000-000000000000}"/>
          </ac:spMkLst>
        </pc:spChg>
        <pc:spChg chg="mod">
          <ac:chgData name="Cherie Goff" userId="2dcb22ca-351b-44b2-9f70-35cdea92abd0" providerId="ADAL" clId="{0E1C0C50-9943-459C-B232-10EB69736AEB}" dt="2021-10-20T17:41:31.140" v="7"/>
          <ac:spMkLst>
            <pc:docMk/>
            <pc:sldMk cId="0" sldId="262"/>
            <ac:spMk id="37" creationId="{00000000-0000-0000-0000-000000000000}"/>
          </ac:spMkLst>
        </pc:spChg>
        <pc:spChg chg="mod">
          <ac:chgData name="Cherie Goff" userId="2dcb22ca-351b-44b2-9f70-35cdea92abd0" providerId="ADAL" clId="{0E1C0C50-9943-459C-B232-10EB69736AEB}" dt="2021-10-20T17:41:31.140" v="7"/>
          <ac:spMkLst>
            <pc:docMk/>
            <pc:sldMk cId="0" sldId="262"/>
            <ac:spMk id="38" creationId="{00000000-0000-0000-0000-000000000000}"/>
          </ac:spMkLst>
        </pc:spChg>
        <pc:spChg chg="mod">
          <ac:chgData name="Cherie Goff" userId="2dcb22ca-351b-44b2-9f70-35cdea92abd0" providerId="ADAL" clId="{0E1C0C50-9943-459C-B232-10EB69736AEB}" dt="2021-10-20T17:41:31.140" v="7"/>
          <ac:spMkLst>
            <pc:docMk/>
            <pc:sldMk cId="0" sldId="262"/>
            <ac:spMk id="40" creationId="{00000000-0000-0000-0000-000000000000}"/>
          </ac:spMkLst>
        </pc:spChg>
        <pc:spChg chg="mod">
          <ac:chgData name="Cherie Goff" userId="2dcb22ca-351b-44b2-9f70-35cdea92abd0" providerId="ADAL" clId="{0E1C0C50-9943-459C-B232-10EB69736AEB}" dt="2021-10-20T17:41:31.140" v="7"/>
          <ac:spMkLst>
            <pc:docMk/>
            <pc:sldMk cId="0" sldId="262"/>
            <ac:spMk id="41" creationId="{00000000-0000-0000-0000-000000000000}"/>
          </ac:spMkLst>
        </pc:spChg>
        <pc:spChg chg="mod">
          <ac:chgData name="Cherie Goff" userId="2dcb22ca-351b-44b2-9f70-35cdea92abd0" providerId="ADAL" clId="{0E1C0C50-9943-459C-B232-10EB69736AEB}" dt="2021-10-20T17:41:31.140" v="7"/>
          <ac:spMkLst>
            <pc:docMk/>
            <pc:sldMk cId="0" sldId="262"/>
            <ac:spMk id="42" creationId="{00000000-0000-0000-0000-000000000000}"/>
          </ac:spMkLst>
        </pc:spChg>
        <pc:spChg chg="mod">
          <ac:chgData name="Cherie Goff" userId="2dcb22ca-351b-44b2-9f70-35cdea92abd0" providerId="ADAL" clId="{0E1C0C50-9943-459C-B232-10EB69736AEB}" dt="2021-10-20T17:41:31.140" v="7"/>
          <ac:spMkLst>
            <pc:docMk/>
            <pc:sldMk cId="0" sldId="262"/>
            <ac:spMk id="43" creationId="{00000000-0000-0000-0000-000000000000}"/>
          </ac:spMkLst>
        </pc:spChg>
        <pc:spChg chg="mod">
          <ac:chgData name="Cherie Goff" userId="2dcb22ca-351b-44b2-9f70-35cdea92abd0" providerId="ADAL" clId="{0E1C0C50-9943-459C-B232-10EB69736AEB}" dt="2021-10-20T17:41:31.140" v="7"/>
          <ac:spMkLst>
            <pc:docMk/>
            <pc:sldMk cId="0" sldId="262"/>
            <ac:spMk id="45" creationId="{00000000-0000-0000-0000-000000000000}"/>
          </ac:spMkLst>
        </pc:spChg>
        <pc:spChg chg="mod">
          <ac:chgData name="Cherie Goff" userId="2dcb22ca-351b-44b2-9f70-35cdea92abd0" providerId="ADAL" clId="{0E1C0C50-9943-459C-B232-10EB69736AEB}" dt="2021-10-20T17:41:31.140" v="7"/>
          <ac:spMkLst>
            <pc:docMk/>
            <pc:sldMk cId="0" sldId="262"/>
            <ac:spMk id="46" creationId="{00000000-0000-0000-0000-000000000000}"/>
          </ac:spMkLst>
        </pc:spChg>
        <pc:spChg chg="mod">
          <ac:chgData name="Cherie Goff" userId="2dcb22ca-351b-44b2-9f70-35cdea92abd0" providerId="ADAL" clId="{0E1C0C50-9943-459C-B232-10EB69736AEB}" dt="2021-10-20T17:41:31.140" v="7"/>
          <ac:spMkLst>
            <pc:docMk/>
            <pc:sldMk cId="0" sldId="262"/>
            <ac:spMk id="48" creationId="{00000000-0000-0000-0000-000000000000}"/>
          </ac:spMkLst>
        </pc:spChg>
        <pc:spChg chg="mod">
          <ac:chgData name="Cherie Goff" userId="2dcb22ca-351b-44b2-9f70-35cdea92abd0" providerId="ADAL" clId="{0E1C0C50-9943-459C-B232-10EB69736AEB}" dt="2021-10-20T17:41:31.140" v="7"/>
          <ac:spMkLst>
            <pc:docMk/>
            <pc:sldMk cId="0" sldId="262"/>
            <ac:spMk id="49" creationId="{00000000-0000-0000-0000-000000000000}"/>
          </ac:spMkLst>
        </pc:spChg>
        <pc:spChg chg="mod">
          <ac:chgData name="Cherie Goff" userId="2dcb22ca-351b-44b2-9f70-35cdea92abd0" providerId="ADAL" clId="{0E1C0C50-9943-459C-B232-10EB69736AEB}" dt="2021-10-20T17:41:31.140" v="7"/>
          <ac:spMkLst>
            <pc:docMk/>
            <pc:sldMk cId="0" sldId="262"/>
            <ac:spMk id="50" creationId="{00000000-0000-0000-0000-000000000000}"/>
          </ac:spMkLst>
        </pc:spChg>
        <pc:spChg chg="mod">
          <ac:chgData name="Cherie Goff" userId="2dcb22ca-351b-44b2-9f70-35cdea92abd0" providerId="ADAL" clId="{0E1C0C50-9943-459C-B232-10EB69736AEB}" dt="2021-10-20T17:41:31.140" v="7"/>
          <ac:spMkLst>
            <pc:docMk/>
            <pc:sldMk cId="0" sldId="262"/>
            <ac:spMk id="51" creationId="{00000000-0000-0000-0000-000000000000}"/>
          </ac:spMkLst>
        </pc:spChg>
        <pc:grpChg chg="mod">
          <ac:chgData name="Cherie Goff" userId="2dcb22ca-351b-44b2-9f70-35cdea92abd0" providerId="ADAL" clId="{0E1C0C50-9943-459C-B232-10EB69736AEB}" dt="2021-10-20T17:41:31.140" v="7"/>
          <ac:grpSpMkLst>
            <pc:docMk/>
            <pc:sldMk cId="0" sldId="262"/>
            <ac:grpSpMk id="13" creationId="{00000000-0000-0000-0000-000000000000}"/>
          </ac:grpSpMkLst>
        </pc:grpChg>
        <pc:grpChg chg="mod">
          <ac:chgData name="Cherie Goff" userId="2dcb22ca-351b-44b2-9f70-35cdea92abd0" providerId="ADAL" clId="{0E1C0C50-9943-459C-B232-10EB69736AEB}" dt="2021-10-20T17:41:31.140" v="7"/>
          <ac:grpSpMkLst>
            <pc:docMk/>
            <pc:sldMk cId="0" sldId="262"/>
            <ac:grpSpMk id="16" creationId="{00000000-0000-0000-0000-000000000000}"/>
          </ac:grpSpMkLst>
        </pc:grpChg>
        <pc:grpChg chg="mod">
          <ac:chgData name="Cherie Goff" userId="2dcb22ca-351b-44b2-9f70-35cdea92abd0" providerId="ADAL" clId="{0E1C0C50-9943-459C-B232-10EB69736AEB}" dt="2021-10-20T17:41:31.140" v="7"/>
          <ac:grpSpMkLst>
            <pc:docMk/>
            <pc:sldMk cId="0" sldId="262"/>
            <ac:grpSpMk id="19" creationId="{00000000-0000-0000-0000-000000000000}"/>
          </ac:grpSpMkLst>
        </pc:grpChg>
        <pc:grpChg chg="mod">
          <ac:chgData name="Cherie Goff" userId="2dcb22ca-351b-44b2-9f70-35cdea92abd0" providerId="ADAL" clId="{0E1C0C50-9943-459C-B232-10EB69736AEB}" dt="2021-10-20T17:41:31.140" v="7"/>
          <ac:grpSpMkLst>
            <pc:docMk/>
            <pc:sldMk cId="0" sldId="262"/>
            <ac:grpSpMk id="25" creationId="{00000000-0000-0000-0000-000000000000}"/>
          </ac:grpSpMkLst>
        </pc:grpChg>
        <pc:grpChg chg="mod">
          <ac:chgData name="Cherie Goff" userId="2dcb22ca-351b-44b2-9f70-35cdea92abd0" providerId="ADAL" clId="{0E1C0C50-9943-459C-B232-10EB69736AEB}" dt="2021-10-20T17:41:31.140" v="7"/>
          <ac:grpSpMkLst>
            <pc:docMk/>
            <pc:sldMk cId="0" sldId="262"/>
            <ac:grpSpMk id="31" creationId="{00000000-0000-0000-0000-000000000000}"/>
          </ac:grpSpMkLst>
        </pc:grpChg>
        <pc:grpChg chg="mod">
          <ac:chgData name="Cherie Goff" userId="2dcb22ca-351b-44b2-9f70-35cdea92abd0" providerId="ADAL" clId="{0E1C0C50-9943-459C-B232-10EB69736AEB}" dt="2021-10-20T17:41:31.140" v="7"/>
          <ac:grpSpMkLst>
            <pc:docMk/>
            <pc:sldMk cId="0" sldId="262"/>
            <ac:grpSpMk id="36" creationId="{00000000-0000-0000-0000-000000000000}"/>
          </ac:grpSpMkLst>
        </pc:grpChg>
        <pc:grpChg chg="mod">
          <ac:chgData name="Cherie Goff" userId="2dcb22ca-351b-44b2-9f70-35cdea92abd0" providerId="ADAL" clId="{0E1C0C50-9943-459C-B232-10EB69736AEB}" dt="2021-10-20T17:41:31.140" v="7"/>
          <ac:grpSpMkLst>
            <pc:docMk/>
            <pc:sldMk cId="0" sldId="262"/>
            <ac:grpSpMk id="39" creationId="{00000000-0000-0000-0000-000000000000}"/>
          </ac:grpSpMkLst>
        </pc:grpChg>
        <pc:grpChg chg="mod">
          <ac:chgData name="Cherie Goff" userId="2dcb22ca-351b-44b2-9f70-35cdea92abd0" providerId="ADAL" clId="{0E1C0C50-9943-459C-B232-10EB69736AEB}" dt="2021-10-20T17:41:31.140" v="7"/>
          <ac:grpSpMkLst>
            <pc:docMk/>
            <pc:sldMk cId="0" sldId="262"/>
            <ac:grpSpMk id="44" creationId="{00000000-0000-0000-0000-000000000000}"/>
          </ac:grpSpMkLst>
        </pc:grpChg>
        <pc:grpChg chg="mod">
          <ac:chgData name="Cherie Goff" userId="2dcb22ca-351b-44b2-9f70-35cdea92abd0" providerId="ADAL" clId="{0E1C0C50-9943-459C-B232-10EB69736AEB}" dt="2021-10-20T17:41:31.140" v="7"/>
          <ac:grpSpMkLst>
            <pc:docMk/>
            <pc:sldMk cId="0" sldId="262"/>
            <ac:grpSpMk id="47" creationId="{00000000-0000-0000-0000-000000000000}"/>
          </ac:grpSpMkLst>
        </pc:grpChg>
        <pc:picChg chg="mod">
          <ac:chgData name="Cherie Goff" userId="2dcb22ca-351b-44b2-9f70-35cdea92abd0" providerId="ADAL" clId="{0E1C0C50-9943-459C-B232-10EB69736AEB}" dt="2021-10-20T17:41:31.140" v="7"/>
          <ac:picMkLst>
            <pc:docMk/>
            <pc:sldMk cId="0" sldId="262"/>
            <ac:picMk id="15" creationId="{00000000-0000-0000-0000-000000000000}"/>
          </ac:picMkLst>
        </pc:picChg>
        <pc:picChg chg="mod">
          <ac:chgData name="Cherie Goff" userId="2dcb22ca-351b-44b2-9f70-35cdea92abd0" providerId="ADAL" clId="{0E1C0C50-9943-459C-B232-10EB69736AEB}" dt="2021-10-20T17:41:31.140" v="7"/>
          <ac:picMkLst>
            <pc:docMk/>
            <pc:sldMk cId="0" sldId="262"/>
            <ac:picMk id="23" creationId="{00000000-0000-0000-0000-000000000000}"/>
          </ac:picMkLst>
        </pc:picChg>
        <pc:picChg chg="mod">
          <ac:chgData name="Cherie Goff" userId="2dcb22ca-351b-44b2-9f70-35cdea92abd0" providerId="ADAL" clId="{0E1C0C50-9943-459C-B232-10EB69736AEB}" dt="2021-10-20T17:41:31.140" v="7"/>
          <ac:picMkLst>
            <pc:docMk/>
            <pc:sldMk cId="0" sldId="262"/>
            <ac:picMk id="24" creationId="{00000000-0000-0000-0000-000000000000}"/>
          </ac:picMkLst>
        </pc:picChg>
        <pc:picChg chg="mod">
          <ac:chgData name="Cherie Goff" userId="2dcb22ca-351b-44b2-9f70-35cdea92abd0" providerId="ADAL" clId="{0E1C0C50-9943-459C-B232-10EB69736AEB}" dt="2021-10-20T17:41:31.140" v="7"/>
          <ac:picMkLst>
            <pc:docMk/>
            <pc:sldMk cId="0" sldId="262"/>
            <ac:picMk id="28" creationId="{00000000-0000-0000-0000-000000000000}"/>
          </ac:picMkLst>
        </pc:picChg>
        <pc:picChg chg="mod">
          <ac:chgData name="Cherie Goff" userId="2dcb22ca-351b-44b2-9f70-35cdea92abd0" providerId="ADAL" clId="{0E1C0C50-9943-459C-B232-10EB69736AEB}" dt="2021-10-20T17:41:31.140" v="7"/>
          <ac:picMkLst>
            <pc:docMk/>
            <pc:sldMk cId="0" sldId="262"/>
            <ac:picMk id="29" creationId="{00000000-0000-0000-0000-000000000000}"/>
          </ac:picMkLst>
        </pc:picChg>
        <pc:picChg chg="mod">
          <ac:chgData name="Cherie Goff" userId="2dcb22ca-351b-44b2-9f70-35cdea92abd0" providerId="ADAL" clId="{0E1C0C50-9943-459C-B232-10EB69736AEB}" dt="2021-10-20T17:41:31.140" v="7"/>
          <ac:picMkLst>
            <pc:docMk/>
            <pc:sldMk cId="0" sldId="262"/>
            <ac:picMk id="33" creationId="{00000000-0000-0000-0000-000000000000}"/>
          </ac:picMkLst>
        </pc:picChg>
        <pc:picChg chg="mod">
          <ac:chgData name="Cherie Goff" userId="2dcb22ca-351b-44b2-9f70-35cdea92abd0" providerId="ADAL" clId="{0E1C0C50-9943-459C-B232-10EB69736AEB}" dt="2021-10-20T17:41:31.140" v="7"/>
          <ac:picMkLst>
            <pc:docMk/>
            <pc:sldMk cId="0" sldId="262"/>
            <ac:picMk id="34" creationId="{00000000-0000-0000-0000-000000000000}"/>
          </ac:picMkLst>
        </pc:picChg>
      </pc:sldChg>
      <pc:sldChg chg="modSp del">
        <pc:chgData name="Cherie Goff" userId="2dcb22ca-351b-44b2-9f70-35cdea92abd0" providerId="ADAL" clId="{0E1C0C50-9943-459C-B232-10EB69736AEB}" dt="2021-10-20T17:47:22.153" v="71" actId="47"/>
        <pc:sldMkLst>
          <pc:docMk/>
          <pc:sldMk cId="0" sldId="263"/>
        </pc:sldMkLst>
        <pc:spChg chg="mod">
          <ac:chgData name="Cherie Goff" userId="2dcb22ca-351b-44b2-9f70-35cdea92abd0" providerId="ADAL" clId="{0E1C0C50-9943-459C-B232-10EB69736AEB}" dt="2021-10-20T17:41:31.140" v="7"/>
          <ac:spMkLst>
            <pc:docMk/>
            <pc:sldMk cId="0" sldId="263"/>
            <ac:spMk id="4" creationId="{00000000-0000-0000-0000-000000000000}"/>
          </ac:spMkLst>
        </pc:spChg>
        <pc:spChg chg="mod">
          <ac:chgData name="Cherie Goff" userId="2dcb22ca-351b-44b2-9f70-35cdea92abd0" providerId="ADAL" clId="{0E1C0C50-9943-459C-B232-10EB69736AEB}" dt="2021-10-20T17:41:31.140" v="7"/>
          <ac:spMkLst>
            <pc:docMk/>
            <pc:sldMk cId="0" sldId="263"/>
            <ac:spMk id="5" creationId="{00000000-0000-0000-0000-000000000000}"/>
          </ac:spMkLst>
        </pc:spChg>
        <pc:spChg chg="mod">
          <ac:chgData name="Cherie Goff" userId="2dcb22ca-351b-44b2-9f70-35cdea92abd0" providerId="ADAL" clId="{0E1C0C50-9943-459C-B232-10EB69736AEB}" dt="2021-10-20T17:41:31.140" v="7"/>
          <ac:spMkLst>
            <pc:docMk/>
            <pc:sldMk cId="0" sldId="263"/>
            <ac:spMk id="6" creationId="{00000000-0000-0000-0000-000000000000}"/>
          </ac:spMkLst>
        </pc:spChg>
        <pc:spChg chg="mod">
          <ac:chgData name="Cherie Goff" userId="2dcb22ca-351b-44b2-9f70-35cdea92abd0" providerId="ADAL" clId="{0E1C0C50-9943-459C-B232-10EB69736AEB}" dt="2021-10-20T17:41:31.140" v="7"/>
          <ac:spMkLst>
            <pc:docMk/>
            <pc:sldMk cId="0" sldId="263"/>
            <ac:spMk id="7" creationId="{00000000-0000-0000-0000-000000000000}"/>
          </ac:spMkLst>
        </pc:spChg>
        <pc:spChg chg="mod">
          <ac:chgData name="Cherie Goff" userId="2dcb22ca-351b-44b2-9f70-35cdea92abd0" providerId="ADAL" clId="{0E1C0C50-9943-459C-B232-10EB69736AEB}" dt="2021-10-20T17:41:31.140" v="7"/>
          <ac:spMkLst>
            <pc:docMk/>
            <pc:sldMk cId="0" sldId="263"/>
            <ac:spMk id="8" creationId="{00000000-0000-0000-0000-000000000000}"/>
          </ac:spMkLst>
        </pc:spChg>
        <pc:spChg chg="mod">
          <ac:chgData name="Cherie Goff" userId="2dcb22ca-351b-44b2-9f70-35cdea92abd0" providerId="ADAL" clId="{0E1C0C50-9943-459C-B232-10EB69736AEB}" dt="2021-10-20T17:41:31.140" v="7"/>
          <ac:spMkLst>
            <pc:docMk/>
            <pc:sldMk cId="0" sldId="263"/>
            <ac:spMk id="14" creationId="{00000000-0000-0000-0000-000000000000}"/>
          </ac:spMkLst>
        </pc:spChg>
        <pc:spChg chg="mod">
          <ac:chgData name="Cherie Goff" userId="2dcb22ca-351b-44b2-9f70-35cdea92abd0" providerId="ADAL" clId="{0E1C0C50-9943-459C-B232-10EB69736AEB}" dt="2021-10-20T17:41:31.140" v="7"/>
          <ac:spMkLst>
            <pc:docMk/>
            <pc:sldMk cId="0" sldId="263"/>
            <ac:spMk id="15" creationId="{00000000-0000-0000-0000-000000000000}"/>
          </ac:spMkLst>
        </pc:spChg>
        <pc:spChg chg="mod">
          <ac:chgData name="Cherie Goff" userId="2dcb22ca-351b-44b2-9f70-35cdea92abd0" providerId="ADAL" clId="{0E1C0C50-9943-459C-B232-10EB69736AEB}" dt="2021-10-20T17:41:31.140" v="7"/>
          <ac:spMkLst>
            <pc:docMk/>
            <pc:sldMk cId="0" sldId="263"/>
            <ac:spMk id="17" creationId="{00000000-0000-0000-0000-000000000000}"/>
          </ac:spMkLst>
        </pc:spChg>
        <pc:spChg chg="mod">
          <ac:chgData name="Cherie Goff" userId="2dcb22ca-351b-44b2-9f70-35cdea92abd0" providerId="ADAL" clId="{0E1C0C50-9943-459C-B232-10EB69736AEB}" dt="2021-10-20T17:41:31.140" v="7"/>
          <ac:spMkLst>
            <pc:docMk/>
            <pc:sldMk cId="0" sldId="263"/>
            <ac:spMk id="20" creationId="{00000000-0000-0000-0000-000000000000}"/>
          </ac:spMkLst>
        </pc:spChg>
        <pc:spChg chg="mod">
          <ac:chgData name="Cherie Goff" userId="2dcb22ca-351b-44b2-9f70-35cdea92abd0" providerId="ADAL" clId="{0E1C0C50-9943-459C-B232-10EB69736AEB}" dt="2021-10-20T17:41:31.140" v="7"/>
          <ac:spMkLst>
            <pc:docMk/>
            <pc:sldMk cId="0" sldId="263"/>
            <ac:spMk id="23" creationId="{00000000-0000-0000-0000-000000000000}"/>
          </ac:spMkLst>
        </pc:spChg>
        <pc:spChg chg="mod">
          <ac:chgData name="Cherie Goff" userId="2dcb22ca-351b-44b2-9f70-35cdea92abd0" providerId="ADAL" clId="{0E1C0C50-9943-459C-B232-10EB69736AEB}" dt="2021-10-20T17:41:31.140" v="7"/>
          <ac:spMkLst>
            <pc:docMk/>
            <pc:sldMk cId="0" sldId="263"/>
            <ac:spMk id="24" creationId="{00000000-0000-0000-0000-000000000000}"/>
          </ac:spMkLst>
        </pc:spChg>
        <pc:spChg chg="mod">
          <ac:chgData name="Cherie Goff" userId="2dcb22ca-351b-44b2-9f70-35cdea92abd0" providerId="ADAL" clId="{0E1C0C50-9943-459C-B232-10EB69736AEB}" dt="2021-10-20T17:41:31.140" v="7"/>
          <ac:spMkLst>
            <pc:docMk/>
            <pc:sldMk cId="0" sldId="263"/>
            <ac:spMk id="26" creationId="{00000000-0000-0000-0000-000000000000}"/>
          </ac:spMkLst>
        </pc:spChg>
        <pc:spChg chg="mod">
          <ac:chgData name="Cherie Goff" userId="2dcb22ca-351b-44b2-9f70-35cdea92abd0" providerId="ADAL" clId="{0E1C0C50-9943-459C-B232-10EB69736AEB}" dt="2021-10-20T17:41:31.140" v="7"/>
          <ac:spMkLst>
            <pc:docMk/>
            <pc:sldMk cId="0" sldId="263"/>
            <ac:spMk id="27" creationId="{00000000-0000-0000-0000-000000000000}"/>
          </ac:spMkLst>
        </pc:spChg>
        <pc:spChg chg="mod">
          <ac:chgData name="Cherie Goff" userId="2dcb22ca-351b-44b2-9f70-35cdea92abd0" providerId="ADAL" clId="{0E1C0C50-9943-459C-B232-10EB69736AEB}" dt="2021-10-20T17:41:31.140" v="7"/>
          <ac:spMkLst>
            <pc:docMk/>
            <pc:sldMk cId="0" sldId="263"/>
            <ac:spMk id="28" creationId="{00000000-0000-0000-0000-000000000000}"/>
          </ac:spMkLst>
        </pc:spChg>
        <pc:spChg chg="mod">
          <ac:chgData name="Cherie Goff" userId="2dcb22ca-351b-44b2-9f70-35cdea92abd0" providerId="ADAL" clId="{0E1C0C50-9943-459C-B232-10EB69736AEB}" dt="2021-10-20T17:41:31.140" v="7"/>
          <ac:spMkLst>
            <pc:docMk/>
            <pc:sldMk cId="0" sldId="263"/>
            <ac:spMk id="29" creationId="{00000000-0000-0000-0000-000000000000}"/>
          </ac:spMkLst>
        </pc:spChg>
        <pc:spChg chg="mod">
          <ac:chgData name="Cherie Goff" userId="2dcb22ca-351b-44b2-9f70-35cdea92abd0" providerId="ADAL" clId="{0E1C0C50-9943-459C-B232-10EB69736AEB}" dt="2021-10-20T17:41:31.140" v="7"/>
          <ac:spMkLst>
            <pc:docMk/>
            <pc:sldMk cId="0" sldId="263"/>
            <ac:spMk id="31" creationId="{00000000-0000-0000-0000-000000000000}"/>
          </ac:spMkLst>
        </pc:spChg>
        <pc:spChg chg="mod">
          <ac:chgData name="Cherie Goff" userId="2dcb22ca-351b-44b2-9f70-35cdea92abd0" providerId="ADAL" clId="{0E1C0C50-9943-459C-B232-10EB69736AEB}" dt="2021-10-20T17:41:31.140" v="7"/>
          <ac:spMkLst>
            <pc:docMk/>
            <pc:sldMk cId="0" sldId="263"/>
            <ac:spMk id="32" creationId="{00000000-0000-0000-0000-000000000000}"/>
          </ac:spMkLst>
        </pc:spChg>
        <pc:spChg chg="mod">
          <ac:chgData name="Cherie Goff" userId="2dcb22ca-351b-44b2-9f70-35cdea92abd0" providerId="ADAL" clId="{0E1C0C50-9943-459C-B232-10EB69736AEB}" dt="2021-10-20T17:41:31.140" v="7"/>
          <ac:spMkLst>
            <pc:docMk/>
            <pc:sldMk cId="0" sldId="263"/>
            <ac:spMk id="33" creationId="{00000000-0000-0000-0000-000000000000}"/>
          </ac:spMkLst>
        </pc:spChg>
        <pc:spChg chg="mod">
          <ac:chgData name="Cherie Goff" userId="2dcb22ca-351b-44b2-9f70-35cdea92abd0" providerId="ADAL" clId="{0E1C0C50-9943-459C-B232-10EB69736AEB}" dt="2021-10-20T17:41:31.140" v="7"/>
          <ac:spMkLst>
            <pc:docMk/>
            <pc:sldMk cId="0" sldId="263"/>
            <ac:spMk id="34" creationId="{00000000-0000-0000-0000-000000000000}"/>
          </ac:spMkLst>
        </pc:spChg>
        <pc:spChg chg="mod">
          <ac:chgData name="Cherie Goff" userId="2dcb22ca-351b-44b2-9f70-35cdea92abd0" providerId="ADAL" clId="{0E1C0C50-9943-459C-B232-10EB69736AEB}" dt="2021-10-20T17:41:31.140" v="7"/>
          <ac:spMkLst>
            <pc:docMk/>
            <pc:sldMk cId="0" sldId="263"/>
            <ac:spMk id="35" creationId="{00000000-0000-0000-0000-000000000000}"/>
          </ac:spMkLst>
        </pc:spChg>
        <pc:spChg chg="mod">
          <ac:chgData name="Cherie Goff" userId="2dcb22ca-351b-44b2-9f70-35cdea92abd0" providerId="ADAL" clId="{0E1C0C50-9943-459C-B232-10EB69736AEB}" dt="2021-10-20T17:41:31.140" v="7"/>
          <ac:spMkLst>
            <pc:docMk/>
            <pc:sldMk cId="0" sldId="263"/>
            <ac:spMk id="36" creationId="{00000000-0000-0000-0000-000000000000}"/>
          </ac:spMkLst>
        </pc:spChg>
        <pc:spChg chg="mod">
          <ac:chgData name="Cherie Goff" userId="2dcb22ca-351b-44b2-9f70-35cdea92abd0" providerId="ADAL" clId="{0E1C0C50-9943-459C-B232-10EB69736AEB}" dt="2021-10-20T17:41:31.140" v="7"/>
          <ac:spMkLst>
            <pc:docMk/>
            <pc:sldMk cId="0" sldId="263"/>
            <ac:spMk id="38" creationId="{00000000-0000-0000-0000-000000000000}"/>
          </ac:spMkLst>
        </pc:spChg>
        <pc:spChg chg="mod">
          <ac:chgData name="Cherie Goff" userId="2dcb22ca-351b-44b2-9f70-35cdea92abd0" providerId="ADAL" clId="{0E1C0C50-9943-459C-B232-10EB69736AEB}" dt="2021-10-20T17:41:31.140" v="7"/>
          <ac:spMkLst>
            <pc:docMk/>
            <pc:sldMk cId="0" sldId="263"/>
            <ac:spMk id="39" creationId="{00000000-0000-0000-0000-000000000000}"/>
          </ac:spMkLst>
        </pc:spChg>
        <pc:spChg chg="mod">
          <ac:chgData name="Cherie Goff" userId="2dcb22ca-351b-44b2-9f70-35cdea92abd0" providerId="ADAL" clId="{0E1C0C50-9943-459C-B232-10EB69736AEB}" dt="2021-10-20T17:41:31.140" v="7"/>
          <ac:spMkLst>
            <pc:docMk/>
            <pc:sldMk cId="0" sldId="263"/>
            <ac:spMk id="40" creationId="{00000000-0000-0000-0000-000000000000}"/>
          </ac:spMkLst>
        </pc:spChg>
        <pc:spChg chg="mod">
          <ac:chgData name="Cherie Goff" userId="2dcb22ca-351b-44b2-9f70-35cdea92abd0" providerId="ADAL" clId="{0E1C0C50-9943-459C-B232-10EB69736AEB}" dt="2021-10-20T17:41:31.140" v="7"/>
          <ac:spMkLst>
            <pc:docMk/>
            <pc:sldMk cId="0" sldId="263"/>
            <ac:spMk id="44" creationId="{00000000-0000-0000-0000-000000000000}"/>
          </ac:spMkLst>
        </pc:spChg>
        <pc:spChg chg="mod">
          <ac:chgData name="Cherie Goff" userId="2dcb22ca-351b-44b2-9f70-35cdea92abd0" providerId="ADAL" clId="{0E1C0C50-9943-459C-B232-10EB69736AEB}" dt="2021-10-20T17:41:31.140" v="7"/>
          <ac:spMkLst>
            <pc:docMk/>
            <pc:sldMk cId="0" sldId="263"/>
            <ac:spMk id="45" creationId="{00000000-0000-0000-0000-000000000000}"/>
          </ac:spMkLst>
        </pc:spChg>
        <pc:spChg chg="mod">
          <ac:chgData name="Cherie Goff" userId="2dcb22ca-351b-44b2-9f70-35cdea92abd0" providerId="ADAL" clId="{0E1C0C50-9943-459C-B232-10EB69736AEB}" dt="2021-10-20T17:41:31.140" v="7"/>
          <ac:spMkLst>
            <pc:docMk/>
            <pc:sldMk cId="0" sldId="263"/>
            <ac:spMk id="48" creationId="{00000000-0000-0000-0000-000000000000}"/>
          </ac:spMkLst>
        </pc:spChg>
        <pc:spChg chg="mod">
          <ac:chgData name="Cherie Goff" userId="2dcb22ca-351b-44b2-9f70-35cdea92abd0" providerId="ADAL" clId="{0E1C0C50-9943-459C-B232-10EB69736AEB}" dt="2021-10-20T17:41:31.140" v="7"/>
          <ac:spMkLst>
            <pc:docMk/>
            <pc:sldMk cId="0" sldId="263"/>
            <ac:spMk id="50" creationId="{00000000-0000-0000-0000-000000000000}"/>
          </ac:spMkLst>
        </pc:spChg>
        <pc:spChg chg="mod">
          <ac:chgData name="Cherie Goff" userId="2dcb22ca-351b-44b2-9f70-35cdea92abd0" providerId="ADAL" clId="{0E1C0C50-9943-459C-B232-10EB69736AEB}" dt="2021-10-20T17:41:31.140" v="7"/>
          <ac:spMkLst>
            <pc:docMk/>
            <pc:sldMk cId="0" sldId="263"/>
            <ac:spMk id="51" creationId="{00000000-0000-0000-0000-000000000000}"/>
          </ac:spMkLst>
        </pc:spChg>
        <pc:spChg chg="mod">
          <ac:chgData name="Cherie Goff" userId="2dcb22ca-351b-44b2-9f70-35cdea92abd0" providerId="ADAL" clId="{0E1C0C50-9943-459C-B232-10EB69736AEB}" dt="2021-10-20T17:41:31.140" v="7"/>
          <ac:spMkLst>
            <pc:docMk/>
            <pc:sldMk cId="0" sldId="263"/>
            <ac:spMk id="53" creationId="{00000000-0000-0000-0000-000000000000}"/>
          </ac:spMkLst>
        </pc:spChg>
        <pc:spChg chg="mod">
          <ac:chgData name="Cherie Goff" userId="2dcb22ca-351b-44b2-9f70-35cdea92abd0" providerId="ADAL" clId="{0E1C0C50-9943-459C-B232-10EB69736AEB}" dt="2021-10-20T17:41:31.140" v="7"/>
          <ac:spMkLst>
            <pc:docMk/>
            <pc:sldMk cId="0" sldId="263"/>
            <ac:spMk id="54" creationId="{00000000-0000-0000-0000-000000000000}"/>
          </ac:spMkLst>
        </pc:spChg>
        <pc:spChg chg="mod">
          <ac:chgData name="Cherie Goff" userId="2dcb22ca-351b-44b2-9f70-35cdea92abd0" providerId="ADAL" clId="{0E1C0C50-9943-459C-B232-10EB69736AEB}" dt="2021-10-20T17:41:31.140" v="7"/>
          <ac:spMkLst>
            <pc:docMk/>
            <pc:sldMk cId="0" sldId="263"/>
            <ac:spMk id="56" creationId="{00000000-0000-0000-0000-000000000000}"/>
          </ac:spMkLst>
        </pc:spChg>
        <pc:spChg chg="mod">
          <ac:chgData name="Cherie Goff" userId="2dcb22ca-351b-44b2-9f70-35cdea92abd0" providerId="ADAL" clId="{0E1C0C50-9943-459C-B232-10EB69736AEB}" dt="2021-10-20T17:41:31.140" v="7"/>
          <ac:spMkLst>
            <pc:docMk/>
            <pc:sldMk cId="0" sldId="263"/>
            <ac:spMk id="57" creationId="{00000000-0000-0000-0000-000000000000}"/>
          </ac:spMkLst>
        </pc:spChg>
        <pc:spChg chg="mod">
          <ac:chgData name="Cherie Goff" userId="2dcb22ca-351b-44b2-9f70-35cdea92abd0" providerId="ADAL" clId="{0E1C0C50-9943-459C-B232-10EB69736AEB}" dt="2021-10-20T17:41:31.140" v="7"/>
          <ac:spMkLst>
            <pc:docMk/>
            <pc:sldMk cId="0" sldId="263"/>
            <ac:spMk id="58" creationId="{00000000-0000-0000-0000-000000000000}"/>
          </ac:spMkLst>
        </pc:spChg>
        <pc:spChg chg="mod">
          <ac:chgData name="Cherie Goff" userId="2dcb22ca-351b-44b2-9f70-35cdea92abd0" providerId="ADAL" clId="{0E1C0C50-9943-459C-B232-10EB69736AEB}" dt="2021-10-20T17:41:31.140" v="7"/>
          <ac:spMkLst>
            <pc:docMk/>
            <pc:sldMk cId="0" sldId="263"/>
            <ac:spMk id="59" creationId="{00000000-0000-0000-0000-000000000000}"/>
          </ac:spMkLst>
        </pc:spChg>
        <pc:spChg chg="mod">
          <ac:chgData name="Cherie Goff" userId="2dcb22ca-351b-44b2-9f70-35cdea92abd0" providerId="ADAL" clId="{0E1C0C50-9943-459C-B232-10EB69736AEB}" dt="2021-10-20T17:41:31.140" v="7"/>
          <ac:spMkLst>
            <pc:docMk/>
            <pc:sldMk cId="0" sldId="263"/>
            <ac:spMk id="60" creationId="{00000000-0000-0000-0000-000000000000}"/>
          </ac:spMkLst>
        </pc:spChg>
        <pc:spChg chg="mod">
          <ac:chgData name="Cherie Goff" userId="2dcb22ca-351b-44b2-9f70-35cdea92abd0" providerId="ADAL" clId="{0E1C0C50-9943-459C-B232-10EB69736AEB}" dt="2021-10-20T17:41:31.140" v="7"/>
          <ac:spMkLst>
            <pc:docMk/>
            <pc:sldMk cId="0" sldId="263"/>
            <ac:spMk id="61" creationId="{00000000-0000-0000-0000-000000000000}"/>
          </ac:spMkLst>
        </pc:spChg>
        <pc:grpChg chg="mod">
          <ac:chgData name="Cherie Goff" userId="2dcb22ca-351b-44b2-9f70-35cdea92abd0" providerId="ADAL" clId="{0E1C0C50-9943-459C-B232-10EB69736AEB}" dt="2021-10-20T17:41:31.140" v="7"/>
          <ac:grpSpMkLst>
            <pc:docMk/>
            <pc:sldMk cId="0" sldId="263"/>
            <ac:grpSpMk id="2" creationId="{00000000-0000-0000-0000-000000000000}"/>
          </ac:grpSpMkLst>
        </pc:grpChg>
        <pc:grpChg chg="mod">
          <ac:chgData name="Cherie Goff" userId="2dcb22ca-351b-44b2-9f70-35cdea92abd0" providerId="ADAL" clId="{0E1C0C50-9943-459C-B232-10EB69736AEB}" dt="2021-10-20T17:41:31.140" v="7"/>
          <ac:grpSpMkLst>
            <pc:docMk/>
            <pc:sldMk cId="0" sldId="263"/>
            <ac:grpSpMk id="16" creationId="{00000000-0000-0000-0000-000000000000}"/>
          </ac:grpSpMkLst>
        </pc:grpChg>
        <pc:grpChg chg="mod">
          <ac:chgData name="Cherie Goff" userId="2dcb22ca-351b-44b2-9f70-35cdea92abd0" providerId="ADAL" clId="{0E1C0C50-9943-459C-B232-10EB69736AEB}" dt="2021-10-20T17:41:31.140" v="7"/>
          <ac:grpSpMkLst>
            <pc:docMk/>
            <pc:sldMk cId="0" sldId="263"/>
            <ac:grpSpMk id="19" creationId="{00000000-0000-0000-0000-000000000000}"/>
          </ac:grpSpMkLst>
        </pc:grpChg>
        <pc:grpChg chg="mod">
          <ac:chgData name="Cherie Goff" userId="2dcb22ca-351b-44b2-9f70-35cdea92abd0" providerId="ADAL" clId="{0E1C0C50-9943-459C-B232-10EB69736AEB}" dt="2021-10-20T17:41:31.140" v="7"/>
          <ac:grpSpMkLst>
            <pc:docMk/>
            <pc:sldMk cId="0" sldId="263"/>
            <ac:grpSpMk id="22" creationId="{00000000-0000-0000-0000-000000000000}"/>
          </ac:grpSpMkLst>
        </pc:grpChg>
        <pc:grpChg chg="mod">
          <ac:chgData name="Cherie Goff" userId="2dcb22ca-351b-44b2-9f70-35cdea92abd0" providerId="ADAL" clId="{0E1C0C50-9943-459C-B232-10EB69736AEB}" dt="2021-10-20T17:41:31.140" v="7"/>
          <ac:grpSpMkLst>
            <pc:docMk/>
            <pc:sldMk cId="0" sldId="263"/>
            <ac:grpSpMk id="25" creationId="{00000000-0000-0000-0000-000000000000}"/>
          </ac:grpSpMkLst>
        </pc:grpChg>
        <pc:grpChg chg="mod">
          <ac:chgData name="Cherie Goff" userId="2dcb22ca-351b-44b2-9f70-35cdea92abd0" providerId="ADAL" clId="{0E1C0C50-9943-459C-B232-10EB69736AEB}" dt="2021-10-20T17:41:31.140" v="7"/>
          <ac:grpSpMkLst>
            <pc:docMk/>
            <pc:sldMk cId="0" sldId="263"/>
            <ac:grpSpMk id="30" creationId="{00000000-0000-0000-0000-000000000000}"/>
          </ac:grpSpMkLst>
        </pc:grpChg>
        <pc:grpChg chg="mod">
          <ac:chgData name="Cherie Goff" userId="2dcb22ca-351b-44b2-9f70-35cdea92abd0" providerId="ADAL" clId="{0E1C0C50-9943-459C-B232-10EB69736AEB}" dt="2021-10-20T17:41:31.140" v="7"/>
          <ac:grpSpMkLst>
            <pc:docMk/>
            <pc:sldMk cId="0" sldId="263"/>
            <ac:grpSpMk id="37" creationId="{00000000-0000-0000-0000-000000000000}"/>
          </ac:grpSpMkLst>
        </pc:grpChg>
        <pc:grpChg chg="mod">
          <ac:chgData name="Cherie Goff" userId="2dcb22ca-351b-44b2-9f70-35cdea92abd0" providerId="ADAL" clId="{0E1C0C50-9943-459C-B232-10EB69736AEB}" dt="2021-10-20T17:41:31.140" v="7"/>
          <ac:grpSpMkLst>
            <pc:docMk/>
            <pc:sldMk cId="0" sldId="263"/>
            <ac:grpSpMk id="43" creationId="{00000000-0000-0000-0000-000000000000}"/>
          </ac:grpSpMkLst>
        </pc:grpChg>
        <pc:grpChg chg="mod">
          <ac:chgData name="Cherie Goff" userId="2dcb22ca-351b-44b2-9f70-35cdea92abd0" providerId="ADAL" clId="{0E1C0C50-9943-459C-B232-10EB69736AEB}" dt="2021-10-20T17:41:31.140" v="7"/>
          <ac:grpSpMkLst>
            <pc:docMk/>
            <pc:sldMk cId="0" sldId="263"/>
            <ac:grpSpMk id="49" creationId="{00000000-0000-0000-0000-000000000000}"/>
          </ac:grpSpMkLst>
        </pc:grpChg>
        <pc:grpChg chg="mod">
          <ac:chgData name="Cherie Goff" userId="2dcb22ca-351b-44b2-9f70-35cdea92abd0" providerId="ADAL" clId="{0E1C0C50-9943-459C-B232-10EB69736AEB}" dt="2021-10-20T17:41:31.140" v="7"/>
          <ac:grpSpMkLst>
            <pc:docMk/>
            <pc:sldMk cId="0" sldId="263"/>
            <ac:grpSpMk id="52" creationId="{00000000-0000-0000-0000-000000000000}"/>
          </ac:grpSpMkLst>
        </pc:grpChg>
        <pc:grpChg chg="mod">
          <ac:chgData name="Cherie Goff" userId="2dcb22ca-351b-44b2-9f70-35cdea92abd0" providerId="ADAL" clId="{0E1C0C50-9943-459C-B232-10EB69736AEB}" dt="2021-10-20T17:41:31.140" v="7"/>
          <ac:grpSpMkLst>
            <pc:docMk/>
            <pc:sldMk cId="0" sldId="263"/>
            <ac:grpSpMk id="55" creationId="{00000000-0000-0000-0000-000000000000}"/>
          </ac:grpSpMkLst>
        </pc:grpChg>
        <pc:picChg chg="mod">
          <ac:chgData name="Cherie Goff" userId="2dcb22ca-351b-44b2-9f70-35cdea92abd0" providerId="ADAL" clId="{0E1C0C50-9943-459C-B232-10EB69736AEB}" dt="2021-10-20T17:41:31.140" v="7"/>
          <ac:picMkLst>
            <pc:docMk/>
            <pc:sldMk cId="0" sldId="263"/>
            <ac:picMk id="3" creationId="{00000000-0000-0000-0000-000000000000}"/>
          </ac:picMkLst>
        </pc:picChg>
        <pc:picChg chg="mod">
          <ac:chgData name="Cherie Goff" userId="2dcb22ca-351b-44b2-9f70-35cdea92abd0" providerId="ADAL" clId="{0E1C0C50-9943-459C-B232-10EB69736AEB}" dt="2021-10-20T17:41:31.140" v="7"/>
          <ac:picMkLst>
            <pc:docMk/>
            <pc:sldMk cId="0" sldId="263"/>
            <ac:picMk id="9" creationId="{00000000-0000-0000-0000-000000000000}"/>
          </ac:picMkLst>
        </pc:picChg>
        <pc:picChg chg="mod">
          <ac:chgData name="Cherie Goff" userId="2dcb22ca-351b-44b2-9f70-35cdea92abd0" providerId="ADAL" clId="{0E1C0C50-9943-459C-B232-10EB69736AEB}" dt="2021-10-20T17:41:31.140" v="7"/>
          <ac:picMkLst>
            <pc:docMk/>
            <pc:sldMk cId="0" sldId="263"/>
            <ac:picMk id="10" creationId="{00000000-0000-0000-0000-000000000000}"/>
          </ac:picMkLst>
        </pc:picChg>
        <pc:picChg chg="mod">
          <ac:chgData name="Cherie Goff" userId="2dcb22ca-351b-44b2-9f70-35cdea92abd0" providerId="ADAL" clId="{0E1C0C50-9943-459C-B232-10EB69736AEB}" dt="2021-10-20T17:41:31.140" v="7"/>
          <ac:picMkLst>
            <pc:docMk/>
            <pc:sldMk cId="0" sldId="263"/>
            <ac:picMk id="11" creationId="{00000000-0000-0000-0000-000000000000}"/>
          </ac:picMkLst>
        </pc:picChg>
        <pc:picChg chg="mod">
          <ac:chgData name="Cherie Goff" userId="2dcb22ca-351b-44b2-9f70-35cdea92abd0" providerId="ADAL" clId="{0E1C0C50-9943-459C-B232-10EB69736AEB}" dt="2021-10-20T17:41:31.140" v="7"/>
          <ac:picMkLst>
            <pc:docMk/>
            <pc:sldMk cId="0" sldId="263"/>
            <ac:picMk id="12" creationId="{00000000-0000-0000-0000-000000000000}"/>
          </ac:picMkLst>
        </pc:picChg>
        <pc:picChg chg="mod">
          <ac:chgData name="Cherie Goff" userId="2dcb22ca-351b-44b2-9f70-35cdea92abd0" providerId="ADAL" clId="{0E1C0C50-9943-459C-B232-10EB69736AEB}" dt="2021-10-20T17:41:31.140" v="7"/>
          <ac:picMkLst>
            <pc:docMk/>
            <pc:sldMk cId="0" sldId="263"/>
            <ac:picMk id="13" creationId="{00000000-0000-0000-0000-000000000000}"/>
          </ac:picMkLst>
        </pc:picChg>
        <pc:picChg chg="mod">
          <ac:chgData name="Cherie Goff" userId="2dcb22ca-351b-44b2-9f70-35cdea92abd0" providerId="ADAL" clId="{0E1C0C50-9943-459C-B232-10EB69736AEB}" dt="2021-10-20T17:41:31.140" v="7"/>
          <ac:picMkLst>
            <pc:docMk/>
            <pc:sldMk cId="0" sldId="263"/>
            <ac:picMk id="18" creationId="{00000000-0000-0000-0000-000000000000}"/>
          </ac:picMkLst>
        </pc:picChg>
        <pc:picChg chg="mod">
          <ac:chgData name="Cherie Goff" userId="2dcb22ca-351b-44b2-9f70-35cdea92abd0" providerId="ADAL" clId="{0E1C0C50-9943-459C-B232-10EB69736AEB}" dt="2021-10-20T17:41:31.140" v="7"/>
          <ac:picMkLst>
            <pc:docMk/>
            <pc:sldMk cId="0" sldId="263"/>
            <ac:picMk id="21" creationId="{00000000-0000-0000-0000-000000000000}"/>
          </ac:picMkLst>
        </pc:picChg>
        <pc:picChg chg="mod">
          <ac:chgData name="Cherie Goff" userId="2dcb22ca-351b-44b2-9f70-35cdea92abd0" providerId="ADAL" clId="{0E1C0C50-9943-459C-B232-10EB69736AEB}" dt="2021-10-20T17:41:31.140" v="7"/>
          <ac:picMkLst>
            <pc:docMk/>
            <pc:sldMk cId="0" sldId="263"/>
            <ac:picMk id="41" creationId="{00000000-0000-0000-0000-000000000000}"/>
          </ac:picMkLst>
        </pc:picChg>
        <pc:picChg chg="mod">
          <ac:chgData name="Cherie Goff" userId="2dcb22ca-351b-44b2-9f70-35cdea92abd0" providerId="ADAL" clId="{0E1C0C50-9943-459C-B232-10EB69736AEB}" dt="2021-10-20T17:41:31.140" v="7"/>
          <ac:picMkLst>
            <pc:docMk/>
            <pc:sldMk cId="0" sldId="263"/>
            <ac:picMk id="42" creationId="{00000000-0000-0000-0000-000000000000}"/>
          </ac:picMkLst>
        </pc:picChg>
        <pc:picChg chg="mod">
          <ac:chgData name="Cherie Goff" userId="2dcb22ca-351b-44b2-9f70-35cdea92abd0" providerId="ADAL" clId="{0E1C0C50-9943-459C-B232-10EB69736AEB}" dt="2021-10-20T17:41:31.140" v="7"/>
          <ac:picMkLst>
            <pc:docMk/>
            <pc:sldMk cId="0" sldId="263"/>
            <ac:picMk id="46" creationId="{00000000-0000-0000-0000-000000000000}"/>
          </ac:picMkLst>
        </pc:picChg>
        <pc:picChg chg="mod">
          <ac:chgData name="Cherie Goff" userId="2dcb22ca-351b-44b2-9f70-35cdea92abd0" providerId="ADAL" clId="{0E1C0C50-9943-459C-B232-10EB69736AEB}" dt="2021-10-20T17:41:31.140" v="7"/>
          <ac:picMkLst>
            <pc:docMk/>
            <pc:sldMk cId="0" sldId="263"/>
            <ac:picMk id="47" creationId="{00000000-0000-0000-0000-000000000000}"/>
          </ac:picMkLst>
        </pc:picChg>
      </pc:sldChg>
      <pc:sldChg chg="modSp del">
        <pc:chgData name="Cherie Goff" userId="2dcb22ca-351b-44b2-9f70-35cdea92abd0" providerId="ADAL" clId="{0E1C0C50-9943-459C-B232-10EB69736AEB}" dt="2021-10-20T17:47:24.329" v="72" actId="47"/>
        <pc:sldMkLst>
          <pc:docMk/>
          <pc:sldMk cId="0" sldId="264"/>
        </pc:sldMkLst>
        <pc:spChg chg="mod">
          <ac:chgData name="Cherie Goff" userId="2dcb22ca-351b-44b2-9f70-35cdea92abd0" providerId="ADAL" clId="{0E1C0C50-9943-459C-B232-10EB69736AEB}" dt="2021-10-20T17:41:31.140" v="7"/>
          <ac:spMkLst>
            <pc:docMk/>
            <pc:sldMk cId="0" sldId="264"/>
            <ac:spMk id="2" creationId="{00000000-0000-0000-0000-000000000000}"/>
          </ac:spMkLst>
        </pc:spChg>
        <pc:spChg chg="mod">
          <ac:chgData name="Cherie Goff" userId="2dcb22ca-351b-44b2-9f70-35cdea92abd0" providerId="ADAL" clId="{0E1C0C50-9943-459C-B232-10EB69736AEB}" dt="2021-10-20T17:41:31.140" v="7"/>
          <ac:spMkLst>
            <pc:docMk/>
            <pc:sldMk cId="0" sldId="264"/>
            <ac:spMk id="3" creationId="{00000000-0000-0000-0000-000000000000}"/>
          </ac:spMkLst>
        </pc:spChg>
        <pc:spChg chg="mod">
          <ac:chgData name="Cherie Goff" userId="2dcb22ca-351b-44b2-9f70-35cdea92abd0" providerId="ADAL" clId="{0E1C0C50-9943-459C-B232-10EB69736AEB}" dt="2021-10-20T17:41:31.140" v="7"/>
          <ac:spMkLst>
            <pc:docMk/>
            <pc:sldMk cId="0" sldId="264"/>
            <ac:spMk id="4" creationId="{00000000-0000-0000-0000-000000000000}"/>
          </ac:spMkLst>
        </pc:spChg>
        <pc:spChg chg="mod">
          <ac:chgData name="Cherie Goff" userId="2dcb22ca-351b-44b2-9f70-35cdea92abd0" providerId="ADAL" clId="{0E1C0C50-9943-459C-B232-10EB69736AEB}" dt="2021-10-20T17:41:31.140" v="7"/>
          <ac:spMkLst>
            <pc:docMk/>
            <pc:sldMk cId="0" sldId="264"/>
            <ac:spMk id="5" creationId="{00000000-0000-0000-0000-000000000000}"/>
          </ac:spMkLst>
        </pc:spChg>
        <pc:spChg chg="mod">
          <ac:chgData name="Cherie Goff" userId="2dcb22ca-351b-44b2-9f70-35cdea92abd0" providerId="ADAL" clId="{0E1C0C50-9943-459C-B232-10EB69736AEB}" dt="2021-10-20T17:41:31.140" v="7"/>
          <ac:spMkLst>
            <pc:docMk/>
            <pc:sldMk cId="0" sldId="264"/>
            <ac:spMk id="6" creationId="{00000000-0000-0000-0000-000000000000}"/>
          </ac:spMkLst>
        </pc:spChg>
        <pc:spChg chg="mod">
          <ac:chgData name="Cherie Goff" userId="2dcb22ca-351b-44b2-9f70-35cdea92abd0" providerId="ADAL" clId="{0E1C0C50-9943-459C-B232-10EB69736AEB}" dt="2021-10-20T17:41:31.140" v="7"/>
          <ac:spMkLst>
            <pc:docMk/>
            <pc:sldMk cId="0" sldId="264"/>
            <ac:spMk id="7" creationId="{00000000-0000-0000-0000-000000000000}"/>
          </ac:spMkLst>
        </pc:spChg>
        <pc:spChg chg="mod">
          <ac:chgData name="Cherie Goff" userId="2dcb22ca-351b-44b2-9f70-35cdea92abd0" providerId="ADAL" clId="{0E1C0C50-9943-459C-B232-10EB69736AEB}" dt="2021-10-20T17:41:31.140" v="7"/>
          <ac:spMkLst>
            <pc:docMk/>
            <pc:sldMk cId="0" sldId="264"/>
            <ac:spMk id="8" creationId="{00000000-0000-0000-0000-000000000000}"/>
          </ac:spMkLst>
        </pc:spChg>
        <pc:spChg chg="mod">
          <ac:chgData name="Cherie Goff" userId="2dcb22ca-351b-44b2-9f70-35cdea92abd0" providerId="ADAL" clId="{0E1C0C50-9943-459C-B232-10EB69736AEB}" dt="2021-10-20T17:41:31.140" v="7"/>
          <ac:spMkLst>
            <pc:docMk/>
            <pc:sldMk cId="0" sldId="264"/>
            <ac:spMk id="9" creationId="{00000000-0000-0000-0000-000000000000}"/>
          </ac:spMkLst>
        </pc:spChg>
        <pc:spChg chg="mod">
          <ac:chgData name="Cherie Goff" userId="2dcb22ca-351b-44b2-9f70-35cdea92abd0" providerId="ADAL" clId="{0E1C0C50-9943-459C-B232-10EB69736AEB}" dt="2021-10-20T17:41:31.140" v="7"/>
          <ac:spMkLst>
            <pc:docMk/>
            <pc:sldMk cId="0" sldId="264"/>
            <ac:spMk id="10" creationId="{00000000-0000-0000-0000-000000000000}"/>
          </ac:spMkLst>
        </pc:spChg>
        <pc:spChg chg="mod">
          <ac:chgData name="Cherie Goff" userId="2dcb22ca-351b-44b2-9f70-35cdea92abd0" providerId="ADAL" clId="{0E1C0C50-9943-459C-B232-10EB69736AEB}" dt="2021-10-20T17:41:31.140" v="7"/>
          <ac:spMkLst>
            <pc:docMk/>
            <pc:sldMk cId="0" sldId="264"/>
            <ac:spMk id="11" creationId="{00000000-0000-0000-0000-000000000000}"/>
          </ac:spMkLst>
        </pc:spChg>
        <pc:spChg chg="mod">
          <ac:chgData name="Cherie Goff" userId="2dcb22ca-351b-44b2-9f70-35cdea92abd0" providerId="ADAL" clId="{0E1C0C50-9943-459C-B232-10EB69736AEB}" dt="2021-10-20T17:41:31.140" v="7"/>
          <ac:spMkLst>
            <pc:docMk/>
            <pc:sldMk cId="0" sldId="264"/>
            <ac:spMk id="12" creationId="{00000000-0000-0000-0000-000000000000}"/>
          </ac:spMkLst>
        </pc:spChg>
        <pc:spChg chg="mod">
          <ac:chgData name="Cherie Goff" userId="2dcb22ca-351b-44b2-9f70-35cdea92abd0" providerId="ADAL" clId="{0E1C0C50-9943-459C-B232-10EB69736AEB}" dt="2021-10-20T17:41:31.140" v="7"/>
          <ac:spMkLst>
            <pc:docMk/>
            <pc:sldMk cId="0" sldId="264"/>
            <ac:spMk id="13" creationId="{00000000-0000-0000-0000-000000000000}"/>
          </ac:spMkLst>
        </pc:spChg>
        <pc:spChg chg="mod">
          <ac:chgData name="Cherie Goff" userId="2dcb22ca-351b-44b2-9f70-35cdea92abd0" providerId="ADAL" clId="{0E1C0C50-9943-459C-B232-10EB69736AEB}" dt="2021-10-20T17:41:31.140" v="7"/>
          <ac:spMkLst>
            <pc:docMk/>
            <pc:sldMk cId="0" sldId="264"/>
            <ac:spMk id="14" creationId="{00000000-0000-0000-0000-000000000000}"/>
          </ac:spMkLst>
        </pc:spChg>
        <pc:spChg chg="mod">
          <ac:chgData name="Cherie Goff" userId="2dcb22ca-351b-44b2-9f70-35cdea92abd0" providerId="ADAL" clId="{0E1C0C50-9943-459C-B232-10EB69736AEB}" dt="2021-10-20T17:41:31.140" v="7"/>
          <ac:spMkLst>
            <pc:docMk/>
            <pc:sldMk cId="0" sldId="264"/>
            <ac:spMk id="15" creationId="{00000000-0000-0000-0000-000000000000}"/>
          </ac:spMkLst>
        </pc:spChg>
        <pc:spChg chg="mod">
          <ac:chgData name="Cherie Goff" userId="2dcb22ca-351b-44b2-9f70-35cdea92abd0" providerId="ADAL" clId="{0E1C0C50-9943-459C-B232-10EB69736AEB}" dt="2021-10-20T17:41:31.140" v="7"/>
          <ac:spMkLst>
            <pc:docMk/>
            <pc:sldMk cId="0" sldId="264"/>
            <ac:spMk id="16" creationId="{00000000-0000-0000-0000-000000000000}"/>
          </ac:spMkLst>
        </pc:spChg>
        <pc:spChg chg="mod">
          <ac:chgData name="Cherie Goff" userId="2dcb22ca-351b-44b2-9f70-35cdea92abd0" providerId="ADAL" clId="{0E1C0C50-9943-459C-B232-10EB69736AEB}" dt="2021-10-20T17:41:31.140" v="7"/>
          <ac:spMkLst>
            <pc:docMk/>
            <pc:sldMk cId="0" sldId="264"/>
            <ac:spMk id="21" creationId="{00000000-0000-0000-0000-000000000000}"/>
          </ac:spMkLst>
        </pc:spChg>
        <pc:spChg chg="mod">
          <ac:chgData name="Cherie Goff" userId="2dcb22ca-351b-44b2-9f70-35cdea92abd0" providerId="ADAL" clId="{0E1C0C50-9943-459C-B232-10EB69736AEB}" dt="2021-10-20T17:41:31.140" v="7"/>
          <ac:spMkLst>
            <pc:docMk/>
            <pc:sldMk cId="0" sldId="264"/>
            <ac:spMk id="22" creationId="{00000000-0000-0000-0000-000000000000}"/>
          </ac:spMkLst>
        </pc:spChg>
        <pc:spChg chg="mod">
          <ac:chgData name="Cherie Goff" userId="2dcb22ca-351b-44b2-9f70-35cdea92abd0" providerId="ADAL" clId="{0E1C0C50-9943-459C-B232-10EB69736AEB}" dt="2021-10-20T17:41:31.140" v="7"/>
          <ac:spMkLst>
            <pc:docMk/>
            <pc:sldMk cId="0" sldId="264"/>
            <ac:spMk id="23" creationId="{00000000-0000-0000-0000-000000000000}"/>
          </ac:spMkLst>
        </pc:spChg>
        <pc:spChg chg="mod">
          <ac:chgData name="Cherie Goff" userId="2dcb22ca-351b-44b2-9f70-35cdea92abd0" providerId="ADAL" clId="{0E1C0C50-9943-459C-B232-10EB69736AEB}" dt="2021-10-20T17:41:31.140" v="7"/>
          <ac:spMkLst>
            <pc:docMk/>
            <pc:sldMk cId="0" sldId="264"/>
            <ac:spMk id="24" creationId="{00000000-0000-0000-0000-000000000000}"/>
          </ac:spMkLst>
        </pc:spChg>
        <pc:picChg chg="mod">
          <ac:chgData name="Cherie Goff" userId="2dcb22ca-351b-44b2-9f70-35cdea92abd0" providerId="ADAL" clId="{0E1C0C50-9943-459C-B232-10EB69736AEB}" dt="2021-10-20T17:41:31.140" v="7"/>
          <ac:picMkLst>
            <pc:docMk/>
            <pc:sldMk cId="0" sldId="264"/>
            <ac:picMk id="17" creationId="{00000000-0000-0000-0000-000000000000}"/>
          </ac:picMkLst>
        </pc:picChg>
        <pc:picChg chg="mod">
          <ac:chgData name="Cherie Goff" userId="2dcb22ca-351b-44b2-9f70-35cdea92abd0" providerId="ADAL" clId="{0E1C0C50-9943-459C-B232-10EB69736AEB}" dt="2021-10-20T17:41:31.140" v="7"/>
          <ac:picMkLst>
            <pc:docMk/>
            <pc:sldMk cId="0" sldId="264"/>
            <ac:picMk id="18" creationId="{00000000-0000-0000-0000-000000000000}"/>
          </ac:picMkLst>
        </pc:picChg>
        <pc:picChg chg="mod">
          <ac:chgData name="Cherie Goff" userId="2dcb22ca-351b-44b2-9f70-35cdea92abd0" providerId="ADAL" clId="{0E1C0C50-9943-459C-B232-10EB69736AEB}" dt="2021-10-20T17:41:31.140" v="7"/>
          <ac:picMkLst>
            <pc:docMk/>
            <pc:sldMk cId="0" sldId="264"/>
            <ac:picMk id="19" creationId="{00000000-0000-0000-0000-000000000000}"/>
          </ac:picMkLst>
        </pc:picChg>
        <pc:picChg chg="mod">
          <ac:chgData name="Cherie Goff" userId="2dcb22ca-351b-44b2-9f70-35cdea92abd0" providerId="ADAL" clId="{0E1C0C50-9943-459C-B232-10EB69736AEB}" dt="2021-10-20T17:41:31.140" v="7"/>
          <ac:picMkLst>
            <pc:docMk/>
            <pc:sldMk cId="0" sldId="264"/>
            <ac:picMk id="20" creationId="{00000000-0000-0000-0000-000000000000}"/>
          </ac:picMkLst>
        </pc:picChg>
      </pc:sldChg>
      <pc:sldChg chg="modSp del">
        <pc:chgData name="Cherie Goff" userId="2dcb22ca-351b-44b2-9f70-35cdea92abd0" providerId="ADAL" clId="{0E1C0C50-9943-459C-B232-10EB69736AEB}" dt="2021-10-20T17:47:24.865" v="73" actId="47"/>
        <pc:sldMkLst>
          <pc:docMk/>
          <pc:sldMk cId="0" sldId="265"/>
        </pc:sldMkLst>
        <pc:spChg chg="mod">
          <ac:chgData name="Cherie Goff" userId="2dcb22ca-351b-44b2-9f70-35cdea92abd0" providerId="ADAL" clId="{0E1C0C50-9943-459C-B232-10EB69736AEB}" dt="2021-10-20T17:41:31.140" v="7"/>
          <ac:spMkLst>
            <pc:docMk/>
            <pc:sldMk cId="0" sldId="265"/>
            <ac:spMk id="2" creationId="{00000000-0000-0000-0000-000000000000}"/>
          </ac:spMkLst>
        </pc:spChg>
        <pc:spChg chg="mod">
          <ac:chgData name="Cherie Goff" userId="2dcb22ca-351b-44b2-9f70-35cdea92abd0" providerId="ADAL" clId="{0E1C0C50-9943-459C-B232-10EB69736AEB}" dt="2021-10-20T17:41:31.140" v="7"/>
          <ac:spMkLst>
            <pc:docMk/>
            <pc:sldMk cId="0" sldId="265"/>
            <ac:spMk id="3" creationId="{00000000-0000-0000-0000-000000000000}"/>
          </ac:spMkLst>
        </pc:spChg>
        <pc:spChg chg="mod">
          <ac:chgData name="Cherie Goff" userId="2dcb22ca-351b-44b2-9f70-35cdea92abd0" providerId="ADAL" clId="{0E1C0C50-9943-459C-B232-10EB69736AEB}" dt="2021-10-20T17:41:31.140" v="7"/>
          <ac:spMkLst>
            <pc:docMk/>
            <pc:sldMk cId="0" sldId="265"/>
            <ac:spMk id="5" creationId="{00000000-0000-0000-0000-000000000000}"/>
          </ac:spMkLst>
        </pc:spChg>
        <pc:spChg chg="mod">
          <ac:chgData name="Cherie Goff" userId="2dcb22ca-351b-44b2-9f70-35cdea92abd0" providerId="ADAL" clId="{0E1C0C50-9943-459C-B232-10EB69736AEB}" dt="2021-10-20T17:41:31.140" v="7"/>
          <ac:spMkLst>
            <pc:docMk/>
            <pc:sldMk cId="0" sldId="265"/>
            <ac:spMk id="6" creationId="{00000000-0000-0000-0000-000000000000}"/>
          </ac:spMkLst>
        </pc:spChg>
        <pc:spChg chg="mod">
          <ac:chgData name="Cherie Goff" userId="2dcb22ca-351b-44b2-9f70-35cdea92abd0" providerId="ADAL" clId="{0E1C0C50-9943-459C-B232-10EB69736AEB}" dt="2021-10-20T17:41:31.140" v="7"/>
          <ac:spMkLst>
            <pc:docMk/>
            <pc:sldMk cId="0" sldId="265"/>
            <ac:spMk id="7" creationId="{00000000-0000-0000-0000-000000000000}"/>
          </ac:spMkLst>
        </pc:spChg>
        <pc:spChg chg="mod">
          <ac:chgData name="Cherie Goff" userId="2dcb22ca-351b-44b2-9f70-35cdea92abd0" providerId="ADAL" clId="{0E1C0C50-9943-459C-B232-10EB69736AEB}" dt="2021-10-20T17:41:31.140" v="7"/>
          <ac:spMkLst>
            <pc:docMk/>
            <pc:sldMk cId="0" sldId="265"/>
            <ac:spMk id="8" creationId="{00000000-0000-0000-0000-000000000000}"/>
          </ac:spMkLst>
        </pc:spChg>
        <pc:spChg chg="mod">
          <ac:chgData name="Cherie Goff" userId="2dcb22ca-351b-44b2-9f70-35cdea92abd0" providerId="ADAL" clId="{0E1C0C50-9943-459C-B232-10EB69736AEB}" dt="2021-10-20T17:41:31.140" v="7"/>
          <ac:spMkLst>
            <pc:docMk/>
            <pc:sldMk cId="0" sldId="265"/>
            <ac:spMk id="9" creationId="{00000000-0000-0000-0000-000000000000}"/>
          </ac:spMkLst>
        </pc:spChg>
        <pc:spChg chg="mod">
          <ac:chgData name="Cherie Goff" userId="2dcb22ca-351b-44b2-9f70-35cdea92abd0" providerId="ADAL" clId="{0E1C0C50-9943-459C-B232-10EB69736AEB}" dt="2021-10-20T17:41:31.140" v="7"/>
          <ac:spMkLst>
            <pc:docMk/>
            <pc:sldMk cId="0" sldId="265"/>
            <ac:spMk id="10" creationId="{00000000-0000-0000-0000-000000000000}"/>
          </ac:spMkLst>
        </pc:spChg>
        <pc:spChg chg="mod">
          <ac:chgData name="Cherie Goff" userId="2dcb22ca-351b-44b2-9f70-35cdea92abd0" providerId="ADAL" clId="{0E1C0C50-9943-459C-B232-10EB69736AEB}" dt="2021-10-20T17:41:31.140" v="7"/>
          <ac:spMkLst>
            <pc:docMk/>
            <pc:sldMk cId="0" sldId="265"/>
            <ac:spMk id="11" creationId="{00000000-0000-0000-0000-000000000000}"/>
          </ac:spMkLst>
        </pc:spChg>
        <pc:spChg chg="mod">
          <ac:chgData name="Cherie Goff" userId="2dcb22ca-351b-44b2-9f70-35cdea92abd0" providerId="ADAL" clId="{0E1C0C50-9943-459C-B232-10EB69736AEB}" dt="2021-10-20T17:41:31.140" v="7"/>
          <ac:spMkLst>
            <pc:docMk/>
            <pc:sldMk cId="0" sldId="265"/>
            <ac:spMk id="12" creationId="{00000000-0000-0000-0000-000000000000}"/>
          </ac:spMkLst>
        </pc:spChg>
        <pc:spChg chg="mod">
          <ac:chgData name="Cherie Goff" userId="2dcb22ca-351b-44b2-9f70-35cdea92abd0" providerId="ADAL" clId="{0E1C0C50-9943-459C-B232-10EB69736AEB}" dt="2021-10-20T17:41:31.140" v="7"/>
          <ac:spMkLst>
            <pc:docMk/>
            <pc:sldMk cId="0" sldId="265"/>
            <ac:spMk id="13" creationId="{00000000-0000-0000-0000-000000000000}"/>
          </ac:spMkLst>
        </pc:spChg>
        <pc:spChg chg="mod">
          <ac:chgData name="Cherie Goff" userId="2dcb22ca-351b-44b2-9f70-35cdea92abd0" providerId="ADAL" clId="{0E1C0C50-9943-459C-B232-10EB69736AEB}" dt="2021-10-20T17:41:31.140" v="7"/>
          <ac:spMkLst>
            <pc:docMk/>
            <pc:sldMk cId="0" sldId="265"/>
            <ac:spMk id="14" creationId="{00000000-0000-0000-0000-000000000000}"/>
          </ac:spMkLst>
        </pc:spChg>
        <pc:spChg chg="mod">
          <ac:chgData name="Cherie Goff" userId="2dcb22ca-351b-44b2-9f70-35cdea92abd0" providerId="ADAL" clId="{0E1C0C50-9943-459C-B232-10EB69736AEB}" dt="2021-10-20T17:41:31.140" v="7"/>
          <ac:spMkLst>
            <pc:docMk/>
            <pc:sldMk cId="0" sldId="265"/>
            <ac:spMk id="15" creationId="{00000000-0000-0000-0000-000000000000}"/>
          </ac:spMkLst>
        </pc:spChg>
        <pc:spChg chg="mod">
          <ac:chgData name="Cherie Goff" userId="2dcb22ca-351b-44b2-9f70-35cdea92abd0" providerId="ADAL" clId="{0E1C0C50-9943-459C-B232-10EB69736AEB}" dt="2021-10-20T17:41:31.140" v="7"/>
          <ac:spMkLst>
            <pc:docMk/>
            <pc:sldMk cId="0" sldId="265"/>
            <ac:spMk id="18" creationId="{00000000-0000-0000-0000-000000000000}"/>
          </ac:spMkLst>
        </pc:spChg>
        <pc:spChg chg="mod">
          <ac:chgData name="Cherie Goff" userId="2dcb22ca-351b-44b2-9f70-35cdea92abd0" providerId="ADAL" clId="{0E1C0C50-9943-459C-B232-10EB69736AEB}" dt="2021-10-20T17:41:31.140" v="7"/>
          <ac:spMkLst>
            <pc:docMk/>
            <pc:sldMk cId="0" sldId="265"/>
            <ac:spMk id="19" creationId="{00000000-0000-0000-0000-000000000000}"/>
          </ac:spMkLst>
        </pc:spChg>
        <pc:spChg chg="mod">
          <ac:chgData name="Cherie Goff" userId="2dcb22ca-351b-44b2-9f70-35cdea92abd0" providerId="ADAL" clId="{0E1C0C50-9943-459C-B232-10EB69736AEB}" dt="2021-10-20T17:41:31.140" v="7"/>
          <ac:spMkLst>
            <pc:docMk/>
            <pc:sldMk cId="0" sldId="265"/>
            <ac:spMk id="22" creationId="{00000000-0000-0000-0000-000000000000}"/>
          </ac:spMkLst>
        </pc:spChg>
        <pc:spChg chg="mod">
          <ac:chgData name="Cherie Goff" userId="2dcb22ca-351b-44b2-9f70-35cdea92abd0" providerId="ADAL" clId="{0E1C0C50-9943-459C-B232-10EB69736AEB}" dt="2021-10-20T17:41:31.140" v="7"/>
          <ac:spMkLst>
            <pc:docMk/>
            <pc:sldMk cId="0" sldId="265"/>
            <ac:spMk id="23" creationId="{00000000-0000-0000-0000-000000000000}"/>
          </ac:spMkLst>
        </pc:spChg>
        <pc:spChg chg="mod">
          <ac:chgData name="Cherie Goff" userId="2dcb22ca-351b-44b2-9f70-35cdea92abd0" providerId="ADAL" clId="{0E1C0C50-9943-459C-B232-10EB69736AEB}" dt="2021-10-20T17:41:31.140" v="7"/>
          <ac:spMkLst>
            <pc:docMk/>
            <pc:sldMk cId="0" sldId="265"/>
            <ac:spMk id="24" creationId="{00000000-0000-0000-0000-000000000000}"/>
          </ac:spMkLst>
        </pc:spChg>
        <pc:spChg chg="mod">
          <ac:chgData name="Cherie Goff" userId="2dcb22ca-351b-44b2-9f70-35cdea92abd0" providerId="ADAL" clId="{0E1C0C50-9943-459C-B232-10EB69736AEB}" dt="2021-10-20T17:41:31.140" v="7"/>
          <ac:spMkLst>
            <pc:docMk/>
            <pc:sldMk cId="0" sldId="265"/>
            <ac:spMk id="25" creationId="{00000000-0000-0000-0000-000000000000}"/>
          </ac:spMkLst>
        </pc:spChg>
        <pc:spChg chg="mod">
          <ac:chgData name="Cherie Goff" userId="2dcb22ca-351b-44b2-9f70-35cdea92abd0" providerId="ADAL" clId="{0E1C0C50-9943-459C-B232-10EB69736AEB}" dt="2021-10-20T17:41:31.140" v="7"/>
          <ac:spMkLst>
            <pc:docMk/>
            <pc:sldMk cId="0" sldId="265"/>
            <ac:spMk id="26" creationId="{00000000-0000-0000-0000-000000000000}"/>
          </ac:spMkLst>
        </pc:spChg>
        <pc:grpChg chg="mod">
          <ac:chgData name="Cherie Goff" userId="2dcb22ca-351b-44b2-9f70-35cdea92abd0" providerId="ADAL" clId="{0E1C0C50-9943-459C-B232-10EB69736AEB}" dt="2021-10-20T17:41:31.140" v="7"/>
          <ac:grpSpMkLst>
            <pc:docMk/>
            <pc:sldMk cId="0" sldId="265"/>
            <ac:grpSpMk id="4" creationId="{00000000-0000-0000-0000-000000000000}"/>
          </ac:grpSpMkLst>
        </pc:grpChg>
        <pc:grpChg chg="mod">
          <ac:chgData name="Cherie Goff" userId="2dcb22ca-351b-44b2-9f70-35cdea92abd0" providerId="ADAL" clId="{0E1C0C50-9943-459C-B232-10EB69736AEB}" dt="2021-10-20T17:41:31.140" v="7"/>
          <ac:grpSpMkLst>
            <pc:docMk/>
            <pc:sldMk cId="0" sldId="265"/>
            <ac:grpSpMk id="16" creationId="{00000000-0000-0000-0000-000000000000}"/>
          </ac:grpSpMkLst>
        </pc:grpChg>
        <pc:grpChg chg="mod">
          <ac:chgData name="Cherie Goff" userId="2dcb22ca-351b-44b2-9f70-35cdea92abd0" providerId="ADAL" clId="{0E1C0C50-9943-459C-B232-10EB69736AEB}" dt="2021-10-20T17:41:31.140" v="7"/>
          <ac:grpSpMkLst>
            <pc:docMk/>
            <pc:sldMk cId="0" sldId="265"/>
            <ac:grpSpMk id="27" creationId="{00000000-0000-0000-0000-000000000000}"/>
          </ac:grpSpMkLst>
        </pc:grpChg>
        <pc:picChg chg="mod">
          <ac:chgData name="Cherie Goff" userId="2dcb22ca-351b-44b2-9f70-35cdea92abd0" providerId="ADAL" clId="{0E1C0C50-9943-459C-B232-10EB69736AEB}" dt="2021-10-20T17:41:31.140" v="7"/>
          <ac:picMkLst>
            <pc:docMk/>
            <pc:sldMk cId="0" sldId="265"/>
            <ac:picMk id="17" creationId="{00000000-0000-0000-0000-000000000000}"/>
          </ac:picMkLst>
        </pc:picChg>
        <pc:picChg chg="mod">
          <ac:chgData name="Cherie Goff" userId="2dcb22ca-351b-44b2-9f70-35cdea92abd0" providerId="ADAL" clId="{0E1C0C50-9943-459C-B232-10EB69736AEB}" dt="2021-10-20T17:41:31.140" v="7"/>
          <ac:picMkLst>
            <pc:docMk/>
            <pc:sldMk cId="0" sldId="265"/>
            <ac:picMk id="20" creationId="{00000000-0000-0000-0000-000000000000}"/>
          </ac:picMkLst>
        </pc:picChg>
        <pc:picChg chg="mod">
          <ac:chgData name="Cherie Goff" userId="2dcb22ca-351b-44b2-9f70-35cdea92abd0" providerId="ADAL" clId="{0E1C0C50-9943-459C-B232-10EB69736AEB}" dt="2021-10-20T17:41:31.140" v="7"/>
          <ac:picMkLst>
            <pc:docMk/>
            <pc:sldMk cId="0" sldId="265"/>
            <ac:picMk id="21" creationId="{00000000-0000-0000-0000-000000000000}"/>
          </ac:picMkLst>
        </pc:picChg>
        <pc:picChg chg="mod">
          <ac:chgData name="Cherie Goff" userId="2dcb22ca-351b-44b2-9f70-35cdea92abd0" providerId="ADAL" clId="{0E1C0C50-9943-459C-B232-10EB69736AEB}" dt="2021-10-20T17:41:31.140" v="7"/>
          <ac:picMkLst>
            <pc:docMk/>
            <pc:sldMk cId="0" sldId="265"/>
            <ac:picMk id="28" creationId="{00000000-0000-0000-0000-000000000000}"/>
          </ac:picMkLst>
        </pc:picChg>
        <pc:picChg chg="mod">
          <ac:chgData name="Cherie Goff" userId="2dcb22ca-351b-44b2-9f70-35cdea92abd0" providerId="ADAL" clId="{0E1C0C50-9943-459C-B232-10EB69736AEB}" dt="2021-10-20T17:41:31.140" v="7"/>
          <ac:picMkLst>
            <pc:docMk/>
            <pc:sldMk cId="0" sldId="265"/>
            <ac:picMk id="29" creationId="{00000000-0000-0000-0000-000000000000}"/>
          </ac:picMkLst>
        </pc:picChg>
        <pc:picChg chg="mod">
          <ac:chgData name="Cherie Goff" userId="2dcb22ca-351b-44b2-9f70-35cdea92abd0" providerId="ADAL" clId="{0E1C0C50-9943-459C-B232-10EB69736AEB}" dt="2021-10-20T17:41:31.140" v="7"/>
          <ac:picMkLst>
            <pc:docMk/>
            <pc:sldMk cId="0" sldId="265"/>
            <ac:picMk id="30" creationId="{00000000-0000-0000-0000-000000000000}"/>
          </ac:picMkLst>
        </pc:picChg>
        <pc:picChg chg="mod">
          <ac:chgData name="Cherie Goff" userId="2dcb22ca-351b-44b2-9f70-35cdea92abd0" providerId="ADAL" clId="{0E1C0C50-9943-459C-B232-10EB69736AEB}" dt="2021-10-20T17:41:31.140" v="7"/>
          <ac:picMkLst>
            <pc:docMk/>
            <pc:sldMk cId="0" sldId="265"/>
            <ac:picMk id="31" creationId="{00000000-0000-0000-0000-000000000000}"/>
          </ac:picMkLst>
        </pc:picChg>
        <pc:picChg chg="mod">
          <ac:chgData name="Cherie Goff" userId="2dcb22ca-351b-44b2-9f70-35cdea92abd0" providerId="ADAL" clId="{0E1C0C50-9943-459C-B232-10EB69736AEB}" dt="2021-10-20T17:41:31.140" v="7"/>
          <ac:picMkLst>
            <pc:docMk/>
            <pc:sldMk cId="0" sldId="265"/>
            <ac:picMk id="32" creationId="{00000000-0000-0000-0000-000000000000}"/>
          </ac:picMkLst>
        </pc:picChg>
        <pc:picChg chg="mod">
          <ac:chgData name="Cherie Goff" userId="2dcb22ca-351b-44b2-9f70-35cdea92abd0" providerId="ADAL" clId="{0E1C0C50-9943-459C-B232-10EB69736AEB}" dt="2021-10-20T17:41:31.140" v="7"/>
          <ac:picMkLst>
            <pc:docMk/>
            <pc:sldMk cId="0" sldId="265"/>
            <ac:picMk id="33" creationId="{00000000-0000-0000-0000-000000000000}"/>
          </ac:picMkLst>
        </pc:picChg>
        <pc:picChg chg="mod">
          <ac:chgData name="Cherie Goff" userId="2dcb22ca-351b-44b2-9f70-35cdea92abd0" providerId="ADAL" clId="{0E1C0C50-9943-459C-B232-10EB69736AEB}" dt="2021-10-20T17:41:31.140" v="7"/>
          <ac:picMkLst>
            <pc:docMk/>
            <pc:sldMk cId="0" sldId="265"/>
            <ac:picMk id="34" creationId="{00000000-0000-0000-0000-000000000000}"/>
          </ac:picMkLst>
        </pc:picChg>
        <pc:picChg chg="mod">
          <ac:chgData name="Cherie Goff" userId="2dcb22ca-351b-44b2-9f70-35cdea92abd0" providerId="ADAL" clId="{0E1C0C50-9943-459C-B232-10EB69736AEB}" dt="2021-10-20T17:41:31.140" v="7"/>
          <ac:picMkLst>
            <pc:docMk/>
            <pc:sldMk cId="0" sldId="265"/>
            <ac:picMk id="35" creationId="{00000000-0000-0000-0000-000000000000}"/>
          </ac:picMkLst>
        </pc:picChg>
        <pc:picChg chg="mod">
          <ac:chgData name="Cherie Goff" userId="2dcb22ca-351b-44b2-9f70-35cdea92abd0" providerId="ADAL" clId="{0E1C0C50-9943-459C-B232-10EB69736AEB}" dt="2021-10-20T17:41:31.140" v="7"/>
          <ac:picMkLst>
            <pc:docMk/>
            <pc:sldMk cId="0" sldId="265"/>
            <ac:picMk id="36" creationId="{00000000-0000-0000-0000-000000000000}"/>
          </ac:picMkLst>
        </pc:picChg>
        <pc:picChg chg="mod">
          <ac:chgData name="Cherie Goff" userId="2dcb22ca-351b-44b2-9f70-35cdea92abd0" providerId="ADAL" clId="{0E1C0C50-9943-459C-B232-10EB69736AEB}" dt="2021-10-20T17:41:31.140" v="7"/>
          <ac:picMkLst>
            <pc:docMk/>
            <pc:sldMk cId="0" sldId="265"/>
            <ac:picMk id="37" creationId="{00000000-0000-0000-0000-000000000000}"/>
          </ac:picMkLst>
        </pc:picChg>
      </pc:sldChg>
      <pc:sldChg chg="modSp del">
        <pc:chgData name="Cherie Goff" userId="2dcb22ca-351b-44b2-9f70-35cdea92abd0" providerId="ADAL" clId="{0E1C0C50-9943-459C-B232-10EB69736AEB}" dt="2021-10-20T17:47:25.715" v="74" actId="47"/>
        <pc:sldMkLst>
          <pc:docMk/>
          <pc:sldMk cId="0" sldId="266"/>
        </pc:sldMkLst>
        <pc:spChg chg="mod">
          <ac:chgData name="Cherie Goff" userId="2dcb22ca-351b-44b2-9f70-35cdea92abd0" providerId="ADAL" clId="{0E1C0C50-9943-459C-B232-10EB69736AEB}" dt="2021-10-20T17:41:31.140" v="7"/>
          <ac:spMkLst>
            <pc:docMk/>
            <pc:sldMk cId="0" sldId="266"/>
            <ac:spMk id="2" creationId="{00000000-0000-0000-0000-000000000000}"/>
          </ac:spMkLst>
        </pc:spChg>
        <pc:spChg chg="mod">
          <ac:chgData name="Cherie Goff" userId="2dcb22ca-351b-44b2-9f70-35cdea92abd0" providerId="ADAL" clId="{0E1C0C50-9943-459C-B232-10EB69736AEB}" dt="2021-10-20T17:41:31.140" v="7"/>
          <ac:spMkLst>
            <pc:docMk/>
            <pc:sldMk cId="0" sldId="266"/>
            <ac:spMk id="3" creationId="{00000000-0000-0000-0000-000000000000}"/>
          </ac:spMkLst>
        </pc:spChg>
        <pc:spChg chg="mod">
          <ac:chgData name="Cherie Goff" userId="2dcb22ca-351b-44b2-9f70-35cdea92abd0" providerId="ADAL" clId="{0E1C0C50-9943-459C-B232-10EB69736AEB}" dt="2021-10-20T17:41:31.140" v="7"/>
          <ac:spMkLst>
            <pc:docMk/>
            <pc:sldMk cId="0" sldId="266"/>
            <ac:spMk id="4" creationId="{00000000-0000-0000-0000-000000000000}"/>
          </ac:spMkLst>
        </pc:spChg>
        <pc:spChg chg="mod">
          <ac:chgData name="Cherie Goff" userId="2dcb22ca-351b-44b2-9f70-35cdea92abd0" providerId="ADAL" clId="{0E1C0C50-9943-459C-B232-10EB69736AEB}" dt="2021-10-20T17:41:31.140" v="7"/>
          <ac:spMkLst>
            <pc:docMk/>
            <pc:sldMk cId="0" sldId="266"/>
            <ac:spMk id="5" creationId="{00000000-0000-0000-0000-000000000000}"/>
          </ac:spMkLst>
        </pc:spChg>
        <pc:spChg chg="mod">
          <ac:chgData name="Cherie Goff" userId="2dcb22ca-351b-44b2-9f70-35cdea92abd0" providerId="ADAL" clId="{0E1C0C50-9943-459C-B232-10EB69736AEB}" dt="2021-10-20T17:41:31.140" v="7"/>
          <ac:spMkLst>
            <pc:docMk/>
            <pc:sldMk cId="0" sldId="266"/>
            <ac:spMk id="6" creationId="{00000000-0000-0000-0000-000000000000}"/>
          </ac:spMkLst>
        </pc:spChg>
        <pc:picChg chg="mod">
          <ac:chgData name="Cherie Goff" userId="2dcb22ca-351b-44b2-9f70-35cdea92abd0" providerId="ADAL" clId="{0E1C0C50-9943-459C-B232-10EB69736AEB}" dt="2021-10-20T17:41:31.140" v="7"/>
          <ac:picMkLst>
            <pc:docMk/>
            <pc:sldMk cId="0" sldId="266"/>
            <ac:picMk id="7" creationId="{00000000-0000-0000-0000-000000000000}"/>
          </ac:picMkLst>
        </pc:picChg>
      </pc:sldChg>
      <pc:sldChg chg="modSp del">
        <pc:chgData name="Cherie Goff" userId="2dcb22ca-351b-44b2-9f70-35cdea92abd0" providerId="ADAL" clId="{0E1C0C50-9943-459C-B232-10EB69736AEB}" dt="2021-10-20T19:48:43.640" v="821" actId="47"/>
        <pc:sldMkLst>
          <pc:docMk/>
          <pc:sldMk cId="0" sldId="267"/>
        </pc:sldMkLst>
        <pc:spChg chg="mod">
          <ac:chgData name="Cherie Goff" userId="2dcb22ca-351b-44b2-9f70-35cdea92abd0" providerId="ADAL" clId="{0E1C0C50-9943-459C-B232-10EB69736AEB}" dt="2021-10-20T17:41:31.140" v="7"/>
          <ac:spMkLst>
            <pc:docMk/>
            <pc:sldMk cId="0" sldId="267"/>
            <ac:spMk id="2" creationId="{00000000-0000-0000-0000-000000000000}"/>
          </ac:spMkLst>
        </pc:spChg>
        <pc:spChg chg="mod">
          <ac:chgData name="Cherie Goff" userId="2dcb22ca-351b-44b2-9f70-35cdea92abd0" providerId="ADAL" clId="{0E1C0C50-9943-459C-B232-10EB69736AEB}" dt="2021-10-20T17:41:31.140" v="7"/>
          <ac:spMkLst>
            <pc:docMk/>
            <pc:sldMk cId="0" sldId="267"/>
            <ac:spMk id="3" creationId="{00000000-0000-0000-0000-000000000000}"/>
          </ac:spMkLst>
        </pc:spChg>
        <pc:spChg chg="mod">
          <ac:chgData name="Cherie Goff" userId="2dcb22ca-351b-44b2-9f70-35cdea92abd0" providerId="ADAL" clId="{0E1C0C50-9943-459C-B232-10EB69736AEB}" dt="2021-10-20T17:41:31.140" v="7"/>
          <ac:spMkLst>
            <pc:docMk/>
            <pc:sldMk cId="0" sldId="267"/>
            <ac:spMk id="5" creationId="{00000000-0000-0000-0000-000000000000}"/>
          </ac:spMkLst>
        </pc:spChg>
        <pc:spChg chg="mod">
          <ac:chgData name="Cherie Goff" userId="2dcb22ca-351b-44b2-9f70-35cdea92abd0" providerId="ADAL" clId="{0E1C0C50-9943-459C-B232-10EB69736AEB}" dt="2021-10-20T17:41:31.140" v="7"/>
          <ac:spMkLst>
            <pc:docMk/>
            <pc:sldMk cId="0" sldId="267"/>
            <ac:spMk id="6" creationId="{00000000-0000-0000-0000-000000000000}"/>
          </ac:spMkLst>
        </pc:spChg>
        <pc:spChg chg="mod">
          <ac:chgData name="Cherie Goff" userId="2dcb22ca-351b-44b2-9f70-35cdea92abd0" providerId="ADAL" clId="{0E1C0C50-9943-459C-B232-10EB69736AEB}" dt="2021-10-20T17:41:31.140" v="7"/>
          <ac:spMkLst>
            <pc:docMk/>
            <pc:sldMk cId="0" sldId="267"/>
            <ac:spMk id="7" creationId="{00000000-0000-0000-0000-000000000000}"/>
          </ac:spMkLst>
        </pc:spChg>
        <pc:spChg chg="mod">
          <ac:chgData name="Cherie Goff" userId="2dcb22ca-351b-44b2-9f70-35cdea92abd0" providerId="ADAL" clId="{0E1C0C50-9943-459C-B232-10EB69736AEB}" dt="2021-10-20T17:41:31.140" v="7"/>
          <ac:spMkLst>
            <pc:docMk/>
            <pc:sldMk cId="0" sldId="267"/>
            <ac:spMk id="8" creationId="{00000000-0000-0000-0000-000000000000}"/>
          </ac:spMkLst>
        </pc:spChg>
        <pc:spChg chg="mod">
          <ac:chgData name="Cherie Goff" userId="2dcb22ca-351b-44b2-9f70-35cdea92abd0" providerId="ADAL" clId="{0E1C0C50-9943-459C-B232-10EB69736AEB}" dt="2021-10-20T17:41:31.140" v="7"/>
          <ac:spMkLst>
            <pc:docMk/>
            <pc:sldMk cId="0" sldId="267"/>
            <ac:spMk id="13" creationId="{00000000-0000-0000-0000-000000000000}"/>
          </ac:spMkLst>
        </pc:spChg>
        <pc:spChg chg="mod">
          <ac:chgData name="Cherie Goff" userId="2dcb22ca-351b-44b2-9f70-35cdea92abd0" providerId="ADAL" clId="{0E1C0C50-9943-459C-B232-10EB69736AEB}" dt="2021-10-20T17:41:31.140" v="7"/>
          <ac:spMkLst>
            <pc:docMk/>
            <pc:sldMk cId="0" sldId="267"/>
            <ac:spMk id="15" creationId="{00000000-0000-0000-0000-000000000000}"/>
          </ac:spMkLst>
        </pc:spChg>
        <pc:spChg chg="mod">
          <ac:chgData name="Cherie Goff" userId="2dcb22ca-351b-44b2-9f70-35cdea92abd0" providerId="ADAL" clId="{0E1C0C50-9943-459C-B232-10EB69736AEB}" dt="2021-10-20T17:41:31.140" v="7"/>
          <ac:spMkLst>
            <pc:docMk/>
            <pc:sldMk cId="0" sldId="267"/>
            <ac:spMk id="16" creationId="{00000000-0000-0000-0000-000000000000}"/>
          </ac:spMkLst>
        </pc:spChg>
        <pc:spChg chg="mod">
          <ac:chgData name="Cherie Goff" userId="2dcb22ca-351b-44b2-9f70-35cdea92abd0" providerId="ADAL" clId="{0E1C0C50-9943-459C-B232-10EB69736AEB}" dt="2021-10-20T17:41:31.140" v="7"/>
          <ac:spMkLst>
            <pc:docMk/>
            <pc:sldMk cId="0" sldId="267"/>
            <ac:spMk id="17" creationId="{00000000-0000-0000-0000-000000000000}"/>
          </ac:spMkLst>
        </pc:spChg>
        <pc:spChg chg="mod">
          <ac:chgData name="Cherie Goff" userId="2dcb22ca-351b-44b2-9f70-35cdea92abd0" providerId="ADAL" clId="{0E1C0C50-9943-459C-B232-10EB69736AEB}" dt="2021-10-20T17:41:31.140" v="7"/>
          <ac:spMkLst>
            <pc:docMk/>
            <pc:sldMk cId="0" sldId="267"/>
            <ac:spMk id="20" creationId="{00000000-0000-0000-0000-000000000000}"/>
          </ac:spMkLst>
        </pc:spChg>
        <pc:spChg chg="mod">
          <ac:chgData name="Cherie Goff" userId="2dcb22ca-351b-44b2-9f70-35cdea92abd0" providerId="ADAL" clId="{0E1C0C50-9943-459C-B232-10EB69736AEB}" dt="2021-10-20T17:41:31.140" v="7"/>
          <ac:spMkLst>
            <pc:docMk/>
            <pc:sldMk cId="0" sldId="267"/>
            <ac:spMk id="21" creationId="{00000000-0000-0000-0000-000000000000}"/>
          </ac:spMkLst>
        </pc:spChg>
        <pc:spChg chg="mod">
          <ac:chgData name="Cherie Goff" userId="2dcb22ca-351b-44b2-9f70-35cdea92abd0" providerId="ADAL" clId="{0E1C0C50-9943-459C-B232-10EB69736AEB}" dt="2021-10-20T17:41:31.140" v="7"/>
          <ac:spMkLst>
            <pc:docMk/>
            <pc:sldMk cId="0" sldId="267"/>
            <ac:spMk id="22" creationId="{00000000-0000-0000-0000-000000000000}"/>
          </ac:spMkLst>
        </pc:spChg>
        <pc:spChg chg="mod">
          <ac:chgData name="Cherie Goff" userId="2dcb22ca-351b-44b2-9f70-35cdea92abd0" providerId="ADAL" clId="{0E1C0C50-9943-459C-B232-10EB69736AEB}" dt="2021-10-20T17:41:31.140" v="7"/>
          <ac:spMkLst>
            <pc:docMk/>
            <pc:sldMk cId="0" sldId="267"/>
            <ac:spMk id="23" creationId="{00000000-0000-0000-0000-000000000000}"/>
          </ac:spMkLst>
        </pc:spChg>
        <pc:spChg chg="mod">
          <ac:chgData name="Cherie Goff" userId="2dcb22ca-351b-44b2-9f70-35cdea92abd0" providerId="ADAL" clId="{0E1C0C50-9943-459C-B232-10EB69736AEB}" dt="2021-10-20T17:41:31.140" v="7"/>
          <ac:spMkLst>
            <pc:docMk/>
            <pc:sldMk cId="0" sldId="267"/>
            <ac:spMk id="24" creationId="{00000000-0000-0000-0000-000000000000}"/>
          </ac:spMkLst>
        </pc:spChg>
        <pc:spChg chg="mod">
          <ac:chgData name="Cherie Goff" userId="2dcb22ca-351b-44b2-9f70-35cdea92abd0" providerId="ADAL" clId="{0E1C0C50-9943-459C-B232-10EB69736AEB}" dt="2021-10-20T17:41:31.140" v="7"/>
          <ac:spMkLst>
            <pc:docMk/>
            <pc:sldMk cId="0" sldId="267"/>
            <ac:spMk id="25" creationId="{00000000-0000-0000-0000-000000000000}"/>
          </ac:spMkLst>
        </pc:spChg>
        <pc:spChg chg="mod">
          <ac:chgData name="Cherie Goff" userId="2dcb22ca-351b-44b2-9f70-35cdea92abd0" providerId="ADAL" clId="{0E1C0C50-9943-459C-B232-10EB69736AEB}" dt="2021-10-20T17:41:31.140" v="7"/>
          <ac:spMkLst>
            <pc:docMk/>
            <pc:sldMk cId="0" sldId="267"/>
            <ac:spMk id="26" creationId="{00000000-0000-0000-0000-000000000000}"/>
          </ac:spMkLst>
        </pc:spChg>
        <pc:spChg chg="mod">
          <ac:chgData name="Cherie Goff" userId="2dcb22ca-351b-44b2-9f70-35cdea92abd0" providerId="ADAL" clId="{0E1C0C50-9943-459C-B232-10EB69736AEB}" dt="2021-10-20T17:41:31.140" v="7"/>
          <ac:spMkLst>
            <pc:docMk/>
            <pc:sldMk cId="0" sldId="267"/>
            <ac:spMk id="27" creationId="{00000000-0000-0000-0000-000000000000}"/>
          </ac:spMkLst>
        </pc:spChg>
        <pc:spChg chg="mod">
          <ac:chgData name="Cherie Goff" userId="2dcb22ca-351b-44b2-9f70-35cdea92abd0" providerId="ADAL" clId="{0E1C0C50-9943-459C-B232-10EB69736AEB}" dt="2021-10-20T17:41:31.140" v="7"/>
          <ac:spMkLst>
            <pc:docMk/>
            <pc:sldMk cId="0" sldId="267"/>
            <ac:spMk id="28" creationId="{00000000-0000-0000-0000-000000000000}"/>
          </ac:spMkLst>
        </pc:spChg>
        <pc:spChg chg="mod">
          <ac:chgData name="Cherie Goff" userId="2dcb22ca-351b-44b2-9f70-35cdea92abd0" providerId="ADAL" clId="{0E1C0C50-9943-459C-B232-10EB69736AEB}" dt="2021-10-20T17:41:31.140" v="7"/>
          <ac:spMkLst>
            <pc:docMk/>
            <pc:sldMk cId="0" sldId="267"/>
            <ac:spMk id="30" creationId="{00000000-0000-0000-0000-000000000000}"/>
          </ac:spMkLst>
        </pc:spChg>
        <pc:spChg chg="mod">
          <ac:chgData name="Cherie Goff" userId="2dcb22ca-351b-44b2-9f70-35cdea92abd0" providerId="ADAL" clId="{0E1C0C50-9943-459C-B232-10EB69736AEB}" dt="2021-10-20T17:41:31.140" v="7"/>
          <ac:spMkLst>
            <pc:docMk/>
            <pc:sldMk cId="0" sldId="267"/>
            <ac:spMk id="31" creationId="{00000000-0000-0000-0000-000000000000}"/>
          </ac:spMkLst>
        </pc:spChg>
        <pc:spChg chg="mod">
          <ac:chgData name="Cherie Goff" userId="2dcb22ca-351b-44b2-9f70-35cdea92abd0" providerId="ADAL" clId="{0E1C0C50-9943-459C-B232-10EB69736AEB}" dt="2021-10-20T17:41:31.140" v="7"/>
          <ac:spMkLst>
            <pc:docMk/>
            <pc:sldMk cId="0" sldId="267"/>
            <ac:spMk id="33" creationId="{00000000-0000-0000-0000-000000000000}"/>
          </ac:spMkLst>
        </pc:spChg>
        <pc:spChg chg="mod">
          <ac:chgData name="Cherie Goff" userId="2dcb22ca-351b-44b2-9f70-35cdea92abd0" providerId="ADAL" clId="{0E1C0C50-9943-459C-B232-10EB69736AEB}" dt="2021-10-20T17:41:31.140" v="7"/>
          <ac:spMkLst>
            <pc:docMk/>
            <pc:sldMk cId="0" sldId="267"/>
            <ac:spMk id="34" creationId="{00000000-0000-0000-0000-000000000000}"/>
          </ac:spMkLst>
        </pc:spChg>
        <pc:spChg chg="mod">
          <ac:chgData name="Cherie Goff" userId="2dcb22ca-351b-44b2-9f70-35cdea92abd0" providerId="ADAL" clId="{0E1C0C50-9943-459C-B232-10EB69736AEB}" dt="2021-10-20T17:41:31.140" v="7"/>
          <ac:spMkLst>
            <pc:docMk/>
            <pc:sldMk cId="0" sldId="267"/>
            <ac:spMk id="35" creationId="{00000000-0000-0000-0000-000000000000}"/>
          </ac:spMkLst>
        </pc:spChg>
        <pc:spChg chg="mod">
          <ac:chgData name="Cherie Goff" userId="2dcb22ca-351b-44b2-9f70-35cdea92abd0" providerId="ADAL" clId="{0E1C0C50-9943-459C-B232-10EB69736AEB}" dt="2021-10-20T17:41:31.140" v="7"/>
          <ac:spMkLst>
            <pc:docMk/>
            <pc:sldMk cId="0" sldId="267"/>
            <ac:spMk id="36" creationId="{00000000-0000-0000-0000-000000000000}"/>
          </ac:spMkLst>
        </pc:spChg>
        <pc:spChg chg="mod">
          <ac:chgData name="Cherie Goff" userId="2dcb22ca-351b-44b2-9f70-35cdea92abd0" providerId="ADAL" clId="{0E1C0C50-9943-459C-B232-10EB69736AEB}" dt="2021-10-20T17:41:31.140" v="7"/>
          <ac:spMkLst>
            <pc:docMk/>
            <pc:sldMk cId="0" sldId="267"/>
            <ac:spMk id="38" creationId="{00000000-0000-0000-0000-000000000000}"/>
          </ac:spMkLst>
        </pc:spChg>
        <pc:spChg chg="mod">
          <ac:chgData name="Cherie Goff" userId="2dcb22ca-351b-44b2-9f70-35cdea92abd0" providerId="ADAL" clId="{0E1C0C50-9943-459C-B232-10EB69736AEB}" dt="2021-10-20T17:41:31.140" v="7"/>
          <ac:spMkLst>
            <pc:docMk/>
            <pc:sldMk cId="0" sldId="267"/>
            <ac:spMk id="40" creationId="{00000000-0000-0000-0000-000000000000}"/>
          </ac:spMkLst>
        </pc:spChg>
        <pc:spChg chg="mod">
          <ac:chgData name="Cherie Goff" userId="2dcb22ca-351b-44b2-9f70-35cdea92abd0" providerId="ADAL" clId="{0E1C0C50-9943-459C-B232-10EB69736AEB}" dt="2021-10-20T17:41:31.140" v="7"/>
          <ac:spMkLst>
            <pc:docMk/>
            <pc:sldMk cId="0" sldId="267"/>
            <ac:spMk id="41" creationId="{00000000-0000-0000-0000-000000000000}"/>
          </ac:spMkLst>
        </pc:spChg>
        <pc:spChg chg="mod">
          <ac:chgData name="Cherie Goff" userId="2dcb22ca-351b-44b2-9f70-35cdea92abd0" providerId="ADAL" clId="{0E1C0C50-9943-459C-B232-10EB69736AEB}" dt="2021-10-20T17:41:31.140" v="7"/>
          <ac:spMkLst>
            <pc:docMk/>
            <pc:sldMk cId="0" sldId="267"/>
            <ac:spMk id="42" creationId="{00000000-0000-0000-0000-000000000000}"/>
          </ac:spMkLst>
        </pc:spChg>
        <pc:spChg chg="mod">
          <ac:chgData name="Cherie Goff" userId="2dcb22ca-351b-44b2-9f70-35cdea92abd0" providerId="ADAL" clId="{0E1C0C50-9943-459C-B232-10EB69736AEB}" dt="2021-10-20T17:41:31.140" v="7"/>
          <ac:spMkLst>
            <pc:docMk/>
            <pc:sldMk cId="0" sldId="267"/>
            <ac:spMk id="45" creationId="{00000000-0000-0000-0000-000000000000}"/>
          </ac:spMkLst>
        </pc:spChg>
        <pc:spChg chg="mod">
          <ac:chgData name="Cherie Goff" userId="2dcb22ca-351b-44b2-9f70-35cdea92abd0" providerId="ADAL" clId="{0E1C0C50-9943-459C-B232-10EB69736AEB}" dt="2021-10-20T17:41:31.140" v="7"/>
          <ac:spMkLst>
            <pc:docMk/>
            <pc:sldMk cId="0" sldId="267"/>
            <ac:spMk id="46" creationId="{00000000-0000-0000-0000-000000000000}"/>
          </ac:spMkLst>
        </pc:spChg>
        <pc:spChg chg="mod">
          <ac:chgData name="Cherie Goff" userId="2dcb22ca-351b-44b2-9f70-35cdea92abd0" providerId="ADAL" clId="{0E1C0C50-9943-459C-B232-10EB69736AEB}" dt="2021-10-20T17:41:31.140" v="7"/>
          <ac:spMkLst>
            <pc:docMk/>
            <pc:sldMk cId="0" sldId="267"/>
            <ac:spMk id="47" creationId="{00000000-0000-0000-0000-000000000000}"/>
          </ac:spMkLst>
        </pc:spChg>
        <pc:spChg chg="mod">
          <ac:chgData name="Cherie Goff" userId="2dcb22ca-351b-44b2-9f70-35cdea92abd0" providerId="ADAL" clId="{0E1C0C50-9943-459C-B232-10EB69736AEB}" dt="2021-10-20T17:41:31.140" v="7"/>
          <ac:spMkLst>
            <pc:docMk/>
            <pc:sldMk cId="0" sldId="267"/>
            <ac:spMk id="51" creationId="{00000000-0000-0000-0000-000000000000}"/>
          </ac:spMkLst>
        </pc:spChg>
        <pc:spChg chg="mod">
          <ac:chgData name="Cherie Goff" userId="2dcb22ca-351b-44b2-9f70-35cdea92abd0" providerId="ADAL" clId="{0E1C0C50-9943-459C-B232-10EB69736AEB}" dt="2021-10-20T17:41:31.140" v="7"/>
          <ac:spMkLst>
            <pc:docMk/>
            <pc:sldMk cId="0" sldId="267"/>
            <ac:spMk id="52" creationId="{00000000-0000-0000-0000-000000000000}"/>
          </ac:spMkLst>
        </pc:spChg>
        <pc:spChg chg="mod">
          <ac:chgData name="Cherie Goff" userId="2dcb22ca-351b-44b2-9f70-35cdea92abd0" providerId="ADAL" clId="{0E1C0C50-9943-459C-B232-10EB69736AEB}" dt="2021-10-20T17:41:31.140" v="7"/>
          <ac:spMkLst>
            <pc:docMk/>
            <pc:sldMk cId="0" sldId="267"/>
            <ac:spMk id="55" creationId="{00000000-0000-0000-0000-000000000000}"/>
          </ac:spMkLst>
        </pc:spChg>
        <pc:spChg chg="mod">
          <ac:chgData name="Cherie Goff" userId="2dcb22ca-351b-44b2-9f70-35cdea92abd0" providerId="ADAL" clId="{0E1C0C50-9943-459C-B232-10EB69736AEB}" dt="2021-10-20T17:41:31.140" v="7"/>
          <ac:spMkLst>
            <pc:docMk/>
            <pc:sldMk cId="0" sldId="267"/>
            <ac:spMk id="57" creationId="{00000000-0000-0000-0000-000000000000}"/>
          </ac:spMkLst>
        </pc:spChg>
        <pc:spChg chg="mod">
          <ac:chgData name="Cherie Goff" userId="2dcb22ca-351b-44b2-9f70-35cdea92abd0" providerId="ADAL" clId="{0E1C0C50-9943-459C-B232-10EB69736AEB}" dt="2021-10-20T17:41:31.140" v="7"/>
          <ac:spMkLst>
            <pc:docMk/>
            <pc:sldMk cId="0" sldId="267"/>
            <ac:spMk id="60" creationId="{00000000-0000-0000-0000-000000000000}"/>
          </ac:spMkLst>
        </pc:spChg>
        <pc:spChg chg="mod">
          <ac:chgData name="Cherie Goff" userId="2dcb22ca-351b-44b2-9f70-35cdea92abd0" providerId="ADAL" clId="{0E1C0C50-9943-459C-B232-10EB69736AEB}" dt="2021-10-20T17:41:31.140" v="7"/>
          <ac:spMkLst>
            <pc:docMk/>
            <pc:sldMk cId="0" sldId="267"/>
            <ac:spMk id="61" creationId="{00000000-0000-0000-0000-000000000000}"/>
          </ac:spMkLst>
        </pc:spChg>
        <pc:spChg chg="mod">
          <ac:chgData name="Cherie Goff" userId="2dcb22ca-351b-44b2-9f70-35cdea92abd0" providerId="ADAL" clId="{0E1C0C50-9943-459C-B232-10EB69736AEB}" dt="2021-10-20T17:41:31.140" v="7"/>
          <ac:spMkLst>
            <pc:docMk/>
            <pc:sldMk cId="0" sldId="267"/>
            <ac:spMk id="63" creationId="{00000000-0000-0000-0000-000000000000}"/>
          </ac:spMkLst>
        </pc:spChg>
        <pc:spChg chg="mod">
          <ac:chgData name="Cherie Goff" userId="2dcb22ca-351b-44b2-9f70-35cdea92abd0" providerId="ADAL" clId="{0E1C0C50-9943-459C-B232-10EB69736AEB}" dt="2021-10-20T17:41:31.140" v="7"/>
          <ac:spMkLst>
            <pc:docMk/>
            <pc:sldMk cId="0" sldId="267"/>
            <ac:spMk id="64" creationId="{00000000-0000-0000-0000-000000000000}"/>
          </ac:spMkLst>
        </pc:spChg>
        <pc:spChg chg="mod">
          <ac:chgData name="Cherie Goff" userId="2dcb22ca-351b-44b2-9f70-35cdea92abd0" providerId="ADAL" clId="{0E1C0C50-9943-459C-B232-10EB69736AEB}" dt="2021-10-20T17:41:31.140" v="7"/>
          <ac:spMkLst>
            <pc:docMk/>
            <pc:sldMk cId="0" sldId="267"/>
            <ac:spMk id="65" creationId="{00000000-0000-0000-0000-000000000000}"/>
          </ac:spMkLst>
        </pc:spChg>
        <pc:spChg chg="mod">
          <ac:chgData name="Cherie Goff" userId="2dcb22ca-351b-44b2-9f70-35cdea92abd0" providerId="ADAL" clId="{0E1C0C50-9943-459C-B232-10EB69736AEB}" dt="2021-10-20T17:41:31.140" v="7"/>
          <ac:spMkLst>
            <pc:docMk/>
            <pc:sldMk cId="0" sldId="267"/>
            <ac:spMk id="66" creationId="{00000000-0000-0000-0000-000000000000}"/>
          </ac:spMkLst>
        </pc:spChg>
        <pc:spChg chg="mod">
          <ac:chgData name="Cherie Goff" userId="2dcb22ca-351b-44b2-9f70-35cdea92abd0" providerId="ADAL" clId="{0E1C0C50-9943-459C-B232-10EB69736AEB}" dt="2021-10-20T17:41:31.140" v="7"/>
          <ac:spMkLst>
            <pc:docMk/>
            <pc:sldMk cId="0" sldId="267"/>
            <ac:spMk id="67" creationId="{00000000-0000-0000-0000-000000000000}"/>
          </ac:spMkLst>
        </pc:spChg>
        <pc:spChg chg="mod">
          <ac:chgData name="Cherie Goff" userId="2dcb22ca-351b-44b2-9f70-35cdea92abd0" providerId="ADAL" clId="{0E1C0C50-9943-459C-B232-10EB69736AEB}" dt="2021-10-20T17:41:31.140" v="7"/>
          <ac:spMkLst>
            <pc:docMk/>
            <pc:sldMk cId="0" sldId="267"/>
            <ac:spMk id="68" creationId="{00000000-0000-0000-0000-000000000000}"/>
          </ac:spMkLst>
        </pc:spChg>
        <pc:grpChg chg="mod">
          <ac:chgData name="Cherie Goff" userId="2dcb22ca-351b-44b2-9f70-35cdea92abd0" providerId="ADAL" clId="{0E1C0C50-9943-459C-B232-10EB69736AEB}" dt="2021-10-20T17:41:31.140" v="7"/>
          <ac:grpSpMkLst>
            <pc:docMk/>
            <pc:sldMk cId="0" sldId="267"/>
            <ac:grpSpMk id="14" creationId="{00000000-0000-0000-0000-000000000000}"/>
          </ac:grpSpMkLst>
        </pc:grpChg>
        <pc:grpChg chg="mod">
          <ac:chgData name="Cherie Goff" userId="2dcb22ca-351b-44b2-9f70-35cdea92abd0" providerId="ADAL" clId="{0E1C0C50-9943-459C-B232-10EB69736AEB}" dt="2021-10-20T17:41:31.140" v="7"/>
          <ac:grpSpMkLst>
            <pc:docMk/>
            <pc:sldMk cId="0" sldId="267"/>
            <ac:grpSpMk id="29" creationId="{00000000-0000-0000-0000-000000000000}"/>
          </ac:grpSpMkLst>
        </pc:grpChg>
        <pc:grpChg chg="mod">
          <ac:chgData name="Cherie Goff" userId="2dcb22ca-351b-44b2-9f70-35cdea92abd0" providerId="ADAL" clId="{0E1C0C50-9943-459C-B232-10EB69736AEB}" dt="2021-10-20T17:41:31.140" v="7"/>
          <ac:grpSpMkLst>
            <pc:docMk/>
            <pc:sldMk cId="0" sldId="267"/>
            <ac:grpSpMk id="32" creationId="{00000000-0000-0000-0000-000000000000}"/>
          </ac:grpSpMkLst>
        </pc:grpChg>
        <pc:grpChg chg="mod">
          <ac:chgData name="Cherie Goff" userId="2dcb22ca-351b-44b2-9f70-35cdea92abd0" providerId="ADAL" clId="{0E1C0C50-9943-459C-B232-10EB69736AEB}" dt="2021-10-20T17:41:31.140" v="7"/>
          <ac:grpSpMkLst>
            <pc:docMk/>
            <pc:sldMk cId="0" sldId="267"/>
            <ac:grpSpMk id="37" creationId="{00000000-0000-0000-0000-000000000000}"/>
          </ac:grpSpMkLst>
        </pc:grpChg>
        <pc:grpChg chg="mod">
          <ac:chgData name="Cherie Goff" userId="2dcb22ca-351b-44b2-9f70-35cdea92abd0" providerId="ADAL" clId="{0E1C0C50-9943-459C-B232-10EB69736AEB}" dt="2021-10-20T17:41:31.140" v="7"/>
          <ac:grpSpMkLst>
            <pc:docMk/>
            <pc:sldMk cId="0" sldId="267"/>
            <ac:grpSpMk id="44" creationId="{00000000-0000-0000-0000-000000000000}"/>
          </ac:grpSpMkLst>
        </pc:grpChg>
        <pc:grpChg chg="mod">
          <ac:chgData name="Cherie Goff" userId="2dcb22ca-351b-44b2-9f70-35cdea92abd0" providerId="ADAL" clId="{0E1C0C50-9943-459C-B232-10EB69736AEB}" dt="2021-10-20T17:41:31.140" v="7"/>
          <ac:grpSpMkLst>
            <pc:docMk/>
            <pc:sldMk cId="0" sldId="267"/>
            <ac:grpSpMk id="50" creationId="{00000000-0000-0000-0000-000000000000}"/>
          </ac:grpSpMkLst>
        </pc:grpChg>
        <pc:grpChg chg="mod">
          <ac:chgData name="Cherie Goff" userId="2dcb22ca-351b-44b2-9f70-35cdea92abd0" providerId="ADAL" clId="{0E1C0C50-9943-459C-B232-10EB69736AEB}" dt="2021-10-20T17:41:31.140" v="7"/>
          <ac:grpSpMkLst>
            <pc:docMk/>
            <pc:sldMk cId="0" sldId="267"/>
            <ac:grpSpMk id="56" creationId="{00000000-0000-0000-0000-000000000000}"/>
          </ac:grpSpMkLst>
        </pc:grpChg>
        <pc:grpChg chg="mod">
          <ac:chgData name="Cherie Goff" userId="2dcb22ca-351b-44b2-9f70-35cdea92abd0" providerId="ADAL" clId="{0E1C0C50-9943-459C-B232-10EB69736AEB}" dt="2021-10-20T17:41:31.140" v="7"/>
          <ac:grpSpMkLst>
            <pc:docMk/>
            <pc:sldMk cId="0" sldId="267"/>
            <ac:grpSpMk id="62" creationId="{00000000-0000-0000-0000-000000000000}"/>
          </ac:grpSpMkLst>
        </pc:grpChg>
        <pc:picChg chg="mod">
          <ac:chgData name="Cherie Goff" userId="2dcb22ca-351b-44b2-9f70-35cdea92abd0" providerId="ADAL" clId="{0E1C0C50-9943-459C-B232-10EB69736AEB}" dt="2021-10-20T17:41:31.140" v="7"/>
          <ac:picMkLst>
            <pc:docMk/>
            <pc:sldMk cId="0" sldId="267"/>
            <ac:picMk id="4" creationId="{00000000-0000-0000-0000-000000000000}"/>
          </ac:picMkLst>
        </pc:picChg>
        <pc:picChg chg="mod">
          <ac:chgData name="Cherie Goff" userId="2dcb22ca-351b-44b2-9f70-35cdea92abd0" providerId="ADAL" clId="{0E1C0C50-9943-459C-B232-10EB69736AEB}" dt="2021-10-20T17:41:31.140" v="7"/>
          <ac:picMkLst>
            <pc:docMk/>
            <pc:sldMk cId="0" sldId="267"/>
            <ac:picMk id="9" creationId="{00000000-0000-0000-0000-000000000000}"/>
          </ac:picMkLst>
        </pc:picChg>
        <pc:picChg chg="mod">
          <ac:chgData name="Cherie Goff" userId="2dcb22ca-351b-44b2-9f70-35cdea92abd0" providerId="ADAL" clId="{0E1C0C50-9943-459C-B232-10EB69736AEB}" dt="2021-10-20T17:41:31.140" v="7"/>
          <ac:picMkLst>
            <pc:docMk/>
            <pc:sldMk cId="0" sldId="267"/>
            <ac:picMk id="10" creationId="{00000000-0000-0000-0000-000000000000}"/>
          </ac:picMkLst>
        </pc:picChg>
        <pc:picChg chg="mod">
          <ac:chgData name="Cherie Goff" userId="2dcb22ca-351b-44b2-9f70-35cdea92abd0" providerId="ADAL" clId="{0E1C0C50-9943-459C-B232-10EB69736AEB}" dt="2021-10-20T17:41:31.140" v="7"/>
          <ac:picMkLst>
            <pc:docMk/>
            <pc:sldMk cId="0" sldId="267"/>
            <ac:picMk id="11" creationId="{00000000-0000-0000-0000-000000000000}"/>
          </ac:picMkLst>
        </pc:picChg>
        <pc:picChg chg="mod">
          <ac:chgData name="Cherie Goff" userId="2dcb22ca-351b-44b2-9f70-35cdea92abd0" providerId="ADAL" clId="{0E1C0C50-9943-459C-B232-10EB69736AEB}" dt="2021-10-20T17:41:31.140" v="7"/>
          <ac:picMkLst>
            <pc:docMk/>
            <pc:sldMk cId="0" sldId="267"/>
            <ac:picMk id="12" creationId="{00000000-0000-0000-0000-000000000000}"/>
          </ac:picMkLst>
        </pc:picChg>
        <pc:picChg chg="mod">
          <ac:chgData name="Cherie Goff" userId="2dcb22ca-351b-44b2-9f70-35cdea92abd0" providerId="ADAL" clId="{0E1C0C50-9943-459C-B232-10EB69736AEB}" dt="2021-10-20T17:41:31.140" v="7"/>
          <ac:picMkLst>
            <pc:docMk/>
            <pc:sldMk cId="0" sldId="267"/>
            <ac:picMk id="18" creationId="{00000000-0000-0000-0000-000000000000}"/>
          </ac:picMkLst>
        </pc:picChg>
        <pc:picChg chg="mod">
          <ac:chgData name="Cherie Goff" userId="2dcb22ca-351b-44b2-9f70-35cdea92abd0" providerId="ADAL" clId="{0E1C0C50-9943-459C-B232-10EB69736AEB}" dt="2021-10-20T17:41:31.140" v="7"/>
          <ac:picMkLst>
            <pc:docMk/>
            <pc:sldMk cId="0" sldId="267"/>
            <ac:picMk id="19" creationId="{00000000-0000-0000-0000-000000000000}"/>
          </ac:picMkLst>
        </pc:picChg>
        <pc:picChg chg="mod">
          <ac:chgData name="Cherie Goff" userId="2dcb22ca-351b-44b2-9f70-35cdea92abd0" providerId="ADAL" clId="{0E1C0C50-9943-459C-B232-10EB69736AEB}" dt="2021-10-20T17:41:31.140" v="7"/>
          <ac:picMkLst>
            <pc:docMk/>
            <pc:sldMk cId="0" sldId="267"/>
            <ac:picMk id="39" creationId="{00000000-0000-0000-0000-000000000000}"/>
          </ac:picMkLst>
        </pc:picChg>
        <pc:picChg chg="mod">
          <ac:chgData name="Cherie Goff" userId="2dcb22ca-351b-44b2-9f70-35cdea92abd0" providerId="ADAL" clId="{0E1C0C50-9943-459C-B232-10EB69736AEB}" dt="2021-10-20T17:41:31.140" v="7"/>
          <ac:picMkLst>
            <pc:docMk/>
            <pc:sldMk cId="0" sldId="267"/>
            <ac:picMk id="43" creationId="{00000000-0000-0000-0000-000000000000}"/>
          </ac:picMkLst>
        </pc:picChg>
        <pc:picChg chg="mod">
          <ac:chgData name="Cherie Goff" userId="2dcb22ca-351b-44b2-9f70-35cdea92abd0" providerId="ADAL" clId="{0E1C0C50-9943-459C-B232-10EB69736AEB}" dt="2021-10-20T17:41:31.140" v="7"/>
          <ac:picMkLst>
            <pc:docMk/>
            <pc:sldMk cId="0" sldId="267"/>
            <ac:picMk id="48" creationId="{00000000-0000-0000-0000-000000000000}"/>
          </ac:picMkLst>
        </pc:picChg>
        <pc:picChg chg="mod">
          <ac:chgData name="Cherie Goff" userId="2dcb22ca-351b-44b2-9f70-35cdea92abd0" providerId="ADAL" clId="{0E1C0C50-9943-459C-B232-10EB69736AEB}" dt="2021-10-20T17:41:31.140" v="7"/>
          <ac:picMkLst>
            <pc:docMk/>
            <pc:sldMk cId="0" sldId="267"/>
            <ac:picMk id="49" creationId="{00000000-0000-0000-0000-000000000000}"/>
          </ac:picMkLst>
        </pc:picChg>
        <pc:picChg chg="mod">
          <ac:chgData name="Cherie Goff" userId="2dcb22ca-351b-44b2-9f70-35cdea92abd0" providerId="ADAL" clId="{0E1C0C50-9943-459C-B232-10EB69736AEB}" dt="2021-10-20T17:41:31.140" v="7"/>
          <ac:picMkLst>
            <pc:docMk/>
            <pc:sldMk cId="0" sldId="267"/>
            <ac:picMk id="53" creationId="{00000000-0000-0000-0000-000000000000}"/>
          </ac:picMkLst>
        </pc:picChg>
        <pc:picChg chg="mod">
          <ac:chgData name="Cherie Goff" userId="2dcb22ca-351b-44b2-9f70-35cdea92abd0" providerId="ADAL" clId="{0E1C0C50-9943-459C-B232-10EB69736AEB}" dt="2021-10-20T17:41:31.140" v="7"/>
          <ac:picMkLst>
            <pc:docMk/>
            <pc:sldMk cId="0" sldId="267"/>
            <ac:picMk id="54" creationId="{00000000-0000-0000-0000-000000000000}"/>
          </ac:picMkLst>
        </pc:picChg>
        <pc:picChg chg="mod">
          <ac:chgData name="Cherie Goff" userId="2dcb22ca-351b-44b2-9f70-35cdea92abd0" providerId="ADAL" clId="{0E1C0C50-9943-459C-B232-10EB69736AEB}" dt="2021-10-20T17:41:31.140" v="7"/>
          <ac:picMkLst>
            <pc:docMk/>
            <pc:sldMk cId="0" sldId="267"/>
            <ac:picMk id="58" creationId="{00000000-0000-0000-0000-000000000000}"/>
          </ac:picMkLst>
        </pc:picChg>
        <pc:picChg chg="mod">
          <ac:chgData name="Cherie Goff" userId="2dcb22ca-351b-44b2-9f70-35cdea92abd0" providerId="ADAL" clId="{0E1C0C50-9943-459C-B232-10EB69736AEB}" dt="2021-10-20T17:41:31.140" v="7"/>
          <ac:picMkLst>
            <pc:docMk/>
            <pc:sldMk cId="0" sldId="267"/>
            <ac:picMk id="59" creationId="{00000000-0000-0000-0000-000000000000}"/>
          </ac:picMkLst>
        </pc:picChg>
      </pc:sldChg>
      <pc:sldChg chg="modSp del">
        <pc:chgData name="Cherie Goff" userId="2dcb22ca-351b-44b2-9f70-35cdea92abd0" providerId="ADAL" clId="{0E1C0C50-9943-459C-B232-10EB69736AEB}" dt="2021-10-20T17:47:31.183" v="75" actId="47"/>
        <pc:sldMkLst>
          <pc:docMk/>
          <pc:sldMk cId="0" sldId="268"/>
        </pc:sldMkLst>
        <pc:spChg chg="mod">
          <ac:chgData name="Cherie Goff" userId="2dcb22ca-351b-44b2-9f70-35cdea92abd0" providerId="ADAL" clId="{0E1C0C50-9943-459C-B232-10EB69736AEB}" dt="2021-10-20T17:41:31.140" v="7"/>
          <ac:spMkLst>
            <pc:docMk/>
            <pc:sldMk cId="0" sldId="268"/>
            <ac:spMk id="2" creationId="{00000000-0000-0000-0000-000000000000}"/>
          </ac:spMkLst>
        </pc:spChg>
        <pc:spChg chg="mod">
          <ac:chgData name="Cherie Goff" userId="2dcb22ca-351b-44b2-9f70-35cdea92abd0" providerId="ADAL" clId="{0E1C0C50-9943-459C-B232-10EB69736AEB}" dt="2021-10-20T17:41:31.140" v="7"/>
          <ac:spMkLst>
            <pc:docMk/>
            <pc:sldMk cId="0" sldId="268"/>
            <ac:spMk id="3" creationId="{00000000-0000-0000-0000-000000000000}"/>
          </ac:spMkLst>
        </pc:spChg>
        <pc:spChg chg="mod">
          <ac:chgData name="Cherie Goff" userId="2dcb22ca-351b-44b2-9f70-35cdea92abd0" providerId="ADAL" clId="{0E1C0C50-9943-459C-B232-10EB69736AEB}" dt="2021-10-20T17:41:31.140" v="7"/>
          <ac:spMkLst>
            <pc:docMk/>
            <pc:sldMk cId="0" sldId="268"/>
            <ac:spMk id="5" creationId="{00000000-0000-0000-0000-000000000000}"/>
          </ac:spMkLst>
        </pc:spChg>
        <pc:spChg chg="mod">
          <ac:chgData name="Cherie Goff" userId="2dcb22ca-351b-44b2-9f70-35cdea92abd0" providerId="ADAL" clId="{0E1C0C50-9943-459C-B232-10EB69736AEB}" dt="2021-10-20T17:41:31.140" v="7"/>
          <ac:spMkLst>
            <pc:docMk/>
            <pc:sldMk cId="0" sldId="268"/>
            <ac:spMk id="7" creationId="{00000000-0000-0000-0000-000000000000}"/>
          </ac:spMkLst>
        </pc:spChg>
        <pc:spChg chg="mod">
          <ac:chgData name="Cherie Goff" userId="2dcb22ca-351b-44b2-9f70-35cdea92abd0" providerId="ADAL" clId="{0E1C0C50-9943-459C-B232-10EB69736AEB}" dt="2021-10-20T17:41:31.140" v="7"/>
          <ac:spMkLst>
            <pc:docMk/>
            <pc:sldMk cId="0" sldId="268"/>
            <ac:spMk id="9" creationId="{00000000-0000-0000-0000-000000000000}"/>
          </ac:spMkLst>
        </pc:spChg>
        <pc:spChg chg="mod">
          <ac:chgData name="Cherie Goff" userId="2dcb22ca-351b-44b2-9f70-35cdea92abd0" providerId="ADAL" clId="{0E1C0C50-9943-459C-B232-10EB69736AEB}" dt="2021-10-20T17:41:31.140" v="7"/>
          <ac:spMkLst>
            <pc:docMk/>
            <pc:sldMk cId="0" sldId="268"/>
            <ac:spMk id="11" creationId="{00000000-0000-0000-0000-000000000000}"/>
          </ac:spMkLst>
        </pc:spChg>
        <pc:spChg chg="mod">
          <ac:chgData name="Cherie Goff" userId="2dcb22ca-351b-44b2-9f70-35cdea92abd0" providerId="ADAL" clId="{0E1C0C50-9943-459C-B232-10EB69736AEB}" dt="2021-10-20T17:41:31.140" v="7"/>
          <ac:spMkLst>
            <pc:docMk/>
            <pc:sldMk cId="0" sldId="268"/>
            <ac:spMk id="13" creationId="{00000000-0000-0000-0000-000000000000}"/>
          </ac:spMkLst>
        </pc:spChg>
        <pc:spChg chg="mod">
          <ac:chgData name="Cherie Goff" userId="2dcb22ca-351b-44b2-9f70-35cdea92abd0" providerId="ADAL" clId="{0E1C0C50-9943-459C-B232-10EB69736AEB}" dt="2021-10-20T17:41:31.140" v="7"/>
          <ac:spMkLst>
            <pc:docMk/>
            <pc:sldMk cId="0" sldId="268"/>
            <ac:spMk id="15" creationId="{00000000-0000-0000-0000-000000000000}"/>
          </ac:spMkLst>
        </pc:spChg>
        <pc:spChg chg="mod">
          <ac:chgData name="Cherie Goff" userId="2dcb22ca-351b-44b2-9f70-35cdea92abd0" providerId="ADAL" clId="{0E1C0C50-9943-459C-B232-10EB69736AEB}" dt="2021-10-20T17:41:31.140" v="7"/>
          <ac:spMkLst>
            <pc:docMk/>
            <pc:sldMk cId="0" sldId="268"/>
            <ac:spMk id="17" creationId="{00000000-0000-0000-0000-000000000000}"/>
          </ac:spMkLst>
        </pc:spChg>
        <pc:spChg chg="mod">
          <ac:chgData name="Cherie Goff" userId="2dcb22ca-351b-44b2-9f70-35cdea92abd0" providerId="ADAL" clId="{0E1C0C50-9943-459C-B232-10EB69736AEB}" dt="2021-10-20T17:41:31.140" v="7"/>
          <ac:spMkLst>
            <pc:docMk/>
            <pc:sldMk cId="0" sldId="268"/>
            <ac:spMk id="18" creationId="{00000000-0000-0000-0000-000000000000}"/>
          </ac:spMkLst>
        </pc:spChg>
        <pc:spChg chg="mod">
          <ac:chgData name="Cherie Goff" userId="2dcb22ca-351b-44b2-9f70-35cdea92abd0" providerId="ADAL" clId="{0E1C0C50-9943-459C-B232-10EB69736AEB}" dt="2021-10-20T17:41:31.140" v="7"/>
          <ac:spMkLst>
            <pc:docMk/>
            <pc:sldMk cId="0" sldId="268"/>
            <ac:spMk id="19" creationId="{00000000-0000-0000-0000-000000000000}"/>
          </ac:spMkLst>
        </pc:spChg>
        <pc:picChg chg="mod">
          <ac:chgData name="Cherie Goff" userId="2dcb22ca-351b-44b2-9f70-35cdea92abd0" providerId="ADAL" clId="{0E1C0C50-9943-459C-B232-10EB69736AEB}" dt="2021-10-20T17:41:31.140" v="7"/>
          <ac:picMkLst>
            <pc:docMk/>
            <pc:sldMk cId="0" sldId="268"/>
            <ac:picMk id="4" creationId="{00000000-0000-0000-0000-000000000000}"/>
          </ac:picMkLst>
        </pc:picChg>
        <pc:picChg chg="mod">
          <ac:chgData name="Cherie Goff" userId="2dcb22ca-351b-44b2-9f70-35cdea92abd0" providerId="ADAL" clId="{0E1C0C50-9943-459C-B232-10EB69736AEB}" dt="2021-10-20T17:41:31.140" v="7"/>
          <ac:picMkLst>
            <pc:docMk/>
            <pc:sldMk cId="0" sldId="268"/>
            <ac:picMk id="6" creationId="{00000000-0000-0000-0000-000000000000}"/>
          </ac:picMkLst>
        </pc:picChg>
        <pc:picChg chg="mod">
          <ac:chgData name="Cherie Goff" userId="2dcb22ca-351b-44b2-9f70-35cdea92abd0" providerId="ADAL" clId="{0E1C0C50-9943-459C-B232-10EB69736AEB}" dt="2021-10-20T17:41:31.140" v="7"/>
          <ac:picMkLst>
            <pc:docMk/>
            <pc:sldMk cId="0" sldId="268"/>
            <ac:picMk id="8" creationId="{00000000-0000-0000-0000-000000000000}"/>
          </ac:picMkLst>
        </pc:picChg>
        <pc:picChg chg="mod">
          <ac:chgData name="Cherie Goff" userId="2dcb22ca-351b-44b2-9f70-35cdea92abd0" providerId="ADAL" clId="{0E1C0C50-9943-459C-B232-10EB69736AEB}" dt="2021-10-20T17:41:31.140" v="7"/>
          <ac:picMkLst>
            <pc:docMk/>
            <pc:sldMk cId="0" sldId="268"/>
            <ac:picMk id="10" creationId="{00000000-0000-0000-0000-000000000000}"/>
          </ac:picMkLst>
        </pc:picChg>
        <pc:picChg chg="mod">
          <ac:chgData name="Cherie Goff" userId="2dcb22ca-351b-44b2-9f70-35cdea92abd0" providerId="ADAL" clId="{0E1C0C50-9943-459C-B232-10EB69736AEB}" dt="2021-10-20T17:41:31.140" v="7"/>
          <ac:picMkLst>
            <pc:docMk/>
            <pc:sldMk cId="0" sldId="268"/>
            <ac:picMk id="12" creationId="{00000000-0000-0000-0000-000000000000}"/>
          </ac:picMkLst>
        </pc:picChg>
        <pc:picChg chg="mod">
          <ac:chgData name="Cherie Goff" userId="2dcb22ca-351b-44b2-9f70-35cdea92abd0" providerId="ADAL" clId="{0E1C0C50-9943-459C-B232-10EB69736AEB}" dt="2021-10-20T17:41:31.140" v="7"/>
          <ac:picMkLst>
            <pc:docMk/>
            <pc:sldMk cId="0" sldId="268"/>
            <ac:picMk id="14" creationId="{00000000-0000-0000-0000-000000000000}"/>
          </ac:picMkLst>
        </pc:picChg>
        <pc:picChg chg="mod">
          <ac:chgData name="Cherie Goff" userId="2dcb22ca-351b-44b2-9f70-35cdea92abd0" providerId="ADAL" clId="{0E1C0C50-9943-459C-B232-10EB69736AEB}" dt="2021-10-20T17:41:31.140" v="7"/>
          <ac:picMkLst>
            <pc:docMk/>
            <pc:sldMk cId="0" sldId="268"/>
            <ac:picMk id="16" creationId="{00000000-0000-0000-0000-000000000000}"/>
          </ac:picMkLst>
        </pc:picChg>
      </pc:sldChg>
      <pc:sldChg chg="addSp delSp modSp new del mod ord modClrScheme chgLayout modNotesTx">
        <pc:chgData name="Cherie Goff" userId="2dcb22ca-351b-44b2-9f70-35cdea92abd0" providerId="ADAL" clId="{0E1C0C50-9943-459C-B232-10EB69736AEB}" dt="2021-10-20T18:31:33.215" v="376" actId="2696"/>
        <pc:sldMkLst>
          <pc:docMk/>
          <pc:sldMk cId="3716303325" sldId="268"/>
        </pc:sldMkLst>
        <pc:spChg chg="del mod ord">
          <ac:chgData name="Cherie Goff" userId="2dcb22ca-351b-44b2-9f70-35cdea92abd0" providerId="ADAL" clId="{0E1C0C50-9943-459C-B232-10EB69736AEB}" dt="2021-10-20T17:47:47.026" v="78" actId="700"/>
          <ac:spMkLst>
            <pc:docMk/>
            <pc:sldMk cId="3716303325" sldId="268"/>
            <ac:spMk id="2" creationId="{3BE5765A-E555-4B65-8E37-BC2EAE6346B1}"/>
          </ac:spMkLst>
        </pc:spChg>
        <pc:spChg chg="del mod ord">
          <ac:chgData name="Cherie Goff" userId="2dcb22ca-351b-44b2-9f70-35cdea92abd0" providerId="ADAL" clId="{0E1C0C50-9943-459C-B232-10EB69736AEB}" dt="2021-10-20T17:47:47.026" v="78" actId="700"/>
          <ac:spMkLst>
            <pc:docMk/>
            <pc:sldMk cId="3716303325" sldId="268"/>
            <ac:spMk id="3" creationId="{F38D696A-064C-4A2B-82B9-384DC8C5A68E}"/>
          </ac:spMkLst>
        </pc:spChg>
        <pc:spChg chg="del">
          <ac:chgData name="Cherie Goff" userId="2dcb22ca-351b-44b2-9f70-35cdea92abd0" providerId="ADAL" clId="{0E1C0C50-9943-459C-B232-10EB69736AEB}" dt="2021-10-20T17:47:47.026" v="78" actId="700"/>
          <ac:spMkLst>
            <pc:docMk/>
            <pc:sldMk cId="3716303325" sldId="268"/>
            <ac:spMk id="4" creationId="{972D38C9-7DE5-4C40-93A9-3B887891EEC1}"/>
          </ac:spMkLst>
        </pc:spChg>
        <pc:spChg chg="add del mod ord">
          <ac:chgData name="Cherie Goff" userId="2dcb22ca-351b-44b2-9f70-35cdea92abd0" providerId="ADAL" clId="{0E1C0C50-9943-459C-B232-10EB69736AEB}" dt="2021-10-20T17:48:27.232" v="83" actId="700"/>
          <ac:spMkLst>
            <pc:docMk/>
            <pc:sldMk cId="3716303325" sldId="268"/>
            <ac:spMk id="5" creationId="{F5BAE794-864D-4826-BBF2-58A13316B03B}"/>
          </ac:spMkLst>
        </pc:spChg>
        <pc:spChg chg="add del mod ord">
          <ac:chgData name="Cherie Goff" userId="2dcb22ca-351b-44b2-9f70-35cdea92abd0" providerId="ADAL" clId="{0E1C0C50-9943-459C-B232-10EB69736AEB}" dt="2021-10-20T17:48:27.232" v="83" actId="700"/>
          <ac:spMkLst>
            <pc:docMk/>
            <pc:sldMk cId="3716303325" sldId="268"/>
            <ac:spMk id="6" creationId="{D6FCB3CA-EEF2-4E53-BB0E-EA2C8F49039A}"/>
          </ac:spMkLst>
        </pc:spChg>
        <pc:spChg chg="add mod ord">
          <ac:chgData name="Cherie Goff" userId="2dcb22ca-351b-44b2-9f70-35cdea92abd0" providerId="ADAL" clId="{0E1C0C50-9943-459C-B232-10EB69736AEB}" dt="2021-10-20T18:01:37.847" v="125" actId="20577"/>
          <ac:spMkLst>
            <pc:docMk/>
            <pc:sldMk cId="3716303325" sldId="268"/>
            <ac:spMk id="7" creationId="{49396EEF-245F-4927-A916-A5CD229FAB95}"/>
          </ac:spMkLst>
        </pc:spChg>
        <pc:spChg chg="add del mod ord">
          <ac:chgData name="Cherie Goff" userId="2dcb22ca-351b-44b2-9f70-35cdea92abd0" providerId="ADAL" clId="{0E1C0C50-9943-459C-B232-10EB69736AEB}" dt="2021-10-20T18:31:19.375" v="375" actId="20577"/>
          <ac:spMkLst>
            <pc:docMk/>
            <pc:sldMk cId="3716303325" sldId="268"/>
            <ac:spMk id="8" creationId="{93ABAED0-EE35-4B21-832F-4933EC71563A}"/>
          </ac:spMkLst>
        </pc:spChg>
        <pc:spChg chg="add del mod">
          <ac:chgData name="Cherie Goff" userId="2dcb22ca-351b-44b2-9f70-35cdea92abd0" providerId="ADAL" clId="{0E1C0C50-9943-459C-B232-10EB69736AEB}" dt="2021-10-20T18:30:18.055" v="288"/>
          <ac:spMkLst>
            <pc:docMk/>
            <pc:sldMk cId="3716303325" sldId="268"/>
            <ac:spMk id="10" creationId="{77D40936-90CD-4248-809C-E1C21A262D51}"/>
          </ac:spMkLst>
        </pc:spChg>
        <pc:picChg chg="add mod">
          <ac:chgData name="Cherie Goff" userId="2dcb22ca-351b-44b2-9f70-35cdea92abd0" providerId="ADAL" clId="{0E1C0C50-9943-459C-B232-10EB69736AEB}" dt="2021-10-20T18:01:33.187" v="113" actId="1076"/>
          <ac:picMkLst>
            <pc:docMk/>
            <pc:sldMk cId="3716303325" sldId="268"/>
            <ac:picMk id="9" creationId="{223961A3-F7DC-48B0-8C49-9BBA3C7734F5}"/>
          </ac:picMkLst>
        </pc:picChg>
      </pc:sldChg>
      <pc:sldChg chg="addSp delSp modSp add del mod ord modNotesTx">
        <pc:chgData name="Cherie Goff" userId="2dcb22ca-351b-44b2-9f70-35cdea92abd0" providerId="ADAL" clId="{0E1C0C50-9943-459C-B232-10EB69736AEB}" dt="2021-10-20T18:24:31.489" v="282" actId="1076"/>
        <pc:sldMkLst>
          <pc:docMk/>
          <pc:sldMk cId="2804688571" sldId="269"/>
        </pc:sldMkLst>
        <pc:spChg chg="mod">
          <ac:chgData name="Cherie Goff" userId="2dcb22ca-351b-44b2-9f70-35cdea92abd0" providerId="ADAL" clId="{0E1C0C50-9943-459C-B232-10EB69736AEB}" dt="2021-10-20T17:41:31.140" v="7"/>
          <ac:spMkLst>
            <pc:docMk/>
            <pc:sldMk cId="2804688571" sldId="269"/>
            <ac:spMk id="2" creationId="{00000000-0000-0000-0000-000000000000}"/>
          </ac:spMkLst>
        </pc:spChg>
        <pc:spChg chg="mod">
          <ac:chgData name="Cherie Goff" userId="2dcb22ca-351b-44b2-9f70-35cdea92abd0" providerId="ADAL" clId="{0E1C0C50-9943-459C-B232-10EB69736AEB}" dt="2021-10-20T17:41:31.140" v="7"/>
          <ac:spMkLst>
            <pc:docMk/>
            <pc:sldMk cId="2804688571" sldId="269"/>
            <ac:spMk id="3" creationId="{00000000-0000-0000-0000-000000000000}"/>
          </ac:spMkLst>
        </pc:spChg>
        <pc:spChg chg="mod">
          <ac:chgData name="Cherie Goff" userId="2dcb22ca-351b-44b2-9f70-35cdea92abd0" providerId="ADAL" clId="{0E1C0C50-9943-459C-B232-10EB69736AEB}" dt="2021-10-20T17:41:31.140" v="7"/>
          <ac:spMkLst>
            <pc:docMk/>
            <pc:sldMk cId="2804688571" sldId="269"/>
            <ac:spMk id="4" creationId="{00000000-0000-0000-0000-000000000000}"/>
          </ac:spMkLst>
        </pc:spChg>
        <pc:spChg chg="mod">
          <ac:chgData name="Cherie Goff" userId="2dcb22ca-351b-44b2-9f70-35cdea92abd0" providerId="ADAL" clId="{0E1C0C50-9943-459C-B232-10EB69736AEB}" dt="2021-10-20T17:41:31.140" v="7"/>
          <ac:spMkLst>
            <pc:docMk/>
            <pc:sldMk cId="2804688571" sldId="269"/>
            <ac:spMk id="6" creationId="{00000000-0000-0000-0000-000000000000}"/>
          </ac:spMkLst>
        </pc:spChg>
        <pc:spChg chg="mod">
          <ac:chgData name="Cherie Goff" userId="2dcb22ca-351b-44b2-9f70-35cdea92abd0" providerId="ADAL" clId="{0E1C0C50-9943-459C-B232-10EB69736AEB}" dt="2021-10-20T18:02:11.223" v="139" actId="20577"/>
          <ac:spMkLst>
            <pc:docMk/>
            <pc:sldMk cId="2804688571" sldId="269"/>
            <ac:spMk id="7" creationId="{49396EEF-245F-4927-A916-A5CD229FAB95}"/>
          </ac:spMkLst>
        </pc:spChg>
        <pc:spChg chg="mod">
          <ac:chgData name="Cherie Goff" userId="2dcb22ca-351b-44b2-9f70-35cdea92abd0" providerId="ADAL" clId="{0E1C0C50-9943-459C-B232-10EB69736AEB}" dt="2021-10-20T17:41:31.140" v="7"/>
          <ac:spMkLst>
            <pc:docMk/>
            <pc:sldMk cId="2804688571" sldId="269"/>
            <ac:spMk id="8" creationId="{00000000-0000-0000-0000-000000000000}"/>
          </ac:spMkLst>
        </pc:spChg>
        <pc:spChg chg="del">
          <ac:chgData name="Cherie Goff" userId="2dcb22ca-351b-44b2-9f70-35cdea92abd0" providerId="ADAL" clId="{0E1C0C50-9943-459C-B232-10EB69736AEB}" dt="2021-10-20T18:13:04.215" v="178" actId="931"/>
          <ac:spMkLst>
            <pc:docMk/>
            <pc:sldMk cId="2804688571" sldId="269"/>
            <ac:spMk id="8" creationId="{93ABAED0-EE35-4B21-832F-4933EC71563A}"/>
          </ac:spMkLst>
        </pc:spChg>
        <pc:spChg chg="mod">
          <ac:chgData name="Cherie Goff" userId="2dcb22ca-351b-44b2-9f70-35cdea92abd0" providerId="ADAL" clId="{0E1C0C50-9943-459C-B232-10EB69736AEB}" dt="2021-10-20T17:41:31.140" v="7"/>
          <ac:spMkLst>
            <pc:docMk/>
            <pc:sldMk cId="2804688571" sldId="269"/>
            <ac:spMk id="11" creationId="{00000000-0000-0000-0000-000000000000}"/>
          </ac:spMkLst>
        </pc:spChg>
        <pc:spChg chg="mod">
          <ac:chgData name="Cherie Goff" userId="2dcb22ca-351b-44b2-9f70-35cdea92abd0" providerId="ADAL" clId="{0E1C0C50-9943-459C-B232-10EB69736AEB}" dt="2021-10-20T17:41:31.140" v="7"/>
          <ac:spMkLst>
            <pc:docMk/>
            <pc:sldMk cId="2804688571" sldId="269"/>
            <ac:spMk id="13" creationId="{00000000-0000-0000-0000-000000000000}"/>
          </ac:spMkLst>
        </pc:spChg>
        <pc:spChg chg="mod">
          <ac:chgData name="Cherie Goff" userId="2dcb22ca-351b-44b2-9f70-35cdea92abd0" providerId="ADAL" clId="{0E1C0C50-9943-459C-B232-10EB69736AEB}" dt="2021-10-20T17:41:31.140" v="7"/>
          <ac:spMkLst>
            <pc:docMk/>
            <pc:sldMk cId="2804688571" sldId="269"/>
            <ac:spMk id="15" creationId="{00000000-0000-0000-0000-000000000000}"/>
          </ac:spMkLst>
        </pc:spChg>
        <pc:spChg chg="mod">
          <ac:chgData name="Cherie Goff" userId="2dcb22ca-351b-44b2-9f70-35cdea92abd0" providerId="ADAL" clId="{0E1C0C50-9943-459C-B232-10EB69736AEB}" dt="2021-10-20T17:41:31.140" v="7"/>
          <ac:spMkLst>
            <pc:docMk/>
            <pc:sldMk cId="2804688571" sldId="269"/>
            <ac:spMk id="16" creationId="{00000000-0000-0000-0000-000000000000}"/>
          </ac:spMkLst>
        </pc:spChg>
        <pc:picChg chg="mod">
          <ac:chgData name="Cherie Goff" userId="2dcb22ca-351b-44b2-9f70-35cdea92abd0" providerId="ADAL" clId="{0E1C0C50-9943-459C-B232-10EB69736AEB}" dt="2021-10-20T17:41:31.140" v="7"/>
          <ac:picMkLst>
            <pc:docMk/>
            <pc:sldMk cId="2804688571" sldId="269"/>
            <ac:picMk id="5" creationId="{00000000-0000-0000-0000-000000000000}"/>
          </ac:picMkLst>
        </pc:picChg>
        <pc:picChg chg="add mod">
          <ac:chgData name="Cherie Goff" userId="2dcb22ca-351b-44b2-9f70-35cdea92abd0" providerId="ADAL" clId="{0E1C0C50-9943-459C-B232-10EB69736AEB}" dt="2021-10-20T18:24:31.489" v="282" actId="1076"/>
          <ac:picMkLst>
            <pc:docMk/>
            <pc:sldMk cId="2804688571" sldId="269"/>
            <ac:picMk id="5" creationId="{36A20629-3A88-4CE8-BC35-D4A034820F9B}"/>
          </ac:picMkLst>
        </pc:picChg>
        <pc:picChg chg="mod">
          <ac:chgData name="Cherie Goff" userId="2dcb22ca-351b-44b2-9f70-35cdea92abd0" providerId="ADAL" clId="{0E1C0C50-9943-459C-B232-10EB69736AEB}" dt="2021-10-20T17:41:31.140" v="7"/>
          <ac:picMkLst>
            <pc:docMk/>
            <pc:sldMk cId="2804688571" sldId="269"/>
            <ac:picMk id="7"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9"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10" creationId="{00000000-0000-0000-0000-000000000000}"/>
          </ac:picMkLst>
        </pc:picChg>
        <pc:picChg chg="add mod ord modCrop">
          <ac:chgData name="Cherie Goff" userId="2dcb22ca-351b-44b2-9f70-35cdea92abd0" providerId="ADAL" clId="{0E1C0C50-9943-459C-B232-10EB69736AEB}" dt="2021-10-20T18:20:50.646" v="252" actId="167"/>
          <ac:picMkLst>
            <pc:docMk/>
            <pc:sldMk cId="2804688571" sldId="269"/>
            <ac:picMk id="10" creationId="{938427CA-5869-4874-8FD8-B276567374F5}"/>
          </ac:picMkLst>
        </pc:picChg>
        <pc:picChg chg="mod">
          <ac:chgData name="Cherie Goff" userId="2dcb22ca-351b-44b2-9f70-35cdea92abd0" providerId="ADAL" clId="{0E1C0C50-9943-459C-B232-10EB69736AEB}" dt="2021-10-20T17:41:31.140" v="7"/>
          <ac:picMkLst>
            <pc:docMk/>
            <pc:sldMk cId="2804688571" sldId="269"/>
            <ac:picMk id="12" creationId="{00000000-0000-0000-0000-000000000000}"/>
          </ac:picMkLst>
        </pc:picChg>
        <pc:picChg chg="mod">
          <ac:chgData name="Cherie Goff" userId="2dcb22ca-351b-44b2-9f70-35cdea92abd0" providerId="ADAL" clId="{0E1C0C50-9943-459C-B232-10EB69736AEB}" dt="2021-10-20T17:41:31.140" v="7"/>
          <ac:picMkLst>
            <pc:docMk/>
            <pc:sldMk cId="2804688571" sldId="269"/>
            <ac:picMk id="14" creationId="{00000000-0000-0000-0000-000000000000}"/>
          </ac:picMkLst>
        </pc:picChg>
      </pc:sldChg>
      <pc:sldChg chg="modSp add mod modShow modNotesTx">
        <pc:chgData name="Cherie Goff" userId="2dcb22ca-351b-44b2-9f70-35cdea92abd0" providerId="ADAL" clId="{0E1C0C50-9943-459C-B232-10EB69736AEB}" dt="2021-10-20T18:25:22.282" v="283" actId="729"/>
        <pc:sldMkLst>
          <pc:docMk/>
          <pc:sldMk cId="310472455" sldId="270"/>
        </pc:sldMkLst>
        <pc:spChg chg="mod">
          <ac:chgData name="Cherie Goff" userId="2dcb22ca-351b-44b2-9f70-35cdea92abd0" providerId="ADAL" clId="{0E1C0C50-9943-459C-B232-10EB69736AEB}" dt="2021-10-20T18:03:06.166" v="153" actId="313"/>
          <ac:spMkLst>
            <pc:docMk/>
            <pc:sldMk cId="310472455" sldId="270"/>
            <ac:spMk id="7" creationId="{49396EEF-245F-4927-A916-A5CD229FAB95}"/>
          </ac:spMkLst>
        </pc:spChg>
      </pc:sldChg>
      <pc:sldChg chg="new del">
        <pc:chgData name="Cherie Goff" userId="2dcb22ca-351b-44b2-9f70-35cdea92abd0" providerId="ADAL" clId="{0E1C0C50-9943-459C-B232-10EB69736AEB}" dt="2021-10-20T18:02:18.461" v="141" actId="47"/>
        <pc:sldMkLst>
          <pc:docMk/>
          <pc:sldMk cId="568056878" sldId="270"/>
        </pc:sldMkLst>
      </pc:sldChg>
      <pc:sldChg chg="new del">
        <pc:chgData name="Cherie Goff" userId="2dcb22ca-351b-44b2-9f70-35cdea92abd0" providerId="ADAL" clId="{0E1C0C50-9943-459C-B232-10EB69736AEB}" dt="2021-10-20T17:44:03.710" v="28" actId="680"/>
        <pc:sldMkLst>
          <pc:docMk/>
          <pc:sldMk cId="3156274877" sldId="270"/>
        </pc:sldMkLst>
      </pc:sldChg>
      <pc:sldChg chg="addSp delSp modSp new del mod modClrScheme chgLayout">
        <pc:chgData name="Cherie Goff" userId="2dcb22ca-351b-44b2-9f70-35cdea92abd0" providerId="ADAL" clId="{0E1C0C50-9943-459C-B232-10EB69736AEB}" dt="2021-10-20T17:45:33.600" v="38" actId="47"/>
        <pc:sldMkLst>
          <pc:docMk/>
          <pc:sldMk cId="3772534645" sldId="270"/>
        </pc:sldMkLst>
        <pc:spChg chg="del">
          <ac:chgData name="Cherie Goff" userId="2dcb22ca-351b-44b2-9f70-35cdea92abd0" providerId="ADAL" clId="{0E1C0C50-9943-459C-B232-10EB69736AEB}" dt="2021-10-20T17:44:31.051" v="30" actId="700"/>
          <ac:spMkLst>
            <pc:docMk/>
            <pc:sldMk cId="3772534645" sldId="270"/>
            <ac:spMk id="2" creationId="{1BDA9717-73F1-483F-8C06-809F7B10C50A}"/>
          </ac:spMkLst>
        </pc:spChg>
        <pc:spChg chg="del">
          <ac:chgData name="Cherie Goff" userId="2dcb22ca-351b-44b2-9f70-35cdea92abd0" providerId="ADAL" clId="{0E1C0C50-9943-459C-B232-10EB69736AEB}" dt="2021-10-20T17:44:31.051" v="30" actId="700"/>
          <ac:spMkLst>
            <pc:docMk/>
            <pc:sldMk cId="3772534645" sldId="270"/>
            <ac:spMk id="3" creationId="{2D0A042D-68F2-4982-A812-4FD167789BA6}"/>
          </ac:spMkLst>
        </pc:spChg>
        <pc:spChg chg="add mod">
          <ac:chgData name="Cherie Goff" userId="2dcb22ca-351b-44b2-9f70-35cdea92abd0" providerId="ADAL" clId="{0E1C0C50-9943-459C-B232-10EB69736AEB}" dt="2021-10-20T17:45:17.766" v="37" actId="1076"/>
          <ac:spMkLst>
            <pc:docMk/>
            <pc:sldMk cId="3772534645" sldId="270"/>
            <ac:spMk id="4" creationId="{7074CBD4-6045-4F0A-83CD-96F413BECCEA}"/>
          </ac:spMkLst>
        </pc:spChg>
        <pc:spChg chg="add mod ord">
          <ac:chgData name="Cherie Goff" userId="2dcb22ca-351b-44b2-9f70-35cdea92abd0" providerId="ADAL" clId="{0E1C0C50-9943-459C-B232-10EB69736AEB}" dt="2021-10-20T17:45:09.613" v="36" actId="700"/>
          <ac:spMkLst>
            <pc:docMk/>
            <pc:sldMk cId="3772534645" sldId="270"/>
            <ac:spMk id="5" creationId="{AFB512DC-921C-47C7-8487-BE0055A66350}"/>
          </ac:spMkLst>
        </pc:spChg>
        <pc:spChg chg="add mod ord">
          <ac:chgData name="Cherie Goff" userId="2dcb22ca-351b-44b2-9f70-35cdea92abd0" providerId="ADAL" clId="{0E1C0C50-9943-459C-B232-10EB69736AEB}" dt="2021-10-20T17:45:09.613" v="36" actId="700"/>
          <ac:spMkLst>
            <pc:docMk/>
            <pc:sldMk cId="3772534645" sldId="270"/>
            <ac:spMk id="6" creationId="{165EEAEB-118C-47F5-B046-84480ECA02D5}"/>
          </ac:spMkLst>
        </pc:spChg>
        <pc:spChg chg="add mod ord">
          <ac:chgData name="Cherie Goff" userId="2dcb22ca-351b-44b2-9f70-35cdea92abd0" providerId="ADAL" clId="{0E1C0C50-9943-459C-B232-10EB69736AEB}" dt="2021-10-20T17:45:09.613" v="36" actId="700"/>
          <ac:spMkLst>
            <pc:docMk/>
            <pc:sldMk cId="3772534645" sldId="270"/>
            <ac:spMk id="7" creationId="{798834C2-9CEB-4E68-919B-E02DB567AB20}"/>
          </ac:spMkLst>
        </pc:spChg>
      </pc:sldChg>
      <pc:sldChg chg="new del">
        <pc:chgData name="Cherie Goff" userId="2dcb22ca-351b-44b2-9f70-35cdea92abd0" providerId="ADAL" clId="{0E1C0C50-9943-459C-B232-10EB69736AEB}" dt="2021-10-20T18:31:43.765" v="378" actId="47"/>
        <pc:sldMkLst>
          <pc:docMk/>
          <pc:sldMk cId="3739302411" sldId="271"/>
        </pc:sldMkLst>
      </pc:sldChg>
      <pc:sldChg chg="modSp add mod modShow modNotesTx">
        <pc:chgData name="Cherie Goff" userId="2dcb22ca-351b-44b2-9f70-35cdea92abd0" providerId="ADAL" clId="{0E1C0C50-9943-459C-B232-10EB69736AEB}" dt="2021-10-20T19:57:04.073" v="1096" actId="20577"/>
        <pc:sldMkLst>
          <pc:docMk/>
          <pc:sldMk cId="4136038787" sldId="271"/>
        </pc:sldMkLst>
        <pc:spChg chg="mod">
          <ac:chgData name="Cherie Goff" userId="2dcb22ca-351b-44b2-9f70-35cdea92abd0" providerId="ADAL" clId="{0E1C0C50-9943-459C-B232-10EB69736AEB}" dt="2021-10-20T18:32:25.991" v="391" actId="20577"/>
          <ac:spMkLst>
            <pc:docMk/>
            <pc:sldMk cId="4136038787" sldId="271"/>
            <ac:spMk id="7" creationId="{49396EEF-245F-4927-A916-A5CD229FAB95}"/>
          </ac:spMkLst>
        </pc:spChg>
        <pc:spChg chg="mod">
          <ac:chgData name="Cherie Goff" userId="2dcb22ca-351b-44b2-9f70-35cdea92abd0" providerId="ADAL" clId="{0E1C0C50-9943-459C-B232-10EB69736AEB}" dt="2021-10-20T19:08:33.992" v="625" actId="20577"/>
          <ac:spMkLst>
            <pc:docMk/>
            <pc:sldMk cId="4136038787" sldId="271"/>
            <ac:spMk id="8" creationId="{93ABAED0-EE35-4B21-832F-4933EC71563A}"/>
          </ac:spMkLst>
        </pc:spChg>
      </pc:sldChg>
      <pc:sldChg chg="new del">
        <pc:chgData name="Cherie Goff" userId="2dcb22ca-351b-44b2-9f70-35cdea92abd0" providerId="ADAL" clId="{0E1C0C50-9943-459C-B232-10EB69736AEB}" dt="2021-10-20T18:34:09.702" v="393" actId="47"/>
        <pc:sldMkLst>
          <pc:docMk/>
          <pc:sldMk cId="636325668" sldId="272"/>
        </pc:sldMkLst>
      </pc:sldChg>
      <pc:sldChg chg="addSp delSp modSp new del mod">
        <pc:chgData name="Cherie Goff" userId="2dcb22ca-351b-44b2-9f70-35cdea92abd0" providerId="ADAL" clId="{0E1C0C50-9943-459C-B232-10EB69736AEB}" dt="2021-10-20T18:34:53.565" v="399" actId="47"/>
        <pc:sldMkLst>
          <pc:docMk/>
          <pc:sldMk cId="787000481" sldId="272"/>
        </pc:sldMkLst>
        <pc:spChg chg="del">
          <ac:chgData name="Cherie Goff" userId="2dcb22ca-351b-44b2-9f70-35cdea92abd0" providerId="ADAL" clId="{0E1C0C50-9943-459C-B232-10EB69736AEB}" dt="2021-10-20T18:34:37.436" v="395" actId="931"/>
          <ac:spMkLst>
            <pc:docMk/>
            <pc:sldMk cId="787000481" sldId="272"/>
            <ac:spMk id="3" creationId="{30DD60D1-C7DB-4C8D-96E4-5B4FECF2014D}"/>
          </ac:spMkLst>
        </pc:spChg>
        <pc:picChg chg="add mod">
          <ac:chgData name="Cherie Goff" userId="2dcb22ca-351b-44b2-9f70-35cdea92abd0" providerId="ADAL" clId="{0E1C0C50-9943-459C-B232-10EB69736AEB}" dt="2021-10-20T18:34:39.330" v="397" actId="962"/>
          <ac:picMkLst>
            <pc:docMk/>
            <pc:sldMk cId="787000481" sldId="272"/>
            <ac:picMk id="7" creationId="{D890315A-78A7-4F51-8B77-8ECCF5CCE695}"/>
          </ac:picMkLst>
        </pc:picChg>
      </pc:sldChg>
      <pc:sldChg chg="addSp delSp modSp add mod modAnim modNotesTx">
        <pc:chgData name="Cherie Goff" userId="2dcb22ca-351b-44b2-9f70-35cdea92abd0" providerId="ADAL" clId="{0E1C0C50-9943-459C-B232-10EB69736AEB}" dt="2021-10-20T19:07:30.368" v="474" actId="20577"/>
        <pc:sldMkLst>
          <pc:docMk/>
          <pc:sldMk cId="3355530512" sldId="273"/>
        </pc:sldMkLst>
        <pc:spChg chg="add mod">
          <ac:chgData name="Cherie Goff" userId="2dcb22ca-351b-44b2-9f70-35cdea92abd0" providerId="ADAL" clId="{0E1C0C50-9943-459C-B232-10EB69736AEB}" dt="2021-10-20T18:50:43.305" v="445" actId="1076"/>
          <ac:spMkLst>
            <pc:docMk/>
            <pc:sldMk cId="3355530512" sldId="273"/>
            <ac:spMk id="4" creationId="{6C5CCA0F-AE8F-4371-9E13-F615EBB8FB85}"/>
          </ac:spMkLst>
        </pc:spChg>
        <pc:spChg chg="mod">
          <ac:chgData name="Cherie Goff" userId="2dcb22ca-351b-44b2-9f70-35cdea92abd0" providerId="ADAL" clId="{0E1C0C50-9943-459C-B232-10EB69736AEB}" dt="2021-10-20T18:35:25.108" v="405"/>
          <ac:spMkLst>
            <pc:docMk/>
            <pc:sldMk cId="3355530512" sldId="273"/>
            <ac:spMk id="7" creationId="{49396EEF-245F-4927-A916-A5CD229FAB95}"/>
          </ac:spMkLst>
        </pc:spChg>
        <pc:spChg chg="del">
          <ac:chgData name="Cherie Goff" userId="2dcb22ca-351b-44b2-9f70-35cdea92abd0" providerId="ADAL" clId="{0E1C0C50-9943-459C-B232-10EB69736AEB}" dt="2021-10-20T18:35:02.834" v="400" actId="931"/>
          <ac:spMkLst>
            <pc:docMk/>
            <pc:sldMk cId="3355530512" sldId="273"/>
            <ac:spMk id="8" creationId="{93ABAED0-EE35-4B21-832F-4933EC71563A}"/>
          </ac:spMkLst>
        </pc:spChg>
        <pc:spChg chg="add del">
          <ac:chgData name="Cherie Goff" userId="2dcb22ca-351b-44b2-9f70-35cdea92abd0" providerId="ADAL" clId="{0E1C0C50-9943-459C-B232-10EB69736AEB}" dt="2021-10-20T18:49:04.028" v="422" actId="22"/>
          <ac:spMkLst>
            <pc:docMk/>
            <pc:sldMk cId="3355530512" sldId="273"/>
            <ac:spMk id="10" creationId="{CA97D703-723E-4230-8611-7AC3E4BA69BC}"/>
          </ac:spMkLst>
        </pc:spChg>
        <pc:spChg chg="add mod">
          <ac:chgData name="Cherie Goff" userId="2dcb22ca-351b-44b2-9f70-35cdea92abd0" providerId="ADAL" clId="{0E1C0C50-9943-459C-B232-10EB69736AEB}" dt="2021-10-20T18:50:39.321" v="444" actId="1076"/>
          <ac:spMkLst>
            <pc:docMk/>
            <pc:sldMk cId="3355530512" sldId="273"/>
            <ac:spMk id="11" creationId="{4B85F0B7-636A-457E-86BF-4703F2B26386}"/>
          </ac:spMkLst>
        </pc:spChg>
        <pc:spChg chg="add mod">
          <ac:chgData name="Cherie Goff" userId="2dcb22ca-351b-44b2-9f70-35cdea92abd0" providerId="ADAL" clId="{0E1C0C50-9943-459C-B232-10EB69736AEB}" dt="2021-10-20T18:50:13.219" v="440" actId="1076"/>
          <ac:spMkLst>
            <pc:docMk/>
            <pc:sldMk cId="3355530512" sldId="273"/>
            <ac:spMk id="12" creationId="{1A0A863D-5966-48A6-B9F6-E9177BA67C7D}"/>
          </ac:spMkLst>
        </pc:spChg>
        <pc:picChg chg="add mod ord modCrop">
          <ac:chgData name="Cherie Goff" userId="2dcb22ca-351b-44b2-9f70-35cdea92abd0" providerId="ADAL" clId="{0E1C0C50-9943-459C-B232-10EB69736AEB}" dt="2021-10-20T18:50:33.609" v="443" actId="732"/>
          <ac:picMkLst>
            <pc:docMk/>
            <pc:sldMk cId="3355530512" sldId="273"/>
            <ac:picMk id="3" creationId="{944C3546-6B61-41DF-BC95-543D49F5B5E1}"/>
          </ac:picMkLst>
        </pc:picChg>
      </pc:sldChg>
      <pc:sldChg chg="modSp add del mod">
        <pc:chgData name="Cherie Goff" userId="2dcb22ca-351b-44b2-9f70-35cdea92abd0" providerId="ADAL" clId="{0E1C0C50-9943-459C-B232-10EB69736AEB}" dt="2021-10-20T19:09:33.028" v="630" actId="47"/>
        <pc:sldMkLst>
          <pc:docMk/>
          <pc:sldMk cId="1650621022" sldId="274"/>
        </pc:sldMkLst>
        <pc:picChg chg="mod modCrop">
          <ac:chgData name="Cherie Goff" userId="2dcb22ca-351b-44b2-9f70-35cdea92abd0" providerId="ADAL" clId="{0E1C0C50-9943-459C-B232-10EB69736AEB}" dt="2021-10-20T19:09:18.794" v="628" actId="1076"/>
          <ac:picMkLst>
            <pc:docMk/>
            <pc:sldMk cId="1650621022" sldId="274"/>
            <ac:picMk id="3" creationId="{944C3546-6B61-41DF-BC95-543D49F5B5E1}"/>
          </ac:picMkLst>
        </pc:picChg>
      </pc:sldChg>
      <pc:sldChg chg="add modNotesTx">
        <pc:chgData name="Cherie Goff" userId="2dcb22ca-351b-44b2-9f70-35cdea92abd0" providerId="ADAL" clId="{0E1C0C50-9943-459C-B232-10EB69736AEB}" dt="2021-10-20T19:46:46.968" v="820" actId="20577"/>
        <pc:sldMkLst>
          <pc:docMk/>
          <pc:sldMk cId="4021167183" sldId="275"/>
        </pc:sldMkLst>
      </pc:sldChg>
      <pc:sldChg chg="addSp delSp modSp add mod ord delAnim modAnim modNotesTx">
        <pc:chgData name="Cherie Goff" userId="2dcb22ca-351b-44b2-9f70-35cdea92abd0" providerId="ADAL" clId="{0E1C0C50-9943-459C-B232-10EB69736AEB}" dt="2021-10-20T19:42:50.714" v="702" actId="1076"/>
        <pc:sldMkLst>
          <pc:docMk/>
          <pc:sldMk cId="1426483355" sldId="276"/>
        </pc:sldMkLst>
        <pc:spChg chg="add del mod">
          <ac:chgData name="Cherie Goff" userId="2dcb22ca-351b-44b2-9f70-35cdea92abd0" providerId="ADAL" clId="{0E1C0C50-9943-459C-B232-10EB69736AEB}" dt="2021-10-20T19:14:17.252" v="647"/>
          <ac:spMkLst>
            <pc:docMk/>
            <pc:sldMk cId="1426483355" sldId="276"/>
            <ac:spMk id="4" creationId="{27AA926D-9E6F-4082-B222-3B222E56263D}"/>
          </ac:spMkLst>
        </pc:spChg>
        <pc:spChg chg="mod">
          <ac:chgData name="Cherie Goff" userId="2dcb22ca-351b-44b2-9f70-35cdea92abd0" providerId="ADAL" clId="{0E1C0C50-9943-459C-B232-10EB69736AEB}" dt="2021-10-20T19:22:28.741" v="697" actId="20577"/>
          <ac:spMkLst>
            <pc:docMk/>
            <pc:sldMk cId="1426483355" sldId="276"/>
            <ac:spMk id="7" creationId="{49396EEF-245F-4927-A916-A5CD229FAB95}"/>
          </ac:spMkLst>
        </pc:spChg>
        <pc:spChg chg="add del mod">
          <ac:chgData name="Cherie Goff" userId="2dcb22ca-351b-44b2-9f70-35cdea92abd0" providerId="ADAL" clId="{0E1C0C50-9943-459C-B232-10EB69736AEB}" dt="2021-10-20T19:18:07.406" v="656"/>
          <ac:spMkLst>
            <pc:docMk/>
            <pc:sldMk cId="1426483355" sldId="276"/>
            <ac:spMk id="8" creationId="{836A7C92-F763-40A7-8310-863F07CB990A}"/>
          </ac:spMkLst>
        </pc:spChg>
        <pc:spChg chg="add del mod">
          <ac:chgData name="Cherie Goff" userId="2dcb22ca-351b-44b2-9f70-35cdea92abd0" providerId="ADAL" clId="{0E1C0C50-9943-459C-B232-10EB69736AEB}" dt="2021-10-20T19:18:29.976" v="658" actId="478"/>
          <ac:spMkLst>
            <pc:docMk/>
            <pc:sldMk cId="1426483355" sldId="276"/>
            <ac:spMk id="12" creationId="{B54D6DD8-AA0F-4EFA-A927-7EC8BBCE49BC}"/>
          </ac:spMkLst>
        </pc:spChg>
        <pc:picChg chg="del">
          <ac:chgData name="Cherie Goff" userId="2dcb22ca-351b-44b2-9f70-35cdea92abd0" providerId="ADAL" clId="{0E1C0C50-9943-459C-B232-10EB69736AEB}" dt="2021-10-20T19:09:50.073" v="632" actId="478"/>
          <ac:picMkLst>
            <pc:docMk/>
            <pc:sldMk cId="1426483355" sldId="276"/>
            <ac:picMk id="3" creationId="{944C3546-6B61-41DF-BC95-543D49F5B5E1}"/>
          </ac:picMkLst>
        </pc:picChg>
        <pc:picChg chg="add del mod">
          <ac:chgData name="Cherie Goff" userId="2dcb22ca-351b-44b2-9f70-35cdea92abd0" providerId="ADAL" clId="{0E1C0C50-9943-459C-B232-10EB69736AEB}" dt="2021-10-20T19:17:00.445" v="653" actId="478"/>
          <ac:picMkLst>
            <pc:docMk/>
            <pc:sldMk cId="1426483355" sldId="276"/>
            <ac:picMk id="5" creationId="{31EBAC02-B63E-4F23-81B6-DA90200B6C3A}"/>
          </ac:picMkLst>
        </pc:picChg>
        <pc:picChg chg="add del mod">
          <ac:chgData name="Cherie Goff" userId="2dcb22ca-351b-44b2-9f70-35cdea92abd0" providerId="ADAL" clId="{0E1C0C50-9943-459C-B232-10EB69736AEB}" dt="2021-10-20T19:18:16.229" v="657" actId="478"/>
          <ac:picMkLst>
            <pc:docMk/>
            <pc:sldMk cId="1426483355" sldId="276"/>
            <ac:picMk id="10" creationId="{2593F76B-B7D0-4449-8FB5-E53C72AD5A76}"/>
          </ac:picMkLst>
        </pc:picChg>
        <pc:picChg chg="add del mod">
          <ac:chgData name="Cherie Goff" userId="2dcb22ca-351b-44b2-9f70-35cdea92abd0" providerId="ADAL" clId="{0E1C0C50-9943-459C-B232-10EB69736AEB}" dt="2021-10-20T19:20:12.130" v="690" actId="478"/>
          <ac:picMkLst>
            <pc:docMk/>
            <pc:sldMk cId="1426483355" sldId="276"/>
            <ac:picMk id="13" creationId="{C6960AC6-171C-451D-8C70-04F9E9EE6430}"/>
          </ac:picMkLst>
        </pc:picChg>
        <pc:picChg chg="add del mod">
          <ac:chgData name="Cherie Goff" userId="2dcb22ca-351b-44b2-9f70-35cdea92abd0" providerId="ADAL" clId="{0E1C0C50-9943-459C-B232-10EB69736AEB}" dt="2021-10-20T19:21:28.970" v="692" actId="478"/>
          <ac:picMkLst>
            <pc:docMk/>
            <pc:sldMk cId="1426483355" sldId="276"/>
            <ac:picMk id="14" creationId="{1DBF3021-9BC8-46E0-814D-80C44DC4C7E6}"/>
          </ac:picMkLst>
        </pc:picChg>
        <pc:picChg chg="add mod">
          <ac:chgData name="Cherie Goff" userId="2dcb22ca-351b-44b2-9f70-35cdea92abd0" providerId="ADAL" clId="{0E1C0C50-9943-459C-B232-10EB69736AEB}" dt="2021-10-20T19:42:50.714" v="702" actId="1076"/>
          <ac:picMkLst>
            <pc:docMk/>
            <pc:sldMk cId="1426483355" sldId="276"/>
            <ac:picMk id="15" creationId="{E775451D-6367-450F-9D1D-32285E91CD0F}"/>
          </ac:picMkLst>
        </pc:picChg>
      </pc:sldChg>
      <pc:sldChg chg="modSp add mod ord">
        <pc:chgData name="Cherie Goff" userId="2dcb22ca-351b-44b2-9f70-35cdea92abd0" providerId="ADAL" clId="{0E1C0C50-9943-459C-B232-10EB69736AEB}" dt="2021-10-20T19:57:55.065" v="1097" actId="20577"/>
        <pc:sldMkLst>
          <pc:docMk/>
          <pc:sldMk cId="257583520" sldId="277"/>
        </pc:sldMkLst>
        <pc:spChg chg="mod">
          <ac:chgData name="Cherie Goff" userId="2dcb22ca-351b-44b2-9f70-35cdea92abd0" providerId="ADAL" clId="{0E1C0C50-9943-459C-B232-10EB69736AEB}" dt="2021-10-20T19:49:08.912" v="837" actId="20577"/>
          <ac:spMkLst>
            <pc:docMk/>
            <pc:sldMk cId="257583520" sldId="277"/>
            <ac:spMk id="7" creationId="{49396EEF-245F-4927-A916-A5CD229FAB95}"/>
          </ac:spMkLst>
        </pc:spChg>
        <pc:spChg chg="mod">
          <ac:chgData name="Cherie Goff" userId="2dcb22ca-351b-44b2-9f70-35cdea92abd0" providerId="ADAL" clId="{0E1C0C50-9943-459C-B232-10EB69736AEB}" dt="2021-10-20T19:57:55.065" v="1097" actId="20577"/>
          <ac:spMkLst>
            <pc:docMk/>
            <pc:sldMk cId="257583520" sldId="277"/>
            <ac:spMk id="8" creationId="{93ABAED0-EE35-4B21-832F-4933EC71563A}"/>
          </ac:spMkLst>
        </pc:spChg>
      </pc:sldChg>
      <pc:sldChg chg="addSp delSp modSp add mod addAnim delAnim modAnim modNotesTx">
        <pc:chgData name="Cherie Goff" userId="2dcb22ca-351b-44b2-9f70-35cdea92abd0" providerId="ADAL" clId="{0E1C0C50-9943-459C-B232-10EB69736AEB}" dt="2021-10-20T20:15:33.530" v="1660" actId="33524"/>
        <pc:sldMkLst>
          <pc:docMk/>
          <pc:sldMk cId="4277518598" sldId="278"/>
        </pc:sldMkLst>
        <pc:spChg chg="add del mod">
          <ac:chgData name="Cherie Goff" userId="2dcb22ca-351b-44b2-9f70-35cdea92abd0" providerId="ADAL" clId="{0E1C0C50-9943-459C-B232-10EB69736AEB}" dt="2021-10-20T20:09:35.105" v="1447" actId="478"/>
          <ac:spMkLst>
            <pc:docMk/>
            <pc:sldMk cId="4277518598" sldId="278"/>
            <ac:spMk id="2" creationId="{48AB783C-7B36-4802-BA70-6CECBDA19FC8}"/>
          </ac:spMkLst>
        </pc:spChg>
        <pc:spChg chg="mod">
          <ac:chgData name="Cherie Goff" userId="2dcb22ca-351b-44b2-9f70-35cdea92abd0" providerId="ADAL" clId="{0E1C0C50-9943-459C-B232-10EB69736AEB}" dt="2021-10-20T19:59:30.017" v="1123" actId="20577"/>
          <ac:spMkLst>
            <pc:docMk/>
            <pc:sldMk cId="4277518598" sldId="278"/>
            <ac:spMk id="7" creationId="{49396EEF-245F-4927-A916-A5CD229FAB95}"/>
          </ac:spMkLst>
        </pc:spChg>
        <pc:spChg chg="mod">
          <ac:chgData name="Cherie Goff" userId="2dcb22ca-351b-44b2-9f70-35cdea92abd0" providerId="ADAL" clId="{0E1C0C50-9943-459C-B232-10EB69736AEB}" dt="2021-10-20T20:13:06.429" v="1562" actId="21"/>
          <ac:spMkLst>
            <pc:docMk/>
            <pc:sldMk cId="4277518598" sldId="278"/>
            <ac:spMk id="8" creationId="{93ABAED0-EE35-4B21-832F-4933EC71563A}"/>
          </ac:spMkLst>
        </pc:spChg>
        <pc:spChg chg="add del">
          <ac:chgData name="Cherie Goff" userId="2dcb22ca-351b-44b2-9f70-35cdea92abd0" providerId="ADAL" clId="{0E1C0C50-9943-459C-B232-10EB69736AEB}" dt="2021-10-20T20:13:05.831" v="1561" actId="22"/>
          <ac:spMkLst>
            <pc:docMk/>
            <pc:sldMk cId="4277518598" sldId="278"/>
            <ac:spMk id="10" creationId="{C9EBC2AA-C92E-48F0-8256-011C8AC86345}"/>
          </ac:spMkLst>
        </pc:spChg>
      </pc:sldChg>
      <pc:sldMasterChg chg="modSp modSldLayout">
        <pc:chgData name="Cherie Goff" userId="2dcb22ca-351b-44b2-9f70-35cdea92abd0" providerId="ADAL" clId="{0E1C0C50-9943-459C-B232-10EB69736AEB}" dt="2021-10-20T17:41:31.140" v="7"/>
        <pc:sldMasterMkLst>
          <pc:docMk/>
          <pc:sldMasterMk cId="0" sldId="2147483648"/>
        </pc:sldMasterMkLst>
        <pc:spChg chg="mod">
          <ac:chgData name="Cherie Goff" userId="2dcb22ca-351b-44b2-9f70-35cdea92abd0" providerId="ADAL" clId="{0E1C0C50-9943-459C-B232-10EB69736AEB}" dt="2021-10-20T17:41:31.140" v="7"/>
          <ac:spMkLst>
            <pc:docMk/>
            <pc:sldMasterMk cId="0" sldId="2147483648"/>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3"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4"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5"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6" creationId="{00000000-0000-0000-0000-000000000000}"/>
          </ac:spMkLst>
        </pc:spChg>
        <pc:spChg chg="mod">
          <ac:chgData name="Cherie Goff" userId="2dcb22ca-351b-44b2-9f70-35cdea92abd0" providerId="ADAL" clId="{0E1C0C50-9943-459C-B232-10EB69736AEB}" dt="2021-10-20T17:41:31.140" v="7"/>
          <ac:spMkLst>
            <pc:docMk/>
            <pc:sldMasterMk cId="0" sldId="2147483648"/>
            <ac:spMk id="16" creationId="{00000000-0000-0000-0000-000000000000}"/>
          </ac:spMkLst>
        </pc:spChg>
        <pc:sldLayoutChg chg="modSp">
          <pc:chgData name="Cherie Goff" userId="2dcb22ca-351b-44b2-9f70-35cdea92abd0" providerId="ADAL" clId="{0E1C0C50-9943-459C-B232-10EB69736AEB}" dt="2021-10-20T17:41:31.140" v="7"/>
          <pc:sldLayoutMkLst>
            <pc:docMk/>
            <pc:sldMasterMk cId="0" sldId="2147483648"/>
            <pc:sldLayoutMk cId="0" sldId="2147483661"/>
          </pc:sldLayoutMkLst>
          <pc:spChg chg="mod">
            <ac:chgData name="Cherie Goff" userId="2dcb22ca-351b-44b2-9f70-35cdea92abd0" providerId="ADAL" clId="{0E1C0C50-9943-459C-B232-10EB69736AEB}" dt="2021-10-20T17:41:31.140" v="7"/>
            <ac:spMkLst>
              <pc:docMk/>
              <pc:sldMasterMk cId="0" sldId="2147483648"/>
              <pc:sldLayoutMk cId="0" sldId="2147483661"/>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1"/>
              <ac:spMk id="3"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2"/>
          </pc:sldLayoutMkLst>
          <pc:spChg chg="mod">
            <ac:chgData name="Cherie Goff" userId="2dcb22ca-351b-44b2-9f70-35cdea92abd0" providerId="ADAL" clId="{0E1C0C50-9943-459C-B232-10EB69736AEB}" dt="2021-10-20T17:41:31.140" v="7"/>
            <ac:spMkLst>
              <pc:docMk/>
              <pc:sldMasterMk cId="0" sldId="2147483648"/>
              <pc:sldLayoutMk cId="0" sldId="2147483662"/>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2"/>
              <ac:spMk id="3"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3"/>
          </pc:sldLayoutMkLst>
          <pc:spChg chg="mod">
            <ac:chgData name="Cherie Goff" userId="2dcb22ca-351b-44b2-9f70-35cdea92abd0" providerId="ADAL" clId="{0E1C0C50-9943-459C-B232-10EB69736AEB}" dt="2021-10-20T17:41:31.140" v="7"/>
            <ac:spMkLst>
              <pc:docMk/>
              <pc:sldMasterMk cId="0" sldId="2147483648"/>
              <pc:sldLayoutMk cId="0" sldId="2147483663"/>
              <ac:spMk id="2"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3"/>
              <ac:spMk id="3"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3"/>
              <ac:spMk id="4"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4"/>
          </pc:sldLayoutMkLst>
          <pc:spChg chg="mod">
            <ac:chgData name="Cherie Goff" userId="2dcb22ca-351b-44b2-9f70-35cdea92abd0" providerId="ADAL" clId="{0E1C0C50-9943-459C-B232-10EB69736AEB}" dt="2021-10-20T17:41:31.140" v="7"/>
            <ac:spMkLst>
              <pc:docMk/>
              <pc:sldMasterMk cId="0" sldId="2147483648"/>
              <pc:sldLayoutMk cId="0" sldId="2147483664"/>
              <ac:spMk id="2" creationId="{00000000-0000-0000-0000-000000000000}"/>
            </ac:spMkLst>
          </pc:spChg>
        </pc:sldLayoutChg>
        <pc:sldLayoutChg chg="modSp">
          <pc:chgData name="Cherie Goff" userId="2dcb22ca-351b-44b2-9f70-35cdea92abd0" providerId="ADAL" clId="{0E1C0C50-9943-459C-B232-10EB69736AEB}" dt="2021-10-20T17:41:31.140" v="7"/>
          <pc:sldLayoutMkLst>
            <pc:docMk/>
            <pc:sldMasterMk cId="0" sldId="2147483648"/>
            <pc:sldLayoutMk cId="0" sldId="2147483665"/>
          </pc:sldLayoutMkLst>
          <pc:spChg chg="mod">
            <ac:chgData name="Cherie Goff" userId="2dcb22ca-351b-44b2-9f70-35cdea92abd0" providerId="ADAL" clId="{0E1C0C50-9943-459C-B232-10EB69736AEB}" dt="2021-10-20T17:41:31.140" v="7"/>
            <ac:spMkLst>
              <pc:docMk/>
              <pc:sldMasterMk cId="0" sldId="2147483648"/>
              <pc:sldLayoutMk cId="0" sldId="2147483665"/>
              <ac:spMk id="16"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7"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8"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19" creationId="{00000000-0000-0000-0000-000000000000}"/>
            </ac:spMkLst>
          </pc:spChg>
          <pc:spChg chg="mod">
            <ac:chgData name="Cherie Goff" userId="2dcb22ca-351b-44b2-9f70-35cdea92abd0" providerId="ADAL" clId="{0E1C0C50-9943-459C-B232-10EB69736AEB}" dt="2021-10-20T17:41:31.140" v="7"/>
            <ac:spMkLst>
              <pc:docMk/>
              <pc:sldMasterMk cId="0" sldId="2147483648"/>
              <pc:sldLayoutMk cId="0" sldId="2147483665"/>
              <ac:spMk id="20" creationId="{00000000-0000-0000-0000-000000000000}"/>
            </ac:spMkLst>
          </pc:spChg>
        </pc:sldLayoutChg>
      </pc:sldMasterChg>
      <pc:sldMasterChg chg="delSldLayout">
        <pc:chgData name="Cherie Goff" userId="2dcb22ca-351b-44b2-9f70-35cdea92abd0" providerId="ADAL" clId="{0E1C0C50-9943-459C-B232-10EB69736AEB}" dt="2021-10-20T18:00:42.874" v="108" actId="2696"/>
        <pc:sldMasterMkLst>
          <pc:docMk/>
          <pc:sldMasterMk cId="3791538327" sldId="2147483666"/>
        </pc:sldMasterMkLst>
        <pc:sldLayoutChg chg="del">
          <pc:chgData name="Cherie Goff" userId="2dcb22ca-351b-44b2-9f70-35cdea92abd0" providerId="ADAL" clId="{0E1C0C50-9943-459C-B232-10EB69736AEB}" dt="2021-10-20T18:00:42.874" v="108" actId="2696"/>
          <pc:sldLayoutMkLst>
            <pc:docMk/>
            <pc:sldMasterMk cId="3791538327" sldId="2147483666"/>
            <pc:sldLayoutMk cId="1256483427" sldId="2147483678"/>
          </pc:sldLayoutMkLst>
        </pc:sldLayoutChg>
      </pc:sldMasterChg>
    </pc:docChg>
  </pc:docChgLst>
  <pc:docChgLst>
    <pc:chgData name="Cherie Goff" userId="2dcb22ca-351b-44b2-9f70-35cdea92abd0" providerId="ADAL" clId="{2C935004-01EB-49A6-BC87-9FCA153EEF26}"/>
    <pc:docChg chg="addSld delSld modSld">
      <pc:chgData name="Cherie Goff" userId="2dcb22ca-351b-44b2-9f70-35cdea92abd0" providerId="ADAL" clId="{2C935004-01EB-49A6-BC87-9FCA153EEF26}" dt="2022-01-03T20:17:31.449" v="47" actId="2696"/>
      <pc:docMkLst>
        <pc:docMk/>
      </pc:docMkLst>
      <pc:sldChg chg="add del setBg">
        <pc:chgData name="Cherie Goff" userId="2dcb22ca-351b-44b2-9f70-35cdea92abd0" providerId="ADAL" clId="{2C935004-01EB-49A6-BC87-9FCA153EEF26}" dt="2022-01-03T20:15:05.021" v="43" actId="47"/>
        <pc:sldMkLst>
          <pc:docMk/>
          <pc:sldMk cId="0" sldId="256"/>
        </pc:sldMkLst>
      </pc:sldChg>
      <pc:sldChg chg="modSp add mod setBg">
        <pc:chgData name="Cherie Goff" userId="2dcb22ca-351b-44b2-9f70-35cdea92abd0" providerId="ADAL" clId="{2C935004-01EB-49A6-BC87-9FCA153EEF26}" dt="2022-01-03T20:16:38.641" v="45"/>
        <pc:sldMkLst>
          <pc:docMk/>
          <pc:sldMk cId="0" sldId="277"/>
        </pc:sldMkLst>
        <pc:spChg chg="mod">
          <ac:chgData name="Cherie Goff" userId="2dcb22ca-351b-44b2-9f70-35cdea92abd0" providerId="ADAL" clId="{2C935004-01EB-49A6-BC87-9FCA153EEF26}" dt="2022-01-03T20:14:36.959" v="29" actId="20577"/>
          <ac:spMkLst>
            <pc:docMk/>
            <pc:sldMk cId="0" sldId="277"/>
            <ac:spMk id="6" creationId="{00000000-0000-0000-0000-000000000000}"/>
          </ac:spMkLst>
        </pc:spChg>
        <pc:spChg chg="mod">
          <ac:chgData name="Cherie Goff" userId="2dcb22ca-351b-44b2-9f70-35cdea92abd0" providerId="ADAL" clId="{2C935004-01EB-49A6-BC87-9FCA153EEF26}" dt="2022-01-03T20:14:48.573" v="41" actId="20577"/>
          <ac:spMkLst>
            <pc:docMk/>
            <pc:sldMk cId="0" sldId="277"/>
            <ac:spMk id="10" creationId="{00000000-0000-0000-0000-000000000000}"/>
          </ac:spMkLst>
        </pc:spChg>
      </pc:sldChg>
      <pc:sldChg chg="new del">
        <pc:chgData name="Cherie Goff" userId="2dcb22ca-351b-44b2-9f70-35cdea92abd0" providerId="ADAL" clId="{2C935004-01EB-49A6-BC87-9FCA153EEF26}" dt="2022-01-03T20:17:31.449" v="47" actId="2696"/>
        <pc:sldMkLst>
          <pc:docMk/>
          <pc:sldMk cId="545725381"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81297-672B-440B-9399-019F6AC1943F}"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F231ED35-E54E-445C-AAD5-63352421063C}">
      <dgm:prSet phldrT="[Text]"/>
      <dgm:spPr/>
      <dgm:t>
        <a:bodyPr/>
        <a:lstStyle/>
        <a:p>
          <a:r>
            <a:rPr lang="en-US" dirty="0"/>
            <a:t>Notification/ Report</a:t>
          </a:r>
        </a:p>
      </dgm:t>
    </dgm:pt>
    <dgm:pt modelId="{BFDEBE76-0DD1-49C8-A7AB-E8A7FF31D306}" type="parTrans" cxnId="{33E01A77-2C5D-49E5-8293-55C3063A8403}">
      <dgm:prSet/>
      <dgm:spPr/>
      <dgm:t>
        <a:bodyPr/>
        <a:lstStyle/>
        <a:p>
          <a:endParaRPr lang="en-US"/>
        </a:p>
      </dgm:t>
    </dgm:pt>
    <dgm:pt modelId="{84E16478-1271-4ACA-9613-FBC09698DE5D}" type="sibTrans" cxnId="{33E01A77-2C5D-49E5-8293-55C3063A8403}">
      <dgm:prSet/>
      <dgm:spPr/>
      <dgm:t>
        <a:bodyPr/>
        <a:lstStyle/>
        <a:p>
          <a:endParaRPr lang="en-US"/>
        </a:p>
      </dgm:t>
    </dgm:pt>
    <dgm:pt modelId="{E7A644BB-D5CF-47A3-962E-C8CFA2E8C622}">
      <dgm:prSet phldrT="[Text]"/>
      <dgm:spPr/>
      <dgm:t>
        <a:bodyPr/>
        <a:lstStyle/>
        <a:p>
          <a:r>
            <a:rPr lang="en-US" dirty="0"/>
            <a:t>Initial Review </a:t>
          </a:r>
        </a:p>
      </dgm:t>
    </dgm:pt>
    <dgm:pt modelId="{F07A4322-9F20-4B1B-909D-8DFFE3574E22}" type="parTrans" cxnId="{51E1F486-FE5E-47EB-8194-63E9433222F3}">
      <dgm:prSet/>
      <dgm:spPr/>
      <dgm:t>
        <a:bodyPr/>
        <a:lstStyle/>
        <a:p>
          <a:endParaRPr lang="en-US"/>
        </a:p>
      </dgm:t>
    </dgm:pt>
    <dgm:pt modelId="{8878EA9D-05AF-4776-8B02-17B0A4E10B27}" type="sibTrans" cxnId="{51E1F486-FE5E-47EB-8194-63E9433222F3}">
      <dgm:prSet/>
      <dgm:spPr/>
      <dgm:t>
        <a:bodyPr/>
        <a:lstStyle/>
        <a:p>
          <a:endParaRPr lang="en-US"/>
        </a:p>
      </dgm:t>
    </dgm:pt>
    <dgm:pt modelId="{946EA179-4ACF-47AF-917D-B19F3C73890E}">
      <dgm:prSet phldrT="[Text]"/>
      <dgm:spPr/>
      <dgm:t>
        <a:bodyPr/>
        <a:lstStyle/>
        <a:p>
          <a:r>
            <a:rPr lang="en-US" dirty="0"/>
            <a:t>Investigation</a:t>
          </a:r>
        </a:p>
      </dgm:t>
    </dgm:pt>
    <dgm:pt modelId="{4FDA0766-4C7E-47AF-BE77-69D8D584C62A}" type="parTrans" cxnId="{D13A80A3-47C5-43A6-BD05-D84586107E35}">
      <dgm:prSet/>
      <dgm:spPr/>
      <dgm:t>
        <a:bodyPr/>
        <a:lstStyle/>
        <a:p>
          <a:endParaRPr lang="en-US"/>
        </a:p>
      </dgm:t>
    </dgm:pt>
    <dgm:pt modelId="{56905B2C-8BAA-47B1-8ADE-7689B692BF81}" type="sibTrans" cxnId="{D13A80A3-47C5-43A6-BD05-D84586107E35}">
      <dgm:prSet/>
      <dgm:spPr/>
      <dgm:t>
        <a:bodyPr/>
        <a:lstStyle/>
        <a:p>
          <a:endParaRPr lang="en-US"/>
        </a:p>
      </dgm:t>
    </dgm:pt>
    <dgm:pt modelId="{DFEDC518-4B7C-4F9A-90E3-F2BBB397B1A9}">
      <dgm:prSet phldrT="[Text]"/>
      <dgm:spPr/>
      <dgm:t>
        <a:bodyPr/>
        <a:lstStyle/>
        <a:p>
          <a:r>
            <a:rPr lang="en-US" dirty="0"/>
            <a:t>Actions</a:t>
          </a:r>
        </a:p>
      </dgm:t>
    </dgm:pt>
    <dgm:pt modelId="{A23A8D56-F25D-4C4F-87AB-6FC16DF52FD7}" type="parTrans" cxnId="{F1DB42BD-D2B3-4B3E-A290-058AD41E8DC5}">
      <dgm:prSet/>
      <dgm:spPr/>
      <dgm:t>
        <a:bodyPr/>
        <a:lstStyle/>
        <a:p>
          <a:endParaRPr lang="en-US"/>
        </a:p>
      </dgm:t>
    </dgm:pt>
    <dgm:pt modelId="{CB22CE29-7499-419B-B710-6D56B3F79232}" type="sibTrans" cxnId="{F1DB42BD-D2B3-4B3E-A290-058AD41E8DC5}">
      <dgm:prSet/>
      <dgm:spPr/>
      <dgm:t>
        <a:bodyPr/>
        <a:lstStyle/>
        <a:p>
          <a:endParaRPr lang="en-US"/>
        </a:p>
      </dgm:t>
    </dgm:pt>
    <dgm:pt modelId="{A294247B-5296-4B91-ACB5-F5BADA4716E2}">
      <dgm:prSet phldrT="[Text]"/>
      <dgm:spPr/>
      <dgm:t>
        <a:bodyPr/>
        <a:lstStyle/>
        <a:p>
          <a:r>
            <a:rPr lang="en-US" dirty="0"/>
            <a:t>Final Review /Closure </a:t>
          </a:r>
        </a:p>
      </dgm:t>
    </dgm:pt>
    <dgm:pt modelId="{3BD886C4-130A-4A31-BC10-F0E5C096A200}" type="parTrans" cxnId="{7704A140-F2E3-4E88-A3EA-D9C2EA6EDD75}">
      <dgm:prSet/>
      <dgm:spPr/>
      <dgm:t>
        <a:bodyPr/>
        <a:lstStyle/>
        <a:p>
          <a:endParaRPr lang="en-US"/>
        </a:p>
      </dgm:t>
    </dgm:pt>
    <dgm:pt modelId="{BE4CDF91-69FA-41C0-A260-D34368D86D7A}" type="sibTrans" cxnId="{7704A140-F2E3-4E88-A3EA-D9C2EA6EDD75}">
      <dgm:prSet/>
      <dgm:spPr/>
      <dgm:t>
        <a:bodyPr/>
        <a:lstStyle/>
        <a:p>
          <a:endParaRPr lang="en-US"/>
        </a:p>
      </dgm:t>
    </dgm:pt>
    <dgm:pt modelId="{E15B7F46-2029-43DC-B785-B74F369DDA01}" type="pres">
      <dgm:prSet presAssocID="{93381297-672B-440B-9399-019F6AC1943F}" presName="Name0" presStyleCnt="0">
        <dgm:presLayoutVars>
          <dgm:chMax val="11"/>
          <dgm:chPref val="11"/>
          <dgm:dir/>
          <dgm:resizeHandles/>
        </dgm:presLayoutVars>
      </dgm:prSet>
      <dgm:spPr/>
    </dgm:pt>
    <dgm:pt modelId="{0670B851-B244-49F9-A631-F6D3810FE018}" type="pres">
      <dgm:prSet presAssocID="{A294247B-5296-4B91-ACB5-F5BADA4716E2}" presName="Accent5" presStyleCnt="0"/>
      <dgm:spPr/>
    </dgm:pt>
    <dgm:pt modelId="{1CEB8444-5424-4C3A-8C92-718C8BDB9A8C}" type="pres">
      <dgm:prSet presAssocID="{A294247B-5296-4B91-ACB5-F5BADA4716E2}" presName="Accent" presStyleLbl="node1" presStyleIdx="0" presStyleCnt="5"/>
      <dgm:spPr>
        <a:solidFill>
          <a:srgbClr val="005B96"/>
        </a:solidFill>
      </dgm:spPr>
    </dgm:pt>
    <dgm:pt modelId="{9B23C9DF-AD9F-4081-B68E-2064C7C96885}" type="pres">
      <dgm:prSet presAssocID="{A294247B-5296-4B91-ACB5-F5BADA4716E2}" presName="ParentBackground5" presStyleCnt="0"/>
      <dgm:spPr/>
    </dgm:pt>
    <dgm:pt modelId="{E6D5EBBE-1FC7-4C6C-BC3F-C6F624854DB9}" type="pres">
      <dgm:prSet presAssocID="{A294247B-5296-4B91-ACB5-F5BADA4716E2}" presName="ParentBackground" presStyleLbl="fgAcc1" presStyleIdx="0" presStyleCnt="5"/>
      <dgm:spPr/>
    </dgm:pt>
    <dgm:pt modelId="{9A4D6410-AB7D-4CFF-B16A-28F4EA437CD7}" type="pres">
      <dgm:prSet presAssocID="{A294247B-5296-4B91-ACB5-F5BADA4716E2}" presName="Parent5" presStyleLbl="revTx" presStyleIdx="0" presStyleCnt="0">
        <dgm:presLayoutVars>
          <dgm:chMax val="1"/>
          <dgm:chPref val="1"/>
          <dgm:bulletEnabled val="1"/>
        </dgm:presLayoutVars>
      </dgm:prSet>
      <dgm:spPr/>
    </dgm:pt>
    <dgm:pt modelId="{B72CD557-3739-4756-87F2-316A6C2D5122}" type="pres">
      <dgm:prSet presAssocID="{DFEDC518-4B7C-4F9A-90E3-F2BBB397B1A9}" presName="Accent4" presStyleCnt="0"/>
      <dgm:spPr/>
    </dgm:pt>
    <dgm:pt modelId="{1ACBE1C8-C542-4939-8B66-AB4842B0ADA6}" type="pres">
      <dgm:prSet presAssocID="{DFEDC518-4B7C-4F9A-90E3-F2BBB397B1A9}" presName="Accent" presStyleLbl="node1" presStyleIdx="1" presStyleCnt="5"/>
      <dgm:spPr>
        <a:solidFill>
          <a:srgbClr val="005B96"/>
        </a:solidFill>
      </dgm:spPr>
    </dgm:pt>
    <dgm:pt modelId="{99C1EABB-1EC1-4D91-AF4F-24A6BF9426DA}" type="pres">
      <dgm:prSet presAssocID="{DFEDC518-4B7C-4F9A-90E3-F2BBB397B1A9}" presName="ParentBackground4" presStyleCnt="0"/>
      <dgm:spPr/>
    </dgm:pt>
    <dgm:pt modelId="{DB046E48-DF44-4B81-A088-30818C16C54E}" type="pres">
      <dgm:prSet presAssocID="{DFEDC518-4B7C-4F9A-90E3-F2BBB397B1A9}" presName="ParentBackground" presStyleLbl="fgAcc1" presStyleIdx="1" presStyleCnt="5"/>
      <dgm:spPr/>
    </dgm:pt>
    <dgm:pt modelId="{262AB3A1-B004-4BF2-AF3F-51727875F8A6}" type="pres">
      <dgm:prSet presAssocID="{DFEDC518-4B7C-4F9A-90E3-F2BBB397B1A9}" presName="Parent4" presStyleLbl="revTx" presStyleIdx="0" presStyleCnt="0">
        <dgm:presLayoutVars>
          <dgm:chMax val="1"/>
          <dgm:chPref val="1"/>
          <dgm:bulletEnabled val="1"/>
        </dgm:presLayoutVars>
      </dgm:prSet>
      <dgm:spPr/>
    </dgm:pt>
    <dgm:pt modelId="{B0E35D4C-B0BD-4058-A06B-AB3A3530968B}" type="pres">
      <dgm:prSet presAssocID="{946EA179-4ACF-47AF-917D-B19F3C73890E}" presName="Accent3" presStyleCnt="0"/>
      <dgm:spPr/>
    </dgm:pt>
    <dgm:pt modelId="{7CEAC3CD-E65E-432A-AF0F-C793B04E7A9D}" type="pres">
      <dgm:prSet presAssocID="{946EA179-4ACF-47AF-917D-B19F3C73890E}" presName="Accent" presStyleLbl="node1" presStyleIdx="2" presStyleCnt="5"/>
      <dgm:spPr>
        <a:solidFill>
          <a:srgbClr val="005B96"/>
        </a:solidFill>
      </dgm:spPr>
    </dgm:pt>
    <dgm:pt modelId="{4B36F8DD-7316-41AF-BD85-CD68598F4919}" type="pres">
      <dgm:prSet presAssocID="{946EA179-4ACF-47AF-917D-B19F3C73890E}" presName="ParentBackground3" presStyleCnt="0"/>
      <dgm:spPr/>
    </dgm:pt>
    <dgm:pt modelId="{3F7A962B-20EB-422F-8457-E039BDCD7383}" type="pres">
      <dgm:prSet presAssocID="{946EA179-4ACF-47AF-917D-B19F3C73890E}" presName="ParentBackground" presStyleLbl="fgAcc1" presStyleIdx="2" presStyleCnt="5"/>
      <dgm:spPr/>
    </dgm:pt>
    <dgm:pt modelId="{7AD97E13-2559-43DD-BB0D-67F6E8B38EAC}" type="pres">
      <dgm:prSet presAssocID="{946EA179-4ACF-47AF-917D-B19F3C73890E}" presName="Parent3" presStyleLbl="revTx" presStyleIdx="0" presStyleCnt="0">
        <dgm:presLayoutVars>
          <dgm:chMax val="1"/>
          <dgm:chPref val="1"/>
          <dgm:bulletEnabled val="1"/>
        </dgm:presLayoutVars>
      </dgm:prSet>
      <dgm:spPr/>
    </dgm:pt>
    <dgm:pt modelId="{CD039B85-78B3-4C68-A608-C7C435A606A3}" type="pres">
      <dgm:prSet presAssocID="{E7A644BB-D5CF-47A3-962E-C8CFA2E8C622}" presName="Accent2" presStyleCnt="0"/>
      <dgm:spPr/>
    </dgm:pt>
    <dgm:pt modelId="{A0F26FA3-E58F-4BCF-9969-FF07B3B62DD2}" type="pres">
      <dgm:prSet presAssocID="{E7A644BB-D5CF-47A3-962E-C8CFA2E8C622}" presName="Accent" presStyleLbl="node1" presStyleIdx="3" presStyleCnt="5"/>
      <dgm:spPr>
        <a:solidFill>
          <a:srgbClr val="005B96"/>
        </a:solidFill>
      </dgm:spPr>
    </dgm:pt>
    <dgm:pt modelId="{15F04D1B-9BBC-4136-9E79-9A52000EC221}" type="pres">
      <dgm:prSet presAssocID="{E7A644BB-D5CF-47A3-962E-C8CFA2E8C622}" presName="ParentBackground2" presStyleCnt="0"/>
      <dgm:spPr/>
    </dgm:pt>
    <dgm:pt modelId="{C7E29DFE-6680-4C1C-B566-EDEB0F5920F6}" type="pres">
      <dgm:prSet presAssocID="{E7A644BB-D5CF-47A3-962E-C8CFA2E8C622}" presName="ParentBackground" presStyleLbl="fgAcc1" presStyleIdx="3" presStyleCnt="5"/>
      <dgm:spPr/>
    </dgm:pt>
    <dgm:pt modelId="{E485D779-14D2-4196-8BA5-B7F8662752F3}" type="pres">
      <dgm:prSet presAssocID="{E7A644BB-D5CF-47A3-962E-C8CFA2E8C622}" presName="Parent2" presStyleLbl="revTx" presStyleIdx="0" presStyleCnt="0">
        <dgm:presLayoutVars>
          <dgm:chMax val="1"/>
          <dgm:chPref val="1"/>
          <dgm:bulletEnabled val="1"/>
        </dgm:presLayoutVars>
      </dgm:prSet>
      <dgm:spPr/>
    </dgm:pt>
    <dgm:pt modelId="{7B4F3735-F2C3-4CCF-BDED-7070DBAF5683}" type="pres">
      <dgm:prSet presAssocID="{F231ED35-E54E-445C-AAD5-63352421063C}" presName="Accent1" presStyleCnt="0"/>
      <dgm:spPr/>
    </dgm:pt>
    <dgm:pt modelId="{43B52933-EE24-43A3-B673-CFAED45391CC}" type="pres">
      <dgm:prSet presAssocID="{F231ED35-E54E-445C-AAD5-63352421063C}" presName="Accent" presStyleLbl="node1" presStyleIdx="4" presStyleCnt="5"/>
      <dgm:spPr>
        <a:solidFill>
          <a:srgbClr val="005B96"/>
        </a:solidFill>
      </dgm:spPr>
    </dgm:pt>
    <dgm:pt modelId="{45EB52C3-D0C1-4319-8419-301F13DB4333}" type="pres">
      <dgm:prSet presAssocID="{F231ED35-E54E-445C-AAD5-63352421063C}" presName="ParentBackground1" presStyleCnt="0"/>
      <dgm:spPr/>
    </dgm:pt>
    <dgm:pt modelId="{D1C2A371-F60D-48EA-ADA7-0DE536BCC72A}" type="pres">
      <dgm:prSet presAssocID="{F231ED35-E54E-445C-AAD5-63352421063C}" presName="ParentBackground" presStyleLbl="fgAcc1" presStyleIdx="4" presStyleCnt="5" custLinFactNeighborX="411" custLinFactNeighborY="-9"/>
      <dgm:spPr/>
    </dgm:pt>
    <dgm:pt modelId="{48CE2853-BD15-4DC2-9108-7DAA36280EE1}" type="pres">
      <dgm:prSet presAssocID="{F231ED35-E54E-445C-AAD5-63352421063C}" presName="Parent1" presStyleLbl="revTx" presStyleIdx="0" presStyleCnt="0">
        <dgm:presLayoutVars>
          <dgm:chMax val="1"/>
          <dgm:chPref val="1"/>
          <dgm:bulletEnabled val="1"/>
        </dgm:presLayoutVars>
      </dgm:prSet>
      <dgm:spPr/>
    </dgm:pt>
  </dgm:ptLst>
  <dgm:cxnLst>
    <dgm:cxn modelId="{39F74313-BECE-4CB4-8EF2-76B6DE7C32FB}" type="presOf" srcId="{A294247B-5296-4B91-ACB5-F5BADA4716E2}" destId="{E6D5EBBE-1FC7-4C6C-BC3F-C6F624854DB9}" srcOrd="0" destOrd="0" presId="urn:microsoft.com/office/officeart/2011/layout/CircleProcess"/>
    <dgm:cxn modelId="{48488E2C-5F7D-4D66-87B3-A19D7C335225}" type="presOf" srcId="{F231ED35-E54E-445C-AAD5-63352421063C}" destId="{D1C2A371-F60D-48EA-ADA7-0DE536BCC72A}" srcOrd="0" destOrd="0" presId="urn:microsoft.com/office/officeart/2011/layout/CircleProcess"/>
    <dgm:cxn modelId="{B56D483F-C091-4D06-9D16-AAD4A526D9FB}" type="presOf" srcId="{946EA179-4ACF-47AF-917D-B19F3C73890E}" destId="{7AD97E13-2559-43DD-BB0D-67F6E8B38EAC}" srcOrd="1" destOrd="0" presId="urn:microsoft.com/office/officeart/2011/layout/CircleProcess"/>
    <dgm:cxn modelId="{57178E3F-427A-4452-BDA2-1773273EDE8D}" type="presOf" srcId="{93381297-672B-440B-9399-019F6AC1943F}" destId="{E15B7F46-2029-43DC-B785-B74F369DDA01}" srcOrd="0" destOrd="0" presId="urn:microsoft.com/office/officeart/2011/layout/CircleProcess"/>
    <dgm:cxn modelId="{7704A140-F2E3-4E88-A3EA-D9C2EA6EDD75}" srcId="{93381297-672B-440B-9399-019F6AC1943F}" destId="{A294247B-5296-4B91-ACB5-F5BADA4716E2}" srcOrd="4" destOrd="0" parTransId="{3BD886C4-130A-4A31-BC10-F0E5C096A200}" sibTransId="{BE4CDF91-69FA-41C0-A260-D34368D86D7A}"/>
    <dgm:cxn modelId="{33E01A77-2C5D-49E5-8293-55C3063A8403}" srcId="{93381297-672B-440B-9399-019F6AC1943F}" destId="{F231ED35-E54E-445C-AAD5-63352421063C}" srcOrd="0" destOrd="0" parTransId="{BFDEBE76-0DD1-49C8-A7AB-E8A7FF31D306}" sibTransId="{84E16478-1271-4ACA-9613-FBC09698DE5D}"/>
    <dgm:cxn modelId="{51E1F486-FE5E-47EB-8194-63E9433222F3}" srcId="{93381297-672B-440B-9399-019F6AC1943F}" destId="{E7A644BB-D5CF-47A3-962E-C8CFA2E8C622}" srcOrd="1" destOrd="0" parTransId="{F07A4322-9F20-4B1B-909D-8DFFE3574E22}" sibTransId="{8878EA9D-05AF-4776-8B02-17B0A4E10B27}"/>
    <dgm:cxn modelId="{EE9CAB99-C996-4710-A5C1-6DDED9BBFFBC}" type="presOf" srcId="{E7A644BB-D5CF-47A3-962E-C8CFA2E8C622}" destId="{C7E29DFE-6680-4C1C-B566-EDEB0F5920F6}" srcOrd="0" destOrd="0" presId="urn:microsoft.com/office/officeart/2011/layout/CircleProcess"/>
    <dgm:cxn modelId="{D13A80A3-47C5-43A6-BD05-D84586107E35}" srcId="{93381297-672B-440B-9399-019F6AC1943F}" destId="{946EA179-4ACF-47AF-917D-B19F3C73890E}" srcOrd="2" destOrd="0" parTransId="{4FDA0766-4C7E-47AF-BE77-69D8D584C62A}" sibTransId="{56905B2C-8BAA-47B1-8ADE-7689B692BF81}"/>
    <dgm:cxn modelId="{0BB0EDB7-2DA7-4C1E-A856-20E8F0C4E6B4}" type="presOf" srcId="{DFEDC518-4B7C-4F9A-90E3-F2BBB397B1A9}" destId="{262AB3A1-B004-4BF2-AF3F-51727875F8A6}" srcOrd="1" destOrd="0" presId="urn:microsoft.com/office/officeart/2011/layout/CircleProcess"/>
    <dgm:cxn modelId="{F1DB42BD-D2B3-4B3E-A290-058AD41E8DC5}" srcId="{93381297-672B-440B-9399-019F6AC1943F}" destId="{DFEDC518-4B7C-4F9A-90E3-F2BBB397B1A9}" srcOrd="3" destOrd="0" parTransId="{A23A8D56-F25D-4C4F-87AB-6FC16DF52FD7}" sibTransId="{CB22CE29-7499-419B-B710-6D56B3F79232}"/>
    <dgm:cxn modelId="{DCFE9AC2-9DE2-457A-97DA-B70892254B35}" type="presOf" srcId="{946EA179-4ACF-47AF-917D-B19F3C73890E}" destId="{3F7A962B-20EB-422F-8457-E039BDCD7383}" srcOrd="0" destOrd="0" presId="urn:microsoft.com/office/officeart/2011/layout/CircleProcess"/>
    <dgm:cxn modelId="{8906BCC3-7B1E-4EF4-861F-648117540041}" type="presOf" srcId="{A294247B-5296-4B91-ACB5-F5BADA4716E2}" destId="{9A4D6410-AB7D-4CFF-B16A-28F4EA437CD7}" srcOrd="1" destOrd="0" presId="urn:microsoft.com/office/officeart/2011/layout/CircleProcess"/>
    <dgm:cxn modelId="{A693D8C7-FB07-48F2-9A5A-7210696FF606}" type="presOf" srcId="{E7A644BB-D5CF-47A3-962E-C8CFA2E8C622}" destId="{E485D779-14D2-4196-8BA5-B7F8662752F3}" srcOrd="1" destOrd="0" presId="urn:microsoft.com/office/officeart/2011/layout/CircleProcess"/>
    <dgm:cxn modelId="{AD9317F7-5165-45CE-BC82-2949B3CE1099}" type="presOf" srcId="{F231ED35-E54E-445C-AAD5-63352421063C}" destId="{48CE2853-BD15-4DC2-9108-7DAA36280EE1}" srcOrd="1" destOrd="0" presId="urn:microsoft.com/office/officeart/2011/layout/CircleProcess"/>
    <dgm:cxn modelId="{921675FA-EE50-4297-B332-72F57CC754F1}" type="presOf" srcId="{DFEDC518-4B7C-4F9A-90E3-F2BBB397B1A9}" destId="{DB046E48-DF44-4B81-A088-30818C16C54E}" srcOrd="0" destOrd="0" presId="urn:microsoft.com/office/officeart/2011/layout/CircleProcess"/>
    <dgm:cxn modelId="{30B402E7-B64C-4ADB-A8B9-DEA4B58F1755}" type="presParOf" srcId="{E15B7F46-2029-43DC-B785-B74F369DDA01}" destId="{0670B851-B244-49F9-A631-F6D3810FE018}" srcOrd="0" destOrd="0" presId="urn:microsoft.com/office/officeart/2011/layout/CircleProcess"/>
    <dgm:cxn modelId="{BB05F219-365B-46CD-A627-9DEF47DDB085}" type="presParOf" srcId="{0670B851-B244-49F9-A631-F6D3810FE018}" destId="{1CEB8444-5424-4C3A-8C92-718C8BDB9A8C}" srcOrd="0" destOrd="0" presId="urn:microsoft.com/office/officeart/2011/layout/CircleProcess"/>
    <dgm:cxn modelId="{C3897F26-2E6A-4A33-B005-43D68F82078F}" type="presParOf" srcId="{E15B7F46-2029-43DC-B785-B74F369DDA01}" destId="{9B23C9DF-AD9F-4081-B68E-2064C7C96885}" srcOrd="1" destOrd="0" presId="urn:microsoft.com/office/officeart/2011/layout/CircleProcess"/>
    <dgm:cxn modelId="{3362BD75-E3E6-4496-BE28-773574C16965}" type="presParOf" srcId="{9B23C9DF-AD9F-4081-B68E-2064C7C96885}" destId="{E6D5EBBE-1FC7-4C6C-BC3F-C6F624854DB9}" srcOrd="0" destOrd="0" presId="urn:microsoft.com/office/officeart/2011/layout/CircleProcess"/>
    <dgm:cxn modelId="{D7DDC94A-8588-4D71-90E5-5A797AEC04E6}" type="presParOf" srcId="{E15B7F46-2029-43DC-B785-B74F369DDA01}" destId="{9A4D6410-AB7D-4CFF-B16A-28F4EA437CD7}" srcOrd="2" destOrd="0" presId="urn:microsoft.com/office/officeart/2011/layout/CircleProcess"/>
    <dgm:cxn modelId="{2C890092-0308-4C9B-9F8D-43DB52DAAF64}" type="presParOf" srcId="{E15B7F46-2029-43DC-B785-B74F369DDA01}" destId="{B72CD557-3739-4756-87F2-316A6C2D5122}" srcOrd="3" destOrd="0" presId="urn:microsoft.com/office/officeart/2011/layout/CircleProcess"/>
    <dgm:cxn modelId="{4D30EF0E-732D-4836-8893-7FC58C4F2EA0}" type="presParOf" srcId="{B72CD557-3739-4756-87F2-316A6C2D5122}" destId="{1ACBE1C8-C542-4939-8B66-AB4842B0ADA6}" srcOrd="0" destOrd="0" presId="urn:microsoft.com/office/officeart/2011/layout/CircleProcess"/>
    <dgm:cxn modelId="{FA05820E-FED6-43C9-AA2C-F73B2E54A8BC}" type="presParOf" srcId="{E15B7F46-2029-43DC-B785-B74F369DDA01}" destId="{99C1EABB-1EC1-4D91-AF4F-24A6BF9426DA}" srcOrd="4" destOrd="0" presId="urn:microsoft.com/office/officeart/2011/layout/CircleProcess"/>
    <dgm:cxn modelId="{1DB705DF-36EF-4A93-B4BC-C45AD5627774}" type="presParOf" srcId="{99C1EABB-1EC1-4D91-AF4F-24A6BF9426DA}" destId="{DB046E48-DF44-4B81-A088-30818C16C54E}" srcOrd="0" destOrd="0" presId="urn:microsoft.com/office/officeart/2011/layout/CircleProcess"/>
    <dgm:cxn modelId="{A808D3FE-A034-40C9-9199-8C6610638E3E}" type="presParOf" srcId="{E15B7F46-2029-43DC-B785-B74F369DDA01}" destId="{262AB3A1-B004-4BF2-AF3F-51727875F8A6}" srcOrd="5" destOrd="0" presId="urn:microsoft.com/office/officeart/2011/layout/CircleProcess"/>
    <dgm:cxn modelId="{EFFF5540-EAD8-4647-9239-7AA745C3F624}" type="presParOf" srcId="{E15B7F46-2029-43DC-B785-B74F369DDA01}" destId="{B0E35D4C-B0BD-4058-A06B-AB3A3530968B}" srcOrd="6" destOrd="0" presId="urn:microsoft.com/office/officeart/2011/layout/CircleProcess"/>
    <dgm:cxn modelId="{A6503E66-6CC7-452F-B6E9-38D1CDD789BA}" type="presParOf" srcId="{B0E35D4C-B0BD-4058-A06B-AB3A3530968B}" destId="{7CEAC3CD-E65E-432A-AF0F-C793B04E7A9D}" srcOrd="0" destOrd="0" presId="urn:microsoft.com/office/officeart/2011/layout/CircleProcess"/>
    <dgm:cxn modelId="{57A9961D-9BA8-4B21-9002-5855BC1B6ED9}" type="presParOf" srcId="{E15B7F46-2029-43DC-B785-B74F369DDA01}" destId="{4B36F8DD-7316-41AF-BD85-CD68598F4919}" srcOrd="7" destOrd="0" presId="urn:microsoft.com/office/officeart/2011/layout/CircleProcess"/>
    <dgm:cxn modelId="{308057EA-627E-490F-81FB-E4787EF295E2}" type="presParOf" srcId="{4B36F8DD-7316-41AF-BD85-CD68598F4919}" destId="{3F7A962B-20EB-422F-8457-E039BDCD7383}" srcOrd="0" destOrd="0" presId="urn:microsoft.com/office/officeart/2011/layout/CircleProcess"/>
    <dgm:cxn modelId="{E1AA5457-07BB-4E50-922A-6F2E52E7DDC6}" type="presParOf" srcId="{E15B7F46-2029-43DC-B785-B74F369DDA01}" destId="{7AD97E13-2559-43DD-BB0D-67F6E8B38EAC}" srcOrd="8" destOrd="0" presId="urn:microsoft.com/office/officeart/2011/layout/CircleProcess"/>
    <dgm:cxn modelId="{78463173-6EDE-45D1-B9AE-1610677B1930}" type="presParOf" srcId="{E15B7F46-2029-43DC-B785-B74F369DDA01}" destId="{CD039B85-78B3-4C68-A608-C7C435A606A3}" srcOrd="9" destOrd="0" presId="urn:microsoft.com/office/officeart/2011/layout/CircleProcess"/>
    <dgm:cxn modelId="{F6CAFA72-5FE2-46D1-AF3B-661A608C2176}" type="presParOf" srcId="{CD039B85-78B3-4C68-A608-C7C435A606A3}" destId="{A0F26FA3-E58F-4BCF-9969-FF07B3B62DD2}" srcOrd="0" destOrd="0" presId="urn:microsoft.com/office/officeart/2011/layout/CircleProcess"/>
    <dgm:cxn modelId="{3563A4E8-050D-4E37-B919-8EE92849CA47}" type="presParOf" srcId="{E15B7F46-2029-43DC-B785-B74F369DDA01}" destId="{15F04D1B-9BBC-4136-9E79-9A52000EC221}" srcOrd="10" destOrd="0" presId="urn:microsoft.com/office/officeart/2011/layout/CircleProcess"/>
    <dgm:cxn modelId="{6CB02513-79E3-4F71-BD64-F38DC70E60DE}" type="presParOf" srcId="{15F04D1B-9BBC-4136-9E79-9A52000EC221}" destId="{C7E29DFE-6680-4C1C-B566-EDEB0F5920F6}" srcOrd="0" destOrd="0" presId="urn:microsoft.com/office/officeart/2011/layout/CircleProcess"/>
    <dgm:cxn modelId="{70412CFF-7A18-4D8A-BF37-715211C4FBAB}" type="presParOf" srcId="{E15B7F46-2029-43DC-B785-B74F369DDA01}" destId="{E485D779-14D2-4196-8BA5-B7F8662752F3}" srcOrd="11" destOrd="0" presId="urn:microsoft.com/office/officeart/2011/layout/CircleProcess"/>
    <dgm:cxn modelId="{8F73170E-0057-44FE-9B1A-CE5596929435}" type="presParOf" srcId="{E15B7F46-2029-43DC-B785-B74F369DDA01}" destId="{7B4F3735-F2C3-4CCF-BDED-7070DBAF5683}" srcOrd="12" destOrd="0" presId="urn:microsoft.com/office/officeart/2011/layout/CircleProcess"/>
    <dgm:cxn modelId="{15FC825F-A195-4073-8F2B-86FE9C3A80E0}" type="presParOf" srcId="{7B4F3735-F2C3-4CCF-BDED-7070DBAF5683}" destId="{43B52933-EE24-43A3-B673-CFAED45391CC}" srcOrd="0" destOrd="0" presId="urn:microsoft.com/office/officeart/2011/layout/CircleProcess"/>
    <dgm:cxn modelId="{24481BBD-4537-4496-8D63-4A2C354E2157}" type="presParOf" srcId="{E15B7F46-2029-43DC-B785-B74F369DDA01}" destId="{45EB52C3-D0C1-4319-8419-301F13DB4333}" srcOrd="13" destOrd="0" presId="urn:microsoft.com/office/officeart/2011/layout/CircleProcess"/>
    <dgm:cxn modelId="{64F99368-715C-48C3-BCCC-935F6119F539}" type="presParOf" srcId="{45EB52C3-D0C1-4319-8419-301F13DB4333}" destId="{D1C2A371-F60D-48EA-ADA7-0DE536BCC72A}" srcOrd="0" destOrd="0" presId="urn:microsoft.com/office/officeart/2011/layout/CircleProcess"/>
    <dgm:cxn modelId="{540C1B1B-53B8-492B-B61D-CE7D6CBB897B}" type="presParOf" srcId="{E15B7F46-2029-43DC-B785-B74F369DDA01}" destId="{48CE2853-BD15-4DC2-9108-7DAA36280EE1}" srcOrd="14" destOrd="0" presId="urn:microsoft.com/office/officeart/2011/layout/CircleProcess"/>
  </dgm:cxnLst>
  <dgm:bg>
    <a:solidFill>
      <a:srgbClr val="B1A279"/>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B8444-5424-4C3A-8C92-718C8BDB9A8C}">
      <dsp:nvSpPr>
        <dsp:cNvPr id="0" name=""/>
        <dsp:cNvSpPr/>
      </dsp:nvSpPr>
      <dsp:spPr>
        <a:xfrm>
          <a:off x="10517051" y="876898"/>
          <a:ext cx="2322931" cy="2323311"/>
        </a:xfrm>
        <a:prstGeom prst="ellipse">
          <a:avLst/>
        </a:prstGeom>
        <a:solidFill>
          <a:srgbClr val="005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5EBBE-1FC7-4C6C-BC3F-C6F624854DB9}">
      <dsp:nvSpPr>
        <dsp:cNvPr id="0" name=""/>
        <dsp:cNvSpPr/>
      </dsp:nvSpPr>
      <dsp:spPr>
        <a:xfrm>
          <a:off x="10593699" y="954355"/>
          <a:ext cx="2168398" cy="21683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Final Review /Closure </a:t>
          </a:r>
        </a:p>
      </dsp:txBody>
      <dsp:txXfrm>
        <a:off x="10904001" y="1264184"/>
        <a:ext cx="1549032" cy="1548738"/>
      </dsp:txXfrm>
    </dsp:sp>
    <dsp:sp modelId="{1ACBE1C8-C542-4939-8B66-AB4842B0ADA6}">
      <dsp:nvSpPr>
        <dsp:cNvPr id="0" name=""/>
        <dsp:cNvSpPr/>
      </dsp:nvSpPr>
      <dsp:spPr>
        <a:xfrm rot="2700000">
          <a:off x="8115134" y="877018"/>
          <a:ext cx="2322662" cy="2322662"/>
        </a:xfrm>
        <a:prstGeom prst="teardrop">
          <a:avLst>
            <a:gd name="adj" fmla="val 100000"/>
          </a:avLst>
        </a:prstGeom>
        <a:solidFill>
          <a:srgbClr val="005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046E48-DF44-4B81-A088-30818C16C54E}">
      <dsp:nvSpPr>
        <dsp:cNvPr id="0" name=""/>
        <dsp:cNvSpPr/>
      </dsp:nvSpPr>
      <dsp:spPr>
        <a:xfrm>
          <a:off x="8194120" y="954355"/>
          <a:ext cx="2168398" cy="21683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Actions</a:t>
          </a:r>
        </a:p>
      </dsp:txBody>
      <dsp:txXfrm>
        <a:off x="8503185" y="1264184"/>
        <a:ext cx="1549032" cy="1548738"/>
      </dsp:txXfrm>
    </dsp:sp>
    <dsp:sp modelId="{7CEAC3CD-E65E-432A-AF0F-C793B04E7A9D}">
      <dsp:nvSpPr>
        <dsp:cNvPr id="0" name=""/>
        <dsp:cNvSpPr/>
      </dsp:nvSpPr>
      <dsp:spPr>
        <a:xfrm rot="2700000">
          <a:off x="5715555" y="877018"/>
          <a:ext cx="2322662" cy="2322662"/>
        </a:xfrm>
        <a:prstGeom prst="teardrop">
          <a:avLst>
            <a:gd name="adj" fmla="val 100000"/>
          </a:avLst>
        </a:prstGeom>
        <a:solidFill>
          <a:srgbClr val="005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A962B-20EB-422F-8457-E039BDCD7383}">
      <dsp:nvSpPr>
        <dsp:cNvPr id="0" name=""/>
        <dsp:cNvSpPr/>
      </dsp:nvSpPr>
      <dsp:spPr>
        <a:xfrm>
          <a:off x="5793305" y="954355"/>
          <a:ext cx="2168398" cy="21683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Investigation</a:t>
          </a:r>
        </a:p>
      </dsp:txBody>
      <dsp:txXfrm>
        <a:off x="6102369" y="1264184"/>
        <a:ext cx="1549032" cy="1548738"/>
      </dsp:txXfrm>
    </dsp:sp>
    <dsp:sp modelId="{A0F26FA3-E58F-4BCF-9969-FF07B3B62DD2}">
      <dsp:nvSpPr>
        <dsp:cNvPr id="0" name=""/>
        <dsp:cNvSpPr/>
      </dsp:nvSpPr>
      <dsp:spPr>
        <a:xfrm rot="2700000">
          <a:off x="3314739" y="877018"/>
          <a:ext cx="2322662" cy="2322662"/>
        </a:xfrm>
        <a:prstGeom prst="teardrop">
          <a:avLst>
            <a:gd name="adj" fmla="val 100000"/>
          </a:avLst>
        </a:prstGeom>
        <a:solidFill>
          <a:srgbClr val="005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E29DFE-6680-4C1C-B566-EDEB0F5920F6}">
      <dsp:nvSpPr>
        <dsp:cNvPr id="0" name=""/>
        <dsp:cNvSpPr/>
      </dsp:nvSpPr>
      <dsp:spPr>
        <a:xfrm>
          <a:off x="3392489" y="954355"/>
          <a:ext cx="2168398" cy="21683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Initial Review </a:t>
          </a:r>
        </a:p>
      </dsp:txBody>
      <dsp:txXfrm>
        <a:off x="3702790" y="1264184"/>
        <a:ext cx="1549032" cy="1548738"/>
      </dsp:txXfrm>
    </dsp:sp>
    <dsp:sp modelId="{43B52933-EE24-43A3-B673-CFAED45391CC}">
      <dsp:nvSpPr>
        <dsp:cNvPr id="0" name=""/>
        <dsp:cNvSpPr/>
      </dsp:nvSpPr>
      <dsp:spPr>
        <a:xfrm rot="2700000">
          <a:off x="913924" y="877018"/>
          <a:ext cx="2322662" cy="2322662"/>
        </a:xfrm>
        <a:prstGeom prst="teardrop">
          <a:avLst>
            <a:gd name="adj" fmla="val 100000"/>
          </a:avLst>
        </a:prstGeom>
        <a:solidFill>
          <a:srgbClr val="005B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C2A371-F60D-48EA-ADA7-0DE536BCC72A}">
      <dsp:nvSpPr>
        <dsp:cNvPr id="0" name=""/>
        <dsp:cNvSpPr/>
      </dsp:nvSpPr>
      <dsp:spPr>
        <a:xfrm>
          <a:off x="1000586" y="954160"/>
          <a:ext cx="2168398" cy="21683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Notification/ Report</a:t>
          </a:r>
        </a:p>
      </dsp:txBody>
      <dsp:txXfrm>
        <a:off x="1310887" y="1263989"/>
        <a:ext cx="1549032" cy="154873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2/21/2022</a:t>
            </a:fld>
            <a:endParaRPr lang="en-US" dirty="0"/>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dirty="0"/>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KLP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You set the tone. If you believe safety is important, the audience will believe safety is important.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facilitator opens the session by welcoming everybody to the training and noting the monthly focus –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Stop Work Authority (SWA)</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F:</a:t>
            </a:r>
            <a:r>
              <a:rPr lang="en-US" sz="1200" dirty="0">
                <a:effectLst/>
                <a:latin typeface="Calibri" panose="020F0502020204030204" pitchFamily="34" charset="0"/>
                <a:ea typeface="Calibri" panose="020F0502020204030204" pitchFamily="34" charset="0"/>
                <a:cs typeface="Times New Roman" panose="02020603050405020304" pitchFamily="18" charset="0"/>
              </a:rPr>
              <a:t> Today’s task is to attend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Stop Work Authority (SWA).</a:t>
            </a:r>
            <a:r>
              <a:rPr lang="en-US" sz="1200" dirty="0">
                <a:effectLst/>
                <a:latin typeface="Calibri" panose="020F0502020204030204" pitchFamily="34" charset="0"/>
                <a:ea typeface="Calibri" panose="020F0502020204030204" pitchFamily="34" charset="0"/>
                <a:cs typeface="Times New Roman" panose="02020603050405020304" pitchFamily="18" charset="0"/>
              </a:rPr>
              <a:t> Cell phones should be turned off or silenced during this training. If you need to take a call, please go to </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(designated area)</a:t>
            </a:r>
            <a:r>
              <a:rPr lang="en-US" sz="1200" dirty="0">
                <a:effectLst/>
                <a:latin typeface="Calibri" panose="020F0502020204030204" pitchFamily="34" charset="0"/>
                <a:ea typeface="Calibri" panose="020F0502020204030204" pitchFamily="34" charset="0"/>
                <a:cs typeface="Times New Roman" panose="02020603050405020304" pitchFamily="18" charset="0"/>
              </a:rPr>
              <a:t>, take the call and return as soon as possible. {Address any other important announcements or business now.}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kern="1200" baseline="0" dirty="0">
              <a:solidFill>
                <a:schemeClr val="tx1"/>
              </a:solidFill>
              <a:effectLst/>
              <a:latin typeface="Calibri" pitchFamily="34"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KLP:</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Reporting near misses and first aids are just as important as reporting serious injuries.</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would you do if you suffered a first aid injury? (Examples: bee sting, cut requiring a bandage, debris in eyes) {Wait for their responses, smile, and nod as they participate. While they answer begin clicking the slide to show the process on screen.}</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would you do if you saw a near miss? (Examples: a worn step causing an employee to stumble, or a leaky air conditioner dripping on the sidewalk resulting in an employee slipping and nearly falling) {Wait for their responses, smile, and nod as they participate. While they answer begin clicking the slide to show the process on screen.}</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What would you do if you saw an employee severely injured? {Wait for their responses, smile, and nod as they participate. While they answer begin clicking the slide to show the process on screen.}</a:t>
            </a: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What would you do if you didn’t see the accident, but found the injured employee? {Wait for their responses, smile, and nod as they participate. While they answer begin clicking the slide to show the process on screen.}</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Get workers to a safe place. Move any injured workers away from an area if it is dangerous and make sure other employees stay clear.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Assess the situation. How severe is the injury? What caused the accident? Evaluate carefully to ensure no one else gets hurt.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Assist the injured. For minor cuts, scrapes, and burns, first aid might be all that's required, but for major injuries be sure to stabilize the injured. The employee might not be aware of the severity of an injury.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Professional help will minimize risk of further injury, and emergency medical services should always be called if a workplace injury requires treatment beyond basic first aid.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NEVER PROVIDE AID BEYOND YOUR UNDERSTANDING</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10</a:t>
            </a:fld>
            <a:endParaRPr lang="en-US" dirty="0"/>
          </a:p>
        </p:txBody>
      </p:sp>
    </p:spTree>
    <p:extLst>
      <p:ext uri="{BB962C8B-B14F-4D97-AF65-F5344CB8AC3E}">
        <p14:creationId xmlns:p14="http://schemas.microsoft.com/office/powerpoint/2010/main" val="189954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KLP:</a:t>
            </a:r>
            <a:r>
              <a:rPr lang="en-US" sz="1800" dirty="0">
                <a:effectLst/>
                <a:latin typeface="Calibri" panose="020F0502020204030204" pitchFamily="34" charset="0"/>
                <a:ea typeface="Calibri" panose="020F0502020204030204" pitchFamily="34" charset="0"/>
                <a:cs typeface="Times New Roman" panose="02020603050405020304" pitchFamily="18" charset="0"/>
              </a:rPr>
              <a:t> Understanding the stages of incident management.</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Let’s move on, The injured employee has been tended too, let’s talk about what’s next?</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11</a:t>
            </a:fld>
            <a:endParaRPr lang="en-US" dirty="0"/>
          </a:p>
        </p:txBody>
      </p:sp>
    </p:spTree>
    <p:extLst>
      <p:ext uri="{BB962C8B-B14F-4D97-AF65-F5344CB8AC3E}">
        <p14:creationId xmlns:p14="http://schemas.microsoft.com/office/powerpoint/2010/main" val="305913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800" b="0" i="0" dirty="0">
                <a:solidFill>
                  <a:srgbClr val="0C0C0C"/>
                </a:solidFill>
                <a:effectLst/>
                <a:latin typeface="Segoe UI" panose="020B0502040204020203" pitchFamily="34" charset="0"/>
              </a:rPr>
              <a:t>The Notification or Report stage is </a:t>
            </a:r>
            <a:r>
              <a:rPr lang="en-US" sz="2800" b="0" i="0" kern="1200" dirty="0">
                <a:solidFill>
                  <a:srgbClr val="0C0C0C"/>
                </a:solidFill>
                <a:effectLst/>
                <a:latin typeface="Segoe UI" panose="020B0502040204020203" pitchFamily="34" charset="0"/>
                <a:ea typeface="+mn-ea"/>
                <a:cs typeface="+mn-cs"/>
              </a:rPr>
              <a:t>when preliminary information about an incident is submitted </a:t>
            </a:r>
            <a:r>
              <a:rPr lang="en-US" sz="2800" b="0" i="0" dirty="0">
                <a:solidFill>
                  <a:srgbClr val="0C0C0C"/>
                </a:solidFill>
                <a:effectLst/>
                <a:latin typeface="Segoe UI" panose="020B0502040204020203" pitchFamily="34" charset="0"/>
              </a:rPr>
              <a:t>to management. This is usually done by a worker on the shop-floor, where most workplace incidents take place. The Notification should include:</a:t>
            </a:r>
          </a:p>
          <a:p>
            <a:pPr algn="l" fontAlgn="base"/>
            <a:endParaRPr lang="en-US" sz="2800" b="0" i="0" dirty="0">
              <a:solidFill>
                <a:srgbClr val="0C0C0C"/>
              </a:solidFill>
              <a:effectLst/>
              <a:latin typeface="Segoe UI" panose="020B0502040204020203" pitchFamily="34" charset="0"/>
            </a:endParaRPr>
          </a:p>
          <a:p>
            <a:pPr algn="l" fontAlgn="base">
              <a:buFont typeface="Arial" panose="020B0604020202020204" pitchFamily="34" charset="0"/>
              <a:buChar char="•"/>
            </a:pPr>
            <a:r>
              <a:rPr lang="en-US" sz="2800" b="0" i="0" dirty="0">
                <a:solidFill>
                  <a:srgbClr val="0C0C0C"/>
                </a:solidFill>
                <a:effectLst/>
                <a:latin typeface="inherit"/>
              </a:rPr>
              <a:t>Location and sublocation</a:t>
            </a:r>
          </a:p>
          <a:p>
            <a:pPr algn="l" fontAlgn="base">
              <a:buFont typeface="Arial" panose="020B0604020202020204" pitchFamily="34" charset="0"/>
              <a:buChar char="•"/>
            </a:pPr>
            <a:r>
              <a:rPr lang="en-US" sz="2800" b="0" i="0" dirty="0">
                <a:solidFill>
                  <a:srgbClr val="0C0C0C"/>
                </a:solidFill>
                <a:effectLst/>
                <a:latin typeface="inherit"/>
              </a:rPr>
              <a:t>Date and time</a:t>
            </a:r>
          </a:p>
          <a:p>
            <a:pPr algn="l" fontAlgn="base">
              <a:buFont typeface="Arial" panose="020B0604020202020204" pitchFamily="34" charset="0"/>
              <a:buChar char="•"/>
            </a:pPr>
            <a:r>
              <a:rPr lang="en-US" sz="2800" b="0" i="0" dirty="0">
                <a:solidFill>
                  <a:srgbClr val="0C0C0C"/>
                </a:solidFill>
                <a:effectLst/>
                <a:latin typeface="inherit"/>
              </a:rPr>
              <a:t>Equipment involved</a:t>
            </a:r>
          </a:p>
          <a:p>
            <a:pPr algn="l" fontAlgn="base">
              <a:buFont typeface="Arial" panose="020B0604020202020204" pitchFamily="34" charset="0"/>
              <a:buChar char="•"/>
            </a:pPr>
            <a:r>
              <a:rPr lang="en-US" sz="2800" b="0" i="0" dirty="0">
                <a:solidFill>
                  <a:srgbClr val="0C0C0C"/>
                </a:solidFill>
                <a:effectLst/>
                <a:latin typeface="inherit"/>
              </a:rPr>
              <a:t>Incident type and subtype</a:t>
            </a:r>
          </a:p>
          <a:p>
            <a:pPr algn="l" fontAlgn="base">
              <a:buFont typeface="Arial" panose="020B0604020202020204" pitchFamily="34" charset="0"/>
              <a:buChar char="•"/>
            </a:pPr>
            <a:r>
              <a:rPr lang="en-US" sz="2800" b="0" i="0" dirty="0">
                <a:solidFill>
                  <a:srgbClr val="0C0C0C"/>
                </a:solidFill>
                <a:effectLst/>
                <a:latin typeface="inherit"/>
              </a:rPr>
              <a:t>Expected severity</a:t>
            </a:r>
          </a:p>
          <a:p>
            <a:pPr algn="l" fontAlgn="base">
              <a:buFont typeface="Arial" panose="020B0604020202020204" pitchFamily="34" charset="0"/>
              <a:buChar char="•"/>
            </a:pPr>
            <a:r>
              <a:rPr lang="en-US" sz="2800" b="0" i="0" dirty="0">
                <a:solidFill>
                  <a:srgbClr val="0C0C0C"/>
                </a:solidFill>
                <a:effectLst/>
                <a:latin typeface="inherit"/>
              </a:rPr>
              <a:t>Title</a:t>
            </a:r>
          </a:p>
          <a:p>
            <a:pPr algn="l" fontAlgn="base">
              <a:buFont typeface="Arial" panose="020B0604020202020204" pitchFamily="34" charset="0"/>
              <a:buChar char="•"/>
            </a:pPr>
            <a:r>
              <a:rPr lang="en-US" sz="2800" b="0" i="0" dirty="0">
                <a:solidFill>
                  <a:srgbClr val="0C0C0C"/>
                </a:solidFill>
                <a:effectLst/>
                <a:latin typeface="inherit"/>
              </a:rPr>
              <a:t>Brief explanation of what happened</a:t>
            </a:r>
          </a:p>
          <a:p>
            <a:pPr algn="l" fontAlgn="base">
              <a:buFont typeface="Arial" panose="020B0604020202020204" pitchFamily="34" charset="0"/>
              <a:buChar char="•"/>
            </a:pPr>
            <a:r>
              <a:rPr lang="en-US" sz="2800" b="0" i="0" dirty="0">
                <a:solidFill>
                  <a:srgbClr val="0C0C0C"/>
                </a:solidFill>
                <a:effectLst/>
                <a:latin typeface="inherit"/>
              </a:rPr>
              <a:t>Who the incident involved</a:t>
            </a:r>
          </a:p>
          <a:p>
            <a:pPr algn="l" fontAlgn="base">
              <a:buFont typeface="Arial" panose="020B0604020202020204" pitchFamily="34" charset="0"/>
              <a:buChar char="•"/>
            </a:pPr>
            <a:r>
              <a:rPr lang="en-US" sz="2800" b="0" i="0" dirty="0">
                <a:solidFill>
                  <a:srgbClr val="0C0C0C"/>
                </a:solidFill>
                <a:effectLst/>
                <a:latin typeface="inherit"/>
              </a:rPr>
              <a:t>Details of any immediate actions that were taken</a:t>
            </a:r>
          </a:p>
          <a:p>
            <a:pPr algn="l" fontAlgn="base">
              <a:buFont typeface="Arial" panose="020B0604020202020204" pitchFamily="34" charset="0"/>
              <a:buChar char="•"/>
            </a:pPr>
            <a:r>
              <a:rPr lang="en-US" sz="2800" b="0" i="0" dirty="0">
                <a:solidFill>
                  <a:srgbClr val="0C0C0C"/>
                </a:solidFill>
                <a:effectLst/>
                <a:latin typeface="inherit"/>
              </a:rPr>
              <a:t>Attached images</a:t>
            </a:r>
          </a:p>
        </p:txBody>
      </p:sp>
      <p:sp>
        <p:nvSpPr>
          <p:cNvPr id="4" name="Slide Number Placeholder 3"/>
          <p:cNvSpPr>
            <a:spLocks noGrp="1"/>
          </p:cNvSpPr>
          <p:nvPr>
            <p:ph type="sldNum" sz="quarter" idx="5"/>
          </p:nvPr>
        </p:nvSpPr>
        <p:spPr/>
        <p:txBody>
          <a:bodyPr/>
          <a:lstStyle/>
          <a:p>
            <a:fld id="{440B460B-D1C9-4A11-8BEA-2E3E57EE8568}" type="slidenum">
              <a:rPr lang="en-US" smtClean="0"/>
              <a:t>12</a:t>
            </a:fld>
            <a:endParaRPr lang="en-US" dirty="0"/>
          </a:p>
        </p:txBody>
      </p:sp>
    </p:spTree>
    <p:extLst>
      <p:ext uri="{BB962C8B-B14F-4D97-AF65-F5344CB8AC3E}">
        <p14:creationId xmlns:p14="http://schemas.microsoft.com/office/powerpoint/2010/main" val="3293532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800" b="0" i="0" dirty="0">
                <a:solidFill>
                  <a:srgbClr val="0C0C0C"/>
                </a:solidFill>
                <a:effectLst/>
                <a:latin typeface="Segoe UI" panose="020B0502040204020203" pitchFamily="34" charset="0"/>
              </a:rPr>
              <a:t>The reviewer (HSE or Management Team) </a:t>
            </a:r>
            <a:r>
              <a:rPr lang="en-US" sz="2800" b="0" i="0" kern="1200" dirty="0">
                <a:solidFill>
                  <a:srgbClr val="0C0C0C"/>
                </a:solidFill>
                <a:effectLst/>
                <a:latin typeface="Segoe UI" panose="020B0502040204020203" pitchFamily="34" charset="0"/>
                <a:ea typeface="+mn-ea"/>
                <a:cs typeface="+mn-cs"/>
              </a:rPr>
              <a:t>must be educated in company policy and local health and safety legislation, and will confirm the:</a:t>
            </a:r>
          </a:p>
          <a:p>
            <a:pPr algn="l" fontAlgn="base"/>
            <a:endParaRPr lang="en-US" sz="2800" b="0" i="0" dirty="0">
              <a:solidFill>
                <a:srgbClr val="0C0C0C"/>
              </a:solidFill>
              <a:effectLst/>
              <a:latin typeface="Segoe UI" panose="020B0502040204020203" pitchFamily="34" charset="0"/>
            </a:endParaRPr>
          </a:p>
          <a:p>
            <a:pPr marL="457200" indent="-457200" algn="l" fontAlgn="base">
              <a:buFont typeface="Arial" panose="020B0604020202020204" pitchFamily="34" charset="0"/>
              <a:buChar char="•"/>
            </a:pPr>
            <a:r>
              <a:rPr lang="en-US" sz="2800" b="0" i="0" dirty="0">
                <a:solidFill>
                  <a:srgbClr val="0C0C0C"/>
                </a:solidFill>
                <a:effectLst/>
                <a:latin typeface="inherit"/>
              </a:rPr>
              <a:t>Actual severity</a:t>
            </a:r>
          </a:p>
          <a:p>
            <a:pPr marL="457200" indent="-457200" algn="l" fontAlgn="base">
              <a:buFont typeface="Arial" panose="020B0604020202020204" pitchFamily="34" charset="0"/>
              <a:buChar char="•"/>
            </a:pPr>
            <a:r>
              <a:rPr lang="en-US" sz="2800" b="0" i="0" dirty="0">
                <a:solidFill>
                  <a:srgbClr val="0C0C0C"/>
                </a:solidFill>
                <a:effectLst/>
                <a:latin typeface="inherit"/>
              </a:rPr>
              <a:t>Categorization and type</a:t>
            </a:r>
          </a:p>
          <a:p>
            <a:pPr marL="457200" indent="-457200" algn="l" fontAlgn="base">
              <a:buFont typeface="Arial" panose="020B0604020202020204" pitchFamily="34" charset="0"/>
              <a:buChar char="•"/>
            </a:pPr>
            <a:r>
              <a:rPr lang="en-US" sz="2800" b="0" i="0" dirty="0">
                <a:solidFill>
                  <a:srgbClr val="0C0C0C"/>
                </a:solidFill>
                <a:effectLst/>
                <a:latin typeface="inherit"/>
              </a:rPr>
              <a:t>Immediate actions that were taken</a:t>
            </a:r>
          </a:p>
          <a:p>
            <a:pPr marL="457200" indent="-457200" algn="l" fontAlgn="base">
              <a:buFont typeface="Arial" panose="020B0604020202020204" pitchFamily="34" charset="0"/>
              <a:buChar char="•"/>
            </a:pPr>
            <a:r>
              <a:rPr lang="en-US" sz="2800" b="0" i="0" dirty="0">
                <a:solidFill>
                  <a:srgbClr val="0C0C0C"/>
                </a:solidFill>
                <a:effectLst/>
                <a:latin typeface="Segoe UI" panose="020B0502040204020203" pitchFamily="34" charset="0"/>
              </a:rPr>
              <a:t>They will then determine if further investigation is </a:t>
            </a:r>
            <a:r>
              <a:rPr lang="en-US" sz="2800" b="0" i="0" kern="1200" dirty="0">
                <a:solidFill>
                  <a:srgbClr val="0C0C0C"/>
                </a:solidFill>
                <a:effectLst/>
                <a:latin typeface="Segoe UI" panose="020B0502040204020203" pitchFamily="34" charset="0"/>
                <a:ea typeface="+mn-ea"/>
                <a:cs typeface="+mn-cs"/>
              </a:rPr>
              <a:t>needed. Usually, an investigation is only required in medium to high severity incidents. (If an investigation is not required, the process should skip the next step.)</a:t>
            </a:r>
          </a:p>
          <a:p>
            <a:pPr algn="l" fontAlgn="base"/>
            <a:endParaRPr lang="en-US" sz="2800" b="0" i="0" kern="1200" dirty="0">
              <a:solidFill>
                <a:srgbClr val="0C0C0C"/>
              </a:solidFill>
              <a:effectLst/>
              <a:latin typeface="Segoe UI" panose="020B0502040204020203" pitchFamily="34" charset="0"/>
              <a:ea typeface="+mn-ea"/>
              <a:cs typeface="+mn-cs"/>
            </a:endParaRPr>
          </a:p>
          <a:p>
            <a:pPr algn="l" fontAlgn="base"/>
            <a:r>
              <a:rPr lang="en-US" sz="2800" b="0" i="0" kern="1200" dirty="0">
                <a:solidFill>
                  <a:srgbClr val="0C0C0C"/>
                </a:solidFill>
                <a:effectLst/>
                <a:latin typeface="Segoe UI" panose="020B0502040204020203" pitchFamily="34" charset="0"/>
                <a:ea typeface="+mn-ea"/>
                <a:cs typeface="+mn-cs"/>
              </a:rPr>
              <a:t>This stage can be particularly important when capturing near misses. </a:t>
            </a:r>
            <a:r>
              <a:rPr lang="en-US" sz="2800" b="0" i="0" dirty="0">
                <a:solidFill>
                  <a:srgbClr val="0C0C0C"/>
                </a:solidFill>
                <a:effectLst/>
                <a:latin typeface="Segoe UI" panose="020B0502040204020203" pitchFamily="34" charset="0"/>
              </a:rPr>
              <a:t>When Initial Review is complete, it's time to move to Investigation. </a:t>
            </a:r>
          </a:p>
        </p:txBody>
      </p:sp>
      <p:sp>
        <p:nvSpPr>
          <p:cNvPr id="4" name="Slide Number Placeholder 3"/>
          <p:cNvSpPr>
            <a:spLocks noGrp="1"/>
          </p:cNvSpPr>
          <p:nvPr>
            <p:ph type="sldNum" sz="quarter" idx="5"/>
          </p:nvPr>
        </p:nvSpPr>
        <p:spPr/>
        <p:txBody>
          <a:bodyPr/>
          <a:lstStyle/>
          <a:p>
            <a:fld id="{440B460B-D1C9-4A11-8BEA-2E3E57EE8568}" type="slidenum">
              <a:rPr lang="en-US" smtClean="0"/>
              <a:t>13</a:t>
            </a:fld>
            <a:endParaRPr lang="en-US" dirty="0"/>
          </a:p>
        </p:txBody>
      </p:sp>
    </p:spTree>
    <p:extLst>
      <p:ext uri="{BB962C8B-B14F-4D97-AF65-F5344CB8AC3E}">
        <p14:creationId xmlns:p14="http://schemas.microsoft.com/office/powerpoint/2010/main" val="253770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800" b="0" i="0" dirty="0">
                <a:solidFill>
                  <a:srgbClr val="0C0C0C"/>
                </a:solidFill>
                <a:effectLst/>
                <a:latin typeface="Segoe UI" panose="020B0502040204020203" pitchFamily="34" charset="0"/>
              </a:rPr>
              <a:t>F: Investigation is probably the most time-consuming step of safety incident </a:t>
            </a:r>
            <a:r>
              <a:rPr lang="en-US" sz="2800" b="0" i="0" kern="1200" dirty="0">
                <a:solidFill>
                  <a:srgbClr val="0C0C0C"/>
                </a:solidFill>
                <a:effectLst/>
                <a:latin typeface="Segoe UI" panose="020B0502040204020203" pitchFamily="34" charset="0"/>
                <a:ea typeface="+mn-ea"/>
                <a:cs typeface="+mn-cs"/>
              </a:rPr>
              <a:t>management. It mainly involves qualitative data, which takes time to collect. </a:t>
            </a:r>
            <a:r>
              <a:rPr lang="en-US" sz="2800" b="0" i="0" dirty="0">
                <a:solidFill>
                  <a:srgbClr val="0C0C0C"/>
                </a:solidFill>
                <a:effectLst/>
                <a:latin typeface="Segoe UI" panose="020B0502040204020203" pitchFamily="34" charset="0"/>
              </a:rPr>
              <a:t>It's so important because it answers the questions of </a:t>
            </a:r>
            <a:r>
              <a:rPr lang="en-US" sz="2800" b="0" i="0" dirty="0">
                <a:solidFill>
                  <a:srgbClr val="0C0C0C"/>
                </a:solidFill>
                <a:effectLst/>
                <a:latin typeface="inherit"/>
              </a:rPr>
              <a:t>what happened, how and why</a:t>
            </a:r>
            <a:r>
              <a:rPr lang="en-US" sz="2800" b="0" i="0" dirty="0">
                <a:solidFill>
                  <a:srgbClr val="0C0C0C"/>
                </a:solidFill>
                <a:effectLst/>
                <a:latin typeface="Segoe UI" panose="020B0502040204020203" pitchFamily="34" charset="0"/>
              </a:rPr>
              <a:t>.</a:t>
            </a:r>
          </a:p>
          <a:p>
            <a:pPr algn="l" fontAlgn="base"/>
            <a:endParaRPr lang="en-US" sz="2800" b="0" i="0" dirty="0">
              <a:solidFill>
                <a:srgbClr val="0C0C0C"/>
              </a:solidFill>
              <a:effectLst/>
              <a:latin typeface="Segoe UI" panose="020B0502040204020203" pitchFamily="34" charset="0"/>
            </a:endParaRPr>
          </a:p>
          <a:p>
            <a:pPr algn="l" fontAlgn="base"/>
            <a:r>
              <a:rPr lang="en-US" sz="2800" b="0" i="0" dirty="0">
                <a:solidFill>
                  <a:srgbClr val="0C0C0C"/>
                </a:solidFill>
                <a:effectLst/>
                <a:latin typeface="Segoe UI" panose="020B0502040204020203" pitchFamily="34" charset="0"/>
              </a:rPr>
              <a:t>After the lead investigator organizes an investigation team, a safety incident investigation typically involves:</a:t>
            </a:r>
          </a:p>
          <a:p>
            <a:pPr algn="l" fontAlgn="base">
              <a:buFont typeface="Arial" panose="020B0604020202020204" pitchFamily="34" charset="0"/>
              <a:buNone/>
            </a:pPr>
            <a:endParaRPr lang="en-US" sz="2800" b="0" i="0" dirty="0">
              <a:solidFill>
                <a:srgbClr val="0C0C0C"/>
              </a:solidFill>
              <a:effectLst/>
              <a:latin typeface="inherit"/>
            </a:endParaRPr>
          </a:p>
          <a:p>
            <a:pPr marL="457200" indent="-457200" algn="l" fontAlgn="base">
              <a:buFont typeface="Arial" panose="020B0604020202020204" pitchFamily="34" charset="0"/>
              <a:buChar char="•"/>
            </a:pPr>
            <a:r>
              <a:rPr lang="en-US" sz="2800" b="0" i="0" dirty="0">
                <a:solidFill>
                  <a:srgbClr val="0C0C0C"/>
                </a:solidFill>
                <a:effectLst/>
                <a:latin typeface="inherit"/>
              </a:rPr>
              <a:t>Reviewing the applicable policies and training</a:t>
            </a:r>
          </a:p>
          <a:p>
            <a:pPr marL="457200" indent="-457200" algn="l" fontAlgn="base">
              <a:buFont typeface="Arial" panose="020B0604020202020204" pitchFamily="34" charset="0"/>
              <a:buChar char="•"/>
            </a:pPr>
            <a:r>
              <a:rPr lang="en-US" sz="2800" b="0" i="0" dirty="0">
                <a:solidFill>
                  <a:srgbClr val="0C0C0C"/>
                </a:solidFill>
                <a:effectLst/>
                <a:latin typeface="inherit"/>
              </a:rPr>
              <a:t>Determining a sequence of events</a:t>
            </a:r>
          </a:p>
          <a:p>
            <a:pPr marL="457200" indent="-457200" algn="l" fontAlgn="base">
              <a:buFont typeface="Arial" panose="020B0604020202020204" pitchFamily="34" charset="0"/>
              <a:buChar char="•"/>
            </a:pPr>
            <a:r>
              <a:rPr lang="en-US" sz="2800" b="0" i="0" dirty="0">
                <a:solidFill>
                  <a:srgbClr val="0C0C0C"/>
                </a:solidFill>
                <a:effectLst/>
                <a:latin typeface="inherit"/>
              </a:rPr>
              <a:t>Documenting the personnel who were involved</a:t>
            </a:r>
          </a:p>
          <a:p>
            <a:pPr marL="457200" indent="-457200" algn="l" fontAlgn="base">
              <a:buFont typeface="Arial" panose="020B0604020202020204" pitchFamily="34" charset="0"/>
              <a:buChar char="•"/>
            </a:pPr>
            <a:r>
              <a:rPr lang="en-US" sz="2800" b="0" i="0" dirty="0">
                <a:solidFill>
                  <a:srgbClr val="0C0C0C"/>
                </a:solidFill>
                <a:effectLst/>
                <a:latin typeface="inherit"/>
              </a:rPr>
              <a:t>Categorizing the injury or illness and tracking restricted work</a:t>
            </a:r>
          </a:p>
          <a:p>
            <a:pPr marL="457200" indent="-457200" algn="l" fontAlgn="base">
              <a:buFont typeface="Arial" panose="020B0604020202020204" pitchFamily="34" charset="0"/>
              <a:buChar char="•"/>
            </a:pPr>
            <a:r>
              <a:rPr lang="en-US" sz="2800" b="0" i="0" dirty="0">
                <a:solidFill>
                  <a:srgbClr val="0C0C0C"/>
                </a:solidFill>
                <a:effectLst/>
                <a:latin typeface="inherit"/>
              </a:rPr>
              <a:t>Obtaining witness statements</a:t>
            </a:r>
          </a:p>
          <a:p>
            <a:pPr marL="457200" indent="-457200" algn="l" defTabSz="914400" rtl="0" eaLnBrk="1" fontAlgn="base" latinLnBrk="0" hangingPunct="1">
              <a:buFont typeface="Arial" panose="020B0604020202020204" pitchFamily="34" charset="0"/>
              <a:buChar char="•"/>
            </a:pPr>
            <a:r>
              <a:rPr lang="en-US" sz="2800" b="0" i="0" u="none" kern="1200" dirty="0">
                <a:solidFill>
                  <a:srgbClr val="0C0C0C"/>
                </a:solidFill>
                <a:effectLst/>
                <a:latin typeface="inherit"/>
                <a:ea typeface="+mn-ea"/>
                <a:cs typeface="+mn-cs"/>
              </a:rPr>
              <a:t>Conducting Root Cause Analysis </a:t>
            </a:r>
          </a:p>
          <a:p>
            <a:pPr marL="457200" indent="-457200" algn="l" fontAlgn="base">
              <a:buFont typeface="Arial" panose="020B0604020202020204" pitchFamily="34" charset="0"/>
              <a:buChar char="•"/>
            </a:pPr>
            <a:r>
              <a:rPr lang="en-US" sz="2800" b="0" i="0" dirty="0">
                <a:solidFill>
                  <a:srgbClr val="0C0C0C"/>
                </a:solidFill>
                <a:effectLst/>
                <a:latin typeface="inherit"/>
              </a:rPr>
              <a:t>Collating further supporting evidence</a:t>
            </a:r>
          </a:p>
          <a:p>
            <a:pPr marL="457200" indent="-457200" algn="l" fontAlgn="base">
              <a:buFont typeface="Arial" panose="020B0604020202020204" pitchFamily="34" charset="0"/>
              <a:buChar char="•"/>
            </a:pPr>
            <a:r>
              <a:rPr lang="en-US" sz="2800" b="0" i="0" dirty="0">
                <a:solidFill>
                  <a:srgbClr val="0C0C0C"/>
                </a:solidFill>
                <a:effectLst/>
                <a:latin typeface="inherit"/>
              </a:rPr>
              <a:t>Setting out a Corrective and Preventative Action (CAPA) plan</a:t>
            </a:r>
          </a:p>
          <a:p>
            <a:pPr algn="l" fontAlgn="base"/>
            <a:endParaRPr lang="en-US" sz="2800" b="0" i="0" dirty="0">
              <a:solidFill>
                <a:srgbClr val="0C0C0C"/>
              </a:solidFill>
              <a:effectLst/>
              <a:latin typeface="Segoe UI" panose="020B0502040204020203" pitchFamily="34" charset="0"/>
            </a:endParaRPr>
          </a:p>
          <a:p>
            <a:pPr algn="l" fontAlgn="base">
              <a:buFont typeface="Arial" panose="020B0604020202020204" pitchFamily="34" charset="0"/>
              <a:buChar char="•"/>
            </a:pPr>
            <a:endParaRPr lang="en-US" sz="2800" b="0" i="0" dirty="0">
              <a:solidFill>
                <a:srgbClr val="0C0C0C"/>
              </a:solidFill>
              <a:effectLst/>
              <a:latin typeface="inherit"/>
            </a:endParaRPr>
          </a:p>
          <a:p>
            <a:pPr algn="l" fontAlgn="base"/>
            <a:endParaRPr lang="en-US" sz="2800" b="0" i="0" dirty="0">
              <a:solidFill>
                <a:srgbClr val="0C0C0C"/>
              </a:solidFill>
              <a:effectLst/>
              <a:latin typeface="Segoe UI" panose="020B0502040204020203" pitchFamily="34" charset="0"/>
            </a:endParaRPr>
          </a:p>
          <a:p>
            <a:pPr algn="l" fontAlgn="base"/>
            <a:r>
              <a:rPr lang="en-US" sz="2800" b="0" i="0" dirty="0">
                <a:solidFill>
                  <a:srgbClr val="0C0C0C"/>
                </a:solidFill>
                <a:effectLst/>
                <a:latin typeface="Segoe UI" panose="020B0502040204020203" pitchFamily="34" charset="0"/>
              </a:rPr>
              <a:t>Once the Investigation has been approved, it's time to correct and prevent based on the findings. Therefore, the next stage is Actions.</a:t>
            </a:r>
          </a:p>
        </p:txBody>
      </p:sp>
      <p:sp>
        <p:nvSpPr>
          <p:cNvPr id="4" name="Slide Number Placeholder 3"/>
          <p:cNvSpPr>
            <a:spLocks noGrp="1"/>
          </p:cNvSpPr>
          <p:nvPr>
            <p:ph type="sldNum" sz="quarter" idx="5"/>
          </p:nvPr>
        </p:nvSpPr>
        <p:spPr/>
        <p:txBody>
          <a:bodyPr/>
          <a:lstStyle/>
          <a:p>
            <a:fld id="{440B460B-D1C9-4A11-8BEA-2E3E57EE8568}" type="slidenum">
              <a:rPr lang="en-US" smtClean="0"/>
              <a:t>14</a:t>
            </a:fld>
            <a:endParaRPr lang="en-US" dirty="0"/>
          </a:p>
        </p:txBody>
      </p:sp>
    </p:spTree>
    <p:extLst>
      <p:ext uri="{BB962C8B-B14F-4D97-AF65-F5344CB8AC3E}">
        <p14:creationId xmlns:p14="http://schemas.microsoft.com/office/powerpoint/2010/main" val="2551306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F: Corrective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preventative actions are important for almost every safety incident, especially following an investigation. These exist to reduce the risk of recurrence. Therefore, every action should be timebound and trackable, to ensure it gets completed.</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well as a title and description of what's required, actions should include:</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Priority</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Owner</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Category</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Due date</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Status (automated if using software)</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Whether any evidence is required</a:t>
            </a:r>
          </a:p>
          <a:p>
            <a:pPr marL="285750" marR="0" indent="-285750" algn="just">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Customarily, actions addressing immediate causes are carried out onsite, whereas those for latent failures are handled by management and take longer to complete.</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dirty="0"/>
          </a:p>
        </p:txBody>
      </p:sp>
    </p:spTree>
    <p:extLst>
      <p:ext uri="{BB962C8B-B14F-4D97-AF65-F5344CB8AC3E}">
        <p14:creationId xmlns:p14="http://schemas.microsoft.com/office/powerpoint/2010/main" val="991229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Final Review controls whether a safety incident can be closed. After Final Review is signed off, the incident is closed. But - this is not the end of the Safety Incident Management process. It’s important to regularly look at the safety performance to manage risk and to understand the difference your corrective actions have made – and if any more are required. Keeping track of your near misses will identify gaps in your safety program and could indicate training needed. </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16</a:t>
            </a:fld>
            <a:endParaRPr lang="en-US" dirty="0"/>
          </a:p>
        </p:txBody>
      </p:sp>
    </p:spTree>
    <p:extLst>
      <p:ext uri="{BB962C8B-B14F-4D97-AF65-F5344CB8AC3E}">
        <p14:creationId xmlns:p14="http://schemas.microsoft.com/office/powerpoint/2010/main" val="139190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17</a:t>
            </a:fld>
            <a:endParaRPr lang="en-US" dirty="0"/>
          </a:p>
        </p:txBody>
      </p:sp>
    </p:spTree>
    <p:extLst>
      <p:ext uri="{BB962C8B-B14F-4D97-AF65-F5344CB8AC3E}">
        <p14:creationId xmlns:p14="http://schemas.microsoft.com/office/powerpoint/2010/main" val="92572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Point out the fire exits and muster point}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a:t>
            </a:r>
          </a:p>
          <a:p>
            <a:pPr marL="0" marR="0" lvl="0" indent="0" algn="just">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a:p>
            <a:pPr marL="0" marR="0" algn="ctr">
              <a:lnSpc>
                <a:spcPct val="107000"/>
              </a:lnSpc>
              <a:spcBef>
                <a:spcPts val="0"/>
              </a:spcBef>
              <a:spcAft>
                <a:spcPts val="8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KLP: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Incident management is essential to ensure that future incidents are avoided. </a:t>
            </a:r>
          </a:p>
          <a:p>
            <a:pPr marL="0" marR="0" algn="ctr">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What is Incident Management?? {This question gets everyone thinking about the topic at hand. After collecting a few answers, thank them}</a:t>
            </a:r>
          </a:p>
          <a:p>
            <a:endParaRPr lang="en-US" sz="1200" b="1" dirty="0"/>
          </a:p>
          <a:p>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By Definition: </a:t>
            </a:r>
            <a:r>
              <a:rPr lang="en-US" sz="1200" b="1" i="1" dirty="0"/>
              <a:t>Incident Management </a:t>
            </a:r>
            <a:r>
              <a:rPr lang="en-US" sz="1200" b="1" dirty="0"/>
              <a:t>is the process of identifying, preventing, responding to, recording, and analyzing workplace health and safety risks and makes workplaces safer for employees and the environment, while also ensuring organizations stay productive and mitigate unnecessary costs.</a:t>
            </a:r>
          </a:p>
          <a:p>
            <a:endParaRPr lang="en-US" sz="1200" b="0" dirty="0"/>
          </a:p>
          <a:p>
            <a:endParaRPr lang="en-US" sz="1200" b="0" dirty="0"/>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dirty="0"/>
          </a:p>
        </p:txBody>
      </p:sp>
    </p:spTree>
    <p:extLst>
      <p:ext uri="{BB962C8B-B14F-4D97-AF65-F5344CB8AC3E}">
        <p14:creationId xmlns:p14="http://schemas.microsoft.com/office/powerpoint/2010/main" val="106165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dirty="0"/>
          </a:p>
        </p:txBody>
      </p:sp>
    </p:spTree>
    <p:extLst>
      <p:ext uri="{BB962C8B-B14F-4D97-AF65-F5344CB8AC3E}">
        <p14:creationId xmlns:p14="http://schemas.microsoft.com/office/powerpoint/2010/main" val="22322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en-US"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Slide 6: Why am I here? (1 Minute)</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KLP:</a:t>
            </a:r>
            <a:r>
              <a:rPr lang="en-US" sz="1800" dirty="0">
                <a:effectLst/>
                <a:latin typeface="Calibri" panose="020F0502020204030204" pitchFamily="34" charset="0"/>
                <a:ea typeface="Calibri" panose="020F0502020204030204" pitchFamily="34" charset="0"/>
                <a:cs typeface="Times New Roman" panose="02020603050405020304" pitchFamily="18" charset="0"/>
              </a:rPr>
              <a:t> Reporting injuries and near misses prevents future incidents and injuries at work.</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Who here is familiar with incident management process? {Wait for their responses, smile, and nod as they participate.}</a:t>
            </a:r>
          </a:p>
          <a:p>
            <a:pPr marL="0" marR="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Does anyone here know why reporting near misses and incidents is so important to not just the company but to you in the workforce? {Wait for their responses, smile, and nod as they participate.}</a:t>
            </a:r>
          </a:p>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understand that reporting injuries and illnesses is important. We must report these incidents to prevent further injuries to our co-workers or ourselves. It is equally important to report near misses.  It must be remembered near misses are warnings that something isn't working and that they enable you to learn lessons before a serious incident occurs. As such, it's important that they are reported so that you can deal with the hazard before anyone does get hurt. </a:t>
            </a: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Incident management allows us to see what we need to change in our processes and day to day activities to prevent our employees from being injured. </a:t>
            </a:r>
          </a:p>
          <a:p>
            <a:pPr marL="0" marR="0" algn="just">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7</a:t>
            </a:fld>
            <a:endParaRPr lang="en-US" dirty="0"/>
          </a:p>
        </p:txBody>
      </p:sp>
    </p:spTree>
    <p:extLst>
      <p:ext uri="{BB962C8B-B14F-4D97-AF65-F5344CB8AC3E}">
        <p14:creationId xmlns:p14="http://schemas.microsoft.com/office/powerpoint/2010/main" val="312544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KLP:</a:t>
            </a:r>
            <a:r>
              <a:rPr lang="en-US" sz="1800" dirty="0">
                <a:effectLst/>
                <a:latin typeface="Calibri" panose="020F0502020204030204" pitchFamily="34" charset="0"/>
                <a:ea typeface="Calibri" panose="020F0502020204030204" pitchFamily="34" charset="0"/>
                <a:cs typeface="Times New Roman" panose="02020603050405020304" pitchFamily="18" charset="0"/>
              </a:rPr>
              <a:t> All incidents should be reported immediately </a:t>
            </a:r>
          </a:p>
          <a:p>
            <a:pPr marL="0" marR="0" algn="ctr">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 </a:t>
            </a: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 understand why Incident Management is important let's discuss what types of incidents we should be reporting. </a:t>
            </a: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b="1" dirty="0"/>
              <a:t>F: </a:t>
            </a:r>
            <a:r>
              <a:rPr lang="en-US" sz="1800" b="0" dirty="0"/>
              <a:t>What types of incidents do you think should be reported? </a:t>
            </a:r>
            <a:r>
              <a:rPr lang="en-US" sz="1800" dirty="0">
                <a:effectLst/>
                <a:latin typeface="Calibri" panose="020F0502020204030204" pitchFamily="34" charset="0"/>
                <a:ea typeface="Calibri" panose="020F0502020204030204" pitchFamily="34" charset="0"/>
                <a:cs typeface="Times New Roman" panose="02020603050405020304" pitchFamily="18" charset="0"/>
              </a:rPr>
              <a:t>{Wait for their responses, smile, and nod as they participate. While they answer begin clicking the slide to show the process on screen.}</a:t>
            </a:r>
          </a:p>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latin typeface="Open Sans" panose="020B0606030504020204" pitchFamily="34" charset="0"/>
              </a:rPr>
              <a:t>Near Miss </a:t>
            </a:r>
          </a:p>
          <a:p>
            <a:pPr lvl="1"/>
            <a:endParaRPr lang="en-US" sz="1800" dirty="0">
              <a:latin typeface="Open Sans" panose="020B0606030504020204" pitchFamily="34" charset="0"/>
            </a:endParaRPr>
          </a:p>
          <a:p>
            <a:pPr lvl="1"/>
            <a:r>
              <a:rPr lang="en-US" sz="1800" dirty="0">
                <a:latin typeface="Open Sans" panose="020B0606030504020204" pitchFamily="34" charset="0"/>
              </a:rPr>
              <a:t>Injuries / First Aid </a:t>
            </a:r>
          </a:p>
          <a:p>
            <a:pPr lvl="1"/>
            <a:endParaRPr lang="en-US" sz="1800" dirty="0">
              <a:latin typeface="Open Sans" panose="020B0606030504020204" pitchFamily="34" charset="0"/>
            </a:endParaRPr>
          </a:p>
          <a:p>
            <a:pPr lvl="1"/>
            <a:r>
              <a:rPr lang="en-US" sz="1800" dirty="0">
                <a:latin typeface="Open Sans" panose="020B0606030504020204" pitchFamily="34" charset="0"/>
              </a:rPr>
              <a:t>Property Damages </a:t>
            </a:r>
          </a:p>
          <a:p>
            <a:endParaRPr lang="en-US" sz="1800" b="0" dirty="0"/>
          </a:p>
          <a:p>
            <a:endParaRPr lang="en-US" sz="1800" b="1" dirty="0"/>
          </a:p>
          <a:p>
            <a:r>
              <a:rPr lang="en-US" sz="1800" b="1" dirty="0"/>
              <a:t>F: </a:t>
            </a:r>
            <a:r>
              <a:rPr lang="en-US" sz="1800" b="0" dirty="0"/>
              <a:t>Who should the incidents be reported to? All incidents, near misses, or injuries need to be reported immediately to your Supervisor or the HSE team. Fast reporting allows for more accurate incident details, better investigations, and faster corrective actions.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8</a:t>
            </a:fld>
            <a:endParaRPr lang="en-US" dirty="0"/>
          </a:p>
        </p:txBody>
      </p:sp>
    </p:spTree>
    <p:extLst>
      <p:ext uri="{BB962C8B-B14F-4D97-AF65-F5344CB8AC3E}">
        <p14:creationId xmlns:p14="http://schemas.microsoft.com/office/powerpoint/2010/main" val="228646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VIDEO </a:t>
            </a:r>
          </a:p>
        </p:txBody>
      </p:sp>
      <p:sp>
        <p:nvSpPr>
          <p:cNvPr id="4" name="Slide Number Placeholder 3"/>
          <p:cNvSpPr>
            <a:spLocks noGrp="1"/>
          </p:cNvSpPr>
          <p:nvPr>
            <p:ph type="sldNum" sz="quarter" idx="5"/>
          </p:nvPr>
        </p:nvSpPr>
        <p:spPr/>
        <p:txBody>
          <a:bodyPr/>
          <a:lstStyle/>
          <a:p>
            <a:fld id="{440B460B-D1C9-4A11-8BEA-2E3E57EE8568}" type="slidenum">
              <a:rPr lang="en-US" smtClean="0"/>
              <a:t>9</a:t>
            </a:fld>
            <a:endParaRPr lang="en-US" dirty="0"/>
          </a:p>
        </p:txBody>
      </p:sp>
    </p:spTree>
    <p:extLst>
      <p:ext uri="{BB962C8B-B14F-4D97-AF65-F5344CB8AC3E}">
        <p14:creationId xmlns:p14="http://schemas.microsoft.com/office/powerpoint/2010/main" val="266264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D0E3-D5C3-4C20-AB22-EE94C5241E88}"/>
              </a:ext>
            </a:extLst>
          </p:cNvPr>
          <p:cNvSpPr>
            <a:spLocks noGrp="1"/>
          </p:cNvSpPr>
          <p:nvPr>
            <p:ph type="ctrTitle"/>
          </p:nvPr>
        </p:nvSpPr>
        <p:spPr>
          <a:xfrm>
            <a:off x="1714500" y="1683545"/>
            <a:ext cx="10287000" cy="3581400"/>
          </a:xfr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3842D32B-54E4-42A5-AE30-8205E1F1A5F5}"/>
              </a:ext>
            </a:extLst>
          </p:cNvPr>
          <p:cNvSpPr>
            <a:spLocks noGrp="1"/>
          </p:cNvSpPr>
          <p:nvPr>
            <p:ph type="subTitle" idx="1"/>
          </p:nvPr>
        </p:nvSpPr>
        <p:spPr>
          <a:xfrm>
            <a:off x="1714500" y="5403057"/>
            <a:ext cx="10287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36DD5A5E-F5C5-49BE-B4E3-3B240A6A7EDB}"/>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0BD6D8BF-C20B-4A8F-9DE9-50B6B9D8E6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6A8858-891A-438F-B3E7-20ADBA238BCA}"/>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59121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39D8-AD60-43FB-96ED-AEB81C00BC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7D5BE-D857-4846-9D82-30AE7F1ED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55FB3-E18B-4CD1-974C-F893873ACE68}"/>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1B95C851-B2C7-4430-AC45-0097ACF81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82922F-9F16-4DE6-B86E-851094AF887E}"/>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527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917E6-84AA-45E1-9A78-DC97176449E2}"/>
              </a:ext>
            </a:extLst>
          </p:cNvPr>
          <p:cNvSpPr>
            <a:spLocks noGrp="1"/>
          </p:cNvSpPr>
          <p:nvPr>
            <p:ph type="title" orient="vert"/>
          </p:nvPr>
        </p:nvSpPr>
        <p:spPr>
          <a:xfrm>
            <a:off x="9815512" y="547688"/>
            <a:ext cx="2957513"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601601-05C9-412F-8677-277D6E9B7E41}"/>
              </a:ext>
            </a:extLst>
          </p:cNvPr>
          <p:cNvSpPr>
            <a:spLocks noGrp="1"/>
          </p:cNvSpPr>
          <p:nvPr>
            <p:ph type="body" orient="vert" idx="1"/>
          </p:nvPr>
        </p:nvSpPr>
        <p:spPr>
          <a:xfrm>
            <a:off x="942975"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A5102-EA2C-4477-AD49-CF81F2EB31B6}"/>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6BF4A52D-8F66-4E64-9724-DC6C791021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288509-3C43-463B-B3DE-BC814BF8B0DB}"/>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89496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3188970"/>
            <a:ext cx="11658600" cy="10772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57400" y="5760720"/>
            <a:ext cx="9601200" cy="163121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015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365E-8FE6-4F63-847F-76B699F01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0B95-476F-4C98-B623-BF53FFF1F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36226-C2BC-4773-99D2-B27AC8FD365B}"/>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986A1B3E-8B62-4CC3-9B61-26002D1D37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6C6715-621B-4D43-B3E7-AAE3DEE12F2F}"/>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59003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B46C-6CAA-41D0-8231-22D7DEF4D295}"/>
              </a:ext>
            </a:extLst>
          </p:cNvPr>
          <p:cNvSpPr>
            <a:spLocks noGrp="1"/>
          </p:cNvSpPr>
          <p:nvPr>
            <p:ph type="title"/>
          </p:nvPr>
        </p:nvSpPr>
        <p:spPr>
          <a:xfrm>
            <a:off x="935831" y="2564608"/>
            <a:ext cx="11830050" cy="4279106"/>
          </a:xfr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414E4B59-59BF-44A7-B00A-9E04D3E609A0}"/>
              </a:ext>
            </a:extLst>
          </p:cNvPr>
          <p:cNvSpPr>
            <a:spLocks noGrp="1"/>
          </p:cNvSpPr>
          <p:nvPr>
            <p:ph type="body" idx="1"/>
          </p:nvPr>
        </p:nvSpPr>
        <p:spPr>
          <a:xfrm>
            <a:off x="935831" y="6884195"/>
            <a:ext cx="1183005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F8DDC8-B2F6-4B15-876A-DCBADD4C1724}"/>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E38D9AE5-8303-4B61-9DC5-E850A331C5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10BD59-2F02-4A12-BADA-7F4CC456C17C}"/>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88716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264C-3360-45FE-B30D-F7036EF86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A8FAE-BDB0-43AD-93FD-8FDE49D8B475}"/>
              </a:ext>
            </a:extLst>
          </p:cNvPr>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48AFE-74BB-4014-9F59-D8BA672876B4}"/>
              </a:ext>
            </a:extLst>
          </p:cNvPr>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E7132-CEBE-4B62-8F04-773FF5277D47}"/>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6" name="Footer Placeholder 5">
            <a:extLst>
              <a:ext uri="{FF2B5EF4-FFF2-40B4-BE49-F238E27FC236}">
                <a16:creationId xmlns:a16="http://schemas.microsoft.com/office/drawing/2014/main" id="{FB03248F-E278-4B39-A2B2-90EB01CFFE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D1FCA4-F506-4D1F-8541-2D2D8F29E1EF}"/>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414321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AAB5D-9B6B-4AE3-9D3C-E114EED360BF}"/>
              </a:ext>
            </a:extLst>
          </p:cNvPr>
          <p:cNvSpPr>
            <a:spLocks noGrp="1"/>
          </p:cNvSpPr>
          <p:nvPr>
            <p:ph type="title"/>
          </p:nvPr>
        </p:nvSpPr>
        <p:spPr>
          <a:xfrm>
            <a:off x="944762" y="547688"/>
            <a:ext cx="1183005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F576B9-E99C-4A52-BFD7-1B2F48B018E4}"/>
              </a:ext>
            </a:extLst>
          </p:cNvPr>
          <p:cNvSpPr>
            <a:spLocks noGrp="1"/>
          </p:cNvSpPr>
          <p:nvPr>
            <p:ph type="body" idx="1"/>
          </p:nvPr>
        </p:nvSpPr>
        <p:spPr>
          <a:xfrm>
            <a:off x="944762" y="2521745"/>
            <a:ext cx="580251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A1DDA-664E-4534-BB08-82821A376B72}"/>
              </a:ext>
            </a:extLst>
          </p:cNvPr>
          <p:cNvSpPr>
            <a:spLocks noGrp="1"/>
          </p:cNvSpPr>
          <p:nvPr>
            <p:ph sz="half" idx="2"/>
          </p:nvPr>
        </p:nvSpPr>
        <p:spPr>
          <a:xfrm>
            <a:off x="944762"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294D-FB06-4768-8244-5231CA588658}"/>
              </a:ext>
            </a:extLst>
          </p:cNvPr>
          <p:cNvSpPr>
            <a:spLocks noGrp="1"/>
          </p:cNvSpPr>
          <p:nvPr>
            <p:ph type="body" sz="quarter" idx="3"/>
          </p:nvPr>
        </p:nvSpPr>
        <p:spPr>
          <a:xfrm>
            <a:off x="6943725" y="2521745"/>
            <a:ext cx="5831087"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BC7C4-40F5-405A-9FB1-998ABC5C24F6}"/>
              </a:ext>
            </a:extLst>
          </p:cNvPr>
          <p:cNvSpPr>
            <a:spLocks noGrp="1"/>
          </p:cNvSpPr>
          <p:nvPr>
            <p:ph sz="quarter" idx="4"/>
          </p:nvPr>
        </p:nvSpPr>
        <p:spPr>
          <a:xfrm>
            <a:off x="6943725"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CF1248-486C-4128-BBF3-648363E5F44D}"/>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8" name="Footer Placeholder 7">
            <a:extLst>
              <a:ext uri="{FF2B5EF4-FFF2-40B4-BE49-F238E27FC236}">
                <a16:creationId xmlns:a16="http://schemas.microsoft.com/office/drawing/2014/main" id="{01971864-E90A-49B8-A9C1-9D6C79C2FC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1E2E2C-F24B-4D07-A085-C9BA8EF053AC}"/>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98687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DC21-39CE-433B-8013-7E856C7B1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EA0FF-0213-4CAD-BD26-4EEDC09C7E23}"/>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4" name="Footer Placeholder 3">
            <a:extLst>
              <a:ext uri="{FF2B5EF4-FFF2-40B4-BE49-F238E27FC236}">
                <a16:creationId xmlns:a16="http://schemas.microsoft.com/office/drawing/2014/main" id="{DEC8B3AE-23CF-423C-9362-B593BF591E4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6C472E6-10F5-4F25-9787-5BFB51C9EC5A}"/>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16250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AA04-D15F-48D4-A97D-BEAC03A2C8C1}"/>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3" name="Footer Placeholder 2">
            <a:extLst>
              <a:ext uri="{FF2B5EF4-FFF2-40B4-BE49-F238E27FC236}">
                <a16:creationId xmlns:a16="http://schemas.microsoft.com/office/drawing/2014/main" id="{96C06134-5570-47F5-A5A7-162A6C8B8E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416C60-35B2-41D5-9BE8-329BB97C40C1}"/>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14315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33DD-FDA6-4E46-B310-C04D1A5319EE}"/>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F047A13-F0C6-4BC2-A23C-658EF285ABAE}"/>
              </a:ext>
            </a:extLst>
          </p:cNvPr>
          <p:cNvSpPr>
            <a:spLocks noGrp="1"/>
          </p:cNvSpPr>
          <p:nvPr>
            <p:ph idx="1"/>
          </p:nvPr>
        </p:nvSpPr>
        <p:spPr>
          <a:xfrm>
            <a:off x="5831087" y="1481138"/>
            <a:ext cx="6943725"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CEB82-8EC9-4893-B2CF-F89C379B3092}"/>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9495C234-3CDB-46EC-977F-EBC1EA4706B3}"/>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6" name="Footer Placeholder 5">
            <a:extLst>
              <a:ext uri="{FF2B5EF4-FFF2-40B4-BE49-F238E27FC236}">
                <a16:creationId xmlns:a16="http://schemas.microsoft.com/office/drawing/2014/main" id="{20084F92-9C6A-42DE-8A8F-A5A8A371F7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221D85-DC2C-433B-8FD7-6560F2C035CE}"/>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55065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0193-0498-454B-9CE5-87A762846EF3}"/>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28B87676-EC5F-4DF7-8FB4-E4A0955373B5}"/>
              </a:ext>
            </a:extLst>
          </p:cNvPr>
          <p:cNvSpPr>
            <a:spLocks noGrp="1"/>
          </p:cNvSpPr>
          <p:nvPr>
            <p:ph type="pic" idx="1"/>
          </p:nvPr>
        </p:nvSpPr>
        <p:spPr>
          <a:xfrm>
            <a:off x="5831087" y="1481138"/>
            <a:ext cx="6943725"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dirty="0"/>
          </a:p>
        </p:txBody>
      </p:sp>
      <p:sp>
        <p:nvSpPr>
          <p:cNvPr id="4" name="Text Placeholder 3">
            <a:extLst>
              <a:ext uri="{FF2B5EF4-FFF2-40B4-BE49-F238E27FC236}">
                <a16:creationId xmlns:a16="http://schemas.microsoft.com/office/drawing/2014/main" id="{6B411295-9DEE-4F43-A1D1-6DC9D042323C}"/>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05B81145-0F61-47BB-9A17-18177264F33A}"/>
              </a:ext>
            </a:extLst>
          </p:cNvPr>
          <p:cNvSpPr>
            <a:spLocks noGrp="1"/>
          </p:cNvSpPr>
          <p:nvPr>
            <p:ph type="dt" sz="half" idx="10"/>
          </p:nvPr>
        </p:nvSpPr>
        <p:spPr/>
        <p:txBody>
          <a:bodyPr/>
          <a:lstStyle/>
          <a:p>
            <a:fld id="{1D8BD707-D9CF-40AE-B4C6-C98DA3205C09}" type="datetimeFigureOut">
              <a:rPr lang="en-US" smtClean="0"/>
              <a:t>2/21/2022</a:t>
            </a:fld>
            <a:endParaRPr lang="en-US" dirty="0"/>
          </a:p>
        </p:txBody>
      </p:sp>
      <p:sp>
        <p:nvSpPr>
          <p:cNvPr id="6" name="Footer Placeholder 5">
            <a:extLst>
              <a:ext uri="{FF2B5EF4-FFF2-40B4-BE49-F238E27FC236}">
                <a16:creationId xmlns:a16="http://schemas.microsoft.com/office/drawing/2014/main" id="{08FD627A-E5E4-4315-87DC-84FCF8688A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947916-A27D-47C7-AAF6-C9EC296462D0}"/>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7274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457C5-654B-4371-9F43-56D72E51A364}"/>
              </a:ext>
            </a:extLst>
          </p:cNvPr>
          <p:cNvSpPr>
            <a:spLocks noGrp="1"/>
          </p:cNvSpPr>
          <p:nvPr>
            <p:ph type="title"/>
          </p:nvPr>
        </p:nvSpPr>
        <p:spPr>
          <a:xfrm>
            <a:off x="942975" y="547688"/>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297A7-52F3-48B4-9264-8CC8E49F379D}"/>
              </a:ext>
            </a:extLst>
          </p:cNvPr>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4A40D-D0F8-464D-AD89-1608E4DC65FB}"/>
              </a:ext>
            </a:extLst>
          </p:cNvPr>
          <p:cNvSpPr>
            <a:spLocks noGrp="1"/>
          </p:cNvSpPr>
          <p:nvPr>
            <p:ph type="dt" sz="half" idx="2"/>
          </p:nvPr>
        </p:nvSpPr>
        <p:spPr>
          <a:xfrm>
            <a:off x="942975" y="9534526"/>
            <a:ext cx="30861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1D8BD707-D9CF-40AE-B4C6-C98DA3205C09}" type="datetimeFigureOut">
              <a:rPr lang="en-US" smtClean="0"/>
              <a:t>2/21/2022</a:t>
            </a:fld>
            <a:endParaRPr lang="en-US" dirty="0"/>
          </a:p>
        </p:txBody>
      </p:sp>
      <p:sp>
        <p:nvSpPr>
          <p:cNvPr id="5" name="Footer Placeholder 4">
            <a:extLst>
              <a:ext uri="{FF2B5EF4-FFF2-40B4-BE49-F238E27FC236}">
                <a16:creationId xmlns:a16="http://schemas.microsoft.com/office/drawing/2014/main" id="{9C088B49-B6B0-4E57-9886-AFAE31759DD9}"/>
              </a:ext>
            </a:extLst>
          </p:cNvPr>
          <p:cNvSpPr>
            <a:spLocks noGrp="1"/>
          </p:cNvSpPr>
          <p:nvPr>
            <p:ph type="ftr" sz="quarter" idx="3"/>
          </p:nvPr>
        </p:nvSpPr>
        <p:spPr>
          <a:xfrm>
            <a:off x="4543425" y="9534526"/>
            <a:ext cx="462915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89127B-1869-45FF-97C7-315801115887}"/>
              </a:ext>
            </a:extLst>
          </p:cNvPr>
          <p:cNvSpPr>
            <a:spLocks noGrp="1"/>
          </p:cNvSpPr>
          <p:nvPr>
            <p:ph type="sldNum" sz="quarter" idx="4"/>
          </p:nvPr>
        </p:nvSpPr>
        <p:spPr>
          <a:xfrm>
            <a:off x="9686925" y="9534526"/>
            <a:ext cx="30861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37915383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key-universal.com/building-security-inspector-inspec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news.schoolsdo.org/hvac_repair_w-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human.libretexts.org/Courses/City_College_of_San_Francisco/Writing_Reading_and_College_Success:_A_First-Year_Composition_Course_for_All_Learners_(Kashyap_and_Dyquisto)/10:_Adding_to_the_Conversation_with_Research_Papers/10.01:_The_Purpose_of_Research_Writ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iz.libretexts.org/Courses/Lumen_Learning/Book:_Human_Resources_Management_(Lumen)/08:_Module_5:_Workforce_Planning/08.14:_Putting_It_Together:_Workforce_Plan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photo/photo-of-two-people-shakehands-2058130/"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eadershipfreak.wordpress.com/2011/12/14/leaders-vs-manag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ublicdomainpictures.net/view-image.php?image=8178&amp;picture=rusty-keys&amp;large=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hebluediamondgallery.com/handwriting/i/injury-preventio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theroadtothehorizon.org/2008/02/news-dubai-crane-truck-blooper.html"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mxqJr_U8rV0?start=75&amp;feature=oembed"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285875"/>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762001" y="3597619"/>
            <a:ext cx="12344399" cy="1250182"/>
          </a:xfrm>
          <a:prstGeom prst="rect">
            <a:avLst/>
          </a:prstGeom>
        </p:spPr>
        <p:txBody>
          <a:bodyPr vert="horz" wrap="square" lIns="0" tIns="120491" rIns="0" bIns="0" rtlCol="0">
            <a:spAutoFit/>
          </a:bodyPr>
          <a:lstStyle/>
          <a:p>
            <a:pPr marL="9525" marR="3810">
              <a:lnSpc>
                <a:spcPts val="8775"/>
              </a:lnSpc>
              <a:spcBef>
                <a:spcPts val="949"/>
              </a:spcBef>
            </a:pPr>
            <a:r>
              <a:rPr lang="en-US" sz="7950" spc="570" dirty="0">
                <a:solidFill>
                  <a:srgbClr val="1B263C"/>
                </a:solidFill>
              </a:rPr>
              <a:t>Incident Management</a:t>
            </a: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dirty="0">
                <a:solidFill>
                  <a:srgbClr val="1B263C"/>
                </a:solidFill>
                <a:latin typeface="Tahoma"/>
                <a:cs typeface="Tahoma"/>
              </a:rPr>
              <a:t>February 2022</a:t>
            </a:r>
            <a:endParaRPr sz="3600" dirty="0">
              <a:latin typeface="Tahoma"/>
              <a:cs typeface="Tahoma"/>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blip>
          <a:srcRect/>
          <a:stretch>
            <a:fillRect l="-8000" r="-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What would you do?</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Tree>
    <p:extLst>
      <p:ext uri="{BB962C8B-B14F-4D97-AF65-F5344CB8AC3E}">
        <p14:creationId xmlns:p14="http://schemas.microsoft.com/office/powerpoint/2010/main" val="363184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Stages of Incident Management</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graphicFrame>
        <p:nvGraphicFramePr>
          <p:cNvPr id="4" name="Content Placeholder 5">
            <a:extLst>
              <a:ext uri="{FF2B5EF4-FFF2-40B4-BE49-F238E27FC236}">
                <a16:creationId xmlns:a16="http://schemas.microsoft.com/office/drawing/2014/main" id="{2E23CD2D-2974-4E4C-AC16-38918D11A488}"/>
              </a:ext>
            </a:extLst>
          </p:cNvPr>
          <p:cNvGraphicFramePr>
            <a:graphicFrameLocks/>
          </p:cNvGraphicFramePr>
          <p:nvPr>
            <p:extLst>
              <p:ext uri="{D42A27DB-BD31-4B8C-83A1-F6EECF244321}">
                <p14:modId xmlns:p14="http://schemas.microsoft.com/office/powerpoint/2010/main" val="2416782149"/>
              </p:ext>
            </p:extLst>
          </p:nvPr>
        </p:nvGraphicFramePr>
        <p:xfrm>
          <a:off x="221566" y="2133600"/>
          <a:ext cx="13272868" cy="4076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331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Steps of Incident Resolution</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627D199F-54A3-4BB3-ADE9-7FC085D49CB5}"/>
              </a:ext>
            </a:extLst>
          </p:cNvPr>
          <p:cNvSpPr txBox="1"/>
          <p:nvPr/>
        </p:nvSpPr>
        <p:spPr>
          <a:xfrm>
            <a:off x="2009775" y="2558177"/>
            <a:ext cx="9696450" cy="5170646"/>
          </a:xfrm>
          <a:prstGeom prst="rect">
            <a:avLst/>
          </a:prstGeom>
          <a:noFill/>
        </p:spPr>
        <p:txBody>
          <a:bodyPr wrap="square">
            <a:spAutoFit/>
          </a:bodyPr>
          <a:lstStyle/>
          <a:p>
            <a:pPr algn="ctr" rtl="0" fontAlgn="base"/>
            <a:r>
              <a:rPr lang="en-US" sz="6600" b="1" i="0" u="none" strike="noStrike" dirty="0">
                <a:solidFill>
                  <a:srgbClr val="000000"/>
                </a:solidFill>
                <a:effectLst/>
                <a:latin typeface="Calibri" panose="020F0502020204030204" pitchFamily="34" charset="0"/>
              </a:rPr>
              <a:t>NOTIFY </a:t>
            </a:r>
            <a:r>
              <a:rPr lang="en-US" sz="6600" b="0" i="0" dirty="0">
                <a:solidFill>
                  <a:srgbClr val="000000"/>
                </a:solidFill>
                <a:effectLst/>
                <a:latin typeface="Calibri" panose="020F0502020204030204" pitchFamily="34" charset="0"/>
              </a:rPr>
              <a:t>​/ </a:t>
            </a:r>
            <a:r>
              <a:rPr lang="en-US" sz="6600" b="1" dirty="0">
                <a:solidFill>
                  <a:srgbClr val="000000"/>
                </a:solidFill>
                <a:latin typeface="Calibri" panose="020F0502020204030204" pitchFamily="34" charset="0"/>
              </a:rPr>
              <a:t>REPORT</a:t>
            </a:r>
          </a:p>
          <a:p>
            <a:pPr algn="ctr" rtl="0" fontAlgn="base"/>
            <a:r>
              <a:rPr lang="en-US" sz="6600" b="1" i="0" u="none" strike="noStrike" dirty="0">
                <a:solidFill>
                  <a:srgbClr val="AFABAB"/>
                </a:solidFill>
                <a:effectLst/>
                <a:latin typeface="Calibri" panose="020F0502020204030204" pitchFamily="34" charset="0"/>
              </a:rPr>
              <a:t>INITIAL REVIEW</a:t>
            </a:r>
          </a:p>
          <a:p>
            <a:pPr algn="ctr" rtl="0" fontAlgn="base"/>
            <a:r>
              <a:rPr lang="en-US" sz="6600" b="1" i="0" u="none" strike="noStrike" dirty="0">
                <a:solidFill>
                  <a:srgbClr val="AFABAB"/>
                </a:solidFill>
                <a:effectLst/>
                <a:latin typeface="Calibri" panose="020F0502020204030204" pitchFamily="34" charset="0"/>
              </a:rPr>
              <a:t>INVESTIGATION</a:t>
            </a:r>
          </a:p>
          <a:p>
            <a:pPr algn="ctr" rtl="0" fontAlgn="base"/>
            <a:r>
              <a:rPr lang="en-US" sz="6600" b="1" i="0" u="none" strike="noStrike" dirty="0">
                <a:solidFill>
                  <a:srgbClr val="AFABAB"/>
                </a:solidFill>
                <a:effectLst/>
                <a:latin typeface="Calibri" panose="020F0502020204030204" pitchFamily="34" charset="0"/>
              </a:rPr>
              <a:t>ACTIONS</a:t>
            </a:r>
          </a:p>
          <a:p>
            <a:pPr algn="ctr" rtl="0" fontAlgn="base"/>
            <a:r>
              <a:rPr lang="en-US" sz="6600" b="1" i="0" u="none" strike="noStrike" dirty="0">
                <a:solidFill>
                  <a:srgbClr val="AFABAB"/>
                </a:solidFill>
                <a:effectLst/>
                <a:latin typeface="Calibri" panose="020F0502020204030204" pitchFamily="34" charset="0"/>
              </a:rPr>
              <a:t>FINAL REVIEW</a:t>
            </a:r>
          </a:p>
        </p:txBody>
      </p:sp>
    </p:spTree>
    <p:extLst>
      <p:ext uri="{BB962C8B-B14F-4D97-AF65-F5344CB8AC3E}">
        <p14:creationId xmlns:p14="http://schemas.microsoft.com/office/powerpoint/2010/main" val="79470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15000" b="-5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Steps of Incident Resolution</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627D199F-54A3-4BB3-ADE9-7FC085D49CB5}"/>
              </a:ext>
            </a:extLst>
          </p:cNvPr>
          <p:cNvSpPr txBox="1"/>
          <p:nvPr/>
        </p:nvSpPr>
        <p:spPr>
          <a:xfrm>
            <a:off x="2009775" y="2558177"/>
            <a:ext cx="9696450" cy="5170646"/>
          </a:xfrm>
          <a:prstGeom prst="rect">
            <a:avLst/>
          </a:prstGeom>
          <a:noFill/>
        </p:spPr>
        <p:txBody>
          <a:bodyPr wrap="square">
            <a:spAutoFit/>
          </a:bodyPr>
          <a:lstStyle/>
          <a:p>
            <a:pPr algn="ctr" rtl="0" fontAlgn="base"/>
            <a:r>
              <a:rPr lang="en-US" sz="6600" b="1" dirty="0">
                <a:solidFill>
                  <a:srgbClr val="AFABAB"/>
                </a:solidFill>
                <a:latin typeface="Calibri" panose="020F0502020204030204" pitchFamily="34" charset="0"/>
              </a:rPr>
              <a:t>NOTIFY ​/ REPORT</a:t>
            </a:r>
          </a:p>
          <a:p>
            <a:pPr algn="ctr" fontAlgn="base"/>
            <a:r>
              <a:rPr lang="en-US" sz="6600" b="1" dirty="0">
                <a:solidFill>
                  <a:srgbClr val="000000"/>
                </a:solidFill>
                <a:latin typeface="Calibri" panose="020F0502020204030204" pitchFamily="34" charset="0"/>
              </a:rPr>
              <a:t>INITIAL REVIEW</a:t>
            </a:r>
          </a:p>
          <a:p>
            <a:pPr algn="ctr" rtl="0" fontAlgn="base"/>
            <a:r>
              <a:rPr lang="en-US" sz="6600" b="1" i="0" u="none" strike="noStrike" dirty="0">
                <a:solidFill>
                  <a:srgbClr val="AFABAB"/>
                </a:solidFill>
                <a:effectLst/>
                <a:latin typeface="Calibri" panose="020F0502020204030204" pitchFamily="34" charset="0"/>
              </a:rPr>
              <a:t>INVESTIGATION</a:t>
            </a:r>
          </a:p>
          <a:p>
            <a:pPr algn="ctr" rtl="0" fontAlgn="base"/>
            <a:r>
              <a:rPr lang="en-US" sz="6600" b="1" i="0" u="none" strike="noStrike" dirty="0">
                <a:solidFill>
                  <a:srgbClr val="AFABAB"/>
                </a:solidFill>
                <a:effectLst/>
                <a:latin typeface="Calibri" panose="020F0502020204030204" pitchFamily="34" charset="0"/>
              </a:rPr>
              <a:t>ACTIONS</a:t>
            </a:r>
          </a:p>
          <a:p>
            <a:pPr algn="ctr" rtl="0" fontAlgn="base"/>
            <a:r>
              <a:rPr lang="en-US" sz="6600" b="1" i="0" u="none" strike="noStrike" dirty="0">
                <a:solidFill>
                  <a:srgbClr val="AFABAB"/>
                </a:solidFill>
                <a:effectLst/>
                <a:latin typeface="Calibri" panose="020F0502020204030204" pitchFamily="34" charset="0"/>
              </a:rPr>
              <a:t>FINAL REVIEW</a:t>
            </a:r>
          </a:p>
        </p:txBody>
      </p:sp>
    </p:spTree>
    <p:extLst>
      <p:ext uri="{BB962C8B-B14F-4D97-AF65-F5344CB8AC3E}">
        <p14:creationId xmlns:p14="http://schemas.microsoft.com/office/powerpoint/2010/main" val="205793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Steps of Incident Resolution</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627D199F-54A3-4BB3-ADE9-7FC085D49CB5}"/>
              </a:ext>
            </a:extLst>
          </p:cNvPr>
          <p:cNvSpPr txBox="1"/>
          <p:nvPr/>
        </p:nvSpPr>
        <p:spPr>
          <a:xfrm>
            <a:off x="2009775" y="2558177"/>
            <a:ext cx="9696450" cy="5170646"/>
          </a:xfrm>
          <a:prstGeom prst="rect">
            <a:avLst/>
          </a:prstGeom>
          <a:noFill/>
        </p:spPr>
        <p:txBody>
          <a:bodyPr wrap="square">
            <a:spAutoFit/>
          </a:bodyPr>
          <a:lstStyle/>
          <a:p>
            <a:pPr algn="ctr" rtl="0" fontAlgn="base"/>
            <a:r>
              <a:rPr lang="en-US" sz="6600" b="1" dirty="0">
                <a:solidFill>
                  <a:srgbClr val="AFABAB"/>
                </a:solidFill>
                <a:latin typeface="Calibri" panose="020F0502020204030204" pitchFamily="34" charset="0"/>
              </a:rPr>
              <a:t>NOTIFY ​/ REPORT</a:t>
            </a:r>
          </a:p>
          <a:p>
            <a:pPr algn="ctr" fontAlgn="base"/>
            <a:r>
              <a:rPr lang="en-US" sz="6600" b="1" dirty="0">
                <a:solidFill>
                  <a:srgbClr val="AFABAB"/>
                </a:solidFill>
                <a:latin typeface="Calibri" panose="020F0502020204030204" pitchFamily="34" charset="0"/>
              </a:rPr>
              <a:t>INITIAL REVIEW</a:t>
            </a:r>
          </a:p>
          <a:p>
            <a:pPr algn="ctr" rtl="0" fontAlgn="base"/>
            <a:r>
              <a:rPr lang="en-US" sz="6600" b="1" dirty="0">
                <a:solidFill>
                  <a:srgbClr val="000000"/>
                </a:solidFill>
                <a:latin typeface="Calibri" panose="020F0502020204030204" pitchFamily="34" charset="0"/>
              </a:rPr>
              <a:t>INVESTIGATION</a:t>
            </a:r>
          </a:p>
          <a:p>
            <a:pPr algn="ctr" rtl="0" fontAlgn="base"/>
            <a:r>
              <a:rPr lang="en-US" sz="6600" b="1" i="0" u="none" strike="noStrike" dirty="0">
                <a:solidFill>
                  <a:srgbClr val="AFABAB"/>
                </a:solidFill>
                <a:effectLst/>
                <a:latin typeface="Calibri" panose="020F0502020204030204" pitchFamily="34" charset="0"/>
              </a:rPr>
              <a:t>ACTIONS</a:t>
            </a:r>
          </a:p>
          <a:p>
            <a:pPr algn="ctr" rtl="0" fontAlgn="base"/>
            <a:r>
              <a:rPr lang="en-US" sz="6600" b="1" i="0" u="none" strike="noStrike" dirty="0">
                <a:solidFill>
                  <a:srgbClr val="AFABAB"/>
                </a:solidFill>
                <a:effectLst/>
                <a:latin typeface="Calibri" panose="020F0502020204030204" pitchFamily="34" charset="0"/>
              </a:rPr>
              <a:t>FINAL REVIEW</a:t>
            </a:r>
          </a:p>
        </p:txBody>
      </p:sp>
    </p:spTree>
    <p:extLst>
      <p:ext uri="{BB962C8B-B14F-4D97-AF65-F5344CB8AC3E}">
        <p14:creationId xmlns:p14="http://schemas.microsoft.com/office/powerpoint/2010/main" val="10976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Steps of Incident Resolution</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627D199F-54A3-4BB3-ADE9-7FC085D49CB5}"/>
              </a:ext>
            </a:extLst>
          </p:cNvPr>
          <p:cNvSpPr txBox="1"/>
          <p:nvPr/>
        </p:nvSpPr>
        <p:spPr>
          <a:xfrm>
            <a:off x="2009775" y="2558177"/>
            <a:ext cx="9696450" cy="5170646"/>
          </a:xfrm>
          <a:prstGeom prst="rect">
            <a:avLst/>
          </a:prstGeom>
          <a:noFill/>
        </p:spPr>
        <p:txBody>
          <a:bodyPr wrap="square">
            <a:spAutoFit/>
          </a:bodyPr>
          <a:lstStyle/>
          <a:p>
            <a:pPr algn="ctr" rtl="0" fontAlgn="base"/>
            <a:r>
              <a:rPr lang="en-US" sz="6600" b="1" dirty="0">
                <a:solidFill>
                  <a:srgbClr val="AFABAB"/>
                </a:solidFill>
                <a:latin typeface="Calibri" panose="020F0502020204030204" pitchFamily="34" charset="0"/>
              </a:rPr>
              <a:t>NOTIFY ​/ REPORT</a:t>
            </a:r>
          </a:p>
          <a:p>
            <a:pPr algn="ctr" fontAlgn="base"/>
            <a:r>
              <a:rPr lang="en-US" sz="6600" b="1" dirty="0">
                <a:solidFill>
                  <a:srgbClr val="AFABAB"/>
                </a:solidFill>
                <a:latin typeface="Calibri" panose="020F0502020204030204" pitchFamily="34" charset="0"/>
              </a:rPr>
              <a:t>INITIAL REVIEW</a:t>
            </a:r>
          </a:p>
          <a:p>
            <a:pPr algn="ctr" rtl="0" fontAlgn="base"/>
            <a:r>
              <a:rPr lang="en-US" sz="6600" b="1" dirty="0">
                <a:solidFill>
                  <a:srgbClr val="AFABAB"/>
                </a:solidFill>
                <a:latin typeface="Calibri" panose="020F0502020204030204" pitchFamily="34" charset="0"/>
              </a:rPr>
              <a:t>INVESTIGATION</a:t>
            </a:r>
          </a:p>
          <a:p>
            <a:pPr algn="ctr" rtl="0" fontAlgn="base"/>
            <a:r>
              <a:rPr lang="en-US" sz="6600" b="1" dirty="0">
                <a:solidFill>
                  <a:srgbClr val="000000"/>
                </a:solidFill>
                <a:latin typeface="Calibri" panose="020F0502020204030204" pitchFamily="34" charset="0"/>
              </a:rPr>
              <a:t>ACTIONS</a:t>
            </a:r>
          </a:p>
          <a:p>
            <a:pPr algn="ctr" rtl="0" fontAlgn="base"/>
            <a:r>
              <a:rPr lang="en-US" sz="6600" b="1" i="0" u="none" strike="noStrike" dirty="0">
                <a:solidFill>
                  <a:srgbClr val="AFABAB"/>
                </a:solidFill>
                <a:effectLst/>
                <a:latin typeface="Calibri" panose="020F0502020204030204" pitchFamily="34" charset="0"/>
              </a:rPr>
              <a:t>FINAL REVIEW</a:t>
            </a:r>
          </a:p>
        </p:txBody>
      </p:sp>
    </p:spTree>
    <p:extLst>
      <p:ext uri="{BB962C8B-B14F-4D97-AF65-F5344CB8AC3E}">
        <p14:creationId xmlns:p14="http://schemas.microsoft.com/office/powerpoint/2010/main" val="194060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The Five Steps of Incident Resolution</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
        <p:nvSpPr>
          <p:cNvPr id="5" name="TextBox 4">
            <a:extLst>
              <a:ext uri="{FF2B5EF4-FFF2-40B4-BE49-F238E27FC236}">
                <a16:creationId xmlns:a16="http://schemas.microsoft.com/office/drawing/2014/main" id="{627D199F-54A3-4BB3-ADE9-7FC085D49CB5}"/>
              </a:ext>
            </a:extLst>
          </p:cNvPr>
          <p:cNvSpPr txBox="1"/>
          <p:nvPr/>
        </p:nvSpPr>
        <p:spPr>
          <a:xfrm>
            <a:off x="2009775" y="2558177"/>
            <a:ext cx="9696450" cy="5170646"/>
          </a:xfrm>
          <a:prstGeom prst="rect">
            <a:avLst/>
          </a:prstGeom>
          <a:noFill/>
        </p:spPr>
        <p:txBody>
          <a:bodyPr wrap="square">
            <a:spAutoFit/>
          </a:bodyPr>
          <a:lstStyle/>
          <a:p>
            <a:pPr algn="ctr" rtl="0" fontAlgn="base"/>
            <a:r>
              <a:rPr lang="en-US" sz="6600" b="1" dirty="0">
                <a:solidFill>
                  <a:srgbClr val="AFABAB"/>
                </a:solidFill>
                <a:latin typeface="Calibri" panose="020F0502020204030204" pitchFamily="34" charset="0"/>
              </a:rPr>
              <a:t>NOTIFY ​/ REPORT</a:t>
            </a:r>
          </a:p>
          <a:p>
            <a:pPr algn="ctr" fontAlgn="base"/>
            <a:r>
              <a:rPr lang="en-US" sz="6600" b="1" dirty="0">
                <a:solidFill>
                  <a:srgbClr val="AFABAB"/>
                </a:solidFill>
                <a:latin typeface="Calibri" panose="020F0502020204030204" pitchFamily="34" charset="0"/>
              </a:rPr>
              <a:t>INITIAL REVIEW</a:t>
            </a:r>
          </a:p>
          <a:p>
            <a:pPr algn="ctr" rtl="0" fontAlgn="base"/>
            <a:r>
              <a:rPr lang="en-US" sz="6600" b="1" dirty="0">
                <a:solidFill>
                  <a:srgbClr val="AFABAB"/>
                </a:solidFill>
                <a:latin typeface="Calibri" panose="020F0502020204030204" pitchFamily="34" charset="0"/>
              </a:rPr>
              <a:t>INVESTIGATION</a:t>
            </a:r>
          </a:p>
          <a:p>
            <a:pPr algn="ctr" rtl="0" fontAlgn="base"/>
            <a:r>
              <a:rPr lang="en-US" sz="6600" b="1" dirty="0">
                <a:solidFill>
                  <a:srgbClr val="AFABAB"/>
                </a:solidFill>
                <a:latin typeface="Calibri" panose="020F0502020204030204" pitchFamily="34" charset="0"/>
              </a:rPr>
              <a:t>ACTIONS</a:t>
            </a:r>
          </a:p>
          <a:p>
            <a:pPr algn="ctr" rtl="0" fontAlgn="base"/>
            <a:r>
              <a:rPr lang="en-US" sz="6600" b="1" dirty="0">
                <a:solidFill>
                  <a:srgbClr val="000000"/>
                </a:solidFill>
                <a:latin typeface="Calibri" panose="020F0502020204030204" pitchFamily="34" charset="0"/>
              </a:rPr>
              <a:t>FINAL</a:t>
            </a:r>
            <a:r>
              <a:rPr lang="en-US" sz="6600" b="1" i="0" u="none" strike="noStrike" dirty="0">
                <a:solidFill>
                  <a:srgbClr val="AFABAB"/>
                </a:solidFill>
                <a:effectLst/>
                <a:latin typeface="Calibri" panose="020F0502020204030204" pitchFamily="34" charset="0"/>
              </a:rPr>
              <a:t> </a:t>
            </a:r>
            <a:r>
              <a:rPr lang="en-US" sz="6600" b="1" dirty="0">
                <a:solidFill>
                  <a:srgbClr val="000000"/>
                </a:solidFill>
                <a:latin typeface="Calibri" panose="020F0502020204030204" pitchFamily="34" charset="0"/>
              </a:rPr>
              <a:t>REVIEW</a:t>
            </a:r>
          </a:p>
        </p:txBody>
      </p:sp>
    </p:spTree>
    <p:extLst>
      <p:ext uri="{BB962C8B-B14F-4D97-AF65-F5344CB8AC3E}">
        <p14:creationId xmlns:p14="http://schemas.microsoft.com/office/powerpoint/2010/main" val="22715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4000" t="9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dirty="0">
                <a:solidFill>
                  <a:schemeClr val="bg1"/>
                </a:solidFill>
              </a:rPr>
              <a:t>One Team </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pPr marL="0" indent="0" algn="ctr">
              <a:buNone/>
            </a:pPr>
            <a:r>
              <a:rPr lang="en-US" sz="6600" b="1" dirty="0"/>
              <a:t>QUESTIONS?</a:t>
            </a:r>
          </a:p>
        </p:txBody>
      </p:sp>
    </p:spTree>
    <p:extLst>
      <p:ext uri="{BB962C8B-B14F-4D97-AF65-F5344CB8AC3E}">
        <p14:creationId xmlns:p14="http://schemas.microsoft.com/office/powerpoint/2010/main" val="19123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dirty="0">
                <a:solidFill>
                  <a:schemeClr val="bg1"/>
                </a:solidFill>
              </a:rPr>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dirty="0">
                <a:solidFill>
                  <a:schemeClr val="bg1"/>
                </a:solidFill>
              </a:rPr>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B69-363C-490C-BF76-4A4157C23261}"/>
              </a:ext>
            </a:extLst>
          </p:cNvPr>
          <p:cNvSpPr>
            <a:spLocks noGrp="1"/>
          </p:cNvSpPr>
          <p:nvPr>
            <p:ph type="title"/>
          </p:nvPr>
        </p:nvSpPr>
        <p:spPr>
          <a:xfrm>
            <a:off x="-31652" y="450055"/>
            <a:ext cx="11830050" cy="1142999"/>
          </a:xfrm>
          <a:solidFill>
            <a:schemeClr val="tx2">
              <a:lumMod val="50000"/>
            </a:schemeClr>
          </a:solidFill>
        </p:spPr>
        <p:txBody>
          <a:bodyPr vert="horz" lIns="91440" tIns="45720" rIns="91440" bIns="45720" rtlCol="0" anchor="ctr">
            <a:normAutofit/>
          </a:bodyPr>
          <a:lstStyle/>
          <a:p>
            <a:r>
              <a:rPr lang="en-US" dirty="0">
                <a:solidFill>
                  <a:schemeClr val="bg1"/>
                </a:solidFill>
              </a:rPr>
              <a:t>What is Incident Management?</a:t>
            </a:r>
          </a:p>
        </p:txBody>
      </p:sp>
      <p:sp>
        <p:nvSpPr>
          <p:cNvPr id="8" name="Content Placeholder 7">
            <a:extLst>
              <a:ext uri="{FF2B5EF4-FFF2-40B4-BE49-F238E27FC236}">
                <a16:creationId xmlns:a16="http://schemas.microsoft.com/office/drawing/2014/main" id="{B0FA838F-76B4-4114-9A9B-08A9F9F2671D}"/>
              </a:ext>
            </a:extLst>
          </p:cNvPr>
          <p:cNvSpPr>
            <a:spLocks noGrp="1"/>
          </p:cNvSpPr>
          <p:nvPr>
            <p:ph idx="1"/>
          </p:nvPr>
        </p:nvSpPr>
        <p:spPr/>
        <p:txBody>
          <a:bodyPr/>
          <a:lstStyle/>
          <a:p>
            <a:pPr marL="0" indent="0">
              <a:buNone/>
            </a:pPr>
            <a:r>
              <a:rPr lang="en-US" dirty="0">
                <a:solidFill>
                  <a:schemeClr val="bg1"/>
                </a:solidFill>
              </a:rPr>
              <a:t>Incident management is the process of identifying, preventing, responding to, recording, and analyzing workplace health and safety risks and makes workplaces safer for employees and the environment, while also ensuring organizations stay productive and mitigate unnecessary costs. </a:t>
            </a:r>
          </a:p>
        </p:txBody>
      </p:sp>
    </p:spTree>
    <p:extLst>
      <p:ext uri="{BB962C8B-B14F-4D97-AF65-F5344CB8AC3E}">
        <p14:creationId xmlns:p14="http://schemas.microsoft.com/office/powerpoint/2010/main" val="1876035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extLst>
              <a:ext uri="{837473B0-CC2E-450A-ABE3-18F120FF3D39}">
                <a1611:picAttrSrcUrl xmlns:a1611="http://schemas.microsoft.com/office/drawing/2016/11/main" r:id="rId4"/>
              </a:ext>
            </a:extLst>
          </a:blip>
          <a:srcRect/>
          <a:stretch>
            <a:fillRect l="-30000" r="-3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Management Support </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381000" y="2019299"/>
            <a:ext cx="12392025" cy="7696199"/>
          </a:xfrm>
        </p:spPr>
        <p:txBody>
          <a:bodyPr>
            <a:normAutofit fontScale="85000" lnSpcReduction="20000"/>
          </a:bodyPr>
          <a:lstStyle/>
          <a:p>
            <a:r>
              <a:rPr lang="en-US" b="1" i="0" dirty="0">
                <a:effectLst/>
                <a:latin typeface="Open Sans" panose="020B0606030504020204" pitchFamily="34" charset="0"/>
              </a:rPr>
              <a:t>Senior Management Role:</a:t>
            </a:r>
          </a:p>
          <a:p>
            <a:pPr marR="0" lvl="1" algn="just">
              <a:spcAft>
                <a:spcPts val="0"/>
              </a:spcAft>
            </a:pPr>
            <a:r>
              <a:rPr lang="en-US" dirty="0">
                <a:latin typeface="Open Sans" panose="020B0606030504020204" pitchFamily="34" charset="0"/>
              </a:rPr>
              <a:t>Create a culture that promotes incident and near miss reporting and establishes clear expectations and responsibilities.  </a:t>
            </a:r>
          </a:p>
          <a:p>
            <a:pPr lvl="1" algn="just"/>
            <a:r>
              <a:rPr lang="en-US" b="0" i="0" dirty="0">
                <a:effectLst/>
                <a:latin typeface="Open Sans" panose="020B0606030504020204" pitchFamily="34" charset="0"/>
              </a:rPr>
              <a:t>Holds employees and contractors accountable for not reporting incidents and near misses. </a:t>
            </a:r>
          </a:p>
          <a:p>
            <a:pPr lvl="1" algn="just"/>
            <a:endParaRPr lang="en-US" b="0" i="0" dirty="0">
              <a:effectLst/>
              <a:latin typeface="Open Sans" panose="020B0606030504020204" pitchFamily="34" charset="0"/>
            </a:endParaRPr>
          </a:p>
          <a:p>
            <a:r>
              <a:rPr lang="en-US" sz="3200" b="1" dirty="0">
                <a:latin typeface="Open Sans" panose="020B0606030504020204" pitchFamily="34" charset="0"/>
              </a:rPr>
              <a:t>Supervisors and Managers: </a:t>
            </a:r>
          </a:p>
          <a:p>
            <a:pPr lvl="1" algn="just"/>
            <a:r>
              <a:rPr lang="en-US" dirty="0">
                <a:latin typeface="Open Sans" panose="020B0606030504020204" pitchFamily="34" charset="0"/>
              </a:rPr>
              <a:t>Promotes a culture where reporting incidents and near misses is standard practice </a:t>
            </a:r>
          </a:p>
          <a:p>
            <a:pPr lvl="1" algn="just"/>
            <a:r>
              <a:rPr lang="en-US" dirty="0">
                <a:latin typeface="Open Sans" panose="020B0606030504020204" pitchFamily="34" charset="0"/>
              </a:rPr>
              <a:t>Ensure that all incidents are reported to the HSE Department in a timely manner, to participate as needed in the investigations, and to support HSE in implementing any resulting corrective actions. </a:t>
            </a:r>
          </a:p>
          <a:p>
            <a:pPr marL="514350" lvl="1" indent="0" algn="just">
              <a:buNone/>
            </a:pPr>
            <a:endParaRPr lang="en-US" sz="2700" dirty="0">
              <a:latin typeface="Open Sans" panose="020B0606030504020204" pitchFamily="34" charset="0"/>
            </a:endParaRPr>
          </a:p>
          <a:p>
            <a:r>
              <a:rPr lang="en-US" sz="3200" b="1" dirty="0">
                <a:latin typeface="Open Sans" panose="020B0606030504020204" pitchFamily="34" charset="0"/>
              </a:rPr>
              <a:t>HSE Department: </a:t>
            </a:r>
          </a:p>
          <a:p>
            <a:pPr lvl="1" algn="just"/>
            <a:r>
              <a:rPr lang="en-US" dirty="0">
                <a:latin typeface="Open Sans" panose="020B0606030504020204" pitchFamily="34" charset="0"/>
              </a:rPr>
              <a:t>Monitors reported near misses and incidents by tracking the leading key performance indicators to capture and provide current information about effective performance, activities, and processes of HSE management. </a:t>
            </a:r>
          </a:p>
          <a:p>
            <a:pPr lvl="1" algn="just"/>
            <a:endParaRPr lang="en-US" dirty="0">
              <a:latin typeface="Open Sans" panose="020B0606030504020204" pitchFamily="34" charset="0"/>
            </a:endParaRPr>
          </a:p>
          <a:p>
            <a:pPr lvl="1" algn="just"/>
            <a:r>
              <a:rPr lang="en-US" dirty="0">
                <a:latin typeface="Open Sans" panose="020B0606030504020204" pitchFamily="34" charset="0"/>
              </a:rPr>
              <a:t>Identification and elimination or control of risks in the workplace that can otherwise lead to incidents and injuries.</a:t>
            </a:r>
          </a:p>
          <a:p>
            <a:pPr marL="0" indent="0" algn="just">
              <a:buNone/>
            </a:pPr>
            <a:endParaRPr lang="en-US" sz="2700" dirty="0">
              <a:latin typeface="Open Sans" panose="020B0606030504020204" pitchFamily="34" charset="0"/>
            </a:endParaRPr>
          </a:p>
          <a:p>
            <a:r>
              <a:rPr lang="en-US" sz="3200" b="1" dirty="0">
                <a:latin typeface="Open Sans" panose="020B0606030504020204" pitchFamily="34" charset="0"/>
              </a:rPr>
              <a:t>Company employees and contractors: </a:t>
            </a:r>
          </a:p>
          <a:p>
            <a:pPr lvl="1" algn="just"/>
            <a:r>
              <a:rPr lang="en-US" dirty="0">
                <a:latin typeface="Open Sans" panose="020B0606030504020204" pitchFamily="34" charset="0"/>
              </a:rPr>
              <a:t>Reporting all incidents and near misses to your supervisor or manager immediately. </a:t>
            </a:r>
            <a:endParaRPr lang="en-US" b="0" i="0" dirty="0">
              <a:effectLst/>
              <a:latin typeface="Open Sans" panose="020B0606030504020204" pitchFamily="34" charset="0"/>
            </a:endParaRPr>
          </a:p>
          <a:p>
            <a:endParaRPr lang="en-US" dirty="0"/>
          </a:p>
        </p:txBody>
      </p:sp>
    </p:spTree>
    <p:extLst>
      <p:ext uri="{BB962C8B-B14F-4D97-AF65-F5344CB8AC3E}">
        <p14:creationId xmlns:p14="http://schemas.microsoft.com/office/powerpoint/2010/main" val="141622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lstStyle/>
          <a:p>
            <a:r>
              <a:rPr lang="en-US">
                <a:solidFill>
                  <a:schemeClr val="bg1"/>
                </a:solidFill>
              </a:rPr>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extLst>
              <a:ext uri="{837473B0-CC2E-450A-ABE3-18F120FF3D39}">
                <a1611:picAttrSrcUrl xmlns:a1611="http://schemas.microsoft.com/office/drawing/2016/11/main" r:id="rId4"/>
              </a:ext>
            </a:extLst>
          </a:blip>
          <a:srcRect/>
          <a:stretch>
            <a:fillRect l="-6000" t="1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Why Is Incident Management Important?</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dirty="0">
              <a:effectLst/>
              <a:latin typeface="Open Sans" panose="020B0606030504020204" pitchFamily="34" charset="0"/>
            </a:endParaRPr>
          </a:p>
          <a:p>
            <a:endParaRPr lang="en-US" dirty="0"/>
          </a:p>
        </p:txBody>
      </p:sp>
    </p:spTree>
    <p:extLst>
      <p:ext uri="{BB962C8B-B14F-4D97-AF65-F5344CB8AC3E}">
        <p14:creationId xmlns:p14="http://schemas.microsoft.com/office/powerpoint/2010/main" val="15525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
            <a:lum/>
            <a:extLst>
              <a:ext uri="{837473B0-CC2E-450A-ABE3-18F120FF3D39}">
                <a1611:picAttrSrcUrl xmlns:a1611="http://schemas.microsoft.com/office/drawing/2016/11/main" r:id="rId4"/>
              </a:ext>
            </a:extLst>
          </a:blip>
          <a:srcRect/>
          <a:stretch>
            <a:fillRect l="-12000" r="-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dirty="0">
                <a:solidFill>
                  <a:schemeClr val="bg1"/>
                </a:solidFill>
              </a:rPr>
              <a:t>Why Is Incident Management Important?</a:t>
            </a: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790575" y="2019300"/>
            <a:ext cx="11982450" cy="7246146"/>
          </a:xfrm>
        </p:spPr>
        <p:txBody>
          <a:bodyPr>
            <a:normAutofit/>
          </a:bodyPr>
          <a:lstStyle/>
          <a:p>
            <a:pPr lvl="1"/>
            <a:endParaRPr lang="en-US" b="0" i="0" dirty="0">
              <a:effectLst/>
              <a:latin typeface="Open Sans" panose="020B0606030504020204" pitchFamily="34" charset="0"/>
            </a:endParaRPr>
          </a:p>
          <a:p>
            <a:endParaRPr lang="en-US" dirty="0"/>
          </a:p>
        </p:txBody>
      </p:sp>
      <p:sp>
        <p:nvSpPr>
          <p:cNvPr id="6" name="Content Placeholder 2">
            <a:extLst>
              <a:ext uri="{FF2B5EF4-FFF2-40B4-BE49-F238E27FC236}">
                <a16:creationId xmlns:a16="http://schemas.microsoft.com/office/drawing/2014/main" id="{16D449D5-BA5C-4ADE-AA35-989FE6B29788}"/>
              </a:ext>
            </a:extLst>
          </p:cNvPr>
          <p:cNvSpPr txBox="1">
            <a:spLocks/>
          </p:cNvSpPr>
          <p:nvPr/>
        </p:nvSpPr>
        <p:spPr>
          <a:xfrm>
            <a:off x="381000" y="2019299"/>
            <a:ext cx="12392025" cy="1143001"/>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endParaRPr lang="en-US" dirty="0"/>
          </a:p>
        </p:txBody>
      </p:sp>
      <p:sp>
        <p:nvSpPr>
          <p:cNvPr id="9" name="Content Placeholder 2">
            <a:extLst>
              <a:ext uri="{FF2B5EF4-FFF2-40B4-BE49-F238E27FC236}">
                <a16:creationId xmlns:a16="http://schemas.microsoft.com/office/drawing/2014/main" id="{84CAD92A-63E4-49FA-A52F-F5CC8B61BC9C}"/>
              </a:ext>
            </a:extLst>
          </p:cNvPr>
          <p:cNvSpPr txBox="1">
            <a:spLocks/>
          </p:cNvSpPr>
          <p:nvPr/>
        </p:nvSpPr>
        <p:spPr>
          <a:xfrm>
            <a:off x="533400" y="2171699"/>
            <a:ext cx="12392025" cy="1524001"/>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3200" b="1" dirty="0">
                <a:latin typeface="Open Sans" panose="020B0606030504020204" pitchFamily="34" charset="0"/>
              </a:rPr>
              <a:t>What types of incidents should be reported?</a:t>
            </a:r>
          </a:p>
          <a:p>
            <a:pPr lvl="1"/>
            <a:endParaRPr lang="en-US" sz="2750" dirty="0">
              <a:latin typeface="Open Sans" panose="020B0606030504020204" pitchFamily="34" charset="0"/>
            </a:endParaRPr>
          </a:p>
          <a:p>
            <a:pPr lvl="1" algn="just"/>
            <a:endParaRPr lang="en-US" dirty="0">
              <a:latin typeface="Open Sans" panose="020B0606030504020204" pitchFamily="34" charset="0"/>
            </a:endParaRPr>
          </a:p>
          <a:p>
            <a:endParaRPr lang="en-US" dirty="0"/>
          </a:p>
        </p:txBody>
      </p:sp>
      <p:sp>
        <p:nvSpPr>
          <p:cNvPr id="11" name="TextBox 10">
            <a:extLst>
              <a:ext uri="{FF2B5EF4-FFF2-40B4-BE49-F238E27FC236}">
                <a16:creationId xmlns:a16="http://schemas.microsoft.com/office/drawing/2014/main" id="{F24D84E9-AA3B-4321-A276-88BF773A7C5A}"/>
              </a:ext>
            </a:extLst>
          </p:cNvPr>
          <p:cNvSpPr txBox="1"/>
          <p:nvPr/>
        </p:nvSpPr>
        <p:spPr>
          <a:xfrm>
            <a:off x="638175" y="3178931"/>
            <a:ext cx="4114800" cy="1015663"/>
          </a:xfrm>
          <a:prstGeom prst="rect">
            <a:avLst/>
          </a:prstGeom>
          <a:noFill/>
        </p:spPr>
        <p:txBody>
          <a:bodyPr wrap="square" rtlCol="0">
            <a:spAutoFit/>
          </a:bodyPr>
          <a:lstStyle/>
          <a:p>
            <a:pPr lvl="1"/>
            <a:r>
              <a:rPr lang="en-US" sz="2400" dirty="0">
                <a:latin typeface="Open Sans" panose="020B0606030504020204" pitchFamily="34" charset="0"/>
              </a:rPr>
              <a:t>Near Miss </a:t>
            </a:r>
          </a:p>
          <a:p>
            <a:pPr lvl="1"/>
            <a:endParaRPr lang="en-US" sz="1800" dirty="0">
              <a:latin typeface="Open Sans" panose="020B0606030504020204" pitchFamily="34" charset="0"/>
            </a:endParaRPr>
          </a:p>
          <a:p>
            <a:endParaRPr lang="en-US" dirty="0"/>
          </a:p>
        </p:txBody>
      </p:sp>
      <p:sp>
        <p:nvSpPr>
          <p:cNvPr id="13" name="TextBox 12">
            <a:extLst>
              <a:ext uri="{FF2B5EF4-FFF2-40B4-BE49-F238E27FC236}">
                <a16:creationId xmlns:a16="http://schemas.microsoft.com/office/drawing/2014/main" id="{658FBABA-86CE-49E4-AEAE-8792E9974DE2}"/>
              </a:ext>
            </a:extLst>
          </p:cNvPr>
          <p:cNvSpPr txBox="1"/>
          <p:nvPr/>
        </p:nvSpPr>
        <p:spPr>
          <a:xfrm>
            <a:off x="511629" y="4548783"/>
            <a:ext cx="3511154" cy="738664"/>
          </a:xfrm>
          <a:prstGeom prst="rect">
            <a:avLst/>
          </a:prstGeom>
          <a:noFill/>
        </p:spPr>
        <p:txBody>
          <a:bodyPr wrap="square" rtlCol="0">
            <a:spAutoFit/>
          </a:bodyPr>
          <a:lstStyle/>
          <a:p>
            <a:pPr lvl="1"/>
            <a:r>
              <a:rPr lang="en-US" sz="2400" dirty="0">
                <a:latin typeface="Open Sans" panose="020B0606030504020204" pitchFamily="34" charset="0"/>
              </a:rPr>
              <a:t>Injuries / First Aid  </a:t>
            </a:r>
          </a:p>
          <a:p>
            <a:pPr lvl="1"/>
            <a:endParaRPr lang="en-US" sz="1800" dirty="0">
              <a:latin typeface="Open Sans" panose="020B0606030504020204" pitchFamily="34" charset="0"/>
            </a:endParaRPr>
          </a:p>
        </p:txBody>
      </p:sp>
      <p:sp>
        <p:nvSpPr>
          <p:cNvPr id="15" name="TextBox 14">
            <a:extLst>
              <a:ext uri="{FF2B5EF4-FFF2-40B4-BE49-F238E27FC236}">
                <a16:creationId xmlns:a16="http://schemas.microsoft.com/office/drawing/2014/main" id="{3A34DBC2-E30E-4A0A-91E4-2B6C3F51548B}"/>
              </a:ext>
            </a:extLst>
          </p:cNvPr>
          <p:cNvSpPr txBox="1"/>
          <p:nvPr/>
        </p:nvSpPr>
        <p:spPr>
          <a:xfrm>
            <a:off x="979260" y="5995824"/>
            <a:ext cx="4278539" cy="738664"/>
          </a:xfrm>
          <a:prstGeom prst="rect">
            <a:avLst/>
          </a:prstGeom>
          <a:noFill/>
        </p:spPr>
        <p:txBody>
          <a:bodyPr wrap="square" rtlCol="0">
            <a:spAutoFit/>
          </a:bodyPr>
          <a:lstStyle/>
          <a:p>
            <a:r>
              <a:rPr lang="en-US" sz="2400" dirty="0">
                <a:latin typeface="Open Sans" panose="020B0606030504020204" pitchFamily="34" charset="0"/>
              </a:rPr>
              <a:t>Property Damage Accidents  </a:t>
            </a:r>
          </a:p>
          <a:p>
            <a:endParaRPr lang="en-US" dirty="0"/>
          </a:p>
        </p:txBody>
      </p:sp>
    </p:spTree>
    <p:extLst>
      <p:ext uri="{BB962C8B-B14F-4D97-AF65-F5344CB8AC3E}">
        <p14:creationId xmlns:p14="http://schemas.microsoft.com/office/powerpoint/2010/main" val="37288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b="0" i="0">
                <a:solidFill>
                  <a:schemeClr val="bg1"/>
                </a:solidFill>
                <a:effectLst/>
                <a:latin typeface="Roboto" panose="02000000000000000000" pitchFamily="2" charset="0"/>
              </a:rPr>
              <a:t>What is near miss, incident, accident?</a:t>
            </a:r>
            <a:endParaRPr lang="en-US" b="0" i="0" dirty="0">
              <a:solidFill>
                <a:schemeClr val="bg1"/>
              </a:solidFill>
              <a:effectLst/>
              <a:latin typeface="Roboto" panose="02000000000000000000" pitchFamily="2" charset="0"/>
            </a:endParaRPr>
          </a:p>
        </p:txBody>
      </p:sp>
      <p:sp>
        <p:nvSpPr>
          <p:cNvPr id="3" name="Content Placeholder 2">
            <a:extLst>
              <a:ext uri="{FF2B5EF4-FFF2-40B4-BE49-F238E27FC236}">
                <a16:creationId xmlns:a16="http://schemas.microsoft.com/office/drawing/2014/main" id="{51E38138-AE7C-44C4-91CD-7BFD02AF3E56}"/>
              </a:ext>
            </a:extLst>
          </p:cNvPr>
          <p:cNvSpPr>
            <a:spLocks noGrp="1"/>
          </p:cNvSpPr>
          <p:nvPr>
            <p:ph idx="1"/>
          </p:nvPr>
        </p:nvSpPr>
        <p:spPr>
          <a:xfrm>
            <a:off x="942975" y="2400300"/>
            <a:ext cx="11830050" cy="6865145"/>
          </a:xfrm>
        </p:spPr>
        <p:txBody>
          <a:bodyPr>
            <a:normAutofit/>
          </a:bodyPr>
          <a:lstStyle/>
          <a:p>
            <a:pPr lvl="1"/>
            <a:endParaRPr lang="en-US" b="0" i="0">
              <a:effectLst/>
              <a:latin typeface="Open Sans" panose="020B0606030504020204" pitchFamily="34" charset="0"/>
            </a:endParaRPr>
          </a:p>
          <a:p>
            <a:endParaRPr lang="en-US" dirty="0"/>
          </a:p>
        </p:txBody>
      </p:sp>
      <p:pic>
        <p:nvPicPr>
          <p:cNvPr id="4" name="Online Media 3" title="Near Miss Examples &amp; Why It’s Important To Report All Incidents">
            <a:hlinkClick r:id="" action="ppaction://media"/>
            <a:extLst>
              <a:ext uri="{FF2B5EF4-FFF2-40B4-BE49-F238E27FC236}">
                <a16:creationId xmlns:a16="http://schemas.microsoft.com/office/drawing/2014/main" id="{B9BBB0E1-C124-4C3A-8789-CD6A3A1CB27B}"/>
              </a:ext>
            </a:extLst>
          </p:cNvPr>
          <p:cNvPicPr>
            <a:picLocks noRot="1" noChangeAspect="1"/>
          </p:cNvPicPr>
          <p:nvPr>
            <a:videoFile r:link="rId1"/>
          </p:nvPr>
        </p:nvPicPr>
        <p:blipFill>
          <a:blip r:embed="rId4"/>
          <a:stretch>
            <a:fillRect/>
          </a:stretch>
        </p:blipFill>
        <p:spPr>
          <a:xfrm>
            <a:off x="1530743" y="2822972"/>
            <a:ext cx="10654513" cy="6019800"/>
          </a:xfrm>
          <a:prstGeom prst="rect">
            <a:avLst/>
          </a:prstGeom>
        </p:spPr>
      </p:pic>
    </p:spTree>
    <p:extLst>
      <p:ext uri="{BB962C8B-B14F-4D97-AF65-F5344CB8AC3E}">
        <p14:creationId xmlns:p14="http://schemas.microsoft.com/office/powerpoint/2010/main" val="6935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3" ma:contentTypeDescription="Create a new document." ma:contentTypeScope="" ma:versionID="19a89c6015357a0469310b4b9414bf63">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f7adcd80bf25e0721d4706700bf1ba36"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39FCD5-848A-4652-95C4-1ED31D8E5995}">
  <ds:schemaRefs>
    <ds:schemaRef ds:uri="http://schemas.microsoft.com/sharepoint/v3/contenttype/forms"/>
  </ds:schemaRefs>
</ds:datastoreItem>
</file>

<file path=customXml/itemProps2.xml><?xml version="1.0" encoding="utf-8"?>
<ds:datastoreItem xmlns:ds="http://schemas.openxmlformats.org/officeDocument/2006/customXml" ds:itemID="{61D398C4-79A3-450E-B6AD-46A544EEB5FA}">
  <ds:schemaRefs>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http://purl.org/dc/terms/"/>
    <ds:schemaRef ds:uri="a41e9a0b-00c1-48b2-8d8f-4588cf90c71f"/>
    <ds:schemaRef ds:uri="3a1ce64e-6397-4381-acbd-6dc28519c9d2"/>
    <ds:schemaRef ds:uri="http://www.w3.org/XML/1998/namespace"/>
    <ds:schemaRef ds:uri="http://schemas.openxmlformats.org/package/2006/metadata/core-properties"/>
  </ds:schemaRefs>
</ds:datastoreItem>
</file>

<file path=customXml/itemProps3.xml><?xml version="1.0" encoding="utf-8"?>
<ds:datastoreItem xmlns:ds="http://schemas.openxmlformats.org/officeDocument/2006/customXml" ds:itemID="{D1AE2BFF-BFB1-4D44-ACC5-81D93CBC79E7}">
  <ds:schemaRefs>
    <ds:schemaRef ds:uri="3a1ce64e-6397-4381-acbd-6dc28519c9d2"/>
    <ds:schemaRef ds:uri="a41e9a0b-00c1-48b2-8d8f-4588cf90c7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1136</TotalTime>
  <Words>2407</Words>
  <Application>Microsoft Office PowerPoint</Application>
  <PresentationFormat>Custom</PresentationFormat>
  <Paragraphs>218</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Calibri</vt:lpstr>
      <vt:lpstr>Calibri Light</vt:lpstr>
      <vt:lpstr>inherit</vt:lpstr>
      <vt:lpstr>Open Sans</vt:lpstr>
      <vt:lpstr>Roboto</vt:lpstr>
      <vt:lpstr>Segoe UI</vt:lpstr>
      <vt:lpstr>Symbol</vt:lpstr>
      <vt:lpstr>Tahoma</vt:lpstr>
      <vt:lpstr>Times New Roman</vt:lpstr>
      <vt:lpstr>Office Theme</vt:lpstr>
      <vt:lpstr>Incident Management</vt:lpstr>
      <vt:lpstr>Housekeeping</vt:lpstr>
      <vt:lpstr>Presenter &amp; Introductions</vt:lpstr>
      <vt:lpstr>What is Incident Management?</vt:lpstr>
      <vt:lpstr>Management Support </vt:lpstr>
      <vt:lpstr>Why am I here?</vt:lpstr>
      <vt:lpstr>Why Is Incident Management Important?</vt:lpstr>
      <vt:lpstr>Why Is Incident Management Important?</vt:lpstr>
      <vt:lpstr>What is near miss, incident, accident?</vt:lpstr>
      <vt:lpstr>What would you do?</vt:lpstr>
      <vt:lpstr>The Five Stages of Incident Management</vt:lpstr>
      <vt:lpstr>The Five Steps of Incident Resolution</vt:lpstr>
      <vt:lpstr>The Five Steps of Incident Resolution</vt:lpstr>
      <vt:lpstr>The Five Steps of Incident Resolution</vt:lpstr>
      <vt:lpstr>The Five Steps of Incident Resolution</vt:lpstr>
      <vt:lpstr>The Five Steps of Incident Resolution</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lastModifiedBy>Cherie Goff</cp:lastModifiedBy>
  <cp:revision>1</cp:revision>
  <dcterms:created xsi:type="dcterms:W3CDTF">2021-10-20T17:35:54Z</dcterms:created>
  <dcterms:modified xsi:type="dcterms:W3CDTF">2022-02-21T16:45:23Z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ies>
</file>