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4"/>
  </p:sldMasterIdLst>
  <p:notesMasterIdLst>
    <p:notesMasterId r:id="rId27"/>
  </p:notesMasterIdLst>
  <p:sldIdLst>
    <p:sldId id="277" r:id="rId5"/>
    <p:sldId id="300" r:id="rId6"/>
    <p:sldId id="270" r:id="rId7"/>
    <p:sldId id="299" r:id="rId8"/>
    <p:sldId id="429" r:id="rId9"/>
    <p:sldId id="449" r:id="rId10"/>
    <p:sldId id="444" r:id="rId11"/>
    <p:sldId id="442" r:id="rId12"/>
    <p:sldId id="430" r:id="rId13"/>
    <p:sldId id="439" r:id="rId14"/>
    <p:sldId id="436" r:id="rId15"/>
    <p:sldId id="447" r:id="rId16"/>
    <p:sldId id="445" r:id="rId17"/>
    <p:sldId id="448" r:id="rId18"/>
    <p:sldId id="434" r:id="rId19"/>
    <p:sldId id="435" r:id="rId20"/>
    <p:sldId id="443" r:id="rId21"/>
    <p:sldId id="438" r:id="rId22"/>
    <p:sldId id="440" r:id="rId23"/>
    <p:sldId id="446" r:id="rId24"/>
    <p:sldId id="437" r:id="rId25"/>
    <p:sldId id="309" r:id="rId26"/>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94C93-1E2C-4769-AFA4-90BB5DAB097E}" v="379" dt="2024-03-22T20:05:14.1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7215" autoAdjust="0"/>
  </p:normalViewPr>
  <p:slideViewPr>
    <p:cSldViewPr snapToGrid="0">
      <p:cViewPr varScale="1">
        <p:scale>
          <a:sx n="49" d="100"/>
          <a:sy n="49" d="100"/>
        </p:scale>
        <p:origin x="1878" y="48"/>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Escagne" userId="132f915f-314c-46ab-aaa4-c68c7404e111" providerId="ADAL" clId="{DFCEBCEC-0AC4-41D4-9456-839A45D908F6}"/>
    <pc:docChg chg="undo redo custSel addSld delSld modSld sldOrd">
      <pc:chgData name="Molly Escagne" userId="132f915f-314c-46ab-aaa4-c68c7404e111" providerId="ADAL" clId="{DFCEBCEC-0AC4-41D4-9456-839A45D908F6}" dt="2023-06-13T19:23:37.016" v="8765" actId="113"/>
      <pc:docMkLst>
        <pc:docMk/>
      </pc:docMkLst>
      <pc:sldChg chg="modSp mod setBg">
        <pc:chgData name="Molly Escagne" userId="132f915f-314c-46ab-aaa4-c68c7404e111" providerId="ADAL" clId="{DFCEBCEC-0AC4-41D4-9456-839A45D908F6}" dt="2023-06-13T16:32:37.753" v="8504" actId="14861"/>
        <pc:sldMkLst>
          <pc:docMk/>
          <pc:sldMk cId="310472455" sldId="270"/>
        </pc:sldMkLst>
        <pc:spChg chg="mod">
          <ac:chgData name="Molly Escagne" userId="132f915f-314c-46ab-aaa4-c68c7404e111" providerId="ADAL" clId="{DFCEBCEC-0AC4-41D4-9456-839A45D908F6}" dt="2023-06-13T16:32:37.753" v="8504" actId="14861"/>
          <ac:spMkLst>
            <pc:docMk/>
            <pc:sldMk cId="310472455" sldId="270"/>
            <ac:spMk id="7" creationId="{49396EEF-245F-4927-A916-A5CD229FAB95}"/>
          </ac:spMkLst>
        </pc:spChg>
      </pc:sldChg>
      <pc:sldChg chg="modSp mod modNotesTx">
        <pc:chgData name="Molly Escagne" userId="132f915f-314c-46ab-aaa4-c68c7404e111" providerId="ADAL" clId="{DFCEBCEC-0AC4-41D4-9456-839A45D908F6}" dt="2023-06-09T13:23:48.565" v="129" actId="20577"/>
        <pc:sldMkLst>
          <pc:docMk/>
          <pc:sldMk cId="0" sldId="277"/>
        </pc:sldMkLst>
        <pc:spChg chg="mod">
          <ac:chgData name="Molly Escagne" userId="132f915f-314c-46ab-aaa4-c68c7404e111" providerId="ADAL" clId="{DFCEBCEC-0AC4-41D4-9456-839A45D908F6}" dt="2023-06-09T13:23:17.931" v="34" actId="122"/>
          <ac:spMkLst>
            <pc:docMk/>
            <pc:sldMk cId="0" sldId="277"/>
            <ac:spMk id="6" creationId="{00000000-0000-0000-0000-000000000000}"/>
          </ac:spMkLst>
        </pc:spChg>
        <pc:spChg chg="mod">
          <ac:chgData name="Molly Escagne" userId="132f915f-314c-46ab-aaa4-c68c7404e111" providerId="ADAL" clId="{DFCEBCEC-0AC4-41D4-9456-839A45D908F6}" dt="2023-06-09T13:23:05.713" v="5" actId="20577"/>
          <ac:spMkLst>
            <pc:docMk/>
            <pc:sldMk cId="0" sldId="277"/>
            <ac:spMk id="10" creationId="{00000000-0000-0000-0000-000000000000}"/>
          </ac:spMkLst>
        </pc:spChg>
      </pc:sldChg>
      <pc:sldChg chg="modSp mod ord setBg">
        <pc:chgData name="Molly Escagne" userId="132f915f-314c-46ab-aaa4-c68c7404e111" providerId="ADAL" clId="{DFCEBCEC-0AC4-41D4-9456-839A45D908F6}" dt="2023-06-13T16:32:43.410" v="8505" actId="14861"/>
        <pc:sldMkLst>
          <pc:docMk/>
          <pc:sldMk cId="2150315320" sldId="299"/>
        </pc:sldMkLst>
        <pc:spChg chg="mod">
          <ac:chgData name="Molly Escagne" userId="132f915f-314c-46ab-aaa4-c68c7404e111" providerId="ADAL" clId="{DFCEBCEC-0AC4-41D4-9456-839A45D908F6}" dt="2023-06-13T16:32:43.410" v="8505" actId="14861"/>
          <ac:spMkLst>
            <pc:docMk/>
            <pc:sldMk cId="2150315320" sldId="299"/>
            <ac:spMk id="7" creationId="{49396EEF-245F-4927-A916-A5CD229FAB95}"/>
          </ac:spMkLst>
        </pc:spChg>
      </pc:sldChg>
      <pc:sldChg chg="modSp mod">
        <pc:chgData name="Molly Escagne" userId="132f915f-314c-46ab-aaa4-c68c7404e111" providerId="ADAL" clId="{DFCEBCEC-0AC4-41D4-9456-839A45D908F6}" dt="2023-06-13T16:32:32.335" v="8503" actId="14861"/>
        <pc:sldMkLst>
          <pc:docMk/>
          <pc:sldMk cId="3001699115" sldId="300"/>
        </pc:sldMkLst>
        <pc:spChg chg="mod">
          <ac:chgData name="Molly Escagne" userId="132f915f-314c-46ab-aaa4-c68c7404e111" providerId="ADAL" clId="{DFCEBCEC-0AC4-41D4-9456-839A45D908F6}" dt="2023-06-13T16:32:32.335" v="8503" actId="14861"/>
          <ac:spMkLst>
            <pc:docMk/>
            <pc:sldMk cId="3001699115" sldId="300"/>
            <ac:spMk id="7" creationId="{49396EEF-245F-4927-A916-A5CD229FAB95}"/>
          </ac:spMkLst>
        </pc:spChg>
      </pc:sldChg>
      <pc:sldChg chg="addSp delSp modSp mod setBg">
        <pc:chgData name="Molly Escagne" userId="132f915f-314c-46ab-aaa4-c68c7404e111" providerId="ADAL" clId="{DFCEBCEC-0AC4-41D4-9456-839A45D908F6}" dt="2023-06-12T20:51:30.159" v="7035" actId="255"/>
        <pc:sldMkLst>
          <pc:docMk/>
          <pc:sldMk cId="3600634777" sldId="309"/>
        </pc:sldMkLst>
        <pc:spChg chg="mod">
          <ac:chgData name="Molly Escagne" userId="132f915f-314c-46ab-aaa4-c68c7404e111" providerId="ADAL" clId="{DFCEBCEC-0AC4-41D4-9456-839A45D908F6}" dt="2023-06-12T20:51:30.159" v="7035" actId="255"/>
          <ac:spMkLst>
            <pc:docMk/>
            <pc:sldMk cId="3600634777" sldId="309"/>
            <ac:spMk id="2" creationId="{F7A46707-097C-40F8-9407-BC96B5DE9871}"/>
          </ac:spMkLst>
        </pc:spChg>
        <pc:spChg chg="mod">
          <ac:chgData name="Molly Escagne" userId="132f915f-314c-46ab-aaa4-c68c7404e111" providerId="ADAL" clId="{DFCEBCEC-0AC4-41D4-9456-839A45D908F6}" dt="2023-06-09T20:31:53.771" v="5117" actId="1076"/>
          <ac:spMkLst>
            <pc:docMk/>
            <pc:sldMk cId="3600634777" sldId="309"/>
            <ac:spMk id="3" creationId="{04490B0E-8794-4CC8-AABA-D462D874D568}"/>
          </ac:spMkLst>
        </pc:spChg>
        <pc:spChg chg="mod topLvl">
          <ac:chgData name="Molly Escagne" userId="132f915f-314c-46ab-aaa4-c68c7404e111" providerId="ADAL" clId="{DFCEBCEC-0AC4-41D4-9456-839A45D908F6}" dt="2023-06-09T20:30:16.675" v="5059" actId="478"/>
          <ac:spMkLst>
            <pc:docMk/>
            <pc:sldMk cId="3600634777" sldId="309"/>
            <ac:spMk id="5" creationId="{8BE499C2-19E9-59DA-9048-3731DC995669}"/>
          </ac:spMkLst>
        </pc:spChg>
        <pc:spChg chg="add del mod topLvl">
          <ac:chgData name="Molly Escagne" userId="132f915f-314c-46ab-aaa4-c68c7404e111" providerId="ADAL" clId="{DFCEBCEC-0AC4-41D4-9456-839A45D908F6}" dt="2023-06-09T20:30:17.216" v="5060" actId="1076"/>
          <ac:spMkLst>
            <pc:docMk/>
            <pc:sldMk cId="3600634777" sldId="309"/>
            <ac:spMk id="6" creationId="{FF152B9C-54D8-5302-F3E2-61E90CF25FFA}"/>
          </ac:spMkLst>
        </pc:spChg>
        <pc:grpChg chg="add del mod">
          <ac:chgData name="Molly Escagne" userId="132f915f-314c-46ab-aaa4-c68c7404e111" providerId="ADAL" clId="{DFCEBCEC-0AC4-41D4-9456-839A45D908F6}" dt="2023-06-09T20:30:19.535" v="5061"/>
          <ac:grpSpMkLst>
            <pc:docMk/>
            <pc:sldMk cId="3600634777" sldId="309"/>
            <ac:grpSpMk id="4" creationId="{9379F8BE-79E4-833F-2BED-9B88681B8920}"/>
          </ac:grpSpMkLst>
        </pc:grpChg>
      </pc:sldChg>
      <pc:sldChg chg="addSp delSp modSp mod setBg modNotesTx">
        <pc:chgData name="Molly Escagne" userId="132f915f-314c-46ab-aaa4-c68c7404e111" providerId="ADAL" clId="{DFCEBCEC-0AC4-41D4-9456-839A45D908F6}" dt="2023-06-13T16:32:47.725" v="8506" actId="14861"/>
        <pc:sldMkLst>
          <pc:docMk/>
          <pc:sldMk cId="5922908" sldId="429"/>
        </pc:sldMkLst>
        <pc:spChg chg="add del mod">
          <ac:chgData name="Molly Escagne" userId="132f915f-314c-46ab-aaa4-c68c7404e111" providerId="ADAL" clId="{DFCEBCEC-0AC4-41D4-9456-839A45D908F6}" dt="2023-06-13T16:32:47.725" v="8506" actId="14861"/>
          <ac:spMkLst>
            <pc:docMk/>
            <pc:sldMk cId="5922908" sldId="429"/>
            <ac:spMk id="2" creationId="{F7A46707-097C-40F8-9407-BC96B5DE9871}"/>
          </ac:spMkLst>
        </pc:spChg>
        <pc:spChg chg="add mod">
          <ac:chgData name="Molly Escagne" userId="132f915f-314c-46ab-aaa4-c68c7404e111" providerId="ADAL" clId="{DFCEBCEC-0AC4-41D4-9456-839A45D908F6}" dt="2023-06-09T16:55:38.054" v="1655" actId="1076"/>
          <ac:spMkLst>
            <pc:docMk/>
            <pc:sldMk cId="5922908" sldId="429"/>
            <ac:spMk id="3" creationId="{1EA4EF72-2B67-E2CF-6225-73885C928587}"/>
          </ac:spMkLst>
        </pc:spChg>
        <pc:spChg chg="add del mod">
          <ac:chgData name="Molly Escagne" userId="132f915f-314c-46ab-aaa4-c68c7404e111" providerId="ADAL" clId="{DFCEBCEC-0AC4-41D4-9456-839A45D908F6}" dt="2023-06-09T17:03:52.152" v="1721" actId="478"/>
          <ac:spMkLst>
            <pc:docMk/>
            <pc:sldMk cId="5922908" sldId="429"/>
            <ac:spMk id="5" creationId="{1FC71EAC-C4A9-D1D0-B9FE-10123043A4DE}"/>
          </ac:spMkLst>
        </pc:spChg>
        <pc:spChg chg="add del mod">
          <ac:chgData name="Molly Escagne" userId="132f915f-314c-46ab-aaa4-c68c7404e111" providerId="ADAL" clId="{DFCEBCEC-0AC4-41D4-9456-839A45D908F6}" dt="2023-06-09T17:03:40.233" v="1717" actId="478"/>
          <ac:spMkLst>
            <pc:docMk/>
            <pc:sldMk cId="5922908" sldId="429"/>
            <ac:spMk id="6" creationId="{80325DF3-89D5-A7FB-C112-0FEA61033235}"/>
          </ac:spMkLst>
        </pc:spChg>
        <pc:spChg chg="add del mod">
          <ac:chgData name="Molly Escagne" userId="132f915f-314c-46ab-aaa4-c68c7404e111" providerId="ADAL" clId="{DFCEBCEC-0AC4-41D4-9456-839A45D908F6}" dt="2023-06-09T17:03:50.841" v="1719" actId="478"/>
          <ac:spMkLst>
            <pc:docMk/>
            <pc:sldMk cId="5922908" sldId="429"/>
            <ac:spMk id="7" creationId="{E5754B75-D4C4-7968-A78C-E333A0F4FEEA}"/>
          </ac:spMkLst>
        </pc:spChg>
        <pc:spChg chg="add del mod">
          <ac:chgData name="Molly Escagne" userId="132f915f-314c-46ab-aaa4-c68c7404e111" providerId="ADAL" clId="{DFCEBCEC-0AC4-41D4-9456-839A45D908F6}" dt="2023-06-09T17:03:39.162" v="1715" actId="478"/>
          <ac:spMkLst>
            <pc:docMk/>
            <pc:sldMk cId="5922908" sldId="429"/>
            <ac:spMk id="8" creationId="{90E4906A-172D-7E66-2E0B-8C97D1411D1A}"/>
          </ac:spMkLst>
        </pc:spChg>
        <pc:spChg chg="add del mod">
          <ac:chgData name="Molly Escagne" userId="132f915f-314c-46ab-aaa4-c68c7404e111" providerId="ADAL" clId="{DFCEBCEC-0AC4-41D4-9456-839A45D908F6}" dt="2023-06-09T17:03:37.949" v="1713" actId="478"/>
          <ac:spMkLst>
            <pc:docMk/>
            <pc:sldMk cId="5922908" sldId="429"/>
            <ac:spMk id="9" creationId="{B51F5217-E445-4550-19F0-D1D59E8F6A49}"/>
          </ac:spMkLst>
        </pc:spChg>
        <pc:spChg chg="add del mod">
          <ac:chgData name="Molly Escagne" userId="132f915f-314c-46ab-aaa4-c68c7404e111" providerId="ADAL" clId="{DFCEBCEC-0AC4-41D4-9456-839A45D908F6}" dt="2023-06-09T17:03:37.099" v="1712" actId="478"/>
          <ac:spMkLst>
            <pc:docMk/>
            <pc:sldMk cId="5922908" sldId="429"/>
            <ac:spMk id="10" creationId="{5AE11F07-E419-A6F2-C5EF-0B8585AEB22E}"/>
          </ac:spMkLst>
        </pc:spChg>
        <pc:spChg chg="add mod">
          <ac:chgData name="Molly Escagne" userId="132f915f-314c-46ab-aaa4-c68c7404e111" providerId="ADAL" clId="{DFCEBCEC-0AC4-41D4-9456-839A45D908F6}" dt="2023-06-09T16:53:30.396" v="1604"/>
          <ac:spMkLst>
            <pc:docMk/>
            <pc:sldMk cId="5922908" sldId="429"/>
            <ac:spMk id="11" creationId="{26ACB1D3-B8DC-C6B6-9EF5-F7A60FEE94BB}"/>
          </ac:spMkLst>
        </pc:spChg>
        <pc:spChg chg="add mod">
          <ac:chgData name="Molly Escagne" userId="132f915f-314c-46ab-aaa4-c68c7404e111" providerId="ADAL" clId="{DFCEBCEC-0AC4-41D4-9456-839A45D908F6}" dt="2023-06-09T16:54:32.379" v="1616" actId="207"/>
          <ac:spMkLst>
            <pc:docMk/>
            <pc:sldMk cId="5922908" sldId="429"/>
            <ac:spMk id="12" creationId="{E0F9C396-34A1-8AB5-A19C-4ABB6DA56E8E}"/>
          </ac:spMkLst>
        </pc:spChg>
        <pc:spChg chg="add mod">
          <ac:chgData name="Molly Escagne" userId="132f915f-314c-46ab-aaa4-c68c7404e111" providerId="ADAL" clId="{DFCEBCEC-0AC4-41D4-9456-839A45D908F6}" dt="2023-06-09T16:53:30.396" v="1604"/>
          <ac:spMkLst>
            <pc:docMk/>
            <pc:sldMk cId="5922908" sldId="429"/>
            <ac:spMk id="13" creationId="{83CC0555-DD71-F302-36F3-CDBA300E6394}"/>
          </ac:spMkLst>
        </pc:spChg>
        <pc:spChg chg="add mod">
          <ac:chgData name="Molly Escagne" userId="132f915f-314c-46ab-aaa4-c68c7404e111" providerId="ADAL" clId="{DFCEBCEC-0AC4-41D4-9456-839A45D908F6}" dt="2023-06-09T16:54:43.073" v="1617" actId="207"/>
          <ac:spMkLst>
            <pc:docMk/>
            <pc:sldMk cId="5922908" sldId="429"/>
            <ac:spMk id="14" creationId="{2CB46363-0855-DE9A-BE4D-D7D3B92D6DF6}"/>
          </ac:spMkLst>
        </pc:spChg>
        <pc:spChg chg="add mod">
          <ac:chgData name="Molly Escagne" userId="132f915f-314c-46ab-aaa4-c68c7404e111" providerId="ADAL" clId="{DFCEBCEC-0AC4-41D4-9456-839A45D908F6}" dt="2023-06-09T16:53:30.396" v="1604"/>
          <ac:spMkLst>
            <pc:docMk/>
            <pc:sldMk cId="5922908" sldId="429"/>
            <ac:spMk id="15" creationId="{C15F20A2-9553-4EC2-91E0-32524FD841B9}"/>
          </ac:spMkLst>
        </pc:spChg>
        <pc:spChg chg="add mod">
          <ac:chgData name="Molly Escagne" userId="132f915f-314c-46ab-aaa4-c68c7404e111" providerId="ADAL" clId="{DFCEBCEC-0AC4-41D4-9456-839A45D908F6}" dt="2023-06-09T16:54:49.469" v="1618" actId="207"/>
          <ac:spMkLst>
            <pc:docMk/>
            <pc:sldMk cId="5922908" sldId="429"/>
            <ac:spMk id="16" creationId="{DCC44312-4863-538A-2518-6B1670C57AAD}"/>
          </ac:spMkLst>
        </pc:spChg>
        <pc:spChg chg="add del mod">
          <ac:chgData name="Molly Escagne" userId="132f915f-314c-46ab-aaa4-c68c7404e111" providerId="ADAL" clId="{DFCEBCEC-0AC4-41D4-9456-839A45D908F6}" dt="2023-06-09T17:20:15.072" v="2275" actId="478"/>
          <ac:spMkLst>
            <pc:docMk/>
            <pc:sldMk cId="5922908" sldId="429"/>
            <ac:spMk id="18" creationId="{8E2E9E59-753B-01E6-6AF3-914E1DD1CF80}"/>
          </ac:spMkLst>
        </pc:spChg>
        <pc:spChg chg="add del mod">
          <ac:chgData name="Molly Escagne" userId="132f915f-314c-46ab-aaa4-c68c7404e111" providerId="ADAL" clId="{DFCEBCEC-0AC4-41D4-9456-839A45D908F6}" dt="2023-06-09T17:21:33.971" v="2298" actId="478"/>
          <ac:spMkLst>
            <pc:docMk/>
            <pc:sldMk cId="5922908" sldId="429"/>
            <ac:spMk id="19" creationId="{BEC8A012-EFE3-CEDF-EA49-D9872E663698}"/>
          </ac:spMkLst>
        </pc:spChg>
        <pc:spChg chg="add del mod">
          <ac:chgData name="Molly Escagne" userId="132f915f-314c-46ab-aaa4-c68c7404e111" providerId="ADAL" clId="{DFCEBCEC-0AC4-41D4-9456-839A45D908F6}" dt="2023-06-09T17:23:03.656" v="2338" actId="478"/>
          <ac:spMkLst>
            <pc:docMk/>
            <pc:sldMk cId="5922908" sldId="429"/>
            <ac:spMk id="20" creationId="{C748302E-AE96-3B46-D032-405A018B558F}"/>
          </ac:spMkLst>
        </pc:spChg>
        <pc:spChg chg="add del mod">
          <ac:chgData name="Molly Escagne" userId="132f915f-314c-46ab-aaa4-c68c7404e111" providerId="ADAL" clId="{DFCEBCEC-0AC4-41D4-9456-839A45D908F6}" dt="2023-06-09T17:23:05.817" v="2341" actId="478"/>
          <ac:spMkLst>
            <pc:docMk/>
            <pc:sldMk cId="5922908" sldId="429"/>
            <ac:spMk id="21" creationId="{E5DB4D84-44FA-8243-9A08-19AC75C191D7}"/>
          </ac:spMkLst>
        </pc:spChg>
        <pc:spChg chg="add del mod">
          <ac:chgData name="Molly Escagne" userId="132f915f-314c-46ab-aaa4-c68c7404e111" providerId="ADAL" clId="{DFCEBCEC-0AC4-41D4-9456-839A45D908F6}" dt="2023-06-09T17:23:05.285" v="2340" actId="478"/>
          <ac:spMkLst>
            <pc:docMk/>
            <pc:sldMk cId="5922908" sldId="429"/>
            <ac:spMk id="22" creationId="{F69DAC7B-D491-9D5D-9D89-EAED56AEF565}"/>
          </ac:spMkLst>
        </pc:spChg>
        <pc:spChg chg="add del mod">
          <ac:chgData name="Molly Escagne" userId="132f915f-314c-46ab-aaa4-c68c7404e111" providerId="ADAL" clId="{DFCEBCEC-0AC4-41D4-9456-839A45D908F6}" dt="2023-06-09T17:23:04.312" v="2339" actId="478"/>
          <ac:spMkLst>
            <pc:docMk/>
            <pc:sldMk cId="5922908" sldId="429"/>
            <ac:spMk id="23" creationId="{AD91A5F1-C27C-10F6-60EE-ECB2578AFC5F}"/>
          </ac:spMkLst>
        </pc:spChg>
        <pc:grpChg chg="add del mod">
          <ac:chgData name="Molly Escagne" userId="132f915f-314c-46ab-aaa4-c68c7404e111" providerId="ADAL" clId="{DFCEBCEC-0AC4-41D4-9456-839A45D908F6}" dt="2023-06-09T17:03:38.192" v="1714" actId="478"/>
          <ac:grpSpMkLst>
            <pc:docMk/>
            <pc:sldMk cId="5922908" sldId="429"/>
            <ac:grpSpMk id="4" creationId="{36326416-4CD1-8808-13CA-17F6B754AD10}"/>
          </ac:grpSpMkLst>
        </pc:grpChg>
        <pc:picChg chg="add del mod">
          <ac:chgData name="Molly Escagne" userId="132f915f-314c-46ab-aaa4-c68c7404e111" providerId="ADAL" clId="{DFCEBCEC-0AC4-41D4-9456-839A45D908F6}" dt="2023-06-09T17:24:27.130" v="2364" actId="478"/>
          <ac:picMkLst>
            <pc:docMk/>
            <pc:sldMk cId="5922908" sldId="429"/>
            <ac:picMk id="2050" creationId="{0099FCAB-17BA-F6E1-7120-614232000F86}"/>
          </ac:picMkLst>
        </pc:picChg>
        <pc:picChg chg="del">
          <ac:chgData name="Molly Escagne" userId="132f915f-314c-46ab-aaa4-c68c7404e111" providerId="ADAL" clId="{DFCEBCEC-0AC4-41D4-9456-839A45D908F6}" dt="2023-06-09T13:25:04.129" v="146" actId="478"/>
          <ac:picMkLst>
            <pc:docMk/>
            <pc:sldMk cId="5922908" sldId="429"/>
            <ac:picMk id="2058" creationId="{AC53D1FD-2857-13B6-FE23-C61C2C5C5ABB}"/>
          </ac:picMkLst>
        </pc:picChg>
      </pc:sldChg>
      <pc:sldChg chg="addSp delSp modSp add mod ord modNotesTx">
        <pc:chgData name="Molly Escagne" userId="132f915f-314c-46ab-aaa4-c68c7404e111" providerId="ADAL" clId="{DFCEBCEC-0AC4-41D4-9456-839A45D908F6}" dt="2023-06-13T16:33:23.655" v="8511" actId="14861"/>
        <pc:sldMkLst>
          <pc:docMk/>
          <pc:sldMk cId="1727063936" sldId="430"/>
        </pc:sldMkLst>
        <pc:spChg chg="mod">
          <ac:chgData name="Molly Escagne" userId="132f915f-314c-46ab-aaa4-c68c7404e111" providerId="ADAL" clId="{DFCEBCEC-0AC4-41D4-9456-839A45D908F6}" dt="2023-06-13T16:33:23.655" v="8511" actId="14861"/>
          <ac:spMkLst>
            <pc:docMk/>
            <pc:sldMk cId="1727063936" sldId="430"/>
            <ac:spMk id="2" creationId="{F7A46707-097C-40F8-9407-BC96B5DE9871}"/>
          </ac:spMkLst>
        </pc:spChg>
        <pc:spChg chg="add del mod">
          <ac:chgData name="Molly Escagne" userId="132f915f-314c-46ab-aaa4-c68c7404e111" providerId="ADAL" clId="{DFCEBCEC-0AC4-41D4-9456-839A45D908F6}" dt="2023-06-09T13:46:01.321" v="180"/>
          <ac:spMkLst>
            <pc:docMk/>
            <pc:sldMk cId="1727063936" sldId="430"/>
            <ac:spMk id="3" creationId="{79569CF8-8B8F-C3C0-0235-23BD4F463D56}"/>
          </ac:spMkLst>
        </pc:spChg>
        <pc:picChg chg="add del mod">
          <ac:chgData name="Molly Escagne" userId="132f915f-314c-46ab-aaa4-c68c7404e111" providerId="ADAL" clId="{DFCEBCEC-0AC4-41D4-9456-839A45D908F6}" dt="2023-06-09T14:57:55.214" v="1284" actId="478"/>
          <ac:picMkLst>
            <pc:docMk/>
            <pc:sldMk cId="1727063936" sldId="430"/>
            <ac:picMk id="4" creationId="{9A334E25-32CB-4B78-7F69-E04DBB8AF471}"/>
          </ac:picMkLst>
        </pc:picChg>
        <pc:picChg chg="add mod">
          <ac:chgData name="Molly Escagne" userId="132f915f-314c-46ab-aaa4-c68c7404e111" providerId="ADAL" clId="{DFCEBCEC-0AC4-41D4-9456-839A45D908F6}" dt="2023-06-09T19:37:36.407" v="4504" actId="1440"/>
          <ac:picMkLst>
            <pc:docMk/>
            <pc:sldMk cId="1727063936" sldId="430"/>
            <ac:picMk id="1026" creationId="{74334707-A545-0307-09C5-242E1E24B613}"/>
          </ac:picMkLst>
        </pc:picChg>
      </pc:sldChg>
      <pc:sldChg chg="addSp modSp add del mod modNotesTx">
        <pc:chgData name="Molly Escagne" userId="132f915f-314c-46ab-aaa4-c68c7404e111" providerId="ADAL" clId="{DFCEBCEC-0AC4-41D4-9456-839A45D908F6}" dt="2023-06-09T14:32:43.239" v="1259" actId="2696"/>
        <pc:sldMkLst>
          <pc:docMk/>
          <pc:sldMk cId="75099573" sldId="431"/>
        </pc:sldMkLst>
        <pc:spChg chg="mod">
          <ac:chgData name="Molly Escagne" userId="132f915f-314c-46ab-aaa4-c68c7404e111" providerId="ADAL" clId="{DFCEBCEC-0AC4-41D4-9456-839A45D908F6}" dt="2023-06-09T13:48:30.680" v="441" actId="20577"/>
          <ac:spMkLst>
            <pc:docMk/>
            <pc:sldMk cId="75099573" sldId="431"/>
            <ac:spMk id="2" creationId="{F7A46707-097C-40F8-9407-BC96B5DE9871}"/>
          </ac:spMkLst>
        </pc:spChg>
        <pc:spChg chg="add mod">
          <ac:chgData name="Molly Escagne" userId="132f915f-314c-46ab-aaa4-c68c7404e111" providerId="ADAL" clId="{DFCEBCEC-0AC4-41D4-9456-839A45D908F6}" dt="2023-06-09T13:48:51.540" v="445" actId="255"/>
          <ac:spMkLst>
            <pc:docMk/>
            <pc:sldMk cId="75099573" sldId="431"/>
            <ac:spMk id="3" creationId="{4A6ADF42-B708-1FDE-92CC-E6179D2DAF01}"/>
          </ac:spMkLst>
        </pc:spChg>
      </pc:sldChg>
      <pc:sldChg chg="del">
        <pc:chgData name="Molly Escagne" userId="132f915f-314c-46ab-aaa4-c68c7404e111" providerId="ADAL" clId="{DFCEBCEC-0AC4-41D4-9456-839A45D908F6}" dt="2023-06-09T13:24:59.346" v="142" actId="47"/>
        <pc:sldMkLst>
          <pc:docMk/>
          <pc:sldMk cId="857386961" sldId="432"/>
        </pc:sldMkLst>
      </pc:sldChg>
      <pc:sldChg chg="modSp add del mod">
        <pc:chgData name="Molly Escagne" userId="132f915f-314c-46ab-aaa4-c68c7404e111" providerId="ADAL" clId="{DFCEBCEC-0AC4-41D4-9456-839A45D908F6}" dt="2023-06-09T14:32:43.239" v="1259" actId="2696"/>
        <pc:sldMkLst>
          <pc:docMk/>
          <pc:sldMk cId="1526980714" sldId="432"/>
        </pc:sldMkLst>
        <pc:spChg chg="mod">
          <ac:chgData name="Molly Escagne" userId="132f915f-314c-46ab-aaa4-c68c7404e111" providerId="ADAL" clId="{DFCEBCEC-0AC4-41D4-9456-839A45D908F6}" dt="2023-06-09T13:49:02.565" v="454" actId="20577"/>
          <ac:spMkLst>
            <pc:docMk/>
            <pc:sldMk cId="1526980714" sldId="432"/>
            <ac:spMk id="2" creationId="{F7A46707-097C-40F8-9407-BC96B5DE9871}"/>
          </ac:spMkLst>
        </pc:spChg>
      </pc:sldChg>
      <pc:sldChg chg="del">
        <pc:chgData name="Molly Escagne" userId="132f915f-314c-46ab-aaa4-c68c7404e111" providerId="ADAL" clId="{DFCEBCEC-0AC4-41D4-9456-839A45D908F6}" dt="2023-06-09T13:24:56.963" v="140" actId="47"/>
        <pc:sldMkLst>
          <pc:docMk/>
          <pc:sldMk cId="1784706606" sldId="433"/>
        </pc:sldMkLst>
      </pc:sldChg>
      <pc:sldChg chg="modSp add del mod">
        <pc:chgData name="Molly Escagne" userId="132f915f-314c-46ab-aaa4-c68c7404e111" providerId="ADAL" clId="{DFCEBCEC-0AC4-41D4-9456-839A45D908F6}" dt="2023-06-09T14:32:43.239" v="1259" actId="2696"/>
        <pc:sldMkLst>
          <pc:docMk/>
          <pc:sldMk cId="4258142117" sldId="433"/>
        </pc:sldMkLst>
        <pc:spChg chg="mod">
          <ac:chgData name="Molly Escagne" userId="132f915f-314c-46ab-aaa4-c68c7404e111" providerId="ADAL" clId="{DFCEBCEC-0AC4-41D4-9456-839A45D908F6}" dt="2023-06-09T13:49:10.046" v="464" actId="20577"/>
          <ac:spMkLst>
            <pc:docMk/>
            <pc:sldMk cId="4258142117" sldId="433"/>
            <ac:spMk id="2" creationId="{F7A46707-097C-40F8-9407-BC96B5DE9871}"/>
          </ac:spMkLst>
        </pc:spChg>
        <pc:spChg chg="mod">
          <ac:chgData name="Molly Escagne" userId="132f915f-314c-46ab-aaa4-c68c7404e111" providerId="ADAL" clId="{DFCEBCEC-0AC4-41D4-9456-839A45D908F6}" dt="2023-06-09T13:49:40.013" v="476"/>
          <ac:spMkLst>
            <pc:docMk/>
            <pc:sldMk cId="4258142117" sldId="433"/>
            <ac:spMk id="3" creationId="{4A6ADF42-B708-1FDE-92CC-E6179D2DAF01}"/>
          </ac:spMkLst>
        </pc:spChg>
      </pc:sldChg>
      <pc:sldChg chg="del">
        <pc:chgData name="Molly Escagne" userId="132f915f-314c-46ab-aaa4-c68c7404e111" providerId="ADAL" clId="{DFCEBCEC-0AC4-41D4-9456-839A45D908F6}" dt="2023-06-09T13:24:48.210" v="130" actId="47"/>
        <pc:sldMkLst>
          <pc:docMk/>
          <pc:sldMk cId="416131364" sldId="434"/>
        </pc:sldMkLst>
      </pc:sldChg>
      <pc:sldChg chg="delSp modSp add mod setBg modNotesTx">
        <pc:chgData name="Molly Escagne" userId="132f915f-314c-46ab-aaa4-c68c7404e111" providerId="ADAL" clId="{DFCEBCEC-0AC4-41D4-9456-839A45D908F6}" dt="2023-06-13T16:34:11.799" v="8517" actId="14861"/>
        <pc:sldMkLst>
          <pc:docMk/>
          <pc:sldMk cId="2574984329" sldId="434"/>
        </pc:sldMkLst>
        <pc:spChg chg="mod">
          <ac:chgData name="Molly Escagne" userId="132f915f-314c-46ab-aaa4-c68c7404e111" providerId="ADAL" clId="{DFCEBCEC-0AC4-41D4-9456-839A45D908F6}" dt="2023-06-13T16:34:11.799" v="8517" actId="14861"/>
          <ac:spMkLst>
            <pc:docMk/>
            <pc:sldMk cId="2574984329" sldId="434"/>
            <ac:spMk id="2" creationId="{F7A46707-097C-40F8-9407-BC96B5DE9871}"/>
          </ac:spMkLst>
        </pc:spChg>
        <pc:spChg chg="del mod">
          <ac:chgData name="Molly Escagne" userId="132f915f-314c-46ab-aaa4-c68c7404e111" providerId="ADAL" clId="{DFCEBCEC-0AC4-41D4-9456-839A45D908F6}" dt="2023-06-09T19:47:11.032" v="4614" actId="478"/>
          <ac:spMkLst>
            <pc:docMk/>
            <pc:sldMk cId="2574984329" sldId="434"/>
            <ac:spMk id="3" creationId="{4A6ADF42-B708-1FDE-92CC-E6179D2DAF01}"/>
          </ac:spMkLst>
        </pc:spChg>
      </pc:sldChg>
      <pc:sldChg chg="addSp delSp modSp add mod ord setBg modNotesTx">
        <pc:chgData name="Molly Escagne" userId="132f915f-314c-46ab-aaa4-c68c7404e111" providerId="ADAL" clId="{DFCEBCEC-0AC4-41D4-9456-839A45D908F6}" dt="2023-06-13T16:34:17.743" v="8518" actId="14861"/>
        <pc:sldMkLst>
          <pc:docMk/>
          <pc:sldMk cId="1950328951" sldId="435"/>
        </pc:sldMkLst>
        <pc:spChg chg="mod">
          <ac:chgData name="Molly Escagne" userId="132f915f-314c-46ab-aaa4-c68c7404e111" providerId="ADAL" clId="{DFCEBCEC-0AC4-41D4-9456-839A45D908F6}" dt="2023-06-13T16:34:17.743" v="8518" actId="14861"/>
          <ac:spMkLst>
            <pc:docMk/>
            <pc:sldMk cId="1950328951" sldId="435"/>
            <ac:spMk id="2" creationId="{F7A46707-097C-40F8-9407-BC96B5DE9871}"/>
          </ac:spMkLst>
        </pc:spChg>
        <pc:spChg chg="del mod">
          <ac:chgData name="Molly Escagne" userId="132f915f-314c-46ab-aaa4-c68c7404e111" providerId="ADAL" clId="{DFCEBCEC-0AC4-41D4-9456-839A45D908F6}" dt="2023-06-09T21:22:23.625" v="5505" actId="478"/>
          <ac:spMkLst>
            <pc:docMk/>
            <pc:sldMk cId="1950328951" sldId="435"/>
            <ac:spMk id="3" creationId="{4A6ADF42-B708-1FDE-92CC-E6179D2DAF01}"/>
          </ac:spMkLst>
        </pc:spChg>
        <pc:spChg chg="add del mod">
          <ac:chgData name="Molly Escagne" userId="132f915f-314c-46ab-aaa4-c68c7404e111" providerId="ADAL" clId="{DFCEBCEC-0AC4-41D4-9456-839A45D908F6}" dt="2023-06-09T21:33:33.703" v="5675" actId="478"/>
          <ac:spMkLst>
            <pc:docMk/>
            <pc:sldMk cId="1950328951" sldId="435"/>
            <ac:spMk id="7" creationId="{695948EB-DD48-D95F-A6AF-EA37C8630DF1}"/>
          </ac:spMkLst>
        </pc:spChg>
        <pc:spChg chg="add del mod">
          <ac:chgData name="Molly Escagne" userId="132f915f-314c-46ab-aaa4-c68c7404e111" providerId="ADAL" clId="{DFCEBCEC-0AC4-41D4-9456-839A45D908F6}" dt="2023-06-09T21:33:32.369" v="5674" actId="478"/>
          <ac:spMkLst>
            <pc:docMk/>
            <pc:sldMk cId="1950328951" sldId="435"/>
            <ac:spMk id="8" creationId="{AAC861E9-DD8B-1ED6-049B-BA0B2445892F}"/>
          </ac:spMkLst>
        </pc:spChg>
        <pc:spChg chg="add del mod">
          <ac:chgData name="Molly Escagne" userId="132f915f-314c-46ab-aaa4-c68c7404e111" providerId="ADAL" clId="{DFCEBCEC-0AC4-41D4-9456-839A45D908F6}" dt="2023-06-09T21:33:30.223" v="5673" actId="478"/>
          <ac:spMkLst>
            <pc:docMk/>
            <pc:sldMk cId="1950328951" sldId="435"/>
            <ac:spMk id="9" creationId="{3DFF04A6-4858-E684-9718-7A4A81211C0D}"/>
          </ac:spMkLst>
        </pc:spChg>
        <pc:spChg chg="mod">
          <ac:chgData name="Molly Escagne" userId="132f915f-314c-46ab-aaa4-c68c7404e111" providerId="ADAL" clId="{DFCEBCEC-0AC4-41D4-9456-839A45D908F6}" dt="2023-06-13T16:30:20.007" v="8466" actId="1076"/>
          <ac:spMkLst>
            <pc:docMk/>
            <pc:sldMk cId="1950328951" sldId="435"/>
            <ac:spMk id="11" creationId="{E6844D59-4DD6-624F-5CB4-DB157FCCC76F}"/>
          </ac:spMkLst>
        </pc:spChg>
        <pc:spChg chg="mod">
          <ac:chgData name="Molly Escagne" userId="132f915f-314c-46ab-aaa4-c68c7404e111" providerId="ADAL" clId="{DFCEBCEC-0AC4-41D4-9456-839A45D908F6}" dt="2023-06-09T21:41:52.966" v="6062" actId="20577"/>
          <ac:spMkLst>
            <pc:docMk/>
            <pc:sldMk cId="1950328951" sldId="435"/>
            <ac:spMk id="12" creationId="{B5490ED6-4C30-A7D3-E44E-C2DC317CC86E}"/>
          </ac:spMkLst>
        </pc:spChg>
        <pc:spChg chg="mod">
          <ac:chgData name="Molly Escagne" userId="132f915f-314c-46ab-aaa4-c68c7404e111" providerId="ADAL" clId="{DFCEBCEC-0AC4-41D4-9456-839A45D908F6}" dt="2023-06-09T21:33:54.105" v="5685" actId="1076"/>
          <ac:spMkLst>
            <pc:docMk/>
            <pc:sldMk cId="1950328951" sldId="435"/>
            <ac:spMk id="14" creationId="{E6BB104B-93FD-0A45-E65E-735B72C98254}"/>
          </ac:spMkLst>
        </pc:spChg>
        <pc:spChg chg="mod">
          <ac:chgData name="Molly Escagne" userId="132f915f-314c-46ab-aaa4-c68c7404e111" providerId="ADAL" clId="{DFCEBCEC-0AC4-41D4-9456-839A45D908F6}" dt="2023-06-09T21:33:47.849" v="5681"/>
          <ac:spMkLst>
            <pc:docMk/>
            <pc:sldMk cId="1950328951" sldId="435"/>
            <ac:spMk id="15" creationId="{3EA21532-88D8-0BF1-C548-AB702DA85FC0}"/>
          </ac:spMkLst>
        </pc:spChg>
        <pc:spChg chg="mod">
          <ac:chgData name="Molly Escagne" userId="132f915f-314c-46ab-aaa4-c68c7404e111" providerId="ADAL" clId="{DFCEBCEC-0AC4-41D4-9456-839A45D908F6}" dt="2023-06-09T21:36:36.744" v="5732" actId="207"/>
          <ac:spMkLst>
            <pc:docMk/>
            <pc:sldMk cId="1950328951" sldId="435"/>
            <ac:spMk id="17" creationId="{21945068-1F49-78FE-5131-CE467604DECF}"/>
          </ac:spMkLst>
        </pc:spChg>
        <pc:spChg chg="mod">
          <ac:chgData name="Molly Escagne" userId="132f915f-314c-46ab-aaa4-c68c7404e111" providerId="ADAL" clId="{DFCEBCEC-0AC4-41D4-9456-839A45D908F6}" dt="2023-06-09T21:40:59.103" v="5952" actId="20577"/>
          <ac:spMkLst>
            <pc:docMk/>
            <pc:sldMk cId="1950328951" sldId="435"/>
            <ac:spMk id="18" creationId="{6A1E32A5-8280-F830-3EF6-895EA402B53E}"/>
          </ac:spMkLst>
        </pc:spChg>
        <pc:spChg chg="mod">
          <ac:chgData name="Molly Escagne" userId="132f915f-314c-46ab-aaa4-c68c7404e111" providerId="ADAL" clId="{DFCEBCEC-0AC4-41D4-9456-839A45D908F6}" dt="2023-06-09T21:37:01.657" v="5735" actId="207"/>
          <ac:spMkLst>
            <pc:docMk/>
            <pc:sldMk cId="1950328951" sldId="435"/>
            <ac:spMk id="20" creationId="{ECD2D740-2A88-7A65-02E0-E2615744B334}"/>
          </ac:spMkLst>
        </pc:spChg>
        <pc:spChg chg="mod">
          <ac:chgData name="Molly Escagne" userId="132f915f-314c-46ab-aaa4-c68c7404e111" providerId="ADAL" clId="{DFCEBCEC-0AC4-41D4-9456-839A45D908F6}" dt="2023-06-09T21:43:28.182" v="6258" actId="20577"/>
          <ac:spMkLst>
            <pc:docMk/>
            <pc:sldMk cId="1950328951" sldId="435"/>
            <ac:spMk id="21" creationId="{E8B97669-81D2-BE27-6BAB-60F604EFD636}"/>
          </ac:spMkLst>
        </pc:spChg>
        <pc:spChg chg="mod">
          <ac:chgData name="Molly Escagne" userId="132f915f-314c-46ab-aaa4-c68c7404e111" providerId="ADAL" clId="{DFCEBCEC-0AC4-41D4-9456-839A45D908F6}" dt="2023-06-09T21:40:39.824" v="5883" actId="255"/>
          <ac:spMkLst>
            <pc:docMk/>
            <pc:sldMk cId="1950328951" sldId="435"/>
            <ac:spMk id="23" creationId="{35397593-895B-FD67-D409-6921ADAD8B59}"/>
          </ac:spMkLst>
        </pc:spChg>
        <pc:spChg chg="mod">
          <ac:chgData name="Molly Escagne" userId="132f915f-314c-46ab-aaa4-c68c7404e111" providerId="ADAL" clId="{DFCEBCEC-0AC4-41D4-9456-839A45D908F6}" dt="2023-06-09T21:41:38.270" v="6039" actId="1076"/>
          <ac:spMkLst>
            <pc:docMk/>
            <pc:sldMk cId="1950328951" sldId="435"/>
            <ac:spMk id="24" creationId="{4D631A23-1702-B02C-D236-7A92A9476077}"/>
          </ac:spMkLst>
        </pc:spChg>
        <pc:spChg chg="mod">
          <ac:chgData name="Molly Escagne" userId="132f915f-314c-46ab-aaa4-c68c7404e111" providerId="ADAL" clId="{DFCEBCEC-0AC4-41D4-9456-839A45D908F6}" dt="2023-06-09T21:35:01.548" v="5709" actId="1076"/>
          <ac:spMkLst>
            <pc:docMk/>
            <pc:sldMk cId="1950328951" sldId="435"/>
            <ac:spMk id="26" creationId="{C6ADF343-D9D4-E9E4-AB40-A733334417BF}"/>
          </ac:spMkLst>
        </pc:spChg>
        <pc:spChg chg="mod">
          <ac:chgData name="Molly Escagne" userId="132f915f-314c-46ab-aaa4-c68c7404e111" providerId="ADAL" clId="{DFCEBCEC-0AC4-41D4-9456-839A45D908F6}" dt="2023-06-09T21:35:04.396" v="5711" actId="1076"/>
          <ac:spMkLst>
            <pc:docMk/>
            <pc:sldMk cId="1950328951" sldId="435"/>
            <ac:spMk id="27" creationId="{C79F959A-A02F-FEBE-EDBA-BC603BDB0A5A}"/>
          </ac:spMkLst>
        </pc:spChg>
        <pc:spChg chg="mod">
          <ac:chgData name="Molly Escagne" userId="132f915f-314c-46ab-aaa4-c68c7404e111" providerId="ADAL" clId="{DFCEBCEC-0AC4-41D4-9456-839A45D908F6}" dt="2023-06-09T21:37:17.482" v="5737" actId="207"/>
          <ac:spMkLst>
            <pc:docMk/>
            <pc:sldMk cId="1950328951" sldId="435"/>
            <ac:spMk id="29" creationId="{B452C76D-A037-915A-5F3F-F570B9A860AB}"/>
          </ac:spMkLst>
        </pc:spChg>
        <pc:spChg chg="mod">
          <ac:chgData name="Molly Escagne" userId="132f915f-314c-46ab-aaa4-c68c7404e111" providerId="ADAL" clId="{DFCEBCEC-0AC4-41D4-9456-839A45D908F6}" dt="2023-06-09T21:40:19.805" v="5877" actId="313"/>
          <ac:spMkLst>
            <pc:docMk/>
            <pc:sldMk cId="1950328951" sldId="435"/>
            <ac:spMk id="30" creationId="{6EF6154E-466F-7DC9-D17A-69A3F700C85D}"/>
          </ac:spMkLst>
        </pc:spChg>
        <pc:spChg chg="mod">
          <ac:chgData name="Molly Escagne" userId="132f915f-314c-46ab-aaa4-c68c7404e111" providerId="ADAL" clId="{DFCEBCEC-0AC4-41D4-9456-839A45D908F6}" dt="2023-06-09T21:37:42.216" v="5742" actId="207"/>
          <ac:spMkLst>
            <pc:docMk/>
            <pc:sldMk cId="1950328951" sldId="435"/>
            <ac:spMk id="32" creationId="{BC89D69C-6645-E482-ACBD-0460E2624F87}"/>
          </ac:spMkLst>
        </pc:spChg>
        <pc:spChg chg="mod">
          <ac:chgData name="Molly Escagne" userId="132f915f-314c-46ab-aaa4-c68c7404e111" providerId="ADAL" clId="{DFCEBCEC-0AC4-41D4-9456-839A45D908F6}" dt="2023-06-09T21:37:38.803" v="5741" actId="207"/>
          <ac:spMkLst>
            <pc:docMk/>
            <pc:sldMk cId="1950328951" sldId="435"/>
            <ac:spMk id="33" creationId="{D32E0782-2374-77DF-F133-4CD589A982AA}"/>
          </ac:spMkLst>
        </pc:spChg>
        <pc:grpChg chg="add mod">
          <ac:chgData name="Molly Escagne" userId="132f915f-314c-46ab-aaa4-c68c7404e111" providerId="ADAL" clId="{DFCEBCEC-0AC4-41D4-9456-839A45D908F6}" dt="2023-06-13T16:31:59.769" v="8488" actId="1076"/>
          <ac:grpSpMkLst>
            <pc:docMk/>
            <pc:sldMk cId="1950328951" sldId="435"/>
            <ac:grpSpMk id="10" creationId="{E9E1922F-87A6-A68E-67CA-54C3C70348D5}"/>
          </ac:grpSpMkLst>
        </pc:grpChg>
        <pc:grpChg chg="add del mod">
          <ac:chgData name="Molly Escagne" userId="132f915f-314c-46ab-aaa4-c68c7404e111" providerId="ADAL" clId="{DFCEBCEC-0AC4-41D4-9456-839A45D908F6}" dt="2023-06-09T21:34:00.010" v="5687" actId="478"/>
          <ac:grpSpMkLst>
            <pc:docMk/>
            <pc:sldMk cId="1950328951" sldId="435"/>
            <ac:grpSpMk id="13" creationId="{58ACDB4A-2093-2D44-1AC5-AA1EDE5E0E16}"/>
          </ac:grpSpMkLst>
        </pc:grpChg>
        <pc:grpChg chg="add mod">
          <ac:chgData name="Molly Escagne" userId="132f915f-314c-46ab-aaa4-c68c7404e111" providerId="ADAL" clId="{DFCEBCEC-0AC4-41D4-9456-839A45D908F6}" dt="2023-06-13T16:31:59.769" v="8488" actId="1076"/>
          <ac:grpSpMkLst>
            <pc:docMk/>
            <pc:sldMk cId="1950328951" sldId="435"/>
            <ac:grpSpMk id="16" creationId="{78767AC1-A55F-B7D0-43DE-5838CB7643FC}"/>
          </ac:grpSpMkLst>
        </pc:grpChg>
        <pc:grpChg chg="add mod">
          <ac:chgData name="Molly Escagne" userId="132f915f-314c-46ab-aaa4-c68c7404e111" providerId="ADAL" clId="{DFCEBCEC-0AC4-41D4-9456-839A45D908F6}" dt="2023-06-13T16:31:59.769" v="8488" actId="1076"/>
          <ac:grpSpMkLst>
            <pc:docMk/>
            <pc:sldMk cId="1950328951" sldId="435"/>
            <ac:grpSpMk id="19" creationId="{22EE6AA3-A822-8FDA-93AC-D9F8D1DDAD59}"/>
          </ac:grpSpMkLst>
        </pc:grpChg>
        <pc:grpChg chg="add mod">
          <ac:chgData name="Molly Escagne" userId="132f915f-314c-46ab-aaa4-c68c7404e111" providerId="ADAL" clId="{DFCEBCEC-0AC4-41D4-9456-839A45D908F6}" dt="2023-06-13T16:31:59.769" v="8488" actId="1076"/>
          <ac:grpSpMkLst>
            <pc:docMk/>
            <pc:sldMk cId="1950328951" sldId="435"/>
            <ac:grpSpMk id="22" creationId="{2DFCDFCE-926F-DB25-D6EE-DEA2234A792D}"/>
          </ac:grpSpMkLst>
        </pc:grpChg>
        <pc:grpChg chg="add del mod">
          <ac:chgData name="Molly Escagne" userId="132f915f-314c-46ab-aaa4-c68c7404e111" providerId="ADAL" clId="{DFCEBCEC-0AC4-41D4-9456-839A45D908F6}" dt="2023-06-09T21:35:04.816" v="5712"/>
          <ac:grpSpMkLst>
            <pc:docMk/>
            <pc:sldMk cId="1950328951" sldId="435"/>
            <ac:grpSpMk id="25" creationId="{EC77DD38-D65F-B344-372B-7D7809D11513}"/>
          </ac:grpSpMkLst>
        </pc:grpChg>
        <pc:grpChg chg="add mod">
          <ac:chgData name="Molly Escagne" userId="132f915f-314c-46ab-aaa4-c68c7404e111" providerId="ADAL" clId="{DFCEBCEC-0AC4-41D4-9456-839A45D908F6}" dt="2023-06-13T16:31:59.769" v="8488" actId="1076"/>
          <ac:grpSpMkLst>
            <pc:docMk/>
            <pc:sldMk cId="1950328951" sldId="435"/>
            <ac:grpSpMk id="28" creationId="{A88216F9-3373-A05F-185C-156A21161E1A}"/>
          </ac:grpSpMkLst>
        </pc:grpChg>
        <pc:grpChg chg="add del mod">
          <ac:chgData name="Molly Escagne" userId="132f915f-314c-46ab-aaa4-c68c7404e111" providerId="ADAL" clId="{DFCEBCEC-0AC4-41D4-9456-839A45D908F6}" dt="2023-06-09T21:40:21.624" v="5878" actId="478"/>
          <ac:grpSpMkLst>
            <pc:docMk/>
            <pc:sldMk cId="1950328951" sldId="435"/>
            <ac:grpSpMk id="31" creationId="{B8E1A67E-3630-E517-8327-56D46E5CEED5}"/>
          </ac:grpSpMkLst>
        </pc:grpChg>
        <pc:picChg chg="add del mod">
          <ac:chgData name="Molly Escagne" userId="132f915f-314c-46ab-aaa4-c68c7404e111" providerId="ADAL" clId="{DFCEBCEC-0AC4-41D4-9456-839A45D908F6}" dt="2023-06-09T21:14:27.769" v="5464" actId="478"/>
          <ac:picMkLst>
            <pc:docMk/>
            <pc:sldMk cId="1950328951" sldId="435"/>
            <ac:picMk id="4" creationId="{A1C40925-569A-6FAD-AC89-3DC18D584A5E}"/>
          </ac:picMkLst>
        </pc:picChg>
        <pc:picChg chg="add del mod">
          <ac:chgData name="Molly Escagne" userId="132f915f-314c-46ab-aaa4-c68c7404e111" providerId="ADAL" clId="{DFCEBCEC-0AC4-41D4-9456-839A45D908F6}" dt="2023-06-09T21:23:43.119" v="5541" actId="478"/>
          <ac:picMkLst>
            <pc:docMk/>
            <pc:sldMk cId="1950328951" sldId="435"/>
            <ac:picMk id="5" creationId="{29EE9C7E-269F-ECA9-7D0D-64E6D1569C48}"/>
          </ac:picMkLst>
        </pc:picChg>
        <pc:picChg chg="add del mod">
          <ac:chgData name="Molly Escagne" userId="132f915f-314c-46ab-aaa4-c68c7404e111" providerId="ADAL" clId="{DFCEBCEC-0AC4-41D4-9456-839A45D908F6}" dt="2023-06-09T21:26:51.080" v="5546" actId="478"/>
          <ac:picMkLst>
            <pc:docMk/>
            <pc:sldMk cId="1950328951" sldId="435"/>
            <ac:picMk id="6" creationId="{EA7A92B4-3054-2698-C39A-15AB21183AAF}"/>
          </ac:picMkLst>
        </pc:picChg>
        <pc:picChg chg="add del mod">
          <ac:chgData name="Molly Escagne" userId="132f915f-314c-46ab-aaa4-c68c7404e111" providerId="ADAL" clId="{DFCEBCEC-0AC4-41D4-9456-839A45D908F6}" dt="2023-06-09T21:17:59.845" v="5490" actId="478"/>
          <ac:picMkLst>
            <pc:docMk/>
            <pc:sldMk cId="1950328951" sldId="435"/>
            <ac:picMk id="5122" creationId="{0FD466F1-3EEE-B55E-5172-68678E92EA2E}"/>
          </ac:picMkLst>
        </pc:picChg>
        <pc:picChg chg="add del mod">
          <ac:chgData name="Molly Escagne" userId="132f915f-314c-46ab-aaa4-c68c7404e111" providerId="ADAL" clId="{DFCEBCEC-0AC4-41D4-9456-839A45D908F6}" dt="2023-06-09T21:19:01.870" v="5497" actId="478"/>
          <ac:picMkLst>
            <pc:docMk/>
            <pc:sldMk cId="1950328951" sldId="435"/>
            <ac:picMk id="5124" creationId="{02A803CE-1549-E14B-E85A-AE3A7E91D6D3}"/>
          </ac:picMkLst>
        </pc:picChg>
        <pc:picChg chg="add del">
          <ac:chgData name="Molly Escagne" userId="132f915f-314c-46ab-aaa4-c68c7404e111" providerId="ADAL" clId="{DFCEBCEC-0AC4-41D4-9456-839A45D908F6}" dt="2023-06-09T21:26:50.364" v="5545" actId="478"/>
          <ac:picMkLst>
            <pc:docMk/>
            <pc:sldMk cId="1950328951" sldId="435"/>
            <ac:picMk id="5126" creationId="{7D53A9AC-430E-E3E4-93F2-0CE7C1AB4940}"/>
          </ac:picMkLst>
        </pc:picChg>
        <pc:picChg chg="add del mod">
          <ac:chgData name="Molly Escagne" userId="132f915f-314c-46ab-aaa4-c68c7404e111" providerId="ADAL" clId="{DFCEBCEC-0AC4-41D4-9456-839A45D908F6}" dt="2023-06-13T16:32:02.874" v="8497" actId="478"/>
          <ac:picMkLst>
            <pc:docMk/>
            <pc:sldMk cId="1950328951" sldId="435"/>
            <ac:picMk id="5128" creationId="{07EFF19B-1B44-0F78-B6B8-9948F9E934D8}"/>
          </ac:picMkLst>
        </pc:picChg>
      </pc:sldChg>
      <pc:sldChg chg="del">
        <pc:chgData name="Molly Escagne" userId="132f915f-314c-46ab-aaa4-c68c7404e111" providerId="ADAL" clId="{DFCEBCEC-0AC4-41D4-9456-839A45D908F6}" dt="2023-06-09T13:24:58.614" v="141" actId="47"/>
        <pc:sldMkLst>
          <pc:docMk/>
          <pc:sldMk cId="2740156201" sldId="436"/>
        </pc:sldMkLst>
      </pc:sldChg>
      <pc:sldChg chg="addSp delSp modSp add mod ord setBg modNotesTx">
        <pc:chgData name="Molly Escagne" userId="132f915f-314c-46ab-aaa4-c68c7404e111" providerId="ADAL" clId="{DFCEBCEC-0AC4-41D4-9456-839A45D908F6}" dt="2023-06-13T16:33:38.080" v="8513" actId="14861"/>
        <pc:sldMkLst>
          <pc:docMk/>
          <pc:sldMk cId="3248040315" sldId="436"/>
        </pc:sldMkLst>
        <pc:spChg chg="mod">
          <ac:chgData name="Molly Escagne" userId="132f915f-314c-46ab-aaa4-c68c7404e111" providerId="ADAL" clId="{DFCEBCEC-0AC4-41D4-9456-839A45D908F6}" dt="2023-06-13T16:33:38.080" v="8513" actId="14861"/>
          <ac:spMkLst>
            <pc:docMk/>
            <pc:sldMk cId="3248040315" sldId="436"/>
            <ac:spMk id="2" creationId="{F7A46707-097C-40F8-9407-BC96B5DE9871}"/>
          </ac:spMkLst>
        </pc:spChg>
        <pc:spChg chg="del mod">
          <ac:chgData name="Molly Escagne" userId="132f915f-314c-46ab-aaa4-c68c7404e111" providerId="ADAL" clId="{DFCEBCEC-0AC4-41D4-9456-839A45D908F6}" dt="2023-06-09T20:11:32.930" v="4846" actId="478"/>
          <ac:spMkLst>
            <pc:docMk/>
            <pc:sldMk cId="3248040315" sldId="436"/>
            <ac:spMk id="3" creationId="{4A6ADF42-B708-1FDE-92CC-E6179D2DAF01}"/>
          </ac:spMkLst>
        </pc:spChg>
        <pc:picChg chg="add del mod">
          <ac:chgData name="Molly Escagne" userId="132f915f-314c-46ab-aaa4-c68c7404e111" providerId="ADAL" clId="{DFCEBCEC-0AC4-41D4-9456-839A45D908F6}" dt="2023-06-09T20:11:31.393" v="4845" actId="478"/>
          <ac:picMkLst>
            <pc:docMk/>
            <pc:sldMk cId="3248040315" sldId="436"/>
            <ac:picMk id="4098" creationId="{58FFD20E-F72E-AA41-0A6F-7657A9165C8E}"/>
          </ac:picMkLst>
        </pc:picChg>
        <pc:picChg chg="add del mod">
          <ac:chgData name="Molly Escagne" userId="132f915f-314c-46ab-aaa4-c68c7404e111" providerId="ADAL" clId="{DFCEBCEC-0AC4-41D4-9456-839A45D908F6}" dt="2023-06-09T20:16:00.999" v="4917" actId="478"/>
          <ac:picMkLst>
            <pc:docMk/>
            <pc:sldMk cId="3248040315" sldId="436"/>
            <ac:picMk id="4100" creationId="{83C54AAA-450F-0AF8-2B9D-8DA345CCF102}"/>
          </ac:picMkLst>
        </pc:picChg>
        <pc:picChg chg="add del mod">
          <ac:chgData name="Molly Escagne" userId="132f915f-314c-46ab-aaa4-c68c7404e111" providerId="ADAL" clId="{DFCEBCEC-0AC4-41D4-9456-839A45D908F6}" dt="2023-06-09T20:16:10.346" v="4922" actId="478"/>
          <ac:picMkLst>
            <pc:docMk/>
            <pc:sldMk cId="3248040315" sldId="436"/>
            <ac:picMk id="4102" creationId="{EB9A06C1-5A3F-A5CA-8C8B-86E285D738DD}"/>
          </ac:picMkLst>
        </pc:picChg>
      </pc:sldChg>
      <pc:sldChg chg="addSp delSp modSp add mod ord modNotesTx">
        <pc:chgData name="Molly Escagne" userId="132f915f-314c-46ab-aaa4-c68c7404e111" providerId="ADAL" clId="{DFCEBCEC-0AC4-41D4-9456-839A45D908F6}" dt="2023-06-13T19:23:37.016" v="8765" actId="113"/>
        <pc:sldMkLst>
          <pc:docMk/>
          <pc:sldMk cId="1031107519" sldId="437"/>
        </pc:sldMkLst>
        <pc:spChg chg="mod">
          <ac:chgData name="Molly Escagne" userId="132f915f-314c-46ab-aaa4-c68c7404e111" providerId="ADAL" clId="{DFCEBCEC-0AC4-41D4-9456-839A45D908F6}" dt="2023-06-13T13:46:04.866" v="8142" actId="20577"/>
          <ac:spMkLst>
            <pc:docMk/>
            <pc:sldMk cId="1031107519" sldId="437"/>
            <ac:spMk id="2" creationId="{F7A46707-097C-40F8-9407-BC96B5DE9871}"/>
          </ac:spMkLst>
        </pc:spChg>
        <pc:spChg chg="add mod">
          <ac:chgData name="Molly Escagne" userId="132f915f-314c-46ab-aaa4-c68c7404e111" providerId="ADAL" clId="{DFCEBCEC-0AC4-41D4-9456-839A45D908F6}" dt="2023-06-12T21:13:50.420" v="7725" actId="313"/>
          <ac:spMkLst>
            <pc:docMk/>
            <pc:sldMk cId="1031107519" sldId="437"/>
            <ac:spMk id="3" creationId="{424814B9-9306-0107-3DD7-731E158DC08E}"/>
          </ac:spMkLst>
        </pc:spChg>
        <pc:picChg chg="del">
          <ac:chgData name="Molly Escagne" userId="132f915f-314c-46ab-aaa4-c68c7404e111" providerId="ADAL" clId="{DFCEBCEC-0AC4-41D4-9456-839A45D908F6}" dt="2023-06-09T14:19:58.064" v="742" actId="478"/>
          <ac:picMkLst>
            <pc:docMk/>
            <pc:sldMk cId="1031107519" sldId="437"/>
            <ac:picMk id="4" creationId="{9A334E25-32CB-4B78-7F69-E04DBB8AF471}"/>
          </ac:picMkLst>
        </pc:picChg>
        <pc:picChg chg="add mod">
          <ac:chgData name="Molly Escagne" userId="132f915f-314c-46ab-aaa4-c68c7404e111" providerId="ADAL" clId="{DFCEBCEC-0AC4-41D4-9456-839A45D908F6}" dt="2023-06-13T13:46:23.508" v="8148" actId="1076"/>
          <ac:picMkLst>
            <pc:docMk/>
            <pc:sldMk cId="1031107519" sldId="437"/>
            <ac:picMk id="6146" creationId="{22119FCE-831C-7333-01AD-F57EA9D6606C}"/>
          </ac:picMkLst>
        </pc:picChg>
      </pc:sldChg>
      <pc:sldChg chg="del">
        <pc:chgData name="Molly Escagne" userId="132f915f-314c-46ab-aaa4-c68c7404e111" providerId="ADAL" clId="{DFCEBCEC-0AC4-41D4-9456-839A45D908F6}" dt="2023-06-09T13:24:51.579" v="134" actId="47"/>
        <pc:sldMkLst>
          <pc:docMk/>
          <pc:sldMk cId="2412763457" sldId="437"/>
        </pc:sldMkLst>
      </pc:sldChg>
      <pc:sldChg chg="addSp delSp modSp add mod ord setBg modNotesTx">
        <pc:chgData name="Molly Escagne" userId="132f915f-314c-46ab-aaa4-c68c7404e111" providerId="ADAL" clId="{DFCEBCEC-0AC4-41D4-9456-839A45D908F6}" dt="2023-06-13T16:34:29.881" v="8520" actId="14861"/>
        <pc:sldMkLst>
          <pc:docMk/>
          <pc:sldMk cId="1095731422" sldId="438"/>
        </pc:sldMkLst>
        <pc:spChg chg="mod">
          <ac:chgData name="Molly Escagne" userId="132f915f-314c-46ab-aaa4-c68c7404e111" providerId="ADAL" clId="{DFCEBCEC-0AC4-41D4-9456-839A45D908F6}" dt="2023-06-13T16:34:29.881" v="8520" actId="14861"/>
          <ac:spMkLst>
            <pc:docMk/>
            <pc:sldMk cId="1095731422" sldId="438"/>
            <ac:spMk id="2" creationId="{F7A46707-097C-40F8-9407-BC96B5DE9871}"/>
          </ac:spMkLst>
        </pc:spChg>
        <pc:spChg chg="del">
          <ac:chgData name="Molly Escagne" userId="132f915f-314c-46ab-aaa4-c68c7404e111" providerId="ADAL" clId="{DFCEBCEC-0AC4-41D4-9456-839A45D908F6}" dt="2023-06-12T19:53:43.498" v="6259" actId="478"/>
          <ac:spMkLst>
            <pc:docMk/>
            <pc:sldMk cId="1095731422" sldId="438"/>
            <ac:spMk id="3" creationId="{4A6ADF42-B708-1FDE-92CC-E6179D2DAF01}"/>
          </ac:spMkLst>
        </pc:spChg>
        <pc:spChg chg="mod">
          <ac:chgData name="Molly Escagne" userId="132f915f-314c-46ab-aaa4-c68c7404e111" providerId="ADAL" clId="{DFCEBCEC-0AC4-41D4-9456-839A45D908F6}" dt="2023-06-12T19:53:44.630" v="6260"/>
          <ac:spMkLst>
            <pc:docMk/>
            <pc:sldMk cId="1095731422" sldId="438"/>
            <ac:spMk id="5" creationId="{6C13432A-4FA8-E8DE-327B-D0D24C00E965}"/>
          </ac:spMkLst>
        </pc:spChg>
        <pc:spChg chg="mod">
          <ac:chgData name="Molly Escagne" userId="132f915f-314c-46ab-aaa4-c68c7404e111" providerId="ADAL" clId="{DFCEBCEC-0AC4-41D4-9456-839A45D908F6}" dt="2023-06-12T19:59:46.678" v="6312"/>
          <ac:spMkLst>
            <pc:docMk/>
            <pc:sldMk cId="1095731422" sldId="438"/>
            <ac:spMk id="6" creationId="{D789F05A-997C-AB65-7167-12AE5D91EDD8}"/>
          </ac:spMkLst>
        </pc:spChg>
        <pc:spChg chg="mod">
          <ac:chgData name="Molly Escagne" userId="132f915f-314c-46ab-aaa4-c68c7404e111" providerId="ADAL" clId="{DFCEBCEC-0AC4-41D4-9456-839A45D908F6}" dt="2023-06-12T19:53:44.630" v="6260"/>
          <ac:spMkLst>
            <pc:docMk/>
            <pc:sldMk cId="1095731422" sldId="438"/>
            <ac:spMk id="8" creationId="{D546AB0F-EEC1-52FE-F233-91B84A39E0D6}"/>
          </ac:spMkLst>
        </pc:spChg>
        <pc:spChg chg="mod">
          <ac:chgData name="Molly Escagne" userId="132f915f-314c-46ab-aaa4-c68c7404e111" providerId="ADAL" clId="{DFCEBCEC-0AC4-41D4-9456-839A45D908F6}" dt="2023-06-12T19:53:44.630" v="6260"/>
          <ac:spMkLst>
            <pc:docMk/>
            <pc:sldMk cId="1095731422" sldId="438"/>
            <ac:spMk id="9" creationId="{2484DB9F-B14E-44D7-C0D5-4998C2562DD9}"/>
          </ac:spMkLst>
        </pc:spChg>
        <pc:spChg chg="mod">
          <ac:chgData name="Molly Escagne" userId="132f915f-314c-46ab-aaa4-c68c7404e111" providerId="ADAL" clId="{DFCEBCEC-0AC4-41D4-9456-839A45D908F6}" dt="2023-06-12T19:53:44.630" v="6260"/>
          <ac:spMkLst>
            <pc:docMk/>
            <pc:sldMk cId="1095731422" sldId="438"/>
            <ac:spMk id="11" creationId="{BC7B4A79-565C-1211-5CB3-43382DAC534A}"/>
          </ac:spMkLst>
        </pc:spChg>
        <pc:spChg chg="mod">
          <ac:chgData name="Molly Escagne" userId="132f915f-314c-46ab-aaa4-c68c7404e111" providerId="ADAL" clId="{DFCEBCEC-0AC4-41D4-9456-839A45D908F6}" dt="2023-06-12T19:53:44.630" v="6260"/>
          <ac:spMkLst>
            <pc:docMk/>
            <pc:sldMk cId="1095731422" sldId="438"/>
            <ac:spMk id="12" creationId="{D3F8E91C-5043-1371-5B63-3C829A75DE98}"/>
          </ac:spMkLst>
        </pc:spChg>
        <pc:spChg chg="mod">
          <ac:chgData name="Molly Escagne" userId="132f915f-314c-46ab-aaa4-c68c7404e111" providerId="ADAL" clId="{DFCEBCEC-0AC4-41D4-9456-839A45D908F6}" dt="2023-06-12T19:53:44.630" v="6260"/>
          <ac:spMkLst>
            <pc:docMk/>
            <pc:sldMk cId="1095731422" sldId="438"/>
            <ac:spMk id="14" creationId="{F95083FD-C724-D875-1C78-9CB964388F6F}"/>
          </ac:spMkLst>
        </pc:spChg>
        <pc:spChg chg="mod">
          <ac:chgData name="Molly Escagne" userId="132f915f-314c-46ab-aaa4-c68c7404e111" providerId="ADAL" clId="{DFCEBCEC-0AC4-41D4-9456-839A45D908F6}" dt="2023-06-12T19:53:44.630" v="6260"/>
          <ac:spMkLst>
            <pc:docMk/>
            <pc:sldMk cId="1095731422" sldId="438"/>
            <ac:spMk id="15" creationId="{54D1395C-7298-2A87-7A2F-AA867771FD50}"/>
          </ac:spMkLst>
        </pc:spChg>
        <pc:spChg chg="mod">
          <ac:chgData name="Molly Escagne" userId="132f915f-314c-46ab-aaa4-c68c7404e111" providerId="ADAL" clId="{DFCEBCEC-0AC4-41D4-9456-839A45D908F6}" dt="2023-06-12T19:53:44.630" v="6260"/>
          <ac:spMkLst>
            <pc:docMk/>
            <pc:sldMk cId="1095731422" sldId="438"/>
            <ac:spMk id="17" creationId="{4B8092CC-6D1C-940D-EE59-A012A733CCB4}"/>
          </ac:spMkLst>
        </pc:spChg>
        <pc:spChg chg="mod">
          <ac:chgData name="Molly Escagne" userId="132f915f-314c-46ab-aaa4-c68c7404e111" providerId="ADAL" clId="{DFCEBCEC-0AC4-41D4-9456-839A45D908F6}" dt="2023-06-12T19:53:44.630" v="6260"/>
          <ac:spMkLst>
            <pc:docMk/>
            <pc:sldMk cId="1095731422" sldId="438"/>
            <ac:spMk id="18" creationId="{304EF98F-00A0-8BFF-CB09-4EF4C7DE0F32}"/>
          </ac:spMkLst>
        </pc:spChg>
        <pc:spChg chg="mod">
          <ac:chgData name="Molly Escagne" userId="132f915f-314c-46ab-aaa4-c68c7404e111" providerId="ADAL" clId="{DFCEBCEC-0AC4-41D4-9456-839A45D908F6}" dt="2023-06-12T20:04:55.863" v="6325"/>
          <ac:spMkLst>
            <pc:docMk/>
            <pc:sldMk cId="1095731422" sldId="438"/>
            <ac:spMk id="20" creationId="{A9D8D402-9E15-31C3-9BE3-085C88E56D1A}"/>
          </ac:spMkLst>
        </pc:spChg>
        <pc:spChg chg="mod">
          <ac:chgData name="Molly Escagne" userId="132f915f-314c-46ab-aaa4-c68c7404e111" providerId="ADAL" clId="{DFCEBCEC-0AC4-41D4-9456-839A45D908F6}" dt="2023-06-12T20:05:58.271" v="6341" actId="122"/>
          <ac:spMkLst>
            <pc:docMk/>
            <pc:sldMk cId="1095731422" sldId="438"/>
            <ac:spMk id="21" creationId="{2BAAE3AC-AD91-1623-3A40-E5331BEFF41E}"/>
          </ac:spMkLst>
        </pc:spChg>
        <pc:spChg chg="mod">
          <ac:chgData name="Molly Escagne" userId="132f915f-314c-46ab-aaa4-c68c7404e111" providerId="ADAL" clId="{DFCEBCEC-0AC4-41D4-9456-839A45D908F6}" dt="2023-06-12T20:04:55.863" v="6325"/>
          <ac:spMkLst>
            <pc:docMk/>
            <pc:sldMk cId="1095731422" sldId="438"/>
            <ac:spMk id="23" creationId="{48FFAC5E-1922-F4BA-59AE-A403B808D2CA}"/>
          </ac:spMkLst>
        </pc:spChg>
        <pc:spChg chg="mod">
          <ac:chgData name="Molly Escagne" userId="132f915f-314c-46ab-aaa4-c68c7404e111" providerId="ADAL" clId="{DFCEBCEC-0AC4-41D4-9456-839A45D908F6}" dt="2023-06-12T20:04:55.863" v="6325"/>
          <ac:spMkLst>
            <pc:docMk/>
            <pc:sldMk cId="1095731422" sldId="438"/>
            <ac:spMk id="24" creationId="{383B5793-9B81-54E6-02B5-2817C5EC5497}"/>
          </ac:spMkLst>
        </pc:spChg>
        <pc:spChg chg="mod">
          <ac:chgData name="Molly Escagne" userId="132f915f-314c-46ab-aaa4-c68c7404e111" providerId="ADAL" clId="{DFCEBCEC-0AC4-41D4-9456-839A45D908F6}" dt="2023-06-12T20:04:55.863" v="6325"/>
          <ac:spMkLst>
            <pc:docMk/>
            <pc:sldMk cId="1095731422" sldId="438"/>
            <ac:spMk id="26" creationId="{6B9468DC-8AE1-C938-F04C-977E257D3C42}"/>
          </ac:spMkLst>
        </pc:spChg>
        <pc:spChg chg="mod">
          <ac:chgData name="Molly Escagne" userId="132f915f-314c-46ab-aaa4-c68c7404e111" providerId="ADAL" clId="{DFCEBCEC-0AC4-41D4-9456-839A45D908F6}" dt="2023-06-12T20:05:18.368" v="6332" actId="1076"/>
          <ac:spMkLst>
            <pc:docMk/>
            <pc:sldMk cId="1095731422" sldId="438"/>
            <ac:spMk id="27" creationId="{5157E050-CAB2-0E36-07CA-448C5D23205A}"/>
          </ac:spMkLst>
        </pc:spChg>
        <pc:spChg chg="mod">
          <ac:chgData name="Molly Escagne" userId="132f915f-314c-46ab-aaa4-c68c7404e111" providerId="ADAL" clId="{DFCEBCEC-0AC4-41D4-9456-839A45D908F6}" dt="2023-06-12T20:04:55.863" v="6325"/>
          <ac:spMkLst>
            <pc:docMk/>
            <pc:sldMk cId="1095731422" sldId="438"/>
            <ac:spMk id="29" creationId="{3C9C7F66-0715-ADB5-E6D1-CBFE99A72EA1}"/>
          </ac:spMkLst>
        </pc:spChg>
        <pc:spChg chg="mod">
          <ac:chgData name="Molly Escagne" userId="132f915f-314c-46ab-aaa4-c68c7404e111" providerId="ADAL" clId="{DFCEBCEC-0AC4-41D4-9456-839A45D908F6}" dt="2023-06-12T20:04:55.863" v="6325"/>
          <ac:spMkLst>
            <pc:docMk/>
            <pc:sldMk cId="1095731422" sldId="438"/>
            <ac:spMk id="30" creationId="{DB599EF3-1FAF-2E14-8CA4-DAECEAFB2886}"/>
          </ac:spMkLst>
        </pc:spChg>
        <pc:spChg chg="mod">
          <ac:chgData name="Molly Escagne" userId="132f915f-314c-46ab-aaa4-c68c7404e111" providerId="ADAL" clId="{DFCEBCEC-0AC4-41D4-9456-839A45D908F6}" dt="2023-06-12T20:04:55.863" v="6325"/>
          <ac:spMkLst>
            <pc:docMk/>
            <pc:sldMk cId="1095731422" sldId="438"/>
            <ac:spMk id="32" creationId="{703980D7-0FB0-2696-7219-B94C1150170E}"/>
          </ac:spMkLst>
        </pc:spChg>
        <pc:spChg chg="mod">
          <ac:chgData name="Molly Escagne" userId="132f915f-314c-46ab-aaa4-c68c7404e111" providerId="ADAL" clId="{DFCEBCEC-0AC4-41D4-9456-839A45D908F6}" dt="2023-06-12T20:06:11.129" v="6345" actId="14100"/>
          <ac:spMkLst>
            <pc:docMk/>
            <pc:sldMk cId="1095731422" sldId="438"/>
            <ac:spMk id="33" creationId="{B8E92C40-1487-B27F-D12B-0881D464007F}"/>
          </ac:spMkLst>
        </pc:spChg>
        <pc:spChg chg="mod">
          <ac:chgData name="Molly Escagne" userId="132f915f-314c-46ab-aaa4-c68c7404e111" providerId="ADAL" clId="{DFCEBCEC-0AC4-41D4-9456-839A45D908F6}" dt="2023-06-12T20:05:02.736" v="6326"/>
          <ac:spMkLst>
            <pc:docMk/>
            <pc:sldMk cId="1095731422" sldId="438"/>
            <ac:spMk id="35" creationId="{96EA46B4-951D-3D48-8F6B-416FDFC1505D}"/>
          </ac:spMkLst>
        </pc:spChg>
        <pc:spChg chg="mod">
          <ac:chgData name="Molly Escagne" userId="132f915f-314c-46ab-aaa4-c68c7404e111" providerId="ADAL" clId="{DFCEBCEC-0AC4-41D4-9456-839A45D908F6}" dt="2023-06-12T20:05:02.736" v="6326"/>
          <ac:spMkLst>
            <pc:docMk/>
            <pc:sldMk cId="1095731422" sldId="438"/>
            <ac:spMk id="36" creationId="{FBC5208A-65CA-9EFE-1EAE-F52C64D04333}"/>
          </ac:spMkLst>
        </pc:spChg>
        <pc:spChg chg="mod">
          <ac:chgData name="Molly Escagne" userId="132f915f-314c-46ab-aaa4-c68c7404e111" providerId="ADAL" clId="{DFCEBCEC-0AC4-41D4-9456-839A45D908F6}" dt="2023-06-12T20:05:02.736" v="6326"/>
          <ac:spMkLst>
            <pc:docMk/>
            <pc:sldMk cId="1095731422" sldId="438"/>
            <ac:spMk id="38" creationId="{8F23AF50-1A17-2EF0-F3FA-FC3906E7ABB5}"/>
          </ac:spMkLst>
        </pc:spChg>
        <pc:spChg chg="mod">
          <ac:chgData name="Molly Escagne" userId="132f915f-314c-46ab-aaa4-c68c7404e111" providerId="ADAL" clId="{DFCEBCEC-0AC4-41D4-9456-839A45D908F6}" dt="2023-06-12T20:05:02.736" v="6326"/>
          <ac:spMkLst>
            <pc:docMk/>
            <pc:sldMk cId="1095731422" sldId="438"/>
            <ac:spMk id="39" creationId="{7BE7AD96-8320-A55A-D69D-F6C73066A32A}"/>
          </ac:spMkLst>
        </pc:spChg>
        <pc:spChg chg="mod">
          <ac:chgData name="Molly Escagne" userId="132f915f-314c-46ab-aaa4-c68c7404e111" providerId="ADAL" clId="{DFCEBCEC-0AC4-41D4-9456-839A45D908F6}" dt="2023-06-12T20:05:02.736" v="6326"/>
          <ac:spMkLst>
            <pc:docMk/>
            <pc:sldMk cId="1095731422" sldId="438"/>
            <ac:spMk id="41" creationId="{9414A822-BBAE-6613-30D9-8DD2BE1A8736}"/>
          </ac:spMkLst>
        </pc:spChg>
        <pc:spChg chg="mod">
          <ac:chgData name="Molly Escagne" userId="132f915f-314c-46ab-aaa4-c68c7404e111" providerId="ADAL" clId="{DFCEBCEC-0AC4-41D4-9456-839A45D908F6}" dt="2023-06-12T20:05:02.736" v="6326"/>
          <ac:spMkLst>
            <pc:docMk/>
            <pc:sldMk cId="1095731422" sldId="438"/>
            <ac:spMk id="42" creationId="{4B674AC0-D95C-AC43-E954-E003B750EBDD}"/>
          </ac:spMkLst>
        </pc:spChg>
        <pc:grpChg chg="add del mod">
          <ac:chgData name="Molly Escagne" userId="132f915f-314c-46ab-aaa4-c68c7404e111" providerId="ADAL" clId="{DFCEBCEC-0AC4-41D4-9456-839A45D908F6}" dt="2023-06-12T20:00:02.100" v="6324" actId="478"/>
          <ac:grpSpMkLst>
            <pc:docMk/>
            <pc:sldMk cId="1095731422" sldId="438"/>
            <ac:grpSpMk id="4" creationId="{68972231-44D9-6D68-451C-6A5958792AE4}"/>
          </ac:grpSpMkLst>
        </pc:grpChg>
        <pc:grpChg chg="add del mod">
          <ac:chgData name="Molly Escagne" userId="132f915f-314c-46ab-aaa4-c68c7404e111" providerId="ADAL" clId="{DFCEBCEC-0AC4-41D4-9456-839A45D908F6}" dt="2023-06-12T19:59:59.064" v="6323" actId="478"/>
          <ac:grpSpMkLst>
            <pc:docMk/>
            <pc:sldMk cId="1095731422" sldId="438"/>
            <ac:grpSpMk id="7" creationId="{0EEEBE63-932F-7983-8F2B-04539EC35CD4}"/>
          </ac:grpSpMkLst>
        </pc:grpChg>
        <pc:grpChg chg="add del mod">
          <ac:chgData name="Molly Escagne" userId="132f915f-314c-46ab-aaa4-c68c7404e111" providerId="ADAL" clId="{DFCEBCEC-0AC4-41D4-9456-839A45D908F6}" dt="2023-06-12T19:59:59.064" v="6323" actId="478"/>
          <ac:grpSpMkLst>
            <pc:docMk/>
            <pc:sldMk cId="1095731422" sldId="438"/>
            <ac:grpSpMk id="10" creationId="{3ADC6A51-B075-C7DF-6116-8188102D0BD8}"/>
          </ac:grpSpMkLst>
        </pc:grpChg>
        <pc:grpChg chg="add del mod">
          <ac:chgData name="Molly Escagne" userId="132f915f-314c-46ab-aaa4-c68c7404e111" providerId="ADAL" clId="{DFCEBCEC-0AC4-41D4-9456-839A45D908F6}" dt="2023-06-12T19:59:59.064" v="6323" actId="478"/>
          <ac:grpSpMkLst>
            <pc:docMk/>
            <pc:sldMk cId="1095731422" sldId="438"/>
            <ac:grpSpMk id="13" creationId="{BCD6CC3A-3EB9-A2D4-F309-9EFBF3E1C235}"/>
          </ac:grpSpMkLst>
        </pc:grpChg>
        <pc:grpChg chg="add del mod">
          <ac:chgData name="Molly Escagne" userId="132f915f-314c-46ab-aaa4-c68c7404e111" providerId="ADAL" clId="{DFCEBCEC-0AC4-41D4-9456-839A45D908F6}" dt="2023-06-12T19:59:59.064" v="6323" actId="478"/>
          <ac:grpSpMkLst>
            <pc:docMk/>
            <pc:sldMk cId="1095731422" sldId="438"/>
            <ac:grpSpMk id="16" creationId="{DB0DAFBB-55FD-C7E5-26D4-00672CF4AF87}"/>
          </ac:grpSpMkLst>
        </pc:grpChg>
        <pc:grpChg chg="add del mod">
          <ac:chgData name="Molly Escagne" userId="132f915f-314c-46ab-aaa4-c68c7404e111" providerId="ADAL" clId="{DFCEBCEC-0AC4-41D4-9456-839A45D908F6}" dt="2023-06-12T20:06:24.501" v="6349" actId="478"/>
          <ac:grpSpMkLst>
            <pc:docMk/>
            <pc:sldMk cId="1095731422" sldId="438"/>
            <ac:grpSpMk id="19" creationId="{F8787EE5-30D9-DD16-B069-49DCEDE28897}"/>
          </ac:grpSpMkLst>
        </pc:grpChg>
        <pc:grpChg chg="add del mod">
          <ac:chgData name="Molly Escagne" userId="132f915f-314c-46ab-aaa4-c68c7404e111" providerId="ADAL" clId="{DFCEBCEC-0AC4-41D4-9456-839A45D908F6}" dt="2023-06-12T20:06:22.295" v="6348" actId="478"/>
          <ac:grpSpMkLst>
            <pc:docMk/>
            <pc:sldMk cId="1095731422" sldId="438"/>
            <ac:grpSpMk id="22" creationId="{73EDC6E6-8F77-5282-DA84-31C1D50148AD}"/>
          </ac:grpSpMkLst>
        </pc:grpChg>
        <pc:grpChg chg="add del mod">
          <ac:chgData name="Molly Escagne" userId="132f915f-314c-46ab-aaa4-c68c7404e111" providerId="ADAL" clId="{DFCEBCEC-0AC4-41D4-9456-839A45D908F6}" dt="2023-06-12T20:06:22.295" v="6348" actId="478"/>
          <ac:grpSpMkLst>
            <pc:docMk/>
            <pc:sldMk cId="1095731422" sldId="438"/>
            <ac:grpSpMk id="25" creationId="{BB95628A-5376-B303-0905-50BEE5E5187E}"/>
          </ac:grpSpMkLst>
        </pc:grpChg>
        <pc:grpChg chg="add del mod">
          <ac:chgData name="Molly Escagne" userId="132f915f-314c-46ab-aaa4-c68c7404e111" providerId="ADAL" clId="{DFCEBCEC-0AC4-41D4-9456-839A45D908F6}" dt="2023-06-12T20:06:22.295" v="6348" actId="478"/>
          <ac:grpSpMkLst>
            <pc:docMk/>
            <pc:sldMk cId="1095731422" sldId="438"/>
            <ac:grpSpMk id="28" creationId="{90697EA8-70FA-5156-3E9F-E6E25AA56473}"/>
          </ac:grpSpMkLst>
        </pc:grpChg>
        <pc:grpChg chg="add del mod">
          <ac:chgData name="Molly Escagne" userId="132f915f-314c-46ab-aaa4-c68c7404e111" providerId="ADAL" clId="{DFCEBCEC-0AC4-41D4-9456-839A45D908F6}" dt="2023-06-12T20:06:22.295" v="6348" actId="478"/>
          <ac:grpSpMkLst>
            <pc:docMk/>
            <pc:sldMk cId="1095731422" sldId="438"/>
            <ac:grpSpMk id="31" creationId="{FB43A526-156A-EB7E-0525-056E7DFF7CC8}"/>
          </ac:grpSpMkLst>
        </pc:grpChg>
        <pc:grpChg chg="add del mod">
          <ac:chgData name="Molly Escagne" userId="132f915f-314c-46ab-aaa4-c68c7404e111" providerId="ADAL" clId="{DFCEBCEC-0AC4-41D4-9456-839A45D908F6}" dt="2023-06-12T20:06:22.295" v="6348" actId="478"/>
          <ac:grpSpMkLst>
            <pc:docMk/>
            <pc:sldMk cId="1095731422" sldId="438"/>
            <ac:grpSpMk id="34" creationId="{BB39D234-9F9C-6A20-668A-09F904365DCB}"/>
          </ac:grpSpMkLst>
        </pc:grpChg>
        <pc:grpChg chg="add del mod">
          <ac:chgData name="Molly Escagne" userId="132f915f-314c-46ab-aaa4-c68c7404e111" providerId="ADAL" clId="{DFCEBCEC-0AC4-41D4-9456-839A45D908F6}" dt="2023-06-12T20:06:22.295" v="6348" actId="478"/>
          <ac:grpSpMkLst>
            <pc:docMk/>
            <pc:sldMk cId="1095731422" sldId="438"/>
            <ac:grpSpMk id="37" creationId="{02D0F9EB-5834-4079-C79B-B38519457E19}"/>
          </ac:grpSpMkLst>
        </pc:grpChg>
        <pc:grpChg chg="add del mod">
          <ac:chgData name="Molly Escagne" userId="132f915f-314c-46ab-aaa4-c68c7404e111" providerId="ADAL" clId="{DFCEBCEC-0AC4-41D4-9456-839A45D908F6}" dt="2023-06-12T20:06:22.295" v="6348" actId="478"/>
          <ac:grpSpMkLst>
            <pc:docMk/>
            <pc:sldMk cId="1095731422" sldId="438"/>
            <ac:grpSpMk id="40" creationId="{EC4E09E1-5445-3DA5-244A-4021CD0C7143}"/>
          </ac:grpSpMkLst>
        </pc:grpChg>
      </pc:sldChg>
      <pc:sldChg chg="del">
        <pc:chgData name="Molly Escagne" userId="132f915f-314c-46ab-aaa4-c68c7404e111" providerId="ADAL" clId="{DFCEBCEC-0AC4-41D4-9456-839A45D908F6}" dt="2023-06-09T13:24:55.497" v="138" actId="47"/>
        <pc:sldMkLst>
          <pc:docMk/>
          <pc:sldMk cId="1595985928" sldId="438"/>
        </pc:sldMkLst>
      </pc:sldChg>
      <pc:sldChg chg="add del">
        <pc:chgData name="Molly Escagne" userId="132f915f-314c-46ab-aaa4-c68c7404e111" providerId="ADAL" clId="{DFCEBCEC-0AC4-41D4-9456-839A45D908F6}" dt="2023-06-09T16:46:15.702" v="1297" actId="2696"/>
        <pc:sldMkLst>
          <pc:docMk/>
          <pc:sldMk cId="922087753" sldId="439"/>
        </pc:sldMkLst>
      </pc:sldChg>
      <pc:sldChg chg="addSp modSp add mod setBg modNotesTx">
        <pc:chgData name="Molly Escagne" userId="132f915f-314c-46ab-aaa4-c68c7404e111" providerId="ADAL" clId="{DFCEBCEC-0AC4-41D4-9456-839A45D908F6}" dt="2023-06-13T16:33:30.866" v="8512" actId="14861"/>
        <pc:sldMkLst>
          <pc:docMk/>
          <pc:sldMk cId="1579770605" sldId="439"/>
        </pc:sldMkLst>
        <pc:spChg chg="mod">
          <ac:chgData name="Molly Escagne" userId="132f915f-314c-46ab-aaa4-c68c7404e111" providerId="ADAL" clId="{DFCEBCEC-0AC4-41D4-9456-839A45D908F6}" dt="2023-06-13T16:33:30.866" v="8512" actId="14861"/>
          <ac:spMkLst>
            <pc:docMk/>
            <pc:sldMk cId="1579770605" sldId="439"/>
            <ac:spMk id="2" creationId="{F7A46707-097C-40F8-9407-BC96B5DE9871}"/>
          </ac:spMkLst>
        </pc:spChg>
        <pc:spChg chg="mod">
          <ac:chgData name="Molly Escagne" userId="132f915f-314c-46ab-aaa4-c68c7404e111" providerId="ADAL" clId="{DFCEBCEC-0AC4-41D4-9456-839A45D908F6}" dt="2023-06-12T20:37:38.323" v="6660" actId="1076"/>
          <ac:spMkLst>
            <pc:docMk/>
            <pc:sldMk cId="1579770605" sldId="439"/>
            <ac:spMk id="3" creationId="{1EA4EF72-2B67-E2CF-6225-73885C928587}"/>
          </ac:spMkLst>
        </pc:spChg>
        <pc:spChg chg="add mod">
          <ac:chgData name="Molly Escagne" userId="132f915f-314c-46ab-aaa4-c68c7404e111" providerId="ADAL" clId="{DFCEBCEC-0AC4-41D4-9456-839A45D908F6}" dt="2023-06-09T19:19:53.057" v="4052"/>
          <ac:spMkLst>
            <pc:docMk/>
            <pc:sldMk cId="1579770605" sldId="439"/>
            <ac:spMk id="7" creationId="{2A7E152A-6387-E215-1742-4BC792AF8C83}"/>
          </ac:spMkLst>
        </pc:spChg>
        <pc:spChg chg="add mod">
          <ac:chgData name="Molly Escagne" userId="132f915f-314c-46ab-aaa4-c68c7404e111" providerId="ADAL" clId="{DFCEBCEC-0AC4-41D4-9456-839A45D908F6}" dt="2023-06-09T19:20:24.890" v="4095" actId="207"/>
          <ac:spMkLst>
            <pc:docMk/>
            <pc:sldMk cId="1579770605" sldId="439"/>
            <ac:spMk id="8" creationId="{CE547985-E2B0-22D8-F5F3-A90ECC509028}"/>
          </ac:spMkLst>
        </pc:spChg>
        <pc:spChg chg="add mod">
          <ac:chgData name="Molly Escagne" userId="132f915f-314c-46ab-aaa4-c68c7404e111" providerId="ADAL" clId="{DFCEBCEC-0AC4-41D4-9456-839A45D908F6}" dt="2023-06-09T19:19:53.057" v="4052"/>
          <ac:spMkLst>
            <pc:docMk/>
            <pc:sldMk cId="1579770605" sldId="439"/>
            <ac:spMk id="9" creationId="{AA126A21-CE55-421E-4E46-9F40CB2D455F}"/>
          </ac:spMkLst>
        </pc:spChg>
        <pc:spChg chg="add mod">
          <ac:chgData name="Molly Escagne" userId="132f915f-314c-46ab-aaa4-c68c7404e111" providerId="ADAL" clId="{DFCEBCEC-0AC4-41D4-9456-839A45D908F6}" dt="2023-06-09T19:20:29.667" v="4096" actId="207"/>
          <ac:spMkLst>
            <pc:docMk/>
            <pc:sldMk cId="1579770605" sldId="439"/>
            <ac:spMk id="10" creationId="{2470FAF2-5B21-3807-D592-3E7B59A4B756}"/>
          </ac:spMkLst>
        </pc:spChg>
        <pc:spChg chg="add mod">
          <ac:chgData name="Molly Escagne" userId="132f915f-314c-46ab-aaa4-c68c7404e111" providerId="ADAL" clId="{DFCEBCEC-0AC4-41D4-9456-839A45D908F6}" dt="2023-06-09T19:19:53.057" v="4052"/>
          <ac:spMkLst>
            <pc:docMk/>
            <pc:sldMk cId="1579770605" sldId="439"/>
            <ac:spMk id="11" creationId="{B8C9361B-FC4C-2F61-B2BF-E5E10B438ACC}"/>
          </ac:spMkLst>
        </pc:spChg>
        <pc:spChg chg="add mod">
          <ac:chgData name="Molly Escagne" userId="132f915f-314c-46ab-aaa4-c68c7404e111" providerId="ADAL" clId="{DFCEBCEC-0AC4-41D4-9456-839A45D908F6}" dt="2023-06-09T19:20:53.194" v="4103" actId="207"/>
          <ac:spMkLst>
            <pc:docMk/>
            <pc:sldMk cId="1579770605" sldId="439"/>
            <ac:spMk id="12" creationId="{5A539C34-7F8A-6385-61BA-B254F6A8273A}"/>
          </ac:spMkLst>
        </pc:spChg>
        <pc:grpChg chg="add mod">
          <ac:chgData name="Molly Escagne" userId="132f915f-314c-46ab-aaa4-c68c7404e111" providerId="ADAL" clId="{DFCEBCEC-0AC4-41D4-9456-839A45D908F6}" dt="2023-06-09T19:21:00.635" v="4104" actId="1076"/>
          <ac:grpSpMkLst>
            <pc:docMk/>
            <pc:sldMk cId="1579770605" sldId="439"/>
            <ac:grpSpMk id="4" creationId="{CC407FE7-D4BF-0F08-301C-9C9AB06059E9}"/>
          </ac:grpSpMkLst>
        </pc:grpChg>
        <pc:grpChg chg="add mod">
          <ac:chgData name="Molly Escagne" userId="132f915f-314c-46ab-aaa4-c68c7404e111" providerId="ADAL" clId="{DFCEBCEC-0AC4-41D4-9456-839A45D908F6}" dt="2023-06-09T19:21:00.635" v="4104" actId="1076"/>
          <ac:grpSpMkLst>
            <pc:docMk/>
            <pc:sldMk cId="1579770605" sldId="439"/>
            <ac:grpSpMk id="5" creationId="{3651A03B-5281-9459-B31E-4D8AEED6DF0E}"/>
          </ac:grpSpMkLst>
        </pc:grpChg>
        <pc:grpChg chg="add mod">
          <ac:chgData name="Molly Escagne" userId="132f915f-314c-46ab-aaa4-c68c7404e111" providerId="ADAL" clId="{DFCEBCEC-0AC4-41D4-9456-839A45D908F6}" dt="2023-06-09T19:21:00.635" v="4104" actId="1076"/>
          <ac:grpSpMkLst>
            <pc:docMk/>
            <pc:sldMk cId="1579770605" sldId="439"/>
            <ac:grpSpMk id="6" creationId="{23451361-D0FD-BFE7-A1C6-568E34D248AE}"/>
          </ac:grpSpMkLst>
        </pc:grpChg>
      </pc:sldChg>
      <pc:sldChg chg="del">
        <pc:chgData name="Molly Escagne" userId="132f915f-314c-46ab-aaa4-c68c7404e111" providerId="ADAL" clId="{DFCEBCEC-0AC4-41D4-9456-839A45D908F6}" dt="2023-06-09T13:24:54.697" v="137" actId="47"/>
        <pc:sldMkLst>
          <pc:docMk/>
          <pc:sldMk cId="2227781252" sldId="439"/>
        </pc:sldMkLst>
      </pc:sldChg>
      <pc:sldChg chg="del">
        <pc:chgData name="Molly Escagne" userId="132f915f-314c-46ab-aaa4-c68c7404e111" providerId="ADAL" clId="{DFCEBCEC-0AC4-41D4-9456-839A45D908F6}" dt="2023-06-09T13:25:00.113" v="143" actId="47"/>
        <pc:sldMkLst>
          <pc:docMk/>
          <pc:sldMk cId="3759221648" sldId="440"/>
        </pc:sldMkLst>
      </pc:sldChg>
      <pc:sldChg chg="delSp modSp add mod ord setBg modNotesTx">
        <pc:chgData name="Molly Escagne" userId="132f915f-314c-46ab-aaa4-c68c7404e111" providerId="ADAL" clId="{DFCEBCEC-0AC4-41D4-9456-839A45D908F6}" dt="2023-06-13T14:42:19.630" v="8305" actId="2711"/>
        <pc:sldMkLst>
          <pc:docMk/>
          <pc:sldMk cId="4040160726" sldId="440"/>
        </pc:sldMkLst>
        <pc:spChg chg="mod">
          <ac:chgData name="Molly Escagne" userId="132f915f-314c-46ab-aaa4-c68c7404e111" providerId="ADAL" clId="{DFCEBCEC-0AC4-41D4-9456-839A45D908F6}" dt="2023-06-09T20:35:47.778" v="5268" actId="20577"/>
          <ac:spMkLst>
            <pc:docMk/>
            <pc:sldMk cId="4040160726" sldId="440"/>
            <ac:spMk id="2" creationId="{F7A46707-097C-40F8-9407-BC96B5DE9871}"/>
          </ac:spMkLst>
        </pc:spChg>
        <pc:spChg chg="del">
          <ac:chgData name="Molly Escagne" userId="132f915f-314c-46ab-aaa4-c68c7404e111" providerId="ADAL" clId="{DFCEBCEC-0AC4-41D4-9456-839A45D908F6}" dt="2023-06-09T20:42:14.472" v="5349" actId="478"/>
          <ac:spMkLst>
            <pc:docMk/>
            <pc:sldMk cId="4040160726" sldId="440"/>
            <ac:spMk id="3" creationId="{4A6ADF42-B708-1FDE-92CC-E6179D2DAF01}"/>
          </ac:spMkLst>
        </pc:spChg>
      </pc:sldChg>
      <pc:sldChg chg="add del">
        <pc:chgData name="Molly Escagne" userId="132f915f-314c-46ab-aaa4-c68c7404e111" providerId="ADAL" clId="{DFCEBCEC-0AC4-41D4-9456-839A45D908F6}" dt="2023-06-09T17:42:34.960" v="3035" actId="2696"/>
        <pc:sldMkLst>
          <pc:docMk/>
          <pc:sldMk cId="1147992124" sldId="441"/>
        </pc:sldMkLst>
      </pc:sldChg>
      <pc:sldChg chg="del">
        <pc:chgData name="Molly Escagne" userId="132f915f-314c-46ab-aaa4-c68c7404e111" providerId="ADAL" clId="{DFCEBCEC-0AC4-41D4-9456-839A45D908F6}" dt="2023-06-09T13:24:53.965" v="136" actId="47"/>
        <pc:sldMkLst>
          <pc:docMk/>
          <pc:sldMk cId="1018235968" sldId="442"/>
        </pc:sldMkLst>
      </pc:sldChg>
      <pc:sldChg chg="addSp delSp modSp add mod setBg modNotesTx">
        <pc:chgData name="Molly Escagne" userId="132f915f-314c-46ab-aaa4-c68c7404e111" providerId="ADAL" clId="{DFCEBCEC-0AC4-41D4-9456-839A45D908F6}" dt="2023-06-13T16:33:16.020" v="8510" actId="14861"/>
        <pc:sldMkLst>
          <pc:docMk/>
          <pc:sldMk cId="4090124134" sldId="442"/>
        </pc:sldMkLst>
        <pc:spChg chg="mod">
          <ac:chgData name="Molly Escagne" userId="132f915f-314c-46ab-aaa4-c68c7404e111" providerId="ADAL" clId="{DFCEBCEC-0AC4-41D4-9456-839A45D908F6}" dt="2023-06-13T16:33:16.020" v="8510" actId="14861"/>
          <ac:spMkLst>
            <pc:docMk/>
            <pc:sldMk cId="4090124134" sldId="442"/>
            <ac:spMk id="2" creationId="{F7A46707-097C-40F8-9407-BC96B5DE9871}"/>
          </ac:spMkLst>
        </pc:spChg>
        <pc:spChg chg="add del mod">
          <ac:chgData name="Molly Escagne" userId="132f915f-314c-46ab-aaa4-c68c7404e111" providerId="ADAL" clId="{DFCEBCEC-0AC4-41D4-9456-839A45D908F6}" dt="2023-06-09T17:31:02.278" v="2561" actId="478"/>
          <ac:spMkLst>
            <pc:docMk/>
            <pc:sldMk cId="4090124134" sldId="442"/>
            <ac:spMk id="4" creationId="{EBB88612-A3AD-EE81-E404-53F8384F3CC4}"/>
          </ac:spMkLst>
        </pc:spChg>
        <pc:spChg chg="add del mod">
          <ac:chgData name="Molly Escagne" userId="132f915f-314c-46ab-aaa4-c68c7404e111" providerId="ADAL" clId="{DFCEBCEC-0AC4-41D4-9456-839A45D908F6}" dt="2023-06-09T17:33:51.438" v="2604" actId="478"/>
          <ac:spMkLst>
            <pc:docMk/>
            <pc:sldMk cId="4090124134" sldId="442"/>
            <ac:spMk id="5" creationId="{5B2F74A8-8B1B-8A1E-5DA1-129FF0A0CF8B}"/>
          </ac:spMkLst>
        </pc:spChg>
        <pc:spChg chg="add del mod">
          <ac:chgData name="Molly Escagne" userId="132f915f-314c-46ab-aaa4-c68c7404e111" providerId="ADAL" clId="{DFCEBCEC-0AC4-41D4-9456-839A45D908F6}" dt="2023-06-09T17:33:51.438" v="2604" actId="478"/>
          <ac:spMkLst>
            <pc:docMk/>
            <pc:sldMk cId="4090124134" sldId="442"/>
            <ac:spMk id="7" creationId="{DB9DA8FB-6F08-D846-06EC-93FEB140D2F6}"/>
          </ac:spMkLst>
        </pc:spChg>
        <pc:spChg chg="add del mod">
          <ac:chgData name="Molly Escagne" userId="132f915f-314c-46ab-aaa4-c68c7404e111" providerId="ADAL" clId="{DFCEBCEC-0AC4-41D4-9456-839A45D908F6}" dt="2023-06-09T17:33:51.438" v="2604" actId="478"/>
          <ac:spMkLst>
            <pc:docMk/>
            <pc:sldMk cId="4090124134" sldId="442"/>
            <ac:spMk id="8" creationId="{57EDD992-5C0C-26B7-97A8-3A6B9D28B55E}"/>
          </ac:spMkLst>
        </pc:spChg>
        <pc:spChg chg="add del mod">
          <ac:chgData name="Molly Escagne" userId="132f915f-314c-46ab-aaa4-c68c7404e111" providerId="ADAL" clId="{DFCEBCEC-0AC4-41D4-9456-839A45D908F6}" dt="2023-06-09T17:33:51.438" v="2604" actId="478"/>
          <ac:spMkLst>
            <pc:docMk/>
            <pc:sldMk cId="4090124134" sldId="442"/>
            <ac:spMk id="9" creationId="{CCE6B585-52A0-D99E-4009-CE378BA07B00}"/>
          </ac:spMkLst>
        </pc:spChg>
        <pc:spChg chg="add del mod">
          <ac:chgData name="Molly Escagne" userId="132f915f-314c-46ab-aaa4-c68c7404e111" providerId="ADAL" clId="{DFCEBCEC-0AC4-41D4-9456-839A45D908F6}" dt="2023-06-09T17:33:51.438" v="2604" actId="478"/>
          <ac:spMkLst>
            <pc:docMk/>
            <pc:sldMk cId="4090124134" sldId="442"/>
            <ac:spMk id="10" creationId="{CE1EABC2-C9B7-D7B6-F260-761BDDE840DB}"/>
          </ac:spMkLst>
        </pc:spChg>
        <pc:spChg chg="add del mod">
          <ac:chgData name="Molly Escagne" userId="132f915f-314c-46ab-aaa4-c68c7404e111" providerId="ADAL" clId="{DFCEBCEC-0AC4-41D4-9456-839A45D908F6}" dt="2023-06-09T17:33:53.963" v="2607" actId="478"/>
          <ac:spMkLst>
            <pc:docMk/>
            <pc:sldMk cId="4090124134" sldId="442"/>
            <ac:spMk id="11" creationId="{E33FB35D-4571-B38F-9885-7CB05A442CA2}"/>
          </ac:spMkLst>
        </pc:spChg>
        <pc:spChg chg="add del mod">
          <ac:chgData name="Molly Escagne" userId="132f915f-314c-46ab-aaa4-c68c7404e111" providerId="ADAL" clId="{DFCEBCEC-0AC4-41D4-9456-839A45D908F6}" dt="2023-06-09T17:33:51.438" v="2604" actId="478"/>
          <ac:spMkLst>
            <pc:docMk/>
            <pc:sldMk cId="4090124134" sldId="442"/>
            <ac:spMk id="12" creationId="{02976B16-7F01-9EA3-2F05-0C25C1D1E7BF}"/>
          </ac:spMkLst>
        </pc:spChg>
        <pc:spChg chg="add del mod">
          <ac:chgData name="Molly Escagne" userId="132f915f-314c-46ab-aaa4-c68c7404e111" providerId="ADAL" clId="{DFCEBCEC-0AC4-41D4-9456-839A45D908F6}" dt="2023-06-09T17:33:51.438" v="2604" actId="478"/>
          <ac:spMkLst>
            <pc:docMk/>
            <pc:sldMk cId="4090124134" sldId="442"/>
            <ac:spMk id="13" creationId="{6A080864-F84D-211D-482F-DB188AF48FDE}"/>
          </ac:spMkLst>
        </pc:spChg>
        <pc:spChg chg="add del mod">
          <ac:chgData name="Molly Escagne" userId="132f915f-314c-46ab-aaa4-c68c7404e111" providerId="ADAL" clId="{DFCEBCEC-0AC4-41D4-9456-839A45D908F6}" dt="2023-06-09T17:33:51.438" v="2604" actId="478"/>
          <ac:spMkLst>
            <pc:docMk/>
            <pc:sldMk cId="4090124134" sldId="442"/>
            <ac:spMk id="14" creationId="{888CF7E3-E2B2-11F7-343B-E0AD29FBCC61}"/>
          </ac:spMkLst>
        </pc:spChg>
        <pc:spChg chg="add mod">
          <ac:chgData name="Molly Escagne" userId="132f915f-314c-46ab-aaa4-c68c7404e111" providerId="ADAL" clId="{DFCEBCEC-0AC4-41D4-9456-839A45D908F6}" dt="2023-06-09T17:32:20.653" v="2567" actId="2711"/>
          <ac:spMkLst>
            <pc:docMk/>
            <pc:sldMk cId="4090124134" sldId="442"/>
            <ac:spMk id="15" creationId="{8D6BBBC8-92F7-51C7-10D1-981BC9D0CCDC}"/>
          </ac:spMkLst>
        </pc:spChg>
        <pc:spChg chg="add mod">
          <ac:chgData name="Molly Escagne" userId="132f915f-314c-46ab-aaa4-c68c7404e111" providerId="ADAL" clId="{DFCEBCEC-0AC4-41D4-9456-839A45D908F6}" dt="2023-06-09T17:32:20.653" v="2567" actId="2711"/>
          <ac:spMkLst>
            <pc:docMk/>
            <pc:sldMk cId="4090124134" sldId="442"/>
            <ac:spMk id="16" creationId="{C8AF8980-B4D3-EA61-3065-F8457C641A7B}"/>
          </ac:spMkLst>
        </pc:spChg>
        <pc:spChg chg="add mod">
          <ac:chgData name="Molly Escagne" userId="132f915f-314c-46ab-aaa4-c68c7404e111" providerId="ADAL" clId="{DFCEBCEC-0AC4-41D4-9456-839A45D908F6}" dt="2023-06-09T17:32:20.653" v="2567" actId="2711"/>
          <ac:spMkLst>
            <pc:docMk/>
            <pc:sldMk cId="4090124134" sldId="442"/>
            <ac:spMk id="17" creationId="{0B6C7A0D-F365-3136-5E9B-2B4E273C359C}"/>
          </ac:spMkLst>
        </pc:spChg>
        <pc:spChg chg="add mod">
          <ac:chgData name="Molly Escagne" userId="132f915f-314c-46ab-aaa4-c68c7404e111" providerId="ADAL" clId="{DFCEBCEC-0AC4-41D4-9456-839A45D908F6}" dt="2023-06-09T17:32:20.653" v="2567" actId="2711"/>
          <ac:spMkLst>
            <pc:docMk/>
            <pc:sldMk cId="4090124134" sldId="442"/>
            <ac:spMk id="18" creationId="{724188F1-E881-E30A-C151-3C42DEF6FBA9}"/>
          </ac:spMkLst>
        </pc:spChg>
        <pc:spChg chg="add mod">
          <ac:chgData name="Molly Escagne" userId="132f915f-314c-46ab-aaa4-c68c7404e111" providerId="ADAL" clId="{DFCEBCEC-0AC4-41D4-9456-839A45D908F6}" dt="2023-06-09T17:32:20.653" v="2567" actId="2711"/>
          <ac:spMkLst>
            <pc:docMk/>
            <pc:sldMk cId="4090124134" sldId="442"/>
            <ac:spMk id="19" creationId="{D7F0C42D-B84E-2CD3-995D-F9FE5F3A55C8}"/>
          </ac:spMkLst>
        </pc:spChg>
        <pc:spChg chg="add mod">
          <ac:chgData name="Molly Escagne" userId="132f915f-314c-46ab-aaa4-c68c7404e111" providerId="ADAL" clId="{DFCEBCEC-0AC4-41D4-9456-839A45D908F6}" dt="2023-06-09T17:32:20.653" v="2567" actId="2711"/>
          <ac:spMkLst>
            <pc:docMk/>
            <pc:sldMk cId="4090124134" sldId="442"/>
            <ac:spMk id="20" creationId="{E1C44D35-620A-8DAC-A502-285943D83CF3}"/>
          </ac:spMkLst>
        </pc:spChg>
        <pc:spChg chg="add mod">
          <ac:chgData name="Molly Escagne" userId="132f915f-314c-46ab-aaa4-c68c7404e111" providerId="ADAL" clId="{DFCEBCEC-0AC4-41D4-9456-839A45D908F6}" dt="2023-06-09T17:32:20.653" v="2567" actId="2711"/>
          <ac:spMkLst>
            <pc:docMk/>
            <pc:sldMk cId="4090124134" sldId="442"/>
            <ac:spMk id="21" creationId="{E0B9C978-5CAA-279C-F182-3D09284A72EA}"/>
          </ac:spMkLst>
        </pc:spChg>
        <pc:spChg chg="add mod">
          <ac:chgData name="Molly Escagne" userId="132f915f-314c-46ab-aaa4-c68c7404e111" providerId="ADAL" clId="{DFCEBCEC-0AC4-41D4-9456-839A45D908F6}" dt="2023-06-09T17:32:20.653" v="2567" actId="2711"/>
          <ac:spMkLst>
            <pc:docMk/>
            <pc:sldMk cId="4090124134" sldId="442"/>
            <ac:spMk id="22" creationId="{CCB7D580-9F4B-6539-8F8E-74039AAEAA77}"/>
          </ac:spMkLst>
        </pc:spChg>
        <pc:grpChg chg="add del mod">
          <ac:chgData name="Molly Escagne" userId="132f915f-314c-46ab-aaa4-c68c7404e111" providerId="ADAL" clId="{DFCEBCEC-0AC4-41D4-9456-839A45D908F6}" dt="2023-06-09T17:33:52.315" v="2605" actId="478"/>
          <ac:grpSpMkLst>
            <pc:docMk/>
            <pc:sldMk cId="4090124134" sldId="442"/>
            <ac:grpSpMk id="6" creationId="{6E45FB16-E6FC-E71A-703A-5558EBDDCD75}"/>
          </ac:grpSpMkLst>
        </pc:grpChg>
        <pc:picChg chg="add mod">
          <ac:chgData name="Molly Escagne" userId="132f915f-314c-46ab-aaa4-c68c7404e111" providerId="ADAL" clId="{DFCEBCEC-0AC4-41D4-9456-839A45D908F6}" dt="2023-06-09T19:37:18.473" v="4503" actId="1440"/>
          <ac:picMkLst>
            <pc:docMk/>
            <pc:sldMk cId="4090124134" sldId="442"/>
            <ac:picMk id="3074" creationId="{7893843F-FA5A-A041-36F5-A7C48CE74B43}"/>
          </ac:picMkLst>
        </pc:picChg>
      </pc:sldChg>
      <pc:sldChg chg="del">
        <pc:chgData name="Molly Escagne" userId="132f915f-314c-46ab-aaa4-c68c7404e111" providerId="ADAL" clId="{DFCEBCEC-0AC4-41D4-9456-839A45D908F6}" dt="2023-06-09T13:25:01.430" v="144" actId="47"/>
        <pc:sldMkLst>
          <pc:docMk/>
          <pc:sldMk cId="1037237571" sldId="443"/>
        </pc:sldMkLst>
      </pc:sldChg>
      <pc:sldChg chg="delSp modSp add mod setBg modNotesTx">
        <pc:chgData name="Molly Escagne" userId="132f915f-314c-46ab-aaa4-c68c7404e111" providerId="ADAL" clId="{DFCEBCEC-0AC4-41D4-9456-839A45D908F6}" dt="2023-06-13T16:34:23.965" v="8519" actId="14861"/>
        <pc:sldMkLst>
          <pc:docMk/>
          <pc:sldMk cId="1779635212" sldId="443"/>
        </pc:sldMkLst>
        <pc:spChg chg="mod">
          <ac:chgData name="Molly Escagne" userId="132f915f-314c-46ab-aaa4-c68c7404e111" providerId="ADAL" clId="{DFCEBCEC-0AC4-41D4-9456-839A45D908F6}" dt="2023-06-13T16:34:23.965" v="8519" actId="14861"/>
          <ac:spMkLst>
            <pc:docMk/>
            <pc:sldMk cId="1779635212" sldId="443"/>
            <ac:spMk id="2" creationId="{F7A46707-097C-40F8-9407-BC96B5DE9871}"/>
          </ac:spMkLst>
        </pc:spChg>
        <pc:spChg chg="del">
          <ac:chgData name="Molly Escagne" userId="132f915f-314c-46ab-aaa4-c68c7404e111" providerId="ADAL" clId="{DFCEBCEC-0AC4-41D4-9456-839A45D908F6}" dt="2023-06-09T19:47:56.538" v="4618" actId="478"/>
          <ac:spMkLst>
            <pc:docMk/>
            <pc:sldMk cId="1779635212" sldId="443"/>
            <ac:spMk id="3" creationId="{4A6ADF42-B708-1FDE-92CC-E6179D2DAF01}"/>
          </ac:spMkLst>
        </pc:spChg>
      </pc:sldChg>
      <pc:sldChg chg="add del">
        <pc:chgData name="Molly Escagne" userId="132f915f-314c-46ab-aaa4-c68c7404e111" providerId="ADAL" clId="{DFCEBCEC-0AC4-41D4-9456-839A45D908F6}" dt="2023-06-09T17:44:13.844" v="3037" actId="2696"/>
        <pc:sldMkLst>
          <pc:docMk/>
          <pc:sldMk cId="4099997439" sldId="443"/>
        </pc:sldMkLst>
      </pc:sldChg>
      <pc:sldChg chg="addSp delSp modSp add mod setBg modNotesTx">
        <pc:chgData name="Molly Escagne" userId="132f915f-314c-46ab-aaa4-c68c7404e111" providerId="ADAL" clId="{DFCEBCEC-0AC4-41D4-9456-839A45D908F6}" dt="2023-06-13T16:33:05.464" v="8508" actId="14861"/>
        <pc:sldMkLst>
          <pc:docMk/>
          <pc:sldMk cId="3720049726" sldId="444"/>
        </pc:sldMkLst>
        <pc:spChg chg="mod">
          <ac:chgData name="Molly Escagne" userId="132f915f-314c-46ab-aaa4-c68c7404e111" providerId="ADAL" clId="{DFCEBCEC-0AC4-41D4-9456-839A45D908F6}" dt="2023-06-13T16:33:05.464" v="8508" actId="14861"/>
          <ac:spMkLst>
            <pc:docMk/>
            <pc:sldMk cId="3720049726" sldId="444"/>
            <ac:spMk id="2" creationId="{F7A46707-097C-40F8-9407-BC96B5DE9871}"/>
          </ac:spMkLst>
        </pc:spChg>
        <pc:picChg chg="add del mod modCrop">
          <ac:chgData name="Molly Escagne" userId="132f915f-314c-46ab-aaa4-c68c7404e111" providerId="ADAL" clId="{DFCEBCEC-0AC4-41D4-9456-839A45D908F6}" dt="2023-06-09T19:30:24.166" v="4348" actId="478"/>
          <ac:picMkLst>
            <pc:docMk/>
            <pc:sldMk cId="3720049726" sldId="444"/>
            <ac:picMk id="5" creationId="{BF89CB85-7499-D791-E24F-36BDCE84725F}"/>
          </ac:picMkLst>
        </pc:picChg>
        <pc:picChg chg="add mod modCrop">
          <ac:chgData name="Molly Escagne" userId="132f915f-314c-46ab-aaa4-c68c7404e111" providerId="ADAL" clId="{DFCEBCEC-0AC4-41D4-9456-839A45D908F6}" dt="2023-06-09T19:32:35.345" v="4379" actId="1076"/>
          <ac:picMkLst>
            <pc:docMk/>
            <pc:sldMk cId="3720049726" sldId="444"/>
            <ac:picMk id="7" creationId="{BCB10BC5-35B0-F564-E03E-5D8769D09A0A}"/>
          </ac:picMkLst>
        </pc:picChg>
        <pc:picChg chg="add mod modCrop">
          <ac:chgData name="Molly Escagne" userId="132f915f-314c-46ab-aaa4-c68c7404e111" providerId="ADAL" clId="{DFCEBCEC-0AC4-41D4-9456-839A45D908F6}" dt="2023-06-09T19:32:38.330" v="4380" actId="1076"/>
          <ac:picMkLst>
            <pc:docMk/>
            <pc:sldMk cId="3720049726" sldId="444"/>
            <ac:picMk id="9" creationId="{E9FF9910-2495-7491-3E92-8AEC2BDC593D}"/>
          </ac:picMkLst>
        </pc:picChg>
        <pc:picChg chg="add mod">
          <ac:chgData name="Molly Escagne" userId="132f915f-314c-46ab-aaa4-c68c7404e111" providerId="ADAL" clId="{DFCEBCEC-0AC4-41D4-9456-839A45D908F6}" dt="2023-06-09T20:03:00.966" v="4808" actId="1076"/>
          <ac:picMkLst>
            <pc:docMk/>
            <pc:sldMk cId="3720049726" sldId="444"/>
            <ac:picMk id="11" creationId="{6F077450-7327-4A7B-AD48-48E59C14B8F5}"/>
          </ac:picMkLst>
        </pc:picChg>
      </pc:sldChg>
      <pc:sldChg chg="del">
        <pc:chgData name="Molly Escagne" userId="132f915f-314c-46ab-aaa4-c68c7404e111" providerId="ADAL" clId="{DFCEBCEC-0AC4-41D4-9456-839A45D908F6}" dt="2023-06-09T13:24:56.279" v="139" actId="47"/>
        <pc:sldMkLst>
          <pc:docMk/>
          <pc:sldMk cId="4258658084" sldId="444"/>
        </pc:sldMkLst>
      </pc:sldChg>
      <pc:sldChg chg="del">
        <pc:chgData name="Molly Escagne" userId="132f915f-314c-46ab-aaa4-c68c7404e111" providerId="ADAL" clId="{DFCEBCEC-0AC4-41D4-9456-839A45D908F6}" dt="2023-06-09T13:25:02.146" v="145" actId="47"/>
        <pc:sldMkLst>
          <pc:docMk/>
          <pc:sldMk cId="2978538947" sldId="445"/>
        </pc:sldMkLst>
      </pc:sldChg>
      <pc:sldChg chg="addSp modSp add mod ord modAnim modNotesTx">
        <pc:chgData name="Molly Escagne" userId="132f915f-314c-46ab-aaa4-c68c7404e111" providerId="ADAL" clId="{DFCEBCEC-0AC4-41D4-9456-839A45D908F6}" dt="2023-06-13T16:34:00.077" v="8515" actId="14861"/>
        <pc:sldMkLst>
          <pc:docMk/>
          <pc:sldMk cId="2978905689" sldId="445"/>
        </pc:sldMkLst>
        <pc:spChg chg="mod">
          <ac:chgData name="Molly Escagne" userId="132f915f-314c-46ab-aaa4-c68c7404e111" providerId="ADAL" clId="{DFCEBCEC-0AC4-41D4-9456-839A45D908F6}" dt="2023-06-13T16:34:00.077" v="8515" actId="14861"/>
          <ac:spMkLst>
            <pc:docMk/>
            <pc:sldMk cId="2978905689" sldId="445"/>
            <ac:spMk id="2" creationId="{F7A46707-097C-40F8-9407-BC96B5DE9871}"/>
          </ac:spMkLst>
        </pc:spChg>
        <pc:picChg chg="add mod">
          <ac:chgData name="Molly Escagne" userId="132f915f-314c-46ab-aaa4-c68c7404e111" providerId="ADAL" clId="{DFCEBCEC-0AC4-41D4-9456-839A45D908F6}" dt="2023-06-09T20:24:43.735" v="4935" actId="1076"/>
          <ac:picMkLst>
            <pc:docMk/>
            <pc:sldMk cId="2978905689" sldId="445"/>
            <ac:picMk id="3" creationId="{149DD80B-D047-1E9A-B175-ACC88A03C4A0}"/>
          </ac:picMkLst>
        </pc:picChg>
      </pc:sldChg>
      <pc:sldChg chg="addSp modSp add mod ord setBg modAnim modNotesTx">
        <pc:chgData name="Molly Escagne" userId="132f915f-314c-46ab-aaa4-c68c7404e111" providerId="ADAL" clId="{DFCEBCEC-0AC4-41D4-9456-839A45D908F6}" dt="2023-06-13T16:34:35.499" v="8521" actId="14861"/>
        <pc:sldMkLst>
          <pc:docMk/>
          <pc:sldMk cId="1699289520" sldId="446"/>
        </pc:sldMkLst>
        <pc:spChg chg="mod">
          <ac:chgData name="Molly Escagne" userId="132f915f-314c-46ab-aaa4-c68c7404e111" providerId="ADAL" clId="{DFCEBCEC-0AC4-41D4-9456-839A45D908F6}" dt="2023-06-13T16:34:35.499" v="8521" actId="14861"/>
          <ac:spMkLst>
            <pc:docMk/>
            <pc:sldMk cId="1699289520" sldId="446"/>
            <ac:spMk id="2" creationId="{F7A46707-097C-40F8-9407-BC96B5DE9871}"/>
          </ac:spMkLst>
        </pc:spChg>
        <pc:picChg chg="add mod">
          <ac:chgData name="Molly Escagne" userId="132f915f-314c-46ab-aaa4-c68c7404e111" providerId="ADAL" clId="{DFCEBCEC-0AC4-41D4-9456-839A45D908F6}" dt="2023-06-09T21:11:47.020" v="5449" actId="1076"/>
          <ac:picMkLst>
            <pc:docMk/>
            <pc:sldMk cId="1699289520" sldId="446"/>
            <ac:picMk id="4" creationId="{F04D0147-D54D-866F-5E93-E7F1969C3F00}"/>
          </ac:picMkLst>
        </pc:picChg>
      </pc:sldChg>
      <pc:sldChg chg="del">
        <pc:chgData name="Molly Escagne" userId="132f915f-314c-46ab-aaa4-c68c7404e111" providerId="ADAL" clId="{DFCEBCEC-0AC4-41D4-9456-839A45D908F6}" dt="2023-06-09T13:24:52.445" v="135" actId="47"/>
        <pc:sldMkLst>
          <pc:docMk/>
          <pc:sldMk cId="4124330694" sldId="446"/>
        </pc:sldMkLst>
      </pc:sldChg>
      <pc:sldChg chg="del">
        <pc:chgData name="Molly Escagne" userId="132f915f-314c-46ab-aaa4-c68c7404e111" providerId="ADAL" clId="{DFCEBCEC-0AC4-41D4-9456-839A45D908F6}" dt="2023-06-09T13:24:50.046" v="132" actId="47"/>
        <pc:sldMkLst>
          <pc:docMk/>
          <pc:sldMk cId="1790960810" sldId="447"/>
        </pc:sldMkLst>
      </pc:sldChg>
      <pc:sldChg chg="modSp add del mod ord">
        <pc:chgData name="Molly Escagne" userId="132f915f-314c-46ab-aaa4-c68c7404e111" providerId="ADAL" clId="{DFCEBCEC-0AC4-41D4-9456-839A45D908F6}" dt="2023-06-09T21:04:15.297" v="5398" actId="2890"/>
        <pc:sldMkLst>
          <pc:docMk/>
          <pc:sldMk cId="2064348987" sldId="447"/>
        </pc:sldMkLst>
        <pc:spChg chg="mod">
          <ac:chgData name="Molly Escagne" userId="132f915f-314c-46ab-aaa4-c68c7404e111" providerId="ADAL" clId="{DFCEBCEC-0AC4-41D4-9456-839A45D908F6}" dt="2023-06-09T21:04:08.056" v="5392" actId="20577"/>
          <ac:spMkLst>
            <pc:docMk/>
            <pc:sldMk cId="2064348987" sldId="447"/>
            <ac:spMk id="2" creationId="{F7A46707-097C-40F8-9407-BC96B5DE9871}"/>
          </ac:spMkLst>
        </pc:spChg>
      </pc:sldChg>
      <pc:sldChg chg="addSp modSp add mod ord setBg modNotesTx">
        <pc:chgData name="Molly Escagne" userId="132f915f-314c-46ab-aaa4-c68c7404e111" providerId="ADAL" clId="{DFCEBCEC-0AC4-41D4-9456-839A45D908F6}" dt="2023-06-13T16:33:51.182" v="8514" actId="14861"/>
        <pc:sldMkLst>
          <pc:docMk/>
          <pc:sldMk cId="3034174229" sldId="447"/>
        </pc:sldMkLst>
        <pc:spChg chg="mod">
          <ac:chgData name="Molly Escagne" userId="132f915f-314c-46ab-aaa4-c68c7404e111" providerId="ADAL" clId="{DFCEBCEC-0AC4-41D4-9456-839A45D908F6}" dt="2023-06-13T16:33:51.182" v="8514" actId="14861"/>
          <ac:spMkLst>
            <pc:docMk/>
            <pc:sldMk cId="3034174229" sldId="447"/>
            <ac:spMk id="2" creationId="{F7A46707-097C-40F8-9407-BC96B5DE9871}"/>
          </ac:spMkLst>
        </pc:spChg>
        <pc:spChg chg="mod">
          <ac:chgData name="Molly Escagne" userId="132f915f-314c-46ab-aaa4-c68c7404e111" providerId="ADAL" clId="{DFCEBCEC-0AC4-41D4-9456-839A45D908F6}" dt="2023-06-12T20:37:50.934" v="6661"/>
          <ac:spMkLst>
            <pc:docMk/>
            <pc:sldMk cId="3034174229" sldId="447"/>
            <ac:spMk id="4" creationId="{436BFB03-DEAC-E55D-9F9D-8E2F20ABD060}"/>
          </ac:spMkLst>
        </pc:spChg>
        <pc:spChg chg="mod">
          <ac:chgData name="Molly Escagne" userId="132f915f-314c-46ab-aaa4-c68c7404e111" providerId="ADAL" clId="{DFCEBCEC-0AC4-41D4-9456-839A45D908F6}" dt="2023-06-12T20:38:45.407" v="6677" actId="20577"/>
          <ac:spMkLst>
            <pc:docMk/>
            <pc:sldMk cId="3034174229" sldId="447"/>
            <ac:spMk id="5" creationId="{8D8E40C9-9648-BF3F-8D5F-DDAF49B7FF5F}"/>
          </ac:spMkLst>
        </pc:spChg>
        <pc:spChg chg="mod">
          <ac:chgData name="Molly Escagne" userId="132f915f-314c-46ab-aaa4-c68c7404e111" providerId="ADAL" clId="{DFCEBCEC-0AC4-41D4-9456-839A45D908F6}" dt="2023-06-12T20:39:28.219" v="6693" actId="255"/>
          <ac:spMkLst>
            <pc:docMk/>
            <pc:sldMk cId="3034174229" sldId="447"/>
            <ac:spMk id="7" creationId="{0983DBBB-4716-EBDC-D5D9-77FB70D28439}"/>
          </ac:spMkLst>
        </pc:spChg>
        <pc:spChg chg="mod">
          <ac:chgData name="Molly Escagne" userId="132f915f-314c-46ab-aaa4-c68c7404e111" providerId="ADAL" clId="{DFCEBCEC-0AC4-41D4-9456-839A45D908F6}" dt="2023-06-12T20:41:02.351" v="6718" actId="122"/>
          <ac:spMkLst>
            <pc:docMk/>
            <pc:sldMk cId="3034174229" sldId="447"/>
            <ac:spMk id="8" creationId="{1387C20E-B1B2-3649-60AC-3C245DCFED11}"/>
          </ac:spMkLst>
        </pc:spChg>
        <pc:spChg chg="mod">
          <ac:chgData name="Molly Escagne" userId="132f915f-314c-46ab-aaa4-c68c7404e111" providerId="ADAL" clId="{DFCEBCEC-0AC4-41D4-9456-839A45D908F6}" dt="2023-06-12T20:37:50.934" v="6661"/>
          <ac:spMkLst>
            <pc:docMk/>
            <pc:sldMk cId="3034174229" sldId="447"/>
            <ac:spMk id="10" creationId="{4E02B410-58A3-243B-7DE4-AEB9A697699D}"/>
          </ac:spMkLst>
        </pc:spChg>
        <pc:spChg chg="mod">
          <ac:chgData name="Molly Escagne" userId="132f915f-314c-46ab-aaa4-c68c7404e111" providerId="ADAL" clId="{DFCEBCEC-0AC4-41D4-9456-839A45D908F6}" dt="2023-06-12T20:40:45.619" v="6712" actId="122"/>
          <ac:spMkLst>
            <pc:docMk/>
            <pc:sldMk cId="3034174229" sldId="447"/>
            <ac:spMk id="11" creationId="{66BB427A-B6B2-844E-7EFC-3F790E58AEE5}"/>
          </ac:spMkLst>
        </pc:spChg>
        <pc:spChg chg="add mod">
          <ac:chgData name="Molly Escagne" userId="132f915f-314c-46ab-aaa4-c68c7404e111" providerId="ADAL" clId="{DFCEBCEC-0AC4-41D4-9456-839A45D908F6}" dt="2023-06-12T20:41:29.007" v="6724" actId="3064"/>
          <ac:spMkLst>
            <pc:docMk/>
            <pc:sldMk cId="3034174229" sldId="447"/>
            <ac:spMk id="12" creationId="{2333BE8E-1459-0394-3873-80994763665B}"/>
          </ac:spMkLst>
        </pc:spChg>
        <pc:spChg chg="add mod">
          <ac:chgData name="Molly Escagne" userId="132f915f-314c-46ab-aaa4-c68c7404e111" providerId="ADAL" clId="{DFCEBCEC-0AC4-41D4-9456-839A45D908F6}" dt="2023-06-12T20:41:47.890" v="6732" actId="3064"/>
          <ac:spMkLst>
            <pc:docMk/>
            <pc:sldMk cId="3034174229" sldId="447"/>
            <ac:spMk id="13" creationId="{44152459-AC4A-1159-2C99-7224EFDEE7FC}"/>
          </ac:spMkLst>
        </pc:spChg>
        <pc:grpChg chg="add mod">
          <ac:chgData name="Molly Escagne" userId="132f915f-314c-46ab-aaa4-c68c7404e111" providerId="ADAL" clId="{DFCEBCEC-0AC4-41D4-9456-839A45D908F6}" dt="2023-06-12T20:38:51.914" v="6679" actId="1076"/>
          <ac:grpSpMkLst>
            <pc:docMk/>
            <pc:sldMk cId="3034174229" sldId="447"/>
            <ac:grpSpMk id="3" creationId="{8E4F23F4-61A7-38CC-7EFB-6F07FECB75E6}"/>
          </ac:grpSpMkLst>
        </pc:grpChg>
        <pc:grpChg chg="add mod">
          <ac:chgData name="Molly Escagne" userId="132f915f-314c-46ab-aaa4-c68c7404e111" providerId="ADAL" clId="{DFCEBCEC-0AC4-41D4-9456-839A45D908F6}" dt="2023-06-12T20:39:03.802" v="6685" actId="1076"/>
          <ac:grpSpMkLst>
            <pc:docMk/>
            <pc:sldMk cId="3034174229" sldId="447"/>
            <ac:grpSpMk id="6" creationId="{82F923CC-895D-289B-925A-8A98B4F4EBA2}"/>
          </ac:grpSpMkLst>
        </pc:grpChg>
        <pc:grpChg chg="add mod">
          <ac:chgData name="Molly Escagne" userId="132f915f-314c-46ab-aaa4-c68c7404e111" providerId="ADAL" clId="{DFCEBCEC-0AC4-41D4-9456-839A45D908F6}" dt="2023-06-12T20:39:02.196" v="6684" actId="14100"/>
          <ac:grpSpMkLst>
            <pc:docMk/>
            <pc:sldMk cId="3034174229" sldId="447"/>
            <ac:grpSpMk id="9" creationId="{D229076A-F408-0143-8C20-1EF501E151A3}"/>
          </ac:grpSpMkLst>
        </pc:grpChg>
      </pc:sldChg>
      <pc:sldChg chg="delSp modSp add mod setBg delAnim modNotesTx">
        <pc:chgData name="Molly Escagne" userId="132f915f-314c-46ab-aaa4-c68c7404e111" providerId="ADAL" clId="{DFCEBCEC-0AC4-41D4-9456-839A45D908F6}" dt="2023-06-13T16:34:07.064" v="8516" actId="14861"/>
        <pc:sldMkLst>
          <pc:docMk/>
          <pc:sldMk cId="1567299269" sldId="448"/>
        </pc:sldMkLst>
        <pc:spChg chg="mod">
          <ac:chgData name="Molly Escagne" userId="132f915f-314c-46ab-aaa4-c68c7404e111" providerId="ADAL" clId="{DFCEBCEC-0AC4-41D4-9456-839A45D908F6}" dt="2023-06-13T16:34:07.064" v="8516" actId="14861"/>
          <ac:spMkLst>
            <pc:docMk/>
            <pc:sldMk cId="1567299269" sldId="448"/>
            <ac:spMk id="2" creationId="{F7A46707-097C-40F8-9407-BC96B5DE9871}"/>
          </ac:spMkLst>
        </pc:spChg>
        <pc:picChg chg="del">
          <ac:chgData name="Molly Escagne" userId="132f915f-314c-46ab-aaa4-c68c7404e111" providerId="ADAL" clId="{DFCEBCEC-0AC4-41D4-9456-839A45D908F6}" dt="2023-06-12T20:47:07.770" v="7025" actId="478"/>
          <ac:picMkLst>
            <pc:docMk/>
            <pc:sldMk cId="1567299269" sldId="448"/>
            <ac:picMk id="3" creationId="{149DD80B-D047-1E9A-B175-ACC88A03C4A0}"/>
          </ac:picMkLst>
        </pc:picChg>
      </pc:sldChg>
      <pc:sldChg chg="del">
        <pc:chgData name="Molly Escagne" userId="132f915f-314c-46ab-aaa4-c68c7404e111" providerId="ADAL" clId="{DFCEBCEC-0AC4-41D4-9456-839A45D908F6}" dt="2023-06-09T13:24:50.763" v="133" actId="47"/>
        <pc:sldMkLst>
          <pc:docMk/>
          <pc:sldMk cId="3032537269" sldId="448"/>
        </pc:sldMkLst>
      </pc:sldChg>
      <pc:sldChg chg="modSp add mod modNotesTx">
        <pc:chgData name="Molly Escagne" userId="132f915f-314c-46ab-aaa4-c68c7404e111" providerId="ADAL" clId="{DFCEBCEC-0AC4-41D4-9456-839A45D908F6}" dt="2023-06-13T16:32:54.668" v="8507" actId="14861"/>
        <pc:sldMkLst>
          <pc:docMk/>
          <pc:sldMk cId="119389542" sldId="449"/>
        </pc:sldMkLst>
        <pc:spChg chg="mod">
          <ac:chgData name="Molly Escagne" userId="132f915f-314c-46ab-aaa4-c68c7404e111" providerId="ADAL" clId="{DFCEBCEC-0AC4-41D4-9456-839A45D908F6}" dt="2023-06-13T16:32:54.668" v="8507" actId="14861"/>
          <ac:spMkLst>
            <pc:docMk/>
            <pc:sldMk cId="119389542" sldId="449"/>
            <ac:spMk id="2" creationId="{F7A46707-097C-40F8-9407-BC96B5DE9871}"/>
          </ac:spMkLst>
        </pc:spChg>
      </pc:sldChg>
      <pc:sldChg chg="del">
        <pc:chgData name="Molly Escagne" userId="132f915f-314c-46ab-aaa4-c68c7404e111" providerId="ADAL" clId="{DFCEBCEC-0AC4-41D4-9456-839A45D908F6}" dt="2023-06-09T13:24:49.308" v="131" actId="47"/>
        <pc:sldMkLst>
          <pc:docMk/>
          <pc:sldMk cId="3629400784" sldId="449"/>
        </pc:sldMkLst>
      </pc:sldChg>
    </pc:docChg>
  </pc:docChgLst>
  <pc:docChgLst>
    <pc:chgData name="Kyle Heslin" userId="S::kyle@ironwoodbc.com::4793fbdc-b342-4f9c-b282-0eeb98bc4c3d" providerId="AD" clId="Web-{082BB52C-02A1-EF9F-B546-237A6BF2CB7B}"/>
    <pc:docChg chg="modSld">
      <pc:chgData name="Kyle Heslin" userId="S::kyle@ironwoodbc.com::4793fbdc-b342-4f9c-b282-0eeb98bc4c3d" providerId="AD" clId="Web-{082BB52C-02A1-EF9F-B546-237A6BF2CB7B}" dt="2023-06-20T10:14:02.399" v="2" actId="1076"/>
      <pc:docMkLst>
        <pc:docMk/>
      </pc:docMkLst>
      <pc:sldChg chg="addSp modSp">
        <pc:chgData name="Kyle Heslin" userId="S::kyle@ironwoodbc.com::4793fbdc-b342-4f9c-b282-0eeb98bc4c3d" providerId="AD" clId="Web-{082BB52C-02A1-EF9F-B546-237A6BF2CB7B}" dt="2023-06-20T10:14:02.399" v="2" actId="1076"/>
        <pc:sldMkLst>
          <pc:docMk/>
          <pc:sldMk cId="1031107519" sldId="437"/>
        </pc:sldMkLst>
        <pc:picChg chg="add mod">
          <ac:chgData name="Kyle Heslin" userId="S::kyle@ironwoodbc.com::4793fbdc-b342-4f9c-b282-0eeb98bc4c3d" providerId="AD" clId="Web-{082BB52C-02A1-EF9F-B546-237A6BF2CB7B}" dt="2023-06-20T10:14:02.399" v="2" actId="1076"/>
          <ac:picMkLst>
            <pc:docMk/>
            <pc:sldMk cId="1031107519" sldId="437"/>
            <ac:picMk id="4" creationId="{0E28AD0E-A38A-8EF9-0BC6-BA8F558DE8E4}"/>
          </ac:picMkLst>
        </pc:picChg>
      </pc:sldChg>
    </pc:docChg>
  </pc:docChgLst>
  <pc:docChgLst>
    <pc:chgData name="Molly Escagne" userId="132f915f-314c-46ab-aaa4-c68c7404e111" providerId="ADAL" clId="{E9594C93-1E2C-4769-AFA4-90BB5DAB097E}"/>
    <pc:docChg chg="undo redo custSel modSld">
      <pc:chgData name="Molly Escagne" userId="132f915f-314c-46ab-aaa4-c68c7404e111" providerId="ADAL" clId="{E9594C93-1E2C-4769-AFA4-90BB5DAB097E}" dt="2024-03-22T20:06:22.966" v="703" actId="1076"/>
      <pc:docMkLst>
        <pc:docMk/>
      </pc:docMkLst>
      <pc:sldChg chg="modSp mod">
        <pc:chgData name="Molly Escagne" userId="132f915f-314c-46ab-aaa4-c68c7404e111" providerId="ADAL" clId="{E9594C93-1E2C-4769-AFA4-90BB5DAB097E}" dt="2024-03-21T17:42:12.955" v="6" actId="20577"/>
        <pc:sldMkLst>
          <pc:docMk/>
          <pc:sldMk cId="0" sldId="277"/>
        </pc:sldMkLst>
        <pc:spChg chg="mod">
          <ac:chgData name="Molly Escagne" userId="132f915f-314c-46ab-aaa4-c68c7404e111" providerId="ADAL" clId="{E9594C93-1E2C-4769-AFA4-90BB5DAB097E}" dt="2024-03-21T17:42:12.955" v="6" actId="20577"/>
          <ac:spMkLst>
            <pc:docMk/>
            <pc:sldMk cId="0" sldId="277"/>
            <ac:spMk id="10" creationId="{00000000-0000-0000-0000-000000000000}"/>
          </ac:spMkLst>
        </pc:spChg>
      </pc:sldChg>
      <pc:sldChg chg="addSp delSp modSp mod setBg">
        <pc:chgData name="Molly Escagne" userId="132f915f-314c-46ab-aaa4-c68c7404e111" providerId="ADAL" clId="{E9594C93-1E2C-4769-AFA4-90BB5DAB097E}" dt="2024-03-22T20:06:22.966" v="703" actId="1076"/>
        <pc:sldMkLst>
          <pc:docMk/>
          <pc:sldMk cId="5922908" sldId="429"/>
        </pc:sldMkLst>
        <pc:spChg chg="add del">
          <ac:chgData name="Molly Escagne" userId="132f915f-314c-46ab-aaa4-c68c7404e111" providerId="ADAL" clId="{E9594C93-1E2C-4769-AFA4-90BB5DAB097E}" dt="2024-03-21T20:11:30.893" v="126" actId="478"/>
          <ac:spMkLst>
            <pc:docMk/>
            <pc:sldMk cId="5922908" sldId="429"/>
            <ac:spMk id="4" creationId="{DDF22FFA-3B7A-5584-DAD8-D69ABDDEBEFB}"/>
          </ac:spMkLst>
        </pc:spChg>
        <pc:spChg chg="add del mod">
          <ac:chgData name="Molly Escagne" userId="132f915f-314c-46ab-aaa4-c68c7404e111" providerId="ADAL" clId="{E9594C93-1E2C-4769-AFA4-90BB5DAB097E}" dt="2024-03-21T20:12:35.696" v="141"/>
          <ac:spMkLst>
            <pc:docMk/>
            <pc:sldMk cId="5922908" sldId="429"/>
            <ac:spMk id="6" creationId="{C217DC19-8C10-4CEA-D0A3-E9A407491DD2}"/>
          </ac:spMkLst>
        </pc:spChg>
        <pc:spChg chg="add del mod">
          <ac:chgData name="Molly Escagne" userId="132f915f-314c-46ab-aaa4-c68c7404e111" providerId="ADAL" clId="{E9594C93-1E2C-4769-AFA4-90BB5DAB097E}" dt="2024-03-21T20:13:52.718" v="174" actId="478"/>
          <ac:spMkLst>
            <pc:docMk/>
            <pc:sldMk cId="5922908" sldId="429"/>
            <ac:spMk id="7" creationId="{A2256E17-0091-7B9C-8B32-CEE13BEE95C8}"/>
          </ac:spMkLst>
        </pc:spChg>
        <pc:spChg chg="add del mod">
          <ac:chgData name="Molly Escagne" userId="132f915f-314c-46ab-aaa4-c68c7404e111" providerId="ADAL" clId="{E9594C93-1E2C-4769-AFA4-90BB5DAB097E}" dt="2024-03-22T14:15:03.883" v="566" actId="478"/>
          <ac:spMkLst>
            <pc:docMk/>
            <pc:sldMk cId="5922908" sldId="429"/>
            <ac:spMk id="9" creationId="{D4194DC8-6A76-813E-A424-8DD126B03042}"/>
          </ac:spMkLst>
        </pc:spChg>
        <pc:spChg chg="mod">
          <ac:chgData name="Molly Escagne" userId="132f915f-314c-46ab-aaa4-c68c7404e111" providerId="ADAL" clId="{E9594C93-1E2C-4769-AFA4-90BB5DAB097E}" dt="2024-03-22T20:04:36.685" v="677" actId="207"/>
          <ac:spMkLst>
            <pc:docMk/>
            <pc:sldMk cId="5922908" sldId="429"/>
            <ac:spMk id="11" creationId="{92D5D7A2-4F50-5C07-D57C-A37AFAB44EDB}"/>
          </ac:spMkLst>
        </pc:spChg>
        <pc:spChg chg="mod">
          <ac:chgData name="Molly Escagne" userId="132f915f-314c-46ab-aaa4-c68c7404e111" providerId="ADAL" clId="{E9594C93-1E2C-4769-AFA4-90BB5DAB097E}" dt="2024-03-22T20:06:22.966" v="703" actId="1076"/>
          <ac:spMkLst>
            <pc:docMk/>
            <pc:sldMk cId="5922908" sldId="429"/>
            <ac:spMk id="12" creationId="{B98469DF-13E4-25A0-609B-0B5C18F1A31C}"/>
          </ac:spMkLst>
        </pc:spChg>
        <pc:spChg chg="add mod">
          <ac:chgData name="Molly Escagne" userId="132f915f-314c-46ab-aaa4-c68c7404e111" providerId="ADAL" clId="{E9594C93-1E2C-4769-AFA4-90BB5DAB097E}" dt="2024-03-22T20:05:09.202" v="684"/>
          <ac:spMkLst>
            <pc:docMk/>
            <pc:sldMk cId="5922908" sldId="429"/>
            <ac:spMk id="13" creationId="{88F19E5C-25B7-ACB5-99E5-B0CFAFA732CB}"/>
          </ac:spMkLst>
        </pc:spChg>
        <pc:spChg chg="mod">
          <ac:chgData name="Molly Escagne" userId="132f915f-314c-46ab-aaa4-c68c7404e111" providerId="ADAL" clId="{E9594C93-1E2C-4769-AFA4-90BB5DAB097E}" dt="2024-03-22T20:05:14.162" v="685"/>
          <ac:spMkLst>
            <pc:docMk/>
            <pc:sldMk cId="5922908" sldId="429"/>
            <ac:spMk id="15" creationId="{1B57C5A6-EC34-A2B7-37F8-5B448E104B35}"/>
          </ac:spMkLst>
        </pc:spChg>
        <pc:spChg chg="mod">
          <ac:chgData name="Molly Escagne" userId="132f915f-314c-46ab-aaa4-c68c7404e111" providerId="ADAL" clId="{E9594C93-1E2C-4769-AFA4-90BB5DAB097E}" dt="2024-03-22T20:06:17.454" v="702" actId="1076"/>
          <ac:spMkLst>
            <pc:docMk/>
            <pc:sldMk cId="5922908" sldId="429"/>
            <ac:spMk id="16" creationId="{B4EBC476-2990-B43D-137F-FED737D3D39D}"/>
          </ac:spMkLst>
        </pc:spChg>
        <pc:grpChg chg="add mod">
          <ac:chgData name="Molly Escagne" userId="132f915f-314c-46ab-aaa4-c68c7404e111" providerId="ADAL" clId="{E9594C93-1E2C-4769-AFA4-90BB5DAB097E}" dt="2024-03-22T20:06:08.634" v="701" actId="1076"/>
          <ac:grpSpMkLst>
            <pc:docMk/>
            <pc:sldMk cId="5922908" sldId="429"/>
            <ac:grpSpMk id="10" creationId="{70DB66F4-DE79-B0EC-EEFB-AADE248330AD}"/>
          </ac:grpSpMkLst>
        </pc:grpChg>
        <pc:grpChg chg="add mod">
          <ac:chgData name="Molly Escagne" userId="132f915f-314c-46ab-aaa4-c68c7404e111" providerId="ADAL" clId="{E9594C93-1E2C-4769-AFA4-90BB5DAB097E}" dt="2024-03-22T20:06:04.833" v="700" actId="1076"/>
          <ac:grpSpMkLst>
            <pc:docMk/>
            <pc:sldMk cId="5922908" sldId="429"/>
            <ac:grpSpMk id="14" creationId="{B83A8DC6-817E-2179-6147-38F6EADFEE38}"/>
          </ac:grpSpMkLst>
        </pc:grpChg>
      </pc:sldChg>
      <pc:sldChg chg="addSp delSp modSp mod setBg">
        <pc:chgData name="Molly Escagne" userId="132f915f-314c-46ab-aaa4-c68c7404e111" providerId="ADAL" clId="{E9594C93-1E2C-4769-AFA4-90BB5DAB097E}" dt="2024-03-22T14:11:14.616" v="555" actId="478"/>
        <pc:sldMkLst>
          <pc:docMk/>
          <pc:sldMk cId="2574984329" sldId="434"/>
        </pc:sldMkLst>
        <pc:spChg chg="add del mod">
          <ac:chgData name="Molly Escagne" userId="132f915f-314c-46ab-aaa4-c68c7404e111" providerId="ADAL" clId="{E9594C93-1E2C-4769-AFA4-90BB5DAB097E}" dt="2024-03-22T14:11:14.616" v="555" actId="478"/>
          <ac:spMkLst>
            <pc:docMk/>
            <pc:sldMk cId="2574984329" sldId="434"/>
            <ac:spMk id="3" creationId="{5F41A466-85B8-7A98-60AB-31A1C72D4257}"/>
          </ac:spMkLst>
        </pc:spChg>
      </pc:sldChg>
      <pc:sldChg chg="setBg">
        <pc:chgData name="Molly Escagne" userId="132f915f-314c-46ab-aaa4-c68c7404e111" providerId="ADAL" clId="{E9594C93-1E2C-4769-AFA4-90BB5DAB097E}" dt="2024-03-21T17:44:16.365" v="12"/>
        <pc:sldMkLst>
          <pc:docMk/>
          <pc:sldMk cId="3248040315" sldId="436"/>
        </pc:sldMkLst>
      </pc:sldChg>
      <pc:sldChg chg="addSp delSp modSp mod setBg">
        <pc:chgData name="Molly Escagne" userId="132f915f-314c-46ab-aaa4-c68c7404e111" providerId="ADAL" clId="{E9594C93-1E2C-4769-AFA4-90BB5DAB097E}" dt="2024-03-21T20:41:01.147" v="409"/>
        <pc:sldMkLst>
          <pc:docMk/>
          <pc:sldMk cId="1095731422" sldId="438"/>
        </pc:sldMkLst>
        <pc:spChg chg="add del mod">
          <ac:chgData name="Molly Escagne" userId="132f915f-314c-46ab-aaa4-c68c7404e111" providerId="ADAL" clId="{E9594C93-1E2C-4769-AFA4-90BB5DAB097E}" dt="2024-03-21T20:40:41.709" v="405" actId="478"/>
          <ac:spMkLst>
            <pc:docMk/>
            <pc:sldMk cId="1095731422" sldId="438"/>
            <ac:spMk id="3" creationId="{23010FA0-A946-292D-FA0E-F869ACE6A518}"/>
          </ac:spMkLst>
        </pc:spChg>
        <pc:spChg chg="add del mod">
          <ac:chgData name="Molly Escagne" userId="132f915f-314c-46ab-aaa4-c68c7404e111" providerId="ADAL" clId="{E9594C93-1E2C-4769-AFA4-90BB5DAB097E}" dt="2024-03-21T20:38:23.261" v="308" actId="22"/>
          <ac:spMkLst>
            <pc:docMk/>
            <pc:sldMk cId="1095731422" sldId="438"/>
            <ac:spMk id="5" creationId="{F8F14E02-A390-E677-E873-72726435ECED}"/>
          </ac:spMkLst>
        </pc:spChg>
        <pc:spChg chg="add del mod">
          <ac:chgData name="Molly Escagne" userId="132f915f-314c-46ab-aaa4-c68c7404e111" providerId="ADAL" clId="{E9594C93-1E2C-4769-AFA4-90BB5DAB097E}" dt="2024-03-21T20:39:32.373" v="357" actId="22"/>
          <ac:spMkLst>
            <pc:docMk/>
            <pc:sldMk cId="1095731422" sldId="438"/>
            <ac:spMk id="7" creationId="{20B8A4A4-0ACD-9D0E-9F44-E859969822A9}"/>
          </ac:spMkLst>
        </pc:spChg>
      </pc:sldChg>
      <pc:sldChg chg="addSp delSp modSp mod setBg">
        <pc:chgData name="Molly Escagne" userId="132f915f-314c-46ab-aaa4-c68c7404e111" providerId="ADAL" clId="{E9594C93-1E2C-4769-AFA4-90BB5DAB097E}" dt="2024-03-21T20:25:01.866" v="249" actId="1076"/>
        <pc:sldMkLst>
          <pc:docMk/>
          <pc:sldMk cId="1579770605" sldId="439"/>
        </pc:sldMkLst>
        <pc:spChg chg="add del mod">
          <ac:chgData name="Molly Escagne" userId="132f915f-314c-46ab-aaa4-c68c7404e111" providerId="ADAL" clId="{E9594C93-1E2C-4769-AFA4-90BB5DAB097E}" dt="2024-03-21T20:24:31.718" v="238" actId="478"/>
          <ac:spMkLst>
            <pc:docMk/>
            <pc:sldMk cId="1579770605" sldId="439"/>
            <ac:spMk id="13" creationId="{9F04A4B3-F862-867C-9197-783AAB951DED}"/>
          </ac:spMkLst>
        </pc:spChg>
        <pc:grpChg chg="mod">
          <ac:chgData name="Molly Escagne" userId="132f915f-314c-46ab-aaa4-c68c7404e111" providerId="ADAL" clId="{E9594C93-1E2C-4769-AFA4-90BB5DAB097E}" dt="2024-03-21T20:24:38.200" v="241" actId="1076"/>
          <ac:grpSpMkLst>
            <pc:docMk/>
            <pc:sldMk cId="1579770605" sldId="439"/>
            <ac:grpSpMk id="4" creationId="{CC407FE7-D4BF-0F08-301C-9C9AB06059E9}"/>
          </ac:grpSpMkLst>
        </pc:grpChg>
        <pc:grpChg chg="mod">
          <ac:chgData name="Molly Escagne" userId="132f915f-314c-46ab-aaa4-c68c7404e111" providerId="ADAL" clId="{E9594C93-1E2C-4769-AFA4-90BB5DAB097E}" dt="2024-03-21T20:25:01.866" v="249" actId="1076"/>
          <ac:grpSpMkLst>
            <pc:docMk/>
            <pc:sldMk cId="1579770605" sldId="439"/>
            <ac:grpSpMk id="5" creationId="{3651A03B-5281-9459-B31E-4D8AEED6DF0E}"/>
          </ac:grpSpMkLst>
        </pc:grpChg>
        <pc:grpChg chg="mod">
          <ac:chgData name="Molly Escagne" userId="132f915f-314c-46ab-aaa4-c68c7404e111" providerId="ADAL" clId="{E9594C93-1E2C-4769-AFA4-90BB5DAB097E}" dt="2024-03-21T20:24:57.684" v="248" actId="1076"/>
          <ac:grpSpMkLst>
            <pc:docMk/>
            <pc:sldMk cId="1579770605" sldId="439"/>
            <ac:grpSpMk id="6" creationId="{23451361-D0FD-BFE7-A1C6-568E34D248AE}"/>
          </ac:grpSpMkLst>
        </pc:grpChg>
      </pc:sldChg>
      <pc:sldChg chg="addSp delSp modSp mod setBg">
        <pc:chgData name="Molly Escagne" userId="132f915f-314c-46ab-aaa4-c68c7404e111" providerId="ADAL" clId="{E9594C93-1E2C-4769-AFA4-90BB5DAB097E}" dt="2024-03-22T13:54:31.547" v="550" actId="403"/>
        <pc:sldMkLst>
          <pc:docMk/>
          <pc:sldMk cId="4040160726" sldId="440"/>
        </pc:sldMkLst>
        <pc:spChg chg="add del mod">
          <ac:chgData name="Molly Escagne" userId="132f915f-314c-46ab-aaa4-c68c7404e111" providerId="ADAL" clId="{E9594C93-1E2C-4769-AFA4-90BB5DAB097E}" dt="2024-03-22T13:35:11.977" v="414" actId="478"/>
          <ac:spMkLst>
            <pc:docMk/>
            <pc:sldMk cId="4040160726" sldId="440"/>
            <ac:spMk id="3" creationId="{9B08C4F3-4E2B-03A6-FE36-E9C613235D06}"/>
          </ac:spMkLst>
        </pc:spChg>
        <pc:spChg chg="mod">
          <ac:chgData name="Molly Escagne" userId="132f915f-314c-46ab-aaa4-c68c7404e111" providerId="ADAL" clId="{E9594C93-1E2C-4769-AFA4-90BB5DAB097E}" dt="2024-03-22T13:35:12.547" v="415"/>
          <ac:spMkLst>
            <pc:docMk/>
            <pc:sldMk cId="4040160726" sldId="440"/>
            <ac:spMk id="5" creationId="{8606FD43-7F1E-6692-FC13-B861F0DA10BD}"/>
          </ac:spMkLst>
        </pc:spChg>
        <pc:spChg chg="mod">
          <ac:chgData name="Molly Escagne" userId="132f915f-314c-46ab-aaa4-c68c7404e111" providerId="ADAL" clId="{E9594C93-1E2C-4769-AFA4-90BB5DAB097E}" dt="2024-03-22T13:54:31.547" v="550" actId="403"/>
          <ac:spMkLst>
            <pc:docMk/>
            <pc:sldMk cId="4040160726" sldId="440"/>
            <ac:spMk id="6" creationId="{E8F37A40-D60B-DE8D-AD74-0236FCB0472A}"/>
          </ac:spMkLst>
        </pc:spChg>
        <pc:spChg chg="add mod">
          <ac:chgData name="Molly Escagne" userId="132f915f-314c-46ab-aaa4-c68c7404e111" providerId="ADAL" clId="{E9594C93-1E2C-4769-AFA4-90BB5DAB097E}" dt="2024-03-22T13:36:58.674" v="471"/>
          <ac:spMkLst>
            <pc:docMk/>
            <pc:sldMk cId="4040160726" sldId="440"/>
            <ac:spMk id="7" creationId="{24DC997D-B474-4153-87A4-F49B70E2F951}"/>
          </ac:spMkLst>
        </pc:spChg>
        <pc:spChg chg="add mod">
          <ac:chgData name="Molly Escagne" userId="132f915f-314c-46ab-aaa4-c68c7404e111" providerId="ADAL" clId="{E9594C93-1E2C-4769-AFA4-90BB5DAB097E}" dt="2024-03-22T13:37:02.891" v="472"/>
          <ac:spMkLst>
            <pc:docMk/>
            <pc:sldMk cId="4040160726" sldId="440"/>
            <ac:spMk id="8" creationId="{9A450CB0-F0CB-AD58-386B-9A83729036D8}"/>
          </ac:spMkLst>
        </pc:spChg>
        <pc:spChg chg="add mod">
          <ac:chgData name="Molly Escagne" userId="132f915f-314c-46ab-aaa4-c68c7404e111" providerId="ADAL" clId="{E9594C93-1E2C-4769-AFA4-90BB5DAB097E}" dt="2024-03-22T13:37:03.333" v="473"/>
          <ac:spMkLst>
            <pc:docMk/>
            <pc:sldMk cId="4040160726" sldId="440"/>
            <ac:spMk id="9" creationId="{7C74F4FE-5CF7-6C6E-A44E-EEE1CC217399}"/>
          </ac:spMkLst>
        </pc:spChg>
        <pc:spChg chg="add mod">
          <ac:chgData name="Molly Escagne" userId="132f915f-314c-46ab-aaa4-c68c7404e111" providerId="ADAL" clId="{E9594C93-1E2C-4769-AFA4-90BB5DAB097E}" dt="2024-03-22T13:37:06.934" v="474"/>
          <ac:spMkLst>
            <pc:docMk/>
            <pc:sldMk cId="4040160726" sldId="440"/>
            <ac:spMk id="10" creationId="{A6FF59EC-FB8D-E230-0B4D-0115FEB33856}"/>
          </ac:spMkLst>
        </pc:spChg>
        <pc:spChg chg="mod">
          <ac:chgData name="Molly Escagne" userId="132f915f-314c-46ab-aaa4-c68c7404e111" providerId="ADAL" clId="{E9594C93-1E2C-4769-AFA4-90BB5DAB097E}" dt="2024-03-22T13:37:10.340" v="475"/>
          <ac:spMkLst>
            <pc:docMk/>
            <pc:sldMk cId="4040160726" sldId="440"/>
            <ac:spMk id="12" creationId="{70AFB6BE-4225-EFAA-AB6C-2671F8E18539}"/>
          </ac:spMkLst>
        </pc:spChg>
        <pc:spChg chg="mod">
          <ac:chgData name="Molly Escagne" userId="132f915f-314c-46ab-aaa4-c68c7404e111" providerId="ADAL" clId="{E9594C93-1E2C-4769-AFA4-90BB5DAB097E}" dt="2024-03-22T13:38:34.668" v="507" actId="1076"/>
          <ac:spMkLst>
            <pc:docMk/>
            <pc:sldMk cId="4040160726" sldId="440"/>
            <ac:spMk id="13" creationId="{740E2143-492E-EFC7-FAF8-7C3B045E88A8}"/>
          </ac:spMkLst>
        </pc:spChg>
        <pc:grpChg chg="add mod">
          <ac:chgData name="Molly Escagne" userId="132f915f-314c-46ab-aaa4-c68c7404e111" providerId="ADAL" clId="{E9594C93-1E2C-4769-AFA4-90BB5DAB097E}" dt="2024-03-22T13:42:05.988" v="510" actId="1076"/>
          <ac:grpSpMkLst>
            <pc:docMk/>
            <pc:sldMk cId="4040160726" sldId="440"/>
            <ac:grpSpMk id="4" creationId="{80BA165D-518E-D9F9-C73C-BD2C9195CF03}"/>
          </ac:grpSpMkLst>
        </pc:grpChg>
        <pc:grpChg chg="add mod">
          <ac:chgData name="Molly Escagne" userId="132f915f-314c-46ab-aaa4-c68c7404e111" providerId="ADAL" clId="{E9594C93-1E2C-4769-AFA4-90BB5DAB097E}" dt="2024-03-22T13:42:08.073" v="511" actId="1076"/>
          <ac:grpSpMkLst>
            <pc:docMk/>
            <pc:sldMk cId="4040160726" sldId="440"/>
            <ac:grpSpMk id="11" creationId="{28D2C657-7550-3CA2-E907-189A13A0CE22}"/>
          </ac:grpSpMkLst>
        </pc:grpChg>
      </pc:sldChg>
      <pc:sldChg chg="addSp delSp modSp mod setBg">
        <pc:chgData name="Molly Escagne" userId="132f915f-314c-46ab-aaa4-c68c7404e111" providerId="ADAL" clId="{E9594C93-1E2C-4769-AFA4-90BB5DAB097E}" dt="2024-03-22T14:18:52.469" v="661" actId="1076"/>
        <pc:sldMkLst>
          <pc:docMk/>
          <pc:sldMk cId="1779635212" sldId="443"/>
        </pc:sldMkLst>
        <pc:spChg chg="add del mod">
          <ac:chgData name="Molly Escagne" userId="132f915f-314c-46ab-aaa4-c68c7404e111" providerId="ADAL" clId="{E9594C93-1E2C-4769-AFA4-90BB5DAB097E}" dt="2024-03-22T14:17:04.690" v="585" actId="478"/>
          <ac:spMkLst>
            <pc:docMk/>
            <pc:sldMk cId="1779635212" sldId="443"/>
            <ac:spMk id="3" creationId="{81F29264-3C45-A071-479D-BB94CD72165E}"/>
          </ac:spMkLst>
        </pc:spChg>
        <pc:spChg chg="del mod topLvl">
          <ac:chgData name="Molly Escagne" userId="132f915f-314c-46ab-aaa4-c68c7404e111" providerId="ADAL" clId="{E9594C93-1E2C-4769-AFA4-90BB5DAB097E}" dt="2024-03-22T14:17:22.077" v="588" actId="478"/>
          <ac:spMkLst>
            <pc:docMk/>
            <pc:sldMk cId="1779635212" sldId="443"/>
            <ac:spMk id="5" creationId="{E91A7AE6-DBCE-0550-FDB4-D14F3B929153}"/>
          </ac:spMkLst>
        </pc:spChg>
        <pc:spChg chg="add del mod topLvl">
          <ac:chgData name="Molly Escagne" userId="132f915f-314c-46ab-aaa4-c68c7404e111" providerId="ADAL" clId="{E9594C93-1E2C-4769-AFA4-90BB5DAB097E}" dt="2024-03-22T14:18:52.469" v="661" actId="1076"/>
          <ac:spMkLst>
            <pc:docMk/>
            <pc:sldMk cId="1779635212" sldId="443"/>
            <ac:spMk id="6" creationId="{E88013E2-5FF6-85BF-B9C1-9A9EB6B5171C}"/>
          </ac:spMkLst>
        </pc:spChg>
        <pc:spChg chg="add mod">
          <ac:chgData name="Molly Escagne" userId="132f915f-314c-46ab-aaa4-c68c7404e111" providerId="ADAL" clId="{E9594C93-1E2C-4769-AFA4-90BB5DAB097E}" dt="2024-03-22T14:18:49.684" v="660" actId="1076"/>
          <ac:spMkLst>
            <pc:docMk/>
            <pc:sldMk cId="1779635212" sldId="443"/>
            <ac:spMk id="8" creationId="{A7A3245C-7576-DDA2-5847-DA6E8FF7DDF6}"/>
          </ac:spMkLst>
        </pc:spChg>
        <pc:grpChg chg="add del mod">
          <ac:chgData name="Molly Escagne" userId="132f915f-314c-46ab-aaa4-c68c7404e111" providerId="ADAL" clId="{E9594C93-1E2C-4769-AFA4-90BB5DAB097E}" dt="2024-03-22T14:17:22.077" v="588" actId="478"/>
          <ac:grpSpMkLst>
            <pc:docMk/>
            <pc:sldMk cId="1779635212" sldId="443"/>
            <ac:grpSpMk id="4" creationId="{30FD91BE-A79E-C6AA-00CE-182747400B3F}"/>
          </ac:grpSpMkLst>
        </pc:grpChg>
      </pc:sldChg>
      <pc:sldChg chg="addSp delSp modSp mod setBg">
        <pc:chgData name="Molly Escagne" userId="132f915f-314c-46ab-aaa4-c68c7404e111" providerId="ADAL" clId="{E9594C93-1E2C-4769-AFA4-90BB5DAB097E}" dt="2024-03-21T19:45:00.993" v="73" actId="1076"/>
        <pc:sldMkLst>
          <pc:docMk/>
          <pc:sldMk cId="3034174229" sldId="447"/>
        </pc:sldMkLst>
        <pc:spChg chg="mod">
          <ac:chgData name="Molly Escagne" userId="132f915f-314c-46ab-aaa4-c68c7404e111" providerId="ADAL" clId="{E9594C93-1E2C-4769-AFA4-90BB5DAB097E}" dt="2024-03-21T19:45:00.993" v="73" actId="1076"/>
          <ac:spMkLst>
            <pc:docMk/>
            <pc:sldMk cId="3034174229" sldId="447"/>
            <ac:spMk id="8" creationId="{1387C20E-B1B2-3649-60AC-3C245DCFED11}"/>
          </ac:spMkLst>
        </pc:spChg>
        <pc:spChg chg="mod">
          <ac:chgData name="Molly Escagne" userId="132f915f-314c-46ab-aaa4-c68c7404e111" providerId="ADAL" clId="{E9594C93-1E2C-4769-AFA4-90BB5DAB097E}" dt="2024-03-21T19:44:51.607" v="71" actId="1076"/>
          <ac:spMkLst>
            <pc:docMk/>
            <pc:sldMk cId="3034174229" sldId="447"/>
            <ac:spMk id="12" creationId="{2333BE8E-1459-0394-3873-80994763665B}"/>
          </ac:spMkLst>
        </pc:spChg>
        <pc:spChg chg="mod">
          <ac:chgData name="Molly Escagne" userId="132f915f-314c-46ab-aaa4-c68c7404e111" providerId="ADAL" clId="{E9594C93-1E2C-4769-AFA4-90BB5DAB097E}" dt="2024-03-21T19:44:55.053" v="72" actId="1076"/>
          <ac:spMkLst>
            <pc:docMk/>
            <pc:sldMk cId="3034174229" sldId="447"/>
            <ac:spMk id="13" creationId="{44152459-AC4A-1159-2C99-7224EFDEE7FC}"/>
          </ac:spMkLst>
        </pc:spChg>
        <pc:spChg chg="add del mod">
          <ac:chgData name="Molly Escagne" userId="132f915f-314c-46ab-aaa4-c68c7404e111" providerId="ADAL" clId="{E9594C93-1E2C-4769-AFA4-90BB5DAB097E}" dt="2024-03-21T19:44:37.419" v="65" actId="478"/>
          <ac:spMkLst>
            <pc:docMk/>
            <pc:sldMk cId="3034174229" sldId="447"/>
            <ac:spMk id="14" creationId="{A191B1ED-CF42-DEAC-A673-627DEB74200F}"/>
          </ac:spMkLst>
        </pc:spChg>
        <pc:grpChg chg="mod">
          <ac:chgData name="Molly Escagne" userId="132f915f-314c-46ab-aaa4-c68c7404e111" providerId="ADAL" clId="{E9594C93-1E2C-4769-AFA4-90BB5DAB097E}" dt="2024-03-21T19:44:49.262" v="70" actId="1076"/>
          <ac:grpSpMkLst>
            <pc:docMk/>
            <pc:sldMk cId="3034174229" sldId="447"/>
            <ac:grpSpMk id="3" creationId="{8E4F23F4-61A7-38CC-7EFB-6F07FECB75E6}"/>
          </ac:grpSpMkLst>
        </pc:grpChg>
        <pc:grpChg chg="mod">
          <ac:chgData name="Molly Escagne" userId="132f915f-314c-46ab-aaa4-c68c7404e111" providerId="ADAL" clId="{E9594C93-1E2C-4769-AFA4-90BB5DAB097E}" dt="2024-03-21T19:44:42.477" v="67" actId="1076"/>
          <ac:grpSpMkLst>
            <pc:docMk/>
            <pc:sldMk cId="3034174229" sldId="447"/>
            <ac:grpSpMk id="6" creationId="{82F923CC-895D-289B-925A-8A98B4F4EBA2}"/>
          </ac:grpSpMkLst>
        </pc:grpChg>
        <pc:grpChg chg="mod">
          <ac:chgData name="Molly Escagne" userId="132f915f-314c-46ab-aaa4-c68c7404e111" providerId="ADAL" clId="{E9594C93-1E2C-4769-AFA4-90BB5DAB097E}" dt="2024-03-21T19:44:44.455" v="68" actId="1076"/>
          <ac:grpSpMkLst>
            <pc:docMk/>
            <pc:sldMk cId="3034174229" sldId="447"/>
            <ac:grpSpMk id="9" creationId="{D229076A-F408-0143-8C20-1EF501E151A3}"/>
          </ac:grpSpMkLst>
        </pc:grpChg>
      </pc:sldChg>
      <pc:sldChg chg="addSp delSp modSp mod setBg">
        <pc:chgData name="Molly Escagne" userId="132f915f-314c-46ab-aaa4-c68c7404e111" providerId="ADAL" clId="{E9594C93-1E2C-4769-AFA4-90BB5DAB097E}" dt="2024-03-22T13:54:43.827" v="552" actId="1076"/>
        <pc:sldMkLst>
          <pc:docMk/>
          <pc:sldMk cId="1567299269" sldId="448"/>
        </pc:sldMkLst>
        <pc:spChg chg="add del mod">
          <ac:chgData name="Molly Escagne" userId="132f915f-314c-46ab-aaa4-c68c7404e111" providerId="ADAL" clId="{E9594C93-1E2C-4769-AFA4-90BB5DAB097E}" dt="2024-03-22T13:51:47.009" v="534" actId="478"/>
          <ac:spMkLst>
            <pc:docMk/>
            <pc:sldMk cId="1567299269" sldId="448"/>
            <ac:spMk id="3" creationId="{21A84388-F250-BAA8-B9AA-3036E714CC71}"/>
          </ac:spMkLst>
        </pc:spChg>
        <pc:spChg chg="mod">
          <ac:chgData name="Molly Escagne" userId="132f915f-314c-46ab-aaa4-c68c7404e111" providerId="ADAL" clId="{E9594C93-1E2C-4769-AFA4-90BB5DAB097E}" dt="2024-03-22T13:52:13.081" v="535"/>
          <ac:spMkLst>
            <pc:docMk/>
            <pc:sldMk cId="1567299269" sldId="448"/>
            <ac:spMk id="5" creationId="{8E7DDEE2-27C4-3D14-96B9-1AB8D3BE2B25}"/>
          </ac:spMkLst>
        </pc:spChg>
        <pc:spChg chg="mod">
          <ac:chgData name="Molly Escagne" userId="132f915f-314c-46ab-aaa4-c68c7404e111" providerId="ADAL" clId="{E9594C93-1E2C-4769-AFA4-90BB5DAB097E}" dt="2024-03-22T13:52:58.632" v="548" actId="1076"/>
          <ac:spMkLst>
            <pc:docMk/>
            <pc:sldMk cId="1567299269" sldId="448"/>
            <ac:spMk id="6" creationId="{96560CAC-FBBA-1CEC-6571-D8B8EECF3FE2}"/>
          </ac:spMkLst>
        </pc:spChg>
        <pc:grpChg chg="add mod">
          <ac:chgData name="Molly Escagne" userId="132f915f-314c-46ab-aaa4-c68c7404e111" providerId="ADAL" clId="{E9594C93-1E2C-4769-AFA4-90BB5DAB097E}" dt="2024-03-22T13:54:43.827" v="552" actId="1076"/>
          <ac:grpSpMkLst>
            <pc:docMk/>
            <pc:sldMk cId="1567299269" sldId="448"/>
            <ac:grpSpMk id="4" creationId="{9EDE971E-6FCD-34C6-1633-978AA7411615}"/>
          </ac:grpSpMkLst>
        </pc:grpChg>
      </pc:sldChg>
      <pc:sldChg chg="addSp delSp modSp mod setBg">
        <pc:chgData name="Molly Escagne" userId="132f915f-314c-46ab-aaa4-c68c7404e111" providerId="ADAL" clId="{E9594C93-1E2C-4769-AFA4-90BB5DAB097E}" dt="2024-03-21T20:18:31.136" v="227" actId="478"/>
        <pc:sldMkLst>
          <pc:docMk/>
          <pc:sldMk cId="119389542" sldId="449"/>
        </pc:sldMkLst>
        <pc:spChg chg="add del mod">
          <ac:chgData name="Molly Escagne" userId="132f915f-314c-46ab-aaa4-c68c7404e111" providerId="ADAL" clId="{E9594C93-1E2C-4769-AFA4-90BB5DAB097E}" dt="2024-03-21T20:18:31.136" v="227" actId="478"/>
          <ac:spMkLst>
            <pc:docMk/>
            <pc:sldMk cId="119389542" sldId="449"/>
            <ac:spMk id="4" creationId="{8BDFAE4F-AE4B-C00B-1745-037F4AC39092}"/>
          </ac:spMkLst>
        </pc:spChg>
      </pc:sldChg>
    </pc:docChg>
  </pc:docChgLst>
  <pc:docChgLst>
    <pc:chgData name="Molly Escagne" userId="132f915f-314c-46ab-aaa4-c68c7404e111" providerId="ADAL" clId="{7620935B-0695-49E0-8750-F16AEBAEC853}"/>
    <pc:docChg chg="modSld sldOrd">
      <pc:chgData name="Molly Escagne" userId="132f915f-314c-46ab-aaa4-c68c7404e111" providerId="ADAL" clId="{7620935B-0695-49E0-8750-F16AEBAEC853}" dt="2024-03-21T17:16:57.728" v="1"/>
      <pc:docMkLst>
        <pc:docMk/>
      </pc:docMkLst>
      <pc:sldChg chg="ord">
        <pc:chgData name="Molly Escagne" userId="132f915f-314c-46ab-aaa4-c68c7404e111" providerId="ADAL" clId="{7620935B-0695-49E0-8750-F16AEBAEC853}" dt="2024-03-21T17:16:57.728" v="1"/>
        <pc:sldMkLst>
          <pc:docMk/>
          <pc:sldMk cId="1095731422" sldId="4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3/21/2024</a:t>
            </a:fld>
            <a:endParaRPr lang="en-US"/>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rgbClr val="000000"/>
                </a:solidFill>
                <a:effectLst/>
                <a:latin typeface="+mn-lt"/>
                <a:ea typeface="Calibri" panose="020F0502020204030204" pitchFamily="34" charset="0"/>
                <a:cs typeface="Calibri"/>
              </a:rPr>
              <a:t>KLP</a:t>
            </a:r>
            <a:r>
              <a:rPr lang="en-US" sz="1200" dirty="0">
                <a:solidFill>
                  <a:srgbClr val="000000"/>
                </a:solidFill>
                <a:effectLst/>
                <a:latin typeface="+mn-lt"/>
                <a:ea typeface="Calibri" panose="020F0502020204030204" pitchFamily="34" charset="0"/>
                <a:cs typeface="Calibri"/>
              </a:rPr>
              <a:t>: You set the tone. If you believe safety is important, the audience will believe safety is important.</a:t>
            </a:r>
            <a:endParaRPr lang="en-US" sz="1200" dirty="0">
              <a:effectLst/>
              <a:latin typeface="+mn-lt"/>
              <a:ea typeface="Calibri" panose="020F0502020204030204" pitchFamily="34" charset="0"/>
              <a:cs typeface="Calibri"/>
            </a:endParaRPr>
          </a:p>
          <a:p>
            <a:pPr marL="0" marR="0" algn="just">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Calibri"/>
              </a:rPr>
              <a:t> </a:t>
            </a:r>
            <a:endParaRPr lang="en-US" sz="1200" dirty="0">
              <a:effectLst/>
              <a:latin typeface="+mn-lt"/>
              <a:ea typeface="Calibri" panose="020F0502020204030204" pitchFamily="34" charset="0"/>
              <a:cs typeface="Calibri"/>
            </a:endParaRPr>
          </a:p>
          <a:p>
            <a:pPr algn="just">
              <a:lnSpc>
                <a:spcPct val="107000"/>
              </a:lnSpc>
            </a:pPr>
            <a:r>
              <a:rPr lang="en-US" sz="1200" dirty="0">
                <a:solidFill>
                  <a:srgbClr val="000000"/>
                </a:solidFill>
                <a:effectLst/>
                <a:latin typeface="+mn-lt"/>
                <a:ea typeface="Calibri" panose="020F0502020204030204" pitchFamily="34" charset="0"/>
                <a:cs typeface="Calibri"/>
              </a:rPr>
              <a:t>The facilitator opens the session by welcoming everybody to the training and noting the monthly focus –</a:t>
            </a:r>
            <a:r>
              <a:rPr lang="en-US" dirty="0">
                <a:solidFill>
                  <a:srgbClr val="000000"/>
                </a:solidFill>
                <a:ea typeface="Calibri" panose="020F0502020204030204" pitchFamily="34" charset="0"/>
                <a:cs typeface="Calibri"/>
              </a:rPr>
              <a:t>  </a:t>
            </a:r>
            <a:r>
              <a:rPr lang="en-US" dirty="0">
                <a:latin typeface="+mn-lt"/>
                <a:ea typeface="Calibri" panose="020F0502020204030204" pitchFamily="34" charset="0"/>
                <a:cs typeface="Calibri"/>
              </a:rPr>
              <a:t>Occupational Heat Exposure</a:t>
            </a:r>
            <a:r>
              <a:rPr lang="en-US" dirty="0">
                <a:solidFill>
                  <a:srgbClr val="000000"/>
                </a:solidFill>
                <a:latin typeface="+mn-lt"/>
                <a:ea typeface="Calibri" panose="020F0502020204030204" pitchFamily="34" charset="0"/>
                <a:cs typeface="Calibri"/>
              </a:rPr>
              <a:t>.</a:t>
            </a: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Calibri"/>
              </a:rPr>
              <a:t> </a:t>
            </a:r>
            <a:endParaRPr lang="en-US" sz="1200" dirty="0">
              <a:effectLst/>
              <a:latin typeface="+mn-lt"/>
              <a:ea typeface="Calibri" panose="020F0502020204030204" pitchFamily="34" charset="0"/>
              <a:cs typeface="Calibri"/>
            </a:endParaRPr>
          </a:p>
          <a:p>
            <a:pPr algn="just"/>
            <a:r>
              <a:rPr lang="en-US" sz="1200" b="1" dirty="0">
                <a:effectLst/>
                <a:latin typeface="+mn-lt"/>
                <a:ea typeface="Calibri" panose="020F0502020204030204" pitchFamily="34" charset="0"/>
                <a:cs typeface="Calibri"/>
              </a:rPr>
              <a:t>F:</a:t>
            </a:r>
            <a:r>
              <a:rPr lang="en-US" sz="1200" dirty="0">
                <a:effectLst/>
                <a:latin typeface="+mn-lt"/>
                <a:ea typeface="Calibri" panose="020F0502020204030204" pitchFamily="34" charset="0"/>
                <a:cs typeface="Calibri"/>
              </a:rPr>
              <a:t> Today’s task is to </a:t>
            </a:r>
            <a:r>
              <a:rPr lang="en-US" dirty="0">
                <a:latin typeface="+mn-lt"/>
                <a:ea typeface="Calibri" panose="020F0502020204030204" pitchFamily="34" charset="0"/>
                <a:cs typeface="Calibri"/>
              </a:rPr>
              <a:t>attend </a:t>
            </a:r>
            <a:r>
              <a:rPr lang="en-US" dirty="0">
                <a:ea typeface="Calibri" panose="020F0502020204030204" pitchFamily="34" charset="0"/>
                <a:cs typeface="Calibri"/>
              </a:rPr>
              <a:t>Occupational Heat Exposure </a:t>
            </a:r>
            <a:r>
              <a:rPr lang="en-US" dirty="0">
                <a:latin typeface="+mn-lt"/>
                <a:ea typeface="Calibri" panose="020F0502020204030204" pitchFamily="34" charset="0"/>
                <a:cs typeface="Calibri"/>
              </a:rPr>
              <a:t>training</a:t>
            </a:r>
            <a:r>
              <a:rPr lang="en-US" i="1" dirty="0">
                <a:latin typeface="+mn-lt"/>
                <a:ea typeface="Calibri" panose="020F0502020204030204" pitchFamily="34" charset="0"/>
                <a:cs typeface="Calibri"/>
              </a:rPr>
              <a:t>.</a:t>
            </a:r>
            <a:r>
              <a:rPr lang="en-US" sz="1200" dirty="0">
                <a:effectLst/>
                <a:latin typeface="+mn-lt"/>
                <a:ea typeface="Calibri" panose="020F0502020204030204" pitchFamily="34" charset="0"/>
                <a:cs typeface="Calibri"/>
              </a:rPr>
              <a:t> Cell phones should be turned off or silenced during this training. If you need to take a call, please go to </a:t>
            </a:r>
            <a:r>
              <a:rPr lang="en-US" sz="1200" u="sng" dirty="0">
                <a:effectLst/>
                <a:latin typeface="+mn-lt"/>
                <a:ea typeface="Calibri" panose="020F0502020204030204" pitchFamily="34" charset="0"/>
                <a:cs typeface="Calibri"/>
              </a:rPr>
              <a:t>(designated area)</a:t>
            </a:r>
            <a:r>
              <a:rPr lang="en-US" sz="1200" dirty="0">
                <a:effectLst/>
                <a:latin typeface="+mn-lt"/>
                <a:ea typeface="Calibri" panose="020F0502020204030204" pitchFamily="34" charset="0"/>
                <a:cs typeface="Calibri"/>
              </a:rPr>
              <a:t>, take the call and return as soon as possible. {Address any other important announcements or business now.}</a:t>
            </a:r>
            <a:r>
              <a:rPr lang="en-US" dirty="0">
                <a:latin typeface="+mn-lt"/>
                <a:ea typeface="Calibri" panose="020F0502020204030204" pitchFamily="34" charset="0"/>
                <a:cs typeface="Calibri"/>
              </a:rPr>
              <a:t> </a:t>
            </a:r>
          </a:p>
          <a:p>
            <a:pPr algn="just"/>
            <a:endParaRPr lang="en-US" dirty="0">
              <a:latin typeface="+mn-lt"/>
              <a:ea typeface="Calibri" panose="020F0502020204030204" pitchFamily="34" charset="0"/>
              <a:cs typeface="Calibri"/>
            </a:endParaRPr>
          </a:p>
          <a:p>
            <a:pPr>
              <a:spcBef>
                <a:spcPct val="0"/>
              </a:spcBef>
            </a:pPr>
            <a:endParaRPr lang="en-US" alt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accent1"/>
                </a:solidFill>
                <a:latin typeface="+mn-lt"/>
              </a:rPr>
              <a:t>F: </a:t>
            </a:r>
            <a:r>
              <a:rPr lang="en-US" sz="1200" b="0" i="0" dirty="0">
                <a:solidFill>
                  <a:schemeClr val="accent1"/>
                </a:solidFill>
                <a:latin typeface="+mn-lt"/>
              </a:rPr>
              <a:t>The symptoms of heat illness can come in many forms. Heat cramps, fainting, and heat rash are symptoms commonly associated with different heat illnesses.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dirty="0">
              <a:solidFill>
                <a:schemeClr val="accent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accent1"/>
                </a:solidFill>
                <a:latin typeface="+mn-lt"/>
              </a:rPr>
              <a:t>F: </a:t>
            </a:r>
            <a:r>
              <a:rPr lang="en-US" sz="1200" b="0" i="1" dirty="0">
                <a:solidFill>
                  <a:schemeClr val="accent1"/>
                </a:solidFill>
                <a:latin typeface="+mn-lt"/>
              </a:rPr>
              <a:t>Heat Cramps</a:t>
            </a:r>
            <a:r>
              <a:rPr lang="en-US" sz="1200" b="0" i="1" dirty="0">
                <a:latin typeface="+mn-lt"/>
              </a:rPr>
              <a:t> </a:t>
            </a:r>
            <a:r>
              <a:rPr lang="en-US" sz="1200" dirty="0">
                <a:latin typeface="+mn-lt"/>
              </a:rPr>
              <a:t>may occur alone or simultaneously with other heat-related illnesses. Heat cramps are painful muscle spasms caused by sweating while performing hard physical labor in a hot environment. </a:t>
            </a:r>
            <a:r>
              <a:rPr lang="en-US" sz="1200" b="0" i="0" dirty="0">
                <a:solidFill>
                  <a:srgbClr val="3B3A48"/>
                </a:solidFill>
                <a:effectLst/>
                <a:latin typeface="+mn-lt"/>
              </a:rPr>
              <a:t>Sweating makes the body loose salts, fluids, and minerals. If only the fluids are replaced and not the salts and minerals painful muscles cramps may result.</a:t>
            </a:r>
            <a:r>
              <a:rPr lang="en-US" sz="1200" dirty="0">
                <a:latin typeface="+mn-lt"/>
              </a:rPr>
              <a:t> Heat cramps can also be caused by too much salt. Tired muscles are very susceptible to heat cramps. Heat cramps are painful muscle spasms in the stomach, arms, legs, or other body parts that my occur after working in excessive heat.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accent1"/>
                </a:solidFill>
                <a:latin typeface="+mn-lt"/>
              </a:rPr>
              <a:t>F: </a:t>
            </a:r>
            <a:r>
              <a:rPr lang="en-US" sz="1200" b="0" i="1" dirty="0">
                <a:solidFill>
                  <a:schemeClr val="accent1"/>
                </a:solidFill>
                <a:latin typeface="+mn-lt"/>
              </a:rPr>
              <a:t>Fainting</a:t>
            </a:r>
            <a:r>
              <a:rPr lang="en-US" sz="1200" i="1" dirty="0">
                <a:latin typeface="+mn-lt"/>
              </a:rPr>
              <a:t> </a:t>
            </a:r>
            <a:r>
              <a:rPr lang="en-US" sz="1200" dirty="0">
                <a:latin typeface="+mn-lt"/>
              </a:rPr>
              <a:t>may occur when an employee who is not used to the heat stands in one position for an extended period of time. </a:t>
            </a:r>
            <a:r>
              <a:rPr lang="en-US" sz="1200" b="0" i="0" dirty="0">
                <a:solidFill>
                  <a:srgbClr val="3B3A48"/>
                </a:solidFill>
                <a:effectLst/>
                <a:latin typeface="+mn-lt"/>
              </a:rPr>
              <a:t>Dehydration and lack of acclimatization to work in warm or hot environments can increase the susceptibility to fainting. </a:t>
            </a:r>
            <a:r>
              <a:rPr lang="en-US" sz="1200" dirty="0">
                <a:latin typeface="+mn-lt"/>
              </a:rPr>
              <a:t>An employee who has fainted should recover after a brief period of sitting or lying down. Moving around, rather than standing still, will reduce the possibility of fainting. The general symptoms that someone may faint are sudden dizziness or light-headedness.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indent="0">
              <a:buFont typeface="Arial" panose="020B0604020202020204" pitchFamily="34" charset="0"/>
              <a:buNone/>
            </a:pPr>
            <a:r>
              <a:rPr lang="en-US" sz="1200" b="1" i="0" dirty="0">
                <a:solidFill>
                  <a:schemeClr val="accent1"/>
                </a:solidFill>
                <a:latin typeface="+mn-lt"/>
              </a:rPr>
              <a:t>F: </a:t>
            </a:r>
            <a:r>
              <a:rPr lang="en-US" sz="1200" b="0" i="1" dirty="0">
                <a:solidFill>
                  <a:schemeClr val="accent1"/>
                </a:solidFill>
                <a:latin typeface="+mn-lt"/>
              </a:rPr>
              <a:t>Heat Rash</a:t>
            </a:r>
            <a:r>
              <a:rPr lang="en-US" sz="1200" b="0" i="1" dirty="0">
                <a:latin typeface="+mn-lt"/>
              </a:rPr>
              <a:t> </a:t>
            </a:r>
            <a:r>
              <a:rPr lang="en-US" sz="1200" dirty="0">
                <a:latin typeface="+mn-lt"/>
              </a:rPr>
              <a:t>(also known as prickly heat) often occurs in hot, humid environments where sweat does not easily evaporate from the skin. The sweat ducts become clogged, resulting in a rash. Heat rash can be very uncomfortable if the rash is extensive or complicated by infection. Taking frequent breaks in a cool place during the work-day and bathing and drying the skin regularly can help prevent heat rash. The symptoms of heat rash are red clusters of pimples or small blisters, usually occurring around the neck, chest, groin, under the breasts, or in elbow creases. </a:t>
            </a:r>
            <a:endParaRPr lang="en-US" sz="1200" dirty="0">
              <a:latin typeface="+mn-lt"/>
              <a:ea typeface="Tahoma"/>
              <a:cs typeface="Tahoma"/>
            </a:endParaRPr>
          </a:p>
          <a:p>
            <a:pPr>
              <a:buFont typeface="Arial" panose="020B0604020202020204" pitchFamily="34" charset="0"/>
              <a:buChar char="•"/>
            </a:pPr>
            <a:endParaRPr lang="en-US" sz="1200" dirty="0">
              <a:latin typeface="+mn-lt"/>
              <a:ea typeface="Tahoma"/>
              <a:cs typeface="Tahoma"/>
            </a:endParaRPr>
          </a:p>
          <a:p>
            <a:endParaRPr lang="en-US" sz="1800" dirty="0">
              <a:latin typeface="Tahoma"/>
              <a:ea typeface="Tahoma"/>
              <a:cs typeface="Tahoma"/>
            </a:endParaRPr>
          </a:p>
          <a:p>
            <a:endParaRPr lang="en-US" altLang="en-US" dirty="0">
              <a:ea typeface="Tahoma"/>
              <a:cs typeface="Calibri"/>
            </a:endParaRPr>
          </a:p>
          <a:p>
            <a:pPr algn="just"/>
            <a:endParaRPr lang="en-US"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a:p>
        </p:txBody>
      </p:sp>
    </p:spTree>
    <p:extLst>
      <p:ext uri="{BB962C8B-B14F-4D97-AF65-F5344CB8AC3E}">
        <p14:creationId xmlns:p14="http://schemas.microsoft.com/office/powerpoint/2010/main" val="137384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 typeface="Arial" panose="020B0604020202020204" pitchFamily="34" charset="0"/>
              <a:buNone/>
            </a:pPr>
            <a:r>
              <a:rPr lang="en-US" sz="1200" b="1" i="0" dirty="0">
                <a:solidFill>
                  <a:srgbClr val="202124"/>
                </a:solidFill>
                <a:effectLst/>
                <a:latin typeface="+mn-lt"/>
              </a:rPr>
              <a:t>F: </a:t>
            </a:r>
            <a:r>
              <a:rPr lang="en-US" sz="1200" b="0" i="0" dirty="0">
                <a:solidFill>
                  <a:srgbClr val="202124"/>
                </a:solidFill>
                <a:effectLst/>
                <a:latin typeface="+mn-lt"/>
              </a:rPr>
              <a:t>Dehydration </a:t>
            </a:r>
            <a:r>
              <a:rPr lang="en-US" sz="1200" b="0" i="0" dirty="0">
                <a:solidFill>
                  <a:srgbClr val="040C28"/>
                </a:solidFill>
                <a:effectLst/>
                <a:latin typeface="+mn-lt"/>
              </a:rPr>
              <a:t>occurs when you use or lose more fluid than you take in, and your body doesn't have enough water and other fluids to carry out its normal functions</a:t>
            </a:r>
            <a:r>
              <a:rPr lang="en-US" sz="1200" b="0" i="0" dirty="0">
                <a:solidFill>
                  <a:srgbClr val="202124"/>
                </a:solidFill>
                <a:effectLst/>
                <a:latin typeface="+mn-lt"/>
              </a:rPr>
              <a:t>. If you don't replace lost fluids, you will get dehydrated.</a:t>
            </a:r>
            <a:endParaRPr lang="en-US" sz="1200" b="0" i="0" dirty="0">
              <a:solidFill>
                <a:srgbClr val="040C28"/>
              </a:solidFill>
              <a:effectLst/>
              <a:latin typeface="+mn-lt"/>
            </a:endParaRPr>
          </a:p>
          <a:p>
            <a:pPr marL="0" indent="0" eaLnBrk="1" hangingPunct="1">
              <a:lnSpc>
                <a:spcPct val="80000"/>
              </a:lnSpc>
              <a:buFont typeface="Arial" panose="020B0604020202020204" pitchFamily="34" charset="0"/>
              <a:buNone/>
            </a:pPr>
            <a:endParaRPr lang="en-US" sz="1200" b="0" i="0" dirty="0">
              <a:solidFill>
                <a:srgbClr val="040C28"/>
              </a:solidFill>
              <a:effectLst/>
              <a:latin typeface="+mn-lt"/>
            </a:endParaRPr>
          </a:p>
          <a:p>
            <a:pPr marL="0" indent="0" eaLnBrk="1" hangingPunct="1">
              <a:lnSpc>
                <a:spcPct val="80000"/>
              </a:lnSpc>
              <a:buFont typeface="Arial" panose="020B0604020202020204" pitchFamily="34" charset="0"/>
              <a:buNone/>
            </a:pPr>
            <a:r>
              <a:rPr lang="en-US" sz="1200" b="1" i="0" dirty="0">
                <a:solidFill>
                  <a:srgbClr val="040C28"/>
                </a:solidFill>
                <a:effectLst/>
                <a:latin typeface="+mn-lt"/>
              </a:rPr>
              <a:t>F: </a:t>
            </a:r>
            <a:r>
              <a:rPr lang="en-US" sz="1200" b="0" i="0" dirty="0">
                <a:solidFill>
                  <a:srgbClr val="040C28"/>
                </a:solidFill>
                <a:effectLst/>
                <a:latin typeface="+mn-lt"/>
              </a:rPr>
              <a:t>Workers should be encouraged to drink at least one cup (8 ounces) of water every 20 minutes</a:t>
            </a:r>
            <a:r>
              <a:rPr lang="en-US" sz="1200" b="0" i="0" dirty="0">
                <a:solidFill>
                  <a:srgbClr val="202124"/>
                </a:solidFill>
                <a:effectLst/>
                <a:latin typeface="+mn-lt"/>
              </a:rPr>
              <a:t> while working in the heat, not just if they are thirsty. For longer jobs that last more than two hours, employers should provide electrolyte-containing beverages such as sports drinks.</a:t>
            </a:r>
          </a:p>
          <a:p>
            <a:pPr marL="0" indent="0" eaLnBrk="1" hangingPunct="1">
              <a:lnSpc>
                <a:spcPct val="80000"/>
              </a:lnSpc>
              <a:buFont typeface="Arial" panose="020B0604020202020204" pitchFamily="34" charset="0"/>
              <a:buNone/>
            </a:pPr>
            <a:endParaRPr lang="en-US" sz="1200" b="0" i="0" dirty="0">
              <a:solidFill>
                <a:srgbClr val="202124"/>
              </a:solidFill>
              <a:effectLst/>
              <a:latin typeface="+mn-lt"/>
            </a:endParaRPr>
          </a:p>
          <a:p>
            <a:pPr algn="l"/>
            <a:r>
              <a:rPr lang="en-US" sz="1200" b="1" i="0" dirty="0">
                <a:solidFill>
                  <a:srgbClr val="000000"/>
                </a:solidFill>
                <a:effectLst/>
                <a:latin typeface="+mn-lt"/>
              </a:rPr>
              <a:t>F: </a:t>
            </a:r>
            <a:r>
              <a:rPr lang="en-US" sz="1200" b="0" i="0" dirty="0">
                <a:solidFill>
                  <a:srgbClr val="000000"/>
                </a:solidFill>
                <a:effectLst/>
                <a:latin typeface="+mn-lt"/>
              </a:rPr>
              <a:t>Some of the early warning signs of dehydration include:</a:t>
            </a:r>
          </a:p>
          <a:p>
            <a:pPr marL="171450" indent="-171450" algn="l">
              <a:buFont typeface="Arial" panose="020B0604020202020204" pitchFamily="34" charset="0"/>
              <a:buChar char="•"/>
            </a:pPr>
            <a:r>
              <a:rPr lang="en-US" sz="1200" b="0" i="0" dirty="0">
                <a:solidFill>
                  <a:srgbClr val="000000"/>
                </a:solidFill>
                <a:effectLst/>
                <a:latin typeface="+mn-lt"/>
              </a:rPr>
              <a:t>feeling thirsty and lightheaded</a:t>
            </a:r>
          </a:p>
          <a:p>
            <a:pPr marL="171450" indent="-171450" algn="l">
              <a:buFont typeface="Arial" panose="020B0604020202020204" pitchFamily="34" charset="0"/>
              <a:buChar char="•"/>
            </a:pPr>
            <a:r>
              <a:rPr lang="en-US" sz="1200" b="0" i="0" dirty="0">
                <a:solidFill>
                  <a:srgbClr val="000000"/>
                </a:solidFill>
                <a:effectLst/>
                <a:latin typeface="+mn-lt"/>
              </a:rPr>
              <a:t>a dry mouth</a:t>
            </a:r>
          </a:p>
          <a:p>
            <a:pPr marL="171450" indent="-171450" algn="l">
              <a:buFont typeface="Arial" panose="020B0604020202020204" pitchFamily="34" charset="0"/>
              <a:buChar char="•"/>
            </a:pPr>
            <a:r>
              <a:rPr lang="en-US" sz="1200" b="0" i="0" dirty="0">
                <a:solidFill>
                  <a:srgbClr val="000000"/>
                </a:solidFill>
                <a:effectLst/>
                <a:latin typeface="+mn-lt"/>
              </a:rPr>
              <a:t>tiredness</a:t>
            </a:r>
          </a:p>
          <a:p>
            <a:pPr marL="171450" indent="-171450" algn="l">
              <a:buFont typeface="Arial" panose="020B0604020202020204" pitchFamily="34" charset="0"/>
              <a:buChar char="•"/>
            </a:pPr>
            <a:r>
              <a:rPr lang="en-US" sz="1200" b="0" i="0" dirty="0">
                <a:solidFill>
                  <a:srgbClr val="000000"/>
                </a:solidFill>
                <a:effectLst/>
                <a:latin typeface="+mn-lt"/>
              </a:rPr>
              <a:t>having dark colored, strong-smelling urine</a:t>
            </a:r>
          </a:p>
          <a:p>
            <a:pPr marL="171450" indent="-171450" algn="l">
              <a:buFont typeface="Arial" panose="020B0604020202020204" pitchFamily="34" charset="0"/>
              <a:buChar char="•"/>
            </a:pPr>
            <a:r>
              <a:rPr lang="en-US" sz="1200" b="0" i="0" dirty="0">
                <a:solidFill>
                  <a:srgbClr val="000000"/>
                </a:solidFill>
                <a:effectLst/>
                <a:latin typeface="+mn-lt"/>
              </a:rPr>
              <a:t>passing urine less often than usual</a:t>
            </a: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a:p>
        </p:txBody>
      </p:sp>
    </p:spTree>
    <p:extLst>
      <p:ext uri="{BB962C8B-B14F-4D97-AF65-F5344CB8AC3E}">
        <p14:creationId xmlns:p14="http://schemas.microsoft.com/office/powerpoint/2010/main" val="13864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latin typeface="+mn-lt"/>
              </a:rPr>
              <a:t>F: </a:t>
            </a:r>
            <a:r>
              <a:rPr lang="en-US" sz="1200" b="0" i="0" dirty="0">
                <a:solidFill>
                  <a:srgbClr val="1D1D1D"/>
                </a:solidFill>
                <a:effectLst/>
                <a:latin typeface="+mn-lt"/>
              </a:rPr>
              <a:t>Water is the most abundant molecule in the human body, accounting for ~60-70% of body mass and is the nutrient that is lost and consumed in the largest amount each day</a:t>
            </a:r>
            <a:r>
              <a:rPr lang="en-US" sz="1200" dirty="0">
                <a:latin typeface="+mn-lt"/>
              </a:rPr>
              <a:t>. </a:t>
            </a:r>
            <a:r>
              <a:rPr lang="en-US" sz="1200" b="0" i="0" dirty="0">
                <a:solidFill>
                  <a:srgbClr val="333333"/>
                </a:solidFill>
                <a:effectLst/>
                <a:latin typeface="+mn-lt"/>
              </a:rPr>
              <a:t>Maintaining and balancing the body’s fluid level is imperative. </a:t>
            </a:r>
          </a:p>
          <a:p>
            <a:pPr algn="l"/>
            <a:endParaRPr lang="en-US" sz="1200" b="0" i="0" dirty="0">
              <a:solidFill>
                <a:srgbClr val="333333"/>
              </a:solidFill>
              <a:effectLst/>
              <a:latin typeface="+mn-lt"/>
            </a:endParaRPr>
          </a:p>
          <a:p>
            <a:pPr algn="l"/>
            <a:r>
              <a:rPr lang="en-US" sz="1200" b="1" i="0" dirty="0">
                <a:solidFill>
                  <a:srgbClr val="333333"/>
                </a:solidFill>
                <a:effectLst/>
                <a:latin typeface="+mn-lt"/>
              </a:rPr>
              <a:t>F: </a:t>
            </a:r>
            <a:r>
              <a:rPr lang="en-US" sz="1200" b="0" i="0" dirty="0">
                <a:solidFill>
                  <a:srgbClr val="333333"/>
                </a:solidFill>
                <a:effectLst/>
                <a:latin typeface="+mn-lt"/>
              </a:rPr>
              <a:t>Our bodies naturally lose fluid several ways. Factors that contribute to fluid loss include:</a:t>
            </a:r>
          </a:p>
          <a:p>
            <a:pPr marL="171450" indent="-171450" algn="l">
              <a:buFont typeface="Arial" panose="020B0604020202020204" pitchFamily="34" charset="0"/>
              <a:buChar char="•"/>
            </a:pPr>
            <a:r>
              <a:rPr lang="en-US" sz="1200" b="0" i="0" dirty="0">
                <a:solidFill>
                  <a:srgbClr val="333333"/>
                </a:solidFill>
                <a:effectLst/>
                <a:latin typeface="+mn-lt"/>
              </a:rPr>
              <a:t>Sweating</a:t>
            </a:r>
          </a:p>
          <a:p>
            <a:pPr marL="171450" indent="-171450" algn="l">
              <a:buFont typeface="Arial" panose="020B0604020202020204" pitchFamily="34" charset="0"/>
              <a:buChar char="•"/>
            </a:pPr>
            <a:r>
              <a:rPr lang="en-US" sz="1200" b="0" i="0" dirty="0">
                <a:solidFill>
                  <a:srgbClr val="333333"/>
                </a:solidFill>
                <a:effectLst/>
                <a:latin typeface="+mn-lt"/>
              </a:rPr>
              <a:t>Exhaling</a:t>
            </a:r>
          </a:p>
          <a:p>
            <a:pPr marL="171450" indent="-171450" algn="l">
              <a:buFont typeface="Arial" panose="020B0604020202020204" pitchFamily="34" charset="0"/>
              <a:buChar char="•"/>
            </a:pPr>
            <a:r>
              <a:rPr lang="en-US" sz="1200" b="0" i="0" dirty="0">
                <a:solidFill>
                  <a:srgbClr val="333333"/>
                </a:solidFill>
                <a:effectLst/>
                <a:latin typeface="+mn-lt"/>
              </a:rPr>
              <a:t>Urination</a:t>
            </a:r>
          </a:p>
          <a:p>
            <a:pPr marL="171450" indent="-171450" algn="l">
              <a:buFont typeface="Arial" panose="020B0604020202020204" pitchFamily="34" charset="0"/>
              <a:buChar char="•"/>
            </a:pPr>
            <a:r>
              <a:rPr lang="en-US" sz="1200" b="0" i="0" dirty="0">
                <a:solidFill>
                  <a:srgbClr val="333333"/>
                </a:solidFill>
                <a:effectLst/>
                <a:latin typeface="+mn-lt"/>
              </a:rPr>
              <a:t>Diuretic intake</a:t>
            </a:r>
          </a:p>
          <a:p>
            <a:pPr marL="171450" indent="-171450" algn="l">
              <a:buFont typeface="Arial" panose="020B0604020202020204" pitchFamily="34" charset="0"/>
              <a:buChar char="•"/>
            </a:pPr>
            <a:r>
              <a:rPr lang="en-US" sz="1200" b="0" i="0" dirty="0">
                <a:solidFill>
                  <a:srgbClr val="333333"/>
                </a:solidFill>
                <a:effectLst/>
                <a:latin typeface="+mn-lt"/>
              </a:rPr>
              <a:t>Natural body exertion to maintain core temperature</a:t>
            </a:r>
            <a:endParaRPr lang="en-US" sz="1200" dirty="0">
              <a:latin typeface="+mn-lt"/>
            </a:endParaRPr>
          </a:p>
          <a:p>
            <a:pPr>
              <a:lnSpc>
                <a:spcPct val="80000"/>
              </a:lnSpc>
            </a:pPr>
            <a:endParaRPr lang="en-US" sz="1200" dirty="0">
              <a:latin typeface="+mn-lt"/>
            </a:endParaRPr>
          </a:p>
          <a:p>
            <a:pPr>
              <a:lnSpc>
                <a:spcPct val="80000"/>
              </a:lnSpc>
            </a:pPr>
            <a:r>
              <a:rPr lang="en-US" sz="1200" b="1" dirty="0">
                <a:latin typeface="+mn-lt"/>
              </a:rPr>
              <a:t>F: </a:t>
            </a:r>
            <a:r>
              <a:rPr lang="en-US" sz="1200" dirty="0">
                <a:latin typeface="+mn-lt"/>
              </a:rPr>
              <a:t>When the body loses too much water, it can impact our work and lead to heat exhaustion. Some of the consequences of fluid loss and neglect of fluid balance are:</a:t>
            </a:r>
          </a:p>
          <a:p>
            <a:pPr marL="171450" indent="-171450">
              <a:lnSpc>
                <a:spcPct val="80000"/>
              </a:lnSpc>
              <a:buFont typeface="Arial" panose="020B0604020202020204" pitchFamily="34" charset="0"/>
              <a:buChar char="•"/>
            </a:pPr>
            <a:r>
              <a:rPr lang="en-US" sz="1200" dirty="0">
                <a:latin typeface="+mn-lt"/>
              </a:rPr>
              <a:t>2% of body weight - Impaired Performance</a:t>
            </a:r>
          </a:p>
          <a:p>
            <a:pPr marL="171450" indent="-171450">
              <a:lnSpc>
                <a:spcPct val="80000"/>
              </a:lnSpc>
              <a:buFont typeface="Arial" panose="020B0604020202020204" pitchFamily="34" charset="0"/>
              <a:buChar char="•"/>
            </a:pPr>
            <a:r>
              <a:rPr lang="en-US" sz="1200" dirty="0">
                <a:latin typeface="+mn-lt"/>
              </a:rPr>
              <a:t>4% of body weight - Capacity for muscular work declines</a:t>
            </a:r>
          </a:p>
          <a:p>
            <a:pPr marL="171450" indent="-171450">
              <a:lnSpc>
                <a:spcPct val="80000"/>
              </a:lnSpc>
              <a:buFont typeface="Arial" panose="020B0604020202020204" pitchFamily="34" charset="0"/>
              <a:buChar char="•"/>
            </a:pPr>
            <a:r>
              <a:rPr lang="en-US" sz="1200" dirty="0">
                <a:latin typeface="+mn-lt"/>
              </a:rPr>
              <a:t>6% of body weight - Heat Exhaustion</a:t>
            </a:r>
          </a:p>
          <a:p>
            <a:pPr marL="171450" indent="-171450">
              <a:lnSpc>
                <a:spcPct val="80000"/>
              </a:lnSpc>
              <a:buFont typeface="Arial" panose="020B0604020202020204" pitchFamily="34" charset="0"/>
              <a:buChar char="•"/>
            </a:pPr>
            <a:r>
              <a:rPr lang="en-US" sz="1200" dirty="0">
                <a:latin typeface="+mn-lt"/>
              </a:rPr>
              <a:t>8% of body weight - Hallucination</a:t>
            </a:r>
          </a:p>
          <a:p>
            <a:pPr marL="171450" indent="-171450">
              <a:lnSpc>
                <a:spcPct val="80000"/>
              </a:lnSpc>
              <a:buFont typeface="Arial" panose="020B0604020202020204" pitchFamily="34" charset="0"/>
              <a:buChar char="•"/>
            </a:pPr>
            <a:r>
              <a:rPr lang="en-US" sz="1200" dirty="0">
                <a:latin typeface="+mn-lt"/>
              </a:rPr>
              <a:t>10% of body weight - Circulatory collapse and heat stroke</a:t>
            </a: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a:p>
        </p:txBody>
      </p:sp>
    </p:spTree>
    <p:extLst>
      <p:ext uri="{BB962C8B-B14F-4D97-AF65-F5344CB8AC3E}">
        <p14:creationId xmlns:p14="http://schemas.microsoft.com/office/powerpoint/2010/main" val="287939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r>
              <a:rPr lang="en-US" sz="1200" b="0" i="0" u="none" strike="noStrike" dirty="0">
                <a:solidFill>
                  <a:srgbClr val="000000"/>
                </a:solidFill>
                <a:effectLst/>
                <a:latin typeface="Calibri" panose="020F0502020204030204" pitchFamily="34" charset="0"/>
              </a:rPr>
              <a:t>VIDEO – 2:40 Min</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u="none" strike="noStrike" dirty="0">
                <a:solidFill>
                  <a:srgbClr val="000000"/>
                </a:solidFill>
                <a:effectLst/>
                <a:latin typeface="Calibri" panose="020F0502020204030204" pitchFamily="34" charset="0"/>
              </a:rPr>
              <a:t>(Click play to play clip)</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a:p>
        </p:txBody>
      </p:sp>
    </p:spTree>
    <p:extLst>
      <p:ext uri="{BB962C8B-B14F-4D97-AF65-F5344CB8AC3E}">
        <p14:creationId xmlns:p14="http://schemas.microsoft.com/office/powerpoint/2010/main" val="1963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 typeface="Arial" panose="020B0604020202020204" pitchFamily="34" charset="0"/>
              <a:buNone/>
            </a:pPr>
            <a:r>
              <a:rPr lang="en-US" sz="1200" b="1" i="0" dirty="0">
                <a:latin typeface="+mn-lt"/>
              </a:rPr>
              <a:t>F: </a:t>
            </a:r>
            <a:r>
              <a:rPr lang="en-US" sz="1200" b="0" i="0" dirty="0">
                <a:solidFill>
                  <a:srgbClr val="000000"/>
                </a:solidFill>
                <a:effectLst/>
                <a:latin typeface="+mn-lt"/>
              </a:rPr>
              <a:t>Electrolytes in your body support a number of functions. Your nerve cells use sodium and potassium electrolytes to transmit signals throughout your nervous system, and also use these electrolytes to communicate with your muscles. In addition, electrolytes regulate your blood pressure and blood volume, helping to support the proper circulation of oxygen-rich blood throughout your body.</a:t>
            </a:r>
            <a:endParaRPr lang="en-US" sz="1200" i="0" dirty="0">
              <a:latin typeface="+mn-lt"/>
            </a:endParaRPr>
          </a:p>
          <a:p>
            <a:pPr marL="0" indent="0" eaLnBrk="1" hangingPunct="1">
              <a:lnSpc>
                <a:spcPct val="80000"/>
              </a:lnSpc>
              <a:buFont typeface="Arial" panose="020B0604020202020204" pitchFamily="34" charset="0"/>
              <a:buNone/>
            </a:pPr>
            <a:endParaRPr lang="en-US" sz="1200" i="0" dirty="0">
              <a:latin typeface="+mn-lt"/>
            </a:endParaRPr>
          </a:p>
          <a:p>
            <a:pPr marL="0" indent="0" eaLnBrk="1" hangingPunct="1">
              <a:lnSpc>
                <a:spcPct val="80000"/>
              </a:lnSpc>
              <a:buFont typeface="Arial" panose="020B0604020202020204" pitchFamily="34" charset="0"/>
              <a:buNone/>
            </a:pPr>
            <a:r>
              <a:rPr lang="en-US" sz="1200" b="1" i="0" dirty="0">
                <a:latin typeface="+mn-lt"/>
              </a:rPr>
              <a:t>F: </a:t>
            </a:r>
            <a:r>
              <a:rPr lang="en-US" sz="1200" i="0" dirty="0">
                <a:latin typeface="+mn-lt"/>
              </a:rPr>
              <a:t>For example, you can imagine electrolytes are like antifreeze in an automobile. Without antifreeze or the proper mix of antifreeze, the car quickly overheats during intense use. Without electrolytes, the body responds similarly. The hard it is worked, the quicker it overheats. </a:t>
            </a:r>
          </a:p>
          <a:p>
            <a:pPr marL="0" indent="0" eaLnBrk="1" hangingPunct="1">
              <a:lnSpc>
                <a:spcPct val="80000"/>
              </a:lnSpc>
              <a:buFont typeface="Arial" panose="020B0604020202020204" pitchFamily="34" charset="0"/>
              <a:buNone/>
            </a:pPr>
            <a:endParaRPr lang="en-US" sz="1200" i="0" dirty="0">
              <a:latin typeface="+mn-lt"/>
            </a:endParaRPr>
          </a:p>
          <a:p>
            <a:pPr marL="0" indent="0" eaLnBrk="1" hangingPunct="1">
              <a:lnSpc>
                <a:spcPct val="80000"/>
              </a:lnSpc>
              <a:buFont typeface="Arial" panose="020B0604020202020204" pitchFamily="34" charset="0"/>
              <a:buNone/>
            </a:pPr>
            <a:r>
              <a:rPr lang="en-US" sz="1200" b="1" i="0" dirty="0">
                <a:solidFill>
                  <a:srgbClr val="333333"/>
                </a:solidFill>
                <a:effectLst/>
                <a:latin typeface="+mn-lt"/>
              </a:rPr>
              <a:t>F: </a:t>
            </a:r>
            <a:r>
              <a:rPr lang="en-US" sz="1200" b="0" i="0" dirty="0">
                <a:solidFill>
                  <a:srgbClr val="333333"/>
                </a:solidFill>
                <a:effectLst/>
                <a:latin typeface="+mn-lt"/>
              </a:rPr>
              <a:t>Workers lose salt and other electrolytes when they sweat. Substantial loss of electrolytes can cause muscle cramps and other dangerous health problems. Water cannot replace electrolytes; other types of beverages are needed.</a:t>
            </a:r>
            <a:endParaRPr lang="en-US" sz="1200" i="0" dirty="0">
              <a:latin typeface="+mn-lt"/>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a:p>
        </p:txBody>
      </p:sp>
    </p:spTree>
    <p:extLst>
      <p:ext uri="{BB962C8B-B14F-4D97-AF65-F5344CB8AC3E}">
        <p14:creationId xmlns:p14="http://schemas.microsoft.com/office/powerpoint/2010/main" val="18417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a:latin typeface="+mn-lt"/>
                <a:cs typeface="Calibri"/>
              </a:rPr>
              <a:t>F: </a:t>
            </a:r>
            <a:r>
              <a:rPr lang="en-US" sz="1200" dirty="0">
                <a:latin typeface="+mn-lt"/>
                <a:cs typeface="Calibri"/>
              </a:rPr>
              <a:t>When the body has insufficient water and salt intake, it causes the body’s cooling structure to break down. </a:t>
            </a:r>
            <a:r>
              <a:rPr lang="en-US" sz="1200" b="0" i="1" dirty="0">
                <a:solidFill>
                  <a:schemeClr val="accent1"/>
                </a:solidFill>
                <a:latin typeface="+mn-lt"/>
              </a:rPr>
              <a:t>Heat Exhaustion</a:t>
            </a:r>
            <a:r>
              <a:rPr lang="en-US" sz="1200" b="0" i="1" dirty="0">
                <a:latin typeface="+mn-lt"/>
              </a:rPr>
              <a:t> </a:t>
            </a:r>
            <a:r>
              <a:rPr lang="en-US" sz="1200" dirty="0">
                <a:latin typeface="+mn-lt"/>
              </a:rPr>
              <a:t>is caused by the loss of large amounts of fluid by sweating, sometimes with excessive loss of salt. </a:t>
            </a:r>
          </a:p>
          <a:p>
            <a:pPr eaLnBrk="1" hangingPunct="1"/>
            <a:endParaRPr lang="en-US" sz="1200" dirty="0">
              <a:latin typeface="+mn-lt"/>
              <a:cs typeface="Calibri"/>
            </a:endParaRPr>
          </a:p>
          <a:p>
            <a:pPr>
              <a:lnSpc>
                <a:spcPct val="80000"/>
              </a:lnSpc>
            </a:pPr>
            <a:r>
              <a:rPr lang="en-US" sz="1200" b="1" dirty="0">
                <a:latin typeface="+mn-lt"/>
              </a:rPr>
              <a:t>F: </a:t>
            </a:r>
            <a:r>
              <a:rPr lang="en-US" sz="1200" dirty="0">
                <a:latin typeface="+mn-lt"/>
              </a:rPr>
              <a:t>An employee suffering from heat exhaustion still sweats but may experience the following signs and symptoms:</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headache</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dizziness</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weakness</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mood changes (confused or irritable)</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feeling sick to stomach</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vomiting</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decreased and dark-colored urine</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light-headedness or fainting </a:t>
            </a:r>
          </a:p>
          <a:p>
            <a:pPr marL="285750" marR="0" indent="-285750">
              <a:lnSpc>
                <a:spcPct val="107000"/>
              </a:lnSpc>
              <a:spcBef>
                <a:spcPts val="0"/>
              </a:spcBef>
              <a:spcAft>
                <a:spcPts val="800"/>
              </a:spcAft>
              <a:buFont typeface="Arial" panose="020B0604020202020204" pitchFamily="34" charset="0"/>
              <a:buChar char="•"/>
            </a:pPr>
            <a:r>
              <a:rPr lang="en-US" sz="1200" kern="100" dirty="0">
                <a:effectLst/>
                <a:latin typeface="+mn-lt"/>
                <a:ea typeface="Calibri" panose="020F0502020204030204" pitchFamily="34" charset="0"/>
                <a:cs typeface="Times New Roman" panose="02020603050405020304" pitchFamily="18" charset="0"/>
              </a:rPr>
              <a:t>pale clammy skin</a:t>
            </a:r>
          </a:p>
          <a:p>
            <a:pPr eaLnBrk="1" hangingPunct="1"/>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Calibri"/>
              </a:rPr>
              <a:t>F: </a:t>
            </a:r>
            <a:r>
              <a:rPr lang="en-US" sz="1200" dirty="0">
                <a:latin typeface="+mn-lt"/>
                <a:cs typeface="Calibri"/>
              </a:rPr>
              <a:t>Heat exhaustion is usually gradual to onset. </a:t>
            </a:r>
          </a:p>
          <a:p>
            <a:pPr eaLnBrk="1" hangingPunct="1"/>
            <a:endParaRPr lang="en-US" sz="1200" dirty="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a:p>
        </p:txBody>
      </p:sp>
    </p:spTree>
    <p:extLst>
      <p:ext uri="{BB962C8B-B14F-4D97-AF65-F5344CB8AC3E}">
        <p14:creationId xmlns:p14="http://schemas.microsoft.com/office/powerpoint/2010/main" val="296194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 typeface="Arial" panose="020B0604020202020204" pitchFamily="34" charset="0"/>
              <a:buNone/>
            </a:pPr>
            <a:r>
              <a:rPr lang="en-US" sz="1200" b="1" dirty="0">
                <a:latin typeface="+mn-lt"/>
              </a:rPr>
              <a:t>F: </a:t>
            </a:r>
            <a:r>
              <a:rPr lang="en-US" sz="1200" dirty="0">
                <a:latin typeface="+mn-lt"/>
              </a:rPr>
              <a:t>If you witness someone showing signs of heat exhaustion, you should immediately:</a:t>
            </a:r>
          </a:p>
          <a:p>
            <a:pPr marL="0" indent="0" eaLnBrk="1" hangingPunct="1">
              <a:lnSpc>
                <a:spcPct val="80000"/>
              </a:lnSpc>
              <a:buFont typeface="Arial" panose="020B0604020202020204" pitchFamily="34" charset="0"/>
              <a:buNone/>
            </a:pPr>
            <a:endParaRPr lang="en-US" sz="1200" dirty="0">
              <a:latin typeface="+mn-lt"/>
            </a:endParaRPr>
          </a:p>
          <a:p>
            <a:pPr marL="171450" indent="-171450" eaLnBrk="1" hangingPunct="1">
              <a:buFont typeface="Arial" panose="020B0604020202020204" pitchFamily="34" charset="0"/>
              <a:buChar char="•"/>
            </a:pPr>
            <a:r>
              <a:rPr lang="en-US" sz="1200" dirty="0">
                <a:latin typeface="+mn-lt"/>
              </a:rPr>
              <a:t>Move the victim to a cool place and elevate their feet.</a:t>
            </a:r>
          </a:p>
          <a:p>
            <a:pPr marL="171450" indent="-171450" eaLnBrk="1" hangingPunct="1">
              <a:buFont typeface="Arial" panose="020B0604020202020204" pitchFamily="34" charset="0"/>
              <a:buChar char="•"/>
            </a:pPr>
            <a:r>
              <a:rPr lang="en-US" sz="1200" dirty="0">
                <a:latin typeface="+mn-lt"/>
              </a:rPr>
              <a:t>Keep the victim lying down with legs straight and elevated 8-12 inches. </a:t>
            </a:r>
          </a:p>
          <a:p>
            <a:pPr marL="171450" indent="-171450" eaLnBrk="1" hangingPunct="1">
              <a:buFont typeface="Arial" panose="020B0604020202020204" pitchFamily="34" charset="0"/>
              <a:buChar char="•"/>
            </a:pPr>
            <a:r>
              <a:rPr lang="en-US" sz="1200" dirty="0">
                <a:latin typeface="+mn-lt"/>
              </a:rPr>
              <a:t>Cool the victim by applying cold packs or wet towels or cloths. Fan the victim. </a:t>
            </a:r>
          </a:p>
          <a:p>
            <a:pPr marL="171450" indent="-171450" eaLnBrk="1" hangingPunct="1">
              <a:buFont typeface="Arial" panose="020B0604020202020204" pitchFamily="34" charset="0"/>
              <a:buChar char="•"/>
            </a:pPr>
            <a:r>
              <a:rPr lang="en-US" sz="1200" dirty="0">
                <a:latin typeface="+mn-lt"/>
              </a:rPr>
              <a:t>Give the victim cold water if he or she is fully conscious. </a:t>
            </a:r>
          </a:p>
          <a:p>
            <a:pPr marL="171450" indent="-171450" eaLnBrk="1" hangingPunct="1">
              <a:buFont typeface="Arial" panose="020B0604020202020204" pitchFamily="34" charset="0"/>
              <a:buChar char="•"/>
            </a:pPr>
            <a:r>
              <a:rPr lang="en-US" sz="1200" dirty="0">
                <a:latin typeface="+mn-lt"/>
              </a:rPr>
              <a:t>If no improvement is noted within 30 minutes, seek medical attention.</a:t>
            </a: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a:p>
        </p:txBody>
      </p:sp>
    </p:spTree>
    <p:extLst>
      <p:ext uri="{BB962C8B-B14F-4D97-AF65-F5344CB8AC3E}">
        <p14:creationId xmlns:p14="http://schemas.microsoft.com/office/powerpoint/2010/main" val="3761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u="none" dirty="0">
                <a:latin typeface="+mn-lt"/>
              </a:rPr>
              <a:t>F: </a:t>
            </a:r>
            <a:r>
              <a:rPr lang="en-US" sz="1200" i="1" u="none" dirty="0">
                <a:latin typeface="+mn-lt"/>
              </a:rPr>
              <a:t>Heat Stroke </a:t>
            </a:r>
            <a:r>
              <a:rPr lang="en-US" sz="1200" dirty="0">
                <a:latin typeface="+mn-lt"/>
              </a:rPr>
              <a:t>is life threatening and the most serious of the heat related illnesses.</a:t>
            </a:r>
            <a:r>
              <a:rPr lang="en-US" sz="1200" b="0" i="0" dirty="0">
                <a:solidFill>
                  <a:srgbClr val="040C28"/>
                </a:solidFill>
                <a:effectLst/>
                <a:latin typeface="+mn-lt"/>
              </a:rPr>
              <a:t> </a:t>
            </a:r>
            <a:r>
              <a:rPr lang="en-US" sz="1200" dirty="0">
                <a:latin typeface="+mn-lt"/>
              </a:rPr>
              <a:t>Heat stroke is a central nervous system failure and </a:t>
            </a:r>
            <a:r>
              <a:rPr lang="en-US" sz="1200" b="0" i="0" dirty="0">
                <a:solidFill>
                  <a:srgbClr val="040C28"/>
                </a:solidFill>
                <a:effectLst/>
                <a:latin typeface="+mn-lt"/>
              </a:rPr>
              <a:t>occurs when the body can no longer control its temperature</a:t>
            </a:r>
            <a:r>
              <a:rPr lang="en-US" sz="1200" b="0" i="0" dirty="0">
                <a:solidFill>
                  <a:srgbClr val="202124"/>
                </a:solidFill>
                <a:effectLst/>
                <a:latin typeface="+mn-lt"/>
              </a:rPr>
              <a:t>. The body's temperature rises rapidly, the sweating mechanism fails, and the body is unable to cool down. When heat stroke occurs, the body temperature can rise to 106°F or higher within 10 to 15 minutes.</a:t>
            </a:r>
            <a:endParaRPr lang="en-US" sz="1200" dirty="0">
              <a:latin typeface="+mn-lt"/>
            </a:endParaRPr>
          </a:p>
          <a:p>
            <a:pPr marL="0" indent="0">
              <a:buNone/>
            </a:pPr>
            <a:endParaRPr lang="en-US" sz="1200" dirty="0">
              <a:latin typeface="+mn-lt"/>
            </a:endParaRPr>
          </a:p>
          <a:p>
            <a:r>
              <a:rPr lang="en-US" sz="1200" b="1" i="0" dirty="0">
                <a:solidFill>
                  <a:srgbClr val="FF0000"/>
                </a:solidFill>
                <a:latin typeface="+mn-lt"/>
              </a:rPr>
              <a:t>F: </a:t>
            </a:r>
            <a:r>
              <a:rPr lang="en-US" sz="1200" b="1" i="1" dirty="0">
                <a:solidFill>
                  <a:srgbClr val="FF0000"/>
                </a:solidFill>
                <a:latin typeface="+mn-lt"/>
              </a:rPr>
              <a:t>It is a medical emergency!</a:t>
            </a:r>
          </a:p>
          <a:p>
            <a:pPr marL="0" indent="0">
              <a:buNone/>
            </a:pPr>
            <a:endParaRPr lang="en-US" sz="1200" i="1" dirty="0">
              <a:solidFill>
                <a:srgbClr val="FF0000"/>
              </a:solidFill>
              <a:latin typeface="+mn-lt"/>
            </a:endParaRPr>
          </a:p>
          <a:p>
            <a:pPr eaLnBrk="1" hangingPunct="1"/>
            <a:r>
              <a:rPr lang="en-US" sz="1200" b="1" dirty="0">
                <a:latin typeface="+mn-lt"/>
                <a:cs typeface="Calibri"/>
              </a:rPr>
              <a:t>F: </a:t>
            </a:r>
            <a:r>
              <a:rPr lang="en-US" sz="1200" dirty="0">
                <a:latin typeface="+mn-lt"/>
                <a:cs typeface="Calibri"/>
              </a:rPr>
              <a:t>Symptoms of heat stroke include: </a:t>
            </a:r>
          </a:p>
          <a:p>
            <a:pPr marL="171450" indent="-171450" algn="l">
              <a:buFont typeface="Arial" panose="020B0604020202020204" pitchFamily="34" charset="0"/>
              <a:buChar char="•"/>
            </a:pPr>
            <a:r>
              <a:rPr lang="en-US" sz="1200" b="0" i="0" dirty="0">
                <a:solidFill>
                  <a:srgbClr val="000000"/>
                </a:solidFill>
                <a:effectLst/>
                <a:latin typeface="+mn-lt"/>
              </a:rPr>
              <a:t>Confusion, altered mental status, slurred speech</a:t>
            </a:r>
          </a:p>
          <a:p>
            <a:pPr marL="171450" indent="-171450" algn="l">
              <a:buFont typeface="Arial" panose="020B0604020202020204" pitchFamily="34" charset="0"/>
              <a:buChar char="•"/>
            </a:pPr>
            <a:r>
              <a:rPr lang="en-US" sz="1200" b="0" i="0" dirty="0">
                <a:solidFill>
                  <a:srgbClr val="000000"/>
                </a:solidFill>
                <a:effectLst/>
                <a:latin typeface="+mn-lt"/>
              </a:rPr>
              <a:t>Loss of consciousness (coma)</a:t>
            </a:r>
          </a:p>
          <a:p>
            <a:pPr marL="171450" indent="-171450" algn="l">
              <a:buFont typeface="Arial" panose="020B0604020202020204" pitchFamily="34" charset="0"/>
              <a:buChar char="•"/>
            </a:pPr>
            <a:r>
              <a:rPr lang="en-US" sz="1200" b="0" i="0" dirty="0">
                <a:solidFill>
                  <a:srgbClr val="000000"/>
                </a:solidFill>
                <a:effectLst/>
                <a:latin typeface="+mn-lt"/>
              </a:rPr>
              <a:t>Hot, dry skin or profuse sweating</a:t>
            </a:r>
          </a:p>
          <a:p>
            <a:pPr marL="171450" indent="-171450" algn="l">
              <a:buFont typeface="Arial" panose="020B0604020202020204" pitchFamily="34" charset="0"/>
              <a:buChar char="•"/>
            </a:pPr>
            <a:r>
              <a:rPr lang="en-US" sz="1200" b="0" i="0" dirty="0">
                <a:solidFill>
                  <a:srgbClr val="000000"/>
                </a:solidFill>
                <a:effectLst/>
                <a:latin typeface="+mn-lt"/>
              </a:rPr>
              <a:t>Seizures</a:t>
            </a:r>
          </a:p>
          <a:p>
            <a:pPr marL="171450" indent="-171450" algn="l">
              <a:buFont typeface="Arial" panose="020B0604020202020204" pitchFamily="34" charset="0"/>
              <a:buChar char="•"/>
            </a:pPr>
            <a:r>
              <a:rPr lang="en-US" sz="1200" b="0" i="0" dirty="0">
                <a:solidFill>
                  <a:srgbClr val="000000"/>
                </a:solidFill>
                <a:effectLst/>
                <a:latin typeface="+mn-lt"/>
              </a:rPr>
              <a:t>Very high body temperature</a:t>
            </a:r>
          </a:p>
          <a:p>
            <a:pPr marL="171450" indent="-171450" algn="l">
              <a:buFont typeface="Arial" panose="020B0604020202020204" pitchFamily="34" charset="0"/>
              <a:buChar char="•"/>
            </a:pPr>
            <a:r>
              <a:rPr lang="en-US" sz="1200" b="0" i="0" dirty="0">
                <a:solidFill>
                  <a:srgbClr val="000000"/>
                </a:solidFill>
                <a:effectLst/>
                <a:latin typeface="+mn-lt"/>
              </a:rPr>
              <a:t>Fatal if treatment delayed</a:t>
            </a:r>
          </a:p>
          <a:p>
            <a:pPr eaLnBrk="1" hangingPunct="1"/>
            <a:endParaRPr lang="en-US" sz="1200" dirty="0">
              <a:cs typeface="Calibri"/>
            </a:endParaRPr>
          </a:p>
          <a:p>
            <a:pPr eaLnBrk="1" hangingPunct="1"/>
            <a:endParaRPr lang="en-US" sz="1200" dirty="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a:p>
        </p:txBody>
      </p:sp>
    </p:spTree>
    <p:extLst>
      <p:ext uri="{BB962C8B-B14F-4D97-AF65-F5344CB8AC3E}">
        <p14:creationId xmlns:p14="http://schemas.microsoft.com/office/powerpoint/2010/main" val="240740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 typeface="Arial" panose="020B0604020202020204" pitchFamily="34" charset="0"/>
              <a:buNone/>
            </a:pPr>
            <a:r>
              <a:rPr lang="en-US" sz="1200" b="1" dirty="0">
                <a:latin typeface="+mn-lt"/>
              </a:rPr>
              <a:t>F: </a:t>
            </a:r>
            <a:r>
              <a:rPr lang="en-US" sz="1200" dirty="0">
                <a:latin typeface="+mn-lt"/>
              </a:rPr>
              <a:t>If you notice an individual is suffering from heat stroke, you should:</a:t>
            </a:r>
          </a:p>
          <a:p>
            <a:pPr marL="171450" indent="-171450" eaLnBrk="1" hangingPunct="1">
              <a:lnSpc>
                <a:spcPct val="80000"/>
              </a:lnSpc>
              <a:buFont typeface="Arial" panose="020B0604020202020204" pitchFamily="34" charset="0"/>
              <a:buChar char="•"/>
            </a:pPr>
            <a:r>
              <a:rPr lang="en-US" sz="1200" dirty="0">
                <a:latin typeface="+mn-lt"/>
              </a:rPr>
              <a:t>Move the victim to a cool place. Remove heavy clothing; light clothing can be left in place. </a:t>
            </a:r>
          </a:p>
          <a:p>
            <a:pPr marL="171450" indent="-171450" eaLnBrk="1" hangingPunct="1">
              <a:lnSpc>
                <a:spcPct val="80000"/>
              </a:lnSpc>
              <a:buFont typeface="Arial" panose="020B0604020202020204" pitchFamily="34" charset="0"/>
              <a:buChar char="•"/>
            </a:pPr>
            <a:r>
              <a:rPr lang="en-US" sz="1200" dirty="0">
                <a:latin typeface="+mn-lt"/>
              </a:rPr>
              <a:t>Immediately cool the victim by any available means. Such as placing ice packs at areas with abundant blood supply (neck, armpits, and groin). Wet towels or sheets are also effective. The cloths should be kept wet with cool water. </a:t>
            </a:r>
          </a:p>
          <a:p>
            <a:pPr marL="171450" indent="-171450" eaLnBrk="1" hangingPunct="1">
              <a:lnSpc>
                <a:spcPct val="80000"/>
              </a:lnSpc>
              <a:buFont typeface="Arial" panose="020B0604020202020204" pitchFamily="34" charset="0"/>
              <a:buChar char="•"/>
            </a:pPr>
            <a:r>
              <a:rPr lang="en-US" sz="1200" dirty="0">
                <a:latin typeface="+mn-lt"/>
              </a:rPr>
              <a:t>Continue cooling the victim until their temperature drops to 102 degrees Fahrenheit. </a:t>
            </a:r>
          </a:p>
          <a:p>
            <a:pPr marL="171450" indent="-171450" eaLnBrk="1" hangingPunct="1">
              <a:lnSpc>
                <a:spcPct val="80000"/>
              </a:lnSpc>
              <a:buFont typeface="Arial" panose="020B0604020202020204" pitchFamily="34" charset="0"/>
              <a:buChar char="•"/>
            </a:pPr>
            <a:r>
              <a:rPr lang="en-US" sz="1200" dirty="0">
                <a:latin typeface="+mn-lt"/>
              </a:rPr>
              <a:t>Keep the victim's head and shoulders slightly elevated. </a:t>
            </a:r>
          </a:p>
          <a:p>
            <a:pPr marL="171450" indent="-171450" eaLnBrk="1" hangingPunct="1">
              <a:lnSpc>
                <a:spcPct val="80000"/>
              </a:lnSpc>
              <a:buFont typeface="Arial" panose="020B0604020202020204" pitchFamily="34" charset="0"/>
              <a:buChar char="•"/>
            </a:pPr>
            <a:r>
              <a:rPr lang="en-US" sz="1200" dirty="0">
                <a:latin typeface="+mn-lt"/>
              </a:rPr>
              <a:t>Seek medical attention immediately. All heat stroke victims need hospitalization. </a:t>
            </a:r>
          </a:p>
          <a:p>
            <a:pPr marL="171450" indent="-171450" eaLnBrk="1" hangingPunct="1">
              <a:lnSpc>
                <a:spcPct val="80000"/>
              </a:lnSpc>
              <a:buFont typeface="Arial" panose="020B0604020202020204" pitchFamily="34" charset="0"/>
              <a:buChar char="•"/>
            </a:pPr>
            <a:r>
              <a:rPr lang="en-US" sz="1200" dirty="0">
                <a:latin typeface="+mn-lt"/>
              </a:rPr>
              <a:t>Care for seizures if they occur. </a:t>
            </a:r>
          </a:p>
          <a:p>
            <a:pPr marL="171450" indent="-171450" eaLnBrk="1" hangingPunct="1">
              <a:lnSpc>
                <a:spcPct val="80000"/>
              </a:lnSpc>
              <a:buFont typeface="Arial" panose="020B0604020202020204" pitchFamily="34" charset="0"/>
              <a:buChar char="•"/>
            </a:pPr>
            <a:r>
              <a:rPr lang="en-US" sz="1200" dirty="0">
                <a:latin typeface="+mn-lt"/>
              </a:rPr>
              <a:t>Do not use aspirin or acetaminophen. </a:t>
            </a: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a:p>
        </p:txBody>
      </p:sp>
    </p:spTree>
    <p:extLst>
      <p:ext uri="{BB962C8B-B14F-4D97-AF65-F5344CB8AC3E}">
        <p14:creationId xmlns:p14="http://schemas.microsoft.com/office/powerpoint/2010/main" val="183460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333333"/>
                </a:solidFill>
                <a:effectLst/>
                <a:latin typeface="+mn-lt"/>
              </a:rPr>
              <a:t>F: </a:t>
            </a:r>
            <a:r>
              <a:rPr lang="en-US" sz="1200" b="0" i="0" dirty="0">
                <a:solidFill>
                  <a:srgbClr val="333333"/>
                </a:solidFill>
                <a:effectLst/>
                <a:latin typeface="+mn-lt"/>
              </a:rPr>
              <a:t>Supervisors and workers can work together by recognizing their role in preventing heat stress and illness. </a:t>
            </a:r>
          </a:p>
          <a:p>
            <a:pPr algn="l"/>
            <a:endParaRPr lang="en-US" sz="1200" b="1" i="0" dirty="0">
              <a:solidFill>
                <a:srgbClr val="333333"/>
              </a:solidFill>
              <a:effectLst/>
              <a:latin typeface="+mn-lt"/>
            </a:endParaRPr>
          </a:p>
          <a:p>
            <a:pPr algn="l"/>
            <a:r>
              <a:rPr lang="en-US" sz="1200" b="1" i="0" dirty="0">
                <a:solidFill>
                  <a:srgbClr val="333333"/>
                </a:solidFill>
                <a:effectLst/>
                <a:latin typeface="+mn-lt"/>
              </a:rPr>
              <a:t>F: </a:t>
            </a:r>
            <a:r>
              <a:rPr lang="en-US" sz="1200" b="0" i="0" dirty="0">
                <a:solidFill>
                  <a:srgbClr val="333333"/>
                </a:solidFill>
                <a:effectLst/>
                <a:latin typeface="+mn-lt"/>
              </a:rPr>
              <a:t>Supervisors should:</a:t>
            </a:r>
          </a:p>
          <a:p>
            <a:pPr marL="171450" indent="-171450" algn="l">
              <a:buFont typeface="Arial" panose="020B0604020202020204" pitchFamily="34" charset="0"/>
              <a:buChar char="•"/>
            </a:pPr>
            <a:r>
              <a:rPr lang="en-US" sz="1200" b="0" i="0" dirty="0">
                <a:solidFill>
                  <a:srgbClr val="333333"/>
                </a:solidFill>
                <a:effectLst/>
                <a:latin typeface="+mn-lt"/>
              </a:rPr>
              <a:t>Allow time for employees to adjust to hot jobs when possible. It often takes two to three weeks for an employee to become acclimated to a hot environment.</a:t>
            </a:r>
          </a:p>
          <a:p>
            <a:pPr marL="171450" indent="-171450" algn="l">
              <a:buFont typeface="Arial" panose="020B0604020202020204" pitchFamily="34" charset="0"/>
              <a:buChar char="•"/>
            </a:pPr>
            <a:r>
              <a:rPr lang="en-US" sz="1200" b="0" i="0" dirty="0">
                <a:solidFill>
                  <a:srgbClr val="333333"/>
                </a:solidFill>
                <a:effectLst/>
                <a:latin typeface="+mn-lt"/>
              </a:rPr>
              <a:t>Adjust the work schedule, if possible. Assign heavier work on cooler days or during the cooler part of the day.</a:t>
            </a:r>
          </a:p>
          <a:p>
            <a:pPr marL="171450" indent="-171450" algn="l">
              <a:buFont typeface="Arial" panose="020B0604020202020204" pitchFamily="34" charset="0"/>
              <a:buChar char="•"/>
            </a:pPr>
            <a:r>
              <a:rPr lang="en-US" sz="1200" b="0" i="0" dirty="0">
                <a:solidFill>
                  <a:srgbClr val="333333"/>
                </a:solidFill>
                <a:effectLst/>
                <a:latin typeface="+mn-lt"/>
              </a:rPr>
              <a:t>Reduce the workload. Increase the use of equipment on hot days to reduce physical labor.</a:t>
            </a:r>
          </a:p>
          <a:p>
            <a:pPr marL="171450" indent="-171450" algn="l">
              <a:buFont typeface="Arial" panose="020B0604020202020204" pitchFamily="34" charset="0"/>
              <a:buChar char="•"/>
            </a:pPr>
            <a:r>
              <a:rPr lang="en-US" sz="1200" b="0" i="0" dirty="0">
                <a:solidFill>
                  <a:srgbClr val="333333"/>
                </a:solidFill>
                <a:effectLst/>
                <a:latin typeface="+mn-lt"/>
              </a:rPr>
              <a:t>Establish a schedule for work and rest periods during hot days.</a:t>
            </a:r>
          </a:p>
          <a:p>
            <a:pPr marL="171450" indent="-171450" algn="l">
              <a:buFont typeface="Arial" panose="020B0604020202020204" pitchFamily="34" charset="0"/>
              <a:buChar char="•"/>
            </a:pPr>
            <a:r>
              <a:rPr lang="en-US" sz="1200" b="0" i="0" dirty="0">
                <a:solidFill>
                  <a:srgbClr val="333333"/>
                </a:solidFill>
                <a:effectLst/>
                <a:latin typeface="+mn-lt"/>
              </a:rPr>
              <a:t>Train workers to recognize signs and symptoms of heat stress disorders and be prepared to give first aid if necessary. </a:t>
            </a:r>
          </a:p>
          <a:p>
            <a:pPr marL="171450" indent="-171450" algn="l">
              <a:buFont typeface="Arial" panose="020B0604020202020204" pitchFamily="34" charset="0"/>
              <a:buChar char="•"/>
            </a:pPr>
            <a:r>
              <a:rPr lang="en-US" sz="1200" b="0" i="0" dirty="0">
                <a:solidFill>
                  <a:srgbClr val="333333"/>
                </a:solidFill>
                <a:effectLst/>
                <a:latin typeface="+mn-lt"/>
              </a:rPr>
              <a:t>Choose appropriate employees: Avoid placing "high risk" employees in hot work environments for extended time periods. Realize individual employees vary in their tolerance to heat stress conditions.</a:t>
            </a:r>
          </a:p>
          <a:p>
            <a:pPr algn="l"/>
            <a:endParaRPr lang="en-US" sz="1200" b="0" i="0" dirty="0">
              <a:solidFill>
                <a:schemeClr val="tx1"/>
              </a:solidFill>
              <a:effectLst/>
              <a:latin typeface="+mn-lt"/>
            </a:endParaRPr>
          </a:p>
          <a:p>
            <a:pPr algn="l"/>
            <a:r>
              <a:rPr lang="en-US" sz="1200" b="1" i="0" dirty="0">
                <a:solidFill>
                  <a:schemeClr val="tx1"/>
                </a:solidFill>
                <a:effectLst/>
                <a:latin typeface="+mn-lt"/>
              </a:rPr>
              <a:t>F: </a:t>
            </a:r>
            <a:r>
              <a:rPr lang="en-US" sz="1200" b="0" i="0" dirty="0">
                <a:solidFill>
                  <a:schemeClr val="tx1"/>
                </a:solidFill>
                <a:effectLst/>
                <a:latin typeface="+mn-lt"/>
              </a:rPr>
              <a:t>Workers should:</a:t>
            </a:r>
            <a:endParaRPr lang="en-US" b="1" i="0" dirty="0">
              <a:solidFill>
                <a:srgbClr val="333333"/>
              </a:solidFill>
              <a:effectLst/>
              <a:latin typeface="+mn-lt"/>
            </a:endParaRPr>
          </a:p>
          <a:p>
            <a:pPr marL="171450" indent="-171450" algn="l">
              <a:buFont typeface="Arial" panose="020B0604020202020204" pitchFamily="34" charset="0"/>
              <a:buChar char="•"/>
            </a:pPr>
            <a:r>
              <a:rPr lang="en-US" b="0" i="0" dirty="0">
                <a:solidFill>
                  <a:srgbClr val="333333"/>
                </a:solidFill>
                <a:effectLst/>
                <a:latin typeface="+mn-lt"/>
              </a:rPr>
              <a:t>Learn to recognize the symptoms of heat stress. Pace the work, taking adequate rest periods (in shade or a cooler environment).</a:t>
            </a:r>
          </a:p>
          <a:p>
            <a:pPr marL="171450" indent="-171450" algn="l">
              <a:buFont typeface="Arial" panose="020B0604020202020204" pitchFamily="34" charset="0"/>
              <a:buChar char="•"/>
            </a:pPr>
            <a:r>
              <a:rPr lang="en-US" b="0" i="0" dirty="0">
                <a:solidFill>
                  <a:srgbClr val="333333"/>
                </a:solidFill>
                <a:effectLst/>
                <a:latin typeface="+mn-lt"/>
              </a:rPr>
              <a:t>Use adequate fans for ventilation and cooling, especially when wearing personal protective equipment (PPE). </a:t>
            </a:r>
          </a:p>
          <a:p>
            <a:pPr marL="171450" indent="-171450" algn="l">
              <a:buFont typeface="Arial" panose="020B0604020202020204" pitchFamily="34" charset="0"/>
              <a:buChar char="•"/>
            </a:pPr>
            <a:r>
              <a:rPr lang="en-US" b="0" i="0" dirty="0">
                <a:solidFill>
                  <a:srgbClr val="333333"/>
                </a:solidFill>
                <a:effectLst/>
                <a:latin typeface="+mn-lt"/>
              </a:rPr>
              <a:t>Wear light-colored, loose clothing (unless working around equipment with moving parts).</a:t>
            </a:r>
          </a:p>
          <a:p>
            <a:pPr marL="171450" indent="-171450" algn="l">
              <a:buFont typeface="Arial" panose="020B0604020202020204" pitchFamily="34" charset="0"/>
              <a:buChar char="•"/>
            </a:pPr>
            <a:r>
              <a:rPr lang="en-US" b="0" i="0" dirty="0">
                <a:solidFill>
                  <a:srgbClr val="333333"/>
                </a:solidFill>
                <a:effectLst/>
                <a:latin typeface="+mn-lt"/>
              </a:rPr>
              <a:t>Keep shaded from direct heat where possible (e.g., wear a hat in direct sunshine).</a:t>
            </a:r>
          </a:p>
          <a:p>
            <a:pPr marL="171450" indent="-171450" algn="l">
              <a:buFont typeface="Arial" panose="020B0604020202020204" pitchFamily="34" charset="0"/>
              <a:buChar char="•"/>
            </a:pPr>
            <a:r>
              <a:rPr lang="en-US" b="0" i="0" dirty="0">
                <a:solidFill>
                  <a:srgbClr val="333333"/>
                </a:solidFill>
                <a:effectLst/>
                <a:latin typeface="+mn-lt"/>
              </a:rPr>
              <a:t>Drink plenty of water: in hot environments the body requires more water.</a:t>
            </a:r>
          </a:p>
          <a:p>
            <a:pPr marL="0" indent="0" eaLnBrk="1" hangingPunct="1">
              <a:lnSpc>
                <a:spcPct val="80000"/>
              </a:lnSpc>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a:p>
        </p:txBody>
      </p:sp>
    </p:spTree>
    <p:extLst>
      <p:ext uri="{BB962C8B-B14F-4D97-AF65-F5344CB8AC3E}">
        <p14:creationId xmlns:p14="http://schemas.microsoft.com/office/powerpoint/2010/main" val="398383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200" dirty="0">
              <a:effectLst/>
              <a:latin typeface="+mn-lt"/>
              <a:ea typeface="Times New Roman" panose="02020603050405020304" pitchFamily="18" charset="0"/>
            </a:endParaRPr>
          </a:p>
          <a:p>
            <a:pPr marL="0" marR="0" algn="just">
              <a:spcBef>
                <a:spcPts val="0"/>
              </a:spcBef>
              <a:spcAft>
                <a:spcPts val="0"/>
              </a:spcAft>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kern="1200" dirty="0">
                <a:solidFill>
                  <a:srgbClr val="000000"/>
                </a:solidFill>
                <a:effectLst/>
                <a:latin typeface="+mn-lt"/>
                <a:ea typeface="Times New Roman" panose="02020603050405020304" pitchFamily="18" charset="0"/>
                <a:cs typeface="Times New Roman" panose="02020603050405020304" pitchFamily="18" charset="0"/>
              </a:rPr>
              <a:t>F:</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p>
          <a:p>
            <a:pPr marL="0" marR="0" algn="just">
              <a:spcBef>
                <a:spcPts val="0"/>
              </a:spcBef>
              <a:spcAft>
                <a:spcPts val="0"/>
              </a:spcAft>
            </a:pP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 </a:t>
            </a:r>
            <a:r>
              <a:rPr lang="en-US" sz="1200" dirty="0">
                <a:solidFill>
                  <a:srgbClr val="000000"/>
                </a:solidFill>
                <a:effectLst/>
                <a:latin typeface="+mn-lt"/>
                <a:ea typeface="Times New Roman" panose="02020603050405020304" pitchFamily="18" charset="0"/>
                <a:cs typeface="Times New Roman" panose="02020603050405020304" pitchFamily="18" charset="0"/>
              </a:rPr>
              <a:t>{</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Point out the fire exits and muster point} </a:t>
            </a:r>
          </a:p>
          <a:p>
            <a:pPr marL="0" marR="0" algn="just">
              <a:spcBef>
                <a:spcPts val="0"/>
              </a:spcBef>
              <a:spcAft>
                <a:spcPts val="0"/>
              </a:spcAft>
            </a:pP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2</a:t>
            </a:fld>
            <a:endParaRPr lang="en-US"/>
          </a:p>
        </p:txBody>
      </p:sp>
    </p:spTree>
    <p:extLst>
      <p:ext uri="{BB962C8B-B14F-4D97-AF65-F5344CB8AC3E}">
        <p14:creationId xmlns:p14="http://schemas.microsoft.com/office/powerpoint/2010/main" val="40674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fontAlgn="base"/>
            <a:r>
              <a:rPr lang="en-US" sz="1200" b="0" i="0" u="none" strike="noStrike" dirty="0">
                <a:solidFill>
                  <a:srgbClr val="000000"/>
                </a:solidFill>
                <a:effectLst/>
                <a:latin typeface="Calibri" panose="020F0502020204030204" pitchFamily="34" charset="0"/>
              </a:rPr>
              <a:t>VIDEO – 5:03 Min</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u="none" strike="noStrike" dirty="0">
                <a:solidFill>
                  <a:srgbClr val="000000"/>
                </a:solidFill>
                <a:effectLst/>
                <a:latin typeface="Calibri" panose="020F0502020204030204" pitchFamily="34" charset="0"/>
              </a:rPr>
              <a:t>(Click play to play clip)</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lgn="ctr" rtl="0" fontAlgn="base"/>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Calibri" panose="020F0502020204030204" pitchFamily="34" charset="0"/>
            </a:endParaRPr>
          </a:p>
          <a:p>
            <a:pPr>
              <a:buFont typeface="Arial" panose="020B0604020202020204" pitchFamily="34" charset="0"/>
              <a:buChar char="•"/>
            </a:pPr>
            <a:endParaRPr lang="en-US" sz="1800" dirty="0">
              <a:latin typeface="Tahoma"/>
              <a:ea typeface="Tahoma"/>
              <a:cs typeface="Tahoma"/>
            </a:endParaRPr>
          </a:p>
          <a:p>
            <a:endParaRPr lang="en-US" sz="1800" dirty="0">
              <a:latin typeface="Tahoma"/>
              <a:ea typeface="Tahoma"/>
              <a:cs typeface="Tahoma"/>
            </a:endParaRPr>
          </a:p>
          <a:p>
            <a:endParaRPr lang="en-US" altLang="en-US" dirty="0">
              <a:ea typeface="Tahoma"/>
              <a:cs typeface="Calibri"/>
            </a:endParaRPr>
          </a:p>
          <a:p>
            <a:pPr algn="just"/>
            <a:endParaRPr lang="en-US"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20</a:t>
            </a:fld>
            <a:endParaRPr lang="en-US"/>
          </a:p>
        </p:txBody>
      </p:sp>
    </p:spTree>
    <p:extLst>
      <p:ext uri="{BB962C8B-B14F-4D97-AF65-F5344CB8AC3E}">
        <p14:creationId xmlns:p14="http://schemas.microsoft.com/office/powerpoint/2010/main" val="178911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mn-lt"/>
                <a:ea typeface="Calibri" panose="020F0502020204030204" pitchFamily="34" charset="0"/>
                <a:cs typeface="Calibri"/>
              </a:rPr>
              <a:t>F: </a:t>
            </a:r>
            <a:r>
              <a:rPr lang="en-US" sz="1200" dirty="0">
                <a:latin typeface="+mn-lt"/>
                <a:ea typeface="Calibri" panose="020F0502020204030204" pitchFamily="34" charset="0"/>
                <a:cs typeface="Calibri"/>
              </a:rPr>
              <a:t>The National Institute for Occupational Safety &amp; Health (NIOSH) Heat Safety Tool app for iPhone and Android </a:t>
            </a:r>
            <a:r>
              <a:rPr lang="en-US" sz="1200" b="0" i="0" dirty="0">
                <a:solidFill>
                  <a:srgbClr val="000000"/>
                </a:solidFill>
                <a:effectLst/>
                <a:latin typeface="+mn-lt"/>
              </a:rPr>
              <a:t>is a useful, free resource for planning outdoor work activities based on how hot it feels throughout the day. It has a real-time heat index and hourly forecasts specific to your location. It also provides occupational safety and health recommendations from OSHA and NIOSH.</a:t>
            </a:r>
          </a:p>
          <a:p>
            <a:pPr algn="l"/>
            <a:endParaRPr lang="en-US" sz="1200" b="0" i="0" dirty="0">
              <a:solidFill>
                <a:srgbClr val="000000"/>
              </a:solidFill>
              <a:effectLst/>
              <a:latin typeface="+mn-lt"/>
            </a:endParaRPr>
          </a:p>
          <a:p>
            <a:pPr algn="l"/>
            <a:r>
              <a:rPr lang="en-US" sz="1200" b="1" i="0" dirty="0">
                <a:solidFill>
                  <a:srgbClr val="000000"/>
                </a:solidFill>
                <a:effectLst/>
                <a:latin typeface="+mn-lt"/>
              </a:rPr>
              <a:t>F: </a:t>
            </a:r>
            <a:r>
              <a:rPr lang="en-US" sz="1200" b="0" i="0" dirty="0">
                <a:solidFill>
                  <a:srgbClr val="000000"/>
                </a:solidFill>
                <a:effectLst/>
                <a:latin typeface="+mn-lt"/>
              </a:rPr>
              <a:t>The OSHA-NIOSH Heat Safety Tool features:</a:t>
            </a:r>
          </a:p>
          <a:p>
            <a:pPr marL="171450" indent="-171450" algn="l">
              <a:buFont typeface="Arial" panose="020B0604020202020204" pitchFamily="34" charset="0"/>
              <a:buChar char="•"/>
            </a:pPr>
            <a:r>
              <a:rPr lang="en-US" sz="1200" b="0" i="0" dirty="0">
                <a:solidFill>
                  <a:srgbClr val="000000"/>
                </a:solidFill>
                <a:effectLst/>
                <a:latin typeface="+mn-lt"/>
              </a:rPr>
              <a:t>A visual indicator of the current heat index and associated risk levels specific to your current geographical location</a:t>
            </a:r>
          </a:p>
          <a:p>
            <a:pPr marL="171450" indent="-171450" algn="l">
              <a:buFont typeface="Arial" panose="020B0604020202020204" pitchFamily="34" charset="0"/>
              <a:buChar char="•"/>
            </a:pPr>
            <a:r>
              <a:rPr lang="en-US" sz="1200" b="0" i="0" dirty="0">
                <a:solidFill>
                  <a:srgbClr val="000000"/>
                </a:solidFill>
                <a:effectLst/>
                <a:latin typeface="+mn-lt"/>
              </a:rPr>
              <a:t>Precautionary recommendations specific to heat index-associated risk levels</a:t>
            </a:r>
          </a:p>
          <a:p>
            <a:pPr marL="171450" indent="-171450" algn="l">
              <a:buFont typeface="Arial" panose="020B0604020202020204" pitchFamily="34" charset="0"/>
              <a:buChar char="•"/>
            </a:pPr>
            <a:r>
              <a:rPr lang="en-US" sz="1200" b="0" i="0" dirty="0">
                <a:solidFill>
                  <a:srgbClr val="000000"/>
                </a:solidFill>
                <a:effectLst/>
                <a:latin typeface="+mn-lt"/>
              </a:rPr>
              <a:t>An interactive, hourly forecast of heat index values, risk levels, and recommendations for planning outdoor work activities</a:t>
            </a:r>
          </a:p>
          <a:p>
            <a:pPr marL="171450" indent="-171450" algn="l">
              <a:buFont typeface="Arial" panose="020B0604020202020204" pitchFamily="34" charset="0"/>
              <a:buChar char="•"/>
            </a:pPr>
            <a:r>
              <a:rPr lang="en-US" sz="1200" b="0" i="0" dirty="0">
                <a:solidFill>
                  <a:srgbClr val="000000"/>
                </a:solidFill>
                <a:effectLst/>
                <a:latin typeface="+mn-lt"/>
              </a:rPr>
              <a:t>Location, temperature, and humidity controls, which you can edit to calculate for different conditions</a:t>
            </a:r>
          </a:p>
          <a:p>
            <a:pPr marL="171450" indent="-171450" algn="l">
              <a:buFont typeface="Arial" panose="020B0604020202020204" pitchFamily="34" charset="0"/>
              <a:buChar char="•"/>
            </a:pPr>
            <a:r>
              <a:rPr lang="en-US" sz="1200" b="0" i="0" dirty="0">
                <a:solidFill>
                  <a:srgbClr val="000000"/>
                </a:solidFill>
                <a:effectLst/>
                <a:latin typeface="+mn-lt"/>
              </a:rPr>
              <a:t>Signs and symptoms and first aid for heat-related illnesses</a:t>
            </a:r>
          </a:p>
          <a:p>
            <a:pPr algn="just"/>
            <a:endParaRPr lang="en-US" dirty="0">
              <a:ea typeface="Calibri" panose="020F0502020204030204" pitchFamily="34" charset="0"/>
              <a:cs typeface="Calibri"/>
            </a:endParaRPr>
          </a:p>
          <a:p>
            <a:pPr algn="just"/>
            <a:r>
              <a:rPr lang="en-US" b="1" dirty="0">
                <a:ea typeface="Calibri" panose="020F0502020204030204" pitchFamily="34" charset="0"/>
                <a:cs typeface="Calibri"/>
              </a:rPr>
              <a:t>F: </a:t>
            </a:r>
            <a:r>
              <a:rPr lang="en-US" dirty="0">
                <a:ea typeface="Calibri" panose="020F0502020204030204" pitchFamily="34" charset="0"/>
                <a:cs typeface="Calibri"/>
              </a:rPr>
              <a:t>You can use the cameras on your cellphones to scan the QR code on the slide. This will pull up the NIOSH website with links to both the iPhone and Android smartphone apps. </a:t>
            </a:r>
          </a:p>
        </p:txBody>
      </p:sp>
      <p:sp>
        <p:nvSpPr>
          <p:cNvPr id="4" name="Slide Number Placeholder 3"/>
          <p:cNvSpPr>
            <a:spLocks noGrp="1"/>
          </p:cNvSpPr>
          <p:nvPr>
            <p:ph type="sldNum" sz="quarter" idx="5"/>
          </p:nvPr>
        </p:nvSpPr>
        <p:spPr/>
        <p:txBody>
          <a:bodyPr/>
          <a:lstStyle/>
          <a:p>
            <a:fld id="{440B460B-D1C9-4A11-8BEA-2E3E57EE8568}" type="slidenum">
              <a:rPr lang="en-US" smtClean="0"/>
              <a:t>21</a:t>
            </a:fld>
            <a:endParaRPr lang="en-US"/>
          </a:p>
        </p:txBody>
      </p:sp>
    </p:spTree>
    <p:extLst>
      <p:ext uri="{BB962C8B-B14F-4D97-AF65-F5344CB8AC3E}">
        <p14:creationId xmlns:p14="http://schemas.microsoft.com/office/powerpoint/2010/main" val="386290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22</a:t>
            </a:fld>
            <a:endParaRPr lang="en-US"/>
          </a:p>
        </p:txBody>
      </p:sp>
    </p:spTree>
    <p:extLst>
      <p:ext uri="{BB962C8B-B14F-4D97-AF65-F5344CB8AC3E}">
        <p14:creationId xmlns:p14="http://schemas.microsoft.com/office/powerpoint/2010/main" val="414121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a:t>
            </a:r>
            <a:r>
              <a:rPr lang="en-US" sz="1200" dirty="0">
                <a:effectLst/>
                <a:latin typeface="+mn-lt"/>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a:t>
            </a:r>
            <a:r>
              <a:rPr lang="en-US" sz="1200" dirty="0">
                <a:effectLst/>
                <a:latin typeface="+mn-lt"/>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3</a:t>
            </a:fld>
            <a:endParaRPr lang="en-US"/>
          </a:p>
        </p:txBody>
      </p:sp>
    </p:spTree>
    <p:extLst>
      <p:ext uri="{BB962C8B-B14F-4D97-AF65-F5344CB8AC3E}">
        <p14:creationId xmlns:p14="http://schemas.microsoft.com/office/powerpoint/2010/main" val="35660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4</a:t>
            </a:fld>
            <a:endParaRPr lang="en-US"/>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F: </a:t>
            </a:r>
            <a:r>
              <a:rPr lang="en-US" sz="1200" b="0" i="0" u="none" strike="noStrike" kern="1200" baseline="0" dirty="0">
                <a:solidFill>
                  <a:schemeClr val="tx1"/>
                </a:solidFill>
                <a:latin typeface="+mn-lt"/>
                <a:ea typeface="+mn-ea"/>
                <a:cs typeface="+mn-cs"/>
              </a:rPr>
              <a:t>The body burns calories and produces heat to keep its temperature at 98.6 degrees Fahrenheit. In a hot environment or during vigorous physical activity, the body will rid itself of excess heat. Two effective ways it does this are sweating and dilation of blood vessels. When sweat evaporates from the skin, you begin to cool off. When blood vessels dilate, blood is brought to the skin surface to release heat.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Problems develop when the body’s cooling mechanisms do not work properly. For example, when the air temperature exceeds body temperature, the body cannot easily cool itself. If the air is humid, sweat also does not evaporate quickly. Sweat also does not evaporate from a person who works hard or exercises while wrapped in heavy clothing or protective gear. That makes heat-related illness a concern in any weather, anywhere. </a:t>
            </a:r>
            <a:endParaRPr lang="en-US" sz="1200" dirty="0">
              <a:latin typeface="+mn-lt"/>
            </a:endParaRPr>
          </a:p>
          <a:p>
            <a:endParaRPr lang="en-US" sz="1200" dirty="0">
              <a:latin typeface="+mn-lt"/>
            </a:endParaRPr>
          </a:p>
          <a:p>
            <a:pPr>
              <a:buFont typeface="Arial" panose="020B0604020202020204" pitchFamily="34" charset="0"/>
              <a:buNone/>
            </a:pPr>
            <a:endParaRPr lang="en-US" sz="1800" dirty="0">
              <a:latin typeface="Tahoma"/>
              <a:ea typeface="Tahoma"/>
              <a:cs typeface="Tahoma"/>
            </a:endParaRPr>
          </a:p>
          <a:p>
            <a:endParaRPr lang="en-US" sz="1800" dirty="0">
              <a:latin typeface="Tahoma"/>
              <a:ea typeface="Tahoma"/>
              <a:cs typeface="Tahoma"/>
            </a:endParaRPr>
          </a:p>
          <a:p>
            <a:endParaRPr lang="en-US" altLang="en-US" dirty="0">
              <a:ea typeface="Tahoma"/>
              <a:cs typeface="Calibri"/>
            </a:endParaRPr>
          </a:p>
          <a:p>
            <a:pPr algn="just"/>
            <a:endParaRPr lang="en-US"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a:p>
        </p:txBody>
      </p:sp>
    </p:spTree>
    <p:extLst>
      <p:ext uri="{BB962C8B-B14F-4D97-AF65-F5344CB8AC3E}">
        <p14:creationId xmlns:p14="http://schemas.microsoft.com/office/powerpoint/2010/main" val="70060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F: </a:t>
            </a:r>
            <a:r>
              <a:rPr lang="en-US" sz="1200" dirty="0">
                <a:latin typeface="+mn-lt"/>
              </a:rPr>
              <a:t>“Heat Illness” is a serious medical condition resulting from the body’s inability to cope with a particular heat load. The body normally cools itself by sweating. During hot weather, especially with high humidity, sweating isn't enough. Body temperature can rise to dangerous levels if precautions are not taken.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3B3A48"/>
                </a:solidFill>
                <a:effectLst/>
                <a:latin typeface="+mn-lt"/>
              </a:rPr>
              <a:t>F: </a:t>
            </a:r>
            <a:r>
              <a:rPr lang="en-US" sz="1200" b="0" i="0" dirty="0">
                <a:solidFill>
                  <a:srgbClr val="3B3A48"/>
                </a:solidFill>
                <a:effectLst/>
                <a:latin typeface="+mn-lt"/>
              </a:rPr>
              <a:t>When the body starts to overheat, the blood vessels get bigger and the heart beats faster and harder. More blood flows to the outer layers of the skin from the internal "core" so that the heat can be released into the cooler outside environment. If this process does not cool the body fast enough, or the outside air is warmer than the skin, the brain triggers sweating to cool the body. Sweat glands in the skin draw water from the bloodstream making sweat. The sweat evaporates and releases the heat from the body. During an hour of heavy work in hot weather, the body can easily sweat out one quart of water.</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F: </a:t>
            </a:r>
            <a:r>
              <a:rPr lang="en-US" sz="1200" dirty="0">
                <a:latin typeface="+mn-lt"/>
              </a:rPr>
              <a:t>Heat illnesses range from heat rash and heat cramps to heat exhaustion and heat stroke. Heat stroke can result in death and requires </a:t>
            </a:r>
            <a:r>
              <a:rPr lang="en-US" sz="1200" b="1" dirty="0">
                <a:latin typeface="+mn-lt"/>
              </a:rPr>
              <a:t>immediate medical attention.</a:t>
            </a:r>
          </a:p>
          <a:p>
            <a:pPr>
              <a:buFont typeface="Arial" panose="020B0604020202020204" pitchFamily="34" charset="0"/>
              <a:buChar char="•"/>
            </a:pPr>
            <a:endParaRPr lang="en-US" sz="1200" dirty="0">
              <a:latin typeface="+mn-lt"/>
              <a:ea typeface="Tahoma"/>
              <a:cs typeface="Tahoma"/>
            </a:endParaRPr>
          </a:p>
          <a:p>
            <a:endParaRPr lang="en-US" sz="1800" dirty="0">
              <a:latin typeface="Tahoma"/>
              <a:ea typeface="Tahoma"/>
              <a:cs typeface="Tahoma"/>
            </a:endParaRPr>
          </a:p>
          <a:p>
            <a:endParaRPr lang="en-US" altLang="en-US" dirty="0">
              <a:ea typeface="Tahoma"/>
              <a:cs typeface="Calibri"/>
            </a:endParaRPr>
          </a:p>
          <a:p>
            <a:pPr algn="just"/>
            <a:endParaRPr lang="en-US"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a:p>
        </p:txBody>
      </p:sp>
    </p:spTree>
    <p:extLst>
      <p:ext uri="{BB962C8B-B14F-4D97-AF65-F5344CB8AC3E}">
        <p14:creationId xmlns:p14="http://schemas.microsoft.com/office/powerpoint/2010/main" val="87218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293C49"/>
                </a:solidFill>
                <a:effectLst/>
                <a:latin typeface="+mn-lt"/>
              </a:rPr>
              <a:t>F: </a:t>
            </a:r>
            <a:r>
              <a:rPr lang="en-US" sz="1200" b="0" i="0" dirty="0">
                <a:solidFill>
                  <a:srgbClr val="2B2B2B"/>
                </a:solidFill>
                <a:effectLst/>
                <a:latin typeface="+mn-lt"/>
              </a:rPr>
              <a:t>Extreme heat is responsible for more weather-related deaths in the United States in an average year than any other hazard. Excessive heat claimed an average of 158 lives per year in the U.S. from 1992 through 2021, according to National Oceanic and Atmospheric Administration (NOAA). That's higher than the average annual death tolls from flooding (88), tornadoes (71), hurricanes or tropical storms (45) and lightning (37) in that 30-year period.</a:t>
            </a:r>
          </a:p>
          <a:p>
            <a:pPr>
              <a:buFont typeface="Arial" panose="020B0604020202020204" pitchFamily="34" charset="0"/>
              <a:buNone/>
            </a:pPr>
            <a:endParaRPr lang="en-US" sz="1200" b="0" i="0" dirty="0">
              <a:solidFill>
                <a:srgbClr val="293C49"/>
              </a:solidFill>
              <a:effectLst/>
              <a:latin typeface="+mn-lt"/>
            </a:endParaRPr>
          </a:p>
          <a:p>
            <a:pPr>
              <a:buFont typeface="Arial" panose="020B0604020202020204" pitchFamily="34" charset="0"/>
              <a:buNone/>
            </a:pPr>
            <a:r>
              <a:rPr lang="en-US" sz="1200" b="1" i="0" dirty="0">
                <a:solidFill>
                  <a:srgbClr val="293C49"/>
                </a:solidFill>
                <a:effectLst/>
                <a:latin typeface="+mn-lt"/>
              </a:rPr>
              <a:t>F: </a:t>
            </a:r>
            <a:r>
              <a:rPr lang="en-US" sz="1200" b="0" i="0" dirty="0">
                <a:solidFill>
                  <a:srgbClr val="293C49"/>
                </a:solidFill>
                <a:effectLst/>
                <a:latin typeface="+mn-lt"/>
              </a:rPr>
              <a:t>According to the Centers for Disease Control and Prevention (CDC), there is an estimated 702 deaths, 67, 512 ER visits and 9,235 individuals hospital per year due to environmental heat exposure.</a:t>
            </a:r>
          </a:p>
          <a:p>
            <a:endParaRPr lang="en-US" sz="1200" b="1" dirty="0">
              <a:latin typeface="+mn-lt"/>
              <a:ea typeface="Tahoma"/>
              <a:cs typeface="Tahoma"/>
            </a:endParaRPr>
          </a:p>
          <a:p>
            <a:pPr>
              <a:lnSpc>
                <a:spcPct val="80000"/>
              </a:lnSpc>
            </a:pPr>
            <a:r>
              <a:rPr lang="en-US" altLang="en-US" sz="1200" b="1" dirty="0">
                <a:latin typeface="+mn-lt"/>
                <a:ea typeface="Tahoma"/>
                <a:cs typeface="Calibri"/>
              </a:rPr>
              <a:t>F: </a:t>
            </a:r>
            <a:r>
              <a:rPr lang="en-US" sz="1200" dirty="0">
                <a:latin typeface="+mn-lt"/>
              </a:rPr>
              <a:t>Extreme hot weather strains the heart and lungs, causing heart attacks, strokes and respiratory disease in vulnerable individuals.</a:t>
            </a:r>
          </a:p>
          <a:p>
            <a:pPr algn="just"/>
            <a:endParaRPr lang="en-US" sz="1200" dirty="0">
              <a:latin typeface="+mn-lt"/>
              <a:ea typeface="Calibri" panose="020F0502020204030204" pitchFamily="34" charset="0"/>
              <a:cs typeface="Calibri"/>
            </a:endParaRPr>
          </a:p>
          <a:p>
            <a:pPr algn="just"/>
            <a:r>
              <a:rPr lang="en-US" sz="1200" b="1" i="0" dirty="0">
                <a:solidFill>
                  <a:srgbClr val="212529"/>
                </a:solidFill>
                <a:effectLst/>
                <a:latin typeface="+mn-lt"/>
              </a:rPr>
              <a:t>F: </a:t>
            </a:r>
            <a:r>
              <a:rPr lang="en-US" sz="1200" b="0" i="0" dirty="0">
                <a:solidFill>
                  <a:srgbClr val="212529"/>
                </a:solidFill>
                <a:effectLst/>
                <a:latin typeface="+mn-lt"/>
              </a:rPr>
              <a:t>Extreme summer heat is increasing in the United States. Climate projections indicate that extreme heat events will be more frequent and intense in coming decades.</a:t>
            </a:r>
            <a:endParaRPr lang="en-US" sz="1200" dirty="0">
              <a:latin typeface="+mn-l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a:p>
        </p:txBody>
      </p:sp>
    </p:spTree>
    <p:extLst>
      <p:ext uri="{BB962C8B-B14F-4D97-AF65-F5344CB8AC3E}">
        <p14:creationId xmlns:p14="http://schemas.microsoft.com/office/powerpoint/2010/main" val="131664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F: </a:t>
            </a:r>
            <a:r>
              <a:rPr lang="en-US" sz="1200" dirty="0">
                <a:latin typeface="+mn-lt"/>
              </a:rPr>
              <a:t>There are several factors that can increase an individual’s risk of heat-related illness. These factors can be described as either “Environmental” or “Personal” factors.</a:t>
            </a:r>
            <a:endParaRPr lang="en-US" sz="1200" dirty="0">
              <a:latin typeface="+mn-lt"/>
              <a:ea typeface="Tahoma"/>
              <a:cs typeface="Tahoma"/>
            </a:endParaRPr>
          </a:p>
          <a:p>
            <a:endParaRPr lang="en-US" sz="1200" dirty="0">
              <a:latin typeface="+mn-lt"/>
              <a:ea typeface="Tahoma"/>
              <a:cs typeface="Tahoma"/>
            </a:endParaRPr>
          </a:p>
          <a:p>
            <a:r>
              <a:rPr lang="en-US" sz="1200" b="1" dirty="0">
                <a:latin typeface="+mn-lt"/>
                <a:ea typeface="Tahoma"/>
                <a:cs typeface="Tahoma"/>
              </a:rPr>
              <a:t>F: </a:t>
            </a:r>
            <a:r>
              <a:rPr lang="en-US" sz="1200" dirty="0">
                <a:latin typeface="+mn-lt"/>
                <a:ea typeface="Tahoma"/>
                <a:cs typeface="Tahoma"/>
              </a:rPr>
              <a:t>Environmental factors are working conditions that create the possibility that heat illness could occur, including:</a:t>
            </a:r>
          </a:p>
          <a:p>
            <a:pPr marL="171450" indent="-171450" algn="l">
              <a:buFont typeface="Arial" panose="020B0604020202020204" pitchFamily="34" charset="0"/>
              <a:buChar char="•"/>
            </a:pPr>
            <a:r>
              <a:rPr lang="en-US" sz="1200" b="0" i="0" dirty="0">
                <a:solidFill>
                  <a:srgbClr val="3B3A48"/>
                </a:solidFill>
                <a:effectLst/>
                <a:latin typeface="+mn-lt"/>
              </a:rPr>
              <a:t>Air temperature</a:t>
            </a:r>
          </a:p>
          <a:p>
            <a:pPr marL="171450" indent="-171450" algn="l">
              <a:buFont typeface="Arial" panose="020B0604020202020204" pitchFamily="34" charset="0"/>
              <a:buChar char="•"/>
            </a:pPr>
            <a:r>
              <a:rPr lang="en-US" sz="1200" b="0" i="0" dirty="0">
                <a:solidFill>
                  <a:srgbClr val="3B3A48"/>
                </a:solidFill>
                <a:effectLst/>
                <a:latin typeface="+mn-lt"/>
              </a:rPr>
              <a:t>Relative humidity</a:t>
            </a:r>
          </a:p>
          <a:p>
            <a:pPr marL="171450" indent="-171450" algn="l">
              <a:buFont typeface="Arial" panose="020B0604020202020204" pitchFamily="34" charset="0"/>
              <a:buChar char="•"/>
            </a:pPr>
            <a:r>
              <a:rPr lang="en-US" sz="1200" b="0" i="0" dirty="0">
                <a:solidFill>
                  <a:srgbClr val="3B3A48"/>
                </a:solidFill>
                <a:effectLst/>
                <a:latin typeface="+mn-lt"/>
              </a:rPr>
              <a:t>Radiant heat from the sun and other sources</a:t>
            </a:r>
          </a:p>
          <a:p>
            <a:pPr marL="171450" indent="-171450" algn="l">
              <a:buFont typeface="Arial" panose="020B0604020202020204" pitchFamily="34" charset="0"/>
              <a:buChar char="•"/>
            </a:pPr>
            <a:r>
              <a:rPr lang="en-US" sz="1200" b="0" i="0" dirty="0">
                <a:solidFill>
                  <a:srgbClr val="3B3A48"/>
                </a:solidFill>
                <a:effectLst/>
                <a:latin typeface="+mn-lt"/>
              </a:rPr>
              <a:t>Conductive heat sources such as the ground</a:t>
            </a:r>
          </a:p>
          <a:p>
            <a:pPr marL="171450" indent="-171450" algn="l">
              <a:buFont typeface="Arial" panose="020B0604020202020204" pitchFamily="34" charset="0"/>
              <a:buChar char="•"/>
            </a:pPr>
            <a:r>
              <a:rPr lang="en-US" sz="1200" b="0" i="0" dirty="0">
                <a:solidFill>
                  <a:srgbClr val="3B3A48"/>
                </a:solidFill>
                <a:effectLst/>
                <a:latin typeface="+mn-lt"/>
              </a:rPr>
              <a:t>Air movement</a:t>
            </a:r>
          </a:p>
          <a:p>
            <a:pPr marL="171450" indent="-171450" algn="l">
              <a:buFont typeface="Arial" panose="020B0604020202020204" pitchFamily="34" charset="0"/>
              <a:buChar char="•"/>
            </a:pPr>
            <a:r>
              <a:rPr lang="en-US" sz="1200" b="0" i="0" dirty="0">
                <a:solidFill>
                  <a:srgbClr val="3B3A48"/>
                </a:solidFill>
                <a:effectLst/>
                <a:latin typeface="+mn-lt"/>
              </a:rPr>
              <a:t>Workload severity and duration</a:t>
            </a:r>
          </a:p>
          <a:p>
            <a:pPr marL="171450" indent="-171450" algn="l">
              <a:buFont typeface="Arial" panose="020B0604020202020204" pitchFamily="34" charset="0"/>
              <a:buChar char="•"/>
            </a:pPr>
            <a:r>
              <a:rPr lang="en-US" sz="1200" b="0" i="0" dirty="0">
                <a:solidFill>
                  <a:srgbClr val="3B3A48"/>
                </a:solidFill>
                <a:effectLst/>
                <a:latin typeface="+mn-lt"/>
              </a:rPr>
              <a:t>Protective clothing and personal protective equipment worn by employees</a:t>
            </a:r>
            <a:endParaRPr lang="en-US" sz="1200" dirty="0">
              <a:latin typeface="+mn-lt"/>
              <a:ea typeface="Tahoma"/>
              <a:cs typeface="Tahoma"/>
            </a:endParaRPr>
          </a:p>
          <a:p>
            <a:endParaRPr lang="en-US" sz="1200" dirty="0">
              <a:latin typeface="+mn-lt"/>
              <a:ea typeface="Tahoma"/>
              <a:cs typeface="Tahoma"/>
            </a:endParaRPr>
          </a:p>
          <a:p>
            <a:r>
              <a:rPr lang="en-US" sz="1200" b="1" dirty="0">
                <a:latin typeface="+mn-lt"/>
                <a:ea typeface="Tahoma"/>
                <a:cs typeface="Tahoma"/>
              </a:rPr>
              <a:t>F: </a:t>
            </a:r>
            <a:r>
              <a:rPr lang="en-US" sz="1200" dirty="0">
                <a:latin typeface="+mn-lt"/>
                <a:ea typeface="Tahoma"/>
                <a:cs typeface="Tahoma"/>
              </a:rPr>
              <a:t>Personal factors are factors such as:</a:t>
            </a:r>
          </a:p>
          <a:p>
            <a:pPr marL="171450" indent="-171450" algn="l">
              <a:buFont typeface="Arial" panose="020B0604020202020204" pitchFamily="34" charset="0"/>
              <a:buChar char="•"/>
            </a:pPr>
            <a:r>
              <a:rPr lang="en-US" sz="1200" b="0" i="0" dirty="0">
                <a:solidFill>
                  <a:srgbClr val="3B3A48"/>
                </a:solidFill>
                <a:effectLst/>
                <a:latin typeface="+mn-lt"/>
              </a:rPr>
              <a:t>Water consumption</a:t>
            </a:r>
          </a:p>
          <a:p>
            <a:pPr marL="171450" indent="-171450" algn="l">
              <a:buFont typeface="Arial" panose="020B0604020202020204" pitchFamily="34" charset="0"/>
              <a:buChar char="•"/>
            </a:pPr>
            <a:r>
              <a:rPr lang="en-US" sz="1200" b="0" i="0" dirty="0">
                <a:solidFill>
                  <a:srgbClr val="3B3A48"/>
                </a:solidFill>
                <a:effectLst/>
                <a:latin typeface="+mn-lt"/>
              </a:rPr>
              <a:t>Alcohol consumption</a:t>
            </a:r>
          </a:p>
          <a:p>
            <a:pPr marL="171450" indent="-171450" algn="l">
              <a:buFont typeface="Arial" panose="020B0604020202020204" pitchFamily="34" charset="0"/>
              <a:buChar char="•"/>
            </a:pPr>
            <a:r>
              <a:rPr lang="en-US" sz="1200" b="0" i="0" dirty="0">
                <a:solidFill>
                  <a:srgbClr val="3B3A48"/>
                </a:solidFill>
                <a:effectLst/>
                <a:latin typeface="+mn-lt"/>
              </a:rPr>
              <a:t>Degree of acclimatization</a:t>
            </a:r>
          </a:p>
          <a:p>
            <a:pPr marL="171450" indent="-171450" algn="l">
              <a:buFont typeface="Arial" panose="020B0604020202020204" pitchFamily="34" charset="0"/>
              <a:buChar char="•"/>
            </a:pPr>
            <a:r>
              <a:rPr lang="en-US" sz="1200" b="0" i="0" dirty="0">
                <a:solidFill>
                  <a:srgbClr val="3B3A48"/>
                </a:solidFill>
                <a:effectLst/>
                <a:latin typeface="+mn-lt"/>
              </a:rPr>
              <a:t>Caffeine consumption</a:t>
            </a:r>
          </a:p>
          <a:p>
            <a:pPr marL="171450" indent="-171450" algn="l">
              <a:buFont typeface="Arial" panose="020B0604020202020204" pitchFamily="34" charset="0"/>
              <a:buChar char="•"/>
            </a:pPr>
            <a:r>
              <a:rPr lang="en-US" sz="1200" b="0" i="0" dirty="0">
                <a:solidFill>
                  <a:srgbClr val="3B3A48"/>
                </a:solidFill>
                <a:effectLst/>
                <a:latin typeface="+mn-lt"/>
              </a:rPr>
              <a:t>Pregnancy</a:t>
            </a:r>
          </a:p>
          <a:p>
            <a:pPr marL="171450" indent="-171450" algn="l">
              <a:buFont typeface="Arial" panose="020B0604020202020204" pitchFamily="34" charset="0"/>
              <a:buChar char="•"/>
            </a:pPr>
            <a:r>
              <a:rPr lang="en-US" sz="1200" b="0" i="0" dirty="0">
                <a:solidFill>
                  <a:srgbClr val="3B3A48"/>
                </a:solidFill>
                <a:effectLst/>
                <a:latin typeface="+mn-lt"/>
              </a:rPr>
              <a:t>Use of prescription medications that affect the body’s water retention or other physiological responses to heat.</a:t>
            </a:r>
          </a:p>
          <a:p>
            <a:pPr marL="171450" indent="-171450" algn="l">
              <a:buFont typeface="Arial" panose="020B0604020202020204" pitchFamily="34" charset="0"/>
              <a:buChar char="•"/>
            </a:pPr>
            <a:r>
              <a:rPr lang="en-US" sz="1200" b="0" i="0" dirty="0">
                <a:solidFill>
                  <a:srgbClr val="3B3A48"/>
                </a:solidFill>
                <a:effectLst/>
                <a:latin typeface="+mn-lt"/>
              </a:rPr>
              <a:t>An individual’s age</a:t>
            </a:r>
          </a:p>
          <a:p>
            <a:pPr marL="171450" indent="-171450" algn="l">
              <a:buFont typeface="Arial" panose="020B0604020202020204" pitchFamily="34" charset="0"/>
              <a:buChar char="•"/>
            </a:pPr>
            <a:r>
              <a:rPr lang="en-US" sz="1200" b="0" i="0" dirty="0">
                <a:solidFill>
                  <a:srgbClr val="3B3A48"/>
                </a:solidFill>
                <a:effectLst/>
                <a:latin typeface="+mn-lt"/>
              </a:rPr>
              <a:t>Health</a:t>
            </a:r>
          </a:p>
          <a:p>
            <a:endParaRPr lang="en-US" sz="1200" dirty="0">
              <a:latin typeface="+mn-lt"/>
              <a:ea typeface="Tahoma"/>
              <a:cs typeface="Tahoma"/>
            </a:endParaRPr>
          </a:p>
          <a:p>
            <a:endParaRPr lang="en-US" altLang="en-US" sz="1200" dirty="0">
              <a:latin typeface="+mn-lt"/>
              <a:ea typeface="Tahoma"/>
              <a:cs typeface="Calibri"/>
            </a:endParaRPr>
          </a:p>
          <a:p>
            <a:pPr algn="just"/>
            <a:endParaRPr lang="en-US" dirty="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a:p>
        </p:txBody>
      </p:sp>
    </p:spTree>
    <p:extLst>
      <p:ext uri="{BB962C8B-B14F-4D97-AF65-F5344CB8AC3E}">
        <p14:creationId xmlns:p14="http://schemas.microsoft.com/office/powerpoint/2010/main" val="206700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0" dirty="0">
                <a:solidFill>
                  <a:srgbClr val="000000"/>
                </a:solidFill>
                <a:effectLst/>
                <a:latin typeface="+mn-lt"/>
              </a:rPr>
              <a:t>F: </a:t>
            </a:r>
            <a:r>
              <a:rPr lang="en-US" sz="1200" b="0" i="0" dirty="0">
                <a:solidFill>
                  <a:srgbClr val="000000"/>
                </a:solidFill>
                <a:effectLst/>
                <a:latin typeface="+mn-lt"/>
              </a:rPr>
              <a:t>The heat index, also known as the apparent temperature, is what the temperature feels like to the human body when relative humidity is combined with the air temperature. In order to determine the heat index using the chart provided, you need to know the air temperature and the relative humidity.  For example, if the air temperature is 100°F and the relative humidity is 55%, the heat index will be 124°F.</a:t>
            </a:r>
          </a:p>
          <a:p>
            <a:pPr algn="just"/>
            <a:endParaRPr lang="en-US" sz="1200" b="0" i="0" dirty="0">
              <a:solidFill>
                <a:srgbClr val="000000"/>
              </a:solidFill>
              <a:effectLst/>
              <a:latin typeface="+mn-lt"/>
              <a:ea typeface="Calibri" panose="020F0502020204030204" pitchFamily="34" charset="0"/>
              <a:cs typeface="Calibri"/>
            </a:endParaRPr>
          </a:p>
          <a:p>
            <a:pPr algn="just"/>
            <a:r>
              <a:rPr lang="en-US" sz="1200" b="1" i="0" dirty="0">
                <a:solidFill>
                  <a:srgbClr val="000000"/>
                </a:solidFill>
                <a:effectLst/>
                <a:latin typeface="+mn-lt"/>
              </a:rPr>
              <a:t>F: </a:t>
            </a:r>
            <a:r>
              <a:rPr lang="en-US" sz="1200" b="0" i="0" dirty="0">
                <a:solidFill>
                  <a:srgbClr val="000000"/>
                </a:solidFill>
                <a:effectLst/>
                <a:latin typeface="+mn-lt"/>
              </a:rPr>
              <a:t>The heat index values in the chart  are for shady locations.  If you are exposed to direct sunlight, the heat index value can be increased by up to 15°F.</a:t>
            </a:r>
          </a:p>
          <a:p>
            <a:pPr algn="just"/>
            <a:endParaRPr lang="en-US" sz="1200" b="0" i="0" dirty="0">
              <a:solidFill>
                <a:srgbClr val="000000"/>
              </a:solidFill>
              <a:effectLst/>
              <a:latin typeface="+mn-lt"/>
              <a:ea typeface="Calibri" panose="020F0502020204030204" pitchFamily="34" charset="0"/>
              <a:cs typeface="Calibri"/>
            </a:endParaRPr>
          </a:p>
          <a:p>
            <a:pPr algn="just"/>
            <a:r>
              <a:rPr lang="en-US" sz="1200" b="1" i="0" dirty="0">
                <a:solidFill>
                  <a:srgbClr val="000000"/>
                </a:solidFill>
                <a:effectLst/>
                <a:latin typeface="+mn-lt"/>
                <a:ea typeface="Calibri" panose="020F0502020204030204" pitchFamily="34" charset="0"/>
                <a:cs typeface="Calibri"/>
              </a:rPr>
              <a:t>F: </a:t>
            </a:r>
            <a:r>
              <a:rPr lang="en-US" sz="1200" b="0" i="0" dirty="0">
                <a:solidFill>
                  <a:srgbClr val="000000"/>
                </a:solidFill>
                <a:effectLst/>
                <a:latin typeface="+mn-lt"/>
                <a:ea typeface="Calibri" panose="020F0502020204030204" pitchFamily="34" charset="0"/>
                <a:cs typeface="Calibri"/>
              </a:rPr>
              <a:t>The heat index is broken down into 4 classifications:</a:t>
            </a:r>
          </a:p>
          <a:p>
            <a:pPr marL="171450" indent="-171450" algn="just">
              <a:buFont typeface="Arial" panose="020B0604020202020204" pitchFamily="34" charset="0"/>
              <a:buChar char="•"/>
            </a:pPr>
            <a:r>
              <a:rPr lang="en-US" sz="1200" b="0" i="0" dirty="0">
                <a:solidFill>
                  <a:srgbClr val="000000"/>
                </a:solidFill>
                <a:effectLst/>
                <a:latin typeface="+mn-lt"/>
              </a:rPr>
              <a:t>80°F - 90°F - </a:t>
            </a:r>
            <a:r>
              <a:rPr lang="en-US" sz="1200" b="0" i="0" dirty="0">
                <a:solidFill>
                  <a:srgbClr val="000000"/>
                </a:solidFill>
                <a:effectLst/>
                <a:latin typeface="+mn-lt"/>
                <a:ea typeface="Calibri" panose="020F0502020204030204" pitchFamily="34" charset="0"/>
                <a:cs typeface="Calibri"/>
              </a:rPr>
              <a:t>Caution </a:t>
            </a:r>
          </a:p>
          <a:p>
            <a:pPr marL="171450" indent="-171450" algn="just">
              <a:buFont typeface="Arial" panose="020B0604020202020204" pitchFamily="34" charset="0"/>
              <a:buChar char="•"/>
            </a:pPr>
            <a:r>
              <a:rPr lang="en-US" sz="1200" b="0" i="0" dirty="0">
                <a:solidFill>
                  <a:srgbClr val="000000"/>
                </a:solidFill>
                <a:effectLst/>
                <a:latin typeface="+mn-lt"/>
              </a:rPr>
              <a:t>90°F - 103°F</a:t>
            </a:r>
            <a:r>
              <a:rPr lang="en-US" sz="1200" b="0" i="0" dirty="0">
                <a:solidFill>
                  <a:srgbClr val="000000"/>
                </a:solidFill>
                <a:effectLst/>
                <a:latin typeface="+mn-lt"/>
                <a:cs typeface="Calibri"/>
              </a:rPr>
              <a:t> – Extreme Caution </a:t>
            </a:r>
          </a:p>
          <a:p>
            <a:pPr marL="171450" indent="-171450" algn="just">
              <a:buFont typeface="Arial" panose="020B0604020202020204" pitchFamily="34" charset="0"/>
              <a:buChar char="•"/>
            </a:pPr>
            <a:r>
              <a:rPr lang="en-US" sz="1200" b="0" i="0" dirty="0">
                <a:solidFill>
                  <a:srgbClr val="000000"/>
                </a:solidFill>
                <a:effectLst/>
                <a:latin typeface="+mn-lt"/>
              </a:rPr>
              <a:t>103°F - 124°F – Danger </a:t>
            </a:r>
          </a:p>
          <a:p>
            <a:pPr marL="171450" indent="-171450" algn="just">
              <a:buFont typeface="Arial" panose="020B0604020202020204" pitchFamily="34" charset="0"/>
              <a:buChar char="•"/>
            </a:pPr>
            <a:r>
              <a:rPr lang="en-US" sz="1200" b="0" i="0" dirty="0">
                <a:solidFill>
                  <a:srgbClr val="000000"/>
                </a:solidFill>
                <a:effectLst/>
                <a:latin typeface="+mn-lt"/>
              </a:rPr>
              <a:t>125°F or higher – Extreme Danger</a:t>
            </a:r>
            <a:endParaRPr lang="en-US" sz="1200" b="0" i="0" dirty="0">
              <a:solidFill>
                <a:srgbClr val="000000"/>
              </a:solidFill>
              <a:effectLst/>
              <a:latin typeface="+mn-l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a:p>
        </p:txBody>
      </p:sp>
    </p:spTree>
    <p:extLst>
      <p:ext uri="{BB962C8B-B14F-4D97-AF65-F5344CB8AC3E}">
        <p14:creationId xmlns:p14="http://schemas.microsoft.com/office/powerpoint/2010/main" val="110582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683545"/>
            <a:ext cx="11658600" cy="35814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714500" y="5403057"/>
            <a:ext cx="10287000" cy="248364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386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244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547688"/>
            <a:ext cx="2957513"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6"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400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36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564609"/>
            <a:ext cx="11830050" cy="4279106"/>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935832" y="6884197"/>
            <a:ext cx="11830050" cy="2250281"/>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096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020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547690"/>
            <a:ext cx="11830050" cy="1988345"/>
          </a:xfrm>
        </p:spPr>
        <p:txBody>
          <a:bodyPr/>
          <a:lstStyle/>
          <a:p>
            <a:r>
              <a:rPr lang="en-US"/>
              <a:t>Click to edit Master title style</a:t>
            </a:r>
          </a:p>
        </p:txBody>
      </p:sp>
      <p:sp>
        <p:nvSpPr>
          <p:cNvPr id="3" name="Text Placeholder 2"/>
          <p:cNvSpPr>
            <a:spLocks noGrp="1"/>
          </p:cNvSpPr>
          <p:nvPr>
            <p:ph type="body" idx="1"/>
          </p:nvPr>
        </p:nvSpPr>
        <p:spPr>
          <a:xfrm>
            <a:off x="944763" y="2521745"/>
            <a:ext cx="5802510" cy="123586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6" y="2521745"/>
            <a:ext cx="5831087" cy="123586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208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982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3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85800"/>
            <a:ext cx="4423767" cy="24003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831087" y="1481140"/>
            <a:ext cx="6943725" cy="731043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3086100"/>
            <a:ext cx="4423767" cy="571738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292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85800"/>
            <a:ext cx="4423767" cy="240030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5831087" y="1481140"/>
            <a:ext cx="6943725" cy="7310438"/>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944762" y="3086100"/>
            <a:ext cx="4423767" cy="571738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908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547690"/>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9534527"/>
            <a:ext cx="3086100" cy="547688"/>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3/21/2024</a:t>
            </a:fld>
            <a:endParaRPr lang="en-US"/>
          </a:p>
        </p:txBody>
      </p:sp>
      <p:sp>
        <p:nvSpPr>
          <p:cNvPr id="5" name="Footer Placeholder 4"/>
          <p:cNvSpPr>
            <a:spLocks noGrp="1"/>
          </p:cNvSpPr>
          <p:nvPr>
            <p:ph type="ftr" sz="quarter" idx="3"/>
          </p:nvPr>
        </p:nvSpPr>
        <p:spPr>
          <a:xfrm>
            <a:off x="4543425" y="9534527"/>
            <a:ext cx="4629150" cy="547688"/>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9534527"/>
            <a:ext cx="3086100" cy="547688"/>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97741186"/>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pletebusinessnews.com/main-reasons-to-go-to-a-physiotherapi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goqatar.com/2019/06/5-essential-safety-tips-during-hot-weath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1"/><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awpixel.com/image/385496/macro-shot-pouring-water-glas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lBFLgfb062o?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82278&amp;picture=clip-art-sun-ray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reeimageslive.co.uk/free_stock_image/first-aid-bag-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53359511@N00/626089222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jPA1wFjdR6g?feature=oembed"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niosh/topics/heatstress/heatapp.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uropeandissemination.eu/extreme-heat-warning-what-first-ever-met-office-alert-means/144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healevelbiologist.co.uk/genetics-control-homestasis/the-principles-and-importance-of-homeosta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0" y="1285875"/>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762001" y="3637117"/>
            <a:ext cx="12344399" cy="1171186"/>
          </a:xfrm>
          <a:prstGeom prst="rect">
            <a:avLst/>
          </a:prstGeom>
        </p:spPr>
        <p:txBody>
          <a:bodyPr vert="horz" wrap="square" lIns="0" tIns="120491" rIns="0" bIns="0" rtlCol="0">
            <a:spAutoFit/>
          </a:bodyPr>
          <a:lstStyle/>
          <a:p>
            <a:pPr marL="9525" marR="3810" algn="ctr">
              <a:lnSpc>
                <a:spcPts val="8775"/>
              </a:lnSpc>
              <a:spcBef>
                <a:spcPts val="949"/>
              </a:spcBef>
            </a:pPr>
            <a:r>
              <a:rPr lang="en-US" sz="6000" spc="570" dirty="0">
                <a:solidFill>
                  <a:srgbClr val="1B263C"/>
                </a:solidFill>
                <a:cs typeface="Calibri Light"/>
              </a:rPr>
              <a:t>Occupational Heat Exposure</a:t>
            </a:r>
            <a:endParaRPr lang="en-US" sz="6000" spc="570" dirty="0">
              <a:solidFill>
                <a:srgbClr val="1B263C"/>
              </a:solidFill>
            </a:endParaRPr>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563616"/>
          </a:xfrm>
          <a:prstGeom prst="rect">
            <a:avLst/>
          </a:prstGeom>
        </p:spPr>
        <p:txBody>
          <a:bodyPr vert="horz" wrap="square" lIns="0" tIns="9525" rIns="0" bIns="0" rtlCol="0" anchor="t">
            <a:spAutoFit/>
          </a:bodyPr>
          <a:lstStyle/>
          <a:p>
            <a:pPr marL="9525">
              <a:spcBef>
                <a:spcPts val="75"/>
              </a:spcBef>
            </a:pPr>
            <a:r>
              <a:rPr lang="en-US" sz="3600" spc="26" dirty="0">
                <a:solidFill>
                  <a:srgbClr val="1B263C"/>
                </a:solidFill>
                <a:latin typeface="Tahoma"/>
                <a:cs typeface="Tahoma"/>
              </a:rPr>
              <a:t>May 2024</a:t>
            </a:r>
            <a:endParaRPr sz="3600" dirty="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Signs and Symptoms of Heat Illness</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grpSp>
        <p:nvGrpSpPr>
          <p:cNvPr id="4" name="Group 3">
            <a:extLst>
              <a:ext uri="{FF2B5EF4-FFF2-40B4-BE49-F238E27FC236}">
                <a16:creationId xmlns:a16="http://schemas.microsoft.com/office/drawing/2014/main" id="{CC407FE7-D4BF-0F08-301C-9C9AB06059E9}"/>
              </a:ext>
            </a:extLst>
          </p:cNvPr>
          <p:cNvGrpSpPr/>
          <p:nvPr/>
        </p:nvGrpSpPr>
        <p:grpSpPr>
          <a:xfrm>
            <a:off x="7224907" y="2218767"/>
            <a:ext cx="5900630" cy="1891576"/>
            <a:chOff x="0" y="865730"/>
            <a:chExt cx="7631705" cy="719549"/>
          </a:xfrm>
        </p:grpSpPr>
        <p:sp>
          <p:nvSpPr>
            <p:cNvPr id="11" name="Rectangle: Rounded Corners 10">
              <a:extLst>
                <a:ext uri="{FF2B5EF4-FFF2-40B4-BE49-F238E27FC236}">
                  <a16:creationId xmlns:a16="http://schemas.microsoft.com/office/drawing/2014/main" id="{B8C9361B-FC4C-2F61-B2BF-E5E10B438ACC}"/>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Rectangle: Rounded Corners 4">
              <a:extLst>
                <a:ext uri="{FF2B5EF4-FFF2-40B4-BE49-F238E27FC236}">
                  <a16:creationId xmlns:a16="http://schemas.microsoft.com/office/drawing/2014/main" id="{5A539C34-7F8A-6385-61BA-B254F6A8273A}"/>
                </a:ext>
              </a:extLst>
            </p:cNvPr>
            <p:cNvSpPr txBox="1"/>
            <p:nvPr/>
          </p:nvSpPr>
          <p:spPr>
            <a:xfrm>
              <a:off x="35125" y="900855"/>
              <a:ext cx="7561455"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altLang="en-US" sz="5400" dirty="0">
                  <a:latin typeface="TwCenMT-Regular"/>
                </a:rPr>
                <a:t>Heat Cramps</a:t>
              </a:r>
            </a:p>
          </p:txBody>
        </p:sp>
      </p:grpSp>
      <p:grpSp>
        <p:nvGrpSpPr>
          <p:cNvPr id="5" name="Group 4">
            <a:extLst>
              <a:ext uri="{FF2B5EF4-FFF2-40B4-BE49-F238E27FC236}">
                <a16:creationId xmlns:a16="http://schemas.microsoft.com/office/drawing/2014/main" id="{3651A03B-5281-9459-B31E-4D8AEED6DF0E}"/>
              </a:ext>
            </a:extLst>
          </p:cNvPr>
          <p:cNvGrpSpPr/>
          <p:nvPr/>
        </p:nvGrpSpPr>
        <p:grpSpPr>
          <a:xfrm>
            <a:off x="7195443" y="4433083"/>
            <a:ext cx="5959557" cy="1981619"/>
            <a:chOff x="0" y="865730"/>
            <a:chExt cx="7631705" cy="719549"/>
          </a:xfrm>
        </p:grpSpPr>
        <p:sp>
          <p:nvSpPr>
            <p:cNvPr id="9" name="Rectangle: Rounded Corners 8">
              <a:extLst>
                <a:ext uri="{FF2B5EF4-FFF2-40B4-BE49-F238E27FC236}">
                  <a16:creationId xmlns:a16="http://schemas.microsoft.com/office/drawing/2014/main" id="{AA126A21-CE55-421E-4E46-9F40CB2D455F}"/>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0" name="Rectangle: Rounded Corners 4">
              <a:extLst>
                <a:ext uri="{FF2B5EF4-FFF2-40B4-BE49-F238E27FC236}">
                  <a16:creationId xmlns:a16="http://schemas.microsoft.com/office/drawing/2014/main" id="{2470FAF2-5B21-3807-D592-3E7B59A4B756}"/>
                </a:ext>
              </a:extLst>
            </p:cNvPr>
            <p:cNvSpPr txBox="1"/>
            <p:nvPr/>
          </p:nvSpPr>
          <p:spPr>
            <a:xfrm>
              <a:off x="35125" y="900855"/>
              <a:ext cx="7561455"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5400" dirty="0">
                  <a:latin typeface="TwCenMT-Regular"/>
                </a:rPr>
                <a:t>Fainting</a:t>
              </a:r>
              <a:endParaRPr lang="en-US" altLang="en-US" sz="5400" dirty="0">
                <a:latin typeface="TwCenMT-Regular"/>
              </a:endParaRPr>
            </a:p>
          </p:txBody>
        </p:sp>
      </p:grpSp>
      <p:grpSp>
        <p:nvGrpSpPr>
          <p:cNvPr id="6" name="Group 5">
            <a:extLst>
              <a:ext uri="{FF2B5EF4-FFF2-40B4-BE49-F238E27FC236}">
                <a16:creationId xmlns:a16="http://schemas.microsoft.com/office/drawing/2014/main" id="{23451361-D0FD-BFE7-A1C6-568E34D248AE}"/>
              </a:ext>
            </a:extLst>
          </p:cNvPr>
          <p:cNvGrpSpPr/>
          <p:nvPr/>
        </p:nvGrpSpPr>
        <p:grpSpPr>
          <a:xfrm>
            <a:off x="7252065" y="6756110"/>
            <a:ext cx="5902937" cy="1981619"/>
            <a:chOff x="0" y="865730"/>
            <a:chExt cx="7631705" cy="719549"/>
          </a:xfrm>
        </p:grpSpPr>
        <p:sp>
          <p:nvSpPr>
            <p:cNvPr id="7" name="Rectangle: Rounded Corners 6">
              <a:extLst>
                <a:ext uri="{FF2B5EF4-FFF2-40B4-BE49-F238E27FC236}">
                  <a16:creationId xmlns:a16="http://schemas.microsoft.com/office/drawing/2014/main" id="{2A7E152A-6387-E215-1742-4BC792AF8C83}"/>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8" name="Rectangle: Rounded Corners 4">
              <a:extLst>
                <a:ext uri="{FF2B5EF4-FFF2-40B4-BE49-F238E27FC236}">
                  <a16:creationId xmlns:a16="http://schemas.microsoft.com/office/drawing/2014/main" id="{CE547985-E2B0-22D8-F5F3-A90ECC509028}"/>
                </a:ext>
              </a:extLst>
            </p:cNvPr>
            <p:cNvSpPr txBox="1"/>
            <p:nvPr/>
          </p:nvSpPr>
          <p:spPr>
            <a:xfrm>
              <a:off x="35125"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5400" dirty="0">
                  <a:latin typeface="TwCenMT-Regular"/>
                </a:rPr>
                <a:t>Heat Rash</a:t>
              </a:r>
              <a:endParaRPr lang="en-US" altLang="en-US" sz="5400" dirty="0">
                <a:latin typeface="TwCenMT-Regular"/>
              </a:endParaRPr>
            </a:p>
          </p:txBody>
        </p:sp>
      </p:grpSp>
    </p:spTree>
    <p:extLst>
      <p:ext uri="{BB962C8B-B14F-4D97-AF65-F5344CB8AC3E}">
        <p14:creationId xmlns:p14="http://schemas.microsoft.com/office/powerpoint/2010/main" val="15797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extLst>
              <a:ext uri="{837473B0-CC2E-450A-ABE3-18F120FF3D39}">
                <a1611:picAttrSrcUrl xmlns:a1611="http://schemas.microsoft.com/office/drawing/2016/11/main" r:id="rId4"/>
              </a:ext>
            </a:extLst>
          </a:blip>
          <a:srcRect/>
          <a:stretch>
            <a:fillRect l="-22000" r="-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Dehydration</a:t>
            </a:r>
          </a:p>
        </p:txBody>
      </p:sp>
    </p:spTree>
    <p:extLst>
      <p:ext uri="{BB962C8B-B14F-4D97-AF65-F5344CB8AC3E}">
        <p14:creationId xmlns:p14="http://schemas.microsoft.com/office/powerpoint/2010/main" val="324804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The Effects of Fluid Loss On Performance</a:t>
            </a:r>
          </a:p>
        </p:txBody>
      </p:sp>
      <p:grpSp>
        <p:nvGrpSpPr>
          <p:cNvPr id="3" name="Group 2">
            <a:extLst>
              <a:ext uri="{FF2B5EF4-FFF2-40B4-BE49-F238E27FC236}">
                <a16:creationId xmlns:a16="http://schemas.microsoft.com/office/drawing/2014/main" id="{8E4F23F4-61A7-38CC-7EFB-6F07FECB75E6}"/>
              </a:ext>
            </a:extLst>
          </p:cNvPr>
          <p:cNvGrpSpPr/>
          <p:nvPr/>
        </p:nvGrpSpPr>
        <p:grpSpPr>
          <a:xfrm>
            <a:off x="746315" y="2029507"/>
            <a:ext cx="5713222" cy="1166812"/>
            <a:chOff x="0" y="865730"/>
            <a:chExt cx="7631705" cy="719549"/>
          </a:xfrm>
        </p:grpSpPr>
        <p:sp>
          <p:nvSpPr>
            <p:cNvPr id="4" name="Rectangle: Rounded Corners 3">
              <a:extLst>
                <a:ext uri="{FF2B5EF4-FFF2-40B4-BE49-F238E27FC236}">
                  <a16:creationId xmlns:a16="http://schemas.microsoft.com/office/drawing/2014/main" id="{436BFB03-DEAC-E55D-9F9D-8E2F20ABD060}"/>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5" name="Rectangle: Rounded Corners 4">
              <a:extLst>
                <a:ext uri="{FF2B5EF4-FFF2-40B4-BE49-F238E27FC236}">
                  <a16:creationId xmlns:a16="http://schemas.microsoft.com/office/drawing/2014/main" id="{8D8E40C9-9648-BF3F-8D5F-DDAF49B7FF5F}"/>
                </a:ext>
              </a:extLst>
            </p:cNvPr>
            <p:cNvSpPr txBox="1"/>
            <p:nvPr/>
          </p:nvSpPr>
          <p:spPr>
            <a:xfrm>
              <a:off x="35125"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0000"/>
                </a:lnSpc>
              </a:pPr>
              <a:r>
                <a:rPr lang="en-US" sz="3600" dirty="0"/>
                <a:t>2% - Impaired Performance</a:t>
              </a:r>
            </a:p>
          </p:txBody>
        </p:sp>
      </p:grpSp>
      <p:grpSp>
        <p:nvGrpSpPr>
          <p:cNvPr id="6" name="Group 5">
            <a:extLst>
              <a:ext uri="{FF2B5EF4-FFF2-40B4-BE49-F238E27FC236}">
                <a16:creationId xmlns:a16="http://schemas.microsoft.com/office/drawing/2014/main" id="{82F923CC-895D-289B-925A-8A98B4F4EBA2}"/>
              </a:ext>
            </a:extLst>
          </p:cNvPr>
          <p:cNvGrpSpPr/>
          <p:nvPr/>
        </p:nvGrpSpPr>
        <p:grpSpPr>
          <a:xfrm>
            <a:off x="532368" y="3590218"/>
            <a:ext cx="5874761" cy="1166812"/>
            <a:chOff x="-252068" y="865730"/>
            <a:chExt cx="7883773" cy="719549"/>
          </a:xfrm>
        </p:grpSpPr>
        <p:sp>
          <p:nvSpPr>
            <p:cNvPr id="7" name="Rectangle: Rounded Corners 6">
              <a:extLst>
                <a:ext uri="{FF2B5EF4-FFF2-40B4-BE49-F238E27FC236}">
                  <a16:creationId xmlns:a16="http://schemas.microsoft.com/office/drawing/2014/main" id="{0983DBBB-4716-EBDC-D5D9-77FB70D28439}"/>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600"/>
            </a:p>
          </p:txBody>
        </p:sp>
        <p:sp>
          <p:nvSpPr>
            <p:cNvPr id="8" name="Rectangle: Rounded Corners 4">
              <a:extLst>
                <a:ext uri="{FF2B5EF4-FFF2-40B4-BE49-F238E27FC236}">
                  <a16:creationId xmlns:a16="http://schemas.microsoft.com/office/drawing/2014/main" id="{1387C20E-B1B2-3649-60AC-3C245DCFED11}"/>
                </a:ext>
              </a:extLst>
            </p:cNvPr>
            <p:cNvSpPr txBox="1"/>
            <p:nvPr/>
          </p:nvSpPr>
          <p:spPr>
            <a:xfrm>
              <a:off x="-252068" y="932667"/>
              <a:ext cx="7561455"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3600" dirty="0">
                  <a:latin typeface="TwCenMT-Regular"/>
                </a:rPr>
                <a:t>4% - Capacity for muscular work declines</a:t>
              </a:r>
            </a:p>
          </p:txBody>
        </p:sp>
      </p:grpSp>
      <p:grpSp>
        <p:nvGrpSpPr>
          <p:cNvPr id="9" name="Group 8">
            <a:extLst>
              <a:ext uri="{FF2B5EF4-FFF2-40B4-BE49-F238E27FC236}">
                <a16:creationId xmlns:a16="http://schemas.microsoft.com/office/drawing/2014/main" id="{D229076A-F408-0143-8C20-1EF501E151A3}"/>
              </a:ext>
            </a:extLst>
          </p:cNvPr>
          <p:cNvGrpSpPr/>
          <p:nvPr/>
        </p:nvGrpSpPr>
        <p:grpSpPr>
          <a:xfrm>
            <a:off x="720202" y="5143500"/>
            <a:ext cx="5660753" cy="1166812"/>
            <a:chOff x="0" y="865730"/>
            <a:chExt cx="7631705" cy="719549"/>
          </a:xfrm>
        </p:grpSpPr>
        <p:sp>
          <p:nvSpPr>
            <p:cNvPr id="10" name="Rectangle: Rounded Corners 9">
              <a:extLst>
                <a:ext uri="{FF2B5EF4-FFF2-40B4-BE49-F238E27FC236}">
                  <a16:creationId xmlns:a16="http://schemas.microsoft.com/office/drawing/2014/main" id="{4E02B410-58A3-243B-7DE4-AEB9A697699D}"/>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1" name="Rectangle: Rounded Corners 4">
              <a:extLst>
                <a:ext uri="{FF2B5EF4-FFF2-40B4-BE49-F238E27FC236}">
                  <a16:creationId xmlns:a16="http://schemas.microsoft.com/office/drawing/2014/main" id="{66BB427A-B6B2-844E-7EFC-3F790E58AEE5}"/>
                </a:ext>
              </a:extLst>
            </p:cNvPr>
            <p:cNvSpPr txBox="1"/>
            <p:nvPr/>
          </p:nvSpPr>
          <p:spPr>
            <a:xfrm>
              <a:off x="35125"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0000"/>
                </a:lnSpc>
              </a:pPr>
              <a:r>
                <a:rPr lang="en-US" sz="3600" dirty="0"/>
                <a:t>6% - Heat Exhaustion</a:t>
              </a:r>
            </a:p>
          </p:txBody>
        </p:sp>
      </p:grpSp>
      <p:sp>
        <p:nvSpPr>
          <p:cNvPr id="12" name="Rectangle: Rounded Corners 11">
            <a:extLst>
              <a:ext uri="{FF2B5EF4-FFF2-40B4-BE49-F238E27FC236}">
                <a16:creationId xmlns:a16="http://schemas.microsoft.com/office/drawing/2014/main" id="{2333BE8E-1459-0394-3873-80994763665B}"/>
              </a:ext>
            </a:extLst>
          </p:cNvPr>
          <p:cNvSpPr/>
          <p:nvPr/>
        </p:nvSpPr>
        <p:spPr>
          <a:xfrm>
            <a:off x="746256" y="6696782"/>
            <a:ext cx="5608406" cy="1166812"/>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09728" tIns="109728" rIns="109728" bIns="109728"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0000"/>
              </a:lnSpc>
            </a:pPr>
            <a:r>
              <a:rPr lang="en-US" sz="3600" dirty="0"/>
              <a:t>8% - Hallucination</a:t>
            </a:r>
          </a:p>
        </p:txBody>
      </p:sp>
      <p:sp>
        <p:nvSpPr>
          <p:cNvPr id="13" name="Rectangle: Rounded Corners 12">
            <a:extLst>
              <a:ext uri="{FF2B5EF4-FFF2-40B4-BE49-F238E27FC236}">
                <a16:creationId xmlns:a16="http://schemas.microsoft.com/office/drawing/2014/main" id="{44152459-AC4A-1159-2C99-7224EFDEE7FC}"/>
              </a:ext>
            </a:extLst>
          </p:cNvPr>
          <p:cNvSpPr/>
          <p:nvPr/>
        </p:nvSpPr>
        <p:spPr>
          <a:xfrm>
            <a:off x="720202" y="8312394"/>
            <a:ext cx="5608405" cy="1310770"/>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09728" tIns="109728" rIns="109728" bIns="109728"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80000"/>
              </a:lnSpc>
            </a:pPr>
            <a:r>
              <a:rPr lang="en-US" sz="3600" dirty="0"/>
              <a:t>10% - Circulatory collapse and heat stroke</a:t>
            </a:r>
          </a:p>
        </p:txBody>
      </p:sp>
    </p:spTree>
    <p:extLst>
      <p:ext uri="{BB962C8B-B14F-4D97-AF65-F5344CB8AC3E}">
        <p14:creationId xmlns:p14="http://schemas.microsoft.com/office/powerpoint/2010/main" val="303417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Dehydration - Video</a:t>
            </a:r>
          </a:p>
        </p:txBody>
      </p:sp>
      <p:pic>
        <p:nvPicPr>
          <p:cNvPr id="3" name="Online Media 2" title="HeatStress">
            <a:hlinkClick r:id="" action="ppaction://media"/>
            <a:extLst>
              <a:ext uri="{FF2B5EF4-FFF2-40B4-BE49-F238E27FC236}">
                <a16:creationId xmlns:a16="http://schemas.microsoft.com/office/drawing/2014/main" id="{149DD80B-D047-1E9A-B175-ACC88A03C4A0}"/>
              </a:ext>
            </a:extLst>
          </p:cNvPr>
          <p:cNvPicPr>
            <a:picLocks noRot="1" noChangeAspect="1"/>
          </p:cNvPicPr>
          <p:nvPr>
            <a:videoFile r:link="rId1"/>
          </p:nvPr>
        </p:nvPicPr>
        <p:blipFill>
          <a:blip r:embed="rId4"/>
          <a:stretch>
            <a:fillRect/>
          </a:stretch>
        </p:blipFill>
        <p:spPr>
          <a:xfrm>
            <a:off x="322557" y="2044700"/>
            <a:ext cx="13070885" cy="7385050"/>
          </a:xfrm>
          <a:prstGeom prst="rect">
            <a:avLst/>
          </a:prstGeom>
        </p:spPr>
      </p:pic>
    </p:spTree>
    <p:extLst>
      <p:ext uri="{BB962C8B-B14F-4D97-AF65-F5344CB8AC3E}">
        <p14:creationId xmlns:p14="http://schemas.microsoft.com/office/powerpoint/2010/main" val="29789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Electrolytes</a:t>
            </a:r>
          </a:p>
        </p:txBody>
      </p:sp>
      <p:grpSp>
        <p:nvGrpSpPr>
          <p:cNvPr id="4" name="Group 3">
            <a:extLst>
              <a:ext uri="{FF2B5EF4-FFF2-40B4-BE49-F238E27FC236}">
                <a16:creationId xmlns:a16="http://schemas.microsoft.com/office/drawing/2014/main" id="{9EDE971E-6FCD-34C6-1633-978AA7411615}"/>
              </a:ext>
            </a:extLst>
          </p:cNvPr>
          <p:cNvGrpSpPr/>
          <p:nvPr/>
        </p:nvGrpSpPr>
        <p:grpSpPr>
          <a:xfrm>
            <a:off x="136188" y="5441379"/>
            <a:ext cx="6556443" cy="3858264"/>
            <a:chOff x="-297978" y="865730"/>
            <a:chExt cx="7929683" cy="719549"/>
          </a:xfrm>
        </p:grpSpPr>
        <p:sp>
          <p:nvSpPr>
            <p:cNvPr id="5" name="Rectangle: Rounded Corners 4">
              <a:extLst>
                <a:ext uri="{FF2B5EF4-FFF2-40B4-BE49-F238E27FC236}">
                  <a16:creationId xmlns:a16="http://schemas.microsoft.com/office/drawing/2014/main" id="{8E7DDEE2-27C4-3D14-96B9-1AB8D3BE2B25}"/>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6" name="Rectangle: Rounded Corners 4">
              <a:extLst>
                <a:ext uri="{FF2B5EF4-FFF2-40B4-BE49-F238E27FC236}">
                  <a16:creationId xmlns:a16="http://schemas.microsoft.com/office/drawing/2014/main" id="{96560CAC-FBBA-1CEC-6571-D8B8EECF3FE2}"/>
                </a:ext>
              </a:extLst>
            </p:cNvPr>
            <p:cNvSpPr txBox="1"/>
            <p:nvPr/>
          </p:nvSpPr>
          <p:spPr>
            <a:xfrm>
              <a:off x="-297978"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3200" dirty="0">
                  <a:latin typeface="TwCenMT-Regular"/>
                </a:rPr>
                <a:t>You can imagine electrolytes are like antifreeze in an automobile. Without antifreeze or the proper mix of antifreeze, the car quickly overheats during intense use. Without electrolytes, the body responds similarly. </a:t>
              </a:r>
              <a:endParaRPr lang="en-US" altLang="en-US" sz="3200" dirty="0">
                <a:latin typeface="TwCenMT-Regular"/>
              </a:endParaRPr>
            </a:p>
          </p:txBody>
        </p:sp>
      </p:grpSp>
    </p:spTree>
    <p:extLst>
      <p:ext uri="{BB962C8B-B14F-4D97-AF65-F5344CB8AC3E}">
        <p14:creationId xmlns:p14="http://schemas.microsoft.com/office/powerpoint/2010/main" val="156729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Heat Exhaustion</a:t>
            </a:r>
          </a:p>
        </p:txBody>
      </p:sp>
    </p:spTree>
    <p:extLst>
      <p:ext uri="{BB962C8B-B14F-4D97-AF65-F5344CB8AC3E}">
        <p14:creationId xmlns:p14="http://schemas.microsoft.com/office/powerpoint/2010/main" val="25749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Heat Exhaustion First Aid</a:t>
            </a:r>
          </a:p>
        </p:txBody>
      </p:sp>
      <p:pic>
        <p:nvPicPr>
          <p:cNvPr id="5128" name="Picture 8" descr="6,280 Sunstroke Images, Stock Photos &amp; Vectors | Shutterstock">
            <a:extLst>
              <a:ext uri="{FF2B5EF4-FFF2-40B4-BE49-F238E27FC236}">
                <a16:creationId xmlns:a16="http://schemas.microsoft.com/office/drawing/2014/main" id="{07EFF19B-1B44-0F78-B6B8-9948F9E934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14" b="90000" l="4852" r="93460">
                        <a14:foregroundMark x1="32278" y1="70357" x2="32278" y2="70357"/>
                        <a14:foregroundMark x1="28481" y1="72500" x2="28481" y2="72500"/>
                        <a14:foregroundMark x1="10338" y1="71429" x2="10338" y2="71429"/>
                        <a14:foregroundMark x1="13924" y1="76786" x2="13924" y2="76786"/>
                        <a14:foregroundMark x1="10338" y1="67143" x2="10338" y2="67143"/>
                        <a14:foregroundMark x1="5907" y1="56071" x2="5907" y2="56071"/>
                        <a14:foregroundMark x1="90506" y1="20714" x2="90506" y2="20714"/>
                        <a14:foregroundMark x1="92827" y1="18214" x2="92827" y2="18214"/>
                        <a14:foregroundMark x1="93460" y1="14286" x2="93460" y2="14286"/>
                        <a14:foregroundMark x1="84388" y1="9643" x2="84388" y2="9643"/>
                        <a14:foregroundMark x1="70253" y1="8214" x2="70253" y2="8214"/>
                      </a14:backgroundRemoval>
                    </a14:imgEffect>
                  </a14:imgLayer>
                </a14:imgProps>
              </a:ext>
              <a:ext uri="{28A0092B-C50C-407E-A947-70E740481C1C}">
                <a14:useLocalDpi xmlns:a14="http://schemas.microsoft.com/office/drawing/2010/main" val="0"/>
              </a:ext>
            </a:extLst>
          </a:blip>
          <a:srcRect/>
          <a:stretch>
            <a:fillRect/>
          </a:stretch>
        </p:blipFill>
        <p:spPr bwMode="auto">
          <a:xfrm rot="906151">
            <a:off x="1976436" y="4924116"/>
            <a:ext cx="9763125" cy="576724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9E1922F-87A6-A68E-67CA-54C3C70348D5}"/>
              </a:ext>
            </a:extLst>
          </p:cNvPr>
          <p:cNvGrpSpPr/>
          <p:nvPr/>
        </p:nvGrpSpPr>
        <p:grpSpPr>
          <a:xfrm>
            <a:off x="208448" y="1976376"/>
            <a:ext cx="4346772" cy="1367918"/>
            <a:chOff x="-58961" y="865730"/>
            <a:chExt cx="7690666" cy="719549"/>
          </a:xfrm>
          <a:solidFill>
            <a:schemeClr val="bg2">
              <a:lumMod val="50000"/>
            </a:schemeClr>
          </a:solidFill>
        </p:grpSpPr>
        <p:sp>
          <p:nvSpPr>
            <p:cNvPr id="11" name="Rectangle: Rounded Corners 10">
              <a:extLst>
                <a:ext uri="{FF2B5EF4-FFF2-40B4-BE49-F238E27FC236}">
                  <a16:creationId xmlns:a16="http://schemas.microsoft.com/office/drawing/2014/main" id="{E6844D59-4DD6-624F-5CB4-DB157FCCC76F}"/>
                </a:ext>
              </a:extLst>
            </p:cNvPr>
            <p:cNvSpPr/>
            <p:nvPr/>
          </p:nvSpPr>
          <p:spPr>
            <a:xfrm>
              <a:off x="0" y="865730"/>
              <a:ext cx="7631705" cy="719549"/>
            </a:xfrm>
            <a:prstGeom prst="roundRect">
              <a:avLst/>
            </a:prstGeom>
            <a:grp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Rectangle: Rounded Corners 4">
              <a:extLst>
                <a:ext uri="{FF2B5EF4-FFF2-40B4-BE49-F238E27FC236}">
                  <a16:creationId xmlns:a16="http://schemas.microsoft.com/office/drawing/2014/main" id="{B5490ED6-4C30-A7D3-E44E-C2DC317CC86E}"/>
                </a:ext>
              </a:extLst>
            </p:cNvPr>
            <p:cNvSpPr txBox="1"/>
            <p:nvPr/>
          </p:nvSpPr>
          <p:spPr>
            <a:xfrm>
              <a:off x="-58961" y="900854"/>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2800" dirty="0">
                  <a:latin typeface="TwCenMT-Regular"/>
                </a:rPr>
                <a:t>Move victim to a cool place and elevate their feet.</a:t>
              </a:r>
              <a:endParaRPr lang="en-US" altLang="en-US" sz="2800" dirty="0">
                <a:latin typeface="TwCenMT-Regular"/>
              </a:endParaRPr>
            </a:p>
          </p:txBody>
        </p:sp>
      </p:grpSp>
      <p:grpSp>
        <p:nvGrpSpPr>
          <p:cNvPr id="16" name="Group 15">
            <a:extLst>
              <a:ext uri="{FF2B5EF4-FFF2-40B4-BE49-F238E27FC236}">
                <a16:creationId xmlns:a16="http://schemas.microsoft.com/office/drawing/2014/main" id="{78767AC1-A55F-B7D0-43DE-5838CB7643FC}"/>
              </a:ext>
            </a:extLst>
          </p:cNvPr>
          <p:cNvGrpSpPr/>
          <p:nvPr/>
        </p:nvGrpSpPr>
        <p:grpSpPr>
          <a:xfrm>
            <a:off x="2566675" y="3670740"/>
            <a:ext cx="4313447" cy="1367918"/>
            <a:chOff x="0" y="865730"/>
            <a:chExt cx="7631705" cy="719549"/>
          </a:xfrm>
        </p:grpSpPr>
        <p:sp>
          <p:nvSpPr>
            <p:cNvPr id="17" name="Rectangle: Rounded Corners 16">
              <a:extLst>
                <a:ext uri="{FF2B5EF4-FFF2-40B4-BE49-F238E27FC236}">
                  <a16:creationId xmlns:a16="http://schemas.microsoft.com/office/drawing/2014/main" id="{21945068-1F49-78FE-5131-CE467604DECF}"/>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8" name="Rectangle: Rounded Corners 4">
              <a:extLst>
                <a:ext uri="{FF2B5EF4-FFF2-40B4-BE49-F238E27FC236}">
                  <a16:creationId xmlns:a16="http://schemas.microsoft.com/office/drawing/2014/main" id="{6A1E32A5-8280-F830-3EF6-895EA402B53E}"/>
                </a:ext>
              </a:extLst>
            </p:cNvPr>
            <p:cNvSpPr txBox="1"/>
            <p:nvPr/>
          </p:nvSpPr>
          <p:spPr>
            <a:xfrm>
              <a:off x="35125"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2800" dirty="0">
                  <a:latin typeface="TwCenMT-Regular"/>
                </a:rPr>
                <a:t>Give the victim cold water if he or she is fully conscious.</a:t>
              </a:r>
              <a:endParaRPr lang="en-US" altLang="en-US" sz="2800" dirty="0">
                <a:latin typeface="TwCenMT-Regular"/>
              </a:endParaRPr>
            </a:p>
          </p:txBody>
        </p:sp>
      </p:grpSp>
      <p:grpSp>
        <p:nvGrpSpPr>
          <p:cNvPr id="19" name="Group 18">
            <a:extLst>
              <a:ext uri="{FF2B5EF4-FFF2-40B4-BE49-F238E27FC236}">
                <a16:creationId xmlns:a16="http://schemas.microsoft.com/office/drawing/2014/main" id="{22EE6AA3-A822-8FDA-93AC-D9F8D1DDAD59}"/>
              </a:ext>
            </a:extLst>
          </p:cNvPr>
          <p:cNvGrpSpPr/>
          <p:nvPr/>
        </p:nvGrpSpPr>
        <p:grpSpPr>
          <a:xfrm>
            <a:off x="4555220" y="1976375"/>
            <a:ext cx="4439651" cy="1367918"/>
            <a:chOff x="-223290" y="865730"/>
            <a:chExt cx="7854995" cy="719549"/>
          </a:xfrm>
        </p:grpSpPr>
        <p:sp>
          <p:nvSpPr>
            <p:cNvPr id="20" name="Rectangle: Rounded Corners 19">
              <a:extLst>
                <a:ext uri="{FF2B5EF4-FFF2-40B4-BE49-F238E27FC236}">
                  <a16:creationId xmlns:a16="http://schemas.microsoft.com/office/drawing/2014/main" id="{ECD2D740-2A88-7A65-02E0-E2615744B334}"/>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21" name="Rectangle: Rounded Corners 4">
              <a:extLst>
                <a:ext uri="{FF2B5EF4-FFF2-40B4-BE49-F238E27FC236}">
                  <a16:creationId xmlns:a16="http://schemas.microsoft.com/office/drawing/2014/main" id="{E8B97669-81D2-BE27-6BAB-60F604EFD636}"/>
                </a:ext>
              </a:extLst>
            </p:cNvPr>
            <p:cNvSpPr txBox="1"/>
            <p:nvPr/>
          </p:nvSpPr>
          <p:spPr>
            <a:xfrm>
              <a:off x="-223290" y="921378"/>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2800" dirty="0">
                  <a:latin typeface="TwCenMT-Regular"/>
                </a:rPr>
                <a:t>Keep victim lying down with legs straight and elevated 8-12 inches.</a:t>
              </a:r>
              <a:endParaRPr lang="en-US" altLang="en-US" sz="2800" dirty="0">
                <a:latin typeface="TwCenMT-Regular"/>
              </a:endParaRPr>
            </a:p>
          </p:txBody>
        </p:sp>
      </p:grpSp>
      <p:grpSp>
        <p:nvGrpSpPr>
          <p:cNvPr id="22" name="Group 21">
            <a:extLst>
              <a:ext uri="{FF2B5EF4-FFF2-40B4-BE49-F238E27FC236}">
                <a16:creationId xmlns:a16="http://schemas.microsoft.com/office/drawing/2014/main" id="{2DFCDFCE-926F-DB25-D6EE-DEA2234A792D}"/>
              </a:ext>
            </a:extLst>
          </p:cNvPr>
          <p:cNvGrpSpPr/>
          <p:nvPr/>
        </p:nvGrpSpPr>
        <p:grpSpPr>
          <a:xfrm>
            <a:off x="6899975" y="3685059"/>
            <a:ext cx="4417532" cy="1367918"/>
            <a:chOff x="-184156" y="865730"/>
            <a:chExt cx="7815861" cy="719549"/>
          </a:xfrm>
        </p:grpSpPr>
        <p:sp>
          <p:nvSpPr>
            <p:cNvPr id="23" name="Rectangle: Rounded Corners 22">
              <a:extLst>
                <a:ext uri="{FF2B5EF4-FFF2-40B4-BE49-F238E27FC236}">
                  <a16:creationId xmlns:a16="http://schemas.microsoft.com/office/drawing/2014/main" id="{35397593-895B-FD67-D409-6921ADAD8B59}"/>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800"/>
            </a:p>
          </p:txBody>
        </p:sp>
        <p:sp>
          <p:nvSpPr>
            <p:cNvPr id="24" name="Rectangle: Rounded Corners 4">
              <a:extLst>
                <a:ext uri="{FF2B5EF4-FFF2-40B4-BE49-F238E27FC236}">
                  <a16:creationId xmlns:a16="http://schemas.microsoft.com/office/drawing/2014/main" id="{4D631A23-1702-B02C-D236-7A92A9476077}"/>
                </a:ext>
              </a:extLst>
            </p:cNvPr>
            <p:cNvSpPr txBox="1"/>
            <p:nvPr/>
          </p:nvSpPr>
          <p:spPr>
            <a:xfrm>
              <a:off x="-184156"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2800" dirty="0">
                  <a:latin typeface="TwCenMT-Regular"/>
                </a:rPr>
                <a:t>If no improvement is noted in 30 minutes, seek medical attention.</a:t>
              </a:r>
              <a:endParaRPr lang="en-US" altLang="en-US" sz="2800" dirty="0">
                <a:latin typeface="TwCenMT-Regular"/>
              </a:endParaRPr>
            </a:p>
          </p:txBody>
        </p:sp>
      </p:grpSp>
      <p:grpSp>
        <p:nvGrpSpPr>
          <p:cNvPr id="28" name="Group 27">
            <a:extLst>
              <a:ext uri="{FF2B5EF4-FFF2-40B4-BE49-F238E27FC236}">
                <a16:creationId xmlns:a16="http://schemas.microsoft.com/office/drawing/2014/main" id="{A88216F9-3373-A05F-185C-156A21161E1A}"/>
              </a:ext>
            </a:extLst>
          </p:cNvPr>
          <p:cNvGrpSpPr/>
          <p:nvPr/>
        </p:nvGrpSpPr>
        <p:grpSpPr>
          <a:xfrm>
            <a:off x="9140931" y="1976375"/>
            <a:ext cx="4313447" cy="1367918"/>
            <a:chOff x="0" y="865730"/>
            <a:chExt cx="7631705" cy="719549"/>
          </a:xfrm>
        </p:grpSpPr>
        <p:sp>
          <p:nvSpPr>
            <p:cNvPr id="29" name="Rectangle: Rounded Corners 28">
              <a:extLst>
                <a:ext uri="{FF2B5EF4-FFF2-40B4-BE49-F238E27FC236}">
                  <a16:creationId xmlns:a16="http://schemas.microsoft.com/office/drawing/2014/main" id="{B452C76D-A037-915A-5F3F-F570B9A860AB}"/>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30" name="Rectangle: Rounded Corners 4">
              <a:extLst>
                <a:ext uri="{FF2B5EF4-FFF2-40B4-BE49-F238E27FC236}">
                  <a16:creationId xmlns:a16="http://schemas.microsoft.com/office/drawing/2014/main" id="{6EF6154E-466F-7DC9-D17A-69A3F700C85D}"/>
                </a:ext>
              </a:extLst>
            </p:cNvPr>
            <p:cNvSpPr txBox="1"/>
            <p:nvPr/>
          </p:nvSpPr>
          <p:spPr>
            <a:xfrm>
              <a:off x="35125" y="900855"/>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r>
                <a:rPr lang="en-US" sz="2800" dirty="0"/>
                <a:t>Cool the victim by applying cold packs or wet towels or cloths. Fan the victim.</a:t>
              </a:r>
            </a:p>
          </p:txBody>
        </p:sp>
      </p:grpSp>
    </p:spTree>
    <p:extLst>
      <p:ext uri="{BB962C8B-B14F-4D97-AF65-F5344CB8AC3E}">
        <p14:creationId xmlns:p14="http://schemas.microsoft.com/office/powerpoint/2010/main" val="19503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Heat Stroke</a:t>
            </a:r>
          </a:p>
        </p:txBody>
      </p:sp>
      <p:sp>
        <p:nvSpPr>
          <p:cNvPr id="6" name="Rectangle: Rounded Corners 4">
            <a:extLst>
              <a:ext uri="{FF2B5EF4-FFF2-40B4-BE49-F238E27FC236}">
                <a16:creationId xmlns:a16="http://schemas.microsoft.com/office/drawing/2014/main" id="{E88013E2-5FF6-85BF-B9C1-9A9EB6B5171C}"/>
              </a:ext>
            </a:extLst>
          </p:cNvPr>
          <p:cNvSpPr txBox="1"/>
          <p:nvPr/>
        </p:nvSpPr>
        <p:spPr>
          <a:xfrm>
            <a:off x="4708187" y="2741815"/>
            <a:ext cx="7879405" cy="123436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3600" dirty="0">
                <a:solidFill>
                  <a:schemeClr val="bg2">
                    <a:lumMod val="50000"/>
                  </a:schemeClr>
                </a:solidFill>
              </a:rPr>
              <a:t>Heat stroke is a </a:t>
            </a:r>
            <a:r>
              <a:rPr lang="en-US" sz="3600" b="1" dirty="0">
                <a:solidFill>
                  <a:schemeClr val="bg2">
                    <a:lumMod val="50000"/>
                  </a:schemeClr>
                </a:solidFill>
              </a:rPr>
              <a:t>medical emergency!</a:t>
            </a:r>
            <a:endParaRPr lang="en-US" altLang="en-US" sz="3600" b="1" dirty="0">
              <a:solidFill>
                <a:schemeClr val="bg2">
                  <a:lumMod val="50000"/>
                </a:schemeClr>
              </a:solidFill>
            </a:endParaRPr>
          </a:p>
        </p:txBody>
      </p:sp>
      <p:sp>
        <p:nvSpPr>
          <p:cNvPr id="8" name="TextBox 7">
            <a:extLst>
              <a:ext uri="{FF2B5EF4-FFF2-40B4-BE49-F238E27FC236}">
                <a16:creationId xmlns:a16="http://schemas.microsoft.com/office/drawing/2014/main" id="{A7A3245C-7576-DDA2-5847-DA6E8FF7DDF6}"/>
              </a:ext>
            </a:extLst>
          </p:cNvPr>
          <p:cNvSpPr txBox="1"/>
          <p:nvPr/>
        </p:nvSpPr>
        <p:spPr>
          <a:xfrm>
            <a:off x="5831224" y="4422100"/>
            <a:ext cx="7023370" cy="4031873"/>
          </a:xfrm>
          <a:prstGeom prst="rect">
            <a:avLst/>
          </a:prstGeom>
          <a:noFill/>
        </p:spPr>
        <p:txBody>
          <a:bodyPr wrap="square">
            <a:spAutoFit/>
          </a:bodyPr>
          <a:lstStyle/>
          <a:p>
            <a:pPr eaLnBrk="1" hangingPunct="1"/>
            <a:r>
              <a:rPr lang="en-US" sz="3200" dirty="0">
                <a:solidFill>
                  <a:schemeClr val="bg2">
                    <a:lumMod val="50000"/>
                  </a:schemeClr>
                </a:solidFill>
                <a:latin typeface="+mn-lt"/>
                <a:cs typeface="Calibri"/>
              </a:rPr>
              <a:t>Symptoms of heat stroke include: </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Confusion, altered mental status, slurred speech</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Loss of consciousness (coma)</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Hot, dry skin or profuse sweating</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Seizures</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Very high body temperature</a:t>
            </a:r>
          </a:p>
          <a:p>
            <a:pPr marL="171450" indent="-171450" algn="l">
              <a:buFont typeface="Arial" panose="020B0604020202020204" pitchFamily="34" charset="0"/>
              <a:buChar char="•"/>
            </a:pPr>
            <a:r>
              <a:rPr lang="en-US" sz="3200" b="0" i="0" dirty="0">
                <a:solidFill>
                  <a:schemeClr val="bg2">
                    <a:lumMod val="50000"/>
                  </a:schemeClr>
                </a:solidFill>
                <a:effectLst/>
                <a:latin typeface="+mn-lt"/>
              </a:rPr>
              <a:t>Fatal if treatment delayed</a:t>
            </a:r>
          </a:p>
        </p:txBody>
      </p:sp>
    </p:spTree>
    <p:extLst>
      <p:ext uri="{BB962C8B-B14F-4D97-AF65-F5344CB8AC3E}">
        <p14:creationId xmlns:p14="http://schemas.microsoft.com/office/powerpoint/2010/main" val="177963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extLst>
              <a:ext uri="{837473B0-CC2E-450A-ABE3-18F120FF3D39}">
                <a1611:picAttrSrcUrl xmlns:a1611="http://schemas.microsoft.com/office/drawing/2016/11/main" r:id="rId4"/>
              </a:ext>
            </a:extLst>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Heat Stroke First Aid</a:t>
            </a:r>
          </a:p>
        </p:txBody>
      </p:sp>
    </p:spTree>
    <p:extLst>
      <p:ext uri="{BB962C8B-B14F-4D97-AF65-F5344CB8AC3E}">
        <p14:creationId xmlns:p14="http://schemas.microsoft.com/office/powerpoint/2010/main" val="10957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p:spPr>
        <p:txBody>
          <a:bodyPr vert="horz" lIns="91440" tIns="45720" rIns="91440" bIns="45720" rtlCol="0" anchor="ctr">
            <a:normAutofit/>
          </a:bodyPr>
          <a:lstStyle/>
          <a:p>
            <a:r>
              <a:rPr lang="en-US" sz="4950" dirty="0"/>
              <a:t>Heat Illness Prevention</a:t>
            </a:r>
          </a:p>
        </p:txBody>
      </p:sp>
      <p:grpSp>
        <p:nvGrpSpPr>
          <p:cNvPr id="4" name="Group 3">
            <a:extLst>
              <a:ext uri="{FF2B5EF4-FFF2-40B4-BE49-F238E27FC236}">
                <a16:creationId xmlns:a16="http://schemas.microsoft.com/office/drawing/2014/main" id="{80BA165D-518E-D9F9-C73C-BD2C9195CF03}"/>
              </a:ext>
            </a:extLst>
          </p:cNvPr>
          <p:cNvGrpSpPr/>
          <p:nvPr/>
        </p:nvGrpSpPr>
        <p:grpSpPr>
          <a:xfrm>
            <a:off x="204326" y="2003898"/>
            <a:ext cx="6418655" cy="7814304"/>
            <a:chOff x="-205136" y="865730"/>
            <a:chExt cx="7836841" cy="719549"/>
          </a:xfrm>
          <a:solidFill>
            <a:schemeClr val="bg2">
              <a:lumMod val="50000"/>
            </a:schemeClr>
          </a:solidFill>
        </p:grpSpPr>
        <p:sp>
          <p:nvSpPr>
            <p:cNvPr id="5" name="Rectangle: Rounded Corners 4">
              <a:extLst>
                <a:ext uri="{FF2B5EF4-FFF2-40B4-BE49-F238E27FC236}">
                  <a16:creationId xmlns:a16="http://schemas.microsoft.com/office/drawing/2014/main" id="{8606FD43-7F1E-6692-FC13-B861F0DA10BD}"/>
                </a:ext>
              </a:extLst>
            </p:cNvPr>
            <p:cNvSpPr/>
            <p:nvPr/>
          </p:nvSpPr>
          <p:spPr>
            <a:xfrm>
              <a:off x="0" y="865730"/>
              <a:ext cx="7631705" cy="719549"/>
            </a:xfrm>
            <a:prstGeom prst="roundRect">
              <a:avLst/>
            </a:prstGeom>
            <a:grp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6" name="Rectangle: Rounded Corners 4">
              <a:extLst>
                <a:ext uri="{FF2B5EF4-FFF2-40B4-BE49-F238E27FC236}">
                  <a16:creationId xmlns:a16="http://schemas.microsoft.com/office/drawing/2014/main" id="{E8F37A40-D60B-DE8D-AD74-0236FCB0472A}"/>
                </a:ext>
              </a:extLst>
            </p:cNvPr>
            <p:cNvSpPr txBox="1"/>
            <p:nvPr/>
          </p:nvSpPr>
          <p:spPr>
            <a:xfrm>
              <a:off x="-205136" y="918291"/>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a:latin typeface="TwCenMT-Regular"/>
                </a:rPr>
                <a:t>Supervisors should: </a:t>
              </a:r>
            </a:p>
            <a:p>
              <a:pPr marL="914400" lvl="1" indent="-457200">
                <a:buFont typeface="Arial" panose="020B0604020202020204" pitchFamily="34" charset="0"/>
                <a:buChar char="•"/>
              </a:pPr>
              <a:r>
                <a:rPr lang="en-US" sz="2800" dirty="0">
                  <a:latin typeface="TwCenMT-Regular"/>
                </a:rPr>
                <a:t>Allow time for employees to adjust to hot jobs when possible. Adjust the work schedule, if possible. </a:t>
              </a:r>
            </a:p>
            <a:p>
              <a:pPr marL="914400" lvl="1" indent="-457200">
                <a:buFont typeface="Arial" panose="020B0604020202020204" pitchFamily="34" charset="0"/>
                <a:buChar char="•"/>
              </a:pPr>
              <a:r>
                <a:rPr lang="en-US" sz="2800" dirty="0">
                  <a:latin typeface="TwCenMT-Regular"/>
                </a:rPr>
                <a:t>Reduce the workload. </a:t>
              </a:r>
            </a:p>
            <a:p>
              <a:pPr marL="914400" lvl="1" indent="-457200">
                <a:buFont typeface="Arial" panose="020B0604020202020204" pitchFamily="34" charset="0"/>
                <a:buChar char="•"/>
              </a:pPr>
              <a:r>
                <a:rPr lang="en-US" sz="2800" dirty="0">
                  <a:latin typeface="TwCenMT-Regular"/>
                </a:rPr>
                <a:t>Establish a schedule for work and rest periods during hot days.</a:t>
              </a:r>
            </a:p>
            <a:p>
              <a:pPr marL="914400" lvl="1" indent="-457200">
                <a:buFont typeface="Arial" panose="020B0604020202020204" pitchFamily="34" charset="0"/>
                <a:buChar char="•"/>
              </a:pPr>
              <a:r>
                <a:rPr lang="en-US" sz="2800" dirty="0">
                  <a:latin typeface="TwCenMT-Regular"/>
                </a:rPr>
                <a:t>Train workers to recognize signs and symptoms of heat stress disorders and be prepared to give first aid if necessary. </a:t>
              </a:r>
            </a:p>
            <a:p>
              <a:pPr marL="914400" lvl="1" indent="-457200">
                <a:buFont typeface="Arial" panose="020B0604020202020204" pitchFamily="34" charset="0"/>
                <a:buChar char="•"/>
              </a:pPr>
              <a:r>
                <a:rPr lang="en-US" sz="2800" dirty="0">
                  <a:latin typeface="TwCenMT-Regular"/>
                </a:rPr>
                <a:t>Choose appropriate employees</a:t>
              </a:r>
            </a:p>
            <a:p>
              <a:pPr marL="914400" lvl="1" indent="-457200">
                <a:buFont typeface="Arial" panose="020B0604020202020204" pitchFamily="34" charset="0"/>
                <a:buChar char="•"/>
              </a:pPr>
              <a:r>
                <a:rPr lang="en-US" sz="2800" dirty="0">
                  <a:latin typeface="TwCenMT-Regular"/>
                </a:rPr>
                <a:t>Realize individual employees vary in their tolerance to heat stress conditions.</a:t>
              </a:r>
            </a:p>
            <a:p>
              <a:pPr lvl="1"/>
              <a:endParaRPr lang="en-US" sz="2800" dirty="0">
                <a:latin typeface="TwCenMT-Regular"/>
              </a:endParaRPr>
            </a:p>
            <a:p>
              <a:pPr lvl="1"/>
              <a:endParaRPr lang="en-US" altLang="en-US" sz="2800" dirty="0">
                <a:latin typeface="TwCenMT-Regular"/>
              </a:endParaRPr>
            </a:p>
          </p:txBody>
        </p:sp>
      </p:grpSp>
      <p:grpSp>
        <p:nvGrpSpPr>
          <p:cNvPr id="11" name="Group 10">
            <a:extLst>
              <a:ext uri="{FF2B5EF4-FFF2-40B4-BE49-F238E27FC236}">
                <a16:creationId xmlns:a16="http://schemas.microsoft.com/office/drawing/2014/main" id="{28D2C657-7550-3CA2-E907-189A13A0CE22}"/>
              </a:ext>
            </a:extLst>
          </p:cNvPr>
          <p:cNvGrpSpPr/>
          <p:nvPr/>
        </p:nvGrpSpPr>
        <p:grpSpPr>
          <a:xfrm>
            <a:off x="6790995" y="2003898"/>
            <a:ext cx="6595697" cy="7939132"/>
            <a:chOff x="-134887" y="865730"/>
            <a:chExt cx="7766592" cy="719549"/>
          </a:xfrm>
          <a:solidFill>
            <a:schemeClr val="bg2">
              <a:lumMod val="50000"/>
            </a:schemeClr>
          </a:solidFill>
        </p:grpSpPr>
        <p:sp>
          <p:nvSpPr>
            <p:cNvPr id="12" name="Rectangle: Rounded Corners 11">
              <a:extLst>
                <a:ext uri="{FF2B5EF4-FFF2-40B4-BE49-F238E27FC236}">
                  <a16:creationId xmlns:a16="http://schemas.microsoft.com/office/drawing/2014/main" id="{70AFB6BE-4225-EFAA-AB6C-2671F8E18539}"/>
                </a:ext>
              </a:extLst>
            </p:cNvPr>
            <p:cNvSpPr/>
            <p:nvPr/>
          </p:nvSpPr>
          <p:spPr>
            <a:xfrm>
              <a:off x="0" y="865730"/>
              <a:ext cx="7631705" cy="719549"/>
            </a:xfrm>
            <a:prstGeom prst="roundRect">
              <a:avLst/>
            </a:prstGeom>
            <a:grp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3" name="Rectangle: Rounded Corners 4">
              <a:extLst>
                <a:ext uri="{FF2B5EF4-FFF2-40B4-BE49-F238E27FC236}">
                  <a16:creationId xmlns:a16="http://schemas.microsoft.com/office/drawing/2014/main" id="{740E2143-492E-EFC7-FAF8-7C3B045E88A8}"/>
                </a:ext>
              </a:extLst>
            </p:cNvPr>
            <p:cNvSpPr txBox="1"/>
            <p:nvPr/>
          </p:nvSpPr>
          <p:spPr>
            <a:xfrm>
              <a:off x="-134887" y="869410"/>
              <a:ext cx="7561456"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a:latin typeface="TwCenMT-Regular"/>
                </a:rPr>
                <a:t>Workers should: </a:t>
              </a:r>
            </a:p>
            <a:p>
              <a:pPr marL="914400" lvl="1" indent="-457200">
                <a:buFont typeface="Arial" panose="020B0604020202020204" pitchFamily="34" charset="0"/>
                <a:buChar char="•"/>
              </a:pPr>
              <a:r>
                <a:rPr lang="en-US" sz="2800" dirty="0">
                  <a:latin typeface="TwCenMT-Regular"/>
                </a:rPr>
                <a:t>Learn to recognize the symptoms of heat stress. </a:t>
              </a:r>
            </a:p>
            <a:p>
              <a:pPr marL="914400" lvl="1" indent="-457200">
                <a:buFont typeface="Arial" panose="020B0604020202020204" pitchFamily="34" charset="0"/>
                <a:buChar char="•"/>
              </a:pPr>
              <a:r>
                <a:rPr lang="en-US" sz="2800" dirty="0">
                  <a:latin typeface="TwCenMT-Regular"/>
                </a:rPr>
                <a:t>Pace the work, taking adequate rest periods.</a:t>
              </a:r>
            </a:p>
            <a:p>
              <a:pPr marL="914400" lvl="1" indent="-457200">
                <a:buFont typeface="Arial" panose="020B0604020202020204" pitchFamily="34" charset="0"/>
                <a:buChar char="•"/>
              </a:pPr>
              <a:r>
                <a:rPr lang="en-US" sz="2800" dirty="0">
                  <a:latin typeface="TwCenMT-Regular"/>
                </a:rPr>
                <a:t>Use adequate fans for ventilation and cooling.</a:t>
              </a:r>
            </a:p>
            <a:p>
              <a:pPr marL="914400" lvl="1" indent="-457200">
                <a:buFont typeface="Arial" panose="020B0604020202020204" pitchFamily="34" charset="0"/>
                <a:buChar char="•"/>
              </a:pPr>
              <a:r>
                <a:rPr lang="en-US" sz="2800" dirty="0">
                  <a:latin typeface="TwCenMT-Regular"/>
                </a:rPr>
                <a:t>Wear light-colored, loose clothing (unless working around equipment with moving parts).</a:t>
              </a:r>
            </a:p>
            <a:p>
              <a:pPr marL="914400" lvl="1" indent="-457200">
                <a:buFont typeface="Arial" panose="020B0604020202020204" pitchFamily="34" charset="0"/>
                <a:buChar char="•"/>
              </a:pPr>
              <a:r>
                <a:rPr lang="en-US" sz="2800" dirty="0">
                  <a:latin typeface="TwCenMT-Regular"/>
                </a:rPr>
                <a:t>Keep shaded from direct heat where possible</a:t>
              </a:r>
            </a:p>
            <a:p>
              <a:pPr marL="914400" lvl="1" indent="-457200">
                <a:buFont typeface="Arial" panose="020B0604020202020204" pitchFamily="34" charset="0"/>
                <a:buChar char="•"/>
              </a:pPr>
              <a:r>
                <a:rPr lang="en-US" sz="2800" dirty="0">
                  <a:latin typeface="TwCenMT-Regular"/>
                </a:rPr>
                <a:t>Drink plenty of water.</a:t>
              </a:r>
            </a:p>
            <a:p>
              <a:pPr lvl="1"/>
              <a:endParaRPr lang="en-US" altLang="en-US" sz="2800" dirty="0">
                <a:latin typeface="TwCenMT-Regular"/>
              </a:endParaRPr>
            </a:p>
          </p:txBody>
        </p:sp>
      </p:grpSp>
    </p:spTree>
    <p:extLst>
      <p:ext uri="{BB962C8B-B14F-4D97-AF65-F5344CB8AC3E}">
        <p14:creationId xmlns:p14="http://schemas.microsoft.com/office/powerpoint/2010/main" val="404016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412475"/>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F08DD02F-9A4B-4B9B-ABF9-D2CED6579B22}"/>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Muster Point</a:t>
            </a:r>
          </a:p>
        </p:txBody>
      </p:sp>
    </p:spTree>
    <p:extLst>
      <p:ext uri="{BB962C8B-B14F-4D97-AF65-F5344CB8AC3E}">
        <p14:creationId xmlns:p14="http://schemas.microsoft.com/office/powerpoint/2010/main" val="30016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Toolbox Talk on Heat Stress Safety - Video</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pic>
        <p:nvPicPr>
          <p:cNvPr id="4" name="Online Media 3" title="Toolbox Talk on Heat Stress Safety | How to Ensure You Stay Safe When Working in the Heat!">
            <a:hlinkClick r:id="" action="ppaction://media"/>
            <a:extLst>
              <a:ext uri="{FF2B5EF4-FFF2-40B4-BE49-F238E27FC236}">
                <a16:creationId xmlns:a16="http://schemas.microsoft.com/office/drawing/2014/main" id="{F04D0147-D54D-866F-5E93-E7F1969C3F00}"/>
              </a:ext>
            </a:extLst>
          </p:cNvPr>
          <p:cNvPicPr>
            <a:picLocks noRot="1" noChangeAspect="1"/>
          </p:cNvPicPr>
          <p:nvPr>
            <a:videoFile r:link="rId1"/>
          </p:nvPr>
        </p:nvPicPr>
        <p:blipFill>
          <a:blip r:embed="rId4"/>
          <a:stretch>
            <a:fillRect/>
          </a:stretch>
        </p:blipFill>
        <p:spPr>
          <a:xfrm>
            <a:off x="270774" y="1885167"/>
            <a:ext cx="13174452" cy="7443565"/>
          </a:xfrm>
          <a:prstGeom prst="rect">
            <a:avLst/>
          </a:prstGeom>
        </p:spPr>
      </p:pic>
    </p:spTree>
    <p:extLst>
      <p:ext uri="{BB962C8B-B14F-4D97-AF65-F5344CB8AC3E}">
        <p14:creationId xmlns:p14="http://schemas.microsoft.com/office/powerpoint/2010/main" val="169928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p:spPr>
        <p:txBody>
          <a:bodyPr vert="horz" lIns="91440" tIns="45720" rIns="91440" bIns="45720" rtlCol="0" anchor="ctr">
            <a:normAutofit/>
          </a:bodyPr>
          <a:lstStyle/>
          <a:p>
            <a:r>
              <a:rPr lang="en-US" sz="4950" dirty="0"/>
              <a:t>NIOSH Heat Safety Tool iPhone &amp; Android App</a:t>
            </a:r>
          </a:p>
        </p:txBody>
      </p:sp>
      <p:sp>
        <p:nvSpPr>
          <p:cNvPr id="3" name="TextBox 2">
            <a:extLst>
              <a:ext uri="{FF2B5EF4-FFF2-40B4-BE49-F238E27FC236}">
                <a16:creationId xmlns:a16="http://schemas.microsoft.com/office/drawing/2014/main" id="{424814B9-9306-0107-3DD7-731E158DC08E}"/>
              </a:ext>
            </a:extLst>
          </p:cNvPr>
          <p:cNvSpPr txBox="1"/>
          <p:nvPr/>
        </p:nvSpPr>
        <p:spPr>
          <a:xfrm>
            <a:off x="342900" y="2152650"/>
            <a:ext cx="1228725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hlinkClick r:id="rId3"/>
              </a:rPr>
              <a:t>NIOSH Heat Safety Tool iPhone &amp; Android App </a:t>
            </a:r>
            <a:endParaRPr lang="en-US" sz="3600" dirty="0"/>
          </a:p>
        </p:txBody>
      </p:sp>
      <p:pic>
        <p:nvPicPr>
          <p:cNvPr id="6146" name="Picture 2" descr="IPhone front view showing the OSHA NIOSH Heat Safety tool. Screen reads feels like 112 degrees with orange button">
            <a:extLst>
              <a:ext uri="{FF2B5EF4-FFF2-40B4-BE49-F238E27FC236}">
                <a16:creationId xmlns:a16="http://schemas.microsoft.com/office/drawing/2014/main" id="{22119FCE-831C-7333-01AD-F57EA9D66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663" y="2305049"/>
            <a:ext cx="3481387" cy="6839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Qr code&#10;&#10;Description automatically generated">
            <a:extLst>
              <a:ext uri="{FF2B5EF4-FFF2-40B4-BE49-F238E27FC236}">
                <a16:creationId xmlns:a16="http://schemas.microsoft.com/office/drawing/2014/main" id="{0E28AD0E-A38A-8EF9-0BC6-BA8F558DE8E4}"/>
              </a:ext>
            </a:extLst>
          </p:cNvPr>
          <p:cNvPicPr>
            <a:picLocks noChangeAspect="1"/>
          </p:cNvPicPr>
          <p:nvPr/>
        </p:nvPicPr>
        <p:blipFill>
          <a:blip r:embed="rId5"/>
          <a:stretch>
            <a:fillRect/>
          </a:stretch>
        </p:blipFill>
        <p:spPr>
          <a:xfrm>
            <a:off x="2385484" y="4161014"/>
            <a:ext cx="4373033" cy="4420305"/>
          </a:xfrm>
          <a:prstGeom prst="rect">
            <a:avLst/>
          </a:prstGeom>
        </p:spPr>
      </p:pic>
    </p:spTree>
    <p:extLst>
      <p:ext uri="{BB962C8B-B14F-4D97-AF65-F5344CB8AC3E}">
        <p14:creationId xmlns:p14="http://schemas.microsoft.com/office/powerpoint/2010/main" val="10311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38149"/>
            <a:ext cx="11934825" cy="1166812"/>
          </a:xfrm>
          <a:solidFill>
            <a:schemeClr val="bg2">
              <a:lumMod val="50000"/>
            </a:schemeClr>
          </a:solidFill>
        </p:spPr>
        <p:txBody>
          <a:bodyPr vert="horz" lIns="91440" tIns="45720" rIns="91440" bIns="45720" rtlCol="0" anchor="ctr">
            <a:normAutofit/>
          </a:bodyPr>
          <a:lstStyle/>
          <a:p>
            <a:r>
              <a:rPr lang="en-US" sz="4950" dirty="0"/>
              <a:t>One</a:t>
            </a:r>
            <a:r>
              <a:rPr lang="en-US" dirty="0"/>
              <a:t> </a:t>
            </a:r>
            <a:r>
              <a:rPr lang="en-US" sz="4950" dirty="0"/>
              <a:t>Team</a:t>
            </a:r>
            <a:r>
              <a:rPr lang="en-US" dirty="0"/>
              <a:t>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1122045" y="3588544"/>
            <a:ext cx="11830050" cy="6527007"/>
          </a:xfrm>
        </p:spPr>
        <p:txBody>
          <a:bodyPr>
            <a:normAutofit/>
          </a:bodyPr>
          <a:lstStyle/>
          <a:p>
            <a:pPr marL="0" indent="0" algn="ctr">
              <a:buNone/>
            </a:pPr>
            <a:endParaRPr lang="en-US" sz="6600" b="1" dirty="0">
              <a:solidFill>
                <a:schemeClr val="bg1"/>
              </a:solidFill>
            </a:endParaRPr>
          </a:p>
          <a:p>
            <a:pPr marL="0" indent="0" algn="ctr">
              <a:buNone/>
            </a:pPr>
            <a:r>
              <a:rPr lang="en-US" sz="6600" b="1" dirty="0">
                <a:solidFill>
                  <a:schemeClr val="bg1"/>
                </a:solidFill>
              </a:rPr>
              <a:t>QUESTIONS?</a:t>
            </a:r>
          </a:p>
        </p:txBody>
      </p:sp>
    </p:spTree>
    <p:extLst>
      <p:ext uri="{BB962C8B-B14F-4D97-AF65-F5344CB8AC3E}">
        <p14:creationId xmlns:p14="http://schemas.microsoft.com/office/powerpoint/2010/main" val="36006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372718"/>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888A82A6-FEB9-4E83-870F-60625ACADEC6}"/>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Safety begins with me!</a:t>
            </a:r>
          </a:p>
        </p:txBody>
      </p:sp>
    </p:spTree>
    <p:extLst>
      <p:ext uri="{BB962C8B-B14F-4D97-AF65-F5344CB8AC3E}">
        <p14:creationId xmlns:p14="http://schemas.microsoft.com/office/powerpoint/2010/main" val="31047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332962"/>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8" name="TextBox 7">
            <a:extLst>
              <a:ext uri="{FF2B5EF4-FFF2-40B4-BE49-F238E27FC236}">
                <a16:creationId xmlns:a16="http://schemas.microsoft.com/office/drawing/2014/main" id="{83B6932F-899A-42A5-9326-D636FA87E8FF}"/>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You are the KEY to SAFETY!</a:t>
            </a:r>
          </a:p>
        </p:txBody>
      </p:sp>
    </p:spTree>
    <p:extLst>
      <p:ext uri="{BB962C8B-B14F-4D97-AF65-F5344CB8AC3E}">
        <p14:creationId xmlns:p14="http://schemas.microsoft.com/office/powerpoint/2010/main" val="215031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extLst>
              <a:ext uri="{837473B0-CC2E-450A-ABE3-18F120FF3D39}">
                <a1611:picAttrSrcUrl xmlns:a1611="http://schemas.microsoft.com/office/drawing/2016/11/main" r:id="rId4"/>
              </a:ext>
            </a:extLst>
          </a:blip>
          <a:srcRect/>
          <a:stretch>
            <a:fillRect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Our Bodies &amp; Heat</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grpSp>
        <p:nvGrpSpPr>
          <p:cNvPr id="10" name="Group 9">
            <a:extLst>
              <a:ext uri="{FF2B5EF4-FFF2-40B4-BE49-F238E27FC236}">
                <a16:creationId xmlns:a16="http://schemas.microsoft.com/office/drawing/2014/main" id="{70DB66F4-DE79-B0EC-EEFB-AADE248330AD}"/>
              </a:ext>
            </a:extLst>
          </p:cNvPr>
          <p:cNvGrpSpPr/>
          <p:nvPr/>
        </p:nvGrpSpPr>
        <p:grpSpPr>
          <a:xfrm>
            <a:off x="3562992" y="6193638"/>
            <a:ext cx="6453070" cy="2568230"/>
            <a:chOff x="-237243" y="865730"/>
            <a:chExt cx="7868948" cy="719549"/>
          </a:xfrm>
        </p:grpSpPr>
        <p:sp>
          <p:nvSpPr>
            <p:cNvPr id="11" name="Rectangle: Rounded Corners 10">
              <a:extLst>
                <a:ext uri="{FF2B5EF4-FFF2-40B4-BE49-F238E27FC236}">
                  <a16:creationId xmlns:a16="http://schemas.microsoft.com/office/drawing/2014/main" id="{92D5D7A2-4F50-5C07-D57C-A37AFAB44EDB}"/>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Rectangle: Rounded Corners 4">
              <a:extLst>
                <a:ext uri="{FF2B5EF4-FFF2-40B4-BE49-F238E27FC236}">
                  <a16:creationId xmlns:a16="http://schemas.microsoft.com/office/drawing/2014/main" id="{B98469DF-13E4-25A0-609B-0B5C18F1A31C}"/>
                </a:ext>
              </a:extLst>
            </p:cNvPr>
            <p:cNvSpPr txBox="1"/>
            <p:nvPr/>
          </p:nvSpPr>
          <p:spPr>
            <a:xfrm>
              <a:off x="-237243" y="900855"/>
              <a:ext cx="7561455"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3200" dirty="0"/>
                <a:t>Problems develop when the body’s cooling mechanisms do not work properly. </a:t>
              </a:r>
            </a:p>
          </p:txBody>
        </p:sp>
      </p:grpSp>
      <p:grpSp>
        <p:nvGrpSpPr>
          <p:cNvPr id="14" name="Group 13">
            <a:extLst>
              <a:ext uri="{FF2B5EF4-FFF2-40B4-BE49-F238E27FC236}">
                <a16:creationId xmlns:a16="http://schemas.microsoft.com/office/drawing/2014/main" id="{B83A8DC6-817E-2179-6147-38F6EADFEE38}"/>
              </a:ext>
            </a:extLst>
          </p:cNvPr>
          <p:cNvGrpSpPr/>
          <p:nvPr/>
        </p:nvGrpSpPr>
        <p:grpSpPr>
          <a:xfrm>
            <a:off x="3562993" y="2945965"/>
            <a:ext cx="6424264" cy="2568230"/>
            <a:chOff x="-202116" y="865730"/>
            <a:chExt cx="7833821" cy="719549"/>
          </a:xfrm>
        </p:grpSpPr>
        <p:sp>
          <p:nvSpPr>
            <p:cNvPr id="15" name="Rectangle: Rounded Corners 14">
              <a:extLst>
                <a:ext uri="{FF2B5EF4-FFF2-40B4-BE49-F238E27FC236}">
                  <a16:creationId xmlns:a16="http://schemas.microsoft.com/office/drawing/2014/main" id="{1B57C5A6-EC34-A2B7-37F8-5B448E104B35}"/>
                </a:ext>
              </a:extLst>
            </p:cNvPr>
            <p:cNvSpPr/>
            <p:nvPr/>
          </p:nvSpPr>
          <p:spPr>
            <a:xfrm>
              <a:off x="0" y="865730"/>
              <a:ext cx="7631705" cy="719549"/>
            </a:xfrm>
            <a:prstGeom prst="roundRect">
              <a:avLst/>
            </a:prstGeom>
            <a:solidFill>
              <a:schemeClr val="bg2">
                <a:lumMod val="50000"/>
              </a:schemeClr>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6" name="Rectangle: Rounded Corners 4">
              <a:extLst>
                <a:ext uri="{FF2B5EF4-FFF2-40B4-BE49-F238E27FC236}">
                  <a16:creationId xmlns:a16="http://schemas.microsoft.com/office/drawing/2014/main" id="{B4EBC476-2990-B43D-137F-FED737D3D39D}"/>
                </a:ext>
              </a:extLst>
            </p:cNvPr>
            <p:cNvSpPr txBox="1"/>
            <p:nvPr/>
          </p:nvSpPr>
          <p:spPr>
            <a:xfrm>
              <a:off x="-202116" y="900855"/>
              <a:ext cx="7561455" cy="6492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3200" b="0" i="0" u="none" strike="noStrike" kern="1200" baseline="0" dirty="0">
                  <a:solidFill>
                    <a:schemeClr val="tx1"/>
                  </a:solidFill>
                  <a:latin typeface="+mn-lt"/>
                  <a:ea typeface="+mn-ea"/>
                  <a:cs typeface="+mn-cs"/>
                </a:rPr>
                <a:t>The body burns calories and produces heat to keep its temperature at 98.6 degrees Fahrenheit. </a:t>
              </a:r>
              <a:endParaRPr lang="en-US" sz="3200" dirty="0"/>
            </a:p>
          </p:txBody>
        </p:sp>
      </p:grpSp>
    </p:spTree>
    <p:extLst>
      <p:ext uri="{BB962C8B-B14F-4D97-AF65-F5344CB8AC3E}">
        <p14:creationId xmlns:p14="http://schemas.microsoft.com/office/powerpoint/2010/main" val="592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extLst>
              <a:ext uri="{837473B0-CC2E-450A-ABE3-18F120FF3D39}">
                <a1611:picAttrSrcUrl xmlns:a1611="http://schemas.microsoft.com/office/drawing/2016/11/main" r:id="rId4"/>
              </a:ext>
            </a:extLst>
          </a:blip>
          <a:srcRect/>
          <a:stretch>
            <a:fillRect t="14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What is Heat Illness?</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Tree>
    <p:extLst>
      <p:ext uri="{BB962C8B-B14F-4D97-AF65-F5344CB8AC3E}">
        <p14:creationId xmlns:p14="http://schemas.microsoft.com/office/powerpoint/2010/main" val="11938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In the United States…</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pic>
        <p:nvPicPr>
          <p:cNvPr id="7" name="Picture 6">
            <a:extLst>
              <a:ext uri="{FF2B5EF4-FFF2-40B4-BE49-F238E27FC236}">
                <a16:creationId xmlns:a16="http://schemas.microsoft.com/office/drawing/2014/main" id="{BCB10BC5-35B0-F564-E03E-5D8769D09A0A}"/>
              </a:ext>
            </a:extLst>
          </p:cNvPr>
          <p:cNvPicPr>
            <a:picLocks noChangeAspect="1"/>
          </p:cNvPicPr>
          <p:nvPr/>
        </p:nvPicPr>
        <p:blipFill rotWithShape="1">
          <a:blip r:embed="rId3"/>
          <a:srcRect r="632"/>
          <a:stretch/>
        </p:blipFill>
        <p:spPr>
          <a:xfrm>
            <a:off x="7162800" y="2509254"/>
            <a:ext cx="5666619" cy="271194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9FF9910-2495-7491-3E92-8AEC2BDC593D}"/>
              </a:ext>
            </a:extLst>
          </p:cNvPr>
          <p:cNvPicPr>
            <a:picLocks noChangeAspect="1"/>
          </p:cNvPicPr>
          <p:nvPr/>
        </p:nvPicPr>
        <p:blipFill rotWithShape="1">
          <a:blip r:embed="rId4"/>
          <a:srcRect r="632"/>
          <a:stretch/>
        </p:blipFill>
        <p:spPr>
          <a:xfrm>
            <a:off x="660861" y="2471236"/>
            <a:ext cx="5666619" cy="274996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F077450-7327-4A7B-AD48-48E59C14B8F5}"/>
              </a:ext>
            </a:extLst>
          </p:cNvPr>
          <p:cNvPicPr>
            <a:picLocks noChangeAspect="1"/>
          </p:cNvPicPr>
          <p:nvPr/>
        </p:nvPicPr>
        <p:blipFill>
          <a:blip r:embed="rId5"/>
          <a:stretch>
            <a:fillRect/>
          </a:stretch>
        </p:blipFill>
        <p:spPr>
          <a:xfrm>
            <a:off x="3494170" y="6056829"/>
            <a:ext cx="6255710" cy="3036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04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Factors that Increase Risk of Heat Illness</a:t>
            </a:r>
          </a:p>
        </p:txBody>
      </p:sp>
      <p:sp>
        <p:nvSpPr>
          <p:cNvPr id="3" name="Content Placeholder 4">
            <a:extLst>
              <a:ext uri="{FF2B5EF4-FFF2-40B4-BE49-F238E27FC236}">
                <a16:creationId xmlns:a16="http://schemas.microsoft.com/office/drawing/2014/main" id="{1EA4EF72-2B67-E2CF-6225-73885C928587}"/>
              </a:ext>
            </a:extLst>
          </p:cNvPr>
          <p:cNvSpPr txBox="1">
            <a:spLocks/>
          </p:cNvSpPr>
          <p:nvPr/>
        </p:nvSpPr>
        <p:spPr>
          <a:xfrm>
            <a:off x="47499" y="5853917"/>
            <a:ext cx="13668501" cy="324767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pic>
        <p:nvPicPr>
          <p:cNvPr id="3074" name="Picture 2" descr="Taking on Imposter Syndrome">
            <a:extLst>
              <a:ext uri="{FF2B5EF4-FFF2-40B4-BE49-F238E27FC236}">
                <a16:creationId xmlns:a16="http://schemas.microsoft.com/office/drawing/2014/main" id="{7893843F-FA5A-A041-36F5-A7C48CE74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699" y="1185410"/>
            <a:ext cx="10706100" cy="9196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2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8796"/>
            <a:ext cx="11934825" cy="1166812"/>
          </a:xfrm>
          <a:solidFill>
            <a:schemeClr val="bg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z="4950" dirty="0"/>
              <a:t>Heat Index</a:t>
            </a:r>
          </a:p>
        </p:txBody>
      </p:sp>
      <p:pic>
        <p:nvPicPr>
          <p:cNvPr id="1026" name="Picture 2">
            <a:extLst>
              <a:ext uri="{FF2B5EF4-FFF2-40B4-BE49-F238E27FC236}">
                <a16:creationId xmlns:a16="http://schemas.microsoft.com/office/drawing/2014/main" id="{74334707-A545-0307-09C5-242E1E24B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9" y="2155190"/>
            <a:ext cx="11934824" cy="6977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8" ma:contentTypeDescription="Create a new document." ma:contentTypeScope="" ma:versionID="107defef82f3be784b13faef6d9cc4b7">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492db80c902d1b33381d0c78bf5be878"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398C4-79A3-450E-B6AD-46A544EEB5FA}">
  <ds:schemaRefs>
    <ds:schemaRef ds:uri="3a1ce64e-6397-4381-acbd-6dc28519c9d2"/>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a41e9a0b-00c1-48b2-8d8f-4588cf90c71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39FCD5-848A-4652-95C4-1ED31D8E5995}">
  <ds:schemaRefs>
    <ds:schemaRef ds:uri="http://schemas.microsoft.com/sharepoint/v3/contenttype/forms"/>
  </ds:schemaRefs>
</ds:datastoreItem>
</file>

<file path=customXml/itemProps3.xml><?xml version="1.0" encoding="utf-8"?>
<ds:datastoreItem xmlns:ds="http://schemas.openxmlformats.org/officeDocument/2006/customXml" ds:itemID="{BD631E50-F46A-461F-B1C3-F65193FDD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e9a0b-00c1-48b2-8d8f-4588cf90c71f"/>
    <ds:schemaRef ds:uri="3a1ce64e-6397-4381-acbd-6dc28519c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12283</TotalTime>
  <Words>3692</Words>
  <Application>Microsoft Office PowerPoint</Application>
  <PresentationFormat>Custom</PresentationFormat>
  <Paragraphs>285</Paragraphs>
  <Slides>22</Slides>
  <Notes>22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Tahoma</vt:lpstr>
      <vt:lpstr>TwCenMT-Regular</vt:lpstr>
      <vt:lpstr>Office Theme</vt:lpstr>
      <vt:lpstr>Occupational Heat Exposure</vt:lpstr>
      <vt:lpstr>Housekeeping</vt:lpstr>
      <vt:lpstr>Presenter &amp; Introductions</vt:lpstr>
      <vt:lpstr>Why am I here?</vt:lpstr>
      <vt:lpstr>Our Bodies &amp; Heat</vt:lpstr>
      <vt:lpstr>What is Heat Illness?</vt:lpstr>
      <vt:lpstr>In the United States…</vt:lpstr>
      <vt:lpstr>Factors that Increase Risk of Heat Illness</vt:lpstr>
      <vt:lpstr>Heat Index</vt:lpstr>
      <vt:lpstr>Signs and Symptoms of Heat Illness</vt:lpstr>
      <vt:lpstr>Dehydration</vt:lpstr>
      <vt:lpstr>The Effects of Fluid Loss On Performance</vt:lpstr>
      <vt:lpstr>Dehydration - Video</vt:lpstr>
      <vt:lpstr>Electrolytes</vt:lpstr>
      <vt:lpstr>Heat Exhaustion</vt:lpstr>
      <vt:lpstr>Heat Exhaustion First Aid</vt:lpstr>
      <vt:lpstr>Heat Stroke</vt:lpstr>
      <vt:lpstr>Heat Stroke First Aid</vt:lpstr>
      <vt:lpstr>Heat Illness Prevention</vt:lpstr>
      <vt:lpstr>Toolbox Talk on Heat Stress Safety - Video</vt:lpstr>
      <vt:lpstr>NIOSH Heat Safety Tool iPhone &amp; Android App</vt:lpstr>
      <vt:lpstr>One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Molly Escagne</cp:lastModifiedBy>
  <cp:revision>7</cp:revision>
  <dcterms:created xsi:type="dcterms:W3CDTF">2021-10-20T17:35:54Z</dcterms:created>
  <dcterms:modified xsi:type="dcterms:W3CDTF">2024-03-22T20:06:23Z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