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notesMasterIdLst>
    <p:notesMasterId r:id="rId31"/>
  </p:notesMasterIdLst>
  <p:sldIdLst>
    <p:sldId id="277" r:id="rId5"/>
    <p:sldId id="300" r:id="rId6"/>
    <p:sldId id="270" r:id="rId7"/>
    <p:sldId id="299" r:id="rId8"/>
    <p:sldId id="346" r:id="rId9"/>
    <p:sldId id="292" r:id="rId10"/>
    <p:sldId id="347" r:id="rId11"/>
    <p:sldId id="348" r:id="rId12"/>
    <p:sldId id="349" r:id="rId13"/>
    <p:sldId id="350" r:id="rId14"/>
    <p:sldId id="351" r:id="rId15"/>
    <p:sldId id="352" r:id="rId16"/>
    <p:sldId id="353" r:id="rId17"/>
    <p:sldId id="354" r:id="rId18"/>
    <p:sldId id="313" r:id="rId19"/>
    <p:sldId id="318" r:id="rId20"/>
    <p:sldId id="343" r:id="rId21"/>
    <p:sldId id="337" r:id="rId22"/>
    <p:sldId id="344" r:id="rId23"/>
    <p:sldId id="339" r:id="rId24"/>
    <p:sldId id="340" r:id="rId25"/>
    <p:sldId id="341" r:id="rId26"/>
    <p:sldId id="342" r:id="rId27"/>
    <p:sldId id="338" r:id="rId28"/>
    <p:sldId id="345" r:id="rId29"/>
    <p:sldId id="309" r:id="rId30"/>
  </p:sldIdLst>
  <p:sldSz cx="13716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A279"/>
    <a:srgbClr val="005B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E0691-88D6-4BF3-843B-9D9270B80C90}" v="1013" dt="2022-04-18T18:14:56.825"/>
    <p1510:client id="{A1FF2AB5-2C88-FF47-30E4-FBA399BAF6E2}" v="228" dt="2022-04-20T21:06:09.37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45" autoAdjust="0"/>
  </p:normalViewPr>
  <p:slideViewPr>
    <p:cSldViewPr snapToGrid="0">
      <p:cViewPr varScale="1">
        <p:scale>
          <a:sx n="59" d="100"/>
          <a:sy n="59" d="100"/>
        </p:scale>
        <p:origin x="1554" y="96"/>
      </p:cViewPr>
      <p:guideLst>
        <p:guide orient="horz" pos="2880"/>
        <p:guide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Heslin" userId="S::kyle@ironwoodbc.com::4793fbdc-b342-4f9c-b282-0eeb98bc4c3d" providerId="AD" clId="Web-{A1FF2AB5-2C88-FF47-30E4-FBA399BAF6E2}"/>
    <pc:docChg chg="modSld">
      <pc:chgData name="Kyle Heslin" userId="S::kyle@ironwoodbc.com::4793fbdc-b342-4f9c-b282-0eeb98bc4c3d" providerId="AD" clId="Web-{A1FF2AB5-2C88-FF47-30E4-FBA399BAF6E2}" dt="2022-04-20T21:06:09.370" v="152" actId="1076"/>
      <pc:docMkLst>
        <pc:docMk/>
      </pc:docMkLst>
      <pc:sldChg chg="modNotes">
        <pc:chgData name="Kyle Heslin" userId="S::kyle@ironwoodbc.com::4793fbdc-b342-4f9c-b282-0eeb98bc4c3d" providerId="AD" clId="Web-{A1FF2AB5-2C88-FF47-30E4-FBA399BAF6E2}" dt="2022-04-20T18:03:02.562" v="3"/>
        <pc:sldMkLst>
          <pc:docMk/>
          <pc:sldMk cId="0" sldId="277"/>
        </pc:sldMkLst>
      </pc:sldChg>
      <pc:sldChg chg="addSp delSp modSp delAnim">
        <pc:chgData name="Kyle Heslin" userId="S::kyle@ironwoodbc.com::4793fbdc-b342-4f9c-b282-0eeb98bc4c3d" providerId="AD" clId="Web-{A1FF2AB5-2C88-FF47-30E4-FBA399BAF6E2}" dt="2022-04-20T21:03:40.213" v="39"/>
        <pc:sldMkLst>
          <pc:docMk/>
          <pc:sldMk cId="3216123652" sldId="340"/>
        </pc:sldMkLst>
        <pc:spChg chg="del mod">
          <ac:chgData name="Kyle Heslin" userId="S::kyle@ironwoodbc.com::4793fbdc-b342-4f9c-b282-0eeb98bc4c3d" providerId="AD" clId="Web-{A1FF2AB5-2C88-FF47-30E4-FBA399BAF6E2}" dt="2022-04-20T21:03:28.978" v="33"/>
          <ac:spMkLst>
            <pc:docMk/>
            <pc:sldMk cId="3216123652" sldId="340"/>
            <ac:spMk id="3" creationId="{04490B0E-8794-4CC8-AABA-D462D874D568}"/>
          </ac:spMkLst>
        </pc:spChg>
        <pc:spChg chg="add del">
          <ac:chgData name="Kyle Heslin" userId="S::kyle@ironwoodbc.com::4793fbdc-b342-4f9c-b282-0eeb98bc4c3d" providerId="AD" clId="Web-{A1FF2AB5-2C88-FF47-30E4-FBA399BAF6E2}" dt="2022-04-20T21:03:40.213" v="39"/>
          <ac:spMkLst>
            <pc:docMk/>
            <pc:sldMk cId="3216123652" sldId="340"/>
            <ac:spMk id="4" creationId="{A6AEBACB-A833-C2CE-3C0D-275E43A01656}"/>
          </ac:spMkLst>
        </pc:spChg>
        <pc:spChg chg="mod">
          <ac:chgData name="Kyle Heslin" userId="S::kyle@ironwoodbc.com::4793fbdc-b342-4f9c-b282-0eeb98bc4c3d" providerId="AD" clId="Web-{A1FF2AB5-2C88-FF47-30E4-FBA399BAF6E2}" dt="2022-04-20T21:03:33.291" v="35" actId="20577"/>
          <ac:spMkLst>
            <pc:docMk/>
            <pc:sldMk cId="3216123652" sldId="340"/>
            <ac:spMk id="5" creationId="{4D5D09DA-9FDE-4DEE-B6F0-BCAB33C4C1C7}"/>
          </ac:spMkLst>
        </pc:spChg>
        <pc:spChg chg="add del mod">
          <ac:chgData name="Kyle Heslin" userId="S::kyle@ironwoodbc.com::4793fbdc-b342-4f9c-b282-0eeb98bc4c3d" providerId="AD" clId="Web-{A1FF2AB5-2C88-FF47-30E4-FBA399BAF6E2}" dt="2022-04-20T21:03:38.791" v="38"/>
          <ac:spMkLst>
            <pc:docMk/>
            <pc:sldMk cId="3216123652" sldId="340"/>
            <ac:spMk id="7" creationId="{FC2E9692-D810-D970-F6F5-F16FEAC2FB16}"/>
          </ac:spMkLst>
        </pc:spChg>
      </pc:sldChg>
      <pc:sldChg chg="addSp delSp modSp delAnim">
        <pc:chgData name="Kyle Heslin" userId="S::kyle@ironwoodbc.com::4793fbdc-b342-4f9c-b282-0eeb98bc4c3d" providerId="AD" clId="Web-{A1FF2AB5-2C88-FF47-30E4-FBA399BAF6E2}" dt="2022-04-20T21:06:09.370" v="152" actId="1076"/>
        <pc:sldMkLst>
          <pc:docMk/>
          <pc:sldMk cId="2637573151" sldId="342"/>
        </pc:sldMkLst>
        <pc:spChg chg="mod">
          <ac:chgData name="Kyle Heslin" userId="S::kyle@ironwoodbc.com::4793fbdc-b342-4f9c-b282-0eeb98bc4c3d" providerId="AD" clId="Web-{A1FF2AB5-2C88-FF47-30E4-FBA399BAF6E2}" dt="2022-04-20T21:06:05.417" v="151" actId="1076"/>
          <ac:spMkLst>
            <pc:docMk/>
            <pc:sldMk cId="2637573151" sldId="342"/>
            <ac:spMk id="2" creationId="{F7A46707-097C-40F8-9407-BC96B5DE9871}"/>
          </ac:spMkLst>
        </pc:spChg>
        <pc:spChg chg="del">
          <ac:chgData name="Kyle Heslin" userId="S::kyle@ironwoodbc.com::4793fbdc-b342-4f9c-b282-0eeb98bc4c3d" providerId="AD" clId="Web-{A1FF2AB5-2C88-FF47-30E4-FBA399BAF6E2}" dt="2022-04-20T21:04:14.151" v="40"/>
          <ac:spMkLst>
            <pc:docMk/>
            <pc:sldMk cId="2637573151" sldId="342"/>
            <ac:spMk id="3" creationId="{04490B0E-8794-4CC8-AABA-D462D874D568}"/>
          </ac:spMkLst>
        </pc:spChg>
        <pc:spChg chg="mod">
          <ac:chgData name="Kyle Heslin" userId="S::kyle@ironwoodbc.com::4793fbdc-b342-4f9c-b282-0eeb98bc4c3d" providerId="AD" clId="Web-{A1FF2AB5-2C88-FF47-30E4-FBA399BAF6E2}" dt="2022-04-20T21:06:09.370" v="152" actId="1076"/>
          <ac:spMkLst>
            <pc:docMk/>
            <pc:sldMk cId="2637573151" sldId="342"/>
            <ac:spMk id="5" creationId="{4D5D09DA-9FDE-4DEE-B6F0-BCAB33C4C1C7}"/>
          </ac:spMkLst>
        </pc:spChg>
        <pc:spChg chg="del mod">
          <ac:chgData name="Kyle Heslin" userId="S::kyle@ironwoodbc.com::4793fbdc-b342-4f9c-b282-0eeb98bc4c3d" providerId="AD" clId="Web-{A1FF2AB5-2C88-FF47-30E4-FBA399BAF6E2}" dt="2022-04-20T21:05:22.495" v="141"/>
          <ac:spMkLst>
            <pc:docMk/>
            <pc:sldMk cId="2637573151" sldId="342"/>
            <ac:spMk id="6" creationId="{952D4154-9E68-4C39-8040-5767E2343386}"/>
          </ac:spMkLst>
        </pc:spChg>
        <pc:spChg chg="del">
          <ac:chgData name="Kyle Heslin" userId="S::kyle@ironwoodbc.com::4793fbdc-b342-4f9c-b282-0eeb98bc4c3d" providerId="AD" clId="Web-{A1FF2AB5-2C88-FF47-30E4-FBA399BAF6E2}" dt="2022-04-20T21:05:19.807" v="139"/>
          <ac:spMkLst>
            <pc:docMk/>
            <pc:sldMk cId="2637573151" sldId="342"/>
            <ac:spMk id="7" creationId="{9297CB26-1972-4B99-9D59-EF48A15A332C}"/>
          </ac:spMkLst>
        </pc:spChg>
        <pc:spChg chg="del">
          <ac:chgData name="Kyle Heslin" userId="S::kyle@ironwoodbc.com::4793fbdc-b342-4f9c-b282-0eeb98bc4c3d" providerId="AD" clId="Web-{A1FF2AB5-2C88-FF47-30E4-FBA399BAF6E2}" dt="2022-04-20T21:05:32.558" v="146"/>
          <ac:spMkLst>
            <pc:docMk/>
            <pc:sldMk cId="2637573151" sldId="342"/>
            <ac:spMk id="8" creationId="{90D4DDAA-8A7C-4DC2-8C96-8FA106E7619B}"/>
          </ac:spMkLst>
        </pc:spChg>
        <pc:spChg chg="del mod">
          <ac:chgData name="Kyle Heslin" userId="S::kyle@ironwoodbc.com::4793fbdc-b342-4f9c-b282-0eeb98bc4c3d" providerId="AD" clId="Web-{A1FF2AB5-2C88-FF47-30E4-FBA399BAF6E2}" dt="2022-04-20T21:05:26.526" v="144"/>
          <ac:spMkLst>
            <pc:docMk/>
            <pc:sldMk cId="2637573151" sldId="342"/>
            <ac:spMk id="9" creationId="{16337922-F5C4-44C8-BCA8-3508BEFA0807}"/>
          </ac:spMkLst>
        </pc:spChg>
        <pc:spChg chg="del">
          <ac:chgData name="Kyle Heslin" userId="S::kyle@ironwoodbc.com::4793fbdc-b342-4f9c-b282-0eeb98bc4c3d" providerId="AD" clId="Web-{A1FF2AB5-2C88-FF47-30E4-FBA399BAF6E2}" dt="2022-04-20T21:05:17.042" v="138"/>
          <ac:spMkLst>
            <pc:docMk/>
            <pc:sldMk cId="2637573151" sldId="342"/>
            <ac:spMk id="10" creationId="{3039CA23-D8A1-4926-A3C0-244B9C0DFCD0}"/>
          </ac:spMkLst>
        </pc:spChg>
        <pc:spChg chg="del mod">
          <ac:chgData name="Kyle Heslin" userId="S::kyle@ironwoodbc.com::4793fbdc-b342-4f9c-b282-0eeb98bc4c3d" providerId="AD" clId="Web-{A1FF2AB5-2C88-FF47-30E4-FBA399BAF6E2}" dt="2022-04-20T21:05:12.464" v="136"/>
          <ac:spMkLst>
            <pc:docMk/>
            <pc:sldMk cId="2637573151" sldId="342"/>
            <ac:spMk id="11" creationId="{8742CD21-96CB-4CD6-B129-5FA81AC4CD53}"/>
          </ac:spMkLst>
        </pc:spChg>
        <pc:spChg chg="add del mod">
          <ac:chgData name="Kyle Heslin" userId="S::kyle@ironwoodbc.com::4793fbdc-b342-4f9c-b282-0eeb98bc4c3d" providerId="AD" clId="Web-{A1FF2AB5-2C88-FF47-30E4-FBA399BAF6E2}" dt="2022-04-20T21:05:34.245" v="147"/>
          <ac:spMkLst>
            <pc:docMk/>
            <pc:sldMk cId="2637573151" sldId="342"/>
            <ac:spMk id="12" creationId="{52567230-630F-40E8-1A75-D97EF4D59C1C}"/>
          </ac:spMkLst>
        </pc:spChg>
      </pc:sldChg>
      <pc:sldChg chg="modSp">
        <pc:chgData name="Kyle Heslin" userId="S::kyle@ironwoodbc.com::4793fbdc-b342-4f9c-b282-0eeb98bc4c3d" providerId="AD" clId="Web-{A1FF2AB5-2C88-FF47-30E4-FBA399BAF6E2}" dt="2022-04-20T21:01:48.259" v="15" actId="20577"/>
        <pc:sldMkLst>
          <pc:docMk/>
          <pc:sldMk cId="3120975705" sldId="347"/>
        </pc:sldMkLst>
        <pc:spChg chg="mod">
          <ac:chgData name="Kyle Heslin" userId="S::kyle@ironwoodbc.com::4793fbdc-b342-4f9c-b282-0eeb98bc4c3d" providerId="AD" clId="Web-{A1FF2AB5-2C88-FF47-30E4-FBA399BAF6E2}" dt="2022-04-20T21:01:48.259" v="15" actId="20577"/>
          <ac:spMkLst>
            <pc:docMk/>
            <pc:sldMk cId="3120975705" sldId="347"/>
            <ac:spMk id="5" creationId="{431E4095-F053-4B43-B583-174B0E3524DB}"/>
          </ac:spMkLst>
        </pc:spChg>
      </pc:sldChg>
      <pc:sldChg chg="modSp">
        <pc:chgData name="Kyle Heslin" userId="S::kyle@ironwoodbc.com::4793fbdc-b342-4f9c-b282-0eeb98bc4c3d" providerId="AD" clId="Web-{A1FF2AB5-2C88-FF47-30E4-FBA399BAF6E2}" dt="2022-04-20T21:02:00.478" v="18" actId="20577"/>
        <pc:sldMkLst>
          <pc:docMk/>
          <pc:sldMk cId="3035278577" sldId="348"/>
        </pc:sldMkLst>
        <pc:spChg chg="mod">
          <ac:chgData name="Kyle Heslin" userId="S::kyle@ironwoodbc.com::4793fbdc-b342-4f9c-b282-0eeb98bc4c3d" providerId="AD" clId="Web-{A1FF2AB5-2C88-FF47-30E4-FBA399BAF6E2}" dt="2022-04-20T21:02:00.478" v="18" actId="20577"/>
          <ac:spMkLst>
            <pc:docMk/>
            <pc:sldMk cId="3035278577" sldId="348"/>
            <ac:spMk id="10" creationId="{12459756-D698-48A9-8DA4-826DCB7E8AD5}"/>
          </ac:spMkLst>
        </pc:spChg>
      </pc:sldChg>
      <pc:sldChg chg="modNotes">
        <pc:chgData name="Kyle Heslin" userId="S::kyle@ironwoodbc.com::4793fbdc-b342-4f9c-b282-0eeb98bc4c3d" providerId="AD" clId="Web-{A1FF2AB5-2C88-FF47-30E4-FBA399BAF6E2}" dt="2022-04-20T18:49:08.142" v="5"/>
        <pc:sldMkLst>
          <pc:docMk/>
          <pc:sldMk cId="1893213312" sldId="350"/>
        </pc:sldMkLst>
      </pc:sldChg>
      <pc:sldChg chg="modNotes">
        <pc:chgData name="Kyle Heslin" userId="S::kyle@ironwoodbc.com::4793fbdc-b342-4f9c-b282-0eeb98bc4c3d" providerId="AD" clId="Web-{A1FF2AB5-2C88-FF47-30E4-FBA399BAF6E2}" dt="2022-04-20T18:50:37.438" v="10"/>
        <pc:sldMkLst>
          <pc:docMk/>
          <pc:sldMk cId="1360530315" sldId="351"/>
        </pc:sldMkLst>
      </pc:sldChg>
      <pc:sldChg chg="modNotes">
        <pc:chgData name="Kyle Heslin" userId="S::kyle@ironwoodbc.com::4793fbdc-b342-4f9c-b282-0eeb98bc4c3d" providerId="AD" clId="Web-{A1FF2AB5-2C88-FF47-30E4-FBA399BAF6E2}" dt="2022-04-20T18:51:44.203" v="12"/>
        <pc:sldMkLst>
          <pc:docMk/>
          <pc:sldMk cId="3145268408" sldId="352"/>
        </pc:sldMkLst>
      </pc:sldChg>
    </pc:docChg>
  </pc:docChgLst>
  <pc:docChgLst>
    <pc:chgData name="Cherie Goff" userId="2dcb22ca-351b-44b2-9f70-35cdea92abd0" providerId="ADAL" clId="{1F6E0691-88D6-4BF3-843B-9D9270B80C90}"/>
    <pc:docChg chg="undo custSel addSld delSld modSld sldOrd">
      <pc:chgData name="Cherie Goff" userId="2dcb22ca-351b-44b2-9f70-35cdea92abd0" providerId="ADAL" clId="{1F6E0691-88D6-4BF3-843B-9D9270B80C90}" dt="2022-04-18T18:55:33.760" v="9314" actId="20577"/>
      <pc:docMkLst>
        <pc:docMk/>
      </pc:docMkLst>
      <pc:sldChg chg="addSp modSp mod setBg modAnim modNotesTx">
        <pc:chgData name="Cherie Goff" userId="2dcb22ca-351b-44b2-9f70-35cdea92abd0" providerId="ADAL" clId="{1F6E0691-88D6-4BF3-843B-9D9270B80C90}" dt="2022-04-18T16:43:40.947" v="5866" actId="20577"/>
        <pc:sldMkLst>
          <pc:docMk/>
          <pc:sldMk cId="1912397589" sldId="292"/>
        </pc:sldMkLst>
        <pc:spChg chg="add mod">
          <ac:chgData name="Cherie Goff" userId="2dcb22ca-351b-44b2-9f70-35cdea92abd0" providerId="ADAL" clId="{1F6E0691-88D6-4BF3-843B-9D9270B80C90}" dt="2022-04-18T16:39:07.866" v="5476" actId="1076"/>
          <ac:spMkLst>
            <pc:docMk/>
            <pc:sldMk cId="1912397589" sldId="292"/>
            <ac:spMk id="4" creationId="{96D1CF43-5233-4EAE-81BC-CA3EC2523365}"/>
          </ac:spMkLst>
        </pc:spChg>
      </pc:sldChg>
      <pc:sldChg chg="del modNotesTx">
        <pc:chgData name="Cherie Goff" userId="2dcb22ca-351b-44b2-9f70-35cdea92abd0" providerId="ADAL" clId="{1F6E0691-88D6-4BF3-843B-9D9270B80C90}" dt="2022-04-18T18:00:52.598" v="8273" actId="47"/>
        <pc:sldMkLst>
          <pc:docMk/>
          <pc:sldMk cId="1416229364" sldId="301"/>
        </pc:sldMkLst>
      </pc:sldChg>
      <pc:sldChg chg="modNotesTx">
        <pc:chgData name="Cherie Goff" userId="2dcb22ca-351b-44b2-9f70-35cdea92abd0" providerId="ADAL" clId="{1F6E0691-88D6-4BF3-843B-9D9270B80C90}" dt="2022-04-18T16:14:24.917" v="4397" actId="20577"/>
        <pc:sldMkLst>
          <pc:docMk/>
          <pc:sldMk cId="3600634777" sldId="309"/>
        </pc:sldMkLst>
      </pc:sldChg>
      <pc:sldChg chg="del">
        <pc:chgData name="Cherie Goff" userId="2dcb22ca-351b-44b2-9f70-35cdea92abd0" providerId="ADAL" clId="{1F6E0691-88D6-4BF3-843B-9D9270B80C90}" dt="2022-04-18T14:10:15.527" v="3" actId="47"/>
        <pc:sldMkLst>
          <pc:docMk/>
          <pc:sldMk cId="3492141916" sldId="310"/>
        </pc:sldMkLst>
      </pc:sldChg>
      <pc:sldChg chg="del">
        <pc:chgData name="Cherie Goff" userId="2dcb22ca-351b-44b2-9f70-35cdea92abd0" providerId="ADAL" clId="{1F6E0691-88D6-4BF3-843B-9D9270B80C90}" dt="2022-04-18T14:10:24.282" v="10" actId="47"/>
        <pc:sldMkLst>
          <pc:docMk/>
          <pc:sldMk cId="2167919533" sldId="312"/>
        </pc:sldMkLst>
      </pc:sldChg>
      <pc:sldChg chg="del">
        <pc:chgData name="Cherie Goff" userId="2dcb22ca-351b-44b2-9f70-35cdea92abd0" providerId="ADAL" clId="{1F6E0691-88D6-4BF3-843B-9D9270B80C90}" dt="2022-04-18T14:10:11.829" v="1" actId="47"/>
        <pc:sldMkLst>
          <pc:docMk/>
          <pc:sldMk cId="2669945123" sldId="315"/>
        </pc:sldMkLst>
      </pc:sldChg>
      <pc:sldChg chg="del">
        <pc:chgData name="Cherie Goff" userId="2dcb22ca-351b-44b2-9f70-35cdea92abd0" providerId="ADAL" clId="{1F6E0691-88D6-4BF3-843B-9D9270B80C90}" dt="2022-04-18T14:10:17.370" v="4" actId="47"/>
        <pc:sldMkLst>
          <pc:docMk/>
          <pc:sldMk cId="3760937774" sldId="316"/>
        </pc:sldMkLst>
      </pc:sldChg>
      <pc:sldChg chg="del">
        <pc:chgData name="Cherie Goff" userId="2dcb22ca-351b-44b2-9f70-35cdea92abd0" providerId="ADAL" clId="{1F6E0691-88D6-4BF3-843B-9D9270B80C90}" dt="2022-04-18T14:10:12.928" v="2" actId="47"/>
        <pc:sldMkLst>
          <pc:docMk/>
          <pc:sldMk cId="3288004469" sldId="317"/>
        </pc:sldMkLst>
      </pc:sldChg>
      <pc:sldChg chg="addSp modSp mod ord setBg modAnim modNotesTx">
        <pc:chgData name="Cherie Goff" userId="2dcb22ca-351b-44b2-9f70-35cdea92abd0" providerId="ADAL" clId="{1F6E0691-88D6-4BF3-843B-9D9270B80C90}" dt="2022-04-18T15:40:21" v="1689" actId="113"/>
        <pc:sldMkLst>
          <pc:docMk/>
          <pc:sldMk cId="4193987788" sldId="318"/>
        </pc:sldMkLst>
        <pc:spChg chg="mod">
          <ac:chgData name="Cherie Goff" userId="2dcb22ca-351b-44b2-9f70-35cdea92abd0" providerId="ADAL" clId="{1F6E0691-88D6-4BF3-843B-9D9270B80C90}" dt="2022-04-18T14:31:25.867" v="76" actId="20577"/>
          <ac:spMkLst>
            <pc:docMk/>
            <pc:sldMk cId="4193987788" sldId="318"/>
            <ac:spMk id="2" creationId="{F7A46707-097C-40F8-9407-BC96B5DE9871}"/>
          </ac:spMkLst>
        </pc:spChg>
        <pc:spChg chg="mod">
          <ac:chgData name="Cherie Goff" userId="2dcb22ca-351b-44b2-9f70-35cdea92abd0" providerId="ADAL" clId="{1F6E0691-88D6-4BF3-843B-9D9270B80C90}" dt="2022-04-18T15:23:16.787" v="1326"/>
          <ac:spMkLst>
            <pc:docMk/>
            <pc:sldMk cId="4193987788" sldId="318"/>
            <ac:spMk id="3" creationId="{04490B0E-8794-4CC8-AABA-D462D874D568}"/>
          </ac:spMkLst>
        </pc:spChg>
        <pc:spChg chg="add mod">
          <ac:chgData name="Cherie Goff" userId="2dcb22ca-351b-44b2-9f70-35cdea92abd0" providerId="ADAL" clId="{1F6E0691-88D6-4BF3-843B-9D9270B80C90}" dt="2022-04-18T15:26:39.398" v="1447" actId="1076"/>
          <ac:spMkLst>
            <pc:docMk/>
            <pc:sldMk cId="4193987788" sldId="318"/>
            <ac:spMk id="5" creationId="{B5BC14BA-772C-4010-AE40-14D657A3CB04}"/>
          </ac:spMkLst>
        </pc:spChg>
        <pc:spChg chg="add mod">
          <ac:chgData name="Cherie Goff" userId="2dcb22ca-351b-44b2-9f70-35cdea92abd0" providerId="ADAL" clId="{1F6E0691-88D6-4BF3-843B-9D9270B80C90}" dt="2022-04-18T15:26:42.184" v="1448" actId="1076"/>
          <ac:spMkLst>
            <pc:docMk/>
            <pc:sldMk cId="4193987788" sldId="318"/>
            <ac:spMk id="7" creationId="{BE4F6217-1201-4752-9595-02DC5FD75C37}"/>
          </ac:spMkLst>
        </pc:spChg>
        <pc:spChg chg="add mod">
          <ac:chgData name="Cherie Goff" userId="2dcb22ca-351b-44b2-9f70-35cdea92abd0" providerId="ADAL" clId="{1F6E0691-88D6-4BF3-843B-9D9270B80C90}" dt="2022-04-18T15:26:49.394" v="1449" actId="1076"/>
          <ac:spMkLst>
            <pc:docMk/>
            <pc:sldMk cId="4193987788" sldId="318"/>
            <ac:spMk id="9" creationId="{06AF1A97-A345-4FF9-8041-F9FC46B8ADF2}"/>
          </ac:spMkLst>
        </pc:spChg>
        <pc:spChg chg="add mod">
          <ac:chgData name="Cherie Goff" userId="2dcb22ca-351b-44b2-9f70-35cdea92abd0" providerId="ADAL" clId="{1F6E0691-88D6-4BF3-843B-9D9270B80C90}" dt="2022-04-18T15:23:56.681" v="1336" actId="1076"/>
          <ac:spMkLst>
            <pc:docMk/>
            <pc:sldMk cId="4193987788" sldId="318"/>
            <ac:spMk id="11" creationId="{1755C6CC-F6B1-4907-9D13-1C2BFD42BE5A}"/>
          </ac:spMkLst>
        </pc:spChg>
        <pc:spChg chg="add mod">
          <ac:chgData name="Cherie Goff" userId="2dcb22ca-351b-44b2-9f70-35cdea92abd0" providerId="ADAL" clId="{1F6E0691-88D6-4BF3-843B-9D9270B80C90}" dt="2022-04-18T15:24:14.075" v="1339" actId="207"/>
          <ac:spMkLst>
            <pc:docMk/>
            <pc:sldMk cId="4193987788" sldId="318"/>
            <ac:spMk id="13" creationId="{FCC03E53-4D22-43B9-8D7A-A95EAEFC056D}"/>
          </ac:spMkLst>
        </pc:spChg>
        <pc:spChg chg="add mod">
          <ac:chgData name="Cherie Goff" userId="2dcb22ca-351b-44b2-9f70-35cdea92abd0" providerId="ADAL" clId="{1F6E0691-88D6-4BF3-843B-9D9270B80C90}" dt="2022-04-18T15:26:03.782" v="1440" actId="1076"/>
          <ac:spMkLst>
            <pc:docMk/>
            <pc:sldMk cId="4193987788" sldId="318"/>
            <ac:spMk id="15" creationId="{BA4D6B79-9E95-4A91-90BD-EC4BA83CB29C}"/>
          </ac:spMkLst>
        </pc:spChg>
        <pc:spChg chg="add mod">
          <ac:chgData name="Cherie Goff" userId="2dcb22ca-351b-44b2-9f70-35cdea92abd0" providerId="ADAL" clId="{1F6E0691-88D6-4BF3-843B-9D9270B80C90}" dt="2022-04-18T15:26:35.942" v="1446" actId="1076"/>
          <ac:spMkLst>
            <pc:docMk/>
            <pc:sldMk cId="4193987788" sldId="318"/>
            <ac:spMk id="17" creationId="{EBFBE939-4B7D-4280-943C-B007FEC20DE2}"/>
          </ac:spMkLst>
        </pc:spChg>
      </pc:sldChg>
      <pc:sldChg chg="del">
        <pc:chgData name="Cherie Goff" userId="2dcb22ca-351b-44b2-9f70-35cdea92abd0" providerId="ADAL" clId="{1F6E0691-88D6-4BF3-843B-9D9270B80C90}" dt="2022-04-18T14:10:19.199" v="5" actId="47"/>
        <pc:sldMkLst>
          <pc:docMk/>
          <pc:sldMk cId="1398690428" sldId="319"/>
        </pc:sldMkLst>
      </pc:sldChg>
      <pc:sldChg chg="del">
        <pc:chgData name="Cherie Goff" userId="2dcb22ca-351b-44b2-9f70-35cdea92abd0" providerId="ADAL" clId="{1F6E0691-88D6-4BF3-843B-9D9270B80C90}" dt="2022-04-18T14:10:20.100" v="6" actId="47"/>
        <pc:sldMkLst>
          <pc:docMk/>
          <pc:sldMk cId="2794303499" sldId="320"/>
        </pc:sldMkLst>
      </pc:sldChg>
      <pc:sldChg chg="del">
        <pc:chgData name="Cherie Goff" userId="2dcb22ca-351b-44b2-9f70-35cdea92abd0" providerId="ADAL" clId="{1F6E0691-88D6-4BF3-843B-9D9270B80C90}" dt="2022-04-18T14:10:21.320" v="7" actId="47"/>
        <pc:sldMkLst>
          <pc:docMk/>
          <pc:sldMk cId="2306242982" sldId="321"/>
        </pc:sldMkLst>
      </pc:sldChg>
      <pc:sldChg chg="del">
        <pc:chgData name="Cherie Goff" userId="2dcb22ca-351b-44b2-9f70-35cdea92abd0" providerId="ADAL" clId="{1F6E0691-88D6-4BF3-843B-9D9270B80C90}" dt="2022-04-18T14:10:22.181" v="8" actId="47"/>
        <pc:sldMkLst>
          <pc:docMk/>
          <pc:sldMk cId="1949873492" sldId="322"/>
        </pc:sldMkLst>
      </pc:sldChg>
      <pc:sldChg chg="del">
        <pc:chgData name="Cherie Goff" userId="2dcb22ca-351b-44b2-9f70-35cdea92abd0" providerId="ADAL" clId="{1F6E0691-88D6-4BF3-843B-9D9270B80C90}" dt="2022-04-18T14:10:23.057" v="9" actId="47"/>
        <pc:sldMkLst>
          <pc:docMk/>
          <pc:sldMk cId="2508638278" sldId="323"/>
        </pc:sldMkLst>
      </pc:sldChg>
      <pc:sldChg chg="del">
        <pc:chgData name="Cherie Goff" userId="2dcb22ca-351b-44b2-9f70-35cdea92abd0" providerId="ADAL" clId="{1F6E0691-88D6-4BF3-843B-9D9270B80C90}" dt="2022-04-18T14:10:27.294" v="11" actId="47"/>
        <pc:sldMkLst>
          <pc:docMk/>
          <pc:sldMk cId="1411275469" sldId="324"/>
        </pc:sldMkLst>
      </pc:sldChg>
      <pc:sldChg chg="del">
        <pc:chgData name="Cherie Goff" userId="2dcb22ca-351b-44b2-9f70-35cdea92abd0" providerId="ADAL" clId="{1F6E0691-88D6-4BF3-843B-9D9270B80C90}" dt="2022-04-18T14:10:28.272" v="12" actId="47"/>
        <pc:sldMkLst>
          <pc:docMk/>
          <pc:sldMk cId="2911625150" sldId="325"/>
        </pc:sldMkLst>
      </pc:sldChg>
      <pc:sldChg chg="del">
        <pc:chgData name="Cherie Goff" userId="2dcb22ca-351b-44b2-9f70-35cdea92abd0" providerId="ADAL" clId="{1F6E0691-88D6-4BF3-843B-9D9270B80C90}" dt="2022-04-18T14:10:29.711" v="13" actId="47"/>
        <pc:sldMkLst>
          <pc:docMk/>
          <pc:sldMk cId="1950704061" sldId="326"/>
        </pc:sldMkLst>
      </pc:sldChg>
      <pc:sldChg chg="del">
        <pc:chgData name="Cherie Goff" userId="2dcb22ca-351b-44b2-9f70-35cdea92abd0" providerId="ADAL" clId="{1F6E0691-88D6-4BF3-843B-9D9270B80C90}" dt="2022-04-18T14:10:30.643" v="14" actId="47"/>
        <pc:sldMkLst>
          <pc:docMk/>
          <pc:sldMk cId="637692640" sldId="327"/>
        </pc:sldMkLst>
      </pc:sldChg>
      <pc:sldChg chg="del">
        <pc:chgData name="Cherie Goff" userId="2dcb22ca-351b-44b2-9f70-35cdea92abd0" providerId="ADAL" clId="{1F6E0691-88D6-4BF3-843B-9D9270B80C90}" dt="2022-04-18T14:10:31.888" v="15" actId="47"/>
        <pc:sldMkLst>
          <pc:docMk/>
          <pc:sldMk cId="2304002310" sldId="328"/>
        </pc:sldMkLst>
      </pc:sldChg>
      <pc:sldChg chg="del">
        <pc:chgData name="Cherie Goff" userId="2dcb22ca-351b-44b2-9f70-35cdea92abd0" providerId="ADAL" clId="{1F6E0691-88D6-4BF3-843B-9D9270B80C90}" dt="2022-04-18T14:10:32.889" v="16" actId="47"/>
        <pc:sldMkLst>
          <pc:docMk/>
          <pc:sldMk cId="3779617951" sldId="329"/>
        </pc:sldMkLst>
      </pc:sldChg>
      <pc:sldChg chg="del">
        <pc:chgData name="Cherie Goff" userId="2dcb22ca-351b-44b2-9f70-35cdea92abd0" providerId="ADAL" clId="{1F6E0691-88D6-4BF3-843B-9D9270B80C90}" dt="2022-04-18T14:10:34.960" v="18" actId="47"/>
        <pc:sldMkLst>
          <pc:docMk/>
          <pc:sldMk cId="795656560" sldId="330"/>
        </pc:sldMkLst>
      </pc:sldChg>
      <pc:sldChg chg="del">
        <pc:chgData name="Cherie Goff" userId="2dcb22ca-351b-44b2-9f70-35cdea92abd0" providerId="ADAL" clId="{1F6E0691-88D6-4BF3-843B-9D9270B80C90}" dt="2022-04-18T14:10:33.783" v="17" actId="47"/>
        <pc:sldMkLst>
          <pc:docMk/>
          <pc:sldMk cId="3931788618" sldId="331"/>
        </pc:sldMkLst>
      </pc:sldChg>
      <pc:sldChg chg="del">
        <pc:chgData name="Cherie Goff" userId="2dcb22ca-351b-44b2-9f70-35cdea92abd0" providerId="ADAL" clId="{1F6E0691-88D6-4BF3-843B-9D9270B80C90}" dt="2022-04-18T14:10:38.684" v="22" actId="47"/>
        <pc:sldMkLst>
          <pc:docMk/>
          <pc:sldMk cId="2555220783" sldId="332"/>
        </pc:sldMkLst>
      </pc:sldChg>
      <pc:sldChg chg="del">
        <pc:chgData name="Cherie Goff" userId="2dcb22ca-351b-44b2-9f70-35cdea92abd0" providerId="ADAL" clId="{1F6E0691-88D6-4BF3-843B-9D9270B80C90}" dt="2022-04-18T14:10:35.807" v="19" actId="47"/>
        <pc:sldMkLst>
          <pc:docMk/>
          <pc:sldMk cId="2297881717" sldId="333"/>
        </pc:sldMkLst>
      </pc:sldChg>
      <pc:sldChg chg="del">
        <pc:chgData name="Cherie Goff" userId="2dcb22ca-351b-44b2-9f70-35cdea92abd0" providerId="ADAL" clId="{1F6E0691-88D6-4BF3-843B-9D9270B80C90}" dt="2022-04-18T14:10:36.673" v="20" actId="47"/>
        <pc:sldMkLst>
          <pc:docMk/>
          <pc:sldMk cId="2892079162" sldId="334"/>
        </pc:sldMkLst>
      </pc:sldChg>
      <pc:sldChg chg="del">
        <pc:chgData name="Cherie Goff" userId="2dcb22ca-351b-44b2-9f70-35cdea92abd0" providerId="ADAL" clId="{1F6E0691-88D6-4BF3-843B-9D9270B80C90}" dt="2022-04-18T14:10:37.412" v="21" actId="47"/>
        <pc:sldMkLst>
          <pc:docMk/>
          <pc:sldMk cId="237450969" sldId="335"/>
        </pc:sldMkLst>
      </pc:sldChg>
      <pc:sldChg chg="del">
        <pc:chgData name="Cherie Goff" userId="2dcb22ca-351b-44b2-9f70-35cdea92abd0" providerId="ADAL" clId="{1F6E0691-88D6-4BF3-843B-9D9270B80C90}" dt="2022-04-18T14:10:39.541" v="23" actId="47"/>
        <pc:sldMkLst>
          <pc:docMk/>
          <pc:sldMk cId="3049368709" sldId="336"/>
        </pc:sldMkLst>
      </pc:sldChg>
      <pc:sldChg chg="ord">
        <pc:chgData name="Cherie Goff" userId="2dcb22ca-351b-44b2-9f70-35cdea92abd0" providerId="ADAL" clId="{1F6E0691-88D6-4BF3-843B-9D9270B80C90}" dt="2022-04-18T16:31:33.138" v="5365"/>
        <pc:sldMkLst>
          <pc:docMk/>
          <pc:sldMk cId="3586732694" sldId="337"/>
        </pc:sldMkLst>
      </pc:sldChg>
      <pc:sldChg chg="ord modNotesTx">
        <pc:chgData name="Cherie Goff" userId="2dcb22ca-351b-44b2-9f70-35cdea92abd0" providerId="ADAL" clId="{1F6E0691-88D6-4BF3-843B-9D9270B80C90}" dt="2022-04-18T16:31:47.084" v="5367"/>
        <pc:sldMkLst>
          <pc:docMk/>
          <pc:sldMk cId="2028693435" sldId="338"/>
        </pc:sldMkLst>
      </pc:sldChg>
      <pc:sldChg chg="addSp modSp add mod ord modAnim modNotesTx">
        <pc:chgData name="Cherie Goff" userId="2dcb22ca-351b-44b2-9f70-35cdea92abd0" providerId="ADAL" clId="{1F6E0691-88D6-4BF3-843B-9D9270B80C90}" dt="2022-04-18T16:36:09.451" v="5423" actId="20577"/>
        <pc:sldMkLst>
          <pc:docMk/>
          <pc:sldMk cId="2814668059" sldId="339"/>
        </pc:sldMkLst>
        <pc:spChg chg="mod">
          <ac:chgData name="Cherie Goff" userId="2dcb22ca-351b-44b2-9f70-35cdea92abd0" providerId="ADAL" clId="{1F6E0691-88D6-4BF3-843B-9D9270B80C90}" dt="2022-04-18T16:36:09.451" v="5423" actId="20577"/>
          <ac:spMkLst>
            <pc:docMk/>
            <pc:sldMk cId="2814668059" sldId="339"/>
            <ac:spMk id="2" creationId="{F7A46707-097C-40F8-9407-BC96B5DE9871}"/>
          </ac:spMkLst>
        </pc:spChg>
        <pc:spChg chg="mod">
          <ac:chgData name="Cherie Goff" userId="2dcb22ca-351b-44b2-9f70-35cdea92abd0" providerId="ADAL" clId="{1F6E0691-88D6-4BF3-843B-9D9270B80C90}" dt="2022-04-18T15:20:13.124" v="1278" actId="1076"/>
          <ac:spMkLst>
            <pc:docMk/>
            <pc:sldMk cId="2814668059" sldId="339"/>
            <ac:spMk id="3" creationId="{04490B0E-8794-4CC8-AABA-D462D874D568}"/>
          </ac:spMkLst>
        </pc:spChg>
        <pc:spChg chg="add mod">
          <ac:chgData name="Cherie Goff" userId="2dcb22ca-351b-44b2-9f70-35cdea92abd0" providerId="ADAL" clId="{1F6E0691-88D6-4BF3-843B-9D9270B80C90}" dt="2022-04-18T15:20:15.072" v="1279" actId="1076"/>
          <ac:spMkLst>
            <pc:docMk/>
            <pc:sldMk cId="2814668059" sldId="339"/>
            <ac:spMk id="5" creationId="{4D5D09DA-9FDE-4DEE-B6F0-BCAB33C4C1C7}"/>
          </ac:spMkLst>
        </pc:spChg>
      </pc:sldChg>
      <pc:sldChg chg="add del ord">
        <pc:chgData name="Cherie Goff" userId="2dcb22ca-351b-44b2-9f70-35cdea92abd0" providerId="ADAL" clId="{1F6E0691-88D6-4BF3-843B-9D9270B80C90}" dt="2022-04-18T14:30:20.395" v="58" actId="47"/>
        <pc:sldMkLst>
          <pc:docMk/>
          <pc:sldMk cId="2899846996" sldId="340"/>
        </pc:sldMkLst>
      </pc:sldChg>
      <pc:sldChg chg="addSp modSp add mod setBg modAnim modNotesTx">
        <pc:chgData name="Cherie Goff" userId="2dcb22ca-351b-44b2-9f70-35cdea92abd0" providerId="ADAL" clId="{1F6E0691-88D6-4BF3-843B-9D9270B80C90}" dt="2022-04-18T15:59:22.345" v="2458" actId="20577"/>
        <pc:sldMkLst>
          <pc:docMk/>
          <pc:sldMk cId="3216123652" sldId="340"/>
        </pc:sldMkLst>
        <pc:spChg chg="mod">
          <ac:chgData name="Cherie Goff" userId="2dcb22ca-351b-44b2-9f70-35cdea92abd0" providerId="ADAL" clId="{1F6E0691-88D6-4BF3-843B-9D9270B80C90}" dt="2022-04-18T14:52:59.410" v="565" actId="20577"/>
          <ac:spMkLst>
            <pc:docMk/>
            <pc:sldMk cId="3216123652" sldId="340"/>
            <ac:spMk id="2" creationId="{F7A46707-097C-40F8-9407-BC96B5DE9871}"/>
          </ac:spMkLst>
        </pc:spChg>
        <pc:spChg chg="mod">
          <ac:chgData name="Cherie Goff" userId="2dcb22ca-351b-44b2-9f70-35cdea92abd0" providerId="ADAL" clId="{1F6E0691-88D6-4BF3-843B-9D9270B80C90}" dt="2022-04-18T15:58:50.513" v="2449" actId="1076"/>
          <ac:spMkLst>
            <pc:docMk/>
            <pc:sldMk cId="3216123652" sldId="340"/>
            <ac:spMk id="3" creationId="{04490B0E-8794-4CC8-AABA-D462D874D568}"/>
          </ac:spMkLst>
        </pc:spChg>
        <pc:spChg chg="mod">
          <ac:chgData name="Cherie Goff" userId="2dcb22ca-351b-44b2-9f70-35cdea92abd0" providerId="ADAL" clId="{1F6E0691-88D6-4BF3-843B-9D9270B80C90}" dt="2022-04-18T14:54:44.541" v="593" actId="1076"/>
          <ac:spMkLst>
            <pc:docMk/>
            <pc:sldMk cId="3216123652" sldId="340"/>
            <ac:spMk id="5" creationId="{4D5D09DA-9FDE-4DEE-B6F0-BCAB33C4C1C7}"/>
          </ac:spMkLst>
        </pc:spChg>
        <pc:spChg chg="add mod">
          <ac:chgData name="Cherie Goff" userId="2dcb22ca-351b-44b2-9f70-35cdea92abd0" providerId="ADAL" clId="{1F6E0691-88D6-4BF3-843B-9D9270B80C90}" dt="2022-04-18T15:58:46.928" v="2448" actId="20577"/>
          <ac:spMkLst>
            <pc:docMk/>
            <pc:sldMk cId="3216123652" sldId="340"/>
            <ac:spMk id="6" creationId="{952D4154-9E68-4C39-8040-5767E2343386}"/>
          </ac:spMkLst>
        </pc:spChg>
      </pc:sldChg>
      <pc:sldChg chg="modSp add mod setBg modNotesTx">
        <pc:chgData name="Cherie Goff" userId="2dcb22ca-351b-44b2-9f70-35cdea92abd0" providerId="ADAL" clId="{1F6E0691-88D6-4BF3-843B-9D9270B80C90}" dt="2022-04-18T18:55:33.760" v="9314" actId="20577"/>
        <pc:sldMkLst>
          <pc:docMk/>
          <pc:sldMk cId="2745252980" sldId="341"/>
        </pc:sldMkLst>
        <pc:spChg chg="mod">
          <ac:chgData name="Cherie Goff" userId="2dcb22ca-351b-44b2-9f70-35cdea92abd0" providerId="ADAL" clId="{1F6E0691-88D6-4BF3-843B-9D9270B80C90}" dt="2022-04-18T18:55:33.760" v="9314" actId="20577"/>
          <ac:spMkLst>
            <pc:docMk/>
            <pc:sldMk cId="2745252980" sldId="341"/>
            <ac:spMk id="2" creationId="{F7A46707-097C-40F8-9407-BC96B5DE9871}"/>
          </ac:spMkLst>
        </pc:spChg>
        <pc:spChg chg="mod">
          <ac:chgData name="Cherie Goff" userId="2dcb22ca-351b-44b2-9f70-35cdea92abd0" providerId="ADAL" clId="{1F6E0691-88D6-4BF3-843B-9D9270B80C90}" dt="2022-04-18T15:01:21.722" v="947" actId="1076"/>
          <ac:spMkLst>
            <pc:docMk/>
            <pc:sldMk cId="2745252980" sldId="341"/>
            <ac:spMk id="3" creationId="{04490B0E-8794-4CC8-AABA-D462D874D568}"/>
          </ac:spMkLst>
        </pc:spChg>
        <pc:spChg chg="mod">
          <ac:chgData name="Cherie Goff" userId="2dcb22ca-351b-44b2-9f70-35cdea92abd0" providerId="ADAL" clId="{1F6E0691-88D6-4BF3-843B-9D9270B80C90}" dt="2022-04-18T15:00:36.106" v="860" actId="20577"/>
          <ac:spMkLst>
            <pc:docMk/>
            <pc:sldMk cId="2745252980" sldId="341"/>
            <ac:spMk id="5" creationId="{4D5D09DA-9FDE-4DEE-B6F0-BCAB33C4C1C7}"/>
          </ac:spMkLst>
        </pc:spChg>
        <pc:spChg chg="mod">
          <ac:chgData name="Cherie Goff" userId="2dcb22ca-351b-44b2-9f70-35cdea92abd0" providerId="ADAL" clId="{1F6E0691-88D6-4BF3-843B-9D9270B80C90}" dt="2022-04-18T15:01:15.896" v="946" actId="1076"/>
          <ac:spMkLst>
            <pc:docMk/>
            <pc:sldMk cId="2745252980" sldId="341"/>
            <ac:spMk id="6" creationId="{952D4154-9E68-4C39-8040-5767E2343386}"/>
          </ac:spMkLst>
        </pc:spChg>
      </pc:sldChg>
      <pc:sldChg chg="addSp modSp add mod setBg modAnim modNotesTx">
        <pc:chgData name="Cherie Goff" userId="2dcb22ca-351b-44b2-9f70-35cdea92abd0" providerId="ADAL" clId="{1F6E0691-88D6-4BF3-843B-9D9270B80C90}" dt="2022-04-18T15:32:32.968" v="1614" actId="20577"/>
        <pc:sldMkLst>
          <pc:docMk/>
          <pc:sldMk cId="2637573151" sldId="342"/>
        </pc:sldMkLst>
        <pc:spChg chg="mod">
          <ac:chgData name="Cherie Goff" userId="2dcb22ca-351b-44b2-9f70-35cdea92abd0" providerId="ADAL" clId="{1F6E0691-88D6-4BF3-843B-9D9270B80C90}" dt="2022-04-18T15:11:36.306" v="1191" actId="20577"/>
          <ac:spMkLst>
            <pc:docMk/>
            <pc:sldMk cId="2637573151" sldId="342"/>
            <ac:spMk id="2" creationId="{F7A46707-097C-40F8-9407-BC96B5DE9871}"/>
          </ac:spMkLst>
        </pc:spChg>
        <pc:spChg chg="mod">
          <ac:chgData name="Cherie Goff" userId="2dcb22ca-351b-44b2-9f70-35cdea92abd0" providerId="ADAL" clId="{1F6E0691-88D6-4BF3-843B-9D9270B80C90}" dt="2022-04-18T15:12:19.743" v="1197" actId="14100"/>
          <ac:spMkLst>
            <pc:docMk/>
            <pc:sldMk cId="2637573151" sldId="342"/>
            <ac:spMk id="3" creationId="{04490B0E-8794-4CC8-AABA-D462D874D568}"/>
          </ac:spMkLst>
        </pc:spChg>
        <pc:spChg chg="mod">
          <ac:chgData name="Cherie Goff" userId="2dcb22ca-351b-44b2-9f70-35cdea92abd0" providerId="ADAL" clId="{1F6E0691-88D6-4BF3-843B-9D9270B80C90}" dt="2022-04-18T15:12:13.624" v="1195" actId="1076"/>
          <ac:spMkLst>
            <pc:docMk/>
            <pc:sldMk cId="2637573151" sldId="342"/>
            <ac:spMk id="5" creationId="{4D5D09DA-9FDE-4DEE-B6F0-BCAB33C4C1C7}"/>
          </ac:spMkLst>
        </pc:spChg>
        <pc:spChg chg="mod">
          <ac:chgData name="Cherie Goff" userId="2dcb22ca-351b-44b2-9f70-35cdea92abd0" providerId="ADAL" clId="{1F6E0691-88D6-4BF3-843B-9D9270B80C90}" dt="2022-04-18T15:12:26.400" v="1199" actId="14100"/>
          <ac:spMkLst>
            <pc:docMk/>
            <pc:sldMk cId="2637573151" sldId="342"/>
            <ac:spMk id="6" creationId="{952D4154-9E68-4C39-8040-5767E2343386}"/>
          </ac:spMkLst>
        </pc:spChg>
        <pc:spChg chg="add mod">
          <ac:chgData name="Cherie Goff" userId="2dcb22ca-351b-44b2-9f70-35cdea92abd0" providerId="ADAL" clId="{1F6E0691-88D6-4BF3-843B-9D9270B80C90}" dt="2022-04-18T15:13:58.955" v="1211" actId="27636"/>
          <ac:spMkLst>
            <pc:docMk/>
            <pc:sldMk cId="2637573151" sldId="342"/>
            <ac:spMk id="7" creationId="{9297CB26-1972-4B99-9D59-EF48A15A332C}"/>
          </ac:spMkLst>
        </pc:spChg>
        <pc:spChg chg="add mod">
          <ac:chgData name="Cherie Goff" userId="2dcb22ca-351b-44b2-9f70-35cdea92abd0" providerId="ADAL" clId="{1F6E0691-88D6-4BF3-843B-9D9270B80C90}" dt="2022-04-18T15:12:53.136" v="1206"/>
          <ac:spMkLst>
            <pc:docMk/>
            <pc:sldMk cId="2637573151" sldId="342"/>
            <ac:spMk id="8" creationId="{90D4DDAA-8A7C-4DC2-8C96-8FA106E7619B}"/>
          </ac:spMkLst>
        </pc:spChg>
        <pc:spChg chg="add mod">
          <ac:chgData name="Cherie Goff" userId="2dcb22ca-351b-44b2-9f70-35cdea92abd0" providerId="ADAL" clId="{1F6E0691-88D6-4BF3-843B-9D9270B80C90}" dt="2022-04-18T15:13:48.256" v="1209" actId="27636"/>
          <ac:spMkLst>
            <pc:docMk/>
            <pc:sldMk cId="2637573151" sldId="342"/>
            <ac:spMk id="9" creationId="{16337922-F5C4-44C8-BCA8-3508BEFA0807}"/>
          </ac:spMkLst>
        </pc:spChg>
        <pc:spChg chg="add mod">
          <ac:chgData name="Cherie Goff" userId="2dcb22ca-351b-44b2-9f70-35cdea92abd0" providerId="ADAL" clId="{1F6E0691-88D6-4BF3-843B-9D9270B80C90}" dt="2022-04-18T15:14:20.449" v="1218" actId="27636"/>
          <ac:spMkLst>
            <pc:docMk/>
            <pc:sldMk cId="2637573151" sldId="342"/>
            <ac:spMk id="10" creationId="{3039CA23-D8A1-4926-A3C0-244B9C0DFCD0}"/>
          </ac:spMkLst>
        </pc:spChg>
        <pc:spChg chg="add mod">
          <ac:chgData name="Cherie Goff" userId="2dcb22ca-351b-44b2-9f70-35cdea92abd0" providerId="ADAL" clId="{1F6E0691-88D6-4BF3-843B-9D9270B80C90}" dt="2022-04-18T15:14:27.765" v="1220" actId="27636"/>
          <ac:spMkLst>
            <pc:docMk/>
            <pc:sldMk cId="2637573151" sldId="342"/>
            <ac:spMk id="11" creationId="{8742CD21-96CB-4CD6-B129-5FA81AC4CD53}"/>
          </ac:spMkLst>
        </pc:spChg>
      </pc:sldChg>
      <pc:sldChg chg="addSp delSp modSp add mod setBg delAnim modAnim modNotesTx">
        <pc:chgData name="Cherie Goff" userId="2dcb22ca-351b-44b2-9f70-35cdea92abd0" providerId="ADAL" clId="{1F6E0691-88D6-4BF3-843B-9D9270B80C90}" dt="2022-04-18T17:01:18.634" v="6064" actId="123"/>
        <pc:sldMkLst>
          <pc:docMk/>
          <pc:sldMk cId="600183728" sldId="343"/>
        </pc:sldMkLst>
        <pc:spChg chg="mod">
          <ac:chgData name="Cherie Goff" userId="2dcb22ca-351b-44b2-9f70-35cdea92abd0" providerId="ADAL" clId="{1F6E0691-88D6-4BF3-843B-9D9270B80C90}" dt="2022-04-18T15:27:39.209" v="1465" actId="20577"/>
          <ac:spMkLst>
            <pc:docMk/>
            <pc:sldMk cId="600183728" sldId="343"/>
            <ac:spMk id="2" creationId="{F7A46707-097C-40F8-9407-BC96B5DE9871}"/>
          </ac:spMkLst>
        </pc:spChg>
        <pc:spChg chg="mod">
          <ac:chgData name="Cherie Goff" userId="2dcb22ca-351b-44b2-9f70-35cdea92abd0" providerId="ADAL" clId="{1F6E0691-88D6-4BF3-843B-9D9270B80C90}" dt="2022-04-18T15:43:37.683" v="1714" actId="14100"/>
          <ac:spMkLst>
            <pc:docMk/>
            <pc:sldMk cId="600183728" sldId="343"/>
            <ac:spMk id="5" creationId="{B5BC14BA-772C-4010-AE40-14D657A3CB04}"/>
          </ac:spMkLst>
        </pc:spChg>
        <pc:spChg chg="del mod">
          <ac:chgData name="Cherie Goff" userId="2dcb22ca-351b-44b2-9f70-35cdea92abd0" providerId="ADAL" clId="{1F6E0691-88D6-4BF3-843B-9D9270B80C90}" dt="2022-04-18T15:47:00.747" v="1874" actId="478"/>
          <ac:spMkLst>
            <pc:docMk/>
            <pc:sldMk cId="600183728" sldId="343"/>
            <ac:spMk id="7" creationId="{BE4F6217-1201-4752-9595-02DC5FD75C37}"/>
          </ac:spMkLst>
        </pc:spChg>
        <pc:spChg chg="del mod">
          <ac:chgData name="Cherie Goff" userId="2dcb22ca-351b-44b2-9f70-35cdea92abd0" providerId="ADAL" clId="{1F6E0691-88D6-4BF3-843B-9D9270B80C90}" dt="2022-04-18T15:47:02.408" v="1875" actId="478"/>
          <ac:spMkLst>
            <pc:docMk/>
            <pc:sldMk cId="600183728" sldId="343"/>
            <ac:spMk id="9" creationId="{06AF1A97-A345-4FF9-8041-F9FC46B8ADF2}"/>
          </ac:spMkLst>
        </pc:spChg>
        <pc:spChg chg="del mod">
          <ac:chgData name="Cherie Goff" userId="2dcb22ca-351b-44b2-9f70-35cdea92abd0" providerId="ADAL" clId="{1F6E0691-88D6-4BF3-843B-9D9270B80C90}" dt="2022-04-18T15:47:03.623" v="1876" actId="478"/>
          <ac:spMkLst>
            <pc:docMk/>
            <pc:sldMk cId="600183728" sldId="343"/>
            <ac:spMk id="11" creationId="{1755C6CC-F6B1-4907-9D13-1C2BFD42BE5A}"/>
          </ac:spMkLst>
        </pc:spChg>
        <pc:spChg chg="add mod">
          <ac:chgData name="Cherie Goff" userId="2dcb22ca-351b-44b2-9f70-35cdea92abd0" providerId="ADAL" clId="{1F6E0691-88D6-4BF3-843B-9D9270B80C90}" dt="2022-04-18T17:01:18.634" v="6064" actId="123"/>
          <ac:spMkLst>
            <pc:docMk/>
            <pc:sldMk cId="600183728" sldId="343"/>
            <ac:spMk id="12" creationId="{B674D8BC-6915-4C79-955E-7928810E1092}"/>
          </ac:spMkLst>
        </pc:spChg>
        <pc:spChg chg="del">
          <ac:chgData name="Cherie Goff" userId="2dcb22ca-351b-44b2-9f70-35cdea92abd0" providerId="ADAL" clId="{1F6E0691-88D6-4BF3-843B-9D9270B80C90}" dt="2022-04-18T15:47:05.066" v="1877" actId="478"/>
          <ac:spMkLst>
            <pc:docMk/>
            <pc:sldMk cId="600183728" sldId="343"/>
            <ac:spMk id="13" creationId="{FCC03E53-4D22-43B9-8D7A-A95EAEFC056D}"/>
          </ac:spMkLst>
        </pc:spChg>
        <pc:spChg chg="del">
          <ac:chgData name="Cherie Goff" userId="2dcb22ca-351b-44b2-9f70-35cdea92abd0" providerId="ADAL" clId="{1F6E0691-88D6-4BF3-843B-9D9270B80C90}" dt="2022-04-18T15:47:06.568" v="1878" actId="478"/>
          <ac:spMkLst>
            <pc:docMk/>
            <pc:sldMk cId="600183728" sldId="343"/>
            <ac:spMk id="15" creationId="{BA4D6B79-9E95-4A91-90BD-EC4BA83CB29C}"/>
          </ac:spMkLst>
        </pc:spChg>
        <pc:spChg chg="del">
          <ac:chgData name="Cherie Goff" userId="2dcb22ca-351b-44b2-9f70-35cdea92abd0" providerId="ADAL" clId="{1F6E0691-88D6-4BF3-843B-9D9270B80C90}" dt="2022-04-18T15:47:07.960" v="1879" actId="478"/>
          <ac:spMkLst>
            <pc:docMk/>
            <pc:sldMk cId="600183728" sldId="343"/>
            <ac:spMk id="17" creationId="{EBFBE939-4B7D-4280-943C-B007FEC20DE2}"/>
          </ac:spMkLst>
        </pc:spChg>
      </pc:sldChg>
      <pc:sldChg chg="delSp modSp add mod setBg delAnim modNotesTx">
        <pc:chgData name="Cherie Goff" userId="2dcb22ca-351b-44b2-9f70-35cdea92abd0" providerId="ADAL" clId="{1F6E0691-88D6-4BF3-843B-9D9270B80C90}" dt="2022-04-18T16:34:47.964" v="5400"/>
        <pc:sldMkLst>
          <pc:docMk/>
          <pc:sldMk cId="1845061987" sldId="344"/>
        </pc:sldMkLst>
        <pc:spChg chg="mod">
          <ac:chgData name="Cherie Goff" userId="2dcb22ca-351b-44b2-9f70-35cdea92abd0" providerId="ADAL" clId="{1F6E0691-88D6-4BF3-843B-9D9270B80C90}" dt="2022-04-18T15:50:11.319" v="1905" actId="20577"/>
          <ac:spMkLst>
            <pc:docMk/>
            <pc:sldMk cId="1845061987" sldId="344"/>
            <ac:spMk id="2" creationId="{F7A46707-097C-40F8-9407-BC96B5DE9871}"/>
          </ac:spMkLst>
        </pc:spChg>
        <pc:spChg chg="del">
          <ac:chgData name="Cherie Goff" userId="2dcb22ca-351b-44b2-9f70-35cdea92abd0" providerId="ADAL" clId="{1F6E0691-88D6-4BF3-843B-9D9270B80C90}" dt="2022-04-18T16:20:15.453" v="4883" actId="478"/>
          <ac:spMkLst>
            <pc:docMk/>
            <pc:sldMk cId="1845061987" sldId="344"/>
            <ac:spMk id="5" creationId="{B5BC14BA-772C-4010-AE40-14D657A3CB04}"/>
          </ac:spMkLst>
        </pc:spChg>
        <pc:spChg chg="del">
          <ac:chgData name="Cherie Goff" userId="2dcb22ca-351b-44b2-9f70-35cdea92abd0" providerId="ADAL" clId="{1F6E0691-88D6-4BF3-843B-9D9270B80C90}" dt="2022-04-18T16:20:16.824" v="4884" actId="478"/>
          <ac:spMkLst>
            <pc:docMk/>
            <pc:sldMk cId="1845061987" sldId="344"/>
            <ac:spMk id="12" creationId="{B674D8BC-6915-4C79-955E-7928810E1092}"/>
          </ac:spMkLst>
        </pc:spChg>
      </pc:sldChg>
      <pc:sldChg chg="addSp delSp modSp add mod setBg delAnim modNotesTx">
        <pc:chgData name="Cherie Goff" userId="2dcb22ca-351b-44b2-9f70-35cdea92abd0" providerId="ADAL" clId="{1F6E0691-88D6-4BF3-843B-9D9270B80C90}" dt="2022-04-18T16:16:35.285" v="4687" actId="12"/>
        <pc:sldMkLst>
          <pc:docMk/>
          <pc:sldMk cId="436805318" sldId="345"/>
        </pc:sldMkLst>
        <pc:spChg chg="mod">
          <ac:chgData name="Cherie Goff" userId="2dcb22ca-351b-44b2-9f70-35cdea92abd0" providerId="ADAL" clId="{1F6E0691-88D6-4BF3-843B-9D9270B80C90}" dt="2022-04-18T16:05:32.933" v="3175" actId="20577"/>
          <ac:spMkLst>
            <pc:docMk/>
            <pc:sldMk cId="436805318" sldId="345"/>
            <ac:spMk id="2" creationId="{F7A46707-097C-40F8-9407-BC96B5DE9871}"/>
          </ac:spMkLst>
        </pc:spChg>
        <pc:spChg chg="del">
          <ac:chgData name="Cherie Goff" userId="2dcb22ca-351b-44b2-9f70-35cdea92abd0" providerId="ADAL" clId="{1F6E0691-88D6-4BF3-843B-9D9270B80C90}" dt="2022-04-18T16:11:07.752" v="4191" actId="478"/>
          <ac:spMkLst>
            <pc:docMk/>
            <pc:sldMk cId="436805318" sldId="345"/>
            <ac:spMk id="3" creationId="{04490B0E-8794-4CC8-AABA-D462D874D568}"/>
          </ac:spMkLst>
        </pc:spChg>
        <pc:spChg chg="del">
          <ac:chgData name="Cherie Goff" userId="2dcb22ca-351b-44b2-9f70-35cdea92abd0" providerId="ADAL" clId="{1F6E0691-88D6-4BF3-843B-9D9270B80C90}" dt="2022-04-18T16:11:05.665" v="4190" actId="478"/>
          <ac:spMkLst>
            <pc:docMk/>
            <pc:sldMk cId="436805318" sldId="345"/>
            <ac:spMk id="5" creationId="{4D5D09DA-9FDE-4DEE-B6F0-BCAB33C4C1C7}"/>
          </ac:spMkLst>
        </pc:spChg>
        <pc:spChg chg="del">
          <ac:chgData name="Cherie Goff" userId="2dcb22ca-351b-44b2-9f70-35cdea92abd0" providerId="ADAL" clId="{1F6E0691-88D6-4BF3-843B-9D9270B80C90}" dt="2022-04-18T16:11:10.951" v="4193" actId="478"/>
          <ac:spMkLst>
            <pc:docMk/>
            <pc:sldMk cId="436805318" sldId="345"/>
            <ac:spMk id="6" creationId="{952D4154-9E68-4C39-8040-5767E2343386}"/>
          </ac:spMkLst>
        </pc:spChg>
        <pc:spChg chg="del">
          <ac:chgData name="Cherie Goff" userId="2dcb22ca-351b-44b2-9f70-35cdea92abd0" providerId="ADAL" clId="{1F6E0691-88D6-4BF3-843B-9D9270B80C90}" dt="2022-04-18T16:11:15.055" v="4196" actId="478"/>
          <ac:spMkLst>
            <pc:docMk/>
            <pc:sldMk cId="436805318" sldId="345"/>
            <ac:spMk id="7" creationId="{9297CB26-1972-4B99-9D59-EF48A15A332C}"/>
          </ac:spMkLst>
        </pc:spChg>
        <pc:spChg chg="del">
          <ac:chgData name="Cherie Goff" userId="2dcb22ca-351b-44b2-9f70-35cdea92abd0" providerId="ADAL" clId="{1F6E0691-88D6-4BF3-843B-9D9270B80C90}" dt="2022-04-18T16:11:12.280" v="4194" actId="478"/>
          <ac:spMkLst>
            <pc:docMk/>
            <pc:sldMk cId="436805318" sldId="345"/>
            <ac:spMk id="8" creationId="{90D4DDAA-8A7C-4DC2-8C96-8FA106E7619B}"/>
          </ac:spMkLst>
        </pc:spChg>
        <pc:spChg chg="del">
          <ac:chgData name="Cherie Goff" userId="2dcb22ca-351b-44b2-9f70-35cdea92abd0" providerId="ADAL" clId="{1F6E0691-88D6-4BF3-843B-9D9270B80C90}" dt="2022-04-18T16:11:13.568" v="4195" actId="478"/>
          <ac:spMkLst>
            <pc:docMk/>
            <pc:sldMk cId="436805318" sldId="345"/>
            <ac:spMk id="9" creationId="{16337922-F5C4-44C8-BCA8-3508BEFA0807}"/>
          </ac:spMkLst>
        </pc:spChg>
        <pc:spChg chg="del">
          <ac:chgData name="Cherie Goff" userId="2dcb22ca-351b-44b2-9f70-35cdea92abd0" providerId="ADAL" clId="{1F6E0691-88D6-4BF3-843B-9D9270B80C90}" dt="2022-04-18T16:11:16.952" v="4197" actId="478"/>
          <ac:spMkLst>
            <pc:docMk/>
            <pc:sldMk cId="436805318" sldId="345"/>
            <ac:spMk id="10" creationId="{3039CA23-D8A1-4926-A3C0-244B9C0DFCD0}"/>
          </ac:spMkLst>
        </pc:spChg>
        <pc:spChg chg="del">
          <ac:chgData name="Cherie Goff" userId="2dcb22ca-351b-44b2-9f70-35cdea92abd0" providerId="ADAL" clId="{1F6E0691-88D6-4BF3-843B-9D9270B80C90}" dt="2022-04-18T16:11:19.010" v="4198" actId="478"/>
          <ac:spMkLst>
            <pc:docMk/>
            <pc:sldMk cId="436805318" sldId="345"/>
            <ac:spMk id="11" creationId="{8742CD21-96CB-4CD6-B129-5FA81AC4CD53}"/>
          </ac:spMkLst>
        </pc:spChg>
        <pc:spChg chg="add del mod">
          <ac:chgData name="Cherie Goff" userId="2dcb22ca-351b-44b2-9f70-35cdea92abd0" providerId="ADAL" clId="{1F6E0691-88D6-4BF3-843B-9D9270B80C90}" dt="2022-04-18T16:11:09.471" v="4192" actId="478"/>
          <ac:spMkLst>
            <pc:docMk/>
            <pc:sldMk cId="436805318" sldId="345"/>
            <ac:spMk id="12" creationId="{083CD5E4-9E36-4E54-A83C-C325B90BA5EA}"/>
          </ac:spMkLst>
        </pc:spChg>
      </pc:sldChg>
      <pc:sldChg chg="addSp delSp modSp add del mod ord delAnim modNotesTx">
        <pc:chgData name="Cherie Goff" userId="2dcb22ca-351b-44b2-9f70-35cdea92abd0" providerId="ADAL" clId="{1F6E0691-88D6-4BF3-843B-9D9270B80C90}" dt="2022-04-18T16:35:53.795" v="5421" actId="2696"/>
        <pc:sldMkLst>
          <pc:docMk/>
          <pc:sldMk cId="2488753485" sldId="346"/>
        </pc:sldMkLst>
        <pc:spChg chg="mod">
          <ac:chgData name="Cherie Goff" userId="2dcb22ca-351b-44b2-9f70-35cdea92abd0" providerId="ADAL" clId="{1F6E0691-88D6-4BF3-843B-9D9270B80C90}" dt="2022-04-18T16:35:21.244" v="5405" actId="20577"/>
          <ac:spMkLst>
            <pc:docMk/>
            <pc:sldMk cId="2488753485" sldId="346"/>
            <ac:spMk id="2" creationId="{F7A46707-097C-40F8-9407-BC96B5DE9871}"/>
          </ac:spMkLst>
        </pc:spChg>
        <pc:spChg chg="del">
          <ac:chgData name="Cherie Goff" userId="2dcb22ca-351b-44b2-9f70-35cdea92abd0" providerId="ADAL" clId="{1F6E0691-88D6-4BF3-843B-9D9270B80C90}" dt="2022-04-18T16:35:26.589" v="5407" actId="478"/>
          <ac:spMkLst>
            <pc:docMk/>
            <pc:sldMk cId="2488753485" sldId="346"/>
            <ac:spMk id="3" creationId="{04490B0E-8794-4CC8-AABA-D462D874D568}"/>
          </ac:spMkLst>
        </pc:spChg>
        <pc:spChg chg="del">
          <ac:chgData name="Cherie Goff" userId="2dcb22ca-351b-44b2-9f70-35cdea92abd0" providerId="ADAL" clId="{1F6E0691-88D6-4BF3-843B-9D9270B80C90}" dt="2022-04-18T16:35:24.567" v="5406" actId="478"/>
          <ac:spMkLst>
            <pc:docMk/>
            <pc:sldMk cId="2488753485" sldId="346"/>
            <ac:spMk id="5" creationId="{4D5D09DA-9FDE-4DEE-B6F0-BCAB33C4C1C7}"/>
          </ac:spMkLst>
        </pc:spChg>
        <pc:spChg chg="add mod">
          <ac:chgData name="Cherie Goff" userId="2dcb22ca-351b-44b2-9f70-35cdea92abd0" providerId="ADAL" clId="{1F6E0691-88D6-4BF3-843B-9D9270B80C90}" dt="2022-04-18T16:35:26.589" v="5407" actId="478"/>
          <ac:spMkLst>
            <pc:docMk/>
            <pc:sldMk cId="2488753485" sldId="346"/>
            <ac:spMk id="6" creationId="{5463B0B2-A6CE-4E57-B043-0BE51AB8CF1B}"/>
          </ac:spMkLst>
        </pc:spChg>
      </pc:sldChg>
      <pc:sldChg chg="addSp delSp modSp add mod ord setBg delAnim modNotesTx">
        <pc:chgData name="Cherie Goff" userId="2dcb22ca-351b-44b2-9f70-35cdea92abd0" providerId="ADAL" clId="{1F6E0691-88D6-4BF3-843B-9D9270B80C90}" dt="2022-04-18T16:59:04.424" v="6059" actId="12"/>
        <pc:sldMkLst>
          <pc:docMk/>
          <pc:sldMk cId="3140805391" sldId="346"/>
        </pc:sldMkLst>
        <pc:spChg chg="mod">
          <ac:chgData name="Cherie Goff" userId="2dcb22ca-351b-44b2-9f70-35cdea92abd0" providerId="ADAL" clId="{1F6E0691-88D6-4BF3-843B-9D9270B80C90}" dt="2022-04-18T16:45:35.938" v="5876" actId="20577"/>
          <ac:spMkLst>
            <pc:docMk/>
            <pc:sldMk cId="3140805391" sldId="346"/>
            <ac:spMk id="2" creationId="{F7A46707-097C-40F8-9407-BC96B5DE9871}"/>
          </ac:spMkLst>
        </pc:spChg>
        <pc:spChg chg="del">
          <ac:chgData name="Cherie Goff" userId="2dcb22ca-351b-44b2-9f70-35cdea92abd0" providerId="ADAL" clId="{1F6E0691-88D6-4BF3-843B-9D9270B80C90}" dt="2022-04-18T16:55:58.350" v="6044" actId="478"/>
          <ac:spMkLst>
            <pc:docMk/>
            <pc:sldMk cId="3140805391" sldId="346"/>
            <ac:spMk id="4" creationId="{96D1CF43-5233-4EAE-81BC-CA3EC2523365}"/>
          </ac:spMkLst>
        </pc:spChg>
        <pc:spChg chg="add mod">
          <ac:chgData name="Cherie Goff" userId="2dcb22ca-351b-44b2-9f70-35cdea92abd0" providerId="ADAL" clId="{1F6E0691-88D6-4BF3-843B-9D9270B80C90}" dt="2022-04-18T16:58:07.172" v="6056" actId="207"/>
          <ac:spMkLst>
            <pc:docMk/>
            <pc:sldMk cId="3140805391" sldId="346"/>
            <ac:spMk id="5" creationId="{F3957AF9-6E3C-4229-B610-37B18F3F7B53}"/>
          </ac:spMkLst>
        </pc:spChg>
      </pc:sldChg>
      <pc:sldChg chg="addSp delSp modSp add mod ord setBg delAnim modNotesTx">
        <pc:chgData name="Cherie Goff" userId="2dcb22ca-351b-44b2-9f70-35cdea92abd0" providerId="ADAL" clId="{1F6E0691-88D6-4BF3-843B-9D9270B80C90}" dt="2022-04-18T18:32:38.774" v="9303" actId="20577"/>
        <pc:sldMkLst>
          <pc:docMk/>
          <pc:sldMk cId="3120975705" sldId="347"/>
        </pc:sldMkLst>
        <pc:spChg chg="mod">
          <ac:chgData name="Cherie Goff" userId="2dcb22ca-351b-44b2-9f70-35cdea92abd0" providerId="ADAL" clId="{1F6E0691-88D6-4BF3-843B-9D9270B80C90}" dt="2022-04-18T17:01:41.167" v="6072" actId="20577"/>
          <ac:spMkLst>
            <pc:docMk/>
            <pc:sldMk cId="3120975705" sldId="347"/>
            <ac:spMk id="2" creationId="{F7A46707-097C-40F8-9407-BC96B5DE9871}"/>
          </ac:spMkLst>
        </pc:spChg>
        <pc:spChg chg="del">
          <ac:chgData name="Cherie Goff" userId="2dcb22ca-351b-44b2-9f70-35cdea92abd0" providerId="ADAL" clId="{1F6E0691-88D6-4BF3-843B-9D9270B80C90}" dt="2022-04-18T17:04:29.134" v="6415" actId="478"/>
          <ac:spMkLst>
            <pc:docMk/>
            <pc:sldMk cId="3120975705" sldId="347"/>
            <ac:spMk id="4" creationId="{96D1CF43-5233-4EAE-81BC-CA3EC2523365}"/>
          </ac:spMkLst>
        </pc:spChg>
        <pc:spChg chg="add mod">
          <ac:chgData name="Cherie Goff" userId="2dcb22ca-351b-44b2-9f70-35cdea92abd0" providerId="ADAL" clId="{1F6E0691-88D6-4BF3-843B-9D9270B80C90}" dt="2022-04-18T17:05:20.059" v="6429" actId="5793"/>
          <ac:spMkLst>
            <pc:docMk/>
            <pc:sldMk cId="3120975705" sldId="347"/>
            <ac:spMk id="5" creationId="{431E4095-F053-4B43-B583-174B0E3524DB}"/>
          </ac:spMkLst>
        </pc:spChg>
      </pc:sldChg>
      <pc:sldChg chg="addSp modSp add mod setBg modAnim modNotesTx">
        <pc:chgData name="Cherie Goff" userId="2dcb22ca-351b-44b2-9f70-35cdea92abd0" providerId="ADAL" clId="{1F6E0691-88D6-4BF3-843B-9D9270B80C90}" dt="2022-04-18T18:13:58.718" v="8821" actId="1076"/>
        <pc:sldMkLst>
          <pc:docMk/>
          <pc:sldMk cId="3035278577" sldId="348"/>
        </pc:sldMkLst>
        <pc:spChg chg="mod">
          <ac:chgData name="Cherie Goff" userId="2dcb22ca-351b-44b2-9f70-35cdea92abd0" providerId="ADAL" clId="{1F6E0691-88D6-4BF3-843B-9D9270B80C90}" dt="2022-04-18T17:08:22.963" v="6478" actId="20577"/>
          <ac:spMkLst>
            <pc:docMk/>
            <pc:sldMk cId="3035278577" sldId="348"/>
            <ac:spMk id="2" creationId="{F7A46707-097C-40F8-9407-BC96B5DE9871}"/>
          </ac:spMkLst>
        </pc:spChg>
        <pc:spChg chg="add mod">
          <ac:chgData name="Cherie Goff" userId="2dcb22ca-351b-44b2-9f70-35cdea92abd0" providerId="ADAL" clId="{1F6E0691-88D6-4BF3-843B-9D9270B80C90}" dt="2022-04-18T17:15:52.551" v="7005" actId="12"/>
          <ac:spMkLst>
            <pc:docMk/>
            <pc:sldMk cId="3035278577" sldId="348"/>
            <ac:spMk id="4" creationId="{12F6EA3A-4C07-48B9-829A-E2E8B2EA661A}"/>
          </ac:spMkLst>
        </pc:spChg>
        <pc:spChg chg="mod">
          <ac:chgData name="Cherie Goff" userId="2dcb22ca-351b-44b2-9f70-35cdea92abd0" providerId="ADAL" clId="{1F6E0691-88D6-4BF3-843B-9D9270B80C90}" dt="2022-04-18T17:19:35.721" v="7092" actId="1076"/>
          <ac:spMkLst>
            <pc:docMk/>
            <pc:sldMk cId="3035278577" sldId="348"/>
            <ac:spMk id="5" creationId="{431E4095-F053-4B43-B583-174B0E3524DB}"/>
          </ac:spMkLst>
        </pc:spChg>
        <pc:spChg chg="add mod">
          <ac:chgData name="Cherie Goff" userId="2dcb22ca-351b-44b2-9f70-35cdea92abd0" providerId="ADAL" clId="{1F6E0691-88D6-4BF3-843B-9D9270B80C90}" dt="2022-04-18T17:19:48.864" v="7101" actId="1076"/>
          <ac:spMkLst>
            <pc:docMk/>
            <pc:sldMk cId="3035278577" sldId="348"/>
            <ac:spMk id="6" creationId="{96174BC6-ECDF-4AC4-BCB6-BD079419E1CE}"/>
          </ac:spMkLst>
        </pc:spChg>
        <pc:spChg chg="add mod">
          <ac:chgData name="Cherie Goff" userId="2dcb22ca-351b-44b2-9f70-35cdea92abd0" providerId="ADAL" clId="{1F6E0691-88D6-4BF3-843B-9D9270B80C90}" dt="2022-04-18T17:16:03.184" v="7008" actId="12"/>
          <ac:spMkLst>
            <pc:docMk/>
            <pc:sldMk cId="3035278577" sldId="348"/>
            <ac:spMk id="7" creationId="{5B420148-7DD8-4725-8DDA-67A130F0B5C0}"/>
          </ac:spMkLst>
        </pc:spChg>
        <pc:spChg chg="add mod">
          <ac:chgData name="Cherie Goff" userId="2dcb22ca-351b-44b2-9f70-35cdea92abd0" providerId="ADAL" clId="{1F6E0691-88D6-4BF3-843B-9D9270B80C90}" dt="2022-04-18T17:16:12.702" v="7010" actId="12"/>
          <ac:spMkLst>
            <pc:docMk/>
            <pc:sldMk cId="3035278577" sldId="348"/>
            <ac:spMk id="8" creationId="{685279F4-57D1-4DA1-BA02-A80F11DCAC24}"/>
          </ac:spMkLst>
        </pc:spChg>
        <pc:spChg chg="add mod">
          <ac:chgData name="Cherie Goff" userId="2dcb22ca-351b-44b2-9f70-35cdea92abd0" providerId="ADAL" clId="{1F6E0691-88D6-4BF3-843B-9D9270B80C90}" dt="2022-04-18T17:16:57.944" v="7026" actId="1076"/>
          <ac:spMkLst>
            <pc:docMk/>
            <pc:sldMk cId="3035278577" sldId="348"/>
            <ac:spMk id="9" creationId="{857BBAAE-AD8B-4539-AFC2-0E5B074F45FF}"/>
          </ac:spMkLst>
        </pc:spChg>
        <pc:spChg chg="add mod">
          <ac:chgData name="Cherie Goff" userId="2dcb22ca-351b-44b2-9f70-35cdea92abd0" providerId="ADAL" clId="{1F6E0691-88D6-4BF3-843B-9D9270B80C90}" dt="2022-04-18T18:13:58.718" v="8821" actId="1076"/>
          <ac:spMkLst>
            <pc:docMk/>
            <pc:sldMk cId="3035278577" sldId="348"/>
            <ac:spMk id="10" creationId="{12459756-D698-48A9-8DA4-826DCB7E8AD5}"/>
          </ac:spMkLst>
        </pc:spChg>
        <pc:spChg chg="add mod">
          <ac:chgData name="Cherie Goff" userId="2dcb22ca-351b-44b2-9f70-35cdea92abd0" providerId="ADAL" clId="{1F6E0691-88D6-4BF3-843B-9D9270B80C90}" dt="2022-04-18T17:15:28.517" v="7002" actId="20577"/>
          <ac:spMkLst>
            <pc:docMk/>
            <pc:sldMk cId="3035278577" sldId="348"/>
            <ac:spMk id="11" creationId="{1418B99C-159C-470B-9505-20B6C52B121A}"/>
          </ac:spMkLst>
        </pc:spChg>
        <pc:spChg chg="add mod">
          <ac:chgData name="Cherie Goff" userId="2dcb22ca-351b-44b2-9f70-35cdea92abd0" providerId="ADAL" clId="{1F6E0691-88D6-4BF3-843B-9D9270B80C90}" dt="2022-04-18T17:17:01.277" v="7027" actId="1076"/>
          <ac:spMkLst>
            <pc:docMk/>
            <pc:sldMk cId="3035278577" sldId="348"/>
            <ac:spMk id="12" creationId="{DB9EB918-6DB0-4482-A897-DFB0331DE8DA}"/>
          </ac:spMkLst>
        </pc:spChg>
      </pc:sldChg>
      <pc:sldChg chg="addSp delSp modSp add mod setBg delAnim modAnim modNotesTx">
        <pc:chgData name="Cherie Goff" userId="2dcb22ca-351b-44b2-9f70-35cdea92abd0" providerId="ADAL" clId="{1F6E0691-88D6-4BF3-843B-9D9270B80C90}" dt="2022-04-18T17:35:09.304" v="7679" actId="20577"/>
        <pc:sldMkLst>
          <pc:docMk/>
          <pc:sldMk cId="2257098456" sldId="349"/>
        </pc:sldMkLst>
        <pc:spChg chg="mod">
          <ac:chgData name="Cherie Goff" userId="2dcb22ca-351b-44b2-9f70-35cdea92abd0" providerId="ADAL" clId="{1F6E0691-88D6-4BF3-843B-9D9270B80C90}" dt="2022-04-18T17:25:46.050" v="7372" actId="20577"/>
          <ac:spMkLst>
            <pc:docMk/>
            <pc:sldMk cId="2257098456" sldId="349"/>
            <ac:spMk id="2" creationId="{F7A46707-097C-40F8-9407-BC96B5DE9871}"/>
          </ac:spMkLst>
        </pc:spChg>
        <pc:spChg chg="del mod">
          <ac:chgData name="Cherie Goff" userId="2dcb22ca-351b-44b2-9f70-35cdea92abd0" providerId="ADAL" clId="{1F6E0691-88D6-4BF3-843B-9D9270B80C90}" dt="2022-04-18T17:26:12.645" v="7382" actId="478"/>
          <ac:spMkLst>
            <pc:docMk/>
            <pc:sldMk cId="2257098456" sldId="349"/>
            <ac:spMk id="4" creationId="{12F6EA3A-4C07-48B9-829A-E2E8B2EA661A}"/>
          </ac:spMkLst>
        </pc:spChg>
        <pc:spChg chg="del">
          <ac:chgData name="Cherie Goff" userId="2dcb22ca-351b-44b2-9f70-35cdea92abd0" providerId="ADAL" clId="{1F6E0691-88D6-4BF3-843B-9D9270B80C90}" dt="2022-04-18T17:26:02.980" v="7375" actId="478"/>
          <ac:spMkLst>
            <pc:docMk/>
            <pc:sldMk cId="2257098456" sldId="349"/>
            <ac:spMk id="5" creationId="{431E4095-F053-4B43-B583-174B0E3524DB}"/>
          </ac:spMkLst>
        </pc:spChg>
        <pc:spChg chg="del mod">
          <ac:chgData name="Cherie Goff" userId="2dcb22ca-351b-44b2-9f70-35cdea92abd0" providerId="ADAL" clId="{1F6E0691-88D6-4BF3-843B-9D9270B80C90}" dt="2022-04-18T17:26:00.203" v="7374" actId="478"/>
          <ac:spMkLst>
            <pc:docMk/>
            <pc:sldMk cId="2257098456" sldId="349"/>
            <ac:spMk id="6" creationId="{96174BC6-ECDF-4AC4-BCB6-BD079419E1CE}"/>
          </ac:spMkLst>
        </pc:spChg>
        <pc:spChg chg="del">
          <ac:chgData name="Cherie Goff" userId="2dcb22ca-351b-44b2-9f70-35cdea92abd0" providerId="ADAL" clId="{1F6E0691-88D6-4BF3-843B-9D9270B80C90}" dt="2022-04-18T17:26:10.788" v="7380" actId="478"/>
          <ac:spMkLst>
            <pc:docMk/>
            <pc:sldMk cId="2257098456" sldId="349"/>
            <ac:spMk id="7" creationId="{5B420148-7DD8-4725-8DDA-67A130F0B5C0}"/>
          </ac:spMkLst>
        </pc:spChg>
        <pc:spChg chg="del">
          <ac:chgData name="Cherie Goff" userId="2dcb22ca-351b-44b2-9f70-35cdea92abd0" providerId="ADAL" clId="{1F6E0691-88D6-4BF3-843B-9D9270B80C90}" dt="2022-04-18T17:26:09.309" v="7379" actId="478"/>
          <ac:spMkLst>
            <pc:docMk/>
            <pc:sldMk cId="2257098456" sldId="349"/>
            <ac:spMk id="8" creationId="{685279F4-57D1-4DA1-BA02-A80F11DCAC24}"/>
          </ac:spMkLst>
        </pc:spChg>
        <pc:spChg chg="del">
          <ac:chgData name="Cherie Goff" userId="2dcb22ca-351b-44b2-9f70-35cdea92abd0" providerId="ADAL" clId="{1F6E0691-88D6-4BF3-843B-9D9270B80C90}" dt="2022-04-18T17:26:04.709" v="7376" actId="478"/>
          <ac:spMkLst>
            <pc:docMk/>
            <pc:sldMk cId="2257098456" sldId="349"/>
            <ac:spMk id="9" creationId="{857BBAAE-AD8B-4539-AFC2-0E5B074F45FF}"/>
          </ac:spMkLst>
        </pc:spChg>
        <pc:spChg chg="del">
          <ac:chgData name="Cherie Goff" userId="2dcb22ca-351b-44b2-9f70-35cdea92abd0" providerId="ADAL" clId="{1F6E0691-88D6-4BF3-843B-9D9270B80C90}" dt="2022-04-18T17:26:08.004" v="7378" actId="478"/>
          <ac:spMkLst>
            <pc:docMk/>
            <pc:sldMk cId="2257098456" sldId="349"/>
            <ac:spMk id="10" creationId="{12459756-D698-48A9-8DA4-826DCB7E8AD5}"/>
          </ac:spMkLst>
        </pc:spChg>
        <pc:spChg chg="del">
          <ac:chgData name="Cherie Goff" userId="2dcb22ca-351b-44b2-9f70-35cdea92abd0" providerId="ADAL" clId="{1F6E0691-88D6-4BF3-843B-9D9270B80C90}" dt="2022-04-18T17:28:05.514" v="7386" actId="478"/>
          <ac:spMkLst>
            <pc:docMk/>
            <pc:sldMk cId="2257098456" sldId="349"/>
            <ac:spMk id="11" creationId="{1418B99C-159C-470B-9505-20B6C52B121A}"/>
          </ac:spMkLst>
        </pc:spChg>
        <pc:spChg chg="del">
          <ac:chgData name="Cherie Goff" userId="2dcb22ca-351b-44b2-9f70-35cdea92abd0" providerId="ADAL" clId="{1F6E0691-88D6-4BF3-843B-9D9270B80C90}" dt="2022-04-18T17:26:06.154" v="7377" actId="478"/>
          <ac:spMkLst>
            <pc:docMk/>
            <pc:sldMk cId="2257098456" sldId="349"/>
            <ac:spMk id="12" creationId="{DB9EB918-6DB0-4482-A897-DFB0331DE8DA}"/>
          </ac:spMkLst>
        </pc:spChg>
        <pc:spChg chg="add mod">
          <ac:chgData name="Cherie Goff" userId="2dcb22ca-351b-44b2-9f70-35cdea92abd0" providerId="ADAL" clId="{1F6E0691-88D6-4BF3-843B-9D9270B80C90}" dt="2022-04-18T17:30:36.793" v="7525" actId="20577"/>
          <ac:spMkLst>
            <pc:docMk/>
            <pc:sldMk cId="2257098456" sldId="349"/>
            <ac:spMk id="13" creationId="{1C661C7A-E979-4AAB-95B2-1123E2D44C9E}"/>
          </ac:spMkLst>
        </pc:spChg>
        <pc:spChg chg="add del mod">
          <ac:chgData name="Cherie Goff" userId="2dcb22ca-351b-44b2-9f70-35cdea92abd0" providerId="ADAL" clId="{1F6E0691-88D6-4BF3-843B-9D9270B80C90}" dt="2022-04-18T17:32:17.186" v="7528" actId="478"/>
          <ac:spMkLst>
            <pc:docMk/>
            <pc:sldMk cId="2257098456" sldId="349"/>
            <ac:spMk id="14" creationId="{C0112906-E066-4401-B899-1DB3D6F060F0}"/>
          </ac:spMkLst>
        </pc:spChg>
        <pc:spChg chg="add del mod">
          <ac:chgData name="Cherie Goff" userId="2dcb22ca-351b-44b2-9f70-35cdea92abd0" providerId="ADAL" clId="{1F6E0691-88D6-4BF3-843B-9D9270B80C90}" dt="2022-04-18T17:34:42.162" v="7592" actId="478"/>
          <ac:spMkLst>
            <pc:docMk/>
            <pc:sldMk cId="2257098456" sldId="349"/>
            <ac:spMk id="15" creationId="{2802829B-C03D-4CEF-9099-82953DB68C9C}"/>
          </ac:spMkLst>
        </pc:spChg>
      </pc:sldChg>
      <pc:sldChg chg="modSp add mod setBg modNotesTx">
        <pc:chgData name="Cherie Goff" userId="2dcb22ca-351b-44b2-9f70-35cdea92abd0" providerId="ADAL" clId="{1F6E0691-88D6-4BF3-843B-9D9270B80C90}" dt="2022-04-18T17:45:20.794" v="7962" actId="20577"/>
        <pc:sldMkLst>
          <pc:docMk/>
          <pc:sldMk cId="1893213312" sldId="350"/>
        </pc:sldMkLst>
        <pc:spChg chg="mod">
          <ac:chgData name="Cherie Goff" userId="2dcb22ca-351b-44b2-9f70-35cdea92abd0" providerId="ADAL" clId="{1F6E0691-88D6-4BF3-843B-9D9270B80C90}" dt="2022-04-18T17:35:30.273" v="7699" actId="20577"/>
          <ac:spMkLst>
            <pc:docMk/>
            <pc:sldMk cId="1893213312" sldId="350"/>
            <ac:spMk id="2" creationId="{F7A46707-097C-40F8-9407-BC96B5DE9871}"/>
          </ac:spMkLst>
        </pc:spChg>
        <pc:spChg chg="mod">
          <ac:chgData name="Cherie Goff" userId="2dcb22ca-351b-44b2-9f70-35cdea92abd0" providerId="ADAL" clId="{1F6E0691-88D6-4BF3-843B-9D9270B80C90}" dt="2022-04-18T17:39:57.742" v="7758" actId="20577"/>
          <ac:spMkLst>
            <pc:docMk/>
            <pc:sldMk cId="1893213312" sldId="350"/>
            <ac:spMk id="13" creationId="{1C661C7A-E979-4AAB-95B2-1123E2D44C9E}"/>
          </ac:spMkLst>
        </pc:spChg>
      </pc:sldChg>
      <pc:sldChg chg="modSp add mod setBg modNotesTx">
        <pc:chgData name="Cherie Goff" userId="2dcb22ca-351b-44b2-9f70-35cdea92abd0" providerId="ADAL" clId="{1F6E0691-88D6-4BF3-843B-9D9270B80C90}" dt="2022-04-18T18:20:59.399" v="9093" actId="1076"/>
        <pc:sldMkLst>
          <pc:docMk/>
          <pc:sldMk cId="1360530315" sldId="351"/>
        </pc:sldMkLst>
        <pc:spChg chg="mod">
          <ac:chgData name="Cherie Goff" userId="2dcb22ca-351b-44b2-9f70-35cdea92abd0" providerId="ADAL" clId="{1F6E0691-88D6-4BF3-843B-9D9270B80C90}" dt="2022-04-18T17:47:04.689" v="7996" actId="20577"/>
          <ac:spMkLst>
            <pc:docMk/>
            <pc:sldMk cId="1360530315" sldId="351"/>
            <ac:spMk id="2" creationId="{F7A46707-097C-40F8-9407-BC96B5DE9871}"/>
          </ac:spMkLst>
        </pc:spChg>
        <pc:spChg chg="mod">
          <ac:chgData name="Cherie Goff" userId="2dcb22ca-351b-44b2-9f70-35cdea92abd0" providerId="ADAL" clId="{1F6E0691-88D6-4BF3-843B-9D9270B80C90}" dt="2022-04-18T18:20:59.399" v="9093" actId="1076"/>
          <ac:spMkLst>
            <pc:docMk/>
            <pc:sldMk cId="1360530315" sldId="351"/>
            <ac:spMk id="13" creationId="{1C661C7A-E979-4AAB-95B2-1123E2D44C9E}"/>
          </ac:spMkLst>
        </pc:spChg>
      </pc:sldChg>
      <pc:sldChg chg="modSp add mod setBg modNotesTx">
        <pc:chgData name="Cherie Goff" userId="2dcb22ca-351b-44b2-9f70-35cdea92abd0" providerId="ADAL" clId="{1F6E0691-88D6-4BF3-843B-9D9270B80C90}" dt="2022-04-18T18:19:08.741" v="9024" actId="2711"/>
        <pc:sldMkLst>
          <pc:docMk/>
          <pc:sldMk cId="3145268408" sldId="352"/>
        </pc:sldMkLst>
        <pc:spChg chg="mod">
          <ac:chgData name="Cherie Goff" userId="2dcb22ca-351b-44b2-9f70-35cdea92abd0" providerId="ADAL" clId="{1F6E0691-88D6-4BF3-843B-9D9270B80C90}" dt="2022-04-18T17:58:58.624" v="8271" actId="20577"/>
          <ac:spMkLst>
            <pc:docMk/>
            <pc:sldMk cId="3145268408" sldId="352"/>
            <ac:spMk id="2" creationId="{F7A46707-097C-40F8-9407-BC96B5DE9871}"/>
          </ac:spMkLst>
        </pc:spChg>
        <pc:spChg chg="mod">
          <ac:chgData name="Cherie Goff" userId="2dcb22ca-351b-44b2-9f70-35cdea92abd0" providerId="ADAL" clId="{1F6E0691-88D6-4BF3-843B-9D9270B80C90}" dt="2022-04-18T18:19:08.741" v="9024" actId="2711"/>
          <ac:spMkLst>
            <pc:docMk/>
            <pc:sldMk cId="3145268408" sldId="352"/>
            <ac:spMk id="13" creationId="{1C661C7A-E979-4AAB-95B2-1123E2D44C9E}"/>
          </ac:spMkLst>
        </pc:spChg>
      </pc:sldChg>
      <pc:sldChg chg="new del">
        <pc:chgData name="Cherie Goff" userId="2dcb22ca-351b-44b2-9f70-35cdea92abd0" providerId="ADAL" clId="{1F6E0691-88D6-4BF3-843B-9D9270B80C90}" dt="2022-04-18T17:58:44.461" v="8256" actId="47"/>
        <pc:sldMkLst>
          <pc:docMk/>
          <pc:sldMk cId="3950883330" sldId="352"/>
        </pc:sldMkLst>
      </pc:sldChg>
      <pc:sldChg chg="modSp add mod setBg modNotesTx">
        <pc:chgData name="Cherie Goff" userId="2dcb22ca-351b-44b2-9f70-35cdea92abd0" providerId="ADAL" clId="{1F6E0691-88D6-4BF3-843B-9D9270B80C90}" dt="2022-04-18T18:13:36.071" v="8820" actId="20577"/>
        <pc:sldMkLst>
          <pc:docMk/>
          <pc:sldMk cId="2335022068" sldId="353"/>
        </pc:sldMkLst>
        <pc:spChg chg="mod">
          <ac:chgData name="Cherie Goff" userId="2dcb22ca-351b-44b2-9f70-35cdea92abd0" providerId="ADAL" clId="{1F6E0691-88D6-4BF3-843B-9D9270B80C90}" dt="2022-04-18T18:09:32.206" v="8656" actId="20577"/>
          <ac:spMkLst>
            <pc:docMk/>
            <pc:sldMk cId="2335022068" sldId="353"/>
            <ac:spMk id="2" creationId="{F7A46707-097C-40F8-9407-BC96B5DE9871}"/>
          </ac:spMkLst>
        </pc:spChg>
        <pc:spChg chg="mod">
          <ac:chgData name="Cherie Goff" userId="2dcb22ca-351b-44b2-9f70-35cdea92abd0" providerId="ADAL" clId="{1F6E0691-88D6-4BF3-843B-9D9270B80C90}" dt="2022-04-18T18:12:45.932" v="8775" actId="1076"/>
          <ac:spMkLst>
            <pc:docMk/>
            <pc:sldMk cId="2335022068" sldId="353"/>
            <ac:spMk id="13" creationId="{1C661C7A-E979-4AAB-95B2-1123E2D44C9E}"/>
          </ac:spMkLst>
        </pc:spChg>
      </pc:sldChg>
      <pc:sldChg chg="modSp add mod setBg modNotesTx">
        <pc:chgData name="Cherie Goff" userId="2dcb22ca-351b-44b2-9f70-35cdea92abd0" providerId="ADAL" clId="{1F6E0691-88D6-4BF3-843B-9D9270B80C90}" dt="2022-04-18T18:46:49.117" v="9306" actId="20577"/>
        <pc:sldMkLst>
          <pc:docMk/>
          <pc:sldMk cId="3344582345" sldId="354"/>
        </pc:sldMkLst>
        <pc:spChg chg="mod">
          <ac:chgData name="Cherie Goff" userId="2dcb22ca-351b-44b2-9f70-35cdea92abd0" providerId="ADAL" clId="{1F6E0691-88D6-4BF3-843B-9D9270B80C90}" dt="2022-04-18T18:16:14.327" v="8881" actId="20577"/>
          <ac:spMkLst>
            <pc:docMk/>
            <pc:sldMk cId="3344582345" sldId="354"/>
            <ac:spMk id="2" creationId="{F7A46707-097C-40F8-9407-BC96B5DE9871}"/>
          </ac:spMkLst>
        </pc:spChg>
        <pc:spChg chg="mod">
          <ac:chgData name="Cherie Goff" userId="2dcb22ca-351b-44b2-9f70-35cdea92abd0" providerId="ADAL" clId="{1F6E0691-88D6-4BF3-843B-9D9270B80C90}" dt="2022-04-18T18:21:38.460" v="9109" actId="1076"/>
          <ac:spMkLst>
            <pc:docMk/>
            <pc:sldMk cId="3344582345" sldId="354"/>
            <ac:spMk id="13" creationId="{1C661C7A-E979-4AAB-95B2-1123E2D44C9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4132CC03-2DDB-4BC6-BE8B-6B97E609D795}" type="datetimeFigureOut">
              <a:rPr lang="en-US" smtClean="0"/>
              <a:t>4/20/2022</a:t>
            </a:fld>
            <a:endParaRPr lang="en-US"/>
          </a:p>
        </p:txBody>
      </p:sp>
      <p:sp>
        <p:nvSpPr>
          <p:cNvPr id="4" name="Slide Image Placeholder 3"/>
          <p:cNvSpPr>
            <a:spLocks noGrp="1" noRot="1" noChangeAspect="1"/>
          </p:cNvSpPr>
          <p:nvPr>
            <p:ph type="sldImg" idx="2"/>
          </p:nvPr>
        </p:nvSpPr>
        <p:spPr>
          <a:xfrm>
            <a:off x="6829425" y="1285875"/>
            <a:ext cx="462915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440B460B-D1C9-4A11-8BEA-2E3E57EE8568}" type="slidenum">
              <a:rPr lang="en-US" smtClean="0"/>
              <a:t>‹#›</a:t>
            </a:fld>
            <a:endParaRPr lang="en-US"/>
          </a:p>
        </p:txBody>
      </p:sp>
    </p:spTree>
    <p:extLst>
      <p:ext uri="{BB962C8B-B14F-4D97-AF65-F5344CB8AC3E}">
        <p14:creationId xmlns:p14="http://schemas.microsoft.com/office/powerpoint/2010/main" val="4178881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200" b="1" dirty="0">
                <a:solidFill>
                  <a:srgbClr val="000000"/>
                </a:solidFill>
                <a:effectLst/>
                <a:latin typeface="Calibri"/>
                <a:ea typeface="Calibri" panose="020F0502020204030204" pitchFamily="34" charset="0"/>
                <a:cs typeface="Calibri"/>
              </a:rPr>
              <a:t>KLP</a:t>
            </a:r>
            <a:r>
              <a:rPr lang="en-US" sz="1200" dirty="0">
                <a:solidFill>
                  <a:srgbClr val="000000"/>
                </a:solidFill>
                <a:effectLst/>
                <a:latin typeface="Calibri"/>
                <a:ea typeface="Calibri" panose="020F0502020204030204" pitchFamily="34" charset="0"/>
                <a:cs typeface="Calibri"/>
              </a:rPr>
              <a:t>: You set the tone. If you believe safety is important, the audience will believe safety is important.</a:t>
            </a:r>
            <a:endParaRPr lang="en-US" sz="1200" dirty="0">
              <a:effectLst/>
              <a:latin typeface="Calibri"/>
              <a:ea typeface="Calibri" panose="020F0502020204030204" pitchFamily="34" charset="0"/>
              <a:cs typeface="Calibri"/>
            </a:endParaRPr>
          </a:p>
          <a:p>
            <a:pPr marL="0" marR="0" algn="just">
              <a:lnSpc>
                <a:spcPct val="107000"/>
              </a:lnSpc>
              <a:spcBef>
                <a:spcPts val="0"/>
              </a:spcBef>
              <a:spcAft>
                <a:spcPts val="0"/>
              </a:spcAft>
            </a:pPr>
            <a:r>
              <a:rPr lang="en-US" sz="1200" dirty="0">
                <a:solidFill>
                  <a:srgbClr val="000000"/>
                </a:solidFill>
                <a:effectLst/>
                <a:latin typeface="Calibri"/>
                <a:ea typeface="Calibri" panose="020F0502020204030204" pitchFamily="34" charset="0"/>
                <a:cs typeface="Calibri"/>
              </a:rPr>
              <a:t> </a:t>
            </a:r>
            <a:endParaRPr lang="en-US" sz="1200" dirty="0">
              <a:effectLst/>
              <a:latin typeface="Calibri"/>
              <a:ea typeface="Calibri" panose="020F0502020204030204" pitchFamily="34" charset="0"/>
              <a:cs typeface="Calibri"/>
            </a:endParaRPr>
          </a:p>
          <a:p>
            <a:pPr algn="just">
              <a:lnSpc>
                <a:spcPct val="107000"/>
              </a:lnSpc>
            </a:pPr>
            <a:r>
              <a:rPr lang="en-US" sz="1200" dirty="0">
                <a:solidFill>
                  <a:srgbClr val="000000"/>
                </a:solidFill>
                <a:effectLst/>
                <a:latin typeface="Calibri"/>
                <a:ea typeface="Calibri" panose="020F0502020204030204" pitchFamily="34" charset="0"/>
                <a:cs typeface="Calibri"/>
              </a:rPr>
              <a:t>The facilitator opens the session by welcoming everybody to the training and noting the monthly focus – </a:t>
            </a:r>
            <a:r>
              <a:rPr lang="en-US" dirty="0">
                <a:solidFill>
                  <a:srgbClr val="000000"/>
                </a:solidFill>
                <a:latin typeface="Calibri"/>
                <a:ea typeface="Calibri" panose="020F0502020204030204" pitchFamily="34" charset="0"/>
                <a:cs typeface="Calibri"/>
              </a:rPr>
              <a:t>Driving Safety</a:t>
            </a:r>
            <a:endParaRPr lang="en-US" sz="1200" dirty="0">
              <a:effectLst/>
              <a:latin typeface="Calibri"/>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200" dirty="0">
                <a:solidFill>
                  <a:srgbClr val="000000"/>
                </a:solidFill>
                <a:effectLst/>
                <a:latin typeface="Calibri"/>
                <a:ea typeface="Calibri" panose="020F0502020204030204" pitchFamily="34" charset="0"/>
                <a:cs typeface="Calibri"/>
              </a:rPr>
              <a:t> </a:t>
            </a:r>
            <a:endParaRPr lang="en-US" sz="1200" dirty="0">
              <a:effectLst/>
              <a:latin typeface="Calibri"/>
              <a:ea typeface="Calibri" panose="020F0502020204030204" pitchFamily="34" charset="0"/>
              <a:cs typeface="Calibri"/>
            </a:endParaRPr>
          </a:p>
          <a:p>
            <a:pPr algn="just"/>
            <a:r>
              <a:rPr lang="en-US" sz="1200" b="1" dirty="0">
                <a:effectLst/>
                <a:latin typeface="Calibri"/>
                <a:ea typeface="Calibri" panose="020F0502020204030204" pitchFamily="34" charset="0"/>
                <a:cs typeface="Calibri"/>
              </a:rPr>
              <a:t>F:</a:t>
            </a:r>
            <a:r>
              <a:rPr lang="en-US" sz="1200" dirty="0">
                <a:effectLst/>
                <a:latin typeface="Calibri"/>
                <a:ea typeface="Calibri" panose="020F0502020204030204" pitchFamily="34" charset="0"/>
                <a:cs typeface="Calibri"/>
              </a:rPr>
              <a:t> Today’s task is to </a:t>
            </a:r>
            <a:r>
              <a:rPr lang="en-US" dirty="0">
                <a:latin typeface="Calibri"/>
                <a:ea typeface="Calibri" panose="020F0502020204030204" pitchFamily="34" charset="0"/>
                <a:cs typeface="Calibri"/>
              </a:rPr>
              <a:t>attend Driving Safety</a:t>
            </a:r>
            <a:r>
              <a:rPr lang="en-US" i="1" dirty="0">
                <a:latin typeface="Calibri"/>
                <a:ea typeface="Calibri" panose="020F0502020204030204" pitchFamily="34" charset="0"/>
                <a:cs typeface="Calibri"/>
              </a:rPr>
              <a:t>.</a:t>
            </a:r>
            <a:r>
              <a:rPr lang="en-US" sz="1200" dirty="0">
                <a:effectLst/>
                <a:latin typeface="Calibri"/>
                <a:ea typeface="Calibri" panose="020F0502020204030204" pitchFamily="34" charset="0"/>
                <a:cs typeface="Calibri"/>
              </a:rPr>
              <a:t> Cell phones should be turned off or silenced during this training. If you need to take a call, please go to </a:t>
            </a:r>
            <a:r>
              <a:rPr lang="en-US" sz="1200" u="sng" dirty="0">
                <a:effectLst/>
                <a:latin typeface="Calibri"/>
                <a:ea typeface="Calibri" panose="020F0502020204030204" pitchFamily="34" charset="0"/>
                <a:cs typeface="Calibri"/>
              </a:rPr>
              <a:t>(designated area)</a:t>
            </a:r>
            <a:r>
              <a:rPr lang="en-US" sz="1200" dirty="0">
                <a:effectLst/>
                <a:latin typeface="Calibri"/>
                <a:ea typeface="Calibri" panose="020F0502020204030204" pitchFamily="34" charset="0"/>
                <a:cs typeface="Calibri"/>
              </a:rPr>
              <a:t>, take the call and return as soon as possible. {Address any other important announcements or business now.}</a:t>
            </a:r>
            <a:r>
              <a:rPr lang="en-US" dirty="0">
                <a:latin typeface="Calibri"/>
                <a:ea typeface="Calibri" panose="020F0502020204030204" pitchFamily="34" charset="0"/>
                <a:cs typeface="Calibri"/>
              </a:rPr>
              <a:t> </a:t>
            </a:r>
            <a:endParaRPr lang="en-US" sz="1200" dirty="0">
              <a:effectLst/>
              <a:latin typeface="Calibri"/>
              <a:ea typeface="Calibri" panose="020F0502020204030204" pitchFamily="34" charset="0"/>
              <a:cs typeface="Calibri"/>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1" kern="1200" baseline="0">
              <a:solidFill>
                <a:schemeClr val="tx1"/>
              </a:solidFill>
              <a:effectLst/>
              <a:latin typeface="Calibri" pitchFamily="34"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a:t>
            </a:fld>
            <a:endParaRPr lang="en-US"/>
          </a:p>
        </p:txBody>
      </p:sp>
    </p:spTree>
    <p:extLst>
      <p:ext uri="{BB962C8B-B14F-4D97-AF65-F5344CB8AC3E}">
        <p14:creationId xmlns:p14="http://schemas.microsoft.com/office/powerpoint/2010/main" val="1926243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t>
            </a:r>
            <a:r>
              <a:rPr lang="en-US" dirty="0"/>
              <a:t> Aggressive driving is any unsafe behavior performed purposely with ill intent or disregard for safety that puts other drivers or property at risk. It is a moving violation subject to fines or jail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t>
            </a:r>
            <a:r>
              <a:rPr lang="en-US" dirty="0"/>
              <a:t> Examples of aggressive driving include: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speeding in heavy traffic;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tailgating;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cutting in front of another driver, then slowing down;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running red lights or stop signs;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weaving in and out of traffic; </a:t>
            </a:r>
          </a:p>
          <a:p>
            <a:pPr marL="171450" indent="-171450">
              <a:buFont typeface="Arial" panose="020B0604020202020204" pitchFamily="34" charset="0"/>
              <a:buChar char="•"/>
              <a:defRPr/>
            </a:pPr>
            <a:r>
              <a:rPr lang="en-US" dirty="0"/>
              <a:t>changing lanes without signaling;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blocking cars attempting to pass or change lanes; 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passing a vehicle on the wrong side of the road.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  </a:t>
            </a:r>
            <a:r>
              <a:rPr lang="en-US" dirty="0"/>
              <a:t>Extreme cases of aggressive driving escalate to road rage, which can end in violence. Road rage behaviors (other than shouting or inappropriate gesturing) is a criminal offense.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 </a:t>
            </a:r>
            <a:r>
              <a:rPr lang="en-US" dirty="0"/>
              <a:t>Examples of road rage include any of the following behaviors: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cursing or making rude or obscene gestures at other drivers;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throwing objects at another vehicle; •ramming or sideswiping a vehicle;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forcing a driver off the road; 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physically assaulting a driver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just"/>
            <a:r>
              <a:rPr lang="en-US" b="1" dirty="0"/>
              <a:t>F: </a:t>
            </a:r>
            <a:r>
              <a:rPr lang="en-US" sz="1200" b="0" i="0" dirty="0">
                <a:solidFill>
                  <a:schemeClr val="bg1"/>
                </a:solidFill>
                <a:effectLst/>
                <a:latin typeface="Open Sans"/>
                <a:ea typeface="Open Sans"/>
                <a:cs typeface="Open Sans"/>
              </a:rPr>
              <a:t>While drivers have no control over others on the road, they can control their behaviors and reactions to circumstances around them. Remaining calm and courteous behind the wheel of a vehicle</a:t>
            </a:r>
            <a:endParaRPr lang="en-US" sz="1200" b="0" i="0">
              <a:solidFill>
                <a:schemeClr val="bg1"/>
              </a:solidFill>
              <a:effectLst/>
              <a:latin typeface="Open Sans"/>
              <a:ea typeface="Open Sans"/>
              <a:cs typeface="Open Sans"/>
            </a:endParaRPr>
          </a:p>
          <a:p>
            <a:pPr algn="just"/>
            <a:r>
              <a:rPr lang="en-US" sz="1200" b="0" i="0" dirty="0">
                <a:solidFill>
                  <a:schemeClr val="bg1"/>
                </a:solidFill>
                <a:effectLst/>
                <a:latin typeface="Open Sans" panose="020B0606030504020204" pitchFamily="34" charset="0"/>
              </a:rPr>
              <a:t>lowers a driver’s risk of an unpleasant confrontation or negative driving encounter.</a:t>
            </a:r>
            <a:endParaRPr lang="en-US" sz="1200" b="0" i="0" dirty="0">
              <a:solidFill>
                <a:schemeClr val="bg1"/>
              </a:solidFill>
              <a:effectLst/>
              <a:latin typeface="Open Sans" panose="020B0606030504020204" pitchFamily="34" charset="0"/>
              <a:ea typeface="Open Sans"/>
              <a:cs typeface="Open Sans"/>
            </a:endParaRPr>
          </a:p>
          <a:p>
            <a:pPr algn="just"/>
            <a:endParaRPr lang="en-US" sz="1200" b="0" i="0" dirty="0">
              <a:solidFill>
                <a:schemeClr val="bg1"/>
              </a:solidFill>
              <a:effectLst/>
              <a:latin typeface="Open Sans" panose="020B0606030504020204" pitchFamily="34" charset="0"/>
            </a:endParaRPr>
          </a:p>
          <a:p>
            <a:pPr algn="just"/>
            <a:r>
              <a:rPr lang="en-US" sz="1200" b="0" i="0" dirty="0">
                <a:solidFill>
                  <a:schemeClr val="bg1"/>
                </a:solidFill>
                <a:effectLst/>
                <a:latin typeface="Open Sans" panose="020B0606030504020204" pitchFamily="34" charset="0"/>
              </a:rPr>
              <a:t>F: You should always avoid confrontation: </a:t>
            </a:r>
          </a:p>
          <a:p>
            <a:pPr algn="just"/>
            <a:endParaRPr lang="en-US" sz="1200" b="0" i="0" dirty="0">
              <a:solidFill>
                <a:schemeClr val="bg1"/>
              </a:solidFill>
              <a:effectLst/>
              <a:latin typeface="Open Sans" panose="020B0606030504020204" pitchFamily="34" charset="0"/>
            </a:endParaRPr>
          </a:p>
          <a:p>
            <a:pPr marL="171450" indent="-171450" algn="just">
              <a:buFont typeface="Arial" panose="020B0604020202020204" pitchFamily="34" charset="0"/>
              <a:buChar char="•"/>
            </a:pPr>
            <a:r>
              <a:rPr lang="en-US" dirty="0"/>
              <a:t>Avoid eye contact. </a:t>
            </a:r>
          </a:p>
          <a:p>
            <a:pPr marL="628650" lvl="1" indent="-171450" algn="just">
              <a:buFont typeface="Arial" panose="020B0604020202020204" pitchFamily="34" charset="0"/>
              <a:buChar char="•"/>
            </a:pPr>
            <a:r>
              <a:rPr lang="en-US" dirty="0"/>
              <a:t>Eye contact with aggressive drivers increases the chance of confrontation. </a:t>
            </a:r>
          </a:p>
          <a:p>
            <a:pPr marL="628650" lvl="1" indent="-171450" algn="just">
              <a:buFont typeface="Arial" panose="020B0604020202020204" pitchFamily="34" charset="0"/>
              <a:buChar char="•"/>
            </a:pPr>
            <a:r>
              <a:rPr lang="en-US" dirty="0"/>
              <a:t>Steer clear and ignore angry drivers, when possible. </a:t>
            </a:r>
          </a:p>
          <a:p>
            <a:pPr marL="628650" lvl="1" indent="-171450" algn="just">
              <a:buFont typeface="Arial" panose="020B0604020202020204" pitchFamily="34" charset="0"/>
              <a:buChar char="•"/>
            </a:pPr>
            <a:r>
              <a:rPr lang="en-US" dirty="0"/>
              <a:t>Keep the encounter as impersonal as possible. </a:t>
            </a:r>
          </a:p>
          <a:p>
            <a:pPr marL="171450" indent="-171450" algn="just">
              <a:buFont typeface="Arial" panose="020B0604020202020204" pitchFamily="34" charset="0"/>
              <a:buChar char="•"/>
            </a:pPr>
            <a:r>
              <a:rPr lang="en-US" dirty="0"/>
              <a:t>Do not respond to aggression with aggression. </a:t>
            </a:r>
          </a:p>
          <a:p>
            <a:pPr marL="628650" lvl="1" indent="-171450" algn="just">
              <a:buFont typeface="Arial" panose="020B0604020202020204" pitchFamily="34" charset="0"/>
              <a:buChar char="•"/>
            </a:pPr>
            <a:r>
              <a:rPr lang="en-US" dirty="0"/>
              <a:t>Traffic problems and drivers’ behaviors are not a personal challenge or an affront. </a:t>
            </a:r>
          </a:p>
          <a:p>
            <a:pPr marL="628650" lvl="1" indent="-171450" algn="just">
              <a:buFont typeface="Arial" panose="020B0604020202020204" pitchFamily="34" charset="0"/>
              <a:buChar char="•"/>
            </a:pPr>
            <a:r>
              <a:rPr lang="en-US" dirty="0"/>
              <a:t>Avoid becoming reactive. </a:t>
            </a:r>
          </a:p>
          <a:p>
            <a:pPr marL="628650" lvl="1" indent="-171450" algn="just">
              <a:buFont typeface="Arial" panose="020B0604020202020204" pitchFamily="34" charset="0"/>
              <a:buChar char="•"/>
            </a:pPr>
            <a:r>
              <a:rPr lang="en-US" dirty="0"/>
              <a:t>Get out of the other drivers’ way as soon as safely possible. </a:t>
            </a:r>
          </a:p>
          <a:p>
            <a:pPr marL="171450" lvl="0" indent="-171450" algn="just">
              <a:buFont typeface="Arial" panose="020B0604020202020204" pitchFamily="34" charset="0"/>
              <a:buChar char="•"/>
            </a:pPr>
            <a:r>
              <a:rPr lang="en-US" dirty="0"/>
              <a:t>Be tolerant and forgiving. </a:t>
            </a:r>
          </a:p>
          <a:p>
            <a:pPr marL="628650" lvl="1" indent="-171450" algn="just">
              <a:buFont typeface="Arial" panose="020B0604020202020204" pitchFamily="34" charset="0"/>
              <a:buChar char="•"/>
            </a:pPr>
            <a:r>
              <a:rPr lang="en-US" dirty="0"/>
              <a:t>Another driver may be having a really bad day. </a:t>
            </a:r>
          </a:p>
          <a:p>
            <a:pPr marL="628650" lvl="1" indent="-171450" algn="just">
              <a:buFont typeface="Arial" panose="020B0604020202020204" pitchFamily="34" charset="0"/>
              <a:buChar char="•"/>
            </a:pPr>
            <a:r>
              <a:rPr lang="en-US" dirty="0"/>
              <a:t>Always assume their behavior is not personal. </a:t>
            </a:r>
          </a:p>
          <a:p>
            <a:pPr marL="171450" lvl="0" indent="-171450" algn="just">
              <a:buFont typeface="Arial" panose="020B0604020202020204" pitchFamily="34" charset="0"/>
              <a:buChar char="•"/>
            </a:pPr>
            <a:r>
              <a:rPr lang="en-US" dirty="0"/>
              <a:t>Report aggressive drivers by calling 311. </a:t>
            </a:r>
          </a:p>
          <a:p>
            <a:pPr marL="628650" lvl="1" indent="-171450" algn="just">
              <a:buFont typeface="Arial" panose="020B0604020202020204" pitchFamily="34" charset="0"/>
              <a:buChar char="•"/>
            </a:pPr>
            <a:r>
              <a:rPr lang="en-US" dirty="0"/>
              <a:t>If necessary, police departments invite motorists to report unsafe drivers by calling 311. </a:t>
            </a:r>
          </a:p>
          <a:p>
            <a:pPr marL="628650" lvl="1" indent="-171450" algn="just">
              <a:buFont typeface="Arial" panose="020B0604020202020204" pitchFamily="34" charset="0"/>
              <a:buChar char="•"/>
            </a:pPr>
            <a:r>
              <a:rPr lang="en-US" dirty="0"/>
              <a:t>Include the vehicle description, location, license plate number, and direction of travel to authorities, if possible. </a:t>
            </a:r>
          </a:p>
          <a:p>
            <a:pPr marL="171450" lvl="0" indent="-171450" algn="just">
              <a:buFont typeface="Arial" panose="020B0604020202020204" pitchFamily="34" charset="0"/>
              <a:buChar char="•"/>
            </a:pPr>
            <a:r>
              <a:rPr lang="en-US" dirty="0"/>
              <a:t>Call 911 if threatened. </a:t>
            </a:r>
          </a:p>
          <a:p>
            <a:pPr marL="628650" lvl="1" indent="-171450" algn="just">
              <a:buFont typeface="Arial" panose="020B0604020202020204" pitchFamily="34" charset="0"/>
              <a:buChar char="•"/>
            </a:pPr>
            <a:r>
              <a:rPr lang="en-US" dirty="0"/>
              <a:t>Anytime a motorist is concerned for their safety, contact emergency services at 911. </a:t>
            </a:r>
          </a:p>
          <a:p>
            <a:pPr marL="628650" lvl="1" indent="-171450" algn="just">
              <a:buFont typeface="Arial" panose="020B0604020202020204" pitchFamily="34" charset="0"/>
              <a:buChar char="•"/>
            </a:pPr>
            <a:r>
              <a:rPr lang="en-US" dirty="0"/>
              <a:t>Continue to drive to a public place, such as a police station, hospital, or fire station, if possible. </a:t>
            </a: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10</a:t>
            </a:fld>
            <a:endParaRPr lang="en-US"/>
          </a:p>
        </p:txBody>
      </p:sp>
    </p:spTree>
    <p:extLst>
      <p:ext uri="{BB962C8B-B14F-4D97-AF65-F5344CB8AC3E}">
        <p14:creationId xmlns:p14="http://schemas.microsoft.com/office/powerpoint/2010/main" val="1536644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F: </a:t>
            </a:r>
            <a:r>
              <a:rPr lang="en-US" b="0" i="0" dirty="0">
                <a:solidFill>
                  <a:srgbClr val="595959"/>
                </a:solidFill>
                <a:effectLst/>
                <a:latin typeface="Roboto"/>
                <a:ea typeface="Roboto"/>
              </a:rPr>
              <a:t>Alcohol-impaired driving continues to be one of the biggest safety issues on U.S. roads. In 2020, 11,654 people were killed in alcohol-impaired crashes, an increase of 14.3% from the 10,196 deaths in 2019 and the most deaths recorded since 2009. Alcohol-impaired driving crashes involve at least one driver or motorcycle operator with a blood alcohol concentration (BAC) of 0.08 grams per deciliter (g/dL) or higher. </a:t>
            </a:r>
            <a:r>
              <a:rPr lang="en-US" b="0" i="0" dirty="0">
                <a:solidFill>
                  <a:srgbClr val="595959"/>
                </a:solidFill>
                <a:effectLst/>
                <a:latin typeface="inherit"/>
              </a:rPr>
              <a:t>Progress has been made in reducing alcohol-impaired crashes. In 1982, 48% of all traffic deaths involved alcohol-impaired crashes. This is down to 30% of deaths in 2020.</a:t>
            </a:r>
            <a:endParaRPr lang="en-US" b="0" i="0">
              <a:solidFill>
                <a:srgbClr val="595959"/>
              </a:solidFill>
              <a:effectLst/>
              <a:latin typeface="inherit"/>
            </a:endParaRPr>
          </a:p>
          <a:p>
            <a:pPr algn="l" fontAlgn="base"/>
            <a:endParaRPr lang="en-US" b="0" i="0" dirty="0">
              <a:solidFill>
                <a:srgbClr val="595959"/>
              </a:solidFill>
              <a:effectLst/>
              <a:latin typeface="Roboto" panose="02000000000000000000" pitchFamily="2"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mn-lt"/>
              </a:rPr>
              <a:t>Do not drive if you have taken illegal drugs or have drunk alcohol. </a:t>
            </a:r>
            <a:endParaRPr lang="en-US" altLang="en-US" sz="1200">
              <a:latin typeface="+mn-lt"/>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mn-lt"/>
              </a:rPr>
              <a:t>Do not take over the counter medicines that could impair your ability to drive.</a:t>
            </a:r>
            <a:endParaRPr lang="en-US" altLang="en-US" sz="1200">
              <a:latin typeface="+mn-lt"/>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mn-lt"/>
              </a:rPr>
              <a:t>Check your prescription warnings about driving. </a:t>
            </a:r>
            <a:endParaRPr lang="en-US" altLang="en-US" sz="120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just"/>
            <a:r>
              <a:rPr lang="en-US" sz="1200" b="1" i="0" dirty="0">
                <a:solidFill>
                  <a:schemeClr val="bg1"/>
                </a:solidFill>
                <a:effectLst/>
                <a:latin typeface="Open Sans" panose="020B0606030504020204" pitchFamily="34" charset="0"/>
              </a:rPr>
              <a:t>F</a:t>
            </a:r>
            <a:r>
              <a:rPr lang="en-US" sz="1200" b="0" i="0" dirty="0">
                <a:solidFill>
                  <a:schemeClr val="bg1"/>
                </a:solidFill>
                <a:effectLst/>
                <a:latin typeface="Open Sans" panose="020B0606030504020204" pitchFamily="34" charset="0"/>
              </a:rPr>
              <a:t>: A standard drink is equal to 0.6 ounces of pure alcohol. Generally, this amount of pure alcohol is found in:</a:t>
            </a:r>
            <a:endParaRPr lang="en-US" sz="1200" b="0" i="0">
              <a:solidFill>
                <a:schemeClr val="bg1"/>
              </a:solidFill>
              <a:effectLst/>
              <a:latin typeface="Open Sans" panose="020B0606030504020204" pitchFamily="34" charset="0"/>
              <a:ea typeface="Open Sans"/>
              <a:cs typeface="Open Sans"/>
            </a:endParaRPr>
          </a:p>
          <a:p>
            <a:pPr algn="just"/>
            <a:endParaRPr lang="en-US" sz="1200" b="0" i="0" dirty="0">
              <a:solidFill>
                <a:schemeClr val="bg1"/>
              </a:solidFill>
              <a:effectLst/>
              <a:latin typeface="Open Sans" panose="020B0606030504020204" pitchFamily="34" charset="0"/>
            </a:endParaRPr>
          </a:p>
          <a:p>
            <a:pPr marL="171450" indent="-171450" algn="just">
              <a:buFont typeface="Arial" panose="020B0604020202020204" pitchFamily="34" charset="0"/>
              <a:buChar char="•"/>
            </a:pPr>
            <a:r>
              <a:rPr lang="en-US" sz="1200" b="0" i="0" dirty="0">
                <a:solidFill>
                  <a:schemeClr val="bg1"/>
                </a:solidFill>
                <a:effectLst/>
                <a:latin typeface="Open Sans" panose="020B0606030504020204" pitchFamily="34" charset="0"/>
              </a:rPr>
              <a:t>12-ounces of beer (5% alcohol content)</a:t>
            </a:r>
            <a:endParaRPr lang="en-US" sz="1200" b="0" i="0">
              <a:solidFill>
                <a:schemeClr val="bg1"/>
              </a:solidFill>
              <a:effectLst/>
              <a:latin typeface="Open Sans" panose="020B0606030504020204" pitchFamily="34" charset="0"/>
              <a:ea typeface="Open Sans"/>
              <a:cs typeface="Open Sans"/>
            </a:endParaRPr>
          </a:p>
          <a:p>
            <a:pPr marL="171450" indent="-171450" algn="just">
              <a:buFont typeface="Arial" panose="020B0604020202020204" pitchFamily="34" charset="0"/>
              <a:buChar char="•"/>
            </a:pPr>
            <a:r>
              <a:rPr lang="en-US" sz="1200" b="0" i="0" dirty="0">
                <a:solidFill>
                  <a:schemeClr val="bg1"/>
                </a:solidFill>
                <a:effectLst/>
                <a:latin typeface="Open Sans"/>
                <a:ea typeface="Open Sans"/>
                <a:cs typeface="Open Sans"/>
              </a:rPr>
              <a:t>8-ounces of malt liquor (7% alcohol content)</a:t>
            </a:r>
            <a:endParaRPr lang="en-US" sz="1200" b="0" i="0">
              <a:solidFill>
                <a:schemeClr val="bg1"/>
              </a:solidFill>
              <a:effectLst/>
              <a:latin typeface="Open Sans"/>
              <a:ea typeface="Open Sans"/>
              <a:cs typeface="Open Sans"/>
            </a:endParaRPr>
          </a:p>
          <a:p>
            <a:pPr marL="171450" indent="-171450" algn="just">
              <a:buFont typeface="Arial" panose="020B0604020202020204" pitchFamily="34" charset="0"/>
              <a:buChar char="•"/>
            </a:pPr>
            <a:r>
              <a:rPr lang="en-US" sz="1200" b="0" i="0" dirty="0">
                <a:solidFill>
                  <a:schemeClr val="bg1"/>
                </a:solidFill>
                <a:effectLst/>
                <a:latin typeface="Open Sans" panose="020B0606030504020204" pitchFamily="34" charset="0"/>
              </a:rPr>
              <a:t>5-ounces of wine (12% alcohol content)</a:t>
            </a:r>
            <a:endParaRPr lang="en-US" sz="1200" b="0" i="0">
              <a:solidFill>
                <a:schemeClr val="bg1"/>
              </a:solidFill>
              <a:effectLst/>
              <a:latin typeface="Open Sans" panose="020B0606030504020204" pitchFamily="34" charset="0"/>
              <a:ea typeface="Open Sans"/>
              <a:cs typeface="Open Sans"/>
            </a:endParaRPr>
          </a:p>
          <a:p>
            <a:pPr marL="171450" indent="-171450" algn="just">
              <a:buFont typeface="Arial" panose="020B0604020202020204" pitchFamily="34" charset="0"/>
              <a:buChar char="•"/>
            </a:pPr>
            <a:r>
              <a:rPr lang="en-US" sz="1200" b="0" i="0" dirty="0">
                <a:solidFill>
                  <a:schemeClr val="bg1"/>
                </a:solidFill>
                <a:effectLst/>
                <a:latin typeface="Open Sans" panose="020B0606030504020204" pitchFamily="34" charset="0"/>
              </a:rPr>
              <a:t>1.5-ounces or a “shot” of 80-proof (40% alcohol content) distilled spirits or liquor (e.g., gin, rum, vodka, whiskey)</a:t>
            </a:r>
            <a:endParaRPr lang="en-US" sz="1200" b="0" i="0">
              <a:solidFill>
                <a:schemeClr val="bg1"/>
              </a:solidFill>
              <a:effectLst/>
              <a:latin typeface="Open Sans" panose="020B0606030504020204" pitchFamily="34" charset="0"/>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11</a:t>
            </a:fld>
            <a:endParaRPr lang="en-US"/>
          </a:p>
        </p:txBody>
      </p:sp>
    </p:spTree>
    <p:extLst>
      <p:ext uri="{BB962C8B-B14F-4D97-AF65-F5344CB8AC3E}">
        <p14:creationId xmlns:p14="http://schemas.microsoft.com/office/powerpoint/2010/main" val="3379734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F: </a:t>
            </a:r>
            <a:r>
              <a:rPr lang="en-US" b="0" i="0" dirty="0">
                <a:solidFill>
                  <a:srgbClr val="595959"/>
                </a:solidFill>
                <a:effectLst/>
                <a:latin typeface="Roboto" panose="02000000000000000000" pitchFamily="2" charset="0"/>
              </a:rPr>
              <a:t>Severe weather to avoid driving in includes: </a:t>
            </a:r>
            <a:endParaRPr lang="en-US" b="0" i="0">
              <a:solidFill>
                <a:srgbClr val="595959"/>
              </a:solidFill>
              <a:effectLst/>
              <a:latin typeface="Roboto" panose="02000000000000000000" pitchFamily="2" charset="0"/>
              <a:ea typeface="Roboto"/>
            </a:endParaRPr>
          </a:p>
          <a:p>
            <a:pPr algn="just"/>
            <a:endParaRPr lang="en-US" sz="1200" b="0" i="0" dirty="0">
              <a:solidFill>
                <a:schemeClr val="bg1"/>
              </a:solidFill>
              <a:effectLst/>
              <a:latin typeface="Open Sans" panose="020B0606030504020204" pitchFamily="34" charset="0"/>
            </a:endParaRPr>
          </a:p>
          <a:p>
            <a:pPr marL="171450" indent="-171450" algn="just">
              <a:buFont typeface="Arial" panose="020B0604020202020204" pitchFamily="34" charset="0"/>
              <a:buChar char="•"/>
            </a:pPr>
            <a:r>
              <a:rPr lang="en-US" sz="1200" b="0" i="0" dirty="0">
                <a:solidFill>
                  <a:schemeClr val="bg1"/>
                </a:solidFill>
                <a:effectLst/>
                <a:latin typeface="Open Sans" panose="020B0606030504020204" pitchFamily="34" charset="0"/>
              </a:rPr>
              <a:t>Floods and heavy rainstorms </a:t>
            </a:r>
            <a:endParaRPr lang="en-US" sz="1200" b="0" i="0">
              <a:solidFill>
                <a:schemeClr val="bg1"/>
              </a:solidFill>
              <a:effectLst/>
              <a:latin typeface="Open Sans" panose="020B0606030504020204" pitchFamily="34" charset="0"/>
              <a:ea typeface="Open Sans"/>
              <a:cs typeface="Open Sans"/>
            </a:endParaRPr>
          </a:p>
          <a:p>
            <a:pPr marL="171450" indent="-171450" algn="just">
              <a:buFont typeface="Arial" panose="020B0604020202020204" pitchFamily="34" charset="0"/>
              <a:buChar char="•"/>
            </a:pPr>
            <a:r>
              <a:rPr lang="en-US" sz="1200" b="0" i="0" dirty="0">
                <a:solidFill>
                  <a:schemeClr val="bg1"/>
                </a:solidFill>
                <a:effectLst/>
                <a:latin typeface="Open Sans"/>
                <a:ea typeface="Open Sans"/>
                <a:cs typeface="Open Sans"/>
              </a:rPr>
              <a:t>Snowstorms and Hail</a:t>
            </a:r>
            <a:endParaRPr lang="en-US" sz="1200" b="0" i="0">
              <a:solidFill>
                <a:schemeClr val="bg1"/>
              </a:solidFill>
              <a:effectLst/>
              <a:latin typeface="Open Sans"/>
              <a:ea typeface="Open Sans"/>
              <a:cs typeface="Open Sans"/>
            </a:endParaRPr>
          </a:p>
          <a:p>
            <a:pPr marL="171450" indent="-171450" algn="just">
              <a:buFont typeface="Arial" panose="020B0604020202020204" pitchFamily="34" charset="0"/>
              <a:buChar char="•"/>
            </a:pPr>
            <a:r>
              <a:rPr lang="en-US" sz="1200" b="0" i="0" dirty="0">
                <a:solidFill>
                  <a:schemeClr val="bg1"/>
                </a:solidFill>
                <a:effectLst/>
                <a:latin typeface="Open Sans" panose="020B0606030504020204" pitchFamily="34" charset="0"/>
              </a:rPr>
              <a:t>Dense Fog</a:t>
            </a:r>
            <a:endParaRPr lang="en-US" sz="1200" b="0" i="0">
              <a:solidFill>
                <a:schemeClr val="bg1"/>
              </a:solidFill>
              <a:effectLst/>
              <a:latin typeface="Open Sans" panose="020B0606030504020204" pitchFamily="34" charset="0"/>
              <a:ea typeface="Open Sans"/>
              <a:cs typeface="Open Sans"/>
            </a:endParaRPr>
          </a:p>
          <a:p>
            <a:pPr marL="171450" indent="-171450" algn="just">
              <a:buFont typeface="Arial" panose="020B0604020202020204" pitchFamily="34" charset="0"/>
              <a:buChar char="•"/>
            </a:pPr>
            <a:r>
              <a:rPr lang="en-US" sz="1200" b="0" i="0" dirty="0">
                <a:solidFill>
                  <a:schemeClr val="bg1"/>
                </a:solidFill>
                <a:effectLst/>
                <a:latin typeface="Open Sans" panose="020B0606030504020204" pitchFamily="34" charset="0"/>
              </a:rPr>
              <a:t>Tornadoes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12</a:t>
            </a:fld>
            <a:endParaRPr lang="en-US"/>
          </a:p>
        </p:txBody>
      </p:sp>
    </p:spTree>
    <p:extLst>
      <p:ext uri="{BB962C8B-B14F-4D97-AF65-F5344CB8AC3E}">
        <p14:creationId xmlns:p14="http://schemas.microsoft.com/office/powerpoint/2010/main" val="512674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F: </a:t>
            </a:r>
            <a:r>
              <a:rPr lang="en-US" b="0" i="0" dirty="0">
                <a:solidFill>
                  <a:srgbClr val="595959"/>
                </a:solidFill>
                <a:effectLst/>
                <a:latin typeface="Roboto" panose="02000000000000000000" pitchFamily="2" charset="0"/>
              </a:rPr>
              <a:t>The U.S. Department of Labor's Occupational Safety and Health Administration (OSHA) states that seatbelts save 14,000 lives each year. </a:t>
            </a:r>
          </a:p>
          <a:p>
            <a:pPr algn="l" fontAlgn="base"/>
            <a:endParaRPr lang="en-US" sz="1200" b="0" i="0" dirty="0">
              <a:solidFill>
                <a:schemeClr val="bg1"/>
              </a:solidFill>
              <a:effectLst/>
              <a:latin typeface="Open Sans" panose="020B0606030504020204" pitchFamily="34" charset="0"/>
            </a:endParaRPr>
          </a:p>
          <a:p>
            <a:pPr marL="171450" indent="-171450" algn="just">
              <a:buFont typeface="Arial" panose="020B0604020202020204" pitchFamily="34" charset="0"/>
              <a:buChar char="•"/>
            </a:pPr>
            <a:r>
              <a:rPr lang="en-US" sz="1200" b="0" i="0" dirty="0">
                <a:solidFill>
                  <a:schemeClr val="bg1"/>
                </a:solidFill>
                <a:effectLst/>
                <a:latin typeface="Open Sans" panose="020B0606030504020204" pitchFamily="34" charset="0"/>
              </a:rPr>
              <a:t>Using seat belts cuts the risk of death by 45% for people riding in cars and by as much as 60% for those traveling in trucks or SUVs.</a:t>
            </a:r>
          </a:p>
          <a:p>
            <a:pPr marL="171450" indent="-171450" algn="just">
              <a:buFont typeface="Arial" panose="020B0604020202020204" pitchFamily="34" charset="0"/>
              <a:buChar char="•"/>
            </a:pPr>
            <a:r>
              <a:rPr lang="en-US" sz="1200" b="0" i="0" dirty="0">
                <a:solidFill>
                  <a:schemeClr val="bg1"/>
                </a:solidFill>
                <a:effectLst/>
                <a:latin typeface="Open Sans" panose="020B0606030504020204" pitchFamily="34" charset="0"/>
              </a:rPr>
              <a:t>Seat belts save 14,000 lives each year and every state in the nation has a law mandating seat belt use. </a:t>
            </a:r>
          </a:p>
          <a:p>
            <a:pPr marL="171450" indent="-171450" algn="just">
              <a:buFont typeface="Arial" panose="020B0604020202020204" pitchFamily="34" charset="0"/>
              <a:buChar char="•"/>
            </a:pPr>
            <a:endParaRPr lang="en-US" sz="1200" b="0" i="0" dirty="0">
              <a:solidFill>
                <a:schemeClr val="bg1"/>
              </a:solidFill>
              <a:effectLst/>
              <a:latin typeface="Open Sans" panose="020B0606030504020204" pitchFamily="34" charset="0"/>
            </a:endParaRPr>
          </a:p>
          <a:p>
            <a:pPr marL="0" indent="0" algn="just">
              <a:buFont typeface="Arial" panose="020B0604020202020204" pitchFamily="34" charset="0"/>
              <a:buNone/>
            </a:pPr>
            <a:r>
              <a:rPr lang="en-US" sz="1200" b="1" i="0" dirty="0">
                <a:solidFill>
                  <a:schemeClr val="bg1"/>
                </a:solidFill>
                <a:effectLst/>
                <a:latin typeface="Open Sans" panose="020B0606030504020204" pitchFamily="34" charset="0"/>
              </a:rPr>
              <a:t>F: </a:t>
            </a:r>
            <a:r>
              <a:rPr lang="en-US" sz="1200" b="0" i="0" dirty="0">
                <a:solidFill>
                  <a:schemeClr val="bg1"/>
                </a:solidFill>
                <a:effectLst/>
                <a:latin typeface="Open Sans" panose="020B0606030504020204" pitchFamily="34" charset="0"/>
              </a:rPr>
              <a:t>Buckle-Up every time you drive. </a:t>
            </a:r>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13</a:t>
            </a:fld>
            <a:endParaRPr lang="en-US"/>
          </a:p>
        </p:txBody>
      </p:sp>
    </p:spTree>
    <p:extLst>
      <p:ext uri="{BB962C8B-B14F-4D97-AF65-F5344CB8AC3E}">
        <p14:creationId xmlns:p14="http://schemas.microsoft.com/office/powerpoint/2010/main" val="3044037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t>F: </a:t>
            </a:r>
            <a:r>
              <a:rPr lang="en-US" b="0" i="0" dirty="0">
                <a:solidFill>
                  <a:srgbClr val="595959"/>
                </a:solidFill>
                <a:effectLst/>
                <a:latin typeface="Roboto" panose="02000000000000000000" pitchFamily="2" charset="0"/>
              </a:rPr>
              <a:t>Unexpected roadway conditions can include:</a:t>
            </a:r>
          </a:p>
          <a:p>
            <a:pPr marL="171450" indent="-171450" algn="l" fontAlgn="base">
              <a:buFont typeface="Arial" panose="020B0604020202020204" pitchFamily="34" charset="0"/>
              <a:buChar char="•"/>
            </a:pPr>
            <a:r>
              <a:rPr lang="en-US" b="0" i="0" dirty="0">
                <a:solidFill>
                  <a:srgbClr val="595959"/>
                </a:solidFill>
                <a:effectLst/>
                <a:latin typeface="Roboto" panose="02000000000000000000" pitchFamily="2" charset="0"/>
              </a:rPr>
              <a:t>Road work, </a:t>
            </a:r>
          </a:p>
          <a:p>
            <a:pPr marL="171450" indent="-171450" algn="l" fontAlgn="base">
              <a:buFont typeface="Arial" panose="020B0604020202020204" pitchFamily="34" charset="0"/>
              <a:buChar char="•"/>
            </a:pPr>
            <a:r>
              <a:rPr lang="en-US" b="0" i="0" dirty="0">
                <a:solidFill>
                  <a:srgbClr val="595959"/>
                </a:solidFill>
                <a:effectLst/>
                <a:latin typeface="Roboto" panose="02000000000000000000" pitchFamily="2" charset="0"/>
              </a:rPr>
              <a:t>Heavy traffic, </a:t>
            </a:r>
          </a:p>
          <a:p>
            <a:pPr marL="171450" indent="-171450" algn="l" fontAlgn="base">
              <a:buFont typeface="Arial" panose="020B0604020202020204" pitchFamily="34" charset="0"/>
              <a:buChar char="•"/>
            </a:pPr>
            <a:r>
              <a:rPr lang="en-US" b="0" i="0" dirty="0">
                <a:solidFill>
                  <a:srgbClr val="595959"/>
                </a:solidFill>
                <a:effectLst/>
                <a:latin typeface="Roboto" panose="02000000000000000000" pitchFamily="2" charset="0"/>
              </a:rPr>
              <a:t>Car accidents, </a:t>
            </a:r>
          </a:p>
          <a:p>
            <a:pPr marL="171450" indent="-171450" algn="l" fontAlgn="base">
              <a:buFont typeface="Arial" panose="020B0604020202020204" pitchFamily="34" charset="0"/>
              <a:buChar char="•"/>
            </a:pPr>
            <a:r>
              <a:rPr lang="en-US" b="0" i="0" dirty="0">
                <a:solidFill>
                  <a:srgbClr val="595959"/>
                </a:solidFill>
                <a:effectLst/>
                <a:latin typeface="Roboto" panose="02000000000000000000" pitchFamily="2" charset="0"/>
              </a:rPr>
              <a:t>Wildlife crossings</a:t>
            </a:r>
          </a:p>
          <a:p>
            <a:pPr marL="171450" indent="-171450" algn="l" fontAlgn="base">
              <a:buFont typeface="Arial" panose="020B0604020202020204" pitchFamily="34" charset="0"/>
              <a:buChar char="•"/>
            </a:pPr>
            <a:endParaRPr lang="en-US" b="0" i="0" dirty="0">
              <a:solidFill>
                <a:srgbClr val="595959"/>
              </a:solidFill>
              <a:effectLst/>
              <a:latin typeface="Roboto" panose="02000000000000000000" pitchFamily="2" charset="0"/>
            </a:endParaRPr>
          </a:p>
          <a:p>
            <a:pPr marL="0" indent="0" algn="l" fontAlgn="base">
              <a:buFont typeface="Arial" panose="020B0604020202020204" pitchFamily="34" charset="0"/>
              <a:buNone/>
            </a:pPr>
            <a:r>
              <a:rPr lang="en-US" b="1" i="0" dirty="0">
                <a:solidFill>
                  <a:srgbClr val="595959"/>
                </a:solidFill>
                <a:effectLst/>
                <a:latin typeface="Roboto" panose="02000000000000000000" pitchFamily="2" charset="0"/>
              </a:rPr>
              <a:t>F</a:t>
            </a:r>
            <a:r>
              <a:rPr lang="en-US" b="0" i="0" dirty="0">
                <a:solidFill>
                  <a:srgbClr val="595959"/>
                </a:solidFill>
                <a:effectLst/>
                <a:latin typeface="Roboto" panose="02000000000000000000" pitchFamily="2" charset="0"/>
              </a:rPr>
              <a:t>: Driving defensively could save your life or someone else's life. Remember to drive safely and watch out for common driving hazards. </a:t>
            </a:r>
          </a:p>
        </p:txBody>
      </p:sp>
      <p:sp>
        <p:nvSpPr>
          <p:cNvPr id="4" name="Slide Number Placeholder 3"/>
          <p:cNvSpPr>
            <a:spLocks noGrp="1"/>
          </p:cNvSpPr>
          <p:nvPr>
            <p:ph type="sldNum" sz="quarter" idx="5"/>
          </p:nvPr>
        </p:nvSpPr>
        <p:spPr/>
        <p:txBody>
          <a:bodyPr/>
          <a:lstStyle/>
          <a:p>
            <a:fld id="{440B460B-D1C9-4A11-8BEA-2E3E57EE8568}" type="slidenum">
              <a:rPr lang="en-US" smtClean="0"/>
              <a:t>14</a:t>
            </a:fld>
            <a:endParaRPr lang="en-US"/>
          </a:p>
        </p:txBody>
      </p:sp>
    </p:spTree>
    <p:extLst>
      <p:ext uri="{BB962C8B-B14F-4D97-AF65-F5344CB8AC3E}">
        <p14:creationId xmlns:p14="http://schemas.microsoft.com/office/powerpoint/2010/main" val="2850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VIDEO </a:t>
            </a:r>
          </a:p>
        </p:txBody>
      </p:sp>
      <p:sp>
        <p:nvSpPr>
          <p:cNvPr id="4" name="Slide Number Placeholder 3"/>
          <p:cNvSpPr>
            <a:spLocks noGrp="1"/>
          </p:cNvSpPr>
          <p:nvPr>
            <p:ph type="sldNum" sz="quarter" idx="5"/>
          </p:nvPr>
        </p:nvSpPr>
        <p:spPr/>
        <p:txBody>
          <a:bodyPr/>
          <a:lstStyle/>
          <a:p>
            <a:fld id="{440B460B-D1C9-4A11-8BEA-2E3E57EE8568}" type="slidenum">
              <a:rPr lang="en-US" smtClean="0"/>
              <a:t>15</a:t>
            </a:fld>
            <a:endParaRPr lang="en-US"/>
          </a:p>
        </p:txBody>
      </p:sp>
    </p:spTree>
    <p:extLst>
      <p:ext uri="{BB962C8B-B14F-4D97-AF65-F5344CB8AC3E}">
        <p14:creationId xmlns:p14="http://schemas.microsoft.com/office/powerpoint/2010/main" val="2745176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 </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Driver fatigue mimics alcohol impairment and compromises drivers’ alertness, decision making, and reaction times, making driving while drowsy a dangerous risk on the road. According to the National Institute for Occupational Safety and Health, 37% of U.S. workers get less than the recommended minimum of seven hours of sleep. Workers whose job involves long hours of driving, shiftwork, or a long commute, are at increased risk of driving fatigue.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Factors in driving fatigue include: </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(Click mouse to trigger animation)</a:t>
            </a: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 lack of sleep due to long or irregular shift work hours; </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(Click mouse to trigger animation)</a:t>
            </a: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 poor sleep quality; </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(Click mouse to trigger animation)</a:t>
            </a: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 driving during normal sleeping hours </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(Click mouse to trigger animation)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 </a:t>
            </a:r>
            <a:r>
              <a:rPr lang="en-US" dirty="0"/>
              <a:t>Does anyone know what is considered normal sleeping hours? </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(Click mouse to trigger animation) </a:t>
            </a:r>
            <a:r>
              <a:rPr lang="en-US" sz="1200" dirty="0">
                <a:effectLst/>
                <a:latin typeface="Calibri" panose="020F0502020204030204" pitchFamily="34" charset="0"/>
                <a:ea typeface="Calibri" panose="020F0502020204030204" pitchFamily="34" charset="0"/>
                <a:cs typeface="Times New Roman" panose="02020603050405020304" pitchFamily="18" charset="0"/>
              </a:rPr>
              <a:t>{Wait for their responses, smile, and nod as they participate.} </a:t>
            </a:r>
            <a:r>
              <a:rPr lang="en-US" b="1" dirty="0"/>
              <a:t>Answer:</a:t>
            </a:r>
            <a:r>
              <a:rPr lang="en-US" dirty="0"/>
              <a:t> (midnight to 6 am); </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(Click mouse to trigger animation)</a:t>
            </a: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 driving on rural roads and highways; and </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(Click mouse to trigger animation)</a:t>
            </a: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 consuming alcohol or taking medications that can cause drowsiness.</a:t>
            </a: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16</a:t>
            </a:fld>
            <a:endParaRPr lang="en-US"/>
          </a:p>
        </p:txBody>
      </p:sp>
    </p:spTree>
    <p:extLst>
      <p:ext uri="{BB962C8B-B14F-4D97-AF65-F5344CB8AC3E}">
        <p14:creationId xmlns:p14="http://schemas.microsoft.com/office/powerpoint/2010/main" val="862818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 </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What are some symptoms of driver fatigue? </a:t>
            </a:r>
            <a:r>
              <a:rPr lang="en-US" sz="1800" dirty="0">
                <a:effectLst/>
                <a:latin typeface="Calibri" panose="020F0502020204030204" pitchFamily="34" charset="0"/>
                <a:ea typeface="Calibri" panose="020F0502020204030204" pitchFamily="34" charset="0"/>
                <a:cs typeface="Times New Roman" panose="02020603050405020304" pitchFamily="18" charset="0"/>
              </a:rPr>
              <a:t>{Wait for their responses, smile, and nod as they participate.}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Symptoms driving fatigue include: </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(Click mouse to trigger animation)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Tahoma" panose="020B060403050404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burning or a heavy sensation in the eyes,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 inability to focus, or frequent blinking;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muscle twitching;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back tension;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yawning;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wandering or disconnected thoughts, including difficulty remembering the past few miles driven;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missing an exit, drifting in a lane, crossing roadway lines, or hitting a rumble strip on the side of the road;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heavy, tingly, or a numb sensation in limbs;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shallow breathing.</a:t>
            </a: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17</a:t>
            </a:fld>
            <a:endParaRPr lang="en-US"/>
          </a:p>
        </p:txBody>
      </p:sp>
    </p:spTree>
    <p:extLst>
      <p:ext uri="{BB962C8B-B14F-4D97-AF65-F5344CB8AC3E}">
        <p14:creationId xmlns:p14="http://schemas.microsoft.com/office/powerpoint/2010/main" val="1442270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VIDEO </a:t>
            </a:r>
          </a:p>
        </p:txBody>
      </p:sp>
      <p:sp>
        <p:nvSpPr>
          <p:cNvPr id="4" name="Slide Number Placeholder 3"/>
          <p:cNvSpPr>
            <a:spLocks noGrp="1"/>
          </p:cNvSpPr>
          <p:nvPr>
            <p:ph type="sldNum" sz="quarter" idx="5"/>
          </p:nvPr>
        </p:nvSpPr>
        <p:spPr/>
        <p:txBody>
          <a:bodyPr/>
          <a:lstStyle/>
          <a:p>
            <a:fld id="{440B460B-D1C9-4A11-8BEA-2E3E57EE8568}" type="slidenum">
              <a:rPr lang="en-US" smtClean="0"/>
              <a:t>18</a:t>
            </a:fld>
            <a:endParaRPr lang="en-US"/>
          </a:p>
        </p:txBody>
      </p:sp>
    </p:spTree>
    <p:extLst>
      <p:ext uri="{BB962C8B-B14F-4D97-AF65-F5344CB8AC3E}">
        <p14:creationId xmlns:p14="http://schemas.microsoft.com/office/powerpoint/2010/main" val="703935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 </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Lets test our knowledge. Now that we know the factors that cause driver fatigue, how can we prevent it? </a:t>
            </a:r>
            <a:r>
              <a:rPr lang="en-US" sz="1800" dirty="0">
                <a:effectLst/>
                <a:latin typeface="Calibri" panose="020F0502020204030204" pitchFamily="34" charset="0"/>
                <a:ea typeface="Calibri" panose="020F0502020204030204" pitchFamily="34" charset="0"/>
                <a:cs typeface="Times New Roman" panose="02020603050405020304" pitchFamily="18" charset="0"/>
              </a:rPr>
              <a:t>{Wait for their responses, smile, and nod as they participate.}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Possible Answers: </a:t>
            </a:r>
            <a:endPar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Tahoma" panose="020B060403050404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Get enough sleep. Most adults need seven to eight hours per night.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Start trips as early in the day as possible.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Avoid driving during normal sleeping hours.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Keep trips to reasonable distances.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Watch for road and traffic signs.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Before driving, eat light rather than heavy meals.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Stop to eat snacks or light meals.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Limit coffee to one or two cups. The effects of coffee or energy drinks last only a short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Take breaks every two hours or 100 miles. On a break, get out of the vehicle and walk, jog, or stretch.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Keep the driver’s area cool and well ventilated.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Sing or listen to the radio to keep alert.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Avoid alcohol and medications that can cause drowsiness.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Drive with an erect posture, with legs at a 45-degree angle.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Pull over at a rest stop or other safe place and take a 20-minute nap (any longer will make you feel groggy). </a:t>
            </a:r>
          </a:p>
        </p:txBody>
      </p:sp>
      <p:sp>
        <p:nvSpPr>
          <p:cNvPr id="4" name="Slide Number Placeholder 3"/>
          <p:cNvSpPr>
            <a:spLocks noGrp="1"/>
          </p:cNvSpPr>
          <p:nvPr>
            <p:ph type="sldNum" sz="quarter" idx="5"/>
          </p:nvPr>
        </p:nvSpPr>
        <p:spPr/>
        <p:txBody>
          <a:bodyPr/>
          <a:lstStyle/>
          <a:p>
            <a:fld id="{440B460B-D1C9-4A11-8BEA-2E3E57EE8568}" type="slidenum">
              <a:rPr lang="en-US" smtClean="0"/>
              <a:t>19</a:t>
            </a:fld>
            <a:endParaRPr lang="en-US"/>
          </a:p>
        </p:txBody>
      </p:sp>
    </p:spTree>
    <p:extLst>
      <p:ext uri="{BB962C8B-B14F-4D97-AF65-F5344CB8AC3E}">
        <p14:creationId xmlns:p14="http://schemas.microsoft.com/office/powerpoint/2010/main" val="3285804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 </a:t>
            </a: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rior to training, determine if any fire drills are planned and the response expected from the facility and muster points if alarms should go off. It is important to remind employees that should they need to leave the location at any time, they should inform the Facilitator because, in the event of a fire incident, we need to know their whereabouts. This is an opportunity right at the start of the day to brief the employees on HSE procedures in general for the running of the training course. [If your job site is outdoors, don’t overlook this safety moment. Adjust the plan in the event of a job site fire.]</a:t>
            </a:r>
            <a:endParaRPr lang="en-US" sz="18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Hello Team, I have verified with the HSE department and have confirmed that there are no Fire Drills or Emergency Drills scheduled for today. If we hear an alarm, we will follow site protocol for emergency response. </a:t>
            </a:r>
            <a:endParaRPr lang="en-US" sz="18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 </a:t>
            </a: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Point out the fire exits and muster point} </a:t>
            </a:r>
            <a:endParaRPr lang="en-US" sz="18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Once we are at the muster points, we will do a role call to account for all attendees. </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440B460B-D1C9-4A11-8BEA-2E3E57EE8568}" type="slidenum">
              <a:rPr lang="en-US" smtClean="0"/>
              <a:t>2</a:t>
            </a:fld>
            <a:endParaRPr lang="en-US"/>
          </a:p>
        </p:txBody>
      </p:sp>
    </p:spTree>
    <p:extLst>
      <p:ext uri="{BB962C8B-B14F-4D97-AF65-F5344CB8AC3E}">
        <p14:creationId xmlns:p14="http://schemas.microsoft.com/office/powerpoint/2010/main" val="4067414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 </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Distracted driving occurs any time you take your eyes off the road, hands off the wheel, and mind off of your primary takes – driving safely.  Any non-driving activity that you engage in is a potential distraction and increases your risk of being involved in a crash.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 Each year more workers are killed in motor vehicle crashes than any other cause,1 and thousands of those deaths are a result of distracted driving.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 What would be some examples of distracted driving? </a:t>
            </a:r>
            <a:r>
              <a:rPr lang="en-US" sz="1200" dirty="0">
                <a:effectLst/>
                <a:latin typeface="Calibri" panose="020F0502020204030204" pitchFamily="34" charset="0"/>
                <a:ea typeface="Calibri" panose="020F0502020204030204" pitchFamily="34" charset="0"/>
                <a:cs typeface="Times New Roman" panose="02020603050405020304" pitchFamily="18" charset="0"/>
              </a:rPr>
              <a:t>{Wait for their responses, smile, and nod as they participate.}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Click mouse to trigger animation for each bullet point)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Snacking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Putting on Makeup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Texting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Talking on the Phone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Adjusting the Radio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Reaching for Moving Objects (coffee cup on the floor </a:t>
            </a:r>
            <a:r>
              <a:rPr kumimoji="0" lang="en-US" sz="12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etc</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Reading (text, emails, news articles </a:t>
            </a:r>
            <a:r>
              <a:rPr kumimoji="0" lang="en-US" sz="12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etc</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4" name="Slide Number Placeholder 3"/>
          <p:cNvSpPr>
            <a:spLocks noGrp="1"/>
          </p:cNvSpPr>
          <p:nvPr>
            <p:ph type="sldNum" sz="quarter" idx="5"/>
          </p:nvPr>
        </p:nvSpPr>
        <p:spPr/>
        <p:txBody>
          <a:bodyPr/>
          <a:lstStyle/>
          <a:p>
            <a:fld id="{440B460B-D1C9-4A11-8BEA-2E3E57EE8568}" type="slidenum">
              <a:rPr lang="en-US" smtClean="0"/>
              <a:t>20</a:t>
            </a:fld>
            <a:endParaRPr lang="en-US"/>
          </a:p>
        </p:txBody>
      </p:sp>
    </p:spTree>
    <p:extLst>
      <p:ext uri="{BB962C8B-B14F-4D97-AF65-F5344CB8AC3E}">
        <p14:creationId xmlns:p14="http://schemas.microsoft.com/office/powerpoint/2010/main" val="2964786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 Distracted Drivers are more likely than other drivers to: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Have a near collision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Fail to stop at an intersection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Exceed the speed limit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(Click mouse to trigger animation)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 </a:t>
            </a:r>
            <a:r>
              <a:rPr lang="en-US" sz="1200" dirty="0"/>
              <a:t>Distracted drivers lead to about 391,000 injuries and almost 3,500 deaths in the United States each year.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(Click mouse to trigger animation)</a:t>
            </a: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F: </a:t>
            </a:r>
            <a:r>
              <a:rPr lang="en-US" sz="1200" dirty="0"/>
              <a:t>Over 100 people die each day in car crashes. Nine of those fatalities are a result of distracted driving.</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p>
          <a:p>
            <a:pPr marL="285750" lvl="0" indent="-285750">
              <a:buFont typeface="Arial" panose="020B0604020202020204" pitchFamily="34" charset="0"/>
              <a:buChar char="•"/>
              <a:defRPr/>
            </a:pPr>
            <a:endParaRPr kumimoji="0" lang="en-US" sz="12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21</a:t>
            </a:fld>
            <a:endParaRPr lang="en-US"/>
          </a:p>
        </p:txBody>
      </p:sp>
    </p:spTree>
    <p:extLst>
      <p:ext uri="{BB962C8B-B14F-4D97-AF65-F5344CB8AC3E}">
        <p14:creationId xmlns:p14="http://schemas.microsoft.com/office/powerpoint/2010/main" val="3363196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 </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There are three main types of distraction: </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(Click mouse to trigger animation)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defRPr/>
            </a:pPr>
            <a:r>
              <a:rPr lang="en-US" dirty="0"/>
              <a:t>Manual: Keep Hands on the Wheel  (manual distractions are anything that require you to take your hands off the wheel such as, reaching for things inside the vehicle, using a handheld device, eating or drinking, or applying makeup)</a:t>
            </a:r>
          </a:p>
          <a:p>
            <a:pPr marL="742950" lvl="1" indent="-285750">
              <a:buFont typeface="Arial" panose="020B0604020202020204" pitchFamily="34" charset="0"/>
              <a:buChar char="•"/>
              <a:defRPr/>
            </a:pPr>
            <a:r>
              <a:rPr lang="en-US" dirty="0"/>
              <a:t>Save the texts and web browsing for later. </a:t>
            </a:r>
          </a:p>
          <a:p>
            <a:pPr marL="742950" lvl="1" indent="-285750">
              <a:buFont typeface="Arial" panose="020B0604020202020204" pitchFamily="34" charset="0"/>
              <a:buChar char="•"/>
              <a:defRPr/>
            </a:pPr>
            <a:r>
              <a:rPr lang="en-US" dirty="0"/>
              <a:t>Finish grooming, eating, and drinking before driving.</a:t>
            </a:r>
          </a:p>
          <a:p>
            <a:pPr marL="742950" lvl="1" indent="-285750">
              <a:buFont typeface="Arial" panose="020B0604020202020204" pitchFamily="34" charset="0"/>
              <a:buChar char="•"/>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(Click mouse to trigger animation)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defRPr/>
            </a:pPr>
            <a:endParaRPr lang="en-US" dirty="0"/>
          </a:p>
          <a:p>
            <a:pPr marL="457200" lvl="1" indent="0">
              <a:buFont typeface="Arial" panose="020B0604020202020204" pitchFamily="34" charset="0"/>
              <a:buNone/>
              <a:defRPr/>
            </a:pPr>
            <a:endParaRPr lang="en-US" sz="1200" dirty="0"/>
          </a:p>
          <a:p>
            <a:pPr marL="285750" lvl="0" indent="-285750">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Visual: Keep Eyes on the Road (visual distractions are anything that take your eyes off the road in front of you such as reading a text, looking up directions, “rubbernecking”)</a:t>
            </a:r>
          </a:p>
          <a:p>
            <a:pPr marL="742950" lvl="1" indent="-285750">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Read directions before starting a trip.</a:t>
            </a:r>
          </a:p>
          <a:p>
            <a:pPr marL="742950" lvl="1" indent="-285750">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Use the voice command feature when using navigation.</a:t>
            </a:r>
          </a:p>
          <a:p>
            <a:pPr marL="742950" lvl="1" indent="-285750">
              <a:buFont typeface="Arial" panose="020B0604020202020204" pitchFamily="34" charset="0"/>
              <a:buChar char="•"/>
              <a:defRPr/>
            </a:pPr>
            <a:endParaRPr kumimoji="0" lang="en-US" sz="12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(Click mouse to trigger animation)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defRPr/>
            </a:pPr>
            <a:endParaRPr kumimoji="0" lang="en-US" sz="12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a:p>
            <a:pPr marL="742950" lvl="1" indent="-285750">
              <a:buFont typeface="Arial" panose="020B0604020202020204" pitchFamily="34" charset="0"/>
              <a:buChar char="•"/>
              <a:defRPr/>
            </a:pPr>
            <a:endParaRPr kumimoji="0" lang="en-US" sz="12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a:p>
            <a:pPr marL="285750" lvl="0" indent="-285750">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Cognitive: Stay Focused, Stay Sober (cognitive distractions are anything that can interrupt your focus on driving such as, talking on the phone, arguing with a passenger, having a drink or two when you stop for a meal.)</a:t>
            </a:r>
          </a:p>
          <a:p>
            <a:pPr marL="742950" lvl="1" indent="-285750">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Avoid the risks of any speech-to-text application on cell phones or electronic devices.</a:t>
            </a:r>
          </a:p>
          <a:p>
            <a:pPr marL="742950" lvl="1" indent="-285750">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Avoid driving fatigued or drowsy.</a:t>
            </a:r>
          </a:p>
          <a:p>
            <a:pPr marL="742950" lvl="1" indent="-285750">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Never drive with alcohol or drug impairment.</a:t>
            </a:r>
          </a:p>
        </p:txBody>
      </p:sp>
      <p:sp>
        <p:nvSpPr>
          <p:cNvPr id="4" name="Slide Number Placeholder 3"/>
          <p:cNvSpPr>
            <a:spLocks noGrp="1"/>
          </p:cNvSpPr>
          <p:nvPr>
            <p:ph type="sldNum" sz="quarter" idx="5"/>
          </p:nvPr>
        </p:nvSpPr>
        <p:spPr/>
        <p:txBody>
          <a:bodyPr/>
          <a:lstStyle/>
          <a:p>
            <a:fld id="{440B460B-D1C9-4A11-8BEA-2E3E57EE8568}" type="slidenum">
              <a:rPr lang="en-US" smtClean="0"/>
              <a:t>22</a:t>
            </a:fld>
            <a:endParaRPr lang="en-US"/>
          </a:p>
        </p:txBody>
      </p:sp>
    </p:spTree>
    <p:extLst>
      <p:ext uri="{BB962C8B-B14F-4D97-AF65-F5344CB8AC3E}">
        <p14:creationId xmlns:p14="http://schemas.microsoft.com/office/powerpoint/2010/main" val="269768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 </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Here are the actions to take to Avoid Distraction: </a:t>
            </a:r>
          </a:p>
          <a:p>
            <a:pPr marL="0" marR="0">
              <a:spcBef>
                <a:spcPts val="0"/>
              </a:spcBef>
              <a:spcAft>
                <a:spcPts val="0"/>
              </a:spcAft>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(Click mouse to trigger animation)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defRPr/>
            </a:pPr>
            <a:r>
              <a:rPr lang="en-US" dirty="0"/>
              <a:t>Turn Off Temptation Do not text or talk on your phone while driving. </a:t>
            </a:r>
          </a:p>
          <a:p>
            <a:pPr marL="742950" lvl="1" indent="-285750">
              <a:buFont typeface="Arial" panose="020B0604020202020204" pitchFamily="34" charset="0"/>
              <a:buChar char="•"/>
              <a:defRPr/>
            </a:pPr>
            <a:r>
              <a:rPr lang="en-US" dirty="0"/>
              <a:t>Turn off your cell phone until you reach your destination. Research from the National Safety Council shows that hands-free phones are as much of a distraction as handheld phones. Place your device out of sight – in the glove box or the console -- so it’s out of mind.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(Click mouse to trigger animation)</a:t>
            </a:r>
            <a:endParaRPr lang="en-US" dirty="0"/>
          </a:p>
          <a:p>
            <a:pPr marL="742950" lvl="1" indent="-285750">
              <a:buFont typeface="Arial" panose="020B0604020202020204" pitchFamily="34" charset="0"/>
              <a:buChar char="•"/>
              <a:defRPr/>
            </a:pPr>
            <a:endParaRPr lang="en-US" dirty="0"/>
          </a:p>
          <a:p>
            <a:pPr marL="285750" lvl="0" indent="-285750">
              <a:buFont typeface="Arial" panose="020B0604020202020204" pitchFamily="34" charset="0"/>
              <a:buChar char="•"/>
              <a:defRPr/>
            </a:pPr>
            <a:r>
              <a:rPr lang="en-US" dirty="0"/>
              <a:t>Stop to Call or Text If you cannot wait to make a call or text, pull to a safe and legal place. </a:t>
            </a:r>
          </a:p>
          <a:p>
            <a:pPr marL="742950" lvl="1" indent="-285750">
              <a:buFont typeface="Arial" panose="020B0604020202020204" pitchFamily="34" charset="0"/>
              <a:buChar char="•"/>
              <a:defRPr/>
            </a:pPr>
            <a:r>
              <a:rPr lang="en-US" dirty="0"/>
              <a:t>It’s illegal to text and drive. Many cities have stricter laws that prevent all handheld cell phone use while on the road. While traveling, cell phones should only be used for emergency purposes. </a:t>
            </a:r>
          </a:p>
          <a:p>
            <a:pPr marL="0" lvl="0" indent="0">
              <a:buFont typeface="Arial" panose="020B0604020202020204" pitchFamily="34" charset="0"/>
              <a:buNone/>
              <a:defRPr/>
            </a:pPr>
            <a:endPar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buFont typeface="Arial" panose="020B0604020202020204" pitchFamily="34" charset="0"/>
              <a:buNone/>
              <a:defRPr/>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(Click mouse to trigger animation)</a:t>
            </a:r>
            <a:endParaRPr lang="en-US" dirty="0"/>
          </a:p>
          <a:p>
            <a:pPr marL="457200" lvl="1" indent="0">
              <a:buFont typeface="Arial" panose="020B0604020202020204" pitchFamily="34" charset="0"/>
              <a:buNone/>
              <a:defRPr/>
            </a:pPr>
            <a:endParaRPr lang="en-US" dirty="0"/>
          </a:p>
          <a:p>
            <a:pPr marL="285750" lvl="0" indent="-285750">
              <a:buFont typeface="Arial" panose="020B0604020202020204" pitchFamily="34" charset="0"/>
              <a:buChar char="•"/>
              <a:defRPr/>
            </a:pPr>
            <a:r>
              <a:rPr lang="en-US" dirty="0"/>
              <a:t>Have a Plan </a:t>
            </a:r>
          </a:p>
          <a:p>
            <a:pPr marL="742950" lvl="1" indent="-285750">
              <a:buFont typeface="Arial" panose="020B0604020202020204" pitchFamily="34" charset="0"/>
              <a:buChar char="•"/>
              <a:defRPr/>
            </a:pPr>
            <a:r>
              <a:rPr lang="en-US" dirty="0"/>
              <a:t>Don’t wait until you are driving to plan your route. Use navigation devices with voice directions and set your destination before leaving. GPS and navigation systems can be as distracting as cell phones. Know where you are going in advance. Even with voice input, miss-heard words and bad-routing can take your attention off the road.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(Click mouse to trigger animation)</a:t>
            </a:r>
            <a:endParaRPr lang="en-US" dirty="0"/>
          </a:p>
          <a:p>
            <a:pPr marL="742950" lvl="1" indent="-285750">
              <a:buFont typeface="Arial" panose="020B0604020202020204" pitchFamily="34" charset="0"/>
              <a:buChar char="•"/>
              <a:defRPr/>
            </a:pPr>
            <a:endParaRPr lang="en-US" dirty="0"/>
          </a:p>
          <a:p>
            <a:pPr marL="285750" lvl="0" indent="-285750">
              <a:buFont typeface="Arial" panose="020B0604020202020204" pitchFamily="34" charset="0"/>
              <a:buChar char="•"/>
              <a:defRPr/>
            </a:pPr>
            <a:r>
              <a:rPr lang="en-US" dirty="0"/>
              <a:t>Pull Off the Road When Drowsy Drowsiness increases the risk of a crash by nearly four times.</a:t>
            </a:r>
          </a:p>
          <a:p>
            <a:pPr marL="742950" lvl="1" indent="-285750">
              <a:buFont typeface="Arial" panose="020B0604020202020204" pitchFamily="34" charset="0"/>
              <a:buChar char="•"/>
              <a:defRPr/>
            </a:pPr>
            <a:r>
              <a:rPr lang="en-US" dirty="0"/>
              <a:t> A study by the AAA Traffic Safety Foundation found that 37% of drivers report having fallen asleep behind the wheel. An estimated 21% of fatal crashes and 13% of crashes with severe injuries involve a drowsy driver. If you feel tired, get off the road.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(Click mouse to trigger animation)</a:t>
            </a:r>
            <a:endParaRPr lang="en-US" dirty="0"/>
          </a:p>
          <a:p>
            <a:pPr marL="0" lvl="0" indent="0">
              <a:buFont typeface="Arial" panose="020B0604020202020204" pitchFamily="34" charset="0"/>
              <a:buNone/>
              <a:defRPr/>
            </a:pPr>
            <a:endParaRPr lang="en-US" dirty="0"/>
          </a:p>
          <a:p>
            <a:pPr marL="285750" lvl="0" indent="-285750">
              <a:buFont typeface="Arial" panose="020B0604020202020204" pitchFamily="34" charset="0"/>
              <a:buChar char="•"/>
              <a:defRPr/>
            </a:pPr>
            <a:r>
              <a:rPr lang="en-US" dirty="0"/>
              <a:t>Limit the Number of Passengers in Your Vehicle </a:t>
            </a:r>
          </a:p>
          <a:p>
            <a:pPr marL="742950" lvl="1" indent="-285750">
              <a:buFont typeface="Arial" panose="020B0604020202020204" pitchFamily="34" charset="0"/>
              <a:buChar char="•"/>
              <a:defRPr/>
            </a:pPr>
            <a:r>
              <a:rPr lang="en-US" dirty="0"/>
              <a:t>Talking with passengers is a cognitive distraction, but passengers can also help alert you to dangers outside the vehicle. Suspend conversations when approaching locations with heavy traffic, road construction, or severe weather conditions. Do not engage in stressful or emotional conversations with passengers.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(Click mouse to trigger animation)</a:t>
            </a:r>
            <a:endParaRPr lang="en-US" dirty="0"/>
          </a:p>
          <a:p>
            <a:pPr marL="0" lvl="0" indent="0">
              <a:buFont typeface="Arial" panose="020B0604020202020204" pitchFamily="34" charset="0"/>
              <a:buNone/>
              <a:defRPr/>
            </a:pPr>
            <a:endParaRPr lang="en-US" dirty="0"/>
          </a:p>
          <a:p>
            <a:pPr marL="285750" lvl="0" indent="-285750">
              <a:buFont typeface="Arial" panose="020B0604020202020204" pitchFamily="34" charset="0"/>
              <a:buChar char="•"/>
              <a:defRPr/>
            </a:pPr>
            <a:r>
              <a:rPr lang="en-US" dirty="0"/>
              <a:t>Avoid Eating, Drinking, and Smoking While Driving </a:t>
            </a:r>
          </a:p>
          <a:p>
            <a:pPr marL="742950" lvl="1" indent="-285750">
              <a:buFont typeface="Arial" panose="020B0604020202020204" pitchFamily="34" charset="0"/>
              <a:buChar char="•"/>
              <a:defRPr/>
            </a:pPr>
            <a:r>
              <a:rPr lang="en-US" dirty="0"/>
              <a:t>A busy day is no excuse for distracted driving. Eating and drinking while driving may seem like a time-saver, but it makes you less attentive to drivers around you. Dropping a cigarette or spilling food or a drink are major causes of distracted driving.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(Click mouse to trigger animation)</a:t>
            </a:r>
            <a:endParaRPr lang="en-US" dirty="0"/>
          </a:p>
          <a:p>
            <a:pPr marL="742950" lvl="1" indent="-285750">
              <a:buFont typeface="Arial" panose="020B0604020202020204" pitchFamily="34" charset="0"/>
              <a:buChar char="•"/>
              <a:defRPr/>
            </a:pPr>
            <a:endParaRPr lang="en-US" dirty="0"/>
          </a:p>
          <a:p>
            <a:pPr marL="285750" lvl="0" indent="-285750">
              <a:buFont typeface="Arial" panose="020B0604020202020204" pitchFamily="34" charset="0"/>
              <a:buChar char="•"/>
              <a:defRPr/>
            </a:pPr>
            <a:r>
              <a:rPr lang="en-US" dirty="0"/>
              <a:t>Keep Your Eyes Moving </a:t>
            </a:r>
          </a:p>
          <a:p>
            <a:pPr marL="742950" lvl="1" indent="-285750">
              <a:buFont typeface="Arial" panose="020B0604020202020204" pitchFamily="34" charset="0"/>
              <a:buChar char="•"/>
              <a:defRPr/>
            </a:pPr>
            <a:r>
              <a:rPr lang="en-US" dirty="0"/>
              <a:t>Make a full-mirror sweep with your eyes every five-to-six minutes to ward off a wandering mind. When possible, vary your route so routine trips like commuting to and from work don’t become mundane. </a:t>
            </a:r>
          </a:p>
          <a:p>
            <a:pPr marL="742950" lvl="1" indent="-285750">
              <a:buFont typeface="Arial" panose="020B0604020202020204" pitchFamily="34" charset="0"/>
              <a:buChar char="•"/>
              <a:defRPr/>
            </a:pPr>
            <a:endPar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buFont typeface="Arial" panose="020B0604020202020204" pitchFamily="34" charset="0"/>
              <a:buNone/>
              <a:defRPr/>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(Click mouse to trigger animation)</a:t>
            </a:r>
            <a:endParaRPr lang="en-US" dirty="0"/>
          </a:p>
          <a:p>
            <a:pPr marL="742950" lvl="1" indent="-285750">
              <a:buFont typeface="Arial" panose="020B0604020202020204" pitchFamily="34" charset="0"/>
              <a:buChar char="•"/>
              <a:defRPr/>
            </a:pPr>
            <a:endParaRPr lang="en-US" dirty="0"/>
          </a:p>
          <a:p>
            <a:pPr marL="285750" lvl="0" indent="-285750">
              <a:buFont typeface="Arial" panose="020B0604020202020204" pitchFamily="34" charset="0"/>
              <a:buChar char="•"/>
              <a:defRPr/>
            </a:pPr>
            <a:r>
              <a:rPr lang="en-US" dirty="0"/>
              <a:t>Keep a Safe Distance </a:t>
            </a:r>
          </a:p>
          <a:p>
            <a:pPr marL="742950" lvl="1" indent="-285750">
              <a:buFont typeface="Arial" panose="020B0604020202020204" pitchFamily="34" charset="0"/>
              <a:buChar char="•"/>
              <a:defRPr/>
            </a:pPr>
            <a:r>
              <a:rPr lang="en-US" dirty="0"/>
              <a:t>Driver training professionals suggest a following distance of three-to-four seconds in good weather. This gives you more time to react to what is happening in front of you, reducing the  risk to you and your passengers.</a:t>
            </a:r>
            <a:endParaRPr kumimoji="0" lang="en-US" sz="12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23</a:t>
            </a:fld>
            <a:endParaRPr lang="en-US"/>
          </a:p>
        </p:txBody>
      </p:sp>
    </p:spTree>
    <p:extLst>
      <p:ext uri="{BB962C8B-B14F-4D97-AF65-F5344CB8AC3E}">
        <p14:creationId xmlns:p14="http://schemas.microsoft.com/office/powerpoint/2010/main" val="1210260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VIDEO </a:t>
            </a:r>
          </a:p>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24</a:t>
            </a:fld>
            <a:endParaRPr lang="en-US"/>
          </a:p>
        </p:txBody>
      </p:sp>
    </p:spTree>
    <p:extLst>
      <p:ext uri="{BB962C8B-B14F-4D97-AF65-F5344CB8AC3E}">
        <p14:creationId xmlns:p14="http://schemas.microsoft.com/office/powerpoint/2010/main" val="203031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 </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As we discussed in the previous slides, talking and texting on a cell phone are driving distractions. Texting is one of the most serious driving distractions.</a:t>
            </a:r>
          </a:p>
          <a:p>
            <a:pPr marL="0" marR="0">
              <a:spcBef>
                <a:spcPts val="0"/>
              </a:spcBef>
              <a:spcAft>
                <a:spcPts val="0"/>
              </a:spcAft>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a:spcBef>
                <a:spcPts val="0"/>
              </a:spcBef>
              <a:spcAft>
                <a:spcPts val="0"/>
              </a:spcAft>
            </a:pPr>
            <a:r>
              <a:rPr kumimoji="0" lang="en-US"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 </a:t>
            </a:r>
            <a:r>
              <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What type of distraction do you think texting and driving falls under? (Manual, Visual, or Cognitive) Answer: All three. </a:t>
            </a:r>
          </a:p>
          <a:p>
            <a:pPr marL="0" marR="0">
              <a:spcBef>
                <a:spcPts val="0"/>
              </a:spcBef>
              <a:spcAft>
                <a:spcPts val="0"/>
              </a:spcAft>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endParaRPr>
          </a:p>
          <a:p>
            <a:pPr marL="0" marR="0">
              <a:spcBef>
                <a:spcPts val="0"/>
              </a:spcBef>
              <a:spcAft>
                <a:spcPts val="0"/>
              </a:spcAft>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F: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Texting while driving can be visual, manual, and cognitive distractions all at once! Your eyes are off the road reading your phone, your hand is off the wheel, holding the phone, and your mind is off the road and focused on your phone. </a:t>
            </a:r>
          </a:p>
          <a:p>
            <a:pPr marL="0" marR="0">
              <a:spcBef>
                <a:spcPts val="0"/>
              </a:spcBef>
              <a:spcAft>
                <a:spcPts val="0"/>
              </a:spcAft>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endParaRPr>
          </a:p>
          <a:p>
            <a:pPr marL="0" marR="0" algn="ctr">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F: </a:t>
            </a:r>
            <a:r>
              <a:rPr lang="en-US" sz="1200" dirty="0"/>
              <a:t>Always follow the Company’s safe driving policies. In addition to your company’s policies, you should also follow these safe practices to prevent distracted driving: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Do NOT text or use handheld phones when driving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Avoid using hands-free phones as much as possible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Pull over to a safe location if you MUST use your phone or do anything else that distracts you from driving.</a:t>
            </a:r>
          </a:p>
          <a:p>
            <a:pPr marL="0" marR="0">
              <a:spcBef>
                <a:spcPts val="0"/>
              </a:spcBef>
              <a:spcAft>
                <a:spcPts val="0"/>
              </a:spcAft>
            </a:pP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440B460B-D1C9-4A11-8BEA-2E3E57EE8568}" type="slidenum">
              <a:rPr lang="en-US" smtClean="0"/>
              <a:t>25</a:t>
            </a:fld>
            <a:endParaRPr lang="en-US"/>
          </a:p>
        </p:txBody>
      </p:sp>
    </p:spTree>
    <p:extLst>
      <p:ext uri="{BB962C8B-B14F-4D97-AF65-F5344CB8AC3E}">
        <p14:creationId xmlns:p14="http://schemas.microsoft.com/office/powerpoint/2010/main" val="658913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26</a:t>
            </a:fld>
            <a:endParaRPr lang="en-US"/>
          </a:p>
        </p:txBody>
      </p:sp>
    </p:spTree>
    <p:extLst>
      <p:ext uri="{BB962C8B-B14F-4D97-AF65-F5344CB8AC3E}">
        <p14:creationId xmlns:p14="http://schemas.microsoft.com/office/powerpoint/2010/main" val="4141214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r>
              <a:rPr lang="en-US" sz="1800">
                <a:effectLst/>
                <a:latin typeface="Calibri" panose="020F0502020204030204" pitchFamily="34" charset="0"/>
                <a:ea typeface="Calibri" panose="020F0502020204030204" pitchFamily="34" charset="0"/>
                <a:cs typeface="Times New Roman" panose="02020603050405020304" pitchFamily="18" charset="0"/>
              </a:rPr>
              <a:t> {This is your moment! This is a chance to visibly “Walk the Talk”}</a:t>
            </a:r>
          </a:p>
          <a:p>
            <a:pPr marL="0" marR="0" algn="just">
              <a:lnSpc>
                <a:spcPct val="107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Share:</a:t>
            </a:r>
          </a:p>
          <a:p>
            <a:pPr marL="342900" marR="0" lvl="0" indent="-342900" algn="just">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Your personal experience of safety and impact on the company</a:t>
            </a:r>
          </a:p>
          <a:p>
            <a:pPr marL="342900" marR="0" lvl="0" indent="-342900" algn="just">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Importance of making the most of this opportunity to think about the importance of HSE and discuss with employees</a:t>
            </a:r>
          </a:p>
          <a:p>
            <a:pPr marL="342900" marR="0" lvl="0" indent="-342900" algn="just">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Appreciate that you are a leader and that you make an impact</a:t>
            </a:r>
          </a:p>
          <a:p>
            <a:pPr marL="342900" marR="0" lvl="0" indent="-342900" algn="just">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Importance of taking personal responsibility to make a positive impact</a:t>
            </a:r>
          </a:p>
          <a:p>
            <a:pPr marL="342900" marR="0" lvl="0" indent="-342900" algn="just">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You get out of this training what you put into it</a:t>
            </a:r>
          </a:p>
          <a:p>
            <a:pPr marL="342900" marR="0" lvl="0" indent="-342900" algn="just">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HSE matters to our company</a:t>
            </a:r>
          </a:p>
          <a:p>
            <a:pPr marL="342900" marR="0" lvl="0" indent="-342900" algn="just">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The safety program is going to help people feel empowered and take the initiative to improve their own HSE performance through proactive attitudes and behaviors. </a:t>
            </a:r>
          </a:p>
          <a:p>
            <a:pPr marL="0" marR="0" lvl="0" indent="0" algn="just">
              <a:spcBef>
                <a:spcPts val="0"/>
              </a:spcBef>
              <a:spcAft>
                <a:spcPts val="0"/>
              </a:spcAft>
              <a:buFont typeface="Symbol" panose="05050102010706020507" pitchFamily="18" charset="2"/>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You may wish to share:</a:t>
            </a:r>
          </a:p>
          <a:p>
            <a:pPr marL="342900" marR="0" lvl="0" indent="-342900" algn="just">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A story of your experience in the safety program and how it is has changed the way in which you behave. </a:t>
            </a:r>
          </a:p>
          <a:p>
            <a:pPr marL="342900" marR="0" lvl="0" indent="-342900" algn="just">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Some lessons learned from an incident when you have been involved in the investigation, highlighting the devastating impact that accidents have on people’s lives, or you can describe your experience of being involved in an environmental incident. How did this affect the company, and more importantly, affect the lives of others not working for the company.</a:t>
            </a:r>
          </a:p>
          <a:p>
            <a:pPr marL="0" marR="0" algn="just">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F:</a:t>
            </a:r>
            <a:r>
              <a:rPr lang="en-US" sz="1800">
                <a:effectLst/>
                <a:latin typeface="Calibri" panose="020F0502020204030204" pitchFamily="34" charset="0"/>
                <a:ea typeface="Calibri" panose="020F0502020204030204" pitchFamily="34" charset="0"/>
                <a:cs typeface="Times New Roman" panose="02020603050405020304" pitchFamily="18" charset="0"/>
              </a:rPr>
              <a:t> Go around the room and ask everyone to give their name and what their position is. {Wait for their responses, smile, and nod as they participate. Be careful about timing here---if you ask an additional intro question of the participants and give a long-winded answer yourself, your participants will follow with long stories/explanations, and you can accidentally take up a lot of time.}</a:t>
            </a:r>
          </a:p>
          <a:p>
            <a:endParaRPr lang="en-US"/>
          </a:p>
        </p:txBody>
      </p:sp>
      <p:sp>
        <p:nvSpPr>
          <p:cNvPr id="4" name="Slide Number Placeholder 3"/>
          <p:cNvSpPr>
            <a:spLocks noGrp="1"/>
          </p:cNvSpPr>
          <p:nvPr>
            <p:ph type="sldNum" sz="quarter" idx="5"/>
          </p:nvPr>
        </p:nvSpPr>
        <p:spPr/>
        <p:txBody>
          <a:bodyPr/>
          <a:lstStyle/>
          <a:p>
            <a:fld id="{440B460B-D1C9-4A11-8BEA-2E3E57EE8568}" type="slidenum">
              <a:rPr lang="en-US" smtClean="0"/>
              <a:t>3</a:t>
            </a:fld>
            <a:endParaRPr lang="en-US"/>
          </a:p>
        </p:txBody>
      </p:sp>
    </p:spTree>
    <p:extLst>
      <p:ext uri="{BB962C8B-B14F-4D97-AF65-F5344CB8AC3E}">
        <p14:creationId xmlns:p14="http://schemas.microsoft.com/office/powerpoint/2010/main" val="3566004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07000"/>
              </a:lnSpc>
              <a:spcBef>
                <a:spcPts val="0"/>
              </a:spcBef>
              <a:spcAft>
                <a:spcPts val="0"/>
              </a:spcAft>
            </a:pPr>
            <a: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Slide 6: Why am I here? (1 Minute)</a:t>
            </a:r>
          </a:p>
          <a:p>
            <a:pPr marL="0" marR="0" algn="just">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t>
            </a:r>
            <a:r>
              <a:rPr lang="en-US" sz="1800" dirty="0">
                <a:effectLst/>
                <a:latin typeface="Calibri" panose="020F0502020204030204" pitchFamily="34" charset="0"/>
                <a:ea typeface="Calibri" panose="020F0502020204030204" pitchFamily="34" charset="0"/>
                <a:cs typeface="Times New Roman" panose="02020603050405020304" pitchFamily="18" charset="0"/>
              </a:rPr>
              <a:t> Each one of us is the last line of defense to protect workers from injury or the environment from damage, should management systems and collective protections fail. Supervisors and workers are the KEY to HSE. We can promote or destroy the HSE climate through our own behavior and how other workers perceive it.</a:t>
            </a:r>
          </a:p>
          <a:p>
            <a:pPr marL="0" marR="0" algn="just">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Supervisors and workers are responsible for enforcing safety rules. Regardless of our position, employment status, or background, everyone is responsible for HSE, and everyone can be a HSE leader by demonstrating positive attitudes and behavior.</a:t>
            </a:r>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4</a:t>
            </a:fld>
            <a:endParaRPr lang="en-US"/>
          </a:p>
        </p:txBody>
      </p:sp>
    </p:spTree>
    <p:extLst>
      <p:ext uri="{BB962C8B-B14F-4D97-AF65-F5344CB8AC3E}">
        <p14:creationId xmlns:p14="http://schemas.microsoft.com/office/powerpoint/2010/main" val="2638150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 </a:t>
            </a:r>
            <a:r>
              <a:rPr lang="en-US" b="0" dirty="0"/>
              <a:t>When you think of work-related safety hazards, you probably think about what goes on inside the workplace. But one of the greatest threats to your safety is not in the workplace, but rather on the road. When you drive defensively, you are driving safely to save lives, time, and money.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 </a:t>
            </a:r>
            <a:r>
              <a:rPr lang="en-US" b="0" dirty="0"/>
              <a:t>Millions of workers drive or ride in a motor vehicle as part of their jobs and motor vehicle crashes are the leading cause of work-related deaths in the U.S. The type of company or job doesn’t matter — the risk is there. All workers are at risk of crashes, whether they drive light or heavy vehicles, or whether driving is a main or incidental job duty. Work-related crashes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Single- or multiple-vehicle crashes, on or of public roadways, which occur on the job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Events in which a pedestrian worker (e.g., a law enforcement officer) is struck by a motor vehicle in operation, on or of a public roadway”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t>
            </a:r>
            <a:r>
              <a:rPr lang="en-US" dirty="0"/>
              <a:t> </a:t>
            </a:r>
            <a:r>
              <a:rPr lang="en-US" sz="1200" dirty="0">
                <a:latin typeface="+mn-lt"/>
              </a:rPr>
              <a:t>According to National Institute for Occupational Safety &amp; Health (NIOSH), motor vehicle crashes are the leading cause of work-related deaths in the U.S. From 2003-2018, more than 29,000 workers in the U.S. died in a work-related motor vehicle crash.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mn-lt"/>
              </a:rPr>
              <a:t>F: In 2019 alone, work-related crashes cost employers $39 billion.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mn-lt"/>
              </a:rPr>
              <a:t>$75,000 per nonfatal injury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mn-lt"/>
              </a:rPr>
              <a:t>$751,000 per death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5</a:t>
            </a:fld>
            <a:endParaRPr lang="en-US"/>
          </a:p>
        </p:txBody>
      </p:sp>
    </p:spTree>
    <p:extLst>
      <p:ext uri="{BB962C8B-B14F-4D97-AF65-F5344CB8AC3E}">
        <p14:creationId xmlns:p14="http://schemas.microsoft.com/office/powerpoint/2010/main" val="3417537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t>
            </a:r>
            <a:r>
              <a:rPr lang="en-US" dirty="0"/>
              <a:t> </a:t>
            </a:r>
            <a:r>
              <a:rPr lang="en-US" altLang="en-US" sz="1200" dirty="0">
                <a:latin typeface="+mn-lt"/>
              </a:rPr>
              <a:t>Our driving affects everyone around us. Everyone CAN and SHOULD drive defensively.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mn-lt"/>
              </a:rPr>
              <a:t>F: </a:t>
            </a:r>
            <a:r>
              <a:rPr lang="en-US" altLang="en-US" sz="1200" dirty="0">
                <a:latin typeface="+mn-lt"/>
              </a:rPr>
              <a:t>Defensive driving is anticipating other drivers’ mistakes, maintaining a safe speed, keeping an appropriate distance from other vehicles, and staying alert for possible risks on the road. Practicing defensive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mn-lt"/>
              </a:rPr>
              <a:t>driving requires focus and attention and can help motorists avoid crashes and other roadway dangers. While motorists cannot control other drivers' actions, the following defensive driving skills can help reduce the hazards caused by other people’s bad driving behaviors.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6</a:t>
            </a:fld>
            <a:endParaRPr lang="en-US"/>
          </a:p>
        </p:txBody>
      </p:sp>
    </p:spTree>
    <p:extLst>
      <p:ext uri="{BB962C8B-B14F-4D97-AF65-F5344CB8AC3E}">
        <p14:creationId xmlns:p14="http://schemas.microsoft.com/office/powerpoint/2010/main" val="92572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t>
            </a:r>
            <a:r>
              <a:rPr lang="en-US" dirty="0"/>
              <a:t> </a:t>
            </a:r>
            <a:r>
              <a:rPr lang="en-US" altLang="en-US" sz="1200" dirty="0">
                <a:latin typeface="+mn-lt"/>
              </a:rPr>
              <a:t>You can be exposed to driving hazards every day, on and off the job.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mn-lt"/>
              </a:rPr>
              <a:t>F: </a:t>
            </a:r>
            <a:r>
              <a:rPr lang="en-US" altLang="en-US" sz="1200" dirty="0">
                <a:latin typeface="+mn-lt"/>
              </a:rPr>
              <a:t>Driving hazards can include: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mn-l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mn-lt"/>
              </a:rPr>
              <a:t>Distracted Driving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mn-lt"/>
              </a:rPr>
              <a:t>Speeding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mn-lt"/>
              </a:rPr>
              <a:t>Aggressive Driving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mn-lt"/>
              </a:rPr>
              <a:t>Driver Fatigue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mn-lt"/>
              </a:rPr>
              <a:t>Severe Weather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mn-lt"/>
              </a:rPr>
              <a:t>Unexpected Road Conditions.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mn-lt"/>
              </a:rPr>
              <a:t>Driving Impaired (under the influence of drugs and/or alcohol.)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7</a:t>
            </a:fld>
            <a:endParaRPr lang="en-US"/>
          </a:p>
        </p:txBody>
      </p:sp>
    </p:spTree>
    <p:extLst>
      <p:ext uri="{BB962C8B-B14F-4D97-AF65-F5344CB8AC3E}">
        <p14:creationId xmlns:p14="http://schemas.microsoft.com/office/powerpoint/2010/main" val="295633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t>
            </a:r>
            <a:r>
              <a:rPr lang="en-US" dirty="0"/>
              <a:t> Here are a few Do’s and Don'ts to pr</a:t>
            </a:r>
            <a:r>
              <a:rPr lang="en-US" altLang="en-US" sz="1200" dirty="0">
                <a:latin typeface="+mn-lt"/>
              </a:rPr>
              <a:t>otect yourself and others :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en-US" sz="1200" dirty="0">
                <a:latin typeface="+mn-lt"/>
              </a:rPr>
              <a:t>Do:  </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(Click mouse to trigger animation)</a:t>
            </a:r>
          </a:p>
          <a:p>
            <a:pPr marR="0" algn="just" defTabSz="914400" rtl="0" eaLnBrk="1" fontAlgn="auto" latinLnBrk="0" hangingPunct="1">
              <a:lnSpc>
                <a:spcPct val="100000"/>
              </a:lnSpc>
              <a:spcBef>
                <a:spcPts val="0"/>
              </a:spcBef>
              <a:spcAft>
                <a:spcPts val="0"/>
              </a:spcAft>
              <a:buClrTx/>
              <a:buSzTx/>
              <a:tabLst/>
              <a:defRPr/>
            </a:pPr>
            <a:endParaRPr lang="en-US" altLang="en-US" sz="1200" dirty="0">
              <a:latin typeface="+mn-lt"/>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mn-lt"/>
              </a:rPr>
              <a:t>Obey the speed limit</a:t>
            </a:r>
            <a:endParaRPr lang="en-US" sz="1200" dirty="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mn-lt"/>
              </a:rPr>
              <a:t>Make sure that you are well rested</a:t>
            </a:r>
            <a:endParaRPr lang="en-US" sz="1200" dirty="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mn-lt"/>
              </a:rPr>
              <a:t>Drive Sober - ALWAYS</a:t>
            </a:r>
            <a:endParaRPr lang="en-US" sz="1200" dirty="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mn-lt"/>
              </a:rPr>
              <a:t>Always wear a seatbelt. </a:t>
            </a:r>
            <a:endParaRPr lang="en-US" sz="1200" dirty="0"/>
          </a:p>
          <a:p>
            <a:pPr marR="0" algn="just" defTabSz="914400" rtl="0" eaLnBrk="1" fontAlgn="auto" latinLnBrk="0" hangingPunct="1">
              <a:lnSpc>
                <a:spcPct val="100000"/>
              </a:lnSpc>
              <a:spcBef>
                <a:spcPts val="0"/>
              </a:spcBef>
              <a:spcAft>
                <a:spcPts val="0"/>
              </a:spcAft>
              <a:buClrTx/>
              <a:buSzTx/>
              <a:tabLst/>
              <a:defRPr/>
            </a:pPr>
            <a:endParaRPr lang="en-US" altLang="en-US" sz="1200" dirty="0">
              <a:latin typeface="+mn-lt"/>
            </a:endParaRPr>
          </a:p>
          <a:p>
            <a:pPr marR="0" algn="just" defTabSz="914400" rtl="0" eaLnBrk="1" fontAlgn="auto" latinLnBrk="0" hangingPunct="1">
              <a:lnSpc>
                <a:spcPct val="100000"/>
              </a:lnSpc>
              <a:spcBef>
                <a:spcPts val="0"/>
              </a:spcBef>
              <a:spcAft>
                <a:spcPts val="0"/>
              </a:spcAft>
              <a:buClrTx/>
              <a:buSzTx/>
              <a:tabLst/>
              <a:defRPr/>
            </a:pPr>
            <a:endParaRPr lang="en-US" altLang="en-US" sz="1200"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en-US" sz="1200" dirty="0">
                <a:latin typeface="+mn-lt"/>
              </a:rPr>
              <a:t>Do Not: </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(Click mouse to trigger animation)</a:t>
            </a:r>
            <a:endParaRPr lang="en-US" altLang="en-US" sz="1200" dirty="0">
              <a:latin typeface="+mn-lt"/>
            </a:endParaRPr>
          </a:p>
          <a:p>
            <a:pPr marR="0" algn="just" defTabSz="914400" rtl="0" eaLnBrk="1" fontAlgn="auto" latinLnBrk="0" hangingPunct="1">
              <a:lnSpc>
                <a:spcPct val="100000"/>
              </a:lnSpc>
              <a:spcBef>
                <a:spcPts val="0"/>
              </a:spcBef>
              <a:spcAft>
                <a:spcPts val="0"/>
              </a:spcAft>
              <a:buClrTx/>
              <a:buSzTx/>
              <a:tabLst/>
              <a:defRPr/>
            </a:pPr>
            <a:endParaRPr lang="en-US" altLang="en-US" sz="1200" dirty="0">
              <a:latin typeface="+mn-lt"/>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mn-lt"/>
              </a:rPr>
              <a:t>Drive in severe weather</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mn-lt"/>
              </a:rPr>
              <a:t>Use your cell phone or eat and drink while driving</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mn-lt"/>
              </a:rPr>
              <a:t>Engage in or respond to aggressive driving </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8</a:t>
            </a:fld>
            <a:endParaRPr lang="en-US"/>
          </a:p>
        </p:txBody>
      </p:sp>
    </p:spTree>
    <p:extLst>
      <p:ext uri="{BB962C8B-B14F-4D97-AF65-F5344CB8AC3E}">
        <p14:creationId xmlns:p14="http://schemas.microsoft.com/office/powerpoint/2010/main" val="2071700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t>
            </a:r>
            <a:r>
              <a:rPr lang="en-US" dirty="0"/>
              <a:t> Speeding is a major factor in traffic deaths and injuries. The role of speeding in crashes is described in terms of its effect on the driver, the vehicle, and the road. Excessive speeding reduces the amount of time the driver has to react in a dangerous situation to avoid a crash, increases vehicle stopping distance, and reduces the ability of road safety structures (such as guardrails, impact attenuators, crash cushions, median dividers, and concrete barriers) to protect vehicle occupants in a crash.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 </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Stay aware of the posted speed limit and watch your speed.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40B460B-D1C9-4A11-8BEA-2E3E57EE8568}" type="slidenum">
              <a:rPr lang="en-US" smtClean="0"/>
              <a:t>9</a:t>
            </a:fld>
            <a:endParaRPr lang="en-US"/>
          </a:p>
        </p:txBody>
      </p:sp>
    </p:spTree>
    <p:extLst>
      <p:ext uri="{BB962C8B-B14F-4D97-AF65-F5344CB8AC3E}">
        <p14:creationId xmlns:p14="http://schemas.microsoft.com/office/powerpoint/2010/main" val="88757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D0E3-D5C3-4C20-AB22-EE94C5241E88}"/>
              </a:ext>
            </a:extLst>
          </p:cNvPr>
          <p:cNvSpPr>
            <a:spLocks noGrp="1"/>
          </p:cNvSpPr>
          <p:nvPr>
            <p:ph type="ctrTitle"/>
          </p:nvPr>
        </p:nvSpPr>
        <p:spPr>
          <a:xfrm>
            <a:off x="1714500" y="1683545"/>
            <a:ext cx="10287000" cy="3581400"/>
          </a:xfrm>
        </p:spPr>
        <p:txBody>
          <a:bodyPr anchor="b"/>
          <a:lstStyle>
            <a:lvl1pPr algn="ctr">
              <a:defRPr sz="6750"/>
            </a:lvl1pPr>
          </a:lstStyle>
          <a:p>
            <a:r>
              <a:rPr lang="en-US"/>
              <a:t>Click to edit Master title style</a:t>
            </a:r>
          </a:p>
        </p:txBody>
      </p:sp>
      <p:sp>
        <p:nvSpPr>
          <p:cNvPr id="3" name="Subtitle 2">
            <a:extLst>
              <a:ext uri="{FF2B5EF4-FFF2-40B4-BE49-F238E27FC236}">
                <a16:creationId xmlns:a16="http://schemas.microsoft.com/office/drawing/2014/main" id="{3842D32B-54E4-42A5-AE30-8205E1F1A5F5}"/>
              </a:ext>
            </a:extLst>
          </p:cNvPr>
          <p:cNvSpPr>
            <a:spLocks noGrp="1"/>
          </p:cNvSpPr>
          <p:nvPr>
            <p:ph type="subTitle" idx="1"/>
          </p:nvPr>
        </p:nvSpPr>
        <p:spPr>
          <a:xfrm>
            <a:off x="1714500" y="5403057"/>
            <a:ext cx="10287000" cy="2483643"/>
          </a:xfrm>
        </p:spPr>
        <p:txBody>
          <a:bodyPr/>
          <a:lstStyle>
            <a:lvl1pPr marL="0" indent="0" algn="ctr">
              <a:buNone/>
              <a:defRPr sz="2700"/>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t>Click to edit Master subtitle style</a:t>
            </a:r>
          </a:p>
        </p:txBody>
      </p:sp>
      <p:sp>
        <p:nvSpPr>
          <p:cNvPr id="4" name="Date Placeholder 3">
            <a:extLst>
              <a:ext uri="{FF2B5EF4-FFF2-40B4-BE49-F238E27FC236}">
                <a16:creationId xmlns:a16="http://schemas.microsoft.com/office/drawing/2014/main" id="{36DD5A5E-F5C5-49BE-B4E3-3B240A6A7EDB}"/>
              </a:ext>
            </a:extLst>
          </p:cNvPr>
          <p:cNvSpPr>
            <a:spLocks noGrp="1"/>
          </p:cNvSpPr>
          <p:nvPr>
            <p:ph type="dt" sz="half" idx="10"/>
          </p:nvPr>
        </p:nvSpPr>
        <p:spPr/>
        <p:txBody>
          <a:bodyPr/>
          <a:lstStyle/>
          <a:p>
            <a:fld id="{1D8BD707-D9CF-40AE-B4C6-C98DA3205C09}" type="datetimeFigureOut">
              <a:rPr lang="en-US" smtClean="0"/>
              <a:t>4/20/2022</a:t>
            </a:fld>
            <a:endParaRPr lang="en-US"/>
          </a:p>
        </p:txBody>
      </p:sp>
      <p:sp>
        <p:nvSpPr>
          <p:cNvPr id="5" name="Footer Placeholder 4">
            <a:extLst>
              <a:ext uri="{FF2B5EF4-FFF2-40B4-BE49-F238E27FC236}">
                <a16:creationId xmlns:a16="http://schemas.microsoft.com/office/drawing/2014/main" id="{0BD6D8BF-C20B-4A8F-9DE9-50B6B9D8E6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6A8858-891A-438F-B3E7-20ADBA238BCA}"/>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91212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39D8-AD60-43FB-96ED-AEB81C00BC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87D5BE-D857-4846-9D82-30AE7F1ED3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55FB3-E18B-4CD1-974C-F893873ACE68}"/>
              </a:ext>
            </a:extLst>
          </p:cNvPr>
          <p:cNvSpPr>
            <a:spLocks noGrp="1"/>
          </p:cNvSpPr>
          <p:nvPr>
            <p:ph type="dt" sz="half" idx="10"/>
          </p:nvPr>
        </p:nvSpPr>
        <p:spPr/>
        <p:txBody>
          <a:bodyPr/>
          <a:lstStyle/>
          <a:p>
            <a:fld id="{1D8BD707-D9CF-40AE-B4C6-C98DA3205C09}" type="datetimeFigureOut">
              <a:rPr lang="en-US" smtClean="0"/>
              <a:t>4/20/2022</a:t>
            </a:fld>
            <a:endParaRPr lang="en-US"/>
          </a:p>
        </p:txBody>
      </p:sp>
      <p:sp>
        <p:nvSpPr>
          <p:cNvPr id="5" name="Footer Placeholder 4">
            <a:extLst>
              <a:ext uri="{FF2B5EF4-FFF2-40B4-BE49-F238E27FC236}">
                <a16:creationId xmlns:a16="http://schemas.microsoft.com/office/drawing/2014/main" id="{1B95C851-B2C7-4430-AC45-0097ACF81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82922F-9F16-4DE6-B86E-851094AF887E}"/>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5270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F917E6-84AA-45E1-9A78-DC97176449E2}"/>
              </a:ext>
            </a:extLst>
          </p:cNvPr>
          <p:cNvSpPr>
            <a:spLocks noGrp="1"/>
          </p:cNvSpPr>
          <p:nvPr>
            <p:ph type="title" orient="vert"/>
          </p:nvPr>
        </p:nvSpPr>
        <p:spPr>
          <a:xfrm>
            <a:off x="9815512" y="547688"/>
            <a:ext cx="2957513"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601601-05C9-412F-8677-277D6E9B7E41}"/>
              </a:ext>
            </a:extLst>
          </p:cNvPr>
          <p:cNvSpPr>
            <a:spLocks noGrp="1"/>
          </p:cNvSpPr>
          <p:nvPr>
            <p:ph type="body" orient="vert" idx="1"/>
          </p:nvPr>
        </p:nvSpPr>
        <p:spPr>
          <a:xfrm>
            <a:off x="942975" y="547688"/>
            <a:ext cx="8701088"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FA5102-EA2C-4477-AD49-CF81F2EB31B6}"/>
              </a:ext>
            </a:extLst>
          </p:cNvPr>
          <p:cNvSpPr>
            <a:spLocks noGrp="1"/>
          </p:cNvSpPr>
          <p:nvPr>
            <p:ph type="dt" sz="half" idx="10"/>
          </p:nvPr>
        </p:nvSpPr>
        <p:spPr/>
        <p:txBody>
          <a:bodyPr/>
          <a:lstStyle/>
          <a:p>
            <a:fld id="{1D8BD707-D9CF-40AE-B4C6-C98DA3205C09}" type="datetimeFigureOut">
              <a:rPr lang="en-US" smtClean="0"/>
              <a:t>4/20/2022</a:t>
            </a:fld>
            <a:endParaRPr lang="en-US"/>
          </a:p>
        </p:txBody>
      </p:sp>
      <p:sp>
        <p:nvSpPr>
          <p:cNvPr id="5" name="Footer Placeholder 4">
            <a:extLst>
              <a:ext uri="{FF2B5EF4-FFF2-40B4-BE49-F238E27FC236}">
                <a16:creationId xmlns:a16="http://schemas.microsoft.com/office/drawing/2014/main" id="{6BF4A52D-8F66-4E64-9724-DC6C791021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288509-3C43-463B-B3DE-BC814BF8B0DB}"/>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94969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28700" y="3188970"/>
            <a:ext cx="11658600" cy="10772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057400" y="5760720"/>
            <a:ext cx="9601200" cy="163121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0157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365E-8FE6-4F63-847F-76B699F018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EB0B95-476F-4C98-B623-BF53FFF1F9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36226-C2BC-4773-99D2-B27AC8FD365B}"/>
              </a:ext>
            </a:extLst>
          </p:cNvPr>
          <p:cNvSpPr>
            <a:spLocks noGrp="1"/>
          </p:cNvSpPr>
          <p:nvPr>
            <p:ph type="dt" sz="half" idx="10"/>
          </p:nvPr>
        </p:nvSpPr>
        <p:spPr/>
        <p:txBody>
          <a:bodyPr/>
          <a:lstStyle/>
          <a:p>
            <a:fld id="{1D8BD707-D9CF-40AE-B4C6-C98DA3205C09}" type="datetimeFigureOut">
              <a:rPr lang="en-US" smtClean="0"/>
              <a:t>4/20/2022</a:t>
            </a:fld>
            <a:endParaRPr lang="en-US"/>
          </a:p>
        </p:txBody>
      </p:sp>
      <p:sp>
        <p:nvSpPr>
          <p:cNvPr id="5" name="Footer Placeholder 4">
            <a:extLst>
              <a:ext uri="{FF2B5EF4-FFF2-40B4-BE49-F238E27FC236}">
                <a16:creationId xmlns:a16="http://schemas.microsoft.com/office/drawing/2014/main" id="{986A1B3E-8B62-4CC3-9B61-26002D1D37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6C6715-621B-4D43-B3E7-AAE3DEE12F2F}"/>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90032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B46C-6CAA-41D0-8231-22D7DEF4D295}"/>
              </a:ext>
            </a:extLst>
          </p:cNvPr>
          <p:cNvSpPr>
            <a:spLocks noGrp="1"/>
          </p:cNvSpPr>
          <p:nvPr>
            <p:ph type="title"/>
          </p:nvPr>
        </p:nvSpPr>
        <p:spPr>
          <a:xfrm>
            <a:off x="935831" y="2564608"/>
            <a:ext cx="11830050" cy="4279106"/>
          </a:xfrm>
        </p:spPr>
        <p:txBody>
          <a:bodyPr anchor="b"/>
          <a:lstStyle>
            <a:lvl1pPr>
              <a:defRPr sz="6750"/>
            </a:lvl1pPr>
          </a:lstStyle>
          <a:p>
            <a:r>
              <a:rPr lang="en-US"/>
              <a:t>Click to edit Master title style</a:t>
            </a:r>
          </a:p>
        </p:txBody>
      </p:sp>
      <p:sp>
        <p:nvSpPr>
          <p:cNvPr id="3" name="Text Placeholder 2">
            <a:extLst>
              <a:ext uri="{FF2B5EF4-FFF2-40B4-BE49-F238E27FC236}">
                <a16:creationId xmlns:a16="http://schemas.microsoft.com/office/drawing/2014/main" id="{414E4B59-59BF-44A7-B00A-9E04D3E609A0}"/>
              </a:ext>
            </a:extLst>
          </p:cNvPr>
          <p:cNvSpPr>
            <a:spLocks noGrp="1"/>
          </p:cNvSpPr>
          <p:nvPr>
            <p:ph type="body" idx="1"/>
          </p:nvPr>
        </p:nvSpPr>
        <p:spPr>
          <a:xfrm>
            <a:off x="935831" y="6884195"/>
            <a:ext cx="11830050" cy="2250281"/>
          </a:xfrm>
        </p:spPr>
        <p:txBody>
          <a:bodyPr/>
          <a:lstStyle>
            <a:lvl1pPr marL="0" indent="0">
              <a:buNone/>
              <a:defRPr sz="2700">
                <a:solidFill>
                  <a:schemeClr val="tx1">
                    <a:tint val="75000"/>
                  </a:schemeClr>
                </a:solidFill>
              </a:defRPr>
            </a:lvl1pPr>
            <a:lvl2pPr marL="514350" indent="0">
              <a:buNone/>
              <a:defRPr sz="2250">
                <a:solidFill>
                  <a:schemeClr val="tx1">
                    <a:tint val="75000"/>
                  </a:schemeClr>
                </a:solidFill>
              </a:defRPr>
            </a:lvl2pPr>
            <a:lvl3pPr marL="1028700" indent="0">
              <a:buNone/>
              <a:defRPr sz="2025">
                <a:solidFill>
                  <a:schemeClr val="tx1">
                    <a:tint val="75000"/>
                  </a:schemeClr>
                </a:solidFill>
              </a:defRPr>
            </a:lvl3pPr>
            <a:lvl4pPr marL="1543050" indent="0">
              <a:buNone/>
              <a:defRPr sz="1800">
                <a:solidFill>
                  <a:schemeClr val="tx1">
                    <a:tint val="75000"/>
                  </a:schemeClr>
                </a:solidFill>
              </a:defRPr>
            </a:lvl4pPr>
            <a:lvl5pPr marL="2057400" indent="0">
              <a:buNone/>
              <a:defRPr sz="1800">
                <a:solidFill>
                  <a:schemeClr val="tx1">
                    <a:tint val="75000"/>
                  </a:schemeClr>
                </a:solidFill>
              </a:defRPr>
            </a:lvl5pPr>
            <a:lvl6pPr marL="2571750" indent="0">
              <a:buNone/>
              <a:defRPr sz="1800">
                <a:solidFill>
                  <a:schemeClr val="tx1">
                    <a:tint val="75000"/>
                  </a:schemeClr>
                </a:solidFill>
              </a:defRPr>
            </a:lvl6pPr>
            <a:lvl7pPr marL="3086100" indent="0">
              <a:buNone/>
              <a:defRPr sz="1800">
                <a:solidFill>
                  <a:schemeClr val="tx1">
                    <a:tint val="75000"/>
                  </a:schemeClr>
                </a:solidFill>
              </a:defRPr>
            </a:lvl7pPr>
            <a:lvl8pPr marL="3600450" indent="0">
              <a:buNone/>
              <a:defRPr sz="1800">
                <a:solidFill>
                  <a:schemeClr val="tx1">
                    <a:tint val="75000"/>
                  </a:schemeClr>
                </a:solidFill>
              </a:defRPr>
            </a:lvl8pPr>
            <a:lvl9pPr marL="4114800" indent="0">
              <a:buNone/>
              <a:defRPr sz="18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F8DDC8-B2F6-4B15-876A-DCBADD4C1724}"/>
              </a:ext>
            </a:extLst>
          </p:cNvPr>
          <p:cNvSpPr>
            <a:spLocks noGrp="1"/>
          </p:cNvSpPr>
          <p:nvPr>
            <p:ph type="dt" sz="half" idx="10"/>
          </p:nvPr>
        </p:nvSpPr>
        <p:spPr/>
        <p:txBody>
          <a:bodyPr/>
          <a:lstStyle/>
          <a:p>
            <a:fld id="{1D8BD707-D9CF-40AE-B4C6-C98DA3205C09}" type="datetimeFigureOut">
              <a:rPr lang="en-US" smtClean="0"/>
              <a:t>4/20/2022</a:t>
            </a:fld>
            <a:endParaRPr lang="en-US"/>
          </a:p>
        </p:txBody>
      </p:sp>
      <p:sp>
        <p:nvSpPr>
          <p:cNvPr id="5" name="Footer Placeholder 4">
            <a:extLst>
              <a:ext uri="{FF2B5EF4-FFF2-40B4-BE49-F238E27FC236}">
                <a16:creationId xmlns:a16="http://schemas.microsoft.com/office/drawing/2014/main" id="{E38D9AE5-8303-4B61-9DC5-E850A331C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0BD59-2F02-4A12-BADA-7F4CC456C17C}"/>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887162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D264C-3360-45FE-B30D-F7036EF86B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FA8FAE-BDB0-43AD-93FD-8FDE49D8B475}"/>
              </a:ext>
            </a:extLst>
          </p:cNvPr>
          <p:cNvSpPr>
            <a:spLocks noGrp="1"/>
          </p:cNvSpPr>
          <p:nvPr>
            <p:ph sz="half" idx="1"/>
          </p:nvPr>
        </p:nvSpPr>
        <p:spPr>
          <a:xfrm>
            <a:off x="942975" y="2738438"/>
            <a:ext cx="58293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848AFE-74BB-4014-9F59-D8BA672876B4}"/>
              </a:ext>
            </a:extLst>
          </p:cNvPr>
          <p:cNvSpPr>
            <a:spLocks noGrp="1"/>
          </p:cNvSpPr>
          <p:nvPr>
            <p:ph sz="half" idx="2"/>
          </p:nvPr>
        </p:nvSpPr>
        <p:spPr>
          <a:xfrm>
            <a:off x="6943725" y="2738438"/>
            <a:ext cx="58293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FE7132-CEBE-4B62-8F04-773FF5277D47}"/>
              </a:ext>
            </a:extLst>
          </p:cNvPr>
          <p:cNvSpPr>
            <a:spLocks noGrp="1"/>
          </p:cNvSpPr>
          <p:nvPr>
            <p:ph type="dt" sz="half" idx="10"/>
          </p:nvPr>
        </p:nvSpPr>
        <p:spPr/>
        <p:txBody>
          <a:bodyPr/>
          <a:lstStyle/>
          <a:p>
            <a:fld id="{1D8BD707-D9CF-40AE-B4C6-C98DA3205C09}" type="datetimeFigureOut">
              <a:rPr lang="en-US" smtClean="0"/>
              <a:t>4/20/2022</a:t>
            </a:fld>
            <a:endParaRPr lang="en-US"/>
          </a:p>
        </p:txBody>
      </p:sp>
      <p:sp>
        <p:nvSpPr>
          <p:cNvPr id="6" name="Footer Placeholder 5">
            <a:extLst>
              <a:ext uri="{FF2B5EF4-FFF2-40B4-BE49-F238E27FC236}">
                <a16:creationId xmlns:a16="http://schemas.microsoft.com/office/drawing/2014/main" id="{FB03248F-E278-4B39-A2B2-90EB01CFFE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D1FCA4-F506-4D1F-8541-2D2D8F29E1EF}"/>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4321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AAB5D-9B6B-4AE3-9D3C-E114EED360BF}"/>
              </a:ext>
            </a:extLst>
          </p:cNvPr>
          <p:cNvSpPr>
            <a:spLocks noGrp="1"/>
          </p:cNvSpPr>
          <p:nvPr>
            <p:ph type="title"/>
          </p:nvPr>
        </p:nvSpPr>
        <p:spPr>
          <a:xfrm>
            <a:off x="944762" y="547688"/>
            <a:ext cx="1183005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F576B9-E99C-4A52-BFD7-1B2F48B018E4}"/>
              </a:ext>
            </a:extLst>
          </p:cNvPr>
          <p:cNvSpPr>
            <a:spLocks noGrp="1"/>
          </p:cNvSpPr>
          <p:nvPr>
            <p:ph type="body" idx="1"/>
          </p:nvPr>
        </p:nvSpPr>
        <p:spPr>
          <a:xfrm>
            <a:off x="944762" y="2521745"/>
            <a:ext cx="5802510"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4" name="Content Placeholder 3">
            <a:extLst>
              <a:ext uri="{FF2B5EF4-FFF2-40B4-BE49-F238E27FC236}">
                <a16:creationId xmlns:a16="http://schemas.microsoft.com/office/drawing/2014/main" id="{7FCA1DDA-664E-4534-BB08-82821A376B72}"/>
              </a:ext>
            </a:extLst>
          </p:cNvPr>
          <p:cNvSpPr>
            <a:spLocks noGrp="1"/>
          </p:cNvSpPr>
          <p:nvPr>
            <p:ph sz="half" idx="2"/>
          </p:nvPr>
        </p:nvSpPr>
        <p:spPr>
          <a:xfrm>
            <a:off x="944762" y="3757613"/>
            <a:ext cx="5802510"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8C294D-FB06-4768-8244-5231CA588658}"/>
              </a:ext>
            </a:extLst>
          </p:cNvPr>
          <p:cNvSpPr>
            <a:spLocks noGrp="1"/>
          </p:cNvSpPr>
          <p:nvPr>
            <p:ph type="body" sz="quarter" idx="3"/>
          </p:nvPr>
        </p:nvSpPr>
        <p:spPr>
          <a:xfrm>
            <a:off x="6943725" y="2521745"/>
            <a:ext cx="5831087"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6" name="Content Placeholder 5">
            <a:extLst>
              <a:ext uri="{FF2B5EF4-FFF2-40B4-BE49-F238E27FC236}">
                <a16:creationId xmlns:a16="http://schemas.microsoft.com/office/drawing/2014/main" id="{B7DBC7C4-40F5-405A-9FB1-998ABC5C24F6}"/>
              </a:ext>
            </a:extLst>
          </p:cNvPr>
          <p:cNvSpPr>
            <a:spLocks noGrp="1"/>
          </p:cNvSpPr>
          <p:nvPr>
            <p:ph sz="quarter" idx="4"/>
          </p:nvPr>
        </p:nvSpPr>
        <p:spPr>
          <a:xfrm>
            <a:off x="6943725" y="3757613"/>
            <a:ext cx="5831087"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CF1248-486C-4128-BBF3-648363E5F44D}"/>
              </a:ext>
            </a:extLst>
          </p:cNvPr>
          <p:cNvSpPr>
            <a:spLocks noGrp="1"/>
          </p:cNvSpPr>
          <p:nvPr>
            <p:ph type="dt" sz="half" idx="10"/>
          </p:nvPr>
        </p:nvSpPr>
        <p:spPr/>
        <p:txBody>
          <a:bodyPr/>
          <a:lstStyle/>
          <a:p>
            <a:fld id="{1D8BD707-D9CF-40AE-B4C6-C98DA3205C09}" type="datetimeFigureOut">
              <a:rPr lang="en-US" smtClean="0"/>
              <a:t>4/20/2022</a:t>
            </a:fld>
            <a:endParaRPr lang="en-US"/>
          </a:p>
        </p:txBody>
      </p:sp>
      <p:sp>
        <p:nvSpPr>
          <p:cNvPr id="8" name="Footer Placeholder 7">
            <a:extLst>
              <a:ext uri="{FF2B5EF4-FFF2-40B4-BE49-F238E27FC236}">
                <a16:creationId xmlns:a16="http://schemas.microsoft.com/office/drawing/2014/main" id="{01971864-E90A-49B8-A9C1-9D6C79C2FC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1E2E2C-F24B-4D07-A085-C9BA8EF053AC}"/>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8687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BDC21-39CE-433B-8013-7E856C7B1E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8EA0FF-0213-4CAD-BD26-4EEDC09C7E23}"/>
              </a:ext>
            </a:extLst>
          </p:cNvPr>
          <p:cNvSpPr>
            <a:spLocks noGrp="1"/>
          </p:cNvSpPr>
          <p:nvPr>
            <p:ph type="dt" sz="half" idx="10"/>
          </p:nvPr>
        </p:nvSpPr>
        <p:spPr/>
        <p:txBody>
          <a:bodyPr/>
          <a:lstStyle/>
          <a:p>
            <a:fld id="{1D8BD707-D9CF-40AE-B4C6-C98DA3205C09}" type="datetimeFigureOut">
              <a:rPr lang="en-US" smtClean="0"/>
              <a:t>4/20/2022</a:t>
            </a:fld>
            <a:endParaRPr lang="en-US"/>
          </a:p>
        </p:txBody>
      </p:sp>
      <p:sp>
        <p:nvSpPr>
          <p:cNvPr id="4" name="Footer Placeholder 3">
            <a:extLst>
              <a:ext uri="{FF2B5EF4-FFF2-40B4-BE49-F238E27FC236}">
                <a16:creationId xmlns:a16="http://schemas.microsoft.com/office/drawing/2014/main" id="{DEC8B3AE-23CF-423C-9362-B593BF591E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C472E6-10F5-4F25-9787-5BFB51C9EC5A}"/>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6250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BEAA04-D15F-48D4-A97D-BEAC03A2C8C1}"/>
              </a:ext>
            </a:extLst>
          </p:cNvPr>
          <p:cNvSpPr>
            <a:spLocks noGrp="1"/>
          </p:cNvSpPr>
          <p:nvPr>
            <p:ph type="dt" sz="half" idx="10"/>
          </p:nvPr>
        </p:nvSpPr>
        <p:spPr/>
        <p:txBody>
          <a:bodyPr/>
          <a:lstStyle/>
          <a:p>
            <a:fld id="{1D8BD707-D9CF-40AE-B4C6-C98DA3205C09}" type="datetimeFigureOut">
              <a:rPr lang="en-US" smtClean="0"/>
              <a:t>4/20/2022</a:t>
            </a:fld>
            <a:endParaRPr lang="en-US"/>
          </a:p>
        </p:txBody>
      </p:sp>
      <p:sp>
        <p:nvSpPr>
          <p:cNvPr id="3" name="Footer Placeholder 2">
            <a:extLst>
              <a:ext uri="{FF2B5EF4-FFF2-40B4-BE49-F238E27FC236}">
                <a16:creationId xmlns:a16="http://schemas.microsoft.com/office/drawing/2014/main" id="{96C06134-5570-47F5-A5A7-162A6C8B8E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416C60-35B2-41D5-9BE8-329BB97C40C1}"/>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4315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33DD-FDA6-4E46-B310-C04D1A5319EE}"/>
              </a:ext>
            </a:extLst>
          </p:cNvPr>
          <p:cNvSpPr>
            <a:spLocks noGrp="1"/>
          </p:cNvSpPr>
          <p:nvPr>
            <p:ph type="title"/>
          </p:nvPr>
        </p:nvSpPr>
        <p:spPr>
          <a:xfrm>
            <a:off x="944762" y="685800"/>
            <a:ext cx="4423767" cy="2400300"/>
          </a:xfrm>
        </p:spPr>
        <p:txBody>
          <a:bodyPr anchor="b"/>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2F047A13-F0C6-4BC2-A23C-658EF285ABAE}"/>
              </a:ext>
            </a:extLst>
          </p:cNvPr>
          <p:cNvSpPr>
            <a:spLocks noGrp="1"/>
          </p:cNvSpPr>
          <p:nvPr>
            <p:ph idx="1"/>
          </p:nvPr>
        </p:nvSpPr>
        <p:spPr>
          <a:xfrm>
            <a:off x="5831087" y="1481138"/>
            <a:ext cx="6943725" cy="7310438"/>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FCEB82-8EC9-4893-B2CF-F89C379B3092}"/>
              </a:ext>
            </a:extLst>
          </p:cNvPr>
          <p:cNvSpPr>
            <a:spLocks noGrp="1"/>
          </p:cNvSpPr>
          <p:nvPr>
            <p:ph type="body" sz="half" idx="2"/>
          </p:nvPr>
        </p:nvSpPr>
        <p:spPr>
          <a:xfrm>
            <a:off x="944762" y="3086100"/>
            <a:ext cx="4423767"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a:extLst>
              <a:ext uri="{FF2B5EF4-FFF2-40B4-BE49-F238E27FC236}">
                <a16:creationId xmlns:a16="http://schemas.microsoft.com/office/drawing/2014/main" id="{9495C234-3CDB-46EC-977F-EBC1EA4706B3}"/>
              </a:ext>
            </a:extLst>
          </p:cNvPr>
          <p:cNvSpPr>
            <a:spLocks noGrp="1"/>
          </p:cNvSpPr>
          <p:nvPr>
            <p:ph type="dt" sz="half" idx="10"/>
          </p:nvPr>
        </p:nvSpPr>
        <p:spPr/>
        <p:txBody>
          <a:bodyPr/>
          <a:lstStyle/>
          <a:p>
            <a:fld id="{1D8BD707-D9CF-40AE-B4C6-C98DA3205C09}" type="datetimeFigureOut">
              <a:rPr lang="en-US" smtClean="0"/>
              <a:t>4/20/2022</a:t>
            </a:fld>
            <a:endParaRPr lang="en-US"/>
          </a:p>
        </p:txBody>
      </p:sp>
      <p:sp>
        <p:nvSpPr>
          <p:cNvPr id="6" name="Footer Placeholder 5">
            <a:extLst>
              <a:ext uri="{FF2B5EF4-FFF2-40B4-BE49-F238E27FC236}">
                <a16:creationId xmlns:a16="http://schemas.microsoft.com/office/drawing/2014/main" id="{20084F92-9C6A-42DE-8A8F-A5A8A371F7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221D85-DC2C-433B-8FD7-6560F2C035CE}"/>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50658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0193-0498-454B-9CE5-87A762846EF3}"/>
              </a:ext>
            </a:extLst>
          </p:cNvPr>
          <p:cNvSpPr>
            <a:spLocks noGrp="1"/>
          </p:cNvSpPr>
          <p:nvPr>
            <p:ph type="title"/>
          </p:nvPr>
        </p:nvSpPr>
        <p:spPr>
          <a:xfrm>
            <a:off x="944762" y="685800"/>
            <a:ext cx="4423767" cy="2400300"/>
          </a:xfrm>
        </p:spPr>
        <p:txBody>
          <a:bodyPr anchor="b"/>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28B87676-EC5F-4DF7-8FB4-E4A0955373B5}"/>
              </a:ext>
            </a:extLst>
          </p:cNvPr>
          <p:cNvSpPr>
            <a:spLocks noGrp="1"/>
          </p:cNvSpPr>
          <p:nvPr>
            <p:ph type="pic" idx="1"/>
          </p:nvPr>
        </p:nvSpPr>
        <p:spPr>
          <a:xfrm>
            <a:off x="5831087" y="1481138"/>
            <a:ext cx="6943725" cy="7310438"/>
          </a:xfrm>
        </p:spPr>
        <p:txBody>
          <a:bodyPr/>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endParaRPr lang="en-US"/>
          </a:p>
        </p:txBody>
      </p:sp>
      <p:sp>
        <p:nvSpPr>
          <p:cNvPr id="4" name="Text Placeholder 3">
            <a:extLst>
              <a:ext uri="{FF2B5EF4-FFF2-40B4-BE49-F238E27FC236}">
                <a16:creationId xmlns:a16="http://schemas.microsoft.com/office/drawing/2014/main" id="{6B411295-9DEE-4F43-A1D1-6DC9D042323C}"/>
              </a:ext>
            </a:extLst>
          </p:cNvPr>
          <p:cNvSpPr>
            <a:spLocks noGrp="1"/>
          </p:cNvSpPr>
          <p:nvPr>
            <p:ph type="body" sz="half" idx="2"/>
          </p:nvPr>
        </p:nvSpPr>
        <p:spPr>
          <a:xfrm>
            <a:off x="944762" y="3086100"/>
            <a:ext cx="4423767"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a:extLst>
              <a:ext uri="{FF2B5EF4-FFF2-40B4-BE49-F238E27FC236}">
                <a16:creationId xmlns:a16="http://schemas.microsoft.com/office/drawing/2014/main" id="{05B81145-0F61-47BB-9A17-18177264F33A}"/>
              </a:ext>
            </a:extLst>
          </p:cNvPr>
          <p:cNvSpPr>
            <a:spLocks noGrp="1"/>
          </p:cNvSpPr>
          <p:nvPr>
            <p:ph type="dt" sz="half" idx="10"/>
          </p:nvPr>
        </p:nvSpPr>
        <p:spPr/>
        <p:txBody>
          <a:bodyPr/>
          <a:lstStyle/>
          <a:p>
            <a:fld id="{1D8BD707-D9CF-40AE-B4C6-C98DA3205C09}" type="datetimeFigureOut">
              <a:rPr lang="en-US" smtClean="0"/>
              <a:t>4/20/2022</a:t>
            </a:fld>
            <a:endParaRPr lang="en-US"/>
          </a:p>
        </p:txBody>
      </p:sp>
      <p:sp>
        <p:nvSpPr>
          <p:cNvPr id="6" name="Footer Placeholder 5">
            <a:extLst>
              <a:ext uri="{FF2B5EF4-FFF2-40B4-BE49-F238E27FC236}">
                <a16:creationId xmlns:a16="http://schemas.microsoft.com/office/drawing/2014/main" id="{08FD627A-E5E4-4315-87DC-84FCF8688A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947916-A27D-47C7-AAF6-C9EC296462D0}"/>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2746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0457C5-654B-4371-9F43-56D72E51A364}"/>
              </a:ext>
            </a:extLst>
          </p:cNvPr>
          <p:cNvSpPr>
            <a:spLocks noGrp="1"/>
          </p:cNvSpPr>
          <p:nvPr>
            <p:ph type="title"/>
          </p:nvPr>
        </p:nvSpPr>
        <p:spPr>
          <a:xfrm>
            <a:off x="942975" y="547688"/>
            <a:ext cx="1183005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B297A7-52F3-48B4-9264-8CC8E49F379D}"/>
              </a:ext>
            </a:extLst>
          </p:cNvPr>
          <p:cNvSpPr>
            <a:spLocks noGrp="1"/>
          </p:cNvSpPr>
          <p:nvPr>
            <p:ph type="body" idx="1"/>
          </p:nvPr>
        </p:nvSpPr>
        <p:spPr>
          <a:xfrm>
            <a:off x="942975" y="2738438"/>
            <a:ext cx="1183005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4A40D-D0F8-464D-AD89-1608E4DC65FB}"/>
              </a:ext>
            </a:extLst>
          </p:cNvPr>
          <p:cNvSpPr>
            <a:spLocks noGrp="1"/>
          </p:cNvSpPr>
          <p:nvPr>
            <p:ph type="dt" sz="half" idx="2"/>
          </p:nvPr>
        </p:nvSpPr>
        <p:spPr>
          <a:xfrm>
            <a:off x="942975" y="9534526"/>
            <a:ext cx="3086100" cy="547688"/>
          </a:xfrm>
          <a:prstGeom prst="rect">
            <a:avLst/>
          </a:prstGeom>
        </p:spPr>
        <p:txBody>
          <a:bodyPr vert="horz" lIns="91440" tIns="45720" rIns="91440" bIns="45720" rtlCol="0" anchor="ctr"/>
          <a:lstStyle>
            <a:lvl1pPr algn="l">
              <a:defRPr sz="1350">
                <a:solidFill>
                  <a:schemeClr val="tx1">
                    <a:tint val="75000"/>
                  </a:schemeClr>
                </a:solidFill>
              </a:defRPr>
            </a:lvl1pPr>
          </a:lstStyle>
          <a:p>
            <a:fld id="{1D8BD707-D9CF-40AE-B4C6-C98DA3205C09}" type="datetimeFigureOut">
              <a:rPr lang="en-US" smtClean="0"/>
              <a:t>4/20/2022</a:t>
            </a:fld>
            <a:endParaRPr lang="en-US"/>
          </a:p>
        </p:txBody>
      </p:sp>
      <p:sp>
        <p:nvSpPr>
          <p:cNvPr id="5" name="Footer Placeholder 4">
            <a:extLst>
              <a:ext uri="{FF2B5EF4-FFF2-40B4-BE49-F238E27FC236}">
                <a16:creationId xmlns:a16="http://schemas.microsoft.com/office/drawing/2014/main" id="{9C088B49-B6B0-4E57-9886-AFAE31759DD9}"/>
              </a:ext>
            </a:extLst>
          </p:cNvPr>
          <p:cNvSpPr>
            <a:spLocks noGrp="1"/>
          </p:cNvSpPr>
          <p:nvPr>
            <p:ph type="ftr" sz="quarter" idx="3"/>
          </p:nvPr>
        </p:nvSpPr>
        <p:spPr>
          <a:xfrm>
            <a:off x="4543425" y="9534526"/>
            <a:ext cx="4629150" cy="547688"/>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89127B-1869-45FF-97C7-315801115887}"/>
              </a:ext>
            </a:extLst>
          </p:cNvPr>
          <p:cNvSpPr>
            <a:spLocks noGrp="1"/>
          </p:cNvSpPr>
          <p:nvPr>
            <p:ph type="sldNum" sz="quarter" idx="4"/>
          </p:nvPr>
        </p:nvSpPr>
        <p:spPr>
          <a:xfrm>
            <a:off x="9686925" y="9534526"/>
            <a:ext cx="3086100"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79153832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9" r:id="rId12"/>
  </p:sldLayoutIdLst>
  <p:txStyles>
    <p:title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p:titleStyle>
    <p:body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coolstuff49ja.com/2015/11/why-you-should-be-aggressively.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nagpurtoday.in/amended-mv-act-comes-into-force-now-pay-rs-10000-fine-for-drunken-driving/0902173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tvnewsninja.blogspot.com/2010/06/severe-weather-all-time.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flickr.com/photos/jmazzola1/395801217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1"/><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rawpixel.com/image/434597/free-photo-image-carol-highsmith-animal-crossing-yellow"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a1tZhtKDvAI?start=8&amp;feature=oembed" TargetMode="Externa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journalistsresource.org/studies/society/public-health/drowsy-driving-crash-night-shif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summarycrime.com/2013/11/halley-v-kershaw-2013-vsc-439-sleeping.html"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e4uU47k_UKw?feature=oembed" TargetMode="Externa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heatherhollick.com/2020/01/how-reflection-aids-performan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lickr.com/photos/53359511@N00/626089222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treets.mn/2015/11/20/texting-while-driving-is-illegal-and-dangerous-but-people-still-do-i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arjunpuriinqatar.blogspot.com/2012/03/why-do-these-text-holes-annoy-us.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quoteinspector.com/images/texting-while-driving/texting-can-wait-sig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nlife.ca/audio/new-identity-card?mini=calendar%2F2018-06"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QoeSNbQJkTQ?feature=oembed" TargetMode="Externa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quoteinspector.com/images/texting-while-driving/man-texting-while-drivi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biz.libretexts.org/Courses/Lumen_Learning/Book:_Human_Resources_Management_(Lumen)/08:_Module_5:_Workforce_Planning/08.14:_Putting_It_Together:_Workforce_Plann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pexels.com/photo/photo-of-two-people-shakehands-20581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ublicdomainpictures.net/view-image.php?image=8178&amp;picture=rusty-keys&amp;large=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hambairaheta.blogspot.com/2011/07/increiblemente-nadie-murio-en-este.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pileofbabies.com/passive-aggressive-road-rag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ommons.wikimedia.org/wiki/File:Road_Block_Driving_Safety.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orthoebm.blogspot.com/2015/07/burnhbo.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bundabergnow.com/2020/03/22/lower-speeds-improve-safety-on-isis-highwa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p:nvPr/>
        </p:nvSpPr>
        <p:spPr>
          <a:xfrm>
            <a:off x="0" y="1285875"/>
            <a:ext cx="13716000" cy="5832157"/>
          </a:xfrm>
          <a:custGeom>
            <a:avLst/>
            <a:gdLst/>
            <a:ahLst/>
            <a:cxnLst/>
            <a:rect l="l" t="t" r="r" b="b"/>
            <a:pathLst>
              <a:path w="18288000" h="7776209">
                <a:moveTo>
                  <a:pt x="0" y="7775887"/>
                </a:moveTo>
                <a:lnTo>
                  <a:pt x="18287998" y="7775887"/>
                </a:lnTo>
                <a:lnTo>
                  <a:pt x="18287998" y="0"/>
                </a:lnTo>
                <a:lnTo>
                  <a:pt x="0" y="0"/>
                </a:lnTo>
                <a:lnTo>
                  <a:pt x="0" y="7775887"/>
                </a:lnTo>
                <a:close/>
              </a:path>
            </a:pathLst>
          </a:custGeom>
          <a:solidFill>
            <a:srgbClr val="B0A278"/>
          </a:solidFill>
        </p:spPr>
        <p:txBody>
          <a:bodyPr wrap="square" lIns="0" tIns="0" rIns="0" bIns="0" rtlCol="0"/>
          <a:lstStyle/>
          <a:p>
            <a:endParaRPr sz="1350"/>
          </a:p>
        </p:txBody>
      </p:sp>
      <p:sp>
        <p:nvSpPr>
          <p:cNvPr id="6" name="object 6"/>
          <p:cNvSpPr txBox="1">
            <a:spLocks noGrp="1"/>
          </p:cNvSpPr>
          <p:nvPr>
            <p:ph type="title"/>
          </p:nvPr>
        </p:nvSpPr>
        <p:spPr>
          <a:xfrm>
            <a:off x="762001" y="3597619"/>
            <a:ext cx="12344399" cy="1250182"/>
          </a:xfrm>
          <a:prstGeom prst="rect">
            <a:avLst/>
          </a:prstGeom>
        </p:spPr>
        <p:txBody>
          <a:bodyPr vert="horz" wrap="square" lIns="0" tIns="120491" rIns="0" bIns="0" rtlCol="0">
            <a:spAutoFit/>
          </a:bodyPr>
          <a:lstStyle/>
          <a:p>
            <a:pPr marL="9525" marR="3810">
              <a:lnSpc>
                <a:spcPts val="8775"/>
              </a:lnSpc>
              <a:spcBef>
                <a:spcPts val="949"/>
              </a:spcBef>
            </a:pPr>
            <a:r>
              <a:rPr lang="en-US" sz="7950" spc="570" dirty="0">
                <a:solidFill>
                  <a:srgbClr val="1B263C"/>
                </a:solidFill>
              </a:rPr>
              <a:t>Driving Safety</a:t>
            </a:r>
          </a:p>
        </p:txBody>
      </p:sp>
      <p:pic>
        <p:nvPicPr>
          <p:cNvPr id="7" name="object 7"/>
          <p:cNvPicPr/>
          <p:nvPr/>
        </p:nvPicPr>
        <p:blipFill>
          <a:blip r:embed="rId3" cstate="print"/>
          <a:stretch>
            <a:fillRect/>
          </a:stretch>
        </p:blipFill>
        <p:spPr>
          <a:xfrm>
            <a:off x="805697" y="5590303"/>
            <a:ext cx="6257924" cy="221456"/>
          </a:xfrm>
          <a:prstGeom prst="rect">
            <a:avLst/>
          </a:prstGeom>
        </p:spPr>
      </p:pic>
      <p:sp>
        <p:nvSpPr>
          <p:cNvPr id="10" name="object 10"/>
          <p:cNvSpPr txBox="1"/>
          <p:nvPr/>
        </p:nvSpPr>
        <p:spPr>
          <a:xfrm>
            <a:off x="805696" y="6268465"/>
            <a:ext cx="3461504" cy="563616"/>
          </a:xfrm>
          <a:prstGeom prst="rect">
            <a:avLst/>
          </a:prstGeom>
        </p:spPr>
        <p:txBody>
          <a:bodyPr vert="horz" wrap="square" lIns="0" tIns="9525" rIns="0" bIns="0" rtlCol="0" anchor="t">
            <a:spAutoFit/>
          </a:bodyPr>
          <a:lstStyle/>
          <a:p>
            <a:pPr marL="9525">
              <a:spcBef>
                <a:spcPts val="75"/>
              </a:spcBef>
            </a:pPr>
            <a:r>
              <a:rPr lang="en-US" sz="3600" spc="26" dirty="0">
                <a:solidFill>
                  <a:srgbClr val="1B263C"/>
                </a:solidFill>
                <a:latin typeface="Tahoma"/>
                <a:cs typeface="Tahoma"/>
              </a:rPr>
              <a:t>April 2022</a:t>
            </a:r>
            <a:endParaRPr sz="3600" dirty="0">
              <a:latin typeface="Tahoma"/>
              <a:cs typeface="Tahom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4000"/>
            <a:lum/>
            <a:extLst>
              <a:ext uri="{837473B0-CC2E-450A-ABE3-18F120FF3D39}">
                <a1611:picAttrSrcUrl xmlns:a1611="http://schemas.microsoft.com/office/drawing/2016/11/main" r:id="rId4"/>
              </a:ext>
            </a:extLst>
          </a:blip>
          <a:srcRect/>
          <a:stretch>
            <a:fillRect l="-12000" r="-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Aggressive Driving </a:t>
            </a:r>
          </a:p>
        </p:txBody>
      </p:sp>
      <p:sp>
        <p:nvSpPr>
          <p:cNvPr id="13" name="TextBox 12">
            <a:extLst>
              <a:ext uri="{FF2B5EF4-FFF2-40B4-BE49-F238E27FC236}">
                <a16:creationId xmlns:a16="http://schemas.microsoft.com/office/drawing/2014/main" id="{1C661C7A-E979-4AAB-95B2-1123E2D44C9E}"/>
              </a:ext>
            </a:extLst>
          </p:cNvPr>
          <p:cNvSpPr txBox="1"/>
          <p:nvPr/>
        </p:nvSpPr>
        <p:spPr>
          <a:xfrm>
            <a:off x="0" y="7813245"/>
            <a:ext cx="13716000" cy="2123658"/>
          </a:xfrm>
          <a:prstGeom prst="rect">
            <a:avLst/>
          </a:prstGeom>
          <a:solidFill>
            <a:srgbClr val="B1A279"/>
          </a:solidFill>
        </p:spPr>
        <p:txBody>
          <a:bodyPr wrap="square">
            <a:spAutoFit/>
          </a:bodyPr>
          <a:lstStyle/>
          <a:p>
            <a:pPr algn="just"/>
            <a:r>
              <a:rPr lang="en-US" sz="4400" b="0" i="0" dirty="0">
                <a:solidFill>
                  <a:schemeClr val="bg1"/>
                </a:solidFill>
                <a:effectLst/>
                <a:latin typeface="Open Sans" panose="020B0606030504020204" pitchFamily="34" charset="0"/>
              </a:rPr>
              <a:t>While drivers have no control over others on the road, they can control their behaviors and reactions to circumstances around them. </a:t>
            </a:r>
          </a:p>
        </p:txBody>
      </p:sp>
    </p:spTree>
    <p:extLst>
      <p:ext uri="{BB962C8B-B14F-4D97-AF65-F5344CB8AC3E}">
        <p14:creationId xmlns:p14="http://schemas.microsoft.com/office/powerpoint/2010/main" val="189321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4000"/>
            <a:lum/>
            <a:extLst>
              <a:ext uri="{837473B0-CC2E-450A-ABE3-18F120FF3D39}">
                <a1611:picAttrSrcUrl xmlns:a1611="http://schemas.microsoft.com/office/drawing/2016/11/main" r:id="rId4"/>
              </a:ext>
            </a:extLst>
          </a:blip>
          <a:srcRect/>
          <a:stretch>
            <a:fillRect l="-21000" r="-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Driving Under the Influence </a:t>
            </a:r>
          </a:p>
        </p:txBody>
      </p:sp>
      <p:sp>
        <p:nvSpPr>
          <p:cNvPr id="13" name="TextBox 12">
            <a:extLst>
              <a:ext uri="{FF2B5EF4-FFF2-40B4-BE49-F238E27FC236}">
                <a16:creationId xmlns:a16="http://schemas.microsoft.com/office/drawing/2014/main" id="{1C661C7A-E979-4AAB-95B2-1123E2D44C9E}"/>
              </a:ext>
            </a:extLst>
          </p:cNvPr>
          <p:cNvSpPr txBox="1"/>
          <p:nvPr/>
        </p:nvSpPr>
        <p:spPr>
          <a:xfrm>
            <a:off x="0" y="8044577"/>
            <a:ext cx="13716000" cy="1323439"/>
          </a:xfrm>
          <a:prstGeom prst="rect">
            <a:avLst/>
          </a:prstGeom>
          <a:solidFill>
            <a:srgbClr val="B1A279"/>
          </a:solidFill>
        </p:spPr>
        <p:txBody>
          <a:bodyPr wrap="square">
            <a:spAutoFit/>
          </a:bodyPr>
          <a:lstStyle/>
          <a:p>
            <a:pPr algn="just"/>
            <a:r>
              <a:rPr lang="en-US" sz="400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Every day, about 28 people in the United States die in drunk-driving crashes.  That’s 1 person every 52 minutes.</a:t>
            </a:r>
          </a:p>
        </p:txBody>
      </p:sp>
    </p:spTree>
    <p:extLst>
      <p:ext uri="{BB962C8B-B14F-4D97-AF65-F5344CB8AC3E}">
        <p14:creationId xmlns:p14="http://schemas.microsoft.com/office/powerpoint/2010/main" val="136053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4000"/>
            <a:lum/>
            <a:extLs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Severe Weather</a:t>
            </a:r>
          </a:p>
        </p:txBody>
      </p:sp>
      <p:sp>
        <p:nvSpPr>
          <p:cNvPr id="13" name="TextBox 12">
            <a:extLst>
              <a:ext uri="{FF2B5EF4-FFF2-40B4-BE49-F238E27FC236}">
                <a16:creationId xmlns:a16="http://schemas.microsoft.com/office/drawing/2014/main" id="{1C661C7A-E979-4AAB-95B2-1123E2D44C9E}"/>
              </a:ext>
            </a:extLst>
          </p:cNvPr>
          <p:cNvSpPr txBox="1"/>
          <p:nvPr/>
        </p:nvSpPr>
        <p:spPr>
          <a:xfrm>
            <a:off x="0" y="8192750"/>
            <a:ext cx="13716000" cy="1446550"/>
          </a:xfrm>
          <a:prstGeom prst="rect">
            <a:avLst/>
          </a:prstGeom>
          <a:solidFill>
            <a:srgbClr val="B1A279"/>
          </a:solidFill>
        </p:spPr>
        <p:txBody>
          <a:bodyPr wrap="square">
            <a:spAutoFit/>
          </a:bodyPr>
          <a:lstStyle/>
          <a:p>
            <a:pPr algn="just"/>
            <a:r>
              <a:rPr lang="en-US" sz="440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Check weather reports before beginning your trip, and always avoid driving in severe weather.</a:t>
            </a:r>
          </a:p>
        </p:txBody>
      </p:sp>
    </p:spTree>
    <p:extLst>
      <p:ext uri="{BB962C8B-B14F-4D97-AF65-F5344CB8AC3E}">
        <p14:creationId xmlns:p14="http://schemas.microsoft.com/office/powerpoint/2010/main" val="314526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4000"/>
            <a:lum/>
            <a:extLst>
              <a:ext uri="{837473B0-CC2E-450A-ABE3-18F120FF3D39}">
                <a1611:picAttrSrcUrl xmlns:a1611="http://schemas.microsoft.com/office/drawing/2016/11/main" r:id="rId4"/>
              </a:ext>
            </a:extLst>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Seat Belts</a:t>
            </a:r>
          </a:p>
        </p:txBody>
      </p:sp>
      <p:sp>
        <p:nvSpPr>
          <p:cNvPr id="13" name="TextBox 12">
            <a:extLst>
              <a:ext uri="{FF2B5EF4-FFF2-40B4-BE49-F238E27FC236}">
                <a16:creationId xmlns:a16="http://schemas.microsoft.com/office/drawing/2014/main" id="{1C661C7A-E979-4AAB-95B2-1123E2D44C9E}"/>
              </a:ext>
            </a:extLst>
          </p:cNvPr>
          <p:cNvSpPr txBox="1"/>
          <p:nvPr/>
        </p:nvSpPr>
        <p:spPr>
          <a:xfrm>
            <a:off x="0" y="8470335"/>
            <a:ext cx="13716000" cy="707886"/>
          </a:xfrm>
          <a:prstGeom prst="rect">
            <a:avLst/>
          </a:prstGeom>
          <a:solidFill>
            <a:srgbClr val="B1A279"/>
          </a:solidFill>
        </p:spPr>
        <p:txBody>
          <a:bodyPr wrap="square">
            <a:spAutoFit/>
          </a:bodyPr>
          <a:lstStyle/>
          <a:p>
            <a:pPr algn="l" fontAlgn="base"/>
            <a:r>
              <a:rPr lang="en-US" sz="40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According to OSHA seatbelts save 14,000 lives each year. </a:t>
            </a:r>
          </a:p>
        </p:txBody>
      </p:sp>
    </p:spTree>
    <p:extLst>
      <p:ext uri="{BB962C8B-B14F-4D97-AF65-F5344CB8AC3E}">
        <p14:creationId xmlns:p14="http://schemas.microsoft.com/office/powerpoint/2010/main" val="233502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4000"/>
            <a:lum/>
            <a:extLst>
              <a:ext uri="{837473B0-CC2E-450A-ABE3-18F120FF3D39}">
                <a1611:picAttrSrcUrl xmlns:a1611="http://schemas.microsoft.com/office/drawing/2016/11/main" r:id="rId4"/>
              </a:ext>
            </a:extLst>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Unexpected Roadway Conditions </a:t>
            </a:r>
          </a:p>
        </p:txBody>
      </p:sp>
      <p:sp>
        <p:nvSpPr>
          <p:cNvPr id="13" name="TextBox 12">
            <a:extLst>
              <a:ext uri="{FF2B5EF4-FFF2-40B4-BE49-F238E27FC236}">
                <a16:creationId xmlns:a16="http://schemas.microsoft.com/office/drawing/2014/main" id="{1C661C7A-E979-4AAB-95B2-1123E2D44C9E}"/>
              </a:ext>
            </a:extLst>
          </p:cNvPr>
          <p:cNvSpPr txBox="1"/>
          <p:nvPr/>
        </p:nvSpPr>
        <p:spPr>
          <a:xfrm>
            <a:off x="0" y="8519320"/>
            <a:ext cx="13716000" cy="1323439"/>
          </a:xfrm>
          <a:prstGeom prst="rect">
            <a:avLst/>
          </a:prstGeom>
          <a:solidFill>
            <a:srgbClr val="B1A279"/>
          </a:solidFill>
        </p:spPr>
        <p:txBody>
          <a:bodyPr wrap="square">
            <a:spAutoFit/>
          </a:bodyPr>
          <a:lstStyle/>
          <a:p>
            <a:pPr algn="l" fontAlgn="base"/>
            <a:r>
              <a:rPr lang="en-US" sz="40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10% of collisions with wildlife result in injuries to drivers and passengers.</a:t>
            </a:r>
          </a:p>
        </p:txBody>
      </p:sp>
    </p:spTree>
    <p:extLst>
      <p:ext uri="{BB962C8B-B14F-4D97-AF65-F5344CB8AC3E}">
        <p14:creationId xmlns:p14="http://schemas.microsoft.com/office/powerpoint/2010/main" val="334458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D128-1B66-42C4-92EC-D50E97BF7271}"/>
              </a:ext>
            </a:extLst>
          </p:cNvPr>
          <p:cNvSpPr>
            <a:spLocks noGrp="1"/>
          </p:cNvSpPr>
          <p:nvPr>
            <p:ph type="title"/>
          </p:nvPr>
        </p:nvSpPr>
        <p:spPr>
          <a:xfrm>
            <a:off x="0" y="571501"/>
            <a:ext cx="11830050" cy="1066800"/>
          </a:xfrm>
          <a:solidFill>
            <a:schemeClr val="tx2">
              <a:lumMod val="50000"/>
            </a:schemeClr>
          </a:solidFill>
        </p:spPr>
        <p:txBody>
          <a:bodyPr vert="horz" lIns="91440" tIns="45720" rIns="91440" bIns="45720" rtlCol="0" anchor="ctr">
            <a:normAutofit/>
          </a:bodyPr>
          <a:lstStyle/>
          <a:p>
            <a:pPr algn="l"/>
            <a:r>
              <a:rPr lang="en-US" b="0" i="0" dirty="0">
                <a:solidFill>
                  <a:schemeClr val="bg1"/>
                </a:solidFill>
                <a:effectLst/>
                <a:latin typeface="Roboto" panose="02000000000000000000" pitchFamily="2" charset="0"/>
              </a:rPr>
              <a:t>Defensive Driving Video</a:t>
            </a:r>
          </a:p>
        </p:txBody>
      </p:sp>
      <p:pic>
        <p:nvPicPr>
          <p:cNvPr id="6" name="Online Media 5" title="Defensive Driving Awareness">
            <a:hlinkClick r:id="" action="ppaction://media"/>
            <a:extLst>
              <a:ext uri="{FF2B5EF4-FFF2-40B4-BE49-F238E27FC236}">
                <a16:creationId xmlns:a16="http://schemas.microsoft.com/office/drawing/2014/main" id="{4377B895-BA88-42F1-B6EE-048A91741035}"/>
              </a:ext>
            </a:extLst>
          </p:cNvPr>
          <p:cNvPicPr>
            <a:picLocks noGrp="1" noRot="1" noChangeAspect="1"/>
          </p:cNvPicPr>
          <p:nvPr>
            <p:ph idx="1"/>
            <a:videoFile r:link="rId1"/>
          </p:nvPr>
        </p:nvPicPr>
        <p:blipFill>
          <a:blip r:embed="rId4"/>
          <a:stretch>
            <a:fillRect/>
          </a:stretch>
        </p:blipFill>
        <p:spPr>
          <a:xfrm>
            <a:off x="2028258" y="2912610"/>
            <a:ext cx="9659483" cy="5457515"/>
          </a:xfrm>
          <a:prstGeom prst="rect">
            <a:avLst/>
          </a:prstGeom>
        </p:spPr>
      </p:pic>
    </p:spTree>
    <p:extLst>
      <p:ext uri="{BB962C8B-B14F-4D97-AF65-F5344CB8AC3E}">
        <p14:creationId xmlns:p14="http://schemas.microsoft.com/office/powerpoint/2010/main" val="403826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837473B0-CC2E-450A-ABE3-18F120FF3D39}">
                <a1611:picAttrSrcUrl xmlns:a1611="http://schemas.microsoft.com/office/drawing/2016/11/main" r:id="rId4"/>
              </a:ext>
            </a:extLst>
          </a:blip>
          <a:srcRect/>
          <a:stretch>
            <a:fillRect l="-13000" r="-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Driver Fatigue</a:t>
            </a:r>
          </a:p>
        </p:txBody>
      </p:sp>
      <p:sp>
        <p:nvSpPr>
          <p:cNvPr id="3" name="Content Placeholder 2">
            <a:extLst>
              <a:ext uri="{FF2B5EF4-FFF2-40B4-BE49-F238E27FC236}">
                <a16:creationId xmlns:a16="http://schemas.microsoft.com/office/drawing/2014/main" id="{04490B0E-8794-4CC8-AABA-D462D874D568}"/>
              </a:ext>
            </a:extLst>
          </p:cNvPr>
          <p:cNvSpPr>
            <a:spLocks noGrp="1"/>
          </p:cNvSpPr>
          <p:nvPr>
            <p:ph idx="1"/>
          </p:nvPr>
        </p:nvSpPr>
        <p:spPr>
          <a:xfrm>
            <a:off x="457201" y="2247900"/>
            <a:ext cx="12368212" cy="7620000"/>
          </a:xfrm>
        </p:spPr>
        <p:txBody>
          <a:bodyPr>
            <a:normAutofit/>
          </a:bodyPr>
          <a:lstStyle/>
          <a:p>
            <a:pPr lvl="1"/>
            <a:endParaRPr lang="en-US" sz="5250" dirty="0"/>
          </a:p>
          <a:p>
            <a:endParaRPr lang="en-US" sz="4800" dirty="0"/>
          </a:p>
        </p:txBody>
      </p:sp>
      <p:sp>
        <p:nvSpPr>
          <p:cNvPr id="5" name="TextBox 4">
            <a:extLst>
              <a:ext uri="{FF2B5EF4-FFF2-40B4-BE49-F238E27FC236}">
                <a16:creationId xmlns:a16="http://schemas.microsoft.com/office/drawing/2014/main" id="{B5BC14BA-772C-4010-AE40-14D657A3CB04}"/>
              </a:ext>
            </a:extLst>
          </p:cNvPr>
          <p:cNvSpPr txBox="1"/>
          <p:nvPr/>
        </p:nvSpPr>
        <p:spPr>
          <a:xfrm>
            <a:off x="149608" y="2221451"/>
            <a:ext cx="9502666" cy="830997"/>
          </a:xfrm>
          <a:prstGeom prst="rect">
            <a:avLst/>
          </a:prstGeom>
          <a:noFill/>
        </p:spPr>
        <p:txBody>
          <a:bodyPr wrap="square">
            <a:spAutoFit/>
          </a:bodyPr>
          <a:lstStyle/>
          <a:p>
            <a:r>
              <a:rPr lang="en-US" sz="4800" dirty="0"/>
              <a:t>Factors in driving fatigue include: </a:t>
            </a:r>
          </a:p>
        </p:txBody>
      </p:sp>
      <p:sp>
        <p:nvSpPr>
          <p:cNvPr id="7" name="TextBox 6">
            <a:extLst>
              <a:ext uri="{FF2B5EF4-FFF2-40B4-BE49-F238E27FC236}">
                <a16:creationId xmlns:a16="http://schemas.microsoft.com/office/drawing/2014/main" id="{BE4F6217-1201-4752-9595-02DC5FD75C37}"/>
              </a:ext>
            </a:extLst>
          </p:cNvPr>
          <p:cNvSpPr txBox="1"/>
          <p:nvPr/>
        </p:nvSpPr>
        <p:spPr>
          <a:xfrm>
            <a:off x="-1" y="3164084"/>
            <a:ext cx="11934826" cy="1446550"/>
          </a:xfrm>
          <a:prstGeom prst="rect">
            <a:avLst/>
          </a:prstGeom>
          <a:noFill/>
        </p:spPr>
        <p:txBody>
          <a:bodyPr wrap="square">
            <a:spAutoFit/>
          </a:bodyPr>
          <a:lstStyle/>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400" dirty="0"/>
              <a:t>lack of sleep due to long or irregular shift work hours; </a:t>
            </a:r>
          </a:p>
        </p:txBody>
      </p:sp>
      <p:sp>
        <p:nvSpPr>
          <p:cNvPr id="9" name="TextBox 8">
            <a:extLst>
              <a:ext uri="{FF2B5EF4-FFF2-40B4-BE49-F238E27FC236}">
                <a16:creationId xmlns:a16="http://schemas.microsoft.com/office/drawing/2014/main" id="{06AF1A97-A345-4FF9-8041-F9FC46B8ADF2}"/>
              </a:ext>
            </a:extLst>
          </p:cNvPr>
          <p:cNvSpPr txBox="1"/>
          <p:nvPr/>
        </p:nvSpPr>
        <p:spPr>
          <a:xfrm>
            <a:off x="-1" y="4688083"/>
            <a:ext cx="7007772" cy="769441"/>
          </a:xfrm>
          <a:prstGeom prst="rect">
            <a:avLst/>
          </a:prstGeom>
          <a:noFill/>
        </p:spPr>
        <p:txBody>
          <a:bodyPr wrap="square">
            <a:spAutoFit/>
          </a:bodyPr>
          <a:lstStyle/>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400" dirty="0"/>
              <a:t>poor</a:t>
            </a:r>
            <a:r>
              <a:rPr lang="en-US" dirty="0"/>
              <a:t> </a:t>
            </a:r>
            <a:r>
              <a:rPr lang="en-US" sz="4400" dirty="0"/>
              <a:t>sleep quality; </a:t>
            </a:r>
          </a:p>
        </p:txBody>
      </p:sp>
      <p:sp>
        <p:nvSpPr>
          <p:cNvPr id="11" name="TextBox 10">
            <a:extLst>
              <a:ext uri="{FF2B5EF4-FFF2-40B4-BE49-F238E27FC236}">
                <a16:creationId xmlns:a16="http://schemas.microsoft.com/office/drawing/2014/main" id="{1755C6CC-F6B1-4907-9D13-1C2BFD42BE5A}"/>
              </a:ext>
            </a:extLst>
          </p:cNvPr>
          <p:cNvSpPr txBox="1"/>
          <p:nvPr/>
        </p:nvSpPr>
        <p:spPr>
          <a:xfrm>
            <a:off x="29397" y="5744385"/>
            <a:ext cx="12368211" cy="769441"/>
          </a:xfrm>
          <a:prstGeom prst="rect">
            <a:avLst/>
          </a:prstGeom>
          <a:noFill/>
        </p:spPr>
        <p:txBody>
          <a:bodyPr wrap="square">
            <a:spAutoFit/>
          </a:bodyPr>
          <a:lstStyle/>
          <a:p>
            <a:pPr marL="1028700" lvl="1" indent="-571500">
              <a:buFont typeface="Arial" panose="020B0604020202020204" pitchFamily="34" charset="0"/>
              <a:buChar char="•"/>
              <a:defRPr/>
            </a:pPr>
            <a:r>
              <a:rPr lang="en-US" sz="4400" dirty="0"/>
              <a:t>driving during normal sleeping hours</a:t>
            </a:r>
          </a:p>
        </p:txBody>
      </p:sp>
      <p:sp>
        <p:nvSpPr>
          <p:cNvPr id="13" name="TextBox 12">
            <a:extLst>
              <a:ext uri="{FF2B5EF4-FFF2-40B4-BE49-F238E27FC236}">
                <a16:creationId xmlns:a16="http://schemas.microsoft.com/office/drawing/2014/main" id="{FCC03E53-4D22-43B9-8D7A-A95EAEFC056D}"/>
              </a:ext>
            </a:extLst>
          </p:cNvPr>
          <p:cNvSpPr txBox="1"/>
          <p:nvPr/>
        </p:nvSpPr>
        <p:spPr>
          <a:xfrm>
            <a:off x="3294993" y="6318106"/>
            <a:ext cx="7066893" cy="769441"/>
          </a:xfrm>
          <a:prstGeom prst="rect">
            <a:avLst/>
          </a:prstGeom>
          <a:noFill/>
        </p:spPr>
        <p:txBody>
          <a:bodyPr wrap="square">
            <a:spAutoFit/>
          </a:bodyPr>
          <a:lstStyle/>
          <a:p>
            <a:r>
              <a:rPr lang="en-US" sz="4400" dirty="0">
                <a:solidFill>
                  <a:srgbClr val="FF0000"/>
                </a:solidFill>
              </a:rPr>
              <a:t>(midnight to 6 am)</a:t>
            </a:r>
            <a:r>
              <a:rPr lang="en-US" sz="4400" dirty="0"/>
              <a:t>; </a:t>
            </a:r>
          </a:p>
        </p:txBody>
      </p:sp>
      <p:sp>
        <p:nvSpPr>
          <p:cNvPr id="15" name="TextBox 14">
            <a:extLst>
              <a:ext uri="{FF2B5EF4-FFF2-40B4-BE49-F238E27FC236}">
                <a16:creationId xmlns:a16="http://schemas.microsoft.com/office/drawing/2014/main" id="{BA4D6B79-9E95-4A91-90BD-EC4BA83CB29C}"/>
              </a:ext>
            </a:extLst>
          </p:cNvPr>
          <p:cNvSpPr txBox="1"/>
          <p:nvPr/>
        </p:nvSpPr>
        <p:spPr>
          <a:xfrm>
            <a:off x="457201" y="7087547"/>
            <a:ext cx="11554481" cy="769441"/>
          </a:xfrm>
          <a:prstGeom prst="rect">
            <a:avLst/>
          </a:prstGeom>
          <a:noFill/>
        </p:spPr>
        <p:txBody>
          <a:bodyPr wrap="square">
            <a:spAutoFit/>
          </a:bodyPr>
          <a:lstStyle/>
          <a:p>
            <a:pPr marL="571500" indent="-571500">
              <a:buFont typeface="Arial" panose="020B0604020202020204" pitchFamily="34" charset="0"/>
              <a:buChar char="•"/>
            </a:pPr>
            <a:r>
              <a:rPr lang="en-US" sz="4400" dirty="0"/>
              <a:t>driving on rural roads and highways; </a:t>
            </a:r>
          </a:p>
        </p:txBody>
      </p:sp>
      <p:sp>
        <p:nvSpPr>
          <p:cNvPr id="17" name="TextBox 16">
            <a:extLst>
              <a:ext uri="{FF2B5EF4-FFF2-40B4-BE49-F238E27FC236}">
                <a16:creationId xmlns:a16="http://schemas.microsoft.com/office/drawing/2014/main" id="{EBFBE939-4B7D-4280-943C-B007FEC20DE2}"/>
              </a:ext>
            </a:extLst>
          </p:cNvPr>
          <p:cNvSpPr txBox="1"/>
          <p:nvPr/>
        </p:nvSpPr>
        <p:spPr>
          <a:xfrm>
            <a:off x="457201" y="8139169"/>
            <a:ext cx="12541634" cy="1446550"/>
          </a:xfrm>
          <a:prstGeom prst="rect">
            <a:avLst/>
          </a:prstGeom>
          <a:noFill/>
        </p:spPr>
        <p:txBody>
          <a:bodyPr wrap="square">
            <a:spAutoFit/>
          </a:bodyPr>
          <a:lstStyle/>
          <a:p>
            <a:pPr marL="571500" indent="-571500">
              <a:buFont typeface="Arial" panose="020B0604020202020204" pitchFamily="34" charset="0"/>
              <a:buChar char="•"/>
            </a:pPr>
            <a:r>
              <a:rPr lang="en-US" sz="4400" dirty="0"/>
              <a:t>consuming alcohol or taking medications that can cause drowsiness.</a:t>
            </a:r>
          </a:p>
        </p:txBody>
      </p:sp>
    </p:spTree>
    <p:extLst>
      <p:ext uri="{BB962C8B-B14F-4D97-AF65-F5344CB8AC3E}">
        <p14:creationId xmlns:p14="http://schemas.microsoft.com/office/powerpoint/2010/main" val="419398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837473B0-CC2E-450A-ABE3-18F120FF3D39}">
                <a1611:picAttrSrcUrl xmlns:a1611="http://schemas.microsoft.com/office/drawing/2016/11/main" r:id="rId4"/>
              </a:ext>
            </a:extLst>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Driver Fatigue Symptoms</a:t>
            </a:r>
          </a:p>
        </p:txBody>
      </p:sp>
      <p:sp>
        <p:nvSpPr>
          <p:cNvPr id="3" name="Content Placeholder 2">
            <a:extLst>
              <a:ext uri="{FF2B5EF4-FFF2-40B4-BE49-F238E27FC236}">
                <a16:creationId xmlns:a16="http://schemas.microsoft.com/office/drawing/2014/main" id="{04490B0E-8794-4CC8-AABA-D462D874D568}"/>
              </a:ext>
            </a:extLst>
          </p:cNvPr>
          <p:cNvSpPr>
            <a:spLocks noGrp="1"/>
          </p:cNvSpPr>
          <p:nvPr>
            <p:ph idx="1"/>
          </p:nvPr>
        </p:nvSpPr>
        <p:spPr>
          <a:xfrm>
            <a:off x="457201" y="2247900"/>
            <a:ext cx="12368212" cy="7620000"/>
          </a:xfrm>
        </p:spPr>
        <p:txBody>
          <a:bodyPr>
            <a:normAutofit/>
          </a:bodyPr>
          <a:lstStyle/>
          <a:p>
            <a:pPr lvl="1"/>
            <a:endParaRPr lang="en-US" sz="5250" dirty="0"/>
          </a:p>
          <a:p>
            <a:endParaRPr lang="en-US" sz="4800" dirty="0"/>
          </a:p>
        </p:txBody>
      </p:sp>
      <p:sp>
        <p:nvSpPr>
          <p:cNvPr id="5" name="TextBox 4">
            <a:extLst>
              <a:ext uri="{FF2B5EF4-FFF2-40B4-BE49-F238E27FC236}">
                <a16:creationId xmlns:a16="http://schemas.microsoft.com/office/drawing/2014/main" id="{B5BC14BA-772C-4010-AE40-14D657A3CB04}"/>
              </a:ext>
            </a:extLst>
          </p:cNvPr>
          <p:cNvSpPr txBox="1"/>
          <p:nvPr/>
        </p:nvSpPr>
        <p:spPr>
          <a:xfrm>
            <a:off x="149607" y="2221451"/>
            <a:ext cx="12849227" cy="830997"/>
          </a:xfrm>
          <a:prstGeom prst="rect">
            <a:avLst/>
          </a:prstGeom>
          <a:noFill/>
        </p:spPr>
        <p:txBody>
          <a:bodyPr wrap="square">
            <a:spAutoFit/>
          </a:bodyPr>
          <a:lstStyle/>
          <a:p>
            <a:r>
              <a:rPr lang="en-US" sz="4800" dirty="0"/>
              <a:t>Signs and Symptoms of driving fatigue include: </a:t>
            </a:r>
          </a:p>
        </p:txBody>
      </p:sp>
      <p:sp>
        <p:nvSpPr>
          <p:cNvPr id="12" name="TextBox 11">
            <a:extLst>
              <a:ext uri="{FF2B5EF4-FFF2-40B4-BE49-F238E27FC236}">
                <a16:creationId xmlns:a16="http://schemas.microsoft.com/office/drawing/2014/main" id="{B674D8BC-6915-4C79-955E-7928810E1092}"/>
              </a:ext>
            </a:extLst>
          </p:cNvPr>
          <p:cNvSpPr txBox="1"/>
          <p:nvPr/>
        </p:nvSpPr>
        <p:spPr>
          <a:xfrm>
            <a:off x="890585" y="3131697"/>
            <a:ext cx="12368213" cy="6863417"/>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t>burning or a heavy sensation in the eyes,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t>an inability to focus, or frequent blinking;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t>muscle twitching;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t>back tension;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t>yawning;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t>wandering or disconnected thoughts, including difficulty remembering the past few miles driven;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t>missing an exit, drifting in a lane, crossing roadway lines, or hitting a rumble strip on the side of the road;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t>heavy, tingly, or a numb sensation in limbs; and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t>shallow breathing.</a:t>
            </a:r>
            <a:endParaRPr kumimoji="0" lang="en-US" sz="4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0018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D128-1B66-42C4-92EC-D50E97BF7271}"/>
              </a:ext>
            </a:extLst>
          </p:cNvPr>
          <p:cNvSpPr>
            <a:spLocks noGrp="1"/>
          </p:cNvSpPr>
          <p:nvPr>
            <p:ph type="title"/>
          </p:nvPr>
        </p:nvSpPr>
        <p:spPr>
          <a:xfrm>
            <a:off x="0" y="571501"/>
            <a:ext cx="11830050" cy="1066800"/>
          </a:xfrm>
          <a:solidFill>
            <a:schemeClr val="tx2">
              <a:lumMod val="50000"/>
            </a:schemeClr>
          </a:solidFill>
        </p:spPr>
        <p:txBody>
          <a:bodyPr vert="horz" lIns="91440" tIns="45720" rIns="91440" bIns="45720" rtlCol="0" anchor="ctr">
            <a:normAutofit/>
          </a:bodyPr>
          <a:lstStyle/>
          <a:p>
            <a:pPr algn="l"/>
            <a:r>
              <a:rPr lang="en-US" b="0" i="0" dirty="0">
                <a:solidFill>
                  <a:schemeClr val="bg1"/>
                </a:solidFill>
                <a:effectLst/>
                <a:latin typeface="Roboto" panose="02000000000000000000" pitchFamily="2" charset="0"/>
              </a:rPr>
              <a:t>Driver Fatigue Video</a:t>
            </a:r>
          </a:p>
        </p:txBody>
      </p:sp>
      <p:pic>
        <p:nvPicPr>
          <p:cNvPr id="5" name="Online Media 4" title="The facts about driving tired">
            <a:hlinkClick r:id="" action="ppaction://media"/>
            <a:extLst>
              <a:ext uri="{FF2B5EF4-FFF2-40B4-BE49-F238E27FC236}">
                <a16:creationId xmlns:a16="http://schemas.microsoft.com/office/drawing/2014/main" id="{0CFE2FE5-6DCB-460D-BF04-C51E213AF2C7}"/>
              </a:ext>
            </a:extLst>
          </p:cNvPr>
          <p:cNvPicPr>
            <a:picLocks noGrp="1" noRot="1" noChangeAspect="1"/>
          </p:cNvPicPr>
          <p:nvPr>
            <p:ph idx="1"/>
            <a:videoFile r:link="rId1"/>
          </p:nvPr>
        </p:nvPicPr>
        <p:blipFill>
          <a:blip r:embed="rId4"/>
          <a:stretch>
            <a:fillRect/>
          </a:stretch>
        </p:blipFill>
        <p:spPr>
          <a:xfrm>
            <a:off x="1754432" y="2796495"/>
            <a:ext cx="10207135" cy="5766933"/>
          </a:xfrm>
          <a:prstGeom prst="rect">
            <a:avLst/>
          </a:prstGeom>
        </p:spPr>
      </p:pic>
    </p:spTree>
    <p:extLst>
      <p:ext uri="{BB962C8B-B14F-4D97-AF65-F5344CB8AC3E}">
        <p14:creationId xmlns:p14="http://schemas.microsoft.com/office/powerpoint/2010/main" val="358673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extLst>
              <a:ext uri="{837473B0-CC2E-450A-ABE3-18F120FF3D39}">
                <a1611:picAttrSrcUrl xmlns:a1611="http://schemas.microsoft.com/office/drawing/2016/11/main" r:id="rId4"/>
              </a:ext>
            </a:extLst>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Driver Fatigue Prevention</a:t>
            </a:r>
          </a:p>
        </p:txBody>
      </p:sp>
      <p:sp>
        <p:nvSpPr>
          <p:cNvPr id="3" name="Content Placeholder 2">
            <a:extLst>
              <a:ext uri="{FF2B5EF4-FFF2-40B4-BE49-F238E27FC236}">
                <a16:creationId xmlns:a16="http://schemas.microsoft.com/office/drawing/2014/main" id="{04490B0E-8794-4CC8-AABA-D462D874D568}"/>
              </a:ext>
            </a:extLst>
          </p:cNvPr>
          <p:cNvSpPr>
            <a:spLocks noGrp="1"/>
          </p:cNvSpPr>
          <p:nvPr>
            <p:ph idx="1"/>
          </p:nvPr>
        </p:nvSpPr>
        <p:spPr>
          <a:xfrm>
            <a:off x="457201" y="2247900"/>
            <a:ext cx="12368212" cy="7620000"/>
          </a:xfrm>
        </p:spPr>
        <p:txBody>
          <a:bodyPr>
            <a:normAutofit/>
          </a:bodyPr>
          <a:lstStyle/>
          <a:p>
            <a:pPr lvl="1"/>
            <a:endParaRPr lang="en-US" sz="5250" dirty="0"/>
          </a:p>
          <a:p>
            <a:endParaRPr lang="en-US" sz="4800" dirty="0"/>
          </a:p>
        </p:txBody>
      </p:sp>
    </p:spTree>
    <p:extLst>
      <p:ext uri="{BB962C8B-B14F-4D97-AF65-F5344CB8AC3E}">
        <p14:creationId xmlns:p14="http://schemas.microsoft.com/office/powerpoint/2010/main" val="184506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extLs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396EEF-245F-4927-A916-A5CD229FAB95}"/>
              </a:ext>
            </a:extLst>
          </p:cNvPr>
          <p:cNvSpPr>
            <a:spLocks noGrp="1"/>
          </p:cNvSpPr>
          <p:nvPr>
            <p:ph type="title"/>
          </p:nvPr>
        </p:nvSpPr>
        <p:spPr>
          <a:xfrm>
            <a:off x="0" y="571501"/>
            <a:ext cx="11830050" cy="1143000"/>
          </a:xfrm>
          <a:solidFill>
            <a:schemeClr val="tx2">
              <a:lumMod val="50000"/>
            </a:schemeClr>
          </a:solidFill>
        </p:spPr>
        <p:txBody>
          <a:bodyPr/>
          <a:lstStyle/>
          <a:p>
            <a:r>
              <a:rPr lang="en-US">
                <a:solidFill>
                  <a:schemeClr val="bg1"/>
                </a:solidFill>
              </a:rPr>
              <a:t>Housekeeping</a:t>
            </a:r>
          </a:p>
        </p:txBody>
      </p:sp>
      <p:sp>
        <p:nvSpPr>
          <p:cNvPr id="8" name="object 2">
            <a:extLst>
              <a:ext uri="{FF2B5EF4-FFF2-40B4-BE49-F238E27FC236}">
                <a16:creationId xmlns:a16="http://schemas.microsoft.com/office/drawing/2014/main" id="{6A78F345-D049-449B-9148-1E65B094D612}"/>
              </a:ext>
            </a:extLst>
          </p:cNvPr>
          <p:cNvSpPr/>
          <p:nvPr/>
        </p:nvSpPr>
        <p:spPr>
          <a:xfrm>
            <a:off x="0" y="7962900"/>
            <a:ext cx="13716000" cy="1752599"/>
          </a:xfrm>
          <a:custGeom>
            <a:avLst/>
            <a:gdLst/>
            <a:ahLst/>
            <a:cxnLst/>
            <a:rect l="l" t="t" r="r" b="b"/>
            <a:pathLst>
              <a:path w="18288000" h="7776209">
                <a:moveTo>
                  <a:pt x="0" y="7775887"/>
                </a:moveTo>
                <a:lnTo>
                  <a:pt x="18287998" y="7775887"/>
                </a:lnTo>
                <a:lnTo>
                  <a:pt x="18287998" y="0"/>
                </a:lnTo>
                <a:lnTo>
                  <a:pt x="0" y="0"/>
                </a:lnTo>
                <a:lnTo>
                  <a:pt x="0" y="7775887"/>
                </a:lnTo>
                <a:close/>
              </a:path>
            </a:pathLst>
          </a:custGeom>
          <a:solidFill>
            <a:srgbClr val="B0A278"/>
          </a:solidFill>
        </p:spPr>
        <p:txBody>
          <a:bodyPr wrap="square" lIns="0" tIns="0" rIns="0" bIns="0" rtlCol="0"/>
          <a:lstStyle/>
          <a:p>
            <a:endParaRPr sz="1350"/>
          </a:p>
        </p:txBody>
      </p:sp>
      <p:sp>
        <p:nvSpPr>
          <p:cNvPr id="11" name="TextBox 10">
            <a:extLst>
              <a:ext uri="{FF2B5EF4-FFF2-40B4-BE49-F238E27FC236}">
                <a16:creationId xmlns:a16="http://schemas.microsoft.com/office/drawing/2014/main" id="{F08DD02F-9A4B-4B9B-ABF9-D2CED6579B22}"/>
              </a:ext>
            </a:extLst>
          </p:cNvPr>
          <p:cNvSpPr txBox="1"/>
          <p:nvPr/>
        </p:nvSpPr>
        <p:spPr>
          <a:xfrm>
            <a:off x="0" y="8420101"/>
            <a:ext cx="13716000" cy="1015663"/>
          </a:xfrm>
          <a:prstGeom prst="rect">
            <a:avLst/>
          </a:prstGeom>
          <a:noFill/>
        </p:spPr>
        <p:txBody>
          <a:bodyPr wrap="square" rtlCol="0">
            <a:spAutoFit/>
          </a:bodyPr>
          <a:lstStyle/>
          <a:p>
            <a:pPr algn="ctr"/>
            <a:r>
              <a:rPr lang="en-US" sz="6000">
                <a:solidFill>
                  <a:schemeClr val="bg1"/>
                </a:solidFill>
              </a:rPr>
              <a:t>Muster Point</a:t>
            </a:r>
          </a:p>
        </p:txBody>
      </p:sp>
    </p:spTree>
    <p:extLst>
      <p:ext uri="{BB962C8B-B14F-4D97-AF65-F5344CB8AC3E}">
        <p14:creationId xmlns:p14="http://schemas.microsoft.com/office/powerpoint/2010/main" val="3001699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837473B0-CC2E-450A-ABE3-18F120FF3D39}">
                <a1611:picAttrSrcUrl xmlns:a1611="http://schemas.microsoft.com/office/drawing/2016/11/main" r:id="rId4"/>
              </a:ext>
            </a:extLst>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Distracted Driving</a:t>
            </a:r>
          </a:p>
        </p:txBody>
      </p:sp>
      <p:sp>
        <p:nvSpPr>
          <p:cNvPr id="3" name="Content Placeholder 2">
            <a:extLst>
              <a:ext uri="{FF2B5EF4-FFF2-40B4-BE49-F238E27FC236}">
                <a16:creationId xmlns:a16="http://schemas.microsoft.com/office/drawing/2014/main" id="{04490B0E-8794-4CC8-AABA-D462D874D568}"/>
              </a:ext>
            </a:extLst>
          </p:cNvPr>
          <p:cNvSpPr>
            <a:spLocks noGrp="1"/>
          </p:cNvSpPr>
          <p:nvPr>
            <p:ph idx="1"/>
          </p:nvPr>
        </p:nvSpPr>
        <p:spPr>
          <a:xfrm>
            <a:off x="457201" y="2950887"/>
            <a:ext cx="12368212" cy="7620000"/>
          </a:xfrm>
        </p:spPr>
        <p:txBody>
          <a:bodyPr>
            <a:normAutofit/>
          </a:bodyPr>
          <a:lstStyle/>
          <a:p>
            <a:pPr lvl="1"/>
            <a:endParaRPr lang="en-US" sz="5250" dirty="0"/>
          </a:p>
          <a:p>
            <a:pPr marL="285750" lvl="0" indent="-285750" defTabSz="914400">
              <a:lnSpc>
                <a:spcPct val="100000"/>
              </a:lnSpc>
              <a:spcBef>
                <a:spcPts val="0"/>
              </a:spcBef>
              <a:defRPr/>
            </a:pPr>
            <a:r>
              <a:rPr lang="en-US" sz="4800" dirty="0">
                <a:solidFill>
                  <a:prstClr val="black"/>
                </a:solidFill>
                <a:ea typeface="Tahoma" panose="020B0604030504040204" pitchFamily="34" charset="0"/>
                <a:cs typeface="Tahoma" panose="020B0604030504040204" pitchFamily="34" charset="0"/>
              </a:rPr>
              <a:t>Putting on Makeup </a:t>
            </a:r>
          </a:p>
          <a:p>
            <a:pPr marL="285750" lvl="0" indent="-285750" defTabSz="914400">
              <a:lnSpc>
                <a:spcPct val="100000"/>
              </a:lnSpc>
              <a:spcBef>
                <a:spcPts val="0"/>
              </a:spcBef>
              <a:defRPr/>
            </a:pPr>
            <a:r>
              <a:rPr lang="en-US" sz="4800" dirty="0">
                <a:solidFill>
                  <a:prstClr val="black"/>
                </a:solidFill>
                <a:ea typeface="Tahoma" panose="020B0604030504040204" pitchFamily="34" charset="0"/>
                <a:cs typeface="Tahoma" panose="020B0604030504040204" pitchFamily="34" charset="0"/>
              </a:rPr>
              <a:t>Texting </a:t>
            </a:r>
          </a:p>
          <a:p>
            <a:pPr marL="285750" lvl="0" indent="-285750" defTabSz="914400">
              <a:lnSpc>
                <a:spcPct val="100000"/>
              </a:lnSpc>
              <a:spcBef>
                <a:spcPts val="0"/>
              </a:spcBef>
              <a:defRPr/>
            </a:pPr>
            <a:r>
              <a:rPr lang="en-US" sz="4800" dirty="0">
                <a:solidFill>
                  <a:prstClr val="black"/>
                </a:solidFill>
                <a:ea typeface="Tahoma" panose="020B0604030504040204" pitchFamily="34" charset="0"/>
                <a:cs typeface="Tahoma" panose="020B0604030504040204" pitchFamily="34" charset="0"/>
              </a:rPr>
              <a:t>Talking on the Phone </a:t>
            </a:r>
          </a:p>
          <a:p>
            <a:pPr marL="285750" lvl="0" indent="-285750" defTabSz="914400">
              <a:lnSpc>
                <a:spcPct val="100000"/>
              </a:lnSpc>
              <a:spcBef>
                <a:spcPts val="0"/>
              </a:spcBef>
              <a:defRPr/>
            </a:pPr>
            <a:r>
              <a:rPr lang="en-US" sz="4800" dirty="0">
                <a:solidFill>
                  <a:prstClr val="black"/>
                </a:solidFill>
                <a:ea typeface="Tahoma" panose="020B0604030504040204" pitchFamily="34" charset="0"/>
                <a:cs typeface="Tahoma" panose="020B0604030504040204" pitchFamily="34" charset="0"/>
              </a:rPr>
              <a:t>Adjusting the Radio</a:t>
            </a:r>
          </a:p>
          <a:p>
            <a:pPr marL="285750" lvl="0" indent="-285750" defTabSz="914400">
              <a:lnSpc>
                <a:spcPct val="100000"/>
              </a:lnSpc>
              <a:spcBef>
                <a:spcPts val="0"/>
              </a:spcBef>
              <a:defRPr/>
            </a:pPr>
            <a:r>
              <a:rPr lang="en-US" sz="4800" dirty="0">
                <a:solidFill>
                  <a:prstClr val="black"/>
                </a:solidFill>
                <a:ea typeface="Tahoma" panose="020B0604030504040204" pitchFamily="34" charset="0"/>
                <a:cs typeface="Tahoma" panose="020B0604030504040204" pitchFamily="34" charset="0"/>
              </a:rPr>
              <a:t>Reaching for a moving object</a:t>
            </a:r>
          </a:p>
          <a:p>
            <a:pPr marL="285750" lvl="0" indent="-285750" defTabSz="914400">
              <a:lnSpc>
                <a:spcPct val="100000"/>
              </a:lnSpc>
              <a:spcBef>
                <a:spcPts val="0"/>
              </a:spcBef>
              <a:defRPr/>
            </a:pPr>
            <a:r>
              <a:rPr lang="en-US" sz="4800" dirty="0">
                <a:solidFill>
                  <a:prstClr val="black"/>
                </a:solidFill>
                <a:ea typeface="Tahoma" panose="020B0604030504040204" pitchFamily="34" charset="0"/>
                <a:cs typeface="Tahoma" panose="020B0604030504040204" pitchFamily="34" charset="0"/>
              </a:rPr>
              <a:t>Reading  </a:t>
            </a:r>
          </a:p>
          <a:p>
            <a:endParaRPr lang="en-US" sz="4800" dirty="0"/>
          </a:p>
        </p:txBody>
      </p:sp>
      <p:sp>
        <p:nvSpPr>
          <p:cNvPr id="5" name="TextBox 4">
            <a:extLst>
              <a:ext uri="{FF2B5EF4-FFF2-40B4-BE49-F238E27FC236}">
                <a16:creationId xmlns:a16="http://schemas.microsoft.com/office/drawing/2014/main" id="{4D5D09DA-9FDE-4DEE-B6F0-BCAB33C4C1C7}"/>
              </a:ext>
            </a:extLst>
          </p:cNvPr>
          <p:cNvSpPr txBox="1"/>
          <p:nvPr/>
        </p:nvSpPr>
        <p:spPr>
          <a:xfrm>
            <a:off x="457201" y="2839161"/>
            <a:ext cx="10778899" cy="83099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Snacking </a:t>
            </a:r>
          </a:p>
        </p:txBody>
      </p:sp>
    </p:spTree>
    <p:extLst>
      <p:ext uri="{BB962C8B-B14F-4D97-AF65-F5344CB8AC3E}">
        <p14:creationId xmlns:p14="http://schemas.microsoft.com/office/powerpoint/2010/main" val="281466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Distracted Driving Facts </a:t>
            </a:r>
          </a:p>
        </p:txBody>
      </p:sp>
      <p:sp>
        <p:nvSpPr>
          <p:cNvPr id="5" name="TextBox 4">
            <a:extLst>
              <a:ext uri="{FF2B5EF4-FFF2-40B4-BE49-F238E27FC236}">
                <a16:creationId xmlns:a16="http://schemas.microsoft.com/office/drawing/2014/main" id="{4D5D09DA-9FDE-4DEE-B6F0-BCAB33C4C1C7}"/>
              </a:ext>
            </a:extLst>
          </p:cNvPr>
          <p:cNvSpPr txBox="1"/>
          <p:nvPr/>
        </p:nvSpPr>
        <p:spPr>
          <a:xfrm>
            <a:off x="675934" y="2194519"/>
            <a:ext cx="10778899" cy="5262979"/>
          </a:xfrm>
          <a:prstGeom prst="rect">
            <a:avLst/>
          </a:prstGeom>
          <a:noFill/>
        </p:spPr>
        <p:txBody>
          <a:bodyPr wrap="square" lIns="91440" tIns="45720" rIns="91440" bIns="45720" anchor="t">
            <a:spAutoFit/>
          </a:bodyPr>
          <a:lstStyle/>
          <a:p>
            <a:pPr marL="285750" lvl="0" indent="-285750">
              <a:buFont typeface="Arial" panose="020B0604020202020204" pitchFamily="34" charset="0"/>
              <a:buChar char="•"/>
              <a:defRPr/>
            </a:pPr>
            <a:r>
              <a:rPr lang="en-US" sz="4800" dirty="0"/>
              <a:t>Distracted drivers lead to about 391,000 injuries and almost 3,500 deaths in the United States each year.</a:t>
            </a:r>
          </a:p>
          <a:p>
            <a:pPr marL="285750" indent="-285750">
              <a:buFont typeface="Arial" panose="020B0604020202020204" pitchFamily="34" charset="0"/>
              <a:buChar char="•"/>
              <a:defRPr/>
            </a:pPr>
            <a:endParaRPr lang="en-US" sz="4800" dirty="0">
              <a:ea typeface="+mn-lt"/>
              <a:cs typeface="+mn-lt"/>
            </a:endParaRPr>
          </a:p>
          <a:p>
            <a:pPr marL="285750" indent="-285750">
              <a:buFont typeface="Arial" panose="020B0604020202020204" pitchFamily="34" charset="0"/>
              <a:buChar char="•"/>
              <a:defRPr/>
            </a:pPr>
            <a:r>
              <a:rPr lang="en-US" sz="4800" dirty="0">
                <a:ea typeface="+mn-lt"/>
                <a:cs typeface="+mn-lt"/>
              </a:rPr>
              <a:t>Over 100 people die each day in car crashes. Nine of those fatalities are a result of distracted driving.</a:t>
            </a:r>
            <a:endParaRPr lang="en-US" sz="4800" dirty="0">
              <a:solidFill>
                <a:prstClr val="black"/>
              </a:solidFill>
              <a:ea typeface="Tahoma" panose="020B0604030504040204" pitchFamily="34" charset="0"/>
              <a:cs typeface="Calibri"/>
            </a:endParaRPr>
          </a:p>
        </p:txBody>
      </p:sp>
      <p:sp>
        <p:nvSpPr>
          <p:cNvPr id="6" name="Content Placeholder 2">
            <a:extLst>
              <a:ext uri="{FF2B5EF4-FFF2-40B4-BE49-F238E27FC236}">
                <a16:creationId xmlns:a16="http://schemas.microsoft.com/office/drawing/2014/main" id="{952D4154-9E68-4C39-8040-5767E2343386}"/>
              </a:ext>
            </a:extLst>
          </p:cNvPr>
          <p:cNvSpPr txBox="1">
            <a:spLocks/>
          </p:cNvSpPr>
          <p:nvPr/>
        </p:nvSpPr>
        <p:spPr>
          <a:xfrm>
            <a:off x="275772" y="6990781"/>
            <a:ext cx="12387942" cy="2973560"/>
          </a:xfrm>
          <a:prstGeom prst="rect">
            <a:avLst/>
          </a:prstGeom>
        </p:spPr>
        <p:txBody>
          <a:bodyPr vert="horz" lIns="91440" tIns="45720" rIns="91440" bIns="45720" rtlCol="0">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lvl="1"/>
            <a:endParaRPr lang="en-US" sz="4800" dirty="0"/>
          </a:p>
        </p:txBody>
      </p:sp>
    </p:spTree>
    <p:extLst>
      <p:ext uri="{BB962C8B-B14F-4D97-AF65-F5344CB8AC3E}">
        <p14:creationId xmlns:p14="http://schemas.microsoft.com/office/powerpoint/2010/main" val="321612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837473B0-CC2E-450A-ABE3-18F120FF3D39}">
                <a1611:picAttrSrcUrl xmlns:a1611="http://schemas.microsoft.com/office/drawing/2016/11/main" r:id="rId4"/>
              </a:ext>
            </a:extLst>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Main Driving Distractions </a:t>
            </a:r>
          </a:p>
        </p:txBody>
      </p:sp>
      <p:sp>
        <p:nvSpPr>
          <p:cNvPr id="3" name="Content Placeholder 2">
            <a:extLst>
              <a:ext uri="{FF2B5EF4-FFF2-40B4-BE49-F238E27FC236}">
                <a16:creationId xmlns:a16="http://schemas.microsoft.com/office/drawing/2014/main" id="{04490B0E-8794-4CC8-AABA-D462D874D568}"/>
              </a:ext>
            </a:extLst>
          </p:cNvPr>
          <p:cNvSpPr>
            <a:spLocks noGrp="1"/>
          </p:cNvSpPr>
          <p:nvPr>
            <p:ph idx="1"/>
          </p:nvPr>
        </p:nvSpPr>
        <p:spPr>
          <a:xfrm>
            <a:off x="275772" y="4464743"/>
            <a:ext cx="12387942" cy="2973560"/>
          </a:xfrm>
        </p:spPr>
        <p:txBody>
          <a:bodyPr>
            <a:normAutofit/>
          </a:bodyPr>
          <a:lstStyle/>
          <a:p>
            <a:pPr lvl="1"/>
            <a:r>
              <a:rPr lang="en-US" sz="4800" dirty="0"/>
              <a:t>Visual: Keep your eyes on the road. </a:t>
            </a:r>
          </a:p>
        </p:txBody>
      </p:sp>
      <p:sp>
        <p:nvSpPr>
          <p:cNvPr id="5" name="TextBox 4">
            <a:extLst>
              <a:ext uri="{FF2B5EF4-FFF2-40B4-BE49-F238E27FC236}">
                <a16:creationId xmlns:a16="http://schemas.microsoft.com/office/drawing/2014/main" id="{4D5D09DA-9FDE-4DEE-B6F0-BCAB33C4C1C7}"/>
              </a:ext>
            </a:extLst>
          </p:cNvPr>
          <p:cNvSpPr txBox="1"/>
          <p:nvPr/>
        </p:nvSpPr>
        <p:spPr>
          <a:xfrm>
            <a:off x="766648" y="2832986"/>
            <a:ext cx="10778899" cy="830997"/>
          </a:xfrm>
          <a:prstGeom prst="rect">
            <a:avLst/>
          </a:prstGeom>
          <a:noFill/>
        </p:spPr>
        <p:txBody>
          <a:bodyPr wrap="square">
            <a:spAutoFit/>
          </a:bodyPr>
          <a:lstStyle/>
          <a:p>
            <a:pPr marL="285750" lvl="0" indent="-285750">
              <a:buFont typeface="Arial" panose="020B0604020202020204" pitchFamily="34" charset="0"/>
              <a:buChar char="•"/>
              <a:defRPr/>
            </a:pPr>
            <a:r>
              <a:rPr lang="en-US" sz="4800" dirty="0"/>
              <a:t>Manual: Keep your hands on the wheel.  </a:t>
            </a:r>
            <a:endParaRPr kumimoji="0" lang="en-US" sz="48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952D4154-9E68-4C39-8040-5767E2343386}"/>
              </a:ext>
            </a:extLst>
          </p:cNvPr>
          <p:cNvSpPr txBox="1">
            <a:spLocks/>
          </p:cNvSpPr>
          <p:nvPr/>
        </p:nvSpPr>
        <p:spPr>
          <a:xfrm>
            <a:off x="275772" y="6169237"/>
            <a:ext cx="12387942" cy="2973560"/>
          </a:xfrm>
          <a:prstGeom prst="rect">
            <a:avLst/>
          </a:prstGeom>
        </p:spPr>
        <p:txBody>
          <a:bodyPr vert="horz" lIns="91440" tIns="45720" rIns="91440" bIns="45720" rtlCol="0">
            <a:normAutofit/>
          </a:bodyPr>
          <a:lst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lvl="1"/>
            <a:r>
              <a:rPr lang="en-US" sz="4800" dirty="0"/>
              <a:t>Cognitive: Stay focused, Stay sober. </a:t>
            </a:r>
          </a:p>
        </p:txBody>
      </p:sp>
    </p:spTree>
    <p:extLst>
      <p:ext uri="{BB962C8B-B14F-4D97-AF65-F5344CB8AC3E}">
        <p14:creationId xmlns:p14="http://schemas.microsoft.com/office/powerpoint/2010/main" val="274525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extLs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141514"/>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Tips to Avoid Distractions </a:t>
            </a:r>
          </a:p>
        </p:txBody>
      </p:sp>
      <p:sp>
        <p:nvSpPr>
          <p:cNvPr id="5" name="TextBox 4">
            <a:extLst>
              <a:ext uri="{FF2B5EF4-FFF2-40B4-BE49-F238E27FC236}">
                <a16:creationId xmlns:a16="http://schemas.microsoft.com/office/drawing/2014/main" id="{4D5D09DA-9FDE-4DEE-B6F0-BCAB33C4C1C7}"/>
              </a:ext>
            </a:extLst>
          </p:cNvPr>
          <p:cNvSpPr txBox="1"/>
          <p:nvPr/>
        </p:nvSpPr>
        <p:spPr>
          <a:xfrm>
            <a:off x="577962" y="2083494"/>
            <a:ext cx="12346441" cy="6740307"/>
          </a:xfrm>
          <a:prstGeom prst="rect">
            <a:avLst/>
          </a:prstGeom>
          <a:noFill/>
        </p:spPr>
        <p:txBody>
          <a:bodyPr wrap="square" lIns="91440" tIns="45720" rIns="91440" bIns="45720" anchor="t">
            <a:spAutoFit/>
          </a:bodyPr>
          <a:lstStyle/>
          <a:p>
            <a:pPr marL="285750" lvl="0" indent="-285750">
              <a:buFont typeface="Arial" panose="020B0604020202020204" pitchFamily="34" charset="0"/>
              <a:buChar char="•"/>
              <a:defRPr/>
            </a:pPr>
            <a:r>
              <a:rPr lang="en-US" sz="4800" dirty="0"/>
              <a:t>Turn Off Temptation</a:t>
            </a:r>
            <a:endParaRPr lang="en-US" sz="4800" dirty="0">
              <a:cs typeface="Calibri"/>
            </a:endParaRPr>
          </a:p>
          <a:p>
            <a:pPr marL="285750" indent="-285750">
              <a:buFont typeface="Arial" panose="020B0604020202020204" pitchFamily="34" charset="0"/>
              <a:buChar char="•"/>
              <a:defRPr/>
            </a:pPr>
            <a:r>
              <a:rPr lang="en-US" sz="4800" dirty="0">
                <a:ea typeface="+mn-lt"/>
                <a:cs typeface="+mn-lt"/>
              </a:rPr>
              <a:t>Stop to Call or Text</a:t>
            </a:r>
            <a:endParaRPr lang="en-US" sz="4800" dirty="0">
              <a:ea typeface="Tahoma" panose="020B0604030504040204" pitchFamily="34" charset="0"/>
              <a:cs typeface="+mn-lt"/>
            </a:endParaRPr>
          </a:p>
          <a:p>
            <a:pPr marL="285750" indent="-285750">
              <a:buFont typeface="Arial" panose="020B0604020202020204" pitchFamily="34" charset="0"/>
              <a:buChar char="•"/>
              <a:defRPr/>
            </a:pPr>
            <a:r>
              <a:rPr lang="en-US" sz="4800" dirty="0">
                <a:ea typeface="Tahoma"/>
                <a:cs typeface="Calibri"/>
              </a:rPr>
              <a:t>Have a Plan</a:t>
            </a:r>
            <a:endParaRPr lang="en-US" sz="4800" dirty="0">
              <a:ea typeface="Tahoma" panose="020B0604030504040204" pitchFamily="34" charset="0"/>
              <a:cs typeface="Calibri"/>
            </a:endParaRPr>
          </a:p>
          <a:p>
            <a:pPr marL="285750" indent="-285750">
              <a:buFont typeface="Arial" panose="020B0604020202020204" pitchFamily="34" charset="0"/>
              <a:buChar char="•"/>
              <a:defRPr/>
            </a:pPr>
            <a:r>
              <a:rPr lang="en-US" sz="4800" dirty="0">
                <a:ea typeface="Tahoma"/>
                <a:cs typeface="Calibri"/>
              </a:rPr>
              <a:t>Pull Off the Road When Drowsy</a:t>
            </a:r>
          </a:p>
          <a:p>
            <a:pPr marL="285750" indent="-285750">
              <a:buFont typeface="Arial" panose="020B0604020202020204" pitchFamily="34" charset="0"/>
              <a:buChar char="•"/>
              <a:defRPr/>
            </a:pPr>
            <a:r>
              <a:rPr lang="en-US" sz="4800" dirty="0">
                <a:ea typeface="Tahoma"/>
                <a:cs typeface="Calibri"/>
              </a:rPr>
              <a:t>Limit the Number of Passengers in Your Vehicle</a:t>
            </a:r>
            <a:endParaRPr lang="en-US" sz="4800" dirty="0">
              <a:ea typeface="Tahoma" panose="020B0604030504040204" pitchFamily="34" charset="0"/>
              <a:cs typeface="Calibri"/>
            </a:endParaRPr>
          </a:p>
          <a:p>
            <a:pPr marL="285750" indent="-285750">
              <a:buFont typeface="Arial" panose="020B0604020202020204" pitchFamily="34" charset="0"/>
              <a:buChar char="•"/>
              <a:defRPr/>
            </a:pPr>
            <a:r>
              <a:rPr lang="en-US" sz="4800" dirty="0">
                <a:ea typeface="Tahoma"/>
                <a:cs typeface="Calibri"/>
              </a:rPr>
              <a:t>Avoid Eating, Drinking, and Smoking While Driving</a:t>
            </a:r>
          </a:p>
          <a:p>
            <a:pPr marL="285750" indent="-285750">
              <a:buFont typeface="Arial" panose="020B0604020202020204" pitchFamily="34" charset="0"/>
              <a:buChar char="•"/>
              <a:defRPr/>
            </a:pPr>
            <a:r>
              <a:rPr lang="en-US" sz="4800" dirty="0">
                <a:ea typeface="Tahoma"/>
                <a:cs typeface="Calibri"/>
              </a:rPr>
              <a:t>Keep Your Eyes Moving</a:t>
            </a:r>
          </a:p>
          <a:p>
            <a:pPr marL="285750" indent="-285750">
              <a:buFont typeface="Arial" panose="020B0604020202020204" pitchFamily="34" charset="0"/>
              <a:buChar char="•"/>
              <a:defRPr/>
            </a:pPr>
            <a:r>
              <a:rPr lang="en-US" sz="4800" dirty="0">
                <a:ea typeface="Tahoma"/>
                <a:cs typeface="Calibri"/>
              </a:rPr>
              <a:t>Keep a Safe Distance</a:t>
            </a:r>
            <a:endParaRPr lang="en-US" sz="4800" dirty="0">
              <a:solidFill>
                <a:prstClr val="black"/>
              </a:solidFill>
              <a:ea typeface="Tahoma"/>
              <a:cs typeface="Calibri"/>
            </a:endParaRPr>
          </a:p>
        </p:txBody>
      </p:sp>
    </p:spTree>
    <p:extLst>
      <p:ext uri="{BB962C8B-B14F-4D97-AF65-F5344CB8AC3E}">
        <p14:creationId xmlns:p14="http://schemas.microsoft.com/office/powerpoint/2010/main" val="263757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1A2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D128-1B66-42C4-92EC-D50E97BF7271}"/>
              </a:ext>
            </a:extLst>
          </p:cNvPr>
          <p:cNvSpPr>
            <a:spLocks noGrp="1"/>
          </p:cNvSpPr>
          <p:nvPr>
            <p:ph type="title"/>
          </p:nvPr>
        </p:nvSpPr>
        <p:spPr>
          <a:xfrm>
            <a:off x="0" y="571501"/>
            <a:ext cx="11830050" cy="1066800"/>
          </a:xfrm>
          <a:solidFill>
            <a:schemeClr val="tx2">
              <a:lumMod val="50000"/>
            </a:schemeClr>
          </a:solidFill>
        </p:spPr>
        <p:txBody>
          <a:bodyPr vert="horz" lIns="91440" tIns="45720" rIns="91440" bIns="45720" rtlCol="0" anchor="ctr">
            <a:normAutofit/>
          </a:bodyPr>
          <a:lstStyle/>
          <a:p>
            <a:pPr algn="l"/>
            <a:r>
              <a:rPr lang="en-US" b="0" i="0" dirty="0">
                <a:solidFill>
                  <a:schemeClr val="bg1"/>
                </a:solidFill>
                <a:effectLst/>
                <a:latin typeface="Roboto" panose="02000000000000000000" pitchFamily="2" charset="0"/>
              </a:rPr>
              <a:t>Distracted Driver Video</a:t>
            </a:r>
          </a:p>
        </p:txBody>
      </p:sp>
      <p:pic>
        <p:nvPicPr>
          <p:cNvPr id="3" name="Online Media 2" title="End Distracted Driving - Share this video and help make our roads safer">
            <a:hlinkClick r:id="" action="ppaction://media"/>
            <a:extLst>
              <a:ext uri="{FF2B5EF4-FFF2-40B4-BE49-F238E27FC236}">
                <a16:creationId xmlns:a16="http://schemas.microsoft.com/office/drawing/2014/main" id="{5DB55A7F-66E5-4FBC-9726-D9B0B361DDD5}"/>
              </a:ext>
            </a:extLst>
          </p:cNvPr>
          <p:cNvPicPr>
            <a:picLocks noGrp="1" noRot="1" noChangeAspect="1"/>
          </p:cNvPicPr>
          <p:nvPr>
            <p:ph idx="1"/>
            <a:videoFile r:link="rId1"/>
          </p:nvPr>
        </p:nvPicPr>
        <p:blipFill>
          <a:blip r:embed="rId4"/>
          <a:stretch>
            <a:fillRect/>
          </a:stretch>
        </p:blipFill>
        <p:spPr>
          <a:xfrm>
            <a:off x="1796029" y="2781981"/>
            <a:ext cx="10123941" cy="5719929"/>
          </a:xfrm>
          <a:prstGeom prst="rect">
            <a:avLst/>
          </a:prstGeom>
        </p:spPr>
      </p:pic>
    </p:spTree>
    <p:extLst>
      <p:ext uri="{BB962C8B-B14F-4D97-AF65-F5344CB8AC3E}">
        <p14:creationId xmlns:p14="http://schemas.microsoft.com/office/powerpoint/2010/main" val="202869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837473B0-CC2E-450A-ABE3-18F120FF3D39}">
                <a1611:picAttrSrcUrl xmlns:a1611="http://schemas.microsoft.com/office/drawing/2016/11/main" r:id="rId4"/>
              </a:ext>
            </a:extLst>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Distracted Driving </a:t>
            </a:r>
          </a:p>
        </p:txBody>
      </p:sp>
    </p:spTree>
    <p:extLst>
      <p:ext uri="{BB962C8B-B14F-4D97-AF65-F5344CB8AC3E}">
        <p14:creationId xmlns:p14="http://schemas.microsoft.com/office/powerpoint/2010/main" val="43680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extLst>
              <a:ext uri="{837473B0-CC2E-450A-ABE3-18F120FF3D39}">
                <a1611:picAttrSrcUrl xmlns:a1611="http://schemas.microsoft.com/office/drawing/2016/11/main" r:id="rId4"/>
              </a:ext>
            </a:extLst>
          </a:blip>
          <a:srcRect/>
          <a:stretch>
            <a:fillRect l="-4000" t="9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a:solidFill>
                  <a:schemeClr val="bg1"/>
                </a:solidFill>
              </a:rPr>
              <a:t>One Team </a:t>
            </a:r>
          </a:p>
        </p:txBody>
      </p:sp>
      <p:sp>
        <p:nvSpPr>
          <p:cNvPr id="3" name="Content Placeholder 2">
            <a:extLst>
              <a:ext uri="{FF2B5EF4-FFF2-40B4-BE49-F238E27FC236}">
                <a16:creationId xmlns:a16="http://schemas.microsoft.com/office/drawing/2014/main" id="{04490B0E-8794-4CC8-AABA-D462D874D568}"/>
              </a:ext>
            </a:extLst>
          </p:cNvPr>
          <p:cNvSpPr>
            <a:spLocks noGrp="1"/>
          </p:cNvSpPr>
          <p:nvPr>
            <p:ph idx="1"/>
          </p:nvPr>
        </p:nvSpPr>
        <p:spPr>
          <a:xfrm>
            <a:off x="942975" y="2738438"/>
            <a:ext cx="11830050" cy="6527007"/>
          </a:xfrm>
        </p:spPr>
        <p:txBody>
          <a:bodyPr>
            <a:normAutofit/>
          </a:bodyPr>
          <a:lstStyle/>
          <a:p>
            <a:pPr marL="0" indent="0" algn="ctr">
              <a:buNone/>
            </a:pPr>
            <a:endParaRPr lang="en-US" sz="6600" b="1" dirty="0"/>
          </a:p>
          <a:p>
            <a:pPr marL="0" indent="0" algn="ctr">
              <a:buNone/>
            </a:pPr>
            <a:r>
              <a:rPr lang="en-US" sz="6600" b="1" dirty="0"/>
              <a:t>QUESTIONS?</a:t>
            </a:r>
          </a:p>
        </p:txBody>
      </p:sp>
    </p:spTree>
    <p:extLst>
      <p:ext uri="{BB962C8B-B14F-4D97-AF65-F5344CB8AC3E}">
        <p14:creationId xmlns:p14="http://schemas.microsoft.com/office/powerpoint/2010/main" val="360063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extLst>
              <a:ext uri="{837473B0-CC2E-450A-ABE3-18F120FF3D39}">
                <a1611:picAttrSrcUrl xmlns:a1611="http://schemas.microsoft.com/office/drawing/2016/11/main" r:id="rId4"/>
              </a:ext>
            </a:extLst>
          </a:blip>
          <a:srcRect/>
          <a:stretch>
            <a:fillRect l="-6000" r="-6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396EEF-245F-4927-A916-A5CD229FAB95}"/>
              </a:ext>
            </a:extLst>
          </p:cNvPr>
          <p:cNvSpPr>
            <a:spLocks noGrp="1"/>
          </p:cNvSpPr>
          <p:nvPr>
            <p:ph type="title"/>
          </p:nvPr>
        </p:nvSpPr>
        <p:spPr>
          <a:xfrm>
            <a:off x="0" y="571501"/>
            <a:ext cx="11830050" cy="1143000"/>
          </a:xfrm>
          <a:solidFill>
            <a:schemeClr val="tx2">
              <a:lumMod val="50000"/>
            </a:schemeClr>
          </a:solidFill>
        </p:spPr>
        <p:txBody>
          <a:bodyPr/>
          <a:lstStyle/>
          <a:p>
            <a:r>
              <a:rPr lang="en-US">
                <a:solidFill>
                  <a:schemeClr val="bg1"/>
                </a:solidFill>
              </a:rPr>
              <a:t>Presenter &amp; Introductions</a:t>
            </a:r>
          </a:p>
        </p:txBody>
      </p:sp>
      <p:sp>
        <p:nvSpPr>
          <p:cNvPr id="14" name="object 2">
            <a:extLst>
              <a:ext uri="{FF2B5EF4-FFF2-40B4-BE49-F238E27FC236}">
                <a16:creationId xmlns:a16="http://schemas.microsoft.com/office/drawing/2014/main" id="{DE2CE86B-427E-40AD-9677-D997434393C1}"/>
              </a:ext>
            </a:extLst>
          </p:cNvPr>
          <p:cNvSpPr/>
          <p:nvPr/>
        </p:nvSpPr>
        <p:spPr>
          <a:xfrm>
            <a:off x="0" y="7962900"/>
            <a:ext cx="13716000" cy="1752599"/>
          </a:xfrm>
          <a:custGeom>
            <a:avLst/>
            <a:gdLst/>
            <a:ahLst/>
            <a:cxnLst/>
            <a:rect l="l" t="t" r="r" b="b"/>
            <a:pathLst>
              <a:path w="18288000" h="7776209">
                <a:moveTo>
                  <a:pt x="0" y="7775887"/>
                </a:moveTo>
                <a:lnTo>
                  <a:pt x="18287998" y="7775887"/>
                </a:lnTo>
                <a:lnTo>
                  <a:pt x="18287998" y="0"/>
                </a:lnTo>
                <a:lnTo>
                  <a:pt x="0" y="0"/>
                </a:lnTo>
                <a:lnTo>
                  <a:pt x="0" y="7775887"/>
                </a:lnTo>
                <a:close/>
              </a:path>
            </a:pathLst>
          </a:custGeom>
          <a:solidFill>
            <a:srgbClr val="B0A278"/>
          </a:solidFill>
        </p:spPr>
        <p:txBody>
          <a:bodyPr wrap="square" lIns="0" tIns="0" rIns="0" bIns="0" rtlCol="0"/>
          <a:lstStyle/>
          <a:p>
            <a:endParaRPr sz="1350"/>
          </a:p>
        </p:txBody>
      </p:sp>
      <p:sp>
        <p:nvSpPr>
          <p:cNvPr id="11" name="TextBox 10">
            <a:extLst>
              <a:ext uri="{FF2B5EF4-FFF2-40B4-BE49-F238E27FC236}">
                <a16:creationId xmlns:a16="http://schemas.microsoft.com/office/drawing/2014/main" id="{888A82A6-FEB9-4E83-870F-60625ACADEC6}"/>
              </a:ext>
            </a:extLst>
          </p:cNvPr>
          <p:cNvSpPr txBox="1"/>
          <p:nvPr/>
        </p:nvSpPr>
        <p:spPr>
          <a:xfrm>
            <a:off x="0" y="8420101"/>
            <a:ext cx="13716000" cy="1015663"/>
          </a:xfrm>
          <a:prstGeom prst="rect">
            <a:avLst/>
          </a:prstGeom>
          <a:noFill/>
        </p:spPr>
        <p:txBody>
          <a:bodyPr wrap="square" rtlCol="0">
            <a:spAutoFit/>
          </a:bodyPr>
          <a:lstStyle/>
          <a:p>
            <a:pPr algn="ctr"/>
            <a:r>
              <a:rPr lang="en-US" sz="6000">
                <a:solidFill>
                  <a:schemeClr val="bg1"/>
                </a:solidFill>
              </a:rPr>
              <a:t>Safety begins with me!</a:t>
            </a:r>
          </a:p>
        </p:txBody>
      </p:sp>
    </p:spTree>
    <p:extLst>
      <p:ext uri="{BB962C8B-B14F-4D97-AF65-F5344CB8AC3E}">
        <p14:creationId xmlns:p14="http://schemas.microsoft.com/office/powerpoint/2010/main" val="310472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l="-6000" r="-6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396EEF-245F-4927-A916-A5CD229FAB95}"/>
              </a:ext>
            </a:extLst>
          </p:cNvPr>
          <p:cNvSpPr>
            <a:spLocks noGrp="1"/>
          </p:cNvSpPr>
          <p:nvPr>
            <p:ph type="title"/>
          </p:nvPr>
        </p:nvSpPr>
        <p:spPr>
          <a:xfrm>
            <a:off x="0" y="571501"/>
            <a:ext cx="11830050" cy="1143000"/>
          </a:xfrm>
          <a:solidFill>
            <a:schemeClr val="tx2">
              <a:lumMod val="50000"/>
            </a:schemeClr>
          </a:solidFill>
        </p:spPr>
        <p:txBody>
          <a:bodyPr/>
          <a:lstStyle/>
          <a:p>
            <a:r>
              <a:rPr lang="en-US">
                <a:solidFill>
                  <a:schemeClr val="bg1"/>
                </a:solidFill>
              </a:rPr>
              <a:t>Why am I here?</a:t>
            </a:r>
          </a:p>
        </p:txBody>
      </p:sp>
      <p:sp>
        <p:nvSpPr>
          <p:cNvPr id="6" name="object 2">
            <a:extLst>
              <a:ext uri="{FF2B5EF4-FFF2-40B4-BE49-F238E27FC236}">
                <a16:creationId xmlns:a16="http://schemas.microsoft.com/office/drawing/2014/main" id="{8ACDC184-64DF-4E76-9D52-4450B11C7887}"/>
              </a:ext>
            </a:extLst>
          </p:cNvPr>
          <p:cNvSpPr/>
          <p:nvPr/>
        </p:nvSpPr>
        <p:spPr>
          <a:xfrm>
            <a:off x="0" y="7962900"/>
            <a:ext cx="13716000" cy="1752599"/>
          </a:xfrm>
          <a:custGeom>
            <a:avLst/>
            <a:gdLst/>
            <a:ahLst/>
            <a:cxnLst/>
            <a:rect l="l" t="t" r="r" b="b"/>
            <a:pathLst>
              <a:path w="18288000" h="7776209">
                <a:moveTo>
                  <a:pt x="0" y="7775887"/>
                </a:moveTo>
                <a:lnTo>
                  <a:pt x="18287998" y="7775887"/>
                </a:lnTo>
                <a:lnTo>
                  <a:pt x="18287998" y="0"/>
                </a:lnTo>
                <a:lnTo>
                  <a:pt x="0" y="0"/>
                </a:lnTo>
                <a:lnTo>
                  <a:pt x="0" y="7775887"/>
                </a:lnTo>
                <a:close/>
              </a:path>
            </a:pathLst>
          </a:custGeom>
          <a:solidFill>
            <a:srgbClr val="B0A278"/>
          </a:solidFill>
        </p:spPr>
        <p:txBody>
          <a:bodyPr wrap="square" lIns="0" tIns="0" rIns="0" bIns="0" rtlCol="0"/>
          <a:lstStyle/>
          <a:p>
            <a:endParaRPr sz="1350"/>
          </a:p>
        </p:txBody>
      </p:sp>
      <p:sp>
        <p:nvSpPr>
          <p:cNvPr id="8" name="TextBox 7">
            <a:extLst>
              <a:ext uri="{FF2B5EF4-FFF2-40B4-BE49-F238E27FC236}">
                <a16:creationId xmlns:a16="http://schemas.microsoft.com/office/drawing/2014/main" id="{83B6932F-899A-42A5-9326-D636FA87E8FF}"/>
              </a:ext>
            </a:extLst>
          </p:cNvPr>
          <p:cNvSpPr txBox="1"/>
          <p:nvPr/>
        </p:nvSpPr>
        <p:spPr>
          <a:xfrm>
            <a:off x="0" y="8420101"/>
            <a:ext cx="13716000" cy="1015663"/>
          </a:xfrm>
          <a:prstGeom prst="rect">
            <a:avLst/>
          </a:prstGeom>
          <a:noFill/>
        </p:spPr>
        <p:txBody>
          <a:bodyPr wrap="square" rtlCol="0">
            <a:spAutoFit/>
          </a:bodyPr>
          <a:lstStyle/>
          <a:p>
            <a:pPr algn="ctr"/>
            <a:r>
              <a:rPr lang="en-US" sz="6000">
                <a:solidFill>
                  <a:schemeClr val="bg1"/>
                </a:solidFill>
              </a:rPr>
              <a:t>You are the KEY to SAFETY!</a:t>
            </a:r>
          </a:p>
        </p:txBody>
      </p:sp>
    </p:spTree>
    <p:extLst>
      <p:ext uri="{BB962C8B-B14F-4D97-AF65-F5344CB8AC3E}">
        <p14:creationId xmlns:p14="http://schemas.microsoft.com/office/powerpoint/2010/main" val="2150315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8000"/>
            <a:lum/>
            <a:extLst>
              <a:ext uri="{837473B0-CC2E-450A-ABE3-18F120FF3D39}">
                <a1611:picAttrSrcUrl xmlns:a1611="http://schemas.microsoft.com/office/drawing/2016/11/main" r:id="rId4"/>
              </a:ext>
            </a:extLst>
          </a:blip>
          <a:srcRect/>
          <a:stretch>
            <a:fillRect l="-13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Driving  Safety</a:t>
            </a:r>
          </a:p>
        </p:txBody>
      </p:sp>
      <p:sp>
        <p:nvSpPr>
          <p:cNvPr id="5" name="TextBox 4">
            <a:extLst>
              <a:ext uri="{FF2B5EF4-FFF2-40B4-BE49-F238E27FC236}">
                <a16:creationId xmlns:a16="http://schemas.microsoft.com/office/drawing/2014/main" id="{F3957AF9-6E3C-4229-B610-37B18F3F7B53}"/>
              </a:ext>
            </a:extLst>
          </p:cNvPr>
          <p:cNvSpPr txBox="1"/>
          <p:nvPr/>
        </p:nvSpPr>
        <p:spPr>
          <a:xfrm>
            <a:off x="0" y="7813245"/>
            <a:ext cx="13716000" cy="1446550"/>
          </a:xfrm>
          <a:prstGeom prst="rect">
            <a:avLst/>
          </a:prstGeom>
          <a:solidFill>
            <a:srgbClr val="B1A279"/>
          </a:solidFill>
        </p:spPr>
        <p:txBody>
          <a:bodyPr wrap="square">
            <a:spAutoFit/>
          </a:bodyPr>
          <a:lstStyle/>
          <a:p>
            <a:pPr algn="just"/>
            <a:r>
              <a:rPr lang="en-US" sz="4400" b="0" i="0" dirty="0">
                <a:solidFill>
                  <a:schemeClr val="bg1"/>
                </a:solidFill>
                <a:effectLst/>
                <a:latin typeface="Open Sans" panose="020B0606030504020204" pitchFamily="34" charset="0"/>
              </a:rPr>
              <a:t>Motor vehicle crashes are the 1st or 2nd leading cause of death in every major industry group.</a:t>
            </a:r>
            <a:endParaRPr lang="en-US" sz="4400" dirty="0">
              <a:solidFill>
                <a:schemeClr val="bg1"/>
              </a:solidFill>
            </a:endParaRPr>
          </a:p>
        </p:txBody>
      </p:sp>
    </p:spTree>
    <p:extLst>
      <p:ext uri="{BB962C8B-B14F-4D97-AF65-F5344CB8AC3E}">
        <p14:creationId xmlns:p14="http://schemas.microsoft.com/office/powerpoint/2010/main" val="314080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4000"/>
            <a:lum/>
            <a:extLst>
              <a:ext uri="{837473B0-CC2E-450A-ABE3-18F120FF3D39}">
                <a1611:picAttrSrcUrl xmlns:a1611="http://schemas.microsoft.com/office/drawing/2016/11/main" r:id="rId4"/>
              </a:ext>
            </a:extLst>
          </a:blip>
          <a:srcRect/>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Defensive Driving  </a:t>
            </a:r>
          </a:p>
        </p:txBody>
      </p:sp>
      <p:sp>
        <p:nvSpPr>
          <p:cNvPr id="4" name="TextBox 3">
            <a:extLst>
              <a:ext uri="{FF2B5EF4-FFF2-40B4-BE49-F238E27FC236}">
                <a16:creationId xmlns:a16="http://schemas.microsoft.com/office/drawing/2014/main" id="{96D1CF43-5233-4EAE-81BC-CA3EC2523365}"/>
              </a:ext>
            </a:extLst>
          </p:cNvPr>
          <p:cNvSpPr txBox="1"/>
          <p:nvPr/>
        </p:nvSpPr>
        <p:spPr>
          <a:xfrm>
            <a:off x="778933" y="3112006"/>
            <a:ext cx="12158133" cy="3046988"/>
          </a:xfrm>
          <a:prstGeom prst="rect">
            <a:avLst/>
          </a:prstGeom>
          <a:noFill/>
        </p:spPr>
        <p:txBody>
          <a:bodyPr wrap="square">
            <a:sp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4800" dirty="0">
                <a:latin typeface="+mn-lt"/>
              </a:rPr>
              <a:t>Defensive driving is anticipating other drivers’ mistakes, maintaining a safe speed, keeping an appropriate distance from other vehicles, and staying alert for possible risks on the road. </a:t>
            </a:r>
          </a:p>
        </p:txBody>
      </p:sp>
    </p:spTree>
    <p:extLst>
      <p:ext uri="{BB962C8B-B14F-4D97-AF65-F5344CB8AC3E}">
        <p14:creationId xmlns:p14="http://schemas.microsoft.com/office/powerpoint/2010/main" val="191239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extLst>
              <a:ext uri="{837473B0-CC2E-450A-ABE3-18F120FF3D39}">
                <a1611:picAttrSrcUrl xmlns:a1611="http://schemas.microsoft.com/office/drawing/2016/11/main" r:id="rId4"/>
              </a:ext>
            </a:extLst>
          </a:blip>
          <a:srcRect/>
          <a:stretch>
            <a:fillRect t="-3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Driving  Hazards</a:t>
            </a:r>
          </a:p>
        </p:txBody>
      </p:sp>
      <p:sp>
        <p:nvSpPr>
          <p:cNvPr id="5" name="TextBox 4">
            <a:extLst>
              <a:ext uri="{FF2B5EF4-FFF2-40B4-BE49-F238E27FC236}">
                <a16:creationId xmlns:a16="http://schemas.microsoft.com/office/drawing/2014/main" id="{431E4095-F053-4B43-B583-174B0E3524DB}"/>
              </a:ext>
            </a:extLst>
          </p:cNvPr>
          <p:cNvSpPr txBox="1"/>
          <p:nvPr/>
        </p:nvSpPr>
        <p:spPr>
          <a:xfrm>
            <a:off x="643467" y="2421468"/>
            <a:ext cx="11934825" cy="6247864"/>
          </a:xfrm>
          <a:prstGeom prst="rect">
            <a:avLst/>
          </a:prstGeom>
          <a:noFill/>
        </p:spPr>
        <p:txBody>
          <a:bodyPr wrap="square" lIns="91440" tIns="45720" rIns="91440" bIns="45720" anchor="t">
            <a:spAutoFit/>
          </a:bodyPr>
          <a:lstStyle/>
          <a:p>
            <a:pPr marR="0" algn="just" defTabSz="914400" rtl="0" eaLnBrk="1" fontAlgn="auto" latinLnBrk="0" hangingPunct="1">
              <a:lnSpc>
                <a:spcPct val="100000"/>
              </a:lnSpc>
              <a:spcBef>
                <a:spcPts val="0"/>
              </a:spcBef>
              <a:spcAft>
                <a:spcPts val="0"/>
              </a:spcAft>
              <a:buClrTx/>
              <a:buSzTx/>
              <a:tabLst/>
              <a:defRPr/>
            </a:pPr>
            <a:r>
              <a:rPr lang="en-US" altLang="en-US" sz="4000" dirty="0">
                <a:latin typeface="+mn-lt"/>
              </a:rPr>
              <a:t>Driving hazards can include: </a:t>
            </a:r>
          </a:p>
          <a:p>
            <a:pPr marL="571500" marR="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4000" dirty="0">
              <a:latin typeface="+mn-lt"/>
            </a:endParaRPr>
          </a:p>
          <a:p>
            <a:pPr marL="571500" marR="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4000" dirty="0">
                <a:latin typeface="+mn-lt"/>
              </a:rPr>
              <a:t>Distracted Driving</a:t>
            </a:r>
          </a:p>
          <a:p>
            <a:pPr marL="571500" indent="-571500" algn="just">
              <a:buFont typeface="Arial" panose="020B0604020202020204" pitchFamily="34" charset="0"/>
              <a:buChar char="•"/>
              <a:defRPr/>
            </a:pPr>
            <a:r>
              <a:rPr lang="en-US" altLang="en-US" sz="4000" dirty="0">
                <a:latin typeface="+mn-lt"/>
              </a:rPr>
              <a:t>Speeding</a:t>
            </a:r>
            <a:r>
              <a:rPr lang="en-US" altLang="en-US" sz="4000" dirty="0"/>
              <a:t> </a:t>
            </a:r>
          </a:p>
          <a:p>
            <a:pPr marL="571500" marR="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4000" dirty="0">
                <a:latin typeface="+mn-lt"/>
              </a:rPr>
              <a:t>Aggressive Driving</a:t>
            </a:r>
            <a:r>
              <a:rPr lang="en-US" altLang="en-US" sz="4000" dirty="0"/>
              <a:t> </a:t>
            </a:r>
            <a:endParaRPr lang="en-US" altLang="en-US" sz="4000" dirty="0">
              <a:latin typeface="+mn-lt"/>
            </a:endParaRPr>
          </a:p>
          <a:p>
            <a:pPr marL="571500" marR="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4000" dirty="0">
                <a:latin typeface="+mn-lt"/>
              </a:rPr>
              <a:t>Driver Fatigue</a:t>
            </a:r>
          </a:p>
          <a:p>
            <a:pPr marL="571500" marR="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4000" dirty="0">
                <a:latin typeface="+mn-lt"/>
              </a:rPr>
              <a:t>Severe Weather</a:t>
            </a:r>
          </a:p>
          <a:p>
            <a:pPr marL="571500" marR="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4000" dirty="0">
                <a:latin typeface="+mn-lt"/>
              </a:rPr>
              <a:t>Unexpected Road Conditions</a:t>
            </a:r>
            <a:endParaRPr lang="en-US" altLang="en-US" sz="4000" dirty="0">
              <a:latin typeface="+mn-lt"/>
              <a:cs typeface="Calibri" panose="020F0502020204030204"/>
            </a:endParaRPr>
          </a:p>
          <a:p>
            <a:pPr marL="571500" indent="-571500" algn="just">
              <a:buFont typeface="Arial" panose="020B0604020202020204" pitchFamily="34" charset="0"/>
              <a:buChar char="•"/>
              <a:defRPr/>
            </a:pPr>
            <a:r>
              <a:rPr lang="en-US" altLang="en-US" sz="4000" dirty="0">
                <a:latin typeface="+mn-lt"/>
              </a:rPr>
              <a:t>Driving Impaired (under the influence of drugs and/or alcohol</a:t>
            </a:r>
            <a:r>
              <a:rPr lang="en-US" altLang="en-US" sz="4000" dirty="0"/>
              <a:t>) </a:t>
            </a:r>
            <a:endParaRPr lang="en-US" sz="4000" dirty="0"/>
          </a:p>
        </p:txBody>
      </p:sp>
    </p:spTree>
    <p:extLst>
      <p:ext uri="{BB962C8B-B14F-4D97-AF65-F5344CB8AC3E}">
        <p14:creationId xmlns:p14="http://schemas.microsoft.com/office/powerpoint/2010/main" val="312097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extLst>
              <a:ext uri="{837473B0-CC2E-450A-ABE3-18F120FF3D39}">
                <a1611:picAttrSrcUrl xmlns:a1611="http://schemas.microsoft.com/office/drawing/2016/11/main" r:id="rId4"/>
              </a:ext>
            </a:extLst>
          </a:blip>
          <a:srcRect/>
          <a:stretch>
            <a:fillRect l="-21000" r="-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Safe Driving Practices</a:t>
            </a:r>
          </a:p>
        </p:txBody>
      </p:sp>
      <p:sp>
        <p:nvSpPr>
          <p:cNvPr id="5" name="TextBox 4">
            <a:extLst>
              <a:ext uri="{FF2B5EF4-FFF2-40B4-BE49-F238E27FC236}">
                <a16:creationId xmlns:a16="http://schemas.microsoft.com/office/drawing/2014/main" id="{431E4095-F053-4B43-B583-174B0E3524DB}"/>
              </a:ext>
            </a:extLst>
          </p:cNvPr>
          <p:cNvSpPr txBox="1"/>
          <p:nvPr/>
        </p:nvSpPr>
        <p:spPr>
          <a:xfrm>
            <a:off x="1137711" y="7200773"/>
            <a:ext cx="11934825" cy="707886"/>
          </a:xfrm>
          <a:prstGeom prst="rect">
            <a:avLst/>
          </a:prstGeom>
          <a:noFill/>
        </p:spPr>
        <p:txBody>
          <a:bodyPr wrap="square">
            <a:spAutoFit/>
          </a:bodyPr>
          <a:lstStyle/>
          <a:p>
            <a:pPr marL="571500" marR="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4000" dirty="0">
                <a:latin typeface="+mn-lt"/>
              </a:rPr>
              <a:t>Use your cell phone or eat and drink while driving</a:t>
            </a:r>
            <a:endParaRPr lang="en-US" sz="4000" dirty="0"/>
          </a:p>
        </p:txBody>
      </p:sp>
      <p:sp>
        <p:nvSpPr>
          <p:cNvPr id="4" name="TextBox 3">
            <a:extLst>
              <a:ext uri="{FF2B5EF4-FFF2-40B4-BE49-F238E27FC236}">
                <a16:creationId xmlns:a16="http://schemas.microsoft.com/office/drawing/2014/main" id="{12F6EA3A-4C07-48B9-829A-E2E8B2EA661A}"/>
              </a:ext>
            </a:extLst>
          </p:cNvPr>
          <p:cNvSpPr txBox="1"/>
          <p:nvPr/>
        </p:nvSpPr>
        <p:spPr>
          <a:xfrm>
            <a:off x="1137714" y="2676620"/>
            <a:ext cx="11934825" cy="707886"/>
          </a:xfrm>
          <a:prstGeom prst="rect">
            <a:avLst/>
          </a:prstGeom>
          <a:noFill/>
        </p:spPr>
        <p:txBody>
          <a:bodyPr wrap="square">
            <a:spAutoFit/>
          </a:bodyPr>
          <a:lstStyle/>
          <a:p>
            <a:pPr marL="571500" marR="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4000" dirty="0">
                <a:latin typeface="+mn-lt"/>
              </a:rPr>
              <a:t>Obey the speed limit</a:t>
            </a:r>
            <a:endParaRPr lang="en-US" sz="4000" dirty="0"/>
          </a:p>
        </p:txBody>
      </p:sp>
      <p:sp>
        <p:nvSpPr>
          <p:cNvPr id="6" name="TextBox 5">
            <a:extLst>
              <a:ext uri="{FF2B5EF4-FFF2-40B4-BE49-F238E27FC236}">
                <a16:creationId xmlns:a16="http://schemas.microsoft.com/office/drawing/2014/main" id="{96174BC6-ECDF-4AC4-BCB6-BD079419E1CE}"/>
              </a:ext>
            </a:extLst>
          </p:cNvPr>
          <p:cNvSpPr txBox="1"/>
          <p:nvPr/>
        </p:nvSpPr>
        <p:spPr>
          <a:xfrm>
            <a:off x="1137710" y="7840206"/>
            <a:ext cx="11934825" cy="707886"/>
          </a:xfrm>
          <a:prstGeom prst="rect">
            <a:avLst/>
          </a:prstGeom>
          <a:noFill/>
        </p:spPr>
        <p:txBody>
          <a:bodyPr wrap="square">
            <a:spAutoFit/>
          </a:bodyPr>
          <a:lstStyle/>
          <a:p>
            <a:pPr marL="571500" marR="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4000" dirty="0">
                <a:latin typeface="+mn-lt"/>
              </a:rPr>
              <a:t>Engage in or respond to aggressive driving </a:t>
            </a:r>
            <a:endParaRPr lang="en-US" sz="4000" dirty="0"/>
          </a:p>
        </p:txBody>
      </p:sp>
      <p:sp>
        <p:nvSpPr>
          <p:cNvPr id="7" name="TextBox 6">
            <a:extLst>
              <a:ext uri="{FF2B5EF4-FFF2-40B4-BE49-F238E27FC236}">
                <a16:creationId xmlns:a16="http://schemas.microsoft.com/office/drawing/2014/main" id="{5B420148-7DD8-4725-8DDA-67A130F0B5C0}"/>
              </a:ext>
            </a:extLst>
          </p:cNvPr>
          <p:cNvSpPr txBox="1"/>
          <p:nvPr/>
        </p:nvSpPr>
        <p:spPr>
          <a:xfrm>
            <a:off x="1137713" y="3261250"/>
            <a:ext cx="11934825" cy="707886"/>
          </a:xfrm>
          <a:prstGeom prst="rect">
            <a:avLst/>
          </a:prstGeom>
          <a:noFill/>
        </p:spPr>
        <p:txBody>
          <a:bodyPr wrap="square">
            <a:spAutoFit/>
          </a:bodyPr>
          <a:lstStyle/>
          <a:p>
            <a:pPr marL="571500" marR="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4000" dirty="0">
                <a:latin typeface="+mn-lt"/>
              </a:rPr>
              <a:t>Make sure that you are well rested</a:t>
            </a:r>
            <a:endParaRPr lang="en-US" sz="4000" dirty="0"/>
          </a:p>
        </p:txBody>
      </p:sp>
      <p:sp>
        <p:nvSpPr>
          <p:cNvPr id="8" name="TextBox 7">
            <a:extLst>
              <a:ext uri="{FF2B5EF4-FFF2-40B4-BE49-F238E27FC236}">
                <a16:creationId xmlns:a16="http://schemas.microsoft.com/office/drawing/2014/main" id="{685279F4-57D1-4DA1-BA02-A80F11DCAC24}"/>
              </a:ext>
            </a:extLst>
          </p:cNvPr>
          <p:cNvSpPr txBox="1"/>
          <p:nvPr/>
        </p:nvSpPr>
        <p:spPr>
          <a:xfrm>
            <a:off x="1137713" y="3830553"/>
            <a:ext cx="11934825" cy="707886"/>
          </a:xfrm>
          <a:prstGeom prst="rect">
            <a:avLst/>
          </a:prstGeom>
          <a:noFill/>
        </p:spPr>
        <p:txBody>
          <a:bodyPr wrap="square">
            <a:spAutoFit/>
          </a:bodyPr>
          <a:lstStyle/>
          <a:p>
            <a:pPr marL="571500" marR="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4000" dirty="0">
                <a:latin typeface="+mn-lt"/>
              </a:rPr>
              <a:t>Drive Sober - ALWAYS</a:t>
            </a:r>
            <a:endParaRPr lang="en-US" sz="4000" dirty="0"/>
          </a:p>
        </p:txBody>
      </p:sp>
      <p:sp>
        <p:nvSpPr>
          <p:cNvPr id="9" name="TextBox 8">
            <a:extLst>
              <a:ext uri="{FF2B5EF4-FFF2-40B4-BE49-F238E27FC236}">
                <a16:creationId xmlns:a16="http://schemas.microsoft.com/office/drawing/2014/main" id="{857BBAAE-AD8B-4539-AFC2-0E5B074F45FF}"/>
              </a:ext>
            </a:extLst>
          </p:cNvPr>
          <p:cNvSpPr txBox="1"/>
          <p:nvPr/>
        </p:nvSpPr>
        <p:spPr>
          <a:xfrm>
            <a:off x="1137712" y="6617961"/>
            <a:ext cx="11934825" cy="707886"/>
          </a:xfrm>
          <a:prstGeom prst="rect">
            <a:avLst/>
          </a:prstGeom>
          <a:noFill/>
        </p:spPr>
        <p:txBody>
          <a:bodyPr wrap="square">
            <a:spAutoFit/>
          </a:bodyPr>
          <a:lstStyle/>
          <a:p>
            <a:pPr marL="571500" marR="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4000" dirty="0">
                <a:latin typeface="+mn-lt"/>
              </a:rPr>
              <a:t>Drive in severe weather</a:t>
            </a:r>
            <a:endParaRPr lang="en-US" sz="4000" dirty="0"/>
          </a:p>
        </p:txBody>
      </p:sp>
      <p:sp>
        <p:nvSpPr>
          <p:cNvPr id="10" name="TextBox 9">
            <a:extLst>
              <a:ext uri="{FF2B5EF4-FFF2-40B4-BE49-F238E27FC236}">
                <a16:creationId xmlns:a16="http://schemas.microsoft.com/office/drawing/2014/main" id="{12459756-D698-48A9-8DA4-826DCB7E8AD5}"/>
              </a:ext>
            </a:extLst>
          </p:cNvPr>
          <p:cNvSpPr txBox="1"/>
          <p:nvPr/>
        </p:nvSpPr>
        <p:spPr>
          <a:xfrm>
            <a:off x="1137709" y="4483696"/>
            <a:ext cx="11934825" cy="707886"/>
          </a:xfrm>
          <a:prstGeom prst="rect">
            <a:avLst/>
          </a:prstGeom>
          <a:noFill/>
        </p:spPr>
        <p:txBody>
          <a:bodyPr wrap="square" lIns="91440" tIns="45720" rIns="91440" bIns="45720" anchor="t">
            <a:spAutoFit/>
          </a:bodyPr>
          <a:lstStyle/>
          <a:p>
            <a:pPr marL="571500" marR="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4000" dirty="0">
                <a:latin typeface="+mn-lt"/>
              </a:rPr>
              <a:t>Always wear a seatbelt</a:t>
            </a:r>
            <a:endParaRPr lang="en-US" sz="4000" dirty="0"/>
          </a:p>
        </p:txBody>
      </p:sp>
      <p:sp>
        <p:nvSpPr>
          <p:cNvPr id="11" name="TextBox 10">
            <a:extLst>
              <a:ext uri="{FF2B5EF4-FFF2-40B4-BE49-F238E27FC236}">
                <a16:creationId xmlns:a16="http://schemas.microsoft.com/office/drawing/2014/main" id="{1418B99C-159C-470B-9505-20B6C52B121A}"/>
              </a:ext>
            </a:extLst>
          </p:cNvPr>
          <p:cNvSpPr txBox="1"/>
          <p:nvPr/>
        </p:nvSpPr>
        <p:spPr>
          <a:xfrm>
            <a:off x="643461" y="1814512"/>
            <a:ext cx="11934825" cy="1015663"/>
          </a:xfrm>
          <a:prstGeom prst="rect">
            <a:avLst/>
          </a:prstGeom>
          <a:noFill/>
        </p:spPr>
        <p:txBody>
          <a:bodyPr wrap="square">
            <a:spAutoFit/>
          </a:bodyPr>
          <a:lstStyle/>
          <a:p>
            <a:pPr marR="0" algn="just" defTabSz="914400" rtl="0" eaLnBrk="1" fontAlgn="auto" latinLnBrk="0" hangingPunct="1">
              <a:lnSpc>
                <a:spcPct val="100000"/>
              </a:lnSpc>
              <a:spcBef>
                <a:spcPts val="0"/>
              </a:spcBef>
              <a:spcAft>
                <a:spcPts val="0"/>
              </a:spcAft>
              <a:buClrTx/>
              <a:buSzTx/>
              <a:tabLst/>
              <a:defRPr/>
            </a:pPr>
            <a:r>
              <a:rPr lang="en-US" altLang="en-US" sz="6000" dirty="0">
                <a:latin typeface="+mn-lt"/>
              </a:rPr>
              <a:t>DO:</a:t>
            </a:r>
            <a:endParaRPr lang="en-US" sz="4000" dirty="0"/>
          </a:p>
        </p:txBody>
      </p:sp>
      <p:sp>
        <p:nvSpPr>
          <p:cNvPr id="12" name="TextBox 11">
            <a:extLst>
              <a:ext uri="{FF2B5EF4-FFF2-40B4-BE49-F238E27FC236}">
                <a16:creationId xmlns:a16="http://schemas.microsoft.com/office/drawing/2014/main" id="{DB9EB918-6DB0-4482-A897-DFB0331DE8DA}"/>
              </a:ext>
            </a:extLst>
          </p:cNvPr>
          <p:cNvSpPr txBox="1"/>
          <p:nvPr/>
        </p:nvSpPr>
        <p:spPr>
          <a:xfrm>
            <a:off x="643459" y="5602298"/>
            <a:ext cx="11934825" cy="1015663"/>
          </a:xfrm>
          <a:prstGeom prst="rect">
            <a:avLst/>
          </a:prstGeom>
          <a:noFill/>
        </p:spPr>
        <p:txBody>
          <a:bodyPr wrap="square">
            <a:spAutoFit/>
          </a:bodyPr>
          <a:lstStyle/>
          <a:p>
            <a:pPr marR="0" algn="just" defTabSz="914400" rtl="0" eaLnBrk="1" fontAlgn="auto" latinLnBrk="0" hangingPunct="1">
              <a:lnSpc>
                <a:spcPct val="100000"/>
              </a:lnSpc>
              <a:spcBef>
                <a:spcPts val="0"/>
              </a:spcBef>
              <a:spcAft>
                <a:spcPts val="0"/>
              </a:spcAft>
              <a:buClrTx/>
              <a:buSzTx/>
              <a:tabLst/>
              <a:defRPr/>
            </a:pPr>
            <a:r>
              <a:rPr lang="en-US" altLang="en-US" sz="6000" dirty="0">
                <a:latin typeface="+mn-lt"/>
              </a:rPr>
              <a:t>DO NOT:</a:t>
            </a:r>
            <a:endParaRPr lang="en-US" sz="4000" dirty="0"/>
          </a:p>
        </p:txBody>
      </p:sp>
    </p:spTree>
    <p:extLst>
      <p:ext uri="{BB962C8B-B14F-4D97-AF65-F5344CB8AC3E}">
        <p14:creationId xmlns:p14="http://schemas.microsoft.com/office/powerpoint/2010/main" val="303527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4000"/>
            <a:lum/>
            <a:extLst>
              <a:ext uri="{837473B0-CC2E-450A-ABE3-18F120FF3D39}">
                <a1611:picAttrSrcUrl xmlns:a1611="http://schemas.microsoft.com/office/drawing/2016/11/main" r:id="rId4"/>
              </a:ext>
            </a:extLst>
          </a:blip>
          <a:srcRect/>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6707-097C-40F8-9407-BC96B5DE9871}"/>
              </a:ext>
            </a:extLst>
          </p:cNvPr>
          <p:cNvSpPr>
            <a:spLocks noGrp="1"/>
          </p:cNvSpPr>
          <p:nvPr>
            <p:ph type="title"/>
          </p:nvPr>
        </p:nvSpPr>
        <p:spPr>
          <a:xfrm>
            <a:off x="0" y="647700"/>
            <a:ext cx="11934825" cy="1166812"/>
          </a:xfrm>
          <a:solidFill>
            <a:schemeClr val="tx2">
              <a:lumMod val="50000"/>
            </a:schemeClr>
          </a:solidFill>
        </p:spPr>
        <p:txBody>
          <a:bodyPr vert="horz" lIns="91440" tIns="45720" rIns="91440" bIns="45720" rtlCol="0" anchor="ctr">
            <a:normAutofit/>
          </a:bodyPr>
          <a:lstStyle/>
          <a:p>
            <a:r>
              <a:rPr lang="en-US" dirty="0">
                <a:solidFill>
                  <a:schemeClr val="bg1"/>
                </a:solidFill>
              </a:rPr>
              <a:t>Speeding</a:t>
            </a:r>
          </a:p>
        </p:txBody>
      </p:sp>
      <p:sp>
        <p:nvSpPr>
          <p:cNvPr id="13" name="TextBox 12">
            <a:extLst>
              <a:ext uri="{FF2B5EF4-FFF2-40B4-BE49-F238E27FC236}">
                <a16:creationId xmlns:a16="http://schemas.microsoft.com/office/drawing/2014/main" id="{1C661C7A-E979-4AAB-95B2-1123E2D44C9E}"/>
              </a:ext>
            </a:extLst>
          </p:cNvPr>
          <p:cNvSpPr txBox="1"/>
          <p:nvPr/>
        </p:nvSpPr>
        <p:spPr>
          <a:xfrm>
            <a:off x="0" y="7813245"/>
            <a:ext cx="13716000" cy="1446550"/>
          </a:xfrm>
          <a:prstGeom prst="rect">
            <a:avLst/>
          </a:prstGeom>
          <a:solidFill>
            <a:srgbClr val="B1A279"/>
          </a:solidFill>
        </p:spPr>
        <p:txBody>
          <a:bodyPr wrap="square">
            <a:spAutoFit/>
          </a:bodyPr>
          <a:lstStyle/>
          <a:p>
            <a:pPr algn="just"/>
            <a:r>
              <a:rPr lang="en-US" sz="4400" b="0" i="0" dirty="0">
                <a:solidFill>
                  <a:schemeClr val="bg1"/>
                </a:solidFill>
                <a:effectLst/>
                <a:latin typeface="Open Sans" panose="020B0606030504020204" pitchFamily="34" charset="0"/>
              </a:rPr>
              <a:t>According to the National Safety Council, speeding is the cause for about 30% of roadway fatalities. </a:t>
            </a:r>
            <a:endParaRPr lang="en-US" sz="4400" dirty="0">
              <a:solidFill>
                <a:schemeClr val="bg1"/>
              </a:solidFill>
            </a:endParaRPr>
          </a:p>
        </p:txBody>
      </p:sp>
    </p:spTree>
    <p:extLst>
      <p:ext uri="{BB962C8B-B14F-4D97-AF65-F5344CB8AC3E}">
        <p14:creationId xmlns:p14="http://schemas.microsoft.com/office/powerpoint/2010/main" val="225709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a1ce64e-6397-4381-acbd-6dc28519c9d2">
      <UserInfo>
        <DisplayName/>
        <AccountId xsi:nil="true"/>
        <AccountType/>
      </UserInfo>
    </SharedWithUsers>
    <TaxCatchAll xmlns="3a1ce64e-6397-4381-acbd-6dc28519c9d2" xsi:nil="true"/>
    <lcf76f155ced4ddcb4097134ff3c332f xmlns="a41e9a0b-00c1-48b2-8d8f-4588cf90c71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1587CC3A53FA4B9FB68EB8C7692174" ma:contentTypeVersion="17" ma:contentTypeDescription="Create a new document." ma:contentTypeScope="" ma:versionID="f061a44ca322e31155f51543aee0234b">
  <xsd:schema xmlns:xsd="http://www.w3.org/2001/XMLSchema" xmlns:xs="http://www.w3.org/2001/XMLSchema" xmlns:p="http://schemas.microsoft.com/office/2006/metadata/properties" xmlns:ns2="a41e9a0b-00c1-48b2-8d8f-4588cf90c71f" xmlns:ns3="3a1ce64e-6397-4381-acbd-6dc28519c9d2" targetNamespace="http://schemas.microsoft.com/office/2006/metadata/properties" ma:root="true" ma:fieldsID="d1341be49274e57bd005a754ed057342" ns2:_="" ns3:_="">
    <xsd:import namespace="a41e9a0b-00c1-48b2-8d8f-4588cf90c71f"/>
    <xsd:import namespace="3a1ce64e-6397-4381-acbd-6dc28519c9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1e9a0b-00c1-48b2-8d8f-4588cf90c7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47e9134-2d4b-4a05-8d3d-4b78cfc83c1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1ce64e-6397-4381-acbd-6dc28519c9d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eb5a023-6807-4ca6-b7b0-b2f5779b9f40}" ma:internalName="TaxCatchAll" ma:showField="CatchAllData" ma:web="3a1ce64e-6397-4381-acbd-6dc28519c9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D398C4-79A3-450E-B6AD-46A544EEB5FA}">
  <ds:schemaRefs>
    <ds:schemaRef ds:uri="3a1ce64e-6397-4381-acbd-6dc28519c9d2"/>
    <ds:schemaRef ds:uri="a41e9a0b-00c1-48b2-8d8f-4588cf90c71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1E41A6A-8B70-4022-BD3E-60E2D5627FD4}"/>
</file>

<file path=customXml/itemProps3.xml><?xml version="1.0" encoding="utf-8"?>
<ds:datastoreItem xmlns:ds="http://schemas.openxmlformats.org/officeDocument/2006/customXml" ds:itemID="{D539FCD5-848A-4652-95C4-1ED31D8E59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317</TotalTime>
  <Words>4429</Words>
  <Application>Microsoft Office PowerPoint</Application>
  <PresentationFormat>Custom</PresentationFormat>
  <Paragraphs>421</Paragraphs>
  <Slides>26</Slides>
  <Notes>26</Notes>
  <HiddenSlides>0</HiddenSlides>
  <MMClips>3</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Driving Safety</vt:lpstr>
      <vt:lpstr>Housekeeping</vt:lpstr>
      <vt:lpstr>Presenter &amp; Introductions</vt:lpstr>
      <vt:lpstr>Why am I here?</vt:lpstr>
      <vt:lpstr>Driving  Safety</vt:lpstr>
      <vt:lpstr>Defensive Driving  </vt:lpstr>
      <vt:lpstr>Driving  Hazards</vt:lpstr>
      <vt:lpstr>Safe Driving Practices</vt:lpstr>
      <vt:lpstr>Speeding</vt:lpstr>
      <vt:lpstr>Aggressive Driving </vt:lpstr>
      <vt:lpstr>Driving Under the Influence </vt:lpstr>
      <vt:lpstr>Severe Weather</vt:lpstr>
      <vt:lpstr>Seat Belts</vt:lpstr>
      <vt:lpstr>Unexpected Roadway Conditions </vt:lpstr>
      <vt:lpstr>Defensive Driving Video</vt:lpstr>
      <vt:lpstr>Driver Fatigue</vt:lpstr>
      <vt:lpstr>Driver Fatigue Symptoms</vt:lpstr>
      <vt:lpstr>Driver Fatigue Video</vt:lpstr>
      <vt:lpstr>Driver Fatigue Prevention</vt:lpstr>
      <vt:lpstr>Distracted Driving</vt:lpstr>
      <vt:lpstr>Distracted Driving Facts </vt:lpstr>
      <vt:lpstr>Main Driving Distractions </vt:lpstr>
      <vt:lpstr>Tips to Avoid Distractions </vt:lpstr>
      <vt:lpstr>Distracted Driver Video</vt:lpstr>
      <vt:lpstr>Distracted Driving </vt:lpstr>
      <vt:lpstr>One Team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Brainstorm Presentation</dc:title>
  <dc:creator>KyleIronwood</dc:creator>
  <cp:keywords>DAEsM5AeIGY,BAEjHkGC8Ws</cp:keywords>
  <cp:lastModifiedBy>Cherie Goff</cp:lastModifiedBy>
  <cp:revision>50</cp:revision>
  <dcterms:created xsi:type="dcterms:W3CDTF">2021-10-20T17:35:54Z</dcterms:created>
  <dcterms:modified xsi:type="dcterms:W3CDTF">2022-04-20T21:06:14Z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2021-10-20T00:00:00Z</vt:filetime>
  </property>
  <property fmtid="{D5CDD505-2E9C-101B-9397-08002B2CF9AE}" pid="3" name="Creator">
    <vt:lpwstr>Canva</vt:lpwstr>
  </property>
  <property fmtid="{D5CDD505-2E9C-101B-9397-08002B2CF9AE}" pid="4" name="LastSaved">
    <vt:filetime>2021-10-20T00:00:00Z</vt:filetime>
  </property>
  <property fmtid="{D5CDD505-2E9C-101B-9397-08002B2CF9AE}" pid="5" name="ContentTypeId">
    <vt:lpwstr>0x010100231587CC3A53FA4B9FB68EB8C7692174</vt:lpwstr>
  </property>
  <property fmtid="{D5CDD505-2E9C-101B-9397-08002B2CF9AE}" pid="6" name="Order">
    <vt:r8>24070200</vt:r8>
  </property>
  <property fmtid="{D5CDD505-2E9C-101B-9397-08002B2CF9AE}" pid="7" name="xd_Signature">
    <vt:bool>false</vt:bool>
  </property>
  <property fmtid="{D5CDD505-2E9C-101B-9397-08002B2CF9AE}" pid="8" name="xd_ProgID">
    <vt:lpwstr/>
  </property>
  <property fmtid="{D5CDD505-2E9C-101B-9397-08002B2CF9AE}" pid="9" name="TriggerFlowInfo">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ies>
</file>