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29"/>
  </p:notesMasterIdLst>
  <p:sldIdLst>
    <p:sldId id="277" r:id="rId5"/>
    <p:sldId id="300" r:id="rId6"/>
    <p:sldId id="270" r:id="rId7"/>
    <p:sldId id="299" r:id="rId8"/>
    <p:sldId id="348" r:id="rId9"/>
    <p:sldId id="410" r:id="rId10"/>
    <p:sldId id="411" r:id="rId11"/>
    <p:sldId id="331" r:id="rId12"/>
    <p:sldId id="350" r:id="rId13"/>
    <p:sldId id="396" r:id="rId14"/>
    <p:sldId id="407" r:id="rId15"/>
    <p:sldId id="409" r:id="rId16"/>
    <p:sldId id="400" r:id="rId17"/>
    <p:sldId id="390" r:id="rId18"/>
    <p:sldId id="403" r:id="rId19"/>
    <p:sldId id="398" r:id="rId20"/>
    <p:sldId id="408" r:id="rId21"/>
    <p:sldId id="330" r:id="rId22"/>
    <p:sldId id="405" r:id="rId23"/>
    <p:sldId id="412" r:id="rId24"/>
    <p:sldId id="401" r:id="rId25"/>
    <p:sldId id="389" r:id="rId26"/>
    <p:sldId id="404" r:id="rId27"/>
    <p:sldId id="309" r:id="rId28"/>
  </p:sldIdLst>
  <p:sldSz cx="13716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A279"/>
    <a:srgbClr val="005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C0307D-B016-23C6-F5BF-881E0B64FF27}" v="1" dt="2023-01-12T22:36:50.23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66627" autoAdjust="0"/>
  </p:normalViewPr>
  <p:slideViewPr>
    <p:cSldViewPr snapToGrid="0">
      <p:cViewPr varScale="1">
        <p:scale>
          <a:sx n="49" d="100"/>
          <a:sy n="49" d="100"/>
        </p:scale>
        <p:origin x="2676" y="66"/>
      </p:cViewPr>
      <p:guideLst>
        <p:guide orient="horz" pos="2880"/>
        <p:guide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ie Goff" userId="2dcb22ca-351b-44b2-9f70-35cdea92abd0" providerId="ADAL" clId="{1E5ED49D-348E-418B-896F-0B37551FBCAC}"/>
    <pc:docChg chg="modSld">
      <pc:chgData name="Cherie Goff" userId="2dcb22ca-351b-44b2-9f70-35cdea92abd0" providerId="ADAL" clId="{1E5ED49D-348E-418B-896F-0B37551FBCAC}" dt="2023-01-13T15:28:48.384" v="1"/>
      <pc:docMkLst>
        <pc:docMk/>
      </pc:docMkLst>
      <pc:sldChg chg="modNotesTx">
        <pc:chgData name="Cherie Goff" userId="2dcb22ca-351b-44b2-9f70-35cdea92abd0" providerId="ADAL" clId="{1E5ED49D-348E-418B-896F-0B37551FBCAC}" dt="2023-01-13T15:28:48.384" v="1"/>
        <pc:sldMkLst>
          <pc:docMk/>
          <pc:sldMk cId="404513144" sldId="348"/>
        </pc:sldMkLst>
      </pc:sldChg>
    </pc:docChg>
  </pc:docChgLst>
  <pc:docChgLst>
    <pc:chgData name="Anthony Gantt" userId="S::tony@ironwoodbc.com::7714a41e-3ddb-47ab-812f-31ebf7f24cc3" providerId="AD" clId="Web-{7131FDB0-A6C9-43DF-B8C5-4EF44C317870}"/>
    <pc:docChg chg="modSld">
      <pc:chgData name="Anthony Gantt" userId="S::tony@ironwoodbc.com::7714a41e-3ddb-47ab-812f-31ebf7f24cc3" providerId="AD" clId="Web-{7131FDB0-A6C9-43DF-B8C5-4EF44C317870}" dt="2022-12-14T17:11:17.146" v="8" actId="20577"/>
      <pc:docMkLst>
        <pc:docMk/>
      </pc:docMkLst>
      <pc:sldChg chg="modSp">
        <pc:chgData name="Anthony Gantt" userId="S::tony@ironwoodbc.com::7714a41e-3ddb-47ab-812f-31ebf7f24cc3" providerId="AD" clId="Web-{7131FDB0-A6C9-43DF-B8C5-4EF44C317870}" dt="2022-12-14T17:11:17.146" v="8" actId="20577"/>
        <pc:sldMkLst>
          <pc:docMk/>
          <pc:sldMk cId="3600634777" sldId="309"/>
        </pc:sldMkLst>
        <pc:spChg chg="mod">
          <ac:chgData name="Anthony Gantt" userId="S::tony@ironwoodbc.com::7714a41e-3ddb-47ab-812f-31ebf7f24cc3" providerId="AD" clId="Web-{7131FDB0-A6C9-43DF-B8C5-4EF44C317870}" dt="2022-12-14T17:11:17.146" v="8" actId="20577"/>
          <ac:spMkLst>
            <pc:docMk/>
            <pc:sldMk cId="3600634777" sldId="309"/>
            <ac:spMk id="2" creationId="{F7A46707-097C-40F8-9407-BC96B5DE9871}"/>
          </ac:spMkLst>
        </pc:spChg>
      </pc:sldChg>
      <pc:sldChg chg="modSp">
        <pc:chgData name="Anthony Gantt" userId="S::tony@ironwoodbc.com::7714a41e-3ddb-47ab-812f-31ebf7f24cc3" providerId="AD" clId="Web-{7131FDB0-A6C9-43DF-B8C5-4EF44C317870}" dt="2022-12-14T17:11:01.645" v="6" actId="20577"/>
        <pc:sldMkLst>
          <pc:docMk/>
          <pc:sldMk cId="3586732694" sldId="337"/>
        </pc:sldMkLst>
        <pc:spChg chg="mod">
          <ac:chgData name="Anthony Gantt" userId="S::tony@ironwoodbc.com::7714a41e-3ddb-47ab-812f-31ebf7f24cc3" providerId="AD" clId="Web-{7131FDB0-A6C9-43DF-B8C5-4EF44C317870}" dt="2022-12-14T17:11:01.645" v="6" actId="20577"/>
          <ac:spMkLst>
            <pc:docMk/>
            <pc:sldMk cId="3586732694" sldId="337"/>
            <ac:spMk id="2" creationId="{BD89D128-1B66-42C4-92EC-D50E97BF7271}"/>
          </ac:spMkLst>
        </pc:spChg>
      </pc:sldChg>
      <pc:sldChg chg="modSp">
        <pc:chgData name="Anthony Gantt" userId="S::tony@ironwoodbc.com::7714a41e-3ddb-47ab-812f-31ebf7f24cc3" providerId="AD" clId="Web-{7131FDB0-A6C9-43DF-B8C5-4EF44C317870}" dt="2022-12-14T17:10:34.832" v="1" actId="20577"/>
        <pc:sldMkLst>
          <pc:docMk/>
          <pc:sldMk cId="1436289717" sldId="355"/>
        </pc:sldMkLst>
        <pc:spChg chg="mod">
          <ac:chgData name="Anthony Gantt" userId="S::tony@ironwoodbc.com::7714a41e-3ddb-47ab-812f-31ebf7f24cc3" providerId="AD" clId="Web-{7131FDB0-A6C9-43DF-B8C5-4EF44C317870}" dt="2022-12-14T17:10:34.832" v="1" actId="20577"/>
          <ac:spMkLst>
            <pc:docMk/>
            <pc:sldMk cId="1436289717" sldId="355"/>
            <ac:spMk id="2" creationId="{F7A46707-097C-40F8-9407-BC96B5DE9871}"/>
          </ac:spMkLst>
        </pc:spChg>
      </pc:sldChg>
    </pc:docChg>
  </pc:docChgLst>
  <pc:docChgLst>
    <pc:chgData name="Anthony Gantt" userId="7714a41e-3ddb-47ab-812f-31ebf7f24cc3" providerId="ADAL" clId="{5806E192-057D-4999-86FC-4B41DE4EC9A2}"/>
    <pc:docChg chg="undo custSel addSld delSld modSld sldOrd">
      <pc:chgData name="Anthony Gantt" userId="7714a41e-3ddb-47ab-812f-31ebf7f24cc3" providerId="ADAL" clId="{5806E192-057D-4999-86FC-4B41DE4EC9A2}" dt="2022-12-14T07:22:31.056" v="5609" actId="14100"/>
      <pc:docMkLst>
        <pc:docMk/>
      </pc:docMkLst>
      <pc:sldChg chg="modSp mod">
        <pc:chgData name="Anthony Gantt" userId="7714a41e-3ddb-47ab-812f-31ebf7f24cc3" providerId="ADAL" clId="{5806E192-057D-4999-86FC-4B41DE4EC9A2}" dt="2022-12-14T06:19:57.056" v="3468" actId="403"/>
        <pc:sldMkLst>
          <pc:docMk/>
          <pc:sldMk cId="310472455" sldId="270"/>
        </pc:sldMkLst>
        <pc:spChg chg="mod">
          <ac:chgData name="Anthony Gantt" userId="7714a41e-3ddb-47ab-812f-31ebf7f24cc3" providerId="ADAL" clId="{5806E192-057D-4999-86FC-4B41DE4EC9A2}" dt="2022-12-14T06:19:57.056" v="3468" actId="403"/>
          <ac:spMkLst>
            <pc:docMk/>
            <pc:sldMk cId="310472455" sldId="270"/>
            <ac:spMk id="7" creationId="{49396EEF-245F-4927-A916-A5CD229FAB95}"/>
          </ac:spMkLst>
        </pc:spChg>
      </pc:sldChg>
      <pc:sldChg chg="modSp mod">
        <pc:chgData name="Anthony Gantt" userId="7714a41e-3ddb-47ab-812f-31ebf7f24cc3" providerId="ADAL" clId="{5806E192-057D-4999-86FC-4B41DE4EC9A2}" dt="2022-12-14T06:19:50.396" v="3466" actId="403"/>
        <pc:sldMkLst>
          <pc:docMk/>
          <pc:sldMk cId="2150315320" sldId="299"/>
        </pc:sldMkLst>
        <pc:spChg chg="mod">
          <ac:chgData name="Anthony Gantt" userId="7714a41e-3ddb-47ab-812f-31ebf7f24cc3" providerId="ADAL" clId="{5806E192-057D-4999-86FC-4B41DE4EC9A2}" dt="2022-12-14T06:19:50.396" v="3466" actId="403"/>
          <ac:spMkLst>
            <pc:docMk/>
            <pc:sldMk cId="2150315320" sldId="299"/>
            <ac:spMk id="7" creationId="{49396EEF-245F-4927-A916-A5CD229FAB95}"/>
          </ac:spMkLst>
        </pc:spChg>
      </pc:sldChg>
      <pc:sldChg chg="modSp mod">
        <pc:chgData name="Anthony Gantt" userId="7714a41e-3ddb-47ab-812f-31ebf7f24cc3" providerId="ADAL" clId="{5806E192-057D-4999-86FC-4B41DE4EC9A2}" dt="2022-12-14T06:20:03.908" v="3470" actId="403"/>
        <pc:sldMkLst>
          <pc:docMk/>
          <pc:sldMk cId="3001699115" sldId="300"/>
        </pc:sldMkLst>
        <pc:spChg chg="mod">
          <ac:chgData name="Anthony Gantt" userId="7714a41e-3ddb-47ab-812f-31ebf7f24cc3" providerId="ADAL" clId="{5806E192-057D-4999-86FC-4B41DE4EC9A2}" dt="2022-12-14T06:20:03.908" v="3470" actId="403"/>
          <ac:spMkLst>
            <pc:docMk/>
            <pc:sldMk cId="3001699115" sldId="300"/>
            <ac:spMk id="7" creationId="{49396EEF-245F-4927-A916-A5CD229FAB95}"/>
          </ac:spMkLst>
        </pc:spChg>
      </pc:sldChg>
      <pc:sldChg chg="modSp mod">
        <pc:chgData name="Anthony Gantt" userId="7714a41e-3ddb-47ab-812f-31ebf7f24cc3" providerId="ADAL" clId="{5806E192-057D-4999-86FC-4B41DE4EC9A2}" dt="2022-12-14T06:19:45.361" v="3464" actId="403"/>
        <pc:sldMkLst>
          <pc:docMk/>
          <pc:sldMk cId="404513144" sldId="348"/>
        </pc:sldMkLst>
        <pc:spChg chg="mod">
          <ac:chgData name="Anthony Gantt" userId="7714a41e-3ddb-47ab-812f-31ebf7f24cc3" providerId="ADAL" clId="{5806E192-057D-4999-86FC-4B41DE4EC9A2}" dt="2022-12-14T06:19:45.361" v="3464" actId="403"/>
          <ac:spMkLst>
            <pc:docMk/>
            <pc:sldMk cId="404513144" sldId="348"/>
            <ac:spMk id="2" creationId="{F7A46707-097C-40F8-9407-BC96B5DE9871}"/>
          </ac:spMkLst>
        </pc:spChg>
      </pc:sldChg>
      <pc:sldChg chg="addSp delSp modSp mod ord addAnim delAnim modNotesTx">
        <pc:chgData name="Anthony Gantt" userId="7714a41e-3ddb-47ab-812f-31ebf7f24cc3" providerId="ADAL" clId="{5806E192-057D-4999-86FC-4B41DE4EC9A2}" dt="2022-12-14T06:19:39.470" v="3462" actId="403"/>
        <pc:sldMkLst>
          <pc:docMk/>
          <pc:sldMk cId="1923361044" sldId="350"/>
        </pc:sldMkLst>
        <pc:spChg chg="mod">
          <ac:chgData name="Anthony Gantt" userId="7714a41e-3ddb-47ab-812f-31ebf7f24cc3" providerId="ADAL" clId="{5806E192-057D-4999-86FC-4B41DE4EC9A2}" dt="2022-12-14T06:19:39.470" v="3462" actId="403"/>
          <ac:spMkLst>
            <pc:docMk/>
            <pc:sldMk cId="1923361044" sldId="350"/>
            <ac:spMk id="2" creationId="{BD89D128-1B66-42C4-92EC-D50E97BF7271}"/>
          </ac:spMkLst>
        </pc:spChg>
        <pc:picChg chg="add del">
          <ac:chgData name="Anthony Gantt" userId="7714a41e-3ddb-47ab-812f-31ebf7f24cc3" providerId="ADAL" clId="{5806E192-057D-4999-86FC-4B41DE4EC9A2}" dt="2022-12-14T04:51:39.951" v="470" actId="478"/>
          <ac:picMkLst>
            <pc:docMk/>
            <pc:sldMk cId="1923361044" sldId="350"/>
            <ac:picMk id="3" creationId="{38963817-9F52-3E9A-3A43-DBEE53B90DFC}"/>
          </ac:picMkLst>
        </pc:picChg>
      </pc:sldChg>
      <pc:sldChg chg="modSp mod modAnim">
        <pc:chgData name="Anthony Gantt" userId="7714a41e-3ddb-47ab-812f-31ebf7f24cc3" providerId="ADAL" clId="{5806E192-057D-4999-86FC-4B41DE4EC9A2}" dt="2022-12-14T06:55:10.057" v="4380" actId="20577"/>
        <pc:sldMkLst>
          <pc:docMk/>
          <pc:sldMk cId="114861115" sldId="351"/>
        </pc:sldMkLst>
        <pc:spChg chg="mod">
          <ac:chgData name="Anthony Gantt" userId="7714a41e-3ddb-47ab-812f-31ebf7f24cc3" providerId="ADAL" clId="{5806E192-057D-4999-86FC-4B41DE4EC9A2}" dt="2022-12-14T06:36:22.305" v="3662" actId="403"/>
          <ac:spMkLst>
            <pc:docMk/>
            <pc:sldMk cId="114861115" sldId="351"/>
            <ac:spMk id="2" creationId="{F7A46707-097C-40F8-9407-BC96B5DE9871}"/>
          </ac:spMkLst>
        </pc:spChg>
        <pc:spChg chg="mod">
          <ac:chgData name="Anthony Gantt" userId="7714a41e-3ddb-47ab-812f-31ebf7f24cc3" providerId="ADAL" clId="{5806E192-057D-4999-86FC-4B41DE4EC9A2}" dt="2022-12-14T06:55:10.057" v="4380" actId="20577"/>
          <ac:spMkLst>
            <pc:docMk/>
            <pc:sldMk cId="114861115" sldId="351"/>
            <ac:spMk id="3" creationId="{04490B0E-8794-4CC8-AABA-D462D874D568}"/>
          </ac:spMkLst>
        </pc:spChg>
        <pc:picChg chg="mod">
          <ac:chgData name="Anthony Gantt" userId="7714a41e-3ddb-47ab-812f-31ebf7f24cc3" providerId="ADAL" clId="{5806E192-057D-4999-86FC-4B41DE4EC9A2}" dt="2022-12-14T05:59:27.426" v="3323" actId="1076"/>
          <ac:picMkLst>
            <pc:docMk/>
            <pc:sldMk cId="114861115" sldId="351"/>
            <ac:picMk id="11" creationId="{0208CF21-C3E5-81A8-117F-16A7DD11B926}"/>
          </ac:picMkLst>
        </pc:picChg>
      </pc:sldChg>
      <pc:sldChg chg="modSp mod modAnim">
        <pc:chgData name="Anthony Gantt" userId="7714a41e-3ddb-47ab-812f-31ebf7f24cc3" providerId="ADAL" clId="{5806E192-057D-4999-86FC-4B41DE4EC9A2}" dt="2022-12-14T07:17:12.290" v="5586" actId="27636"/>
        <pc:sldMkLst>
          <pc:docMk/>
          <pc:sldMk cId="3843653212" sldId="352"/>
        </pc:sldMkLst>
        <pc:spChg chg="mod">
          <ac:chgData name="Anthony Gantt" userId="7714a41e-3ddb-47ab-812f-31ebf7f24cc3" providerId="ADAL" clId="{5806E192-057D-4999-86FC-4B41DE4EC9A2}" dt="2022-12-14T07:14:59.335" v="5276" actId="403"/>
          <ac:spMkLst>
            <pc:docMk/>
            <pc:sldMk cId="3843653212" sldId="352"/>
            <ac:spMk id="2" creationId="{F7A46707-097C-40F8-9407-BC96B5DE9871}"/>
          </ac:spMkLst>
        </pc:spChg>
        <pc:spChg chg="mod">
          <ac:chgData name="Anthony Gantt" userId="7714a41e-3ddb-47ab-812f-31ebf7f24cc3" providerId="ADAL" clId="{5806E192-057D-4999-86FC-4B41DE4EC9A2}" dt="2022-12-14T07:17:12.290" v="5586" actId="27636"/>
          <ac:spMkLst>
            <pc:docMk/>
            <pc:sldMk cId="3843653212" sldId="352"/>
            <ac:spMk id="3" creationId="{04490B0E-8794-4CC8-AABA-D462D874D568}"/>
          </ac:spMkLst>
        </pc:spChg>
      </pc:sldChg>
      <pc:sldChg chg="modSp mod">
        <pc:chgData name="Anthony Gantt" userId="7714a41e-3ddb-47ab-812f-31ebf7f24cc3" providerId="ADAL" clId="{5806E192-057D-4999-86FC-4B41DE4EC9A2}" dt="2022-12-14T07:17:49.872" v="5594" actId="20577"/>
        <pc:sldMkLst>
          <pc:docMk/>
          <pc:sldMk cId="4165731581" sldId="354"/>
        </pc:sldMkLst>
        <pc:spChg chg="mod">
          <ac:chgData name="Anthony Gantt" userId="7714a41e-3ddb-47ab-812f-31ebf7f24cc3" providerId="ADAL" clId="{5806E192-057D-4999-86FC-4B41DE4EC9A2}" dt="2022-12-14T07:14:47.928" v="5272" actId="403"/>
          <ac:spMkLst>
            <pc:docMk/>
            <pc:sldMk cId="4165731581" sldId="354"/>
            <ac:spMk id="2" creationId="{F7A46707-097C-40F8-9407-BC96B5DE9871}"/>
          </ac:spMkLst>
        </pc:spChg>
        <pc:spChg chg="mod">
          <ac:chgData name="Anthony Gantt" userId="7714a41e-3ddb-47ab-812f-31ebf7f24cc3" providerId="ADAL" clId="{5806E192-057D-4999-86FC-4B41DE4EC9A2}" dt="2022-12-14T07:17:49.872" v="5594" actId="20577"/>
          <ac:spMkLst>
            <pc:docMk/>
            <pc:sldMk cId="4165731581" sldId="354"/>
            <ac:spMk id="3" creationId="{04490B0E-8794-4CC8-AABA-D462D874D568}"/>
          </ac:spMkLst>
        </pc:spChg>
      </pc:sldChg>
      <pc:sldChg chg="modSp mod">
        <pc:chgData name="Anthony Gantt" userId="7714a41e-3ddb-47ab-812f-31ebf7f24cc3" providerId="ADAL" clId="{5806E192-057D-4999-86FC-4B41DE4EC9A2}" dt="2022-12-14T07:16:39.183" v="5582" actId="403"/>
        <pc:sldMkLst>
          <pc:docMk/>
          <pc:sldMk cId="1436289717" sldId="355"/>
        </pc:sldMkLst>
        <pc:spChg chg="mod">
          <ac:chgData name="Anthony Gantt" userId="7714a41e-3ddb-47ab-812f-31ebf7f24cc3" providerId="ADAL" clId="{5806E192-057D-4999-86FC-4B41DE4EC9A2}" dt="2022-12-14T07:16:39.183" v="5582" actId="403"/>
          <ac:spMkLst>
            <pc:docMk/>
            <pc:sldMk cId="1436289717" sldId="355"/>
            <ac:spMk id="5" creationId="{F4BE6D3D-F012-B29E-34BF-E86DDFE39EB6}"/>
          </ac:spMkLst>
        </pc:spChg>
      </pc:sldChg>
      <pc:sldChg chg="modSp mod">
        <pc:chgData name="Anthony Gantt" userId="7714a41e-3ddb-47ab-812f-31ebf7f24cc3" providerId="ADAL" clId="{5806E192-057D-4999-86FC-4B41DE4EC9A2}" dt="2022-12-14T07:15:05.418" v="5278" actId="403"/>
        <pc:sldMkLst>
          <pc:docMk/>
          <pc:sldMk cId="1694695175" sldId="356"/>
        </pc:sldMkLst>
        <pc:spChg chg="mod">
          <ac:chgData name="Anthony Gantt" userId="7714a41e-3ddb-47ab-812f-31ebf7f24cc3" providerId="ADAL" clId="{5806E192-057D-4999-86FC-4B41DE4EC9A2}" dt="2022-12-14T07:15:05.418" v="5278" actId="403"/>
          <ac:spMkLst>
            <pc:docMk/>
            <pc:sldMk cId="1694695175" sldId="356"/>
            <ac:spMk id="2" creationId="{F7A46707-097C-40F8-9407-BC96B5DE9871}"/>
          </ac:spMkLst>
        </pc:spChg>
      </pc:sldChg>
      <pc:sldChg chg="modSp mod modNotesTx">
        <pc:chgData name="Anthony Gantt" userId="7714a41e-3ddb-47ab-812f-31ebf7f24cc3" providerId="ADAL" clId="{5806E192-057D-4999-86FC-4B41DE4EC9A2}" dt="2022-12-14T06:19:32.356" v="3460" actId="403"/>
        <pc:sldMkLst>
          <pc:docMk/>
          <pc:sldMk cId="3328080516" sldId="377"/>
        </pc:sldMkLst>
        <pc:spChg chg="mod">
          <ac:chgData name="Anthony Gantt" userId="7714a41e-3ddb-47ab-812f-31ebf7f24cc3" providerId="ADAL" clId="{5806E192-057D-4999-86FC-4B41DE4EC9A2}" dt="2022-12-14T06:19:32.356" v="3460" actId="403"/>
          <ac:spMkLst>
            <pc:docMk/>
            <pc:sldMk cId="3328080516" sldId="377"/>
            <ac:spMk id="2" creationId="{F7A46707-097C-40F8-9407-BC96B5DE9871}"/>
          </ac:spMkLst>
        </pc:spChg>
        <pc:spChg chg="mod">
          <ac:chgData name="Anthony Gantt" userId="7714a41e-3ddb-47ab-812f-31ebf7f24cc3" providerId="ADAL" clId="{5806E192-057D-4999-86FC-4B41DE4EC9A2}" dt="2022-12-14T06:13:55.548" v="3387" actId="20577"/>
          <ac:spMkLst>
            <pc:docMk/>
            <pc:sldMk cId="3328080516" sldId="377"/>
            <ac:spMk id="6" creationId="{044E2238-B3BC-3724-3627-A55F9A1C1973}"/>
          </ac:spMkLst>
        </pc:spChg>
      </pc:sldChg>
      <pc:sldChg chg="addSp delSp modSp mod modAnim">
        <pc:chgData name="Anthony Gantt" userId="7714a41e-3ddb-47ab-812f-31ebf7f24cc3" providerId="ADAL" clId="{5806E192-057D-4999-86FC-4B41DE4EC9A2}" dt="2022-12-14T07:22:31.056" v="5609" actId="14100"/>
        <pc:sldMkLst>
          <pc:docMk/>
          <pc:sldMk cId="1682573873" sldId="378"/>
        </pc:sldMkLst>
        <pc:spChg chg="mod">
          <ac:chgData name="Anthony Gantt" userId="7714a41e-3ddb-47ab-812f-31ebf7f24cc3" providerId="ADAL" clId="{5806E192-057D-4999-86FC-4B41DE4EC9A2}" dt="2022-12-14T07:14:54.121" v="5274" actId="403"/>
          <ac:spMkLst>
            <pc:docMk/>
            <pc:sldMk cId="1682573873" sldId="378"/>
            <ac:spMk id="2" creationId="{F7A46707-097C-40F8-9407-BC96B5DE9871}"/>
          </ac:spMkLst>
        </pc:spChg>
        <pc:spChg chg="mod">
          <ac:chgData name="Anthony Gantt" userId="7714a41e-3ddb-47ab-812f-31ebf7f24cc3" providerId="ADAL" clId="{5806E192-057D-4999-86FC-4B41DE4EC9A2}" dt="2022-12-14T07:05:54.785" v="4562" actId="20577"/>
          <ac:spMkLst>
            <pc:docMk/>
            <pc:sldMk cId="1682573873" sldId="378"/>
            <ac:spMk id="3" creationId="{04490B0E-8794-4CC8-AABA-D462D874D568}"/>
          </ac:spMkLst>
        </pc:spChg>
        <pc:picChg chg="del">
          <ac:chgData name="Anthony Gantt" userId="7714a41e-3ddb-47ab-812f-31ebf7f24cc3" providerId="ADAL" clId="{5806E192-057D-4999-86FC-4B41DE4EC9A2}" dt="2022-12-14T07:07:54.557" v="4563" actId="478"/>
          <ac:picMkLst>
            <pc:docMk/>
            <pc:sldMk cId="1682573873" sldId="378"/>
            <ac:picMk id="5" creationId="{CCDB8D9F-D3C6-503B-DC55-C8F05FF6EE09}"/>
          </ac:picMkLst>
        </pc:picChg>
        <pc:picChg chg="add mod">
          <ac:chgData name="Anthony Gantt" userId="7714a41e-3ddb-47ab-812f-31ebf7f24cc3" providerId="ADAL" clId="{5806E192-057D-4999-86FC-4B41DE4EC9A2}" dt="2022-12-14T07:22:24.531" v="5607" actId="1076"/>
          <ac:picMkLst>
            <pc:docMk/>
            <pc:sldMk cId="1682573873" sldId="378"/>
            <ac:picMk id="7170" creationId="{FC06CF66-C6C2-8827-2F3B-00315CD441E1}"/>
          </ac:picMkLst>
        </pc:picChg>
        <pc:picChg chg="add mod">
          <ac:chgData name="Anthony Gantt" userId="7714a41e-3ddb-47ab-812f-31ebf7f24cc3" providerId="ADAL" clId="{5806E192-057D-4999-86FC-4B41DE4EC9A2}" dt="2022-12-14T07:22:31.056" v="5609" actId="14100"/>
          <ac:picMkLst>
            <pc:docMk/>
            <pc:sldMk cId="1682573873" sldId="378"/>
            <ac:picMk id="7172" creationId="{3A7D9D1E-77EF-FD23-AF05-B5B334E04ED5}"/>
          </ac:picMkLst>
        </pc:picChg>
      </pc:sldChg>
      <pc:sldChg chg="del">
        <pc:chgData name="Anthony Gantt" userId="7714a41e-3ddb-47ab-812f-31ebf7f24cc3" providerId="ADAL" clId="{5806E192-057D-4999-86FC-4B41DE4EC9A2}" dt="2022-12-14T06:14:14.367" v="3388" actId="2696"/>
        <pc:sldMkLst>
          <pc:docMk/>
          <pc:sldMk cId="2090523702" sldId="379"/>
        </pc:sldMkLst>
      </pc:sldChg>
      <pc:sldChg chg="addSp delSp modSp mod">
        <pc:chgData name="Anthony Gantt" userId="7714a41e-3ddb-47ab-812f-31ebf7f24cc3" providerId="ADAL" clId="{5806E192-057D-4999-86FC-4B41DE4EC9A2}" dt="2022-12-14T06:19:26.315" v="3458" actId="20577"/>
        <pc:sldMkLst>
          <pc:docMk/>
          <pc:sldMk cId="693827029" sldId="380"/>
        </pc:sldMkLst>
        <pc:spChg chg="mod">
          <ac:chgData name="Anthony Gantt" userId="7714a41e-3ddb-47ab-812f-31ebf7f24cc3" providerId="ADAL" clId="{5806E192-057D-4999-86FC-4B41DE4EC9A2}" dt="2022-12-14T06:19:26.315" v="3458" actId="20577"/>
          <ac:spMkLst>
            <pc:docMk/>
            <pc:sldMk cId="693827029" sldId="380"/>
            <ac:spMk id="2" creationId="{F7A46707-097C-40F8-9407-BC96B5DE9871}"/>
          </ac:spMkLst>
        </pc:spChg>
        <pc:spChg chg="mod">
          <ac:chgData name="Anthony Gantt" userId="7714a41e-3ddb-47ab-812f-31ebf7f24cc3" providerId="ADAL" clId="{5806E192-057D-4999-86FC-4B41DE4EC9A2}" dt="2022-12-14T04:38:34.681" v="10" actId="20577"/>
          <ac:spMkLst>
            <pc:docMk/>
            <pc:sldMk cId="693827029" sldId="380"/>
            <ac:spMk id="6" creationId="{044E2238-B3BC-3724-3627-A55F9A1C1973}"/>
          </ac:spMkLst>
        </pc:spChg>
        <pc:picChg chg="add mod ord">
          <ac:chgData name="Anthony Gantt" userId="7714a41e-3ddb-47ab-812f-31ebf7f24cc3" providerId="ADAL" clId="{5806E192-057D-4999-86FC-4B41DE4EC9A2}" dt="2022-12-14T06:14:32.906" v="3389" actId="29295"/>
          <ac:picMkLst>
            <pc:docMk/>
            <pc:sldMk cId="693827029" sldId="380"/>
            <ac:picMk id="4" creationId="{3099F68E-CC33-3FDD-5896-5944CE556CBA}"/>
          </ac:picMkLst>
        </pc:picChg>
        <pc:picChg chg="del mod">
          <ac:chgData name="Anthony Gantt" userId="7714a41e-3ddb-47ab-812f-31ebf7f24cc3" providerId="ADAL" clId="{5806E192-057D-4999-86FC-4B41DE4EC9A2}" dt="2022-12-14T05:09:26.331" v="1781" actId="478"/>
          <ac:picMkLst>
            <pc:docMk/>
            <pc:sldMk cId="693827029" sldId="380"/>
            <ac:picMk id="5" creationId="{952EC7BF-37C3-FBCC-5C3C-3B431D61A349}"/>
          </ac:picMkLst>
        </pc:picChg>
      </pc:sldChg>
      <pc:sldChg chg="addSp delSp modSp mod">
        <pc:chgData name="Anthony Gantt" userId="7714a41e-3ddb-47ab-812f-31ebf7f24cc3" providerId="ADAL" clId="{5806E192-057D-4999-86FC-4B41DE4EC9A2}" dt="2022-12-14T06:19:10.389" v="3455" actId="403"/>
        <pc:sldMkLst>
          <pc:docMk/>
          <pc:sldMk cId="313036893" sldId="381"/>
        </pc:sldMkLst>
        <pc:spChg chg="mod">
          <ac:chgData name="Anthony Gantt" userId="7714a41e-3ddb-47ab-812f-31ebf7f24cc3" providerId="ADAL" clId="{5806E192-057D-4999-86FC-4B41DE4EC9A2}" dt="2022-12-14T06:19:10.389" v="3455" actId="403"/>
          <ac:spMkLst>
            <pc:docMk/>
            <pc:sldMk cId="313036893" sldId="381"/>
            <ac:spMk id="2" creationId="{F7A46707-097C-40F8-9407-BC96B5DE9871}"/>
          </ac:spMkLst>
        </pc:spChg>
        <pc:picChg chg="del mod">
          <ac:chgData name="Anthony Gantt" userId="7714a41e-3ddb-47ab-812f-31ebf7f24cc3" providerId="ADAL" clId="{5806E192-057D-4999-86FC-4B41DE4EC9A2}" dt="2022-12-14T06:06:43.983" v="3350" actId="478"/>
          <ac:picMkLst>
            <pc:docMk/>
            <pc:sldMk cId="313036893" sldId="381"/>
            <ac:picMk id="5" creationId="{952EC7BF-37C3-FBCC-5C3C-3B431D61A349}"/>
          </ac:picMkLst>
        </pc:picChg>
        <pc:picChg chg="add del mod">
          <ac:chgData name="Anthony Gantt" userId="7714a41e-3ddb-47ab-812f-31ebf7f24cc3" providerId="ADAL" clId="{5806E192-057D-4999-86FC-4B41DE4EC9A2}" dt="2022-12-14T06:09:23.602" v="3357" actId="478"/>
          <ac:picMkLst>
            <pc:docMk/>
            <pc:sldMk cId="313036893" sldId="381"/>
            <ac:picMk id="5122" creationId="{C716C6B1-BCE6-47BC-E5AD-E36EECBF374C}"/>
          </ac:picMkLst>
        </pc:picChg>
        <pc:picChg chg="add mod">
          <ac:chgData name="Anthony Gantt" userId="7714a41e-3ddb-47ab-812f-31ebf7f24cc3" providerId="ADAL" clId="{5806E192-057D-4999-86FC-4B41DE4EC9A2}" dt="2022-12-14T06:09:57.884" v="3368" actId="1076"/>
          <ac:picMkLst>
            <pc:docMk/>
            <pc:sldMk cId="313036893" sldId="381"/>
            <ac:picMk id="5124" creationId="{37F60C2D-BFE1-CCEC-19DA-F5795B64A485}"/>
          </ac:picMkLst>
        </pc:picChg>
      </pc:sldChg>
      <pc:sldChg chg="addSp delSp modSp mod">
        <pc:chgData name="Anthony Gantt" userId="7714a41e-3ddb-47ab-812f-31ebf7f24cc3" providerId="ADAL" clId="{5806E192-057D-4999-86FC-4B41DE4EC9A2}" dt="2022-12-14T06:19:17.030" v="3456" actId="403"/>
        <pc:sldMkLst>
          <pc:docMk/>
          <pc:sldMk cId="2209174352" sldId="382"/>
        </pc:sldMkLst>
        <pc:spChg chg="mod">
          <ac:chgData name="Anthony Gantt" userId="7714a41e-3ddb-47ab-812f-31ebf7f24cc3" providerId="ADAL" clId="{5806E192-057D-4999-86FC-4B41DE4EC9A2}" dt="2022-12-14T06:19:17.030" v="3456" actId="403"/>
          <ac:spMkLst>
            <pc:docMk/>
            <pc:sldMk cId="2209174352" sldId="382"/>
            <ac:spMk id="2" creationId="{F7A46707-097C-40F8-9407-BC96B5DE9871}"/>
          </ac:spMkLst>
        </pc:spChg>
        <pc:picChg chg="add mod">
          <ac:chgData name="Anthony Gantt" userId="7714a41e-3ddb-47ab-812f-31ebf7f24cc3" providerId="ADAL" clId="{5806E192-057D-4999-86FC-4B41DE4EC9A2}" dt="2022-12-14T05:17:51.147" v="1805" actId="1076"/>
          <ac:picMkLst>
            <pc:docMk/>
            <pc:sldMk cId="2209174352" sldId="382"/>
            <ac:picMk id="4" creationId="{E76EE964-CFAD-FFE8-5DF6-66DAC4D41C69}"/>
          </ac:picMkLst>
        </pc:picChg>
        <pc:picChg chg="del mod ord">
          <ac:chgData name="Anthony Gantt" userId="7714a41e-3ddb-47ab-812f-31ebf7f24cc3" providerId="ADAL" clId="{5806E192-057D-4999-86FC-4B41DE4EC9A2}" dt="2022-12-14T05:16:52.035" v="1792" actId="478"/>
          <ac:picMkLst>
            <pc:docMk/>
            <pc:sldMk cId="2209174352" sldId="382"/>
            <ac:picMk id="5" creationId="{952EC7BF-37C3-FBCC-5C3C-3B431D61A349}"/>
          </ac:picMkLst>
        </pc:picChg>
      </pc:sldChg>
      <pc:sldChg chg="addSp delSp modSp add mod ord">
        <pc:chgData name="Anthony Gantt" userId="7714a41e-3ddb-47ab-812f-31ebf7f24cc3" providerId="ADAL" clId="{5806E192-057D-4999-86FC-4B41DE4EC9A2}" dt="2022-12-14T06:18:55.994" v="3451" actId="403"/>
        <pc:sldMkLst>
          <pc:docMk/>
          <pc:sldMk cId="847143015" sldId="383"/>
        </pc:sldMkLst>
        <pc:spChg chg="mod">
          <ac:chgData name="Anthony Gantt" userId="7714a41e-3ddb-47ab-812f-31ebf7f24cc3" providerId="ADAL" clId="{5806E192-057D-4999-86FC-4B41DE4EC9A2}" dt="2022-12-14T06:18:55.994" v="3451" actId="403"/>
          <ac:spMkLst>
            <pc:docMk/>
            <pc:sldMk cId="847143015" sldId="383"/>
            <ac:spMk id="2" creationId="{F7A46707-097C-40F8-9407-BC96B5DE9871}"/>
          </ac:spMkLst>
        </pc:spChg>
        <pc:spChg chg="mod">
          <ac:chgData name="Anthony Gantt" userId="7714a41e-3ddb-47ab-812f-31ebf7f24cc3" providerId="ADAL" clId="{5806E192-057D-4999-86FC-4B41DE4EC9A2}" dt="2022-12-14T05:01:46.191" v="1179" actId="20577"/>
          <ac:spMkLst>
            <pc:docMk/>
            <pc:sldMk cId="847143015" sldId="383"/>
            <ac:spMk id="6" creationId="{044E2238-B3BC-3724-3627-A55F9A1C1973}"/>
          </ac:spMkLst>
        </pc:spChg>
        <pc:picChg chg="add mod">
          <ac:chgData name="Anthony Gantt" userId="7714a41e-3ddb-47ab-812f-31ebf7f24cc3" providerId="ADAL" clId="{5806E192-057D-4999-86FC-4B41DE4EC9A2}" dt="2022-12-14T05:23:55.241" v="1815" actId="1076"/>
          <ac:picMkLst>
            <pc:docMk/>
            <pc:sldMk cId="847143015" sldId="383"/>
            <ac:picMk id="4" creationId="{93577C96-505A-2278-A461-E1E0199D827C}"/>
          </ac:picMkLst>
        </pc:picChg>
        <pc:picChg chg="del">
          <ac:chgData name="Anthony Gantt" userId="7714a41e-3ddb-47ab-812f-31ebf7f24cc3" providerId="ADAL" clId="{5806E192-057D-4999-86FC-4B41DE4EC9A2}" dt="2022-12-14T05:07:03.548" v="1777" actId="478"/>
          <ac:picMkLst>
            <pc:docMk/>
            <pc:sldMk cId="847143015" sldId="383"/>
            <ac:picMk id="5" creationId="{952EC7BF-37C3-FBCC-5C3C-3B431D61A349}"/>
          </ac:picMkLst>
        </pc:picChg>
      </pc:sldChg>
      <pc:sldChg chg="addSp delSp modSp add mod">
        <pc:chgData name="Anthony Gantt" userId="7714a41e-3ddb-47ab-812f-31ebf7f24cc3" providerId="ADAL" clId="{5806E192-057D-4999-86FC-4B41DE4EC9A2}" dt="2022-12-14T06:19:02.741" v="3453" actId="403"/>
        <pc:sldMkLst>
          <pc:docMk/>
          <pc:sldMk cId="913393922" sldId="384"/>
        </pc:sldMkLst>
        <pc:spChg chg="mod">
          <ac:chgData name="Anthony Gantt" userId="7714a41e-3ddb-47ab-812f-31ebf7f24cc3" providerId="ADAL" clId="{5806E192-057D-4999-86FC-4B41DE4EC9A2}" dt="2022-12-14T06:19:02.741" v="3453" actId="403"/>
          <ac:spMkLst>
            <pc:docMk/>
            <pc:sldMk cId="913393922" sldId="384"/>
            <ac:spMk id="2" creationId="{F7A46707-097C-40F8-9407-BC96B5DE9871}"/>
          </ac:spMkLst>
        </pc:spChg>
        <pc:spChg chg="mod">
          <ac:chgData name="Anthony Gantt" userId="7714a41e-3ddb-47ab-812f-31ebf7f24cc3" providerId="ADAL" clId="{5806E192-057D-4999-86FC-4B41DE4EC9A2}" dt="2022-12-14T04:42:42.614" v="214" actId="403"/>
          <ac:spMkLst>
            <pc:docMk/>
            <pc:sldMk cId="913393922" sldId="384"/>
            <ac:spMk id="6" creationId="{044E2238-B3BC-3724-3627-A55F9A1C1973}"/>
          </ac:spMkLst>
        </pc:spChg>
        <pc:picChg chg="add del mod">
          <ac:chgData name="Anthony Gantt" userId="7714a41e-3ddb-47ab-812f-31ebf7f24cc3" providerId="ADAL" clId="{5806E192-057D-4999-86FC-4B41DE4EC9A2}" dt="2022-12-14T05:43:05.595" v="2103" actId="478"/>
          <ac:picMkLst>
            <pc:docMk/>
            <pc:sldMk cId="913393922" sldId="384"/>
            <ac:picMk id="4" creationId="{E3B62104-3819-30FA-91B3-936156781EA0}"/>
          </ac:picMkLst>
        </pc:picChg>
        <pc:picChg chg="del mod">
          <ac:chgData name="Anthony Gantt" userId="7714a41e-3ddb-47ab-812f-31ebf7f24cc3" providerId="ADAL" clId="{5806E192-057D-4999-86FC-4B41DE4EC9A2}" dt="2022-12-14T04:45:01.590" v="219" actId="478"/>
          <ac:picMkLst>
            <pc:docMk/>
            <pc:sldMk cId="913393922" sldId="384"/>
            <ac:picMk id="5" creationId="{952EC7BF-37C3-FBCC-5C3C-3B431D61A349}"/>
          </ac:picMkLst>
        </pc:picChg>
        <pc:picChg chg="add del mod ord">
          <ac:chgData name="Anthony Gantt" userId="7714a41e-3ddb-47ab-812f-31ebf7f24cc3" providerId="ADAL" clId="{5806E192-057D-4999-86FC-4B41DE4EC9A2}" dt="2022-12-14T05:44:05.035" v="2105" actId="478"/>
          <ac:picMkLst>
            <pc:docMk/>
            <pc:sldMk cId="913393922" sldId="384"/>
            <ac:picMk id="9" creationId="{7AF395A2-51A9-07C2-FC4C-943C0714C9F5}"/>
          </ac:picMkLst>
        </pc:picChg>
        <pc:picChg chg="add del mod">
          <ac:chgData name="Anthony Gantt" userId="7714a41e-3ddb-47ab-812f-31ebf7f24cc3" providerId="ADAL" clId="{5806E192-057D-4999-86FC-4B41DE4EC9A2}" dt="2022-12-14T05:44:51.833" v="2108" actId="478"/>
          <ac:picMkLst>
            <pc:docMk/>
            <pc:sldMk cId="913393922" sldId="384"/>
            <ac:picMk id="1026" creationId="{06B92328-DBAA-8D80-42A2-22BF3C1D0FEF}"/>
          </ac:picMkLst>
        </pc:picChg>
        <pc:picChg chg="add mod">
          <ac:chgData name="Anthony Gantt" userId="7714a41e-3ddb-47ab-812f-31ebf7f24cc3" providerId="ADAL" clId="{5806E192-057D-4999-86FC-4B41DE4EC9A2}" dt="2022-12-14T05:45:40.471" v="2115" actId="1076"/>
          <ac:picMkLst>
            <pc:docMk/>
            <pc:sldMk cId="913393922" sldId="384"/>
            <ac:picMk id="1028" creationId="{5307B3F7-6DC6-5580-A3DE-2B25308605BF}"/>
          </ac:picMkLst>
        </pc:picChg>
      </pc:sldChg>
      <pc:sldChg chg="addSp delSp modSp add mod">
        <pc:chgData name="Anthony Gantt" userId="7714a41e-3ddb-47ab-812f-31ebf7f24cc3" providerId="ADAL" clId="{5806E192-057D-4999-86FC-4B41DE4EC9A2}" dt="2022-12-14T06:18:48.774" v="3449" actId="403"/>
        <pc:sldMkLst>
          <pc:docMk/>
          <pc:sldMk cId="3084580823" sldId="385"/>
        </pc:sldMkLst>
        <pc:spChg chg="mod">
          <ac:chgData name="Anthony Gantt" userId="7714a41e-3ddb-47ab-812f-31ebf7f24cc3" providerId="ADAL" clId="{5806E192-057D-4999-86FC-4B41DE4EC9A2}" dt="2022-12-14T06:18:48.774" v="3449" actId="403"/>
          <ac:spMkLst>
            <pc:docMk/>
            <pc:sldMk cId="3084580823" sldId="385"/>
            <ac:spMk id="2" creationId="{F7A46707-097C-40F8-9407-BC96B5DE9871}"/>
          </ac:spMkLst>
        </pc:spChg>
        <pc:spChg chg="mod">
          <ac:chgData name="Anthony Gantt" userId="7714a41e-3ddb-47ab-812f-31ebf7f24cc3" providerId="ADAL" clId="{5806E192-057D-4999-86FC-4B41DE4EC9A2}" dt="2022-12-14T05:04:56.380" v="1486" actId="20577"/>
          <ac:spMkLst>
            <pc:docMk/>
            <pc:sldMk cId="3084580823" sldId="385"/>
            <ac:spMk id="6" creationId="{044E2238-B3BC-3724-3627-A55F9A1C1973}"/>
          </ac:spMkLst>
        </pc:spChg>
        <pc:spChg chg="add del mod">
          <ac:chgData name="Anthony Gantt" userId="7714a41e-3ddb-47ab-812f-31ebf7f24cc3" providerId="ADAL" clId="{5806E192-057D-4999-86FC-4B41DE4EC9A2}" dt="2022-12-14T05:32:48.860" v="1838" actId="767"/>
          <ac:spMkLst>
            <pc:docMk/>
            <pc:sldMk cId="3084580823" sldId="385"/>
            <ac:spMk id="12" creationId="{3CE6CC43-29D7-0DC8-38E1-40F8BAE1685A}"/>
          </ac:spMkLst>
        </pc:spChg>
        <pc:spChg chg="add mod">
          <ac:chgData name="Anthony Gantt" userId="7714a41e-3ddb-47ab-812f-31ebf7f24cc3" providerId="ADAL" clId="{5806E192-057D-4999-86FC-4B41DE4EC9A2}" dt="2022-12-14T05:35:39.888" v="2062" actId="1037"/>
          <ac:spMkLst>
            <pc:docMk/>
            <pc:sldMk cId="3084580823" sldId="385"/>
            <ac:spMk id="13" creationId="{D58402E3-6D0A-F428-1698-68554681C929}"/>
          </ac:spMkLst>
        </pc:spChg>
        <pc:spChg chg="add mod">
          <ac:chgData name="Anthony Gantt" userId="7714a41e-3ddb-47ab-812f-31ebf7f24cc3" providerId="ADAL" clId="{5806E192-057D-4999-86FC-4B41DE4EC9A2}" dt="2022-12-14T05:35:56.939" v="2076" actId="1035"/>
          <ac:spMkLst>
            <pc:docMk/>
            <pc:sldMk cId="3084580823" sldId="385"/>
            <ac:spMk id="14" creationId="{E3504B82-9D28-DB6C-1C9F-1E1EFC13AD99}"/>
          </ac:spMkLst>
        </pc:spChg>
        <pc:picChg chg="add mod">
          <ac:chgData name="Anthony Gantt" userId="7714a41e-3ddb-47ab-812f-31ebf7f24cc3" providerId="ADAL" clId="{5806E192-057D-4999-86FC-4B41DE4EC9A2}" dt="2022-12-14T05:34:39.062" v="2001" actId="1076"/>
          <ac:picMkLst>
            <pc:docMk/>
            <pc:sldMk cId="3084580823" sldId="385"/>
            <ac:picMk id="4" creationId="{1F944029-2AF0-0C59-A564-E10EFFC605FB}"/>
          </ac:picMkLst>
        </pc:picChg>
        <pc:picChg chg="del">
          <ac:chgData name="Anthony Gantt" userId="7714a41e-3ddb-47ab-812f-31ebf7f24cc3" providerId="ADAL" clId="{5806E192-057D-4999-86FC-4B41DE4EC9A2}" dt="2022-12-14T05:25:00.915" v="1816" actId="478"/>
          <ac:picMkLst>
            <pc:docMk/>
            <pc:sldMk cId="3084580823" sldId="385"/>
            <ac:picMk id="5" creationId="{952EC7BF-37C3-FBCC-5C3C-3B431D61A349}"/>
          </ac:picMkLst>
        </pc:picChg>
        <pc:picChg chg="add del mod">
          <ac:chgData name="Anthony Gantt" userId="7714a41e-3ddb-47ab-812f-31ebf7f24cc3" providerId="ADAL" clId="{5806E192-057D-4999-86FC-4B41DE4EC9A2}" dt="2022-12-14T05:30:30.851" v="1826" actId="478"/>
          <ac:picMkLst>
            <pc:docMk/>
            <pc:sldMk cId="3084580823" sldId="385"/>
            <ac:picMk id="9" creationId="{48EF72C2-ABF1-D041-3E76-5F57CDF9B5AC}"/>
          </ac:picMkLst>
        </pc:picChg>
        <pc:picChg chg="add mod">
          <ac:chgData name="Anthony Gantt" userId="7714a41e-3ddb-47ab-812f-31ebf7f24cc3" providerId="ADAL" clId="{5806E192-057D-4999-86FC-4B41DE4EC9A2}" dt="2022-12-14T05:32:19.904" v="1833" actId="1076"/>
          <ac:picMkLst>
            <pc:docMk/>
            <pc:sldMk cId="3084580823" sldId="385"/>
            <ac:picMk id="11" creationId="{30D7347A-F136-196A-FD0C-3AD9334C636F}"/>
          </ac:picMkLst>
        </pc:picChg>
      </pc:sldChg>
      <pc:sldChg chg="addSp delSp modSp add mod">
        <pc:chgData name="Anthony Gantt" userId="7714a41e-3ddb-47ab-812f-31ebf7f24cc3" providerId="ADAL" clId="{5806E192-057D-4999-86FC-4B41DE4EC9A2}" dt="2022-12-14T06:22:06.256" v="3477" actId="1076"/>
        <pc:sldMkLst>
          <pc:docMk/>
          <pc:sldMk cId="2092671193" sldId="386"/>
        </pc:sldMkLst>
        <pc:spChg chg="mod">
          <ac:chgData name="Anthony Gantt" userId="7714a41e-3ddb-47ab-812f-31ebf7f24cc3" providerId="ADAL" clId="{5806E192-057D-4999-86FC-4B41DE4EC9A2}" dt="2022-12-14T06:18:29.106" v="3447" actId="403"/>
          <ac:spMkLst>
            <pc:docMk/>
            <pc:sldMk cId="2092671193" sldId="386"/>
            <ac:spMk id="2" creationId="{F7A46707-097C-40F8-9407-BC96B5DE9871}"/>
          </ac:spMkLst>
        </pc:spChg>
        <pc:spChg chg="mod">
          <ac:chgData name="Anthony Gantt" userId="7714a41e-3ddb-47ab-812f-31ebf7f24cc3" providerId="ADAL" clId="{5806E192-057D-4999-86FC-4B41DE4EC9A2}" dt="2022-12-14T05:06:39.027" v="1766" actId="20577"/>
          <ac:spMkLst>
            <pc:docMk/>
            <pc:sldMk cId="2092671193" sldId="386"/>
            <ac:spMk id="6" creationId="{044E2238-B3BC-3724-3627-A55F9A1C1973}"/>
          </ac:spMkLst>
        </pc:spChg>
        <pc:picChg chg="add del mod">
          <ac:chgData name="Anthony Gantt" userId="7714a41e-3ddb-47ab-812f-31ebf7f24cc3" providerId="ADAL" clId="{5806E192-057D-4999-86FC-4B41DE4EC9A2}" dt="2022-12-14T05:39:44.209" v="2087" actId="478"/>
          <ac:picMkLst>
            <pc:docMk/>
            <pc:sldMk cId="2092671193" sldId="386"/>
            <ac:picMk id="4" creationId="{3B0DEADE-17C0-2CEF-B996-AC1AB41181CA}"/>
          </ac:picMkLst>
        </pc:picChg>
        <pc:picChg chg="del">
          <ac:chgData name="Anthony Gantt" userId="7714a41e-3ddb-47ab-812f-31ebf7f24cc3" providerId="ADAL" clId="{5806E192-057D-4999-86FC-4B41DE4EC9A2}" dt="2022-12-14T05:36:12.476" v="2077" actId="478"/>
          <ac:picMkLst>
            <pc:docMk/>
            <pc:sldMk cId="2092671193" sldId="386"/>
            <ac:picMk id="5" creationId="{952EC7BF-37C3-FBCC-5C3C-3B431D61A349}"/>
          </ac:picMkLst>
        </pc:picChg>
        <pc:picChg chg="add del mod">
          <ac:chgData name="Anthony Gantt" userId="7714a41e-3ddb-47ab-812f-31ebf7f24cc3" providerId="ADAL" clId="{5806E192-057D-4999-86FC-4B41DE4EC9A2}" dt="2022-12-14T06:20:31.640" v="3471" actId="478"/>
          <ac:picMkLst>
            <pc:docMk/>
            <pc:sldMk cId="2092671193" sldId="386"/>
            <ac:picMk id="2050" creationId="{18D4AE55-86A4-5DB5-6478-04048312AEFF}"/>
          </ac:picMkLst>
        </pc:picChg>
        <pc:picChg chg="add mod">
          <ac:chgData name="Anthony Gantt" userId="7714a41e-3ddb-47ab-812f-31ebf7f24cc3" providerId="ADAL" clId="{5806E192-057D-4999-86FC-4B41DE4EC9A2}" dt="2022-12-14T06:22:06.256" v="3477" actId="1076"/>
          <ac:picMkLst>
            <pc:docMk/>
            <pc:sldMk cId="2092671193" sldId="386"/>
            <ac:picMk id="2052" creationId="{3ED08CFB-AD84-FC1C-F707-7FE5B793F855}"/>
          </ac:picMkLst>
        </pc:picChg>
      </pc:sldChg>
      <pc:sldChg chg="addSp delSp modSp add mod">
        <pc:chgData name="Anthony Gantt" userId="7714a41e-3ddb-47ab-812f-31ebf7f24cc3" providerId="ADAL" clId="{5806E192-057D-4999-86FC-4B41DE4EC9A2}" dt="2022-12-14T06:22:26.099" v="3478" actId="20577"/>
        <pc:sldMkLst>
          <pc:docMk/>
          <pc:sldMk cId="1696419942" sldId="387"/>
        </pc:sldMkLst>
        <pc:spChg chg="mod">
          <ac:chgData name="Anthony Gantt" userId="7714a41e-3ddb-47ab-812f-31ebf7f24cc3" providerId="ADAL" clId="{5806E192-057D-4999-86FC-4B41DE4EC9A2}" dt="2022-12-14T06:18:23.012" v="3445" actId="403"/>
          <ac:spMkLst>
            <pc:docMk/>
            <pc:sldMk cId="1696419942" sldId="387"/>
            <ac:spMk id="2" creationId="{F7A46707-097C-40F8-9407-BC96B5DE9871}"/>
          </ac:spMkLst>
        </pc:spChg>
        <pc:spChg chg="mod">
          <ac:chgData name="Anthony Gantt" userId="7714a41e-3ddb-47ab-812f-31ebf7f24cc3" providerId="ADAL" clId="{5806E192-057D-4999-86FC-4B41DE4EC9A2}" dt="2022-12-14T06:22:26.099" v="3478" actId="20577"/>
          <ac:spMkLst>
            <pc:docMk/>
            <pc:sldMk cId="1696419942" sldId="387"/>
            <ac:spMk id="6" creationId="{044E2238-B3BC-3724-3627-A55F9A1C1973}"/>
          </ac:spMkLst>
        </pc:spChg>
        <pc:picChg chg="del">
          <ac:chgData name="Anthony Gantt" userId="7714a41e-3ddb-47ab-812f-31ebf7f24cc3" providerId="ADAL" clId="{5806E192-057D-4999-86FC-4B41DE4EC9A2}" dt="2022-12-14T05:48:44.338" v="2158" actId="478"/>
          <ac:picMkLst>
            <pc:docMk/>
            <pc:sldMk cId="1696419942" sldId="387"/>
            <ac:picMk id="2050" creationId="{18D4AE55-86A4-5DB5-6478-04048312AEFF}"/>
          </ac:picMkLst>
        </pc:picChg>
        <pc:picChg chg="add mod">
          <ac:chgData name="Anthony Gantt" userId="7714a41e-3ddb-47ab-812f-31ebf7f24cc3" providerId="ADAL" clId="{5806E192-057D-4999-86FC-4B41DE4EC9A2}" dt="2022-12-14T06:02:13.777" v="3332"/>
          <ac:picMkLst>
            <pc:docMk/>
            <pc:sldMk cId="1696419942" sldId="387"/>
            <ac:picMk id="3074" creationId="{49832679-681F-245B-C0A6-1F11A1CE42C0}"/>
          </ac:picMkLst>
        </pc:picChg>
      </pc:sldChg>
      <pc:sldChg chg="addSp delSp modSp add mod">
        <pc:chgData name="Anthony Gantt" userId="7714a41e-3ddb-47ab-812f-31ebf7f24cc3" providerId="ADAL" clId="{5806E192-057D-4999-86FC-4B41DE4EC9A2}" dt="2022-12-14T06:36:14.719" v="3660" actId="403"/>
        <pc:sldMkLst>
          <pc:docMk/>
          <pc:sldMk cId="2406952405" sldId="388"/>
        </pc:sldMkLst>
        <pc:spChg chg="mod">
          <ac:chgData name="Anthony Gantt" userId="7714a41e-3ddb-47ab-812f-31ebf7f24cc3" providerId="ADAL" clId="{5806E192-057D-4999-86FC-4B41DE4EC9A2}" dt="2022-12-14T06:36:14.719" v="3660" actId="403"/>
          <ac:spMkLst>
            <pc:docMk/>
            <pc:sldMk cId="2406952405" sldId="388"/>
            <ac:spMk id="2" creationId="{F7A46707-097C-40F8-9407-BC96B5DE9871}"/>
          </ac:spMkLst>
        </pc:spChg>
        <pc:spChg chg="mod">
          <ac:chgData name="Anthony Gantt" userId="7714a41e-3ddb-47ab-812f-31ebf7f24cc3" providerId="ADAL" clId="{5806E192-057D-4999-86FC-4B41DE4EC9A2}" dt="2022-12-14T05:51:39.984" v="2607" actId="20577"/>
          <ac:spMkLst>
            <pc:docMk/>
            <pc:sldMk cId="2406952405" sldId="388"/>
            <ac:spMk id="6" creationId="{044E2238-B3BC-3724-3627-A55F9A1C1973}"/>
          </ac:spMkLst>
        </pc:spChg>
        <pc:picChg chg="del">
          <ac:chgData name="Anthony Gantt" userId="7714a41e-3ddb-47ab-812f-31ebf7f24cc3" providerId="ADAL" clId="{5806E192-057D-4999-86FC-4B41DE4EC9A2}" dt="2022-12-14T06:02:30.866" v="3333" actId="478"/>
          <ac:picMkLst>
            <pc:docMk/>
            <pc:sldMk cId="2406952405" sldId="388"/>
            <ac:picMk id="2050" creationId="{18D4AE55-86A4-5DB5-6478-04048312AEFF}"/>
          </ac:picMkLst>
        </pc:picChg>
        <pc:picChg chg="add del mod">
          <ac:chgData name="Anthony Gantt" userId="7714a41e-3ddb-47ab-812f-31ebf7f24cc3" providerId="ADAL" clId="{5806E192-057D-4999-86FC-4B41DE4EC9A2}" dt="2022-12-14T06:05:13.480" v="3339" actId="478"/>
          <ac:picMkLst>
            <pc:docMk/>
            <pc:sldMk cId="2406952405" sldId="388"/>
            <ac:picMk id="4098" creationId="{C8155741-B8EB-DB06-8AA1-C4AD8D0EA43D}"/>
          </ac:picMkLst>
        </pc:picChg>
        <pc:picChg chg="add del mod">
          <ac:chgData name="Anthony Gantt" userId="7714a41e-3ddb-47ab-812f-31ebf7f24cc3" providerId="ADAL" clId="{5806E192-057D-4999-86FC-4B41DE4EC9A2}" dt="2022-12-14T06:11:01.217" v="3369" actId="478"/>
          <ac:picMkLst>
            <pc:docMk/>
            <pc:sldMk cId="2406952405" sldId="388"/>
            <ac:picMk id="4100" creationId="{86C15602-31DE-A855-EFEB-E0BB7AA19960}"/>
          </ac:picMkLst>
        </pc:picChg>
        <pc:picChg chg="add del mod">
          <ac:chgData name="Anthony Gantt" userId="7714a41e-3ddb-47ab-812f-31ebf7f24cc3" providerId="ADAL" clId="{5806E192-057D-4999-86FC-4B41DE4EC9A2}" dt="2022-12-14T06:12:31.694" v="3375" actId="478"/>
          <ac:picMkLst>
            <pc:docMk/>
            <pc:sldMk cId="2406952405" sldId="388"/>
            <ac:picMk id="4102" creationId="{7C6493DF-FCFB-C18E-7466-6CBE7F9D9647}"/>
          </ac:picMkLst>
        </pc:picChg>
        <pc:picChg chg="add del mod">
          <ac:chgData name="Anthony Gantt" userId="7714a41e-3ddb-47ab-812f-31ebf7f24cc3" providerId="ADAL" clId="{5806E192-057D-4999-86FC-4B41DE4EC9A2}" dt="2022-12-14T06:12:31.694" v="3375" actId="478"/>
          <ac:picMkLst>
            <pc:docMk/>
            <pc:sldMk cId="2406952405" sldId="388"/>
            <ac:picMk id="4104" creationId="{1789F1CA-BEB4-ABAE-0E13-523AA41BD100}"/>
          </ac:picMkLst>
        </pc:picChg>
        <pc:picChg chg="add mod">
          <ac:chgData name="Anthony Gantt" userId="7714a41e-3ddb-47ab-812f-31ebf7f24cc3" providerId="ADAL" clId="{5806E192-057D-4999-86FC-4B41DE4EC9A2}" dt="2022-12-14T06:12:49.834" v="3381" actId="1076"/>
          <ac:picMkLst>
            <pc:docMk/>
            <pc:sldMk cId="2406952405" sldId="388"/>
            <ac:picMk id="4106" creationId="{48493700-C6EA-581E-5E67-23DC602DB7B7}"/>
          </ac:picMkLst>
        </pc:picChg>
      </pc:sldChg>
      <pc:sldChg chg="delSp modSp add mod ord delAnim modAnim modNotesTx">
        <pc:chgData name="Anthony Gantt" userId="7714a41e-3ddb-47ab-812f-31ebf7f24cc3" providerId="ADAL" clId="{5806E192-057D-4999-86FC-4B41DE4EC9A2}" dt="2022-12-14T06:47:57.126" v="4238" actId="20577"/>
        <pc:sldMkLst>
          <pc:docMk/>
          <pc:sldMk cId="848007493" sldId="389"/>
        </pc:sldMkLst>
        <pc:spChg chg="mod">
          <ac:chgData name="Anthony Gantt" userId="7714a41e-3ddb-47ab-812f-31ebf7f24cc3" providerId="ADAL" clId="{5806E192-057D-4999-86FC-4B41DE4EC9A2}" dt="2022-12-14T06:36:29.535" v="3664" actId="403"/>
          <ac:spMkLst>
            <pc:docMk/>
            <pc:sldMk cId="848007493" sldId="389"/>
            <ac:spMk id="2" creationId="{F7A46707-097C-40F8-9407-BC96B5DE9871}"/>
          </ac:spMkLst>
        </pc:spChg>
        <pc:spChg chg="mod">
          <ac:chgData name="Anthony Gantt" userId="7714a41e-3ddb-47ab-812f-31ebf7f24cc3" providerId="ADAL" clId="{5806E192-057D-4999-86FC-4B41DE4EC9A2}" dt="2022-12-14T06:47:57.126" v="4238" actId="20577"/>
          <ac:spMkLst>
            <pc:docMk/>
            <pc:sldMk cId="848007493" sldId="389"/>
            <ac:spMk id="3" creationId="{04490B0E-8794-4CC8-AABA-D462D874D568}"/>
          </ac:spMkLst>
        </pc:spChg>
        <pc:spChg chg="del mod">
          <ac:chgData name="Anthony Gantt" userId="7714a41e-3ddb-47ab-812f-31ebf7f24cc3" providerId="ADAL" clId="{5806E192-057D-4999-86FC-4B41DE4EC9A2}" dt="2022-12-14T06:28:44.747" v="3555" actId="478"/>
          <ac:spMkLst>
            <pc:docMk/>
            <pc:sldMk cId="848007493" sldId="389"/>
            <ac:spMk id="4" creationId="{FE181E7D-0BF3-4898-964C-EC89C0203743}"/>
          </ac:spMkLst>
        </pc:spChg>
        <pc:picChg chg="del">
          <ac:chgData name="Anthony Gantt" userId="7714a41e-3ddb-47ab-812f-31ebf7f24cc3" providerId="ADAL" clId="{5806E192-057D-4999-86FC-4B41DE4EC9A2}" dt="2022-12-14T06:25:39.473" v="3488" actId="478"/>
          <ac:picMkLst>
            <pc:docMk/>
            <pc:sldMk cId="848007493" sldId="389"/>
            <ac:picMk id="5" creationId="{914D41A7-594B-49B7-3218-182D2B7F0F8D}"/>
          </ac:picMkLst>
        </pc:picChg>
      </pc:sldChg>
      <pc:sldChg chg="new del">
        <pc:chgData name="Anthony Gantt" userId="7714a41e-3ddb-47ab-812f-31ebf7f24cc3" providerId="ADAL" clId="{5806E192-057D-4999-86FC-4B41DE4EC9A2}" dt="2022-12-14T06:17:04.659" v="3394" actId="2696"/>
        <pc:sldMkLst>
          <pc:docMk/>
          <pc:sldMk cId="1708322273" sldId="389"/>
        </pc:sldMkLst>
      </pc:sldChg>
      <pc:sldChg chg="addSp modSp add mod modNotesTx">
        <pc:chgData name="Anthony Gantt" userId="7714a41e-3ddb-47ab-812f-31ebf7f24cc3" providerId="ADAL" clId="{5806E192-057D-4999-86FC-4B41DE4EC9A2}" dt="2022-12-14T06:48:34.749" v="4286" actId="20577"/>
        <pc:sldMkLst>
          <pc:docMk/>
          <pc:sldMk cId="959247337" sldId="390"/>
        </pc:sldMkLst>
        <pc:spChg chg="mod">
          <ac:chgData name="Anthony Gantt" userId="7714a41e-3ddb-47ab-812f-31ebf7f24cc3" providerId="ADAL" clId="{5806E192-057D-4999-86FC-4B41DE4EC9A2}" dt="2022-12-14T06:36:39.113" v="3668" actId="403"/>
          <ac:spMkLst>
            <pc:docMk/>
            <pc:sldMk cId="959247337" sldId="390"/>
            <ac:spMk id="2" creationId="{F7A46707-097C-40F8-9407-BC96B5DE9871}"/>
          </ac:spMkLst>
        </pc:spChg>
        <pc:spChg chg="mod">
          <ac:chgData name="Anthony Gantt" userId="7714a41e-3ddb-47ab-812f-31ebf7f24cc3" providerId="ADAL" clId="{5806E192-057D-4999-86FC-4B41DE4EC9A2}" dt="2022-12-14T06:48:17.710" v="4240" actId="114"/>
          <ac:spMkLst>
            <pc:docMk/>
            <pc:sldMk cId="959247337" sldId="390"/>
            <ac:spMk id="3" creationId="{04490B0E-8794-4CC8-AABA-D462D874D568}"/>
          </ac:spMkLst>
        </pc:spChg>
        <pc:spChg chg="add mod">
          <ac:chgData name="Anthony Gantt" userId="7714a41e-3ddb-47ab-812f-31ebf7f24cc3" providerId="ADAL" clId="{5806E192-057D-4999-86FC-4B41DE4EC9A2}" dt="2022-12-14T06:48:27.679" v="4270" actId="1035"/>
          <ac:spMkLst>
            <pc:docMk/>
            <pc:sldMk cId="959247337" sldId="390"/>
            <ac:spMk id="4" creationId="{D24E99DD-07A7-6160-7A8D-0A81531EE6B2}"/>
          </ac:spMkLst>
        </pc:spChg>
      </pc:sldChg>
      <pc:sldChg chg="delSp modSp add del mod ord">
        <pc:chgData name="Anthony Gantt" userId="7714a41e-3ddb-47ab-812f-31ebf7f24cc3" providerId="ADAL" clId="{5806E192-057D-4999-86FC-4B41DE4EC9A2}" dt="2022-12-14T06:23:09.874" v="3486" actId="2696"/>
        <pc:sldMkLst>
          <pc:docMk/>
          <pc:sldMk cId="1659218573" sldId="390"/>
        </pc:sldMkLst>
        <pc:spChg chg="mod">
          <ac:chgData name="Anthony Gantt" userId="7714a41e-3ddb-47ab-812f-31ebf7f24cc3" providerId="ADAL" clId="{5806E192-057D-4999-86FC-4B41DE4EC9A2}" dt="2022-12-14T06:17:34.740" v="3443" actId="122"/>
          <ac:spMkLst>
            <pc:docMk/>
            <pc:sldMk cId="1659218573" sldId="390"/>
            <ac:spMk id="6" creationId="{00000000-0000-0000-0000-000000000000}"/>
          </ac:spMkLst>
        </pc:spChg>
        <pc:spChg chg="del">
          <ac:chgData name="Anthony Gantt" userId="7714a41e-3ddb-47ab-812f-31ebf7f24cc3" providerId="ADAL" clId="{5806E192-057D-4999-86FC-4B41DE4EC9A2}" dt="2022-12-14T06:17:14.050" v="3395" actId="478"/>
          <ac:spMkLst>
            <pc:docMk/>
            <pc:sldMk cId="1659218573" sldId="390"/>
            <ac:spMk id="10" creationId="{00000000-0000-0000-0000-000000000000}"/>
          </ac:spMkLst>
        </pc:spChg>
      </pc:sldChg>
      <pc:sldChg chg="delSp modSp add mod modNotesTx">
        <pc:chgData name="Anthony Gantt" userId="7714a41e-3ddb-47ab-812f-31ebf7f24cc3" providerId="ADAL" clId="{5806E192-057D-4999-86FC-4B41DE4EC9A2}" dt="2022-12-14T06:57:29.975" v="4388" actId="115"/>
        <pc:sldMkLst>
          <pc:docMk/>
          <pc:sldMk cId="224197923" sldId="391"/>
        </pc:sldMkLst>
        <pc:spChg chg="mod">
          <ac:chgData name="Anthony Gantt" userId="7714a41e-3ddb-47ab-812f-31ebf7f24cc3" providerId="ADAL" clId="{5806E192-057D-4999-86FC-4B41DE4EC9A2}" dt="2022-12-14T06:57:29.975" v="4388" actId="115"/>
          <ac:spMkLst>
            <pc:docMk/>
            <pc:sldMk cId="224197923" sldId="391"/>
            <ac:spMk id="3" creationId="{04490B0E-8794-4CC8-AABA-D462D874D568}"/>
          </ac:spMkLst>
        </pc:spChg>
        <pc:spChg chg="del mod">
          <ac:chgData name="Anthony Gantt" userId="7714a41e-3ddb-47ab-812f-31ebf7f24cc3" providerId="ADAL" clId="{5806E192-057D-4999-86FC-4B41DE4EC9A2}" dt="2022-12-14T06:43:28.158" v="4132" actId="478"/>
          <ac:spMkLst>
            <pc:docMk/>
            <pc:sldMk cId="224197923" sldId="391"/>
            <ac:spMk id="4" creationId="{D24E99DD-07A7-6160-7A8D-0A81531EE6B2}"/>
          </ac:spMkLst>
        </pc:spChg>
      </pc:sldChg>
      <pc:sldChg chg="delSp modSp add del mod">
        <pc:chgData name="Anthony Gantt" userId="7714a41e-3ddb-47ab-812f-31ebf7f24cc3" providerId="ADAL" clId="{5806E192-057D-4999-86FC-4B41DE4EC9A2}" dt="2022-12-14T06:46:30.175" v="4197" actId="47"/>
        <pc:sldMkLst>
          <pc:docMk/>
          <pc:sldMk cId="2305992011" sldId="392"/>
        </pc:sldMkLst>
        <pc:spChg chg="del mod">
          <ac:chgData name="Anthony Gantt" userId="7714a41e-3ddb-47ab-812f-31ebf7f24cc3" providerId="ADAL" clId="{5806E192-057D-4999-86FC-4B41DE4EC9A2}" dt="2022-12-14T06:46:13.773" v="4195" actId="21"/>
          <ac:spMkLst>
            <pc:docMk/>
            <pc:sldMk cId="2305992011" sldId="392"/>
            <ac:spMk id="4" creationId="{D24E99DD-07A7-6160-7A8D-0A81531EE6B2}"/>
          </ac:spMkLst>
        </pc:spChg>
      </pc:sldChg>
      <pc:sldChg chg="addSp modSp add mod">
        <pc:chgData name="Anthony Gantt" userId="7714a41e-3ddb-47ab-812f-31ebf7f24cc3" providerId="ADAL" clId="{5806E192-057D-4999-86FC-4B41DE4EC9A2}" dt="2022-12-14T06:59:09.465" v="4396" actId="113"/>
        <pc:sldMkLst>
          <pc:docMk/>
          <pc:sldMk cId="1527732843" sldId="393"/>
        </pc:sldMkLst>
        <pc:spChg chg="mod">
          <ac:chgData name="Anthony Gantt" userId="7714a41e-3ddb-47ab-812f-31ebf7f24cc3" providerId="ADAL" clId="{5806E192-057D-4999-86FC-4B41DE4EC9A2}" dt="2022-12-14T06:59:09.465" v="4396" actId="113"/>
          <ac:spMkLst>
            <pc:docMk/>
            <pc:sldMk cId="1527732843" sldId="393"/>
            <ac:spMk id="3" creationId="{04490B0E-8794-4CC8-AABA-D462D874D568}"/>
          </ac:spMkLst>
        </pc:spChg>
        <pc:spChg chg="add mod">
          <ac:chgData name="Anthony Gantt" userId="7714a41e-3ddb-47ab-812f-31ebf7f24cc3" providerId="ADAL" clId="{5806E192-057D-4999-86FC-4B41DE4EC9A2}" dt="2022-12-14T06:46:21.746" v="4196"/>
          <ac:spMkLst>
            <pc:docMk/>
            <pc:sldMk cId="1527732843" sldId="393"/>
            <ac:spMk id="4" creationId="{77B4FF30-3158-0802-AD53-24C750D3FE8C}"/>
          </ac:spMkLst>
        </pc:spChg>
      </pc:sldChg>
      <pc:sldChg chg="addSp delSp modSp add mod ord delAnim modNotesTx">
        <pc:chgData name="Anthony Gantt" userId="7714a41e-3ddb-47ab-812f-31ebf7f24cc3" providerId="ADAL" clId="{5806E192-057D-4999-86FC-4B41DE4EC9A2}" dt="2022-12-14T07:04:24.254" v="4512" actId="1037"/>
        <pc:sldMkLst>
          <pc:docMk/>
          <pc:sldMk cId="1702047726" sldId="394"/>
        </pc:sldMkLst>
        <pc:spChg chg="mod">
          <ac:chgData name="Anthony Gantt" userId="7714a41e-3ddb-47ab-812f-31ebf7f24cc3" providerId="ADAL" clId="{5806E192-057D-4999-86FC-4B41DE4EC9A2}" dt="2022-12-14T06:51:30.909" v="4347" actId="403"/>
          <ac:spMkLst>
            <pc:docMk/>
            <pc:sldMk cId="1702047726" sldId="394"/>
            <ac:spMk id="2" creationId="{F7A46707-097C-40F8-9407-BC96B5DE9871}"/>
          </ac:spMkLst>
        </pc:spChg>
        <pc:spChg chg="del mod">
          <ac:chgData name="Anthony Gantt" userId="7714a41e-3ddb-47ab-812f-31ebf7f24cc3" providerId="ADAL" clId="{5806E192-057D-4999-86FC-4B41DE4EC9A2}" dt="2022-12-14T07:01:24.234" v="4400" actId="478"/>
          <ac:spMkLst>
            <pc:docMk/>
            <pc:sldMk cId="1702047726" sldId="394"/>
            <ac:spMk id="3" creationId="{04490B0E-8794-4CC8-AABA-D462D874D568}"/>
          </ac:spMkLst>
        </pc:spChg>
        <pc:spChg chg="add del mod">
          <ac:chgData name="Anthony Gantt" userId="7714a41e-3ddb-47ab-812f-31ebf7f24cc3" providerId="ADAL" clId="{5806E192-057D-4999-86FC-4B41DE4EC9A2}" dt="2022-12-14T07:01:30.528" v="4402" actId="478"/>
          <ac:spMkLst>
            <pc:docMk/>
            <pc:sldMk cId="1702047726" sldId="394"/>
            <ac:spMk id="7" creationId="{4D83F793-0B7D-881D-E0E2-3641A6BF1B15}"/>
          </ac:spMkLst>
        </pc:spChg>
        <pc:spChg chg="add mod">
          <ac:chgData name="Anthony Gantt" userId="7714a41e-3ddb-47ab-812f-31ebf7f24cc3" providerId="ADAL" clId="{5806E192-057D-4999-86FC-4B41DE4EC9A2}" dt="2022-12-14T07:04:24.254" v="4512" actId="1037"/>
          <ac:spMkLst>
            <pc:docMk/>
            <pc:sldMk cId="1702047726" sldId="394"/>
            <ac:spMk id="9" creationId="{383E51FC-2744-605E-069A-539055674E39}"/>
          </ac:spMkLst>
        </pc:spChg>
        <pc:grpChg chg="add del mod">
          <ac:chgData name="Anthony Gantt" userId="7714a41e-3ddb-47ab-812f-31ebf7f24cc3" providerId="ADAL" clId="{5806E192-057D-4999-86FC-4B41DE4EC9A2}" dt="2022-12-14T07:02:37.047" v="4411" actId="165"/>
          <ac:grpSpMkLst>
            <pc:docMk/>
            <pc:sldMk cId="1702047726" sldId="394"/>
            <ac:grpSpMk id="8" creationId="{E57AF35F-D3D6-A955-0B01-46A450EBF074}"/>
          </ac:grpSpMkLst>
        </pc:grpChg>
        <pc:picChg chg="del">
          <ac:chgData name="Anthony Gantt" userId="7714a41e-3ddb-47ab-812f-31ebf7f24cc3" providerId="ADAL" clId="{5806E192-057D-4999-86FC-4B41DE4EC9A2}" dt="2022-12-14T06:50:06.497" v="4288" actId="478"/>
          <ac:picMkLst>
            <pc:docMk/>
            <pc:sldMk cId="1702047726" sldId="394"/>
            <ac:picMk id="5" creationId="{914D41A7-594B-49B7-3218-182D2B7F0F8D}"/>
          </ac:picMkLst>
        </pc:picChg>
        <pc:picChg chg="add del mod topLvl">
          <ac:chgData name="Anthony Gantt" userId="7714a41e-3ddb-47ab-812f-31ebf7f24cc3" providerId="ADAL" clId="{5806E192-057D-4999-86FC-4B41DE4EC9A2}" dt="2022-12-14T07:02:40.552" v="4413" actId="478"/>
          <ac:picMkLst>
            <pc:docMk/>
            <pc:sldMk cId="1702047726" sldId="394"/>
            <ac:picMk id="6146" creationId="{A9F26B93-944E-BD40-7599-2BF59C3BF0D0}"/>
          </ac:picMkLst>
        </pc:picChg>
        <pc:picChg chg="add del mod topLvl">
          <ac:chgData name="Anthony Gantt" userId="7714a41e-3ddb-47ab-812f-31ebf7f24cc3" providerId="ADAL" clId="{5806E192-057D-4999-86FC-4B41DE4EC9A2}" dt="2022-12-14T07:02:40.552" v="4413" actId="478"/>
          <ac:picMkLst>
            <pc:docMk/>
            <pc:sldMk cId="1702047726" sldId="394"/>
            <ac:picMk id="6148" creationId="{6A352E1E-F355-9B21-177A-7358F6156DA8}"/>
          </ac:picMkLst>
        </pc:picChg>
        <pc:picChg chg="add mod">
          <ac:chgData name="Anthony Gantt" userId="7714a41e-3ddb-47ab-812f-31ebf7f24cc3" providerId="ADAL" clId="{5806E192-057D-4999-86FC-4B41DE4EC9A2}" dt="2022-12-14T07:03:00.419" v="4417" actId="1076"/>
          <ac:picMkLst>
            <pc:docMk/>
            <pc:sldMk cId="1702047726" sldId="394"/>
            <ac:picMk id="6150" creationId="{3FFEAB86-679F-EA6F-8ED2-CFB51C2B9195}"/>
          </ac:picMkLst>
        </pc:picChg>
      </pc:sldChg>
      <pc:sldChg chg="modSp add mod modNotesTx">
        <pc:chgData name="Anthony Gantt" userId="7714a41e-3ddb-47ab-812f-31ebf7f24cc3" providerId="ADAL" clId="{5806E192-057D-4999-86FC-4B41DE4EC9A2}" dt="2022-12-14T07:19:03.846" v="5604" actId="27636"/>
        <pc:sldMkLst>
          <pc:docMk/>
          <pc:sldMk cId="3446332645" sldId="395"/>
        </pc:sldMkLst>
        <pc:spChg chg="mod">
          <ac:chgData name="Anthony Gantt" userId="7714a41e-3ddb-47ab-812f-31ebf7f24cc3" providerId="ADAL" clId="{5806E192-057D-4999-86FC-4B41DE4EC9A2}" dt="2022-12-14T07:14:42.503" v="5270" actId="403"/>
          <ac:spMkLst>
            <pc:docMk/>
            <pc:sldMk cId="3446332645" sldId="395"/>
            <ac:spMk id="2" creationId="{F7A46707-097C-40F8-9407-BC96B5DE9871}"/>
          </ac:spMkLst>
        </pc:spChg>
        <pc:spChg chg="mod">
          <ac:chgData name="Anthony Gantt" userId="7714a41e-3ddb-47ab-812f-31ebf7f24cc3" providerId="ADAL" clId="{5806E192-057D-4999-86FC-4B41DE4EC9A2}" dt="2022-12-14T07:19:03.846" v="5604" actId="27636"/>
          <ac:spMkLst>
            <pc:docMk/>
            <pc:sldMk cId="3446332645" sldId="395"/>
            <ac:spMk id="3" creationId="{04490B0E-8794-4CC8-AABA-D462D874D568}"/>
          </ac:spMkLst>
        </pc:spChg>
        <pc:picChg chg="mod">
          <ac:chgData name="Anthony Gantt" userId="7714a41e-3ddb-47ab-812f-31ebf7f24cc3" providerId="ADAL" clId="{5806E192-057D-4999-86FC-4B41DE4EC9A2}" dt="2022-12-14T07:18:06.885" v="5596" actId="1076"/>
          <ac:picMkLst>
            <pc:docMk/>
            <pc:sldMk cId="3446332645" sldId="395"/>
            <ac:picMk id="9" creationId="{1E13D56B-B085-7086-9AEC-ACF997CC278E}"/>
          </ac:picMkLst>
        </pc:picChg>
      </pc:sldChg>
    </pc:docChg>
  </pc:docChgLst>
  <pc:docChgLst>
    <pc:chgData name="Anthony Gantt" userId="S::tony@ironwoodbc.com::7714a41e-3ddb-47ab-812f-31ebf7f24cc3" providerId="AD" clId="Web-{6FE24110-FE7E-6209-287D-E64BE37B868A}"/>
    <pc:docChg chg="modSld">
      <pc:chgData name="Anthony Gantt" userId="S::tony@ironwoodbc.com::7714a41e-3ddb-47ab-812f-31ebf7f24cc3" providerId="AD" clId="Web-{6FE24110-FE7E-6209-287D-E64BE37B868A}" dt="2022-12-14T20:08:59.313" v="7"/>
      <pc:docMkLst>
        <pc:docMk/>
      </pc:docMkLst>
      <pc:sldChg chg="modNotes">
        <pc:chgData name="Anthony Gantt" userId="S::tony@ironwoodbc.com::7714a41e-3ddb-47ab-812f-31ebf7f24cc3" providerId="AD" clId="Web-{6FE24110-FE7E-6209-287D-E64BE37B868A}" dt="2022-12-14T20:08:59.313" v="7"/>
        <pc:sldMkLst>
          <pc:docMk/>
          <pc:sldMk cId="2092671193" sldId="386"/>
        </pc:sldMkLst>
      </pc:sldChg>
    </pc:docChg>
  </pc:docChgLst>
  <pc:docChgLst>
    <pc:chgData name="Anthony Gantt" userId="S::tony@ironwoodbc.com::7714a41e-3ddb-47ab-812f-31ebf7f24cc3" providerId="AD" clId="Web-{57E76814-496B-F027-6E71-0B84756C44A3}"/>
    <pc:docChg chg="modSld">
      <pc:chgData name="Anthony Gantt" userId="S::tony@ironwoodbc.com::7714a41e-3ddb-47ab-812f-31ebf7f24cc3" providerId="AD" clId="Web-{57E76814-496B-F027-6E71-0B84756C44A3}" dt="2022-12-14T07:47:53.512" v="517" actId="20577"/>
      <pc:docMkLst>
        <pc:docMk/>
      </pc:docMkLst>
      <pc:sldChg chg="modNotes">
        <pc:chgData name="Anthony Gantt" userId="S::tony@ironwoodbc.com::7714a41e-3ddb-47ab-812f-31ebf7f24cc3" providerId="AD" clId="Web-{57E76814-496B-F027-6E71-0B84756C44A3}" dt="2022-12-14T07:30:01.244" v="128"/>
        <pc:sldMkLst>
          <pc:docMk/>
          <pc:sldMk cId="404513144" sldId="348"/>
        </pc:sldMkLst>
      </pc:sldChg>
      <pc:sldChg chg="modNotes">
        <pc:chgData name="Anthony Gantt" userId="S::tony@ironwoodbc.com::7714a41e-3ddb-47ab-812f-31ebf7f24cc3" providerId="AD" clId="Web-{57E76814-496B-F027-6E71-0B84756C44A3}" dt="2022-12-14T07:27:39.351" v="3"/>
        <pc:sldMkLst>
          <pc:docMk/>
          <pc:sldMk cId="1923361044" sldId="350"/>
        </pc:sldMkLst>
      </pc:sldChg>
      <pc:sldChg chg="modNotes">
        <pc:chgData name="Anthony Gantt" userId="S::tony@ironwoodbc.com::7714a41e-3ddb-47ab-812f-31ebf7f24cc3" providerId="AD" clId="Web-{57E76814-496B-F027-6E71-0B84756C44A3}" dt="2022-12-14T07:45:23.283" v="462"/>
        <pc:sldMkLst>
          <pc:docMk/>
          <pc:sldMk cId="114861115" sldId="351"/>
        </pc:sldMkLst>
      </pc:sldChg>
      <pc:sldChg chg="modNotes">
        <pc:chgData name="Anthony Gantt" userId="S::tony@ironwoodbc.com::7714a41e-3ddb-47ab-812f-31ebf7f24cc3" providerId="AD" clId="Web-{57E76814-496B-F027-6E71-0B84756C44A3}" dt="2022-12-14T07:47:11.244" v="502"/>
        <pc:sldMkLst>
          <pc:docMk/>
          <pc:sldMk cId="3843653212" sldId="352"/>
        </pc:sldMkLst>
      </pc:sldChg>
      <pc:sldChg chg="modSp">
        <pc:chgData name="Anthony Gantt" userId="S::tony@ironwoodbc.com::7714a41e-3ddb-47ab-812f-31ebf7f24cc3" providerId="AD" clId="Web-{57E76814-496B-F027-6E71-0B84756C44A3}" dt="2022-12-14T07:47:53.512" v="517" actId="20577"/>
        <pc:sldMkLst>
          <pc:docMk/>
          <pc:sldMk cId="4165731581" sldId="354"/>
        </pc:sldMkLst>
        <pc:spChg chg="mod">
          <ac:chgData name="Anthony Gantt" userId="S::tony@ironwoodbc.com::7714a41e-3ddb-47ab-812f-31ebf7f24cc3" providerId="AD" clId="Web-{57E76814-496B-F027-6E71-0B84756C44A3}" dt="2022-12-14T07:47:53.512" v="517" actId="20577"/>
          <ac:spMkLst>
            <pc:docMk/>
            <pc:sldMk cId="4165731581" sldId="354"/>
            <ac:spMk id="3" creationId="{04490B0E-8794-4CC8-AABA-D462D874D568}"/>
          </ac:spMkLst>
        </pc:spChg>
      </pc:sldChg>
      <pc:sldChg chg="modNotes">
        <pc:chgData name="Anthony Gantt" userId="S::tony@ironwoodbc.com::7714a41e-3ddb-47ab-812f-31ebf7f24cc3" providerId="AD" clId="Web-{57E76814-496B-F027-6E71-0B84756C44A3}" dt="2022-12-14T07:30:26.760" v="143"/>
        <pc:sldMkLst>
          <pc:docMk/>
          <pc:sldMk cId="3328080516" sldId="377"/>
        </pc:sldMkLst>
      </pc:sldChg>
      <pc:sldChg chg="modNotes">
        <pc:chgData name="Anthony Gantt" userId="S::tony@ironwoodbc.com::7714a41e-3ddb-47ab-812f-31ebf7f24cc3" providerId="AD" clId="Web-{57E76814-496B-F027-6E71-0B84756C44A3}" dt="2022-12-14T07:47:47.339" v="516"/>
        <pc:sldMkLst>
          <pc:docMk/>
          <pc:sldMk cId="1682573873" sldId="378"/>
        </pc:sldMkLst>
      </pc:sldChg>
      <pc:sldChg chg="modNotes">
        <pc:chgData name="Anthony Gantt" userId="S::tony@ironwoodbc.com::7714a41e-3ddb-47ab-812f-31ebf7f24cc3" providerId="AD" clId="Web-{57E76814-496B-F027-6E71-0B84756C44A3}" dt="2022-12-14T07:31:47.749" v="244"/>
        <pc:sldMkLst>
          <pc:docMk/>
          <pc:sldMk cId="693827029" sldId="380"/>
        </pc:sldMkLst>
      </pc:sldChg>
      <pc:sldChg chg="modNotes">
        <pc:chgData name="Anthony Gantt" userId="S::tony@ironwoodbc.com::7714a41e-3ddb-47ab-812f-31ebf7f24cc3" providerId="AD" clId="Web-{57E76814-496B-F027-6E71-0B84756C44A3}" dt="2022-12-14T07:34:05.472" v="340"/>
        <pc:sldMkLst>
          <pc:docMk/>
          <pc:sldMk cId="313036893" sldId="381"/>
        </pc:sldMkLst>
      </pc:sldChg>
      <pc:sldChg chg="modNotes">
        <pc:chgData name="Anthony Gantt" userId="S::tony@ironwoodbc.com::7714a41e-3ddb-47ab-812f-31ebf7f24cc3" providerId="AD" clId="Web-{57E76814-496B-F027-6E71-0B84756C44A3}" dt="2022-12-14T07:35:11.571" v="380"/>
        <pc:sldMkLst>
          <pc:docMk/>
          <pc:sldMk cId="2209174352" sldId="382"/>
        </pc:sldMkLst>
      </pc:sldChg>
      <pc:sldChg chg="modNotes">
        <pc:chgData name="Anthony Gantt" userId="S::tony@ironwoodbc.com::7714a41e-3ddb-47ab-812f-31ebf7f24cc3" providerId="AD" clId="Web-{57E76814-496B-F027-6E71-0B84756C44A3}" dt="2022-12-14T07:43:30.775" v="438"/>
        <pc:sldMkLst>
          <pc:docMk/>
          <pc:sldMk cId="847143015" sldId="383"/>
        </pc:sldMkLst>
      </pc:sldChg>
      <pc:sldChg chg="addSp delSp modSp modNotes">
        <pc:chgData name="Anthony Gantt" userId="S::tony@ironwoodbc.com::7714a41e-3ddb-47ab-812f-31ebf7f24cc3" providerId="AD" clId="Web-{57E76814-496B-F027-6E71-0B84756C44A3}" dt="2022-12-14T07:41:00.723" v="423" actId="1076"/>
        <pc:sldMkLst>
          <pc:docMk/>
          <pc:sldMk cId="913393922" sldId="384"/>
        </pc:sldMkLst>
        <pc:picChg chg="add del mod">
          <ac:chgData name="Anthony Gantt" userId="S::tony@ironwoodbc.com::7714a41e-3ddb-47ab-812f-31ebf7f24cc3" providerId="AD" clId="Web-{57E76814-496B-F027-6E71-0B84756C44A3}" dt="2022-12-14T07:41:00.723" v="423" actId="1076"/>
          <ac:picMkLst>
            <pc:docMk/>
            <pc:sldMk cId="913393922" sldId="384"/>
            <ac:picMk id="1028" creationId="{5307B3F7-6DC6-5580-A3DE-2B25308605BF}"/>
          </ac:picMkLst>
        </pc:picChg>
      </pc:sldChg>
      <pc:sldChg chg="modNotes">
        <pc:chgData name="Anthony Gantt" userId="S::tony@ironwoodbc.com::7714a41e-3ddb-47ab-812f-31ebf7f24cc3" providerId="AD" clId="Web-{57E76814-496B-F027-6E71-0B84756C44A3}" dt="2022-12-14T07:44:07.105" v="448"/>
        <pc:sldMkLst>
          <pc:docMk/>
          <pc:sldMk cId="3084580823" sldId="385"/>
        </pc:sldMkLst>
      </pc:sldChg>
      <pc:sldChg chg="modNotes">
        <pc:chgData name="Anthony Gantt" userId="S::tony@ironwoodbc.com::7714a41e-3ddb-47ab-812f-31ebf7f24cc3" providerId="AD" clId="Web-{57E76814-496B-F027-6E71-0B84756C44A3}" dt="2022-12-14T07:44:19.121" v="449"/>
        <pc:sldMkLst>
          <pc:docMk/>
          <pc:sldMk cId="2092671193" sldId="386"/>
        </pc:sldMkLst>
      </pc:sldChg>
      <pc:sldChg chg="modNotes">
        <pc:chgData name="Anthony Gantt" userId="S::tony@ironwoodbc.com::7714a41e-3ddb-47ab-812f-31ebf7f24cc3" providerId="AD" clId="Web-{57E76814-496B-F027-6E71-0B84756C44A3}" dt="2022-12-14T07:44:26.996" v="450"/>
        <pc:sldMkLst>
          <pc:docMk/>
          <pc:sldMk cId="1696419942" sldId="387"/>
        </pc:sldMkLst>
      </pc:sldChg>
      <pc:sldChg chg="modNotes">
        <pc:chgData name="Anthony Gantt" userId="S::tony@ironwoodbc.com::7714a41e-3ddb-47ab-812f-31ebf7f24cc3" providerId="AD" clId="Web-{57E76814-496B-F027-6E71-0B84756C44A3}" dt="2022-12-14T07:44:33.512" v="451"/>
        <pc:sldMkLst>
          <pc:docMk/>
          <pc:sldMk cId="2406952405" sldId="388"/>
        </pc:sldMkLst>
      </pc:sldChg>
      <pc:sldChg chg="modNotes">
        <pc:chgData name="Anthony Gantt" userId="S::tony@ironwoodbc.com::7714a41e-3ddb-47ab-812f-31ebf7f24cc3" providerId="AD" clId="Web-{57E76814-496B-F027-6E71-0B84756C44A3}" dt="2022-12-14T07:45:38.893" v="468"/>
        <pc:sldMkLst>
          <pc:docMk/>
          <pc:sldMk cId="848007493" sldId="389"/>
        </pc:sldMkLst>
      </pc:sldChg>
      <pc:sldChg chg="modNotes">
        <pc:chgData name="Anthony Gantt" userId="S::tony@ironwoodbc.com::7714a41e-3ddb-47ab-812f-31ebf7f24cc3" providerId="AD" clId="Web-{57E76814-496B-F027-6E71-0B84756C44A3}" dt="2022-12-14T07:45:50.768" v="470"/>
        <pc:sldMkLst>
          <pc:docMk/>
          <pc:sldMk cId="959247337" sldId="390"/>
        </pc:sldMkLst>
      </pc:sldChg>
      <pc:sldChg chg="modNotes">
        <pc:chgData name="Anthony Gantt" userId="S::tony@ironwoodbc.com::7714a41e-3ddb-47ab-812f-31ebf7f24cc3" providerId="AD" clId="Web-{57E76814-496B-F027-6E71-0B84756C44A3}" dt="2022-12-14T07:45:55.862" v="472"/>
        <pc:sldMkLst>
          <pc:docMk/>
          <pc:sldMk cId="224197923" sldId="391"/>
        </pc:sldMkLst>
      </pc:sldChg>
      <pc:sldChg chg="modNotes">
        <pc:chgData name="Anthony Gantt" userId="S::tony@ironwoodbc.com::7714a41e-3ddb-47ab-812f-31ebf7f24cc3" providerId="AD" clId="Web-{57E76814-496B-F027-6E71-0B84756C44A3}" dt="2022-12-14T07:46:04.300" v="474"/>
        <pc:sldMkLst>
          <pc:docMk/>
          <pc:sldMk cId="1527732843" sldId="393"/>
        </pc:sldMkLst>
      </pc:sldChg>
      <pc:sldChg chg="modNotes">
        <pc:chgData name="Anthony Gantt" userId="S::tony@ironwoodbc.com::7714a41e-3ddb-47ab-812f-31ebf7f24cc3" providerId="AD" clId="Web-{57E76814-496B-F027-6E71-0B84756C44A3}" dt="2022-12-14T07:46:58.098" v="500"/>
        <pc:sldMkLst>
          <pc:docMk/>
          <pc:sldMk cId="1702047726" sldId="394"/>
        </pc:sldMkLst>
      </pc:sldChg>
    </pc:docChg>
  </pc:docChgLst>
  <pc:docChgLst>
    <pc:chgData name="Anthony Gantt" userId="7714a41e-3ddb-47ab-812f-31ebf7f24cc3" providerId="ADAL" clId="{DA5E64C4-E358-433F-B566-2385138BF38B}"/>
    <pc:docChg chg="undo custSel addSld delSld modSld">
      <pc:chgData name="Anthony Gantt" userId="7714a41e-3ddb-47ab-812f-31ebf7f24cc3" providerId="ADAL" clId="{DA5E64C4-E358-433F-B566-2385138BF38B}" dt="2022-12-12T23:01:46.495" v="6691" actId="1036"/>
      <pc:docMkLst>
        <pc:docMk/>
      </pc:docMkLst>
      <pc:sldChg chg="modSp mod">
        <pc:chgData name="Anthony Gantt" userId="7714a41e-3ddb-47ab-812f-31ebf7f24cc3" providerId="ADAL" clId="{DA5E64C4-E358-433F-B566-2385138BF38B}" dt="2022-12-12T16:22:09.447" v="65" actId="20577"/>
        <pc:sldMkLst>
          <pc:docMk/>
          <pc:sldMk cId="0" sldId="277"/>
        </pc:sldMkLst>
        <pc:spChg chg="mod">
          <ac:chgData name="Anthony Gantt" userId="7714a41e-3ddb-47ab-812f-31ebf7f24cc3" providerId="ADAL" clId="{DA5E64C4-E358-433F-B566-2385138BF38B}" dt="2022-12-12T16:21:28.145" v="46" actId="1076"/>
          <ac:spMkLst>
            <pc:docMk/>
            <pc:sldMk cId="0" sldId="277"/>
            <ac:spMk id="2" creationId="{00000000-0000-0000-0000-000000000000}"/>
          </ac:spMkLst>
        </pc:spChg>
        <pc:spChg chg="mod">
          <ac:chgData name="Anthony Gantt" userId="7714a41e-3ddb-47ab-812f-31ebf7f24cc3" providerId="ADAL" clId="{DA5E64C4-E358-433F-B566-2385138BF38B}" dt="2022-12-12T16:21:32.625" v="47" actId="313"/>
          <ac:spMkLst>
            <pc:docMk/>
            <pc:sldMk cId="0" sldId="277"/>
            <ac:spMk id="6" creationId="{00000000-0000-0000-0000-000000000000}"/>
          </ac:spMkLst>
        </pc:spChg>
        <pc:spChg chg="mod">
          <ac:chgData name="Anthony Gantt" userId="7714a41e-3ddb-47ab-812f-31ebf7f24cc3" providerId="ADAL" clId="{DA5E64C4-E358-433F-B566-2385138BF38B}" dt="2022-12-12T16:22:09.447" v="65" actId="20577"/>
          <ac:spMkLst>
            <pc:docMk/>
            <pc:sldMk cId="0" sldId="277"/>
            <ac:spMk id="10" creationId="{00000000-0000-0000-0000-000000000000}"/>
          </ac:spMkLst>
        </pc:spChg>
      </pc:sldChg>
      <pc:sldChg chg="addSp delSp modSp mod setBg delAnim modAnim modNotesTx">
        <pc:chgData name="Anthony Gantt" userId="7714a41e-3ddb-47ab-812f-31ebf7f24cc3" providerId="ADAL" clId="{DA5E64C4-E358-433F-B566-2385138BF38B}" dt="2022-12-12T17:24:52.613" v="1836" actId="6549"/>
        <pc:sldMkLst>
          <pc:docMk/>
          <pc:sldMk cId="404513144" sldId="348"/>
        </pc:sldMkLst>
        <pc:spChg chg="mod">
          <ac:chgData name="Anthony Gantt" userId="7714a41e-3ddb-47ab-812f-31ebf7f24cc3" providerId="ADAL" clId="{DA5E64C4-E358-433F-B566-2385138BF38B}" dt="2022-12-12T17:22:20.262" v="1793" actId="20577"/>
          <ac:spMkLst>
            <pc:docMk/>
            <pc:sldMk cId="404513144" sldId="348"/>
            <ac:spMk id="2" creationId="{F7A46707-097C-40F8-9407-BC96B5DE9871}"/>
          </ac:spMkLst>
        </pc:spChg>
        <pc:spChg chg="del mod">
          <ac:chgData name="Anthony Gantt" userId="7714a41e-3ddb-47ab-812f-31ebf7f24cc3" providerId="ADAL" clId="{DA5E64C4-E358-433F-B566-2385138BF38B}" dt="2022-12-12T17:16:49.626" v="1672" actId="478"/>
          <ac:spMkLst>
            <pc:docMk/>
            <pc:sldMk cId="404513144" sldId="348"/>
            <ac:spMk id="5" creationId="{5611AF01-1A9D-4192-B3C8-00B902609B0F}"/>
          </ac:spMkLst>
        </pc:spChg>
        <pc:spChg chg="del mod">
          <ac:chgData name="Anthony Gantt" userId="7714a41e-3ddb-47ab-812f-31ebf7f24cc3" providerId="ADAL" clId="{DA5E64C4-E358-433F-B566-2385138BF38B}" dt="2022-12-12T16:47:29.471" v="652"/>
          <ac:spMkLst>
            <pc:docMk/>
            <pc:sldMk cId="404513144" sldId="348"/>
            <ac:spMk id="6" creationId="{A5905E4F-2868-4CAF-A540-8796F4F82A2D}"/>
          </ac:spMkLst>
        </pc:spChg>
        <pc:spChg chg="add mod">
          <ac:chgData name="Anthony Gantt" userId="7714a41e-3ddb-47ab-812f-31ebf7f24cc3" providerId="ADAL" clId="{DA5E64C4-E358-433F-B566-2385138BF38B}" dt="2022-12-12T16:56:51.439" v="973" actId="20577"/>
          <ac:spMkLst>
            <pc:docMk/>
            <pc:sldMk cId="404513144" sldId="348"/>
            <ac:spMk id="7" creationId="{C30DBAB2-41DC-605B-1FB2-768B459B3DB5}"/>
          </ac:spMkLst>
        </pc:spChg>
        <pc:spChg chg="add mod">
          <ac:chgData name="Anthony Gantt" userId="7714a41e-3ddb-47ab-812f-31ebf7f24cc3" providerId="ADAL" clId="{DA5E64C4-E358-433F-B566-2385138BF38B}" dt="2022-12-12T17:14:57.593" v="1670" actId="20577"/>
          <ac:spMkLst>
            <pc:docMk/>
            <pc:sldMk cId="404513144" sldId="348"/>
            <ac:spMk id="9" creationId="{6AC42D52-AD75-D2F1-8498-1C5CA0BD41CA}"/>
          </ac:spMkLst>
        </pc:spChg>
        <pc:spChg chg="add mod">
          <ac:chgData name="Anthony Gantt" userId="7714a41e-3ddb-47ab-812f-31ebf7f24cc3" providerId="ADAL" clId="{DA5E64C4-E358-433F-B566-2385138BF38B}" dt="2022-12-12T17:24:27.136" v="1832" actId="20577"/>
          <ac:spMkLst>
            <pc:docMk/>
            <pc:sldMk cId="404513144" sldId="348"/>
            <ac:spMk id="11" creationId="{8519134A-014B-150D-E284-EBE929CFA3CD}"/>
          </ac:spMkLst>
        </pc:spChg>
        <pc:picChg chg="add mod ord">
          <ac:chgData name="Anthony Gantt" userId="7714a41e-3ddb-47ab-812f-31ebf7f24cc3" providerId="ADAL" clId="{DA5E64C4-E358-433F-B566-2385138BF38B}" dt="2022-12-12T17:22:28.434" v="1795" actId="1076"/>
          <ac:picMkLst>
            <pc:docMk/>
            <pc:sldMk cId="404513144" sldId="348"/>
            <ac:picMk id="4" creationId="{47DE4A7F-0301-B035-92BD-9372A68145A2}"/>
          </ac:picMkLst>
        </pc:picChg>
      </pc:sldChg>
      <pc:sldChg chg="addSp delSp modSp add del mod setBg modNotesTx">
        <pc:chgData name="Anthony Gantt" userId="7714a41e-3ddb-47ab-812f-31ebf7f24cc3" providerId="ADAL" clId="{DA5E64C4-E358-433F-B566-2385138BF38B}" dt="2022-12-12T19:17:36.802" v="3075" actId="2696"/>
        <pc:sldMkLst>
          <pc:docMk/>
          <pc:sldMk cId="2224460734" sldId="349"/>
        </pc:sldMkLst>
        <pc:spChg chg="mod">
          <ac:chgData name="Anthony Gantt" userId="7714a41e-3ddb-47ab-812f-31ebf7f24cc3" providerId="ADAL" clId="{DA5E64C4-E358-433F-B566-2385138BF38B}" dt="2022-12-12T19:14:01.182" v="2960" actId="21"/>
          <ac:spMkLst>
            <pc:docMk/>
            <pc:sldMk cId="2224460734" sldId="349"/>
            <ac:spMk id="2" creationId="{F7A46707-097C-40F8-9407-BC96B5DE9871}"/>
          </ac:spMkLst>
        </pc:spChg>
        <pc:spChg chg="mod">
          <ac:chgData name="Anthony Gantt" userId="7714a41e-3ddb-47ab-812f-31ebf7f24cc3" providerId="ADAL" clId="{DA5E64C4-E358-433F-B566-2385138BF38B}" dt="2022-12-12T18:46:07.449" v="2918" actId="1076"/>
          <ac:spMkLst>
            <pc:docMk/>
            <pc:sldMk cId="2224460734" sldId="349"/>
            <ac:spMk id="3" creationId="{04490B0E-8794-4CC8-AABA-D462D874D568}"/>
          </ac:spMkLst>
        </pc:spChg>
        <pc:spChg chg="del mod">
          <ac:chgData name="Anthony Gantt" userId="7714a41e-3ddb-47ab-812f-31ebf7f24cc3" providerId="ADAL" clId="{DA5E64C4-E358-433F-B566-2385138BF38B}" dt="2022-12-12T19:14:34.617" v="2967" actId="21"/>
          <ac:spMkLst>
            <pc:docMk/>
            <pc:sldMk cId="2224460734" sldId="349"/>
            <ac:spMk id="4" creationId="{FE181E7D-0BF3-4898-964C-EC89C0203743}"/>
          </ac:spMkLst>
        </pc:spChg>
        <pc:spChg chg="add del mod">
          <ac:chgData name="Anthony Gantt" userId="7714a41e-3ddb-47ab-812f-31ebf7f24cc3" providerId="ADAL" clId="{DA5E64C4-E358-433F-B566-2385138BF38B}" dt="2022-12-12T18:20:50.746" v="2854"/>
          <ac:spMkLst>
            <pc:docMk/>
            <pc:sldMk cId="2224460734" sldId="349"/>
            <ac:spMk id="5" creationId="{8AFD4763-F1CF-0132-A4F4-33AF8CABC8EA}"/>
          </ac:spMkLst>
        </pc:spChg>
        <pc:spChg chg="add del mod">
          <ac:chgData name="Anthony Gantt" userId="7714a41e-3ddb-47ab-812f-31ebf7f24cc3" providerId="ADAL" clId="{DA5E64C4-E358-433F-B566-2385138BF38B}" dt="2022-12-12T18:20:50.746" v="2854"/>
          <ac:spMkLst>
            <pc:docMk/>
            <pc:sldMk cId="2224460734" sldId="349"/>
            <ac:spMk id="6" creationId="{32E09F78-BE1D-DED6-18E6-66C598CC0DD0}"/>
          </ac:spMkLst>
        </pc:spChg>
        <pc:spChg chg="add del mod">
          <ac:chgData name="Anthony Gantt" userId="7714a41e-3ddb-47ab-812f-31ebf7f24cc3" providerId="ADAL" clId="{DA5E64C4-E358-433F-B566-2385138BF38B}" dt="2022-12-12T18:22:17.549" v="2864"/>
          <ac:spMkLst>
            <pc:docMk/>
            <pc:sldMk cId="2224460734" sldId="349"/>
            <ac:spMk id="9" creationId="{8EEF6D7B-F2B0-A9B4-3454-B6E6209BD11B}"/>
          </ac:spMkLst>
        </pc:spChg>
        <pc:spChg chg="add del mod">
          <ac:chgData name="Anthony Gantt" userId="7714a41e-3ddb-47ab-812f-31ebf7f24cc3" providerId="ADAL" clId="{DA5E64C4-E358-433F-B566-2385138BF38B}" dt="2022-12-12T18:22:17.549" v="2864"/>
          <ac:spMkLst>
            <pc:docMk/>
            <pc:sldMk cId="2224460734" sldId="349"/>
            <ac:spMk id="10" creationId="{CB446DA4-E906-5E49-4BB0-BB0FC4FE3957}"/>
          </ac:spMkLst>
        </pc:spChg>
        <pc:picChg chg="add del mod ord">
          <ac:chgData name="Anthony Gantt" userId="7714a41e-3ddb-47ab-812f-31ebf7f24cc3" providerId="ADAL" clId="{DA5E64C4-E358-433F-B566-2385138BF38B}" dt="2022-12-12T18:48:53.770" v="2921" actId="21"/>
          <ac:picMkLst>
            <pc:docMk/>
            <pc:sldMk cId="2224460734" sldId="349"/>
            <ac:picMk id="8" creationId="{9886D06D-C733-BB45-1EDF-E28C82195BEC}"/>
          </ac:picMkLst>
        </pc:picChg>
      </pc:sldChg>
      <pc:sldChg chg="addSp delSp modSp mod addAnim delAnim modAnim modNotesTx">
        <pc:chgData name="Anthony Gantt" userId="7714a41e-3ddb-47ab-812f-31ebf7f24cc3" providerId="ADAL" clId="{DA5E64C4-E358-433F-B566-2385138BF38B}" dt="2022-12-12T18:15:03.809" v="2852" actId="14100"/>
        <pc:sldMkLst>
          <pc:docMk/>
          <pc:sldMk cId="1923361044" sldId="350"/>
        </pc:sldMkLst>
        <pc:spChg chg="mod">
          <ac:chgData name="Anthony Gantt" userId="7714a41e-3ddb-47ab-812f-31ebf7f24cc3" providerId="ADAL" clId="{DA5E64C4-E358-433F-B566-2385138BF38B}" dt="2022-12-12T18:13:46.053" v="2850" actId="20577"/>
          <ac:spMkLst>
            <pc:docMk/>
            <pc:sldMk cId="1923361044" sldId="350"/>
            <ac:spMk id="2" creationId="{BD89D128-1B66-42C4-92EC-D50E97BF7271}"/>
          </ac:spMkLst>
        </pc:spChg>
        <pc:spChg chg="add del mod">
          <ac:chgData name="Anthony Gantt" userId="7714a41e-3ddb-47ab-812f-31ebf7f24cc3" providerId="ADAL" clId="{DA5E64C4-E358-433F-B566-2385138BF38B}" dt="2022-12-12T18:11:22.299" v="2763" actId="478"/>
          <ac:spMkLst>
            <pc:docMk/>
            <pc:sldMk cId="1923361044" sldId="350"/>
            <ac:spMk id="5" creationId="{778921BB-D903-F33A-6DDA-FD4542AE9FF1}"/>
          </ac:spMkLst>
        </pc:spChg>
        <pc:spChg chg="add del mod">
          <ac:chgData name="Anthony Gantt" userId="7714a41e-3ddb-47ab-812f-31ebf7f24cc3" providerId="ADAL" clId="{DA5E64C4-E358-433F-B566-2385138BF38B}" dt="2022-12-12T18:11:46.640" v="2769" actId="478"/>
          <ac:spMkLst>
            <pc:docMk/>
            <pc:sldMk cId="1923361044" sldId="350"/>
            <ac:spMk id="10" creationId="{2E35AB07-FB76-CBC6-AD08-95E6BF783A7A}"/>
          </ac:spMkLst>
        </pc:spChg>
        <pc:spChg chg="add del mod">
          <ac:chgData name="Anthony Gantt" userId="7714a41e-3ddb-47ab-812f-31ebf7f24cc3" providerId="ADAL" clId="{DA5E64C4-E358-433F-B566-2385138BF38B}" dt="2022-12-12T18:12:52.788" v="2778" actId="478"/>
          <ac:spMkLst>
            <pc:docMk/>
            <pc:sldMk cId="1923361044" sldId="350"/>
            <ac:spMk id="12" creationId="{18A06E52-FBD8-8A39-D3F5-3E404F9A787B}"/>
          </ac:spMkLst>
        </pc:spChg>
        <pc:picChg chg="add mod ord">
          <ac:chgData name="Anthony Gantt" userId="7714a41e-3ddb-47ab-812f-31ebf7f24cc3" providerId="ADAL" clId="{DA5E64C4-E358-433F-B566-2385138BF38B}" dt="2022-12-12T18:15:03.809" v="2852" actId="14100"/>
          <ac:picMkLst>
            <pc:docMk/>
            <pc:sldMk cId="1923361044" sldId="350"/>
            <ac:picMk id="3" creationId="{38963817-9F52-3E9A-3A43-DBEE53B90DFC}"/>
          </ac:picMkLst>
        </pc:picChg>
        <pc:picChg chg="add del">
          <ac:chgData name="Anthony Gantt" userId="7714a41e-3ddb-47ab-812f-31ebf7f24cc3" providerId="ADAL" clId="{DA5E64C4-E358-433F-B566-2385138BF38B}" dt="2022-12-12T18:12:46.446" v="2777" actId="478"/>
          <ac:picMkLst>
            <pc:docMk/>
            <pc:sldMk cId="1923361044" sldId="350"/>
            <ac:picMk id="9" creationId="{A2E31604-502F-46D1-B1D3-0C0F8BF14C40}"/>
          </ac:picMkLst>
        </pc:picChg>
      </pc:sldChg>
      <pc:sldChg chg="addSp delSp modSp mod setBg delAnim modAnim modNotesTx">
        <pc:chgData name="Anthony Gantt" userId="7714a41e-3ddb-47ab-812f-31ebf7f24cc3" providerId="ADAL" clId="{DA5E64C4-E358-433F-B566-2385138BF38B}" dt="2022-12-12T22:09:29.121" v="5893" actId="20577"/>
        <pc:sldMkLst>
          <pc:docMk/>
          <pc:sldMk cId="114861115" sldId="351"/>
        </pc:sldMkLst>
        <pc:spChg chg="mod">
          <ac:chgData name="Anthony Gantt" userId="7714a41e-3ddb-47ab-812f-31ebf7f24cc3" providerId="ADAL" clId="{DA5E64C4-E358-433F-B566-2385138BF38B}" dt="2022-12-12T20:14:01.109" v="4015" actId="20577"/>
          <ac:spMkLst>
            <pc:docMk/>
            <pc:sldMk cId="114861115" sldId="351"/>
            <ac:spMk id="2" creationId="{F7A46707-097C-40F8-9407-BC96B5DE9871}"/>
          </ac:spMkLst>
        </pc:spChg>
        <pc:spChg chg="mod">
          <ac:chgData name="Anthony Gantt" userId="7714a41e-3ddb-47ab-812f-31ebf7f24cc3" providerId="ADAL" clId="{DA5E64C4-E358-433F-B566-2385138BF38B}" dt="2022-12-12T19:40:07.228" v="3735" actId="1035"/>
          <ac:spMkLst>
            <pc:docMk/>
            <pc:sldMk cId="114861115" sldId="351"/>
            <ac:spMk id="3" creationId="{04490B0E-8794-4CC8-AABA-D462D874D568}"/>
          </ac:spMkLst>
        </pc:spChg>
        <pc:spChg chg="mod">
          <ac:chgData name="Anthony Gantt" userId="7714a41e-3ddb-47ab-812f-31ebf7f24cc3" providerId="ADAL" clId="{DA5E64C4-E358-433F-B566-2385138BF38B}" dt="2022-12-12T19:26:11.940" v="3398" actId="20577"/>
          <ac:spMkLst>
            <pc:docMk/>
            <pc:sldMk cId="114861115" sldId="351"/>
            <ac:spMk id="4" creationId="{FE181E7D-0BF3-4898-964C-EC89C0203743}"/>
          </ac:spMkLst>
        </pc:spChg>
        <pc:spChg chg="del mod">
          <ac:chgData name="Anthony Gantt" userId="7714a41e-3ddb-47ab-812f-31ebf7f24cc3" providerId="ADAL" clId="{DA5E64C4-E358-433F-B566-2385138BF38B}" dt="2022-12-12T19:27:41.735" v="3412" actId="478"/>
          <ac:spMkLst>
            <pc:docMk/>
            <pc:sldMk cId="114861115" sldId="351"/>
            <ac:spMk id="6" creationId="{1F4D8FE8-53B4-490E-B61B-1861E9BB1500}"/>
          </ac:spMkLst>
        </pc:spChg>
        <pc:spChg chg="del">
          <ac:chgData name="Anthony Gantt" userId="7714a41e-3ddb-47ab-812f-31ebf7f24cc3" providerId="ADAL" clId="{DA5E64C4-E358-433F-B566-2385138BF38B}" dt="2022-12-12T19:27:45.569" v="3413" actId="478"/>
          <ac:spMkLst>
            <pc:docMk/>
            <pc:sldMk cId="114861115" sldId="351"/>
            <ac:spMk id="8" creationId="{0D811BB6-1A56-43B7-9BA4-28090F2C17D9}"/>
          </ac:spMkLst>
        </pc:spChg>
        <pc:spChg chg="del">
          <ac:chgData name="Anthony Gantt" userId="7714a41e-3ddb-47ab-812f-31ebf7f24cc3" providerId="ADAL" clId="{DA5E64C4-E358-433F-B566-2385138BF38B}" dt="2022-12-12T19:27:48.191" v="3414" actId="478"/>
          <ac:spMkLst>
            <pc:docMk/>
            <pc:sldMk cId="114861115" sldId="351"/>
            <ac:spMk id="10" creationId="{2FA6245E-23AF-4059-93D2-4D1C911A81BD}"/>
          </ac:spMkLst>
        </pc:spChg>
        <pc:spChg chg="del">
          <ac:chgData name="Anthony Gantt" userId="7714a41e-3ddb-47ab-812f-31ebf7f24cc3" providerId="ADAL" clId="{DA5E64C4-E358-433F-B566-2385138BF38B}" dt="2022-12-12T19:27:50.607" v="3415" actId="478"/>
          <ac:spMkLst>
            <pc:docMk/>
            <pc:sldMk cId="114861115" sldId="351"/>
            <ac:spMk id="12" creationId="{1D69EE91-EF64-4D10-9F44-C6536EB19B05}"/>
          </ac:spMkLst>
        </pc:spChg>
        <pc:picChg chg="add del mod ord">
          <ac:chgData name="Anthony Gantt" userId="7714a41e-3ddb-47ab-812f-31ebf7f24cc3" providerId="ADAL" clId="{DA5E64C4-E358-433F-B566-2385138BF38B}" dt="2022-12-12T20:04:38.462" v="3886" actId="478"/>
          <ac:picMkLst>
            <pc:docMk/>
            <pc:sldMk cId="114861115" sldId="351"/>
            <ac:picMk id="7" creationId="{5288C1ED-7617-4140-CC0D-F9DD5EA21824}"/>
          </ac:picMkLst>
        </pc:picChg>
        <pc:picChg chg="add mod ord">
          <ac:chgData name="Anthony Gantt" userId="7714a41e-3ddb-47ab-812f-31ebf7f24cc3" providerId="ADAL" clId="{DA5E64C4-E358-433F-B566-2385138BF38B}" dt="2022-12-12T20:06:42.946" v="3979" actId="14100"/>
          <ac:picMkLst>
            <pc:docMk/>
            <pc:sldMk cId="114861115" sldId="351"/>
            <ac:picMk id="11" creationId="{0208CF21-C3E5-81A8-117F-16A7DD11B926}"/>
          </ac:picMkLst>
        </pc:picChg>
      </pc:sldChg>
      <pc:sldChg chg="addSp delSp modSp mod setBg delAnim modAnim modNotesTx">
        <pc:chgData name="Anthony Gantt" userId="7714a41e-3ddb-47ab-812f-31ebf7f24cc3" providerId="ADAL" clId="{DA5E64C4-E358-433F-B566-2385138BF38B}" dt="2022-12-12T21:38:27.578" v="5294" actId="5793"/>
        <pc:sldMkLst>
          <pc:docMk/>
          <pc:sldMk cId="3843653212" sldId="352"/>
        </pc:sldMkLst>
        <pc:spChg chg="mod">
          <ac:chgData name="Anthony Gantt" userId="7714a41e-3ddb-47ab-812f-31ebf7f24cc3" providerId="ADAL" clId="{DA5E64C4-E358-433F-B566-2385138BF38B}" dt="2022-12-12T20:43:01.483" v="4198" actId="20577"/>
          <ac:spMkLst>
            <pc:docMk/>
            <pc:sldMk cId="3843653212" sldId="352"/>
            <ac:spMk id="2" creationId="{F7A46707-097C-40F8-9407-BC96B5DE9871}"/>
          </ac:spMkLst>
        </pc:spChg>
        <pc:spChg chg="mod">
          <ac:chgData name="Anthony Gantt" userId="7714a41e-3ddb-47ab-812f-31ebf7f24cc3" providerId="ADAL" clId="{DA5E64C4-E358-433F-B566-2385138BF38B}" dt="2022-12-12T21:38:27.578" v="5294" actId="5793"/>
          <ac:spMkLst>
            <pc:docMk/>
            <pc:sldMk cId="3843653212" sldId="352"/>
            <ac:spMk id="3" creationId="{04490B0E-8794-4CC8-AABA-D462D874D568}"/>
          </ac:spMkLst>
        </pc:spChg>
        <pc:spChg chg="del">
          <ac:chgData name="Anthony Gantt" userId="7714a41e-3ddb-47ab-812f-31ebf7f24cc3" providerId="ADAL" clId="{DA5E64C4-E358-433F-B566-2385138BF38B}" dt="2022-12-12T20:42:34.316" v="4177" actId="478"/>
          <ac:spMkLst>
            <pc:docMk/>
            <pc:sldMk cId="3843653212" sldId="352"/>
            <ac:spMk id="6" creationId="{D7B37C83-272A-4DA9-8C54-1F8D876ADFB8}"/>
          </ac:spMkLst>
        </pc:spChg>
        <pc:spChg chg="del">
          <ac:chgData name="Anthony Gantt" userId="7714a41e-3ddb-47ab-812f-31ebf7f24cc3" providerId="ADAL" clId="{DA5E64C4-E358-433F-B566-2385138BF38B}" dt="2022-12-12T20:42:31.693" v="4176" actId="478"/>
          <ac:spMkLst>
            <pc:docMk/>
            <pc:sldMk cId="3843653212" sldId="352"/>
            <ac:spMk id="8" creationId="{64A3B051-9087-4958-B9AF-931513FE338C}"/>
          </ac:spMkLst>
        </pc:spChg>
        <pc:spChg chg="del">
          <ac:chgData name="Anthony Gantt" userId="7714a41e-3ddb-47ab-812f-31ebf7f24cc3" providerId="ADAL" clId="{DA5E64C4-E358-433F-B566-2385138BF38B}" dt="2022-12-12T20:42:25.821" v="4174" actId="478"/>
          <ac:spMkLst>
            <pc:docMk/>
            <pc:sldMk cId="3843653212" sldId="352"/>
            <ac:spMk id="10" creationId="{729AAAB7-25EF-47A1-A45F-FD07DCF79198}"/>
          </ac:spMkLst>
        </pc:spChg>
        <pc:spChg chg="del">
          <ac:chgData name="Anthony Gantt" userId="7714a41e-3ddb-47ab-812f-31ebf7f24cc3" providerId="ADAL" clId="{DA5E64C4-E358-433F-B566-2385138BF38B}" dt="2022-12-12T20:42:28.780" v="4175" actId="478"/>
          <ac:spMkLst>
            <pc:docMk/>
            <pc:sldMk cId="3843653212" sldId="352"/>
            <ac:spMk id="12" creationId="{381B957C-E06E-46D8-BDF0-C7CB6F04DF0F}"/>
          </ac:spMkLst>
        </pc:spChg>
        <pc:picChg chg="add mod ord">
          <ac:chgData name="Anthony Gantt" userId="7714a41e-3ddb-47ab-812f-31ebf7f24cc3" providerId="ADAL" clId="{DA5E64C4-E358-433F-B566-2385138BF38B}" dt="2022-12-12T20:55:25.338" v="4386" actId="29295"/>
          <ac:picMkLst>
            <pc:docMk/>
            <pc:sldMk cId="3843653212" sldId="352"/>
            <ac:picMk id="5" creationId="{CCDB8D9F-D3C6-503B-DC55-C8F05FF6EE09}"/>
          </ac:picMkLst>
        </pc:picChg>
      </pc:sldChg>
      <pc:sldChg chg="addSp delSp modSp mod setBg delAnim modNotesTx">
        <pc:chgData name="Anthony Gantt" userId="7714a41e-3ddb-47ab-812f-31ebf7f24cc3" providerId="ADAL" clId="{DA5E64C4-E358-433F-B566-2385138BF38B}" dt="2022-12-12T22:08:27.429" v="5873" actId="20577"/>
        <pc:sldMkLst>
          <pc:docMk/>
          <pc:sldMk cId="4165731581" sldId="354"/>
        </pc:sldMkLst>
        <pc:spChg chg="mod">
          <ac:chgData name="Anthony Gantt" userId="7714a41e-3ddb-47ab-812f-31ebf7f24cc3" providerId="ADAL" clId="{DA5E64C4-E358-433F-B566-2385138BF38B}" dt="2022-12-12T21:39:27.845" v="5318" actId="20577"/>
          <ac:spMkLst>
            <pc:docMk/>
            <pc:sldMk cId="4165731581" sldId="354"/>
            <ac:spMk id="2" creationId="{F7A46707-097C-40F8-9407-BC96B5DE9871}"/>
          </ac:spMkLst>
        </pc:spChg>
        <pc:spChg chg="mod">
          <ac:chgData name="Anthony Gantt" userId="7714a41e-3ddb-47ab-812f-31ebf7f24cc3" providerId="ADAL" clId="{DA5E64C4-E358-433F-B566-2385138BF38B}" dt="2022-12-12T22:02:15.603" v="5826" actId="403"/>
          <ac:spMkLst>
            <pc:docMk/>
            <pc:sldMk cId="4165731581" sldId="354"/>
            <ac:spMk id="3" creationId="{04490B0E-8794-4CC8-AABA-D462D874D568}"/>
          </ac:spMkLst>
        </pc:spChg>
        <pc:spChg chg="add del mod">
          <ac:chgData name="Anthony Gantt" userId="7714a41e-3ddb-47ab-812f-31ebf7f24cc3" providerId="ADAL" clId="{DA5E64C4-E358-433F-B566-2385138BF38B}" dt="2022-12-12T21:32:37.029" v="5244"/>
          <ac:spMkLst>
            <pc:docMk/>
            <pc:sldMk cId="4165731581" sldId="354"/>
            <ac:spMk id="5" creationId="{96521FA5-8172-0095-C392-0BB0867E4054}"/>
          </ac:spMkLst>
        </pc:spChg>
        <pc:spChg chg="del">
          <ac:chgData name="Anthony Gantt" userId="7714a41e-3ddb-47ab-812f-31ebf7f24cc3" providerId="ADAL" clId="{DA5E64C4-E358-433F-B566-2385138BF38B}" dt="2022-12-12T21:25:29.039" v="4616" actId="478"/>
          <ac:spMkLst>
            <pc:docMk/>
            <pc:sldMk cId="4165731581" sldId="354"/>
            <ac:spMk id="6" creationId="{D7B37C83-272A-4DA9-8C54-1F8D876ADFB8}"/>
          </ac:spMkLst>
        </pc:spChg>
        <pc:spChg chg="del">
          <ac:chgData name="Anthony Gantt" userId="7714a41e-3ddb-47ab-812f-31ebf7f24cc3" providerId="ADAL" clId="{DA5E64C4-E358-433F-B566-2385138BF38B}" dt="2022-12-12T21:25:32.211" v="4617" actId="478"/>
          <ac:spMkLst>
            <pc:docMk/>
            <pc:sldMk cId="4165731581" sldId="354"/>
            <ac:spMk id="8" creationId="{64A3B051-9087-4958-B9AF-931513FE338C}"/>
          </ac:spMkLst>
        </pc:spChg>
        <pc:spChg chg="del">
          <ac:chgData name="Anthony Gantt" userId="7714a41e-3ddb-47ab-812f-31ebf7f24cc3" providerId="ADAL" clId="{DA5E64C4-E358-433F-B566-2385138BF38B}" dt="2022-12-12T21:25:21.547" v="4615" actId="478"/>
          <ac:spMkLst>
            <pc:docMk/>
            <pc:sldMk cId="4165731581" sldId="354"/>
            <ac:spMk id="10" creationId="{729AAAB7-25EF-47A1-A45F-FD07DCF79198}"/>
          </ac:spMkLst>
        </pc:spChg>
        <pc:picChg chg="add mod ord">
          <ac:chgData name="Anthony Gantt" userId="7714a41e-3ddb-47ab-812f-31ebf7f24cc3" providerId="ADAL" clId="{DA5E64C4-E358-433F-B566-2385138BF38B}" dt="2022-12-12T22:07:26.995" v="5839" actId="29295"/>
          <ac:picMkLst>
            <pc:docMk/>
            <pc:sldMk cId="4165731581" sldId="354"/>
            <ac:picMk id="9" creationId="{1E13D56B-B085-7086-9AEC-ACF997CC278E}"/>
          </ac:picMkLst>
        </pc:picChg>
      </pc:sldChg>
      <pc:sldChg chg="addSp delSp modSp mod setBg delAnim modNotesTx">
        <pc:chgData name="Anthony Gantt" userId="7714a41e-3ddb-47ab-812f-31ebf7f24cc3" providerId="ADAL" clId="{DA5E64C4-E358-433F-B566-2385138BF38B}" dt="2022-12-12T23:01:46.495" v="6691" actId="1036"/>
        <pc:sldMkLst>
          <pc:docMk/>
          <pc:sldMk cId="1436289717" sldId="355"/>
        </pc:sldMkLst>
        <pc:spChg chg="mod">
          <ac:chgData name="Anthony Gantt" userId="7714a41e-3ddb-47ab-812f-31ebf7f24cc3" providerId="ADAL" clId="{DA5E64C4-E358-433F-B566-2385138BF38B}" dt="2022-12-12T22:11:18.622" v="5972" actId="20577"/>
          <ac:spMkLst>
            <pc:docMk/>
            <pc:sldMk cId="1436289717" sldId="355"/>
            <ac:spMk id="2" creationId="{F7A46707-097C-40F8-9407-BC96B5DE9871}"/>
          </ac:spMkLst>
        </pc:spChg>
        <pc:spChg chg="del mod ord">
          <ac:chgData name="Anthony Gantt" userId="7714a41e-3ddb-47ab-812f-31ebf7f24cc3" providerId="ADAL" clId="{DA5E64C4-E358-433F-B566-2385138BF38B}" dt="2022-12-12T22:12:06.684" v="5978" actId="478"/>
          <ac:spMkLst>
            <pc:docMk/>
            <pc:sldMk cId="1436289717" sldId="355"/>
            <ac:spMk id="3" creationId="{04490B0E-8794-4CC8-AABA-D462D874D568}"/>
          </ac:spMkLst>
        </pc:spChg>
        <pc:spChg chg="add mod">
          <ac:chgData name="Anthony Gantt" userId="7714a41e-3ddb-47ab-812f-31ebf7f24cc3" providerId="ADAL" clId="{DA5E64C4-E358-433F-B566-2385138BF38B}" dt="2022-12-12T22:49:34.153" v="6565" actId="113"/>
          <ac:spMkLst>
            <pc:docMk/>
            <pc:sldMk cId="1436289717" sldId="355"/>
            <ac:spMk id="5" creationId="{F4BE6D3D-F012-B29E-34BF-E86DDFE39EB6}"/>
          </ac:spMkLst>
        </pc:spChg>
        <pc:spChg chg="del">
          <ac:chgData name="Anthony Gantt" userId="7714a41e-3ddb-47ab-812f-31ebf7f24cc3" providerId="ADAL" clId="{DA5E64C4-E358-433F-B566-2385138BF38B}" dt="2022-12-12T22:12:13.816" v="5980" actId="478"/>
          <ac:spMkLst>
            <pc:docMk/>
            <pc:sldMk cId="1436289717" sldId="355"/>
            <ac:spMk id="6" creationId="{D7B37C83-272A-4DA9-8C54-1F8D876ADFB8}"/>
          </ac:spMkLst>
        </pc:spChg>
        <pc:spChg chg="add mod">
          <ac:chgData name="Anthony Gantt" userId="7714a41e-3ddb-47ab-812f-31ebf7f24cc3" providerId="ADAL" clId="{DA5E64C4-E358-433F-B566-2385138BF38B}" dt="2022-12-12T23:01:46.495" v="6691" actId="1036"/>
          <ac:spMkLst>
            <pc:docMk/>
            <pc:sldMk cId="1436289717" sldId="355"/>
            <ac:spMk id="8" creationId="{B451E27B-5826-C69E-9878-B8DD3FB65791}"/>
          </ac:spMkLst>
        </pc:spChg>
        <pc:spChg chg="del">
          <ac:chgData name="Anthony Gantt" userId="7714a41e-3ddb-47ab-812f-31ebf7f24cc3" providerId="ADAL" clId="{DA5E64C4-E358-433F-B566-2385138BF38B}" dt="2022-12-12T22:12:11.355" v="5979" actId="478"/>
          <ac:spMkLst>
            <pc:docMk/>
            <pc:sldMk cId="1436289717" sldId="355"/>
            <ac:spMk id="10" creationId="{729AAAB7-25EF-47A1-A45F-FD07DCF79198}"/>
          </ac:spMkLst>
        </pc:spChg>
        <pc:picChg chg="add mod ord">
          <ac:chgData name="Anthony Gantt" userId="7714a41e-3ddb-47ab-812f-31ebf7f24cc3" providerId="ADAL" clId="{DA5E64C4-E358-433F-B566-2385138BF38B}" dt="2022-12-12T23:01:07.100" v="6665" actId="1076"/>
          <ac:picMkLst>
            <pc:docMk/>
            <pc:sldMk cId="1436289717" sldId="355"/>
            <ac:picMk id="11" creationId="{5DCFC281-4EC9-675A-2F8D-106DC1EB5BD6}"/>
          </ac:picMkLst>
        </pc:picChg>
      </pc:sldChg>
      <pc:sldChg chg="addSp modSp mod setBg modAnim modNotesTx">
        <pc:chgData name="Anthony Gantt" userId="7714a41e-3ddb-47ab-812f-31ebf7f24cc3" providerId="ADAL" clId="{DA5E64C4-E358-433F-B566-2385138BF38B}" dt="2022-12-12T21:37:39.994" v="5285" actId="20577"/>
        <pc:sldMkLst>
          <pc:docMk/>
          <pc:sldMk cId="1694695175" sldId="356"/>
        </pc:sldMkLst>
        <pc:spChg chg="mod">
          <ac:chgData name="Anthony Gantt" userId="7714a41e-3ddb-47ab-812f-31ebf7f24cc3" providerId="ADAL" clId="{DA5E64C4-E358-433F-B566-2385138BF38B}" dt="2022-12-12T20:42:14.609" v="4173" actId="20577"/>
          <ac:spMkLst>
            <pc:docMk/>
            <pc:sldMk cId="1694695175" sldId="356"/>
            <ac:spMk id="2" creationId="{F7A46707-097C-40F8-9407-BC96B5DE9871}"/>
          </ac:spMkLst>
        </pc:spChg>
        <pc:spChg chg="mod">
          <ac:chgData name="Anthony Gantt" userId="7714a41e-3ddb-47ab-812f-31ebf7f24cc3" providerId="ADAL" clId="{DA5E64C4-E358-433F-B566-2385138BF38B}" dt="2022-12-12T20:22:09.081" v="4100" actId="6549"/>
          <ac:spMkLst>
            <pc:docMk/>
            <pc:sldMk cId="1694695175" sldId="356"/>
            <ac:spMk id="4" creationId="{FE181E7D-0BF3-4898-964C-EC89C0203743}"/>
          </ac:spMkLst>
        </pc:spChg>
        <pc:picChg chg="add mod">
          <ac:chgData name="Anthony Gantt" userId="7714a41e-3ddb-47ab-812f-31ebf7f24cc3" providerId="ADAL" clId="{DA5E64C4-E358-433F-B566-2385138BF38B}" dt="2022-12-12T20:32:53.039" v="4104" actId="1076"/>
          <ac:picMkLst>
            <pc:docMk/>
            <pc:sldMk cId="1694695175" sldId="356"/>
            <ac:picMk id="5" creationId="{914D41A7-594B-49B7-3218-182D2B7F0F8D}"/>
          </ac:picMkLst>
        </pc:picChg>
      </pc:sldChg>
      <pc:sldChg chg="modSp add del mod modNotesTx">
        <pc:chgData name="Anthony Gantt" userId="7714a41e-3ddb-47ab-812f-31ebf7f24cc3" providerId="ADAL" clId="{DA5E64C4-E358-433F-B566-2385138BF38B}" dt="2022-12-12T17:27:32.778" v="1837" actId="2696"/>
        <pc:sldMkLst>
          <pc:docMk/>
          <pc:sldMk cId="393736410" sldId="377"/>
        </pc:sldMkLst>
        <pc:spChg chg="mod">
          <ac:chgData name="Anthony Gantt" userId="7714a41e-3ddb-47ab-812f-31ebf7f24cc3" providerId="ADAL" clId="{DA5E64C4-E358-433F-B566-2385138BF38B}" dt="2022-12-12T17:18:08.887" v="1747" actId="20577"/>
          <ac:spMkLst>
            <pc:docMk/>
            <pc:sldMk cId="393736410" sldId="377"/>
            <ac:spMk id="2" creationId="{F7A46707-097C-40F8-9407-BC96B5DE9871}"/>
          </ac:spMkLst>
        </pc:spChg>
      </pc:sldChg>
      <pc:sldChg chg="addSp delSp modSp add mod modNotesTx">
        <pc:chgData name="Anthony Gantt" userId="7714a41e-3ddb-47ab-812f-31ebf7f24cc3" providerId="ADAL" clId="{DA5E64C4-E358-433F-B566-2385138BF38B}" dt="2022-12-12T19:30:46.512" v="3463" actId="404"/>
        <pc:sldMkLst>
          <pc:docMk/>
          <pc:sldMk cId="3328080516" sldId="377"/>
        </pc:sldMkLst>
        <pc:spChg chg="mod">
          <ac:chgData name="Anthony Gantt" userId="7714a41e-3ddb-47ab-812f-31ebf7f24cc3" providerId="ADAL" clId="{DA5E64C4-E358-433F-B566-2385138BF38B}" dt="2022-12-12T19:14:10.555" v="2963"/>
          <ac:spMkLst>
            <pc:docMk/>
            <pc:sldMk cId="3328080516" sldId="377"/>
            <ac:spMk id="2" creationId="{F7A46707-097C-40F8-9407-BC96B5DE9871}"/>
          </ac:spMkLst>
        </pc:spChg>
        <pc:spChg chg="add mod">
          <ac:chgData name="Anthony Gantt" userId="7714a41e-3ddb-47ab-812f-31ebf7f24cc3" providerId="ADAL" clId="{DA5E64C4-E358-433F-B566-2385138BF38B}" dt="2022-12-12T19:30:46.512" v="3463" actId="404"/>
          <ac:spMkLst>
            <pc:docMk/>
            <pc:sldMk cId="3328080516" sldId="377"/>
            <ac:spMk id="6" creationId="{044E2238-B3BC-3724-3627-A55F9A1C1973}"/>
          </ac:spMkLst>
        </pc:spChg>
        <pc:spChg chg="del mod">
          <ac:chgData name="Anthony Gantt" userId="7714a41e-3ddb-47ab-812f-31ebf7f24cc3" providerId="ADAL" clId="{DA5E64C4-E358-433F-B566-2385138BF38B}" dt="2022-12-12T19:14:22.951" v="2965" actId="478"/>
          <ac:spMkLst>
            <pc:docMk/>
            <pc:sldMk cId="3328080516" sldId="377"/>
            <ac:spMk id="9" creationId="{6AC42D52-AD75-D2F1-8498-1C5CA0BD41CA}"/>
          </ac:spMkLst>
        </pc:spChg>
        <pc:spChg chg="del mod">
          <ac:chgData name="Anthony Gantt" userId="7714a41e-3ddb-47ab-812f-31ebf7f24cc3" providerId="ADAL" clId="{DA5E64C4-E358-433F-B566-2385138BF38B}" dt="2022-12-12T19:14:58.246" v="2972" actId="478"/>
          <ac:spMkLst>
            <pc:docMk/>
            <pc:sldMk cId="3328080516" sldId="377"/>
            <ac:spMk id="11" creationId="{8519134A-014B-150D-E284-EBE929CFA3CD}"/>
          </ac:spMkLst>
        </pc:spChg>
        <pc:picChg chg="del">
          <ac:chgData name="Anthony Gantt" userId="7714a41e-3ddb-47ab-812f-31ebf7f24cc3" providerId="ADAL" clId="{DA5E64C4-E358-433F-B566-2385138BF38B}" dt="2022-12-12T18:48:37.937" v="2920" actId="478"/>
          <ac:picMkLst>
            <pc:docMk/>
            <pc:sldMk cId="3328080516" sldId="377"/>
            <ac:picMk id="4" creationId="{47DE4A7F-0301-B035-92BD-9372A68145A2}"/>
          </ac:picMkLst>
        </pc:picChg>
        <pc:picChg chg="add mod ord">
          <ac:chgData name="Anthony Gantt" userId="7714a41e-3ddb-47ab-812f-31ebf7f24cc3" providerId="ADAL" clId="{DA5E64C4-E358-433F-B566-2385138BF38B}" dt="2022-12-12T18:49:51.178" v="2959" actId="29295"/>
          <ac:picMkLst>
            <pc:docMk/>
            <pc:sldMk cId="3328080516" sldId="377"/>
            <ac:picMk id="5" creationId="{952EC7BF-37C3-FBCC-5C3C-3B431D61A349}"/>
          </ac:picMkLst>
        </pc:picChg>
      </pc:sldChg>
    </pc:docChg>
  </pc:docChgLst>
  <pc:docChgLst>
    <pc:chgData name="Cherie Goff" userId="S::cherie@ironwoodbc.com::2dcb22ca-351b-44b2-9f70-35cdea92abd0" providerId="AD" clId="Web-{A17FD809-5330-1768-E538-DC1D219D7675}"/>
    <pc:docChg chg="modSld">
      <pc:chgData name="Cherie Goff" userId="S::cherie@ironwoodbc.com::2dcb22ca-351b-44b2-9f70-35cdea92abd0" providerId="AD" clId="Web-{A17FD809-5330-1768-E538-DC1D219D7675}" dt="2022-12-12T23:24:20.394" v="0" actId="1076"/>
      <pc:docMkLst>
        <pc:docMk/>
      </pc:docMkLst>
      <pc:sldChg chg="modSp">
        <pc:chgData name="Cherie Goff" userId="S::cherie@ironwoodbc.com::2dcb22ca-351b-44b2-9f70-35cdea92abd0" providerId="AD" clId="Web-{A17FD809-5330-1768-E538-DC1D219D7675}" dt="2022-12-12T23:24:20.394" v="0" actId="1076"/>
        <pc:sldMkLst>
          <pc:docMk/>
          <pc:sldMk cId="404513144" sldId="348"/>
        </pc:sldMkLst>
        <pc:picChg chg="mod">
          <ac:chgData name="Cherie Goff" userId="S::cherie@ironwoodbc.com::2dcb22ca-351b-44b2-9f70-35cdea92abd0" providerId="AD" clId="Web-{A17FD809-5330-1768-E538-DC1D219D7675}" dt="2022-12-12T23:24:20.394" v="0" actId="1076"/>
          <ac:picMkLst>
            <pc:docMk/>
            <pc:sldMk cId="404513144" sldId="348"/>
            <ac:picMk id="4" creationId="{47DE4A7F-0301-B035-92BD-9372A68145A2}"/>
          </ac:picMkLst>
        </pc:picChg>
      </pc:sldChg>
    </pc:docChg>
  </pc:docChgLst>
  <pc:docChgLst>
    <pc:chgData name="Anthony Gantt" userId="S::tony@ironwoodbc.com::7714a41e-3ddb-47ab-812f-31ebf7f24cc3" providerId="AD" clId="Web-{D63D8583-28F0-405B-B174-4F725DC42AC5}"/>
    <pc:docChg chg="addSld delSld modSld">
      <pc:chgData name="Anthony Gantt" userId="S::tony@ironwoodbc.com::7714a41e-3ddb-47ab-812f-31ebf7f24cc3" providerId="AD" clId="Web-{D63D8583-28F0-405B-B174-4F725DC42AC5}" dt="2022-12-13T00:27:46.402" v="58"/>
      <pc:docMkLst>
        <pc:docMk/>
      </pc:docMkLst>
      <pc:sldChg chg="addSp delSp modSp delAnim">
        <pc:chgData name="Anthony Gantt" userId="S::tony@ironwoodbc.com::7714a41e-3ddb-47ab-812f-31ebf7f24cc3" providerId="AD" clId="Web-{D63D8583-28F0-405B-B174-4F725DC42AC5}" dt="2022-12-13T00:27:46.402" v="58"/>
        <pc:sldMkLst>
          <pc:docMk/>
          <pc:sldMk cId="3586732694" sldId="337"/>
        </pc:sldMkLst>
        <pc:spChg chg="mod">
          <ac:chgData name="Anthony Gantt" userId="S::tony@ironwoodbc.com::7714a41e-3ddb-47ab-812f-31ebf7f24cc3" providerId="AD" clId="Web-{D63D8583-28F0-405B-B174-4F725DC42AC5}" dt="2022-12-13T00:27:43.949" v="57" actId="20577"/>
          <ac:spMkLst>
            <pc:docMk/>
            <pc:sldMk cId="3586732694" sldId="337"/>
            <ac:spMk id="2" creationId="{BD89D128-1B66-42C4-92EC-D50E97BF7271}"/>
          </ac:spMkLst>
        </pc:spChg>
        <pc:spChg chg="add mod">
          <ac:chgData name="Anthony Gantt" userId="S::tony@ironwoodbc.com::7714a41e-3ddb-47ab-812f-31ebf7f24cc3" providerId="AD" clId="Web-{D63D8583-28F0-405B-B174-4F725DC42AC5}" dt="2022-12-13T00:27:46.402" v="58"/>
          <ac:spMkLst>
            <pc:docMk/>
            <pc:sldMk cId="3586732694" sldId="337"/>
            <ac:spMk id="4" creationId="{90AF2F5A-E851-1965-A44A-17C8E51CA320}"/>
          </ac:spMkLst>
        </pc:spChg>
        <pc:picChg chg="del">
          <ac:chgData name="Anthony Gantt" userId="S::tony@ironwoodbc.com::7714a41e-3ddb-47ab-812f-31ebf7f24cc3" providerId="AD" clId="Web-{D63D8583-28F0-405B-B174-4F725DC42AC5}" dt="2022-12-13T00:27:46.402" v="58"/>
          <ac:picMkLst>
            <pc:docMk/>
            <pc:sldMk cId="3586732694" sldId="337"/>
            <ac:picMk id="6" creationId="{ACBD2828-F625-4F93-BECB-42CD96686474}"/>
          </ac:picMkLst>
        </pc:picChg>
      </pc:sldChg>
      <pc:sldChg chg="del">
        <pc:chgData name="Anthony Gantt" userId="S::tony@ironwoodbc.com::7714a41e-3ddb-47ab-812f-31ebf7f24cc3" providerId="AD" clId="Web-{D63D8583-28F0-405B-B174-4F725DC42AC5}" dt="2022-12-12T23:56:32.102" v="8"/>
        <pc:sldMkLst>
          <pc:docMk/>
          <pc:sldMk cId="4177619456" sldId="357"/>
        </pc:sldMkLst>
      </pc:sldChg>
      <pc:sldChg chg="del">
        <pc:chgData name="Anthony Gantt" userId="S::tony@ironwoodbc.com::7714a41e-3ddb-47ab-812f-31ebf7f24cc3" providerId="AD" clId="Web-{D63D8583-28F0-405B-B174-4F725DC42AC5}" dt="2022-12-13T00:02:35.005" v="10"/>
        <pc:sldMkLst>
          <pc:docMk/>
          <pc:sldMk cId="835775370" sldId="358"/>
        </pc:sldMkLst>
      </pc:sldChg>
      <pc:sldChg chg="del">
        <pc:chgData name="Anthony Gantt" userId="S::tony@ironwoodbc.com::7714a41e-3ddb-47ab-812f-31ebf7f24cc3" providerId="AD" clId="Web-{D63D8583-28F0-405B-B174-4F725DC42AC5}" dt="2022-12-13T00:02:36.786" v="11"/>
        <pc:sldMkLst>
          <pc:docMk/>
          <pc:sldMk cId="194252598" sldId="359"/>
        </pc:sldMkLst>
      </pc:sldChg>
      <pc:sldChg chg="del">
        <pc:chgData name="Anthony Gantt" userId="S::tony@ironwoodbc.com::7714a41e-3ddb-47ab-812f-31ebf7f24cc3" providerId="AD" clId="Web-{D63D8583-28F0-405B-B174-4F725DC42AC5}" dt="2022-12-13T00:02:39.021" v="12"/>
        <pc:sldMkLst>
          <pc:docMk/>
          <pc:sldMk cId="3425191868" sldId="360"/>
        </pc:sldMkLst>
      </pc:sldChg>
      <pc:sldChg chg="del">
        <pc:chgData name="Anthony Gantt" userId="S::tony@ironwoodbc.com::7714a41e-3ddb-47ab-812f-31ebf7f24cc3" providerId="AD" clId="Web-{D63D8583-28F0-405B-B174-4F725DC42AC5}" dt="2022-12-13T00:02:40.818" v="13"/>
        <pc:sldMkLst>
          <pc:docMk/>
          <pc:sldMk cId="3252422261" sldId="361"/>
        </pc:sldMkLst>
      </pc:sldChg>
      <pc:sldChg chg="del">
        <pc:chgData name="Anthony Gantt" userId="S::tony@ironwoodbc.com::7714a41e-3ddb-47ab-812f-31ebf7f24cc3" providerId="AD" clId="Web-{D63D8583-28F0-405B-B174-4F725DC42AC5}" dt="2022-12-13T00:13:00.902" v="21"/>
        <pc:sldMkLst>
          <pc:docMk/>
          <pc:sldMk cId="1413007635" sldId="362"/>
        </pc:sldMkLst>
      </pc:sldChg>
      <pc:sldChg chg="del">
        <pc:chgData name="Anthony Gantt" userId="S::tony@ironwoodbc.com::7714a41e-3ddb-47ab-812f-31ebf7f24cc3" providerId="AD" clId="Web-{D63D8583-28F0-405B-B174-4F725DC42AC5}" dt="2022-12-13T00:02:41.880" v="14"/>
        <pc:sldMkLst>
          <pc:docMk/>
          <pc:sldMk cId="3949511911" sldId="363"/>
        </pc:sldMkLst>
      </pc:sldChg>
      <pc:sldChg chg="del">
        <pc:chgData name="Anthony Gantt" userId="S::tony@ironwoodbc.com::7714a41e-3ddb-47ab-812f-31ebf7f24cc3" providerId="AD" clId="Web-{D63D8583-28F0-405B-B174-4F725DC42AC5}" dt="2022-12-13T00:02:43.005" v="15"/>
        <pc:sldMkLst>
          <pc:docMk/>
          <pc:sldMk cId="3370391115" sldId="364"/>
        </pc:sldMkLst>
      </pc:sldChg>
      <pc:sldChg chg="del">
        <pc:chgData name="Anthony Gantt" userId="S::tony@ironwoodbc.com::7714a41e-3ddb-47ab-812f-31ebf7f24cc3" providerId="AD" clId="Web-{D63D8583-28F0-405B-B174-4F725DC42AC5}" dt="2022-12-13T00:02:44.677" v="16"/>
        <pc:sldMkLst>
          <pc:docMk/>
          <pc:sldMk cId="3486577960" sldId="365"/>
        </pc:sldMkLst>
      </pc:sldChg>
      <pc:sldChg chg="del">
        <pc:chgData name="Anthony Gantt" userId="S::tony@ironwoodbc.com::7714a41e-3ddb-47ab-812f-31ebf7f24cc3" providerId="AD" clId="Web-{D63D8583-28F0-405B-B174-4F725DC42AC5}" dt="2022-12-13T00:02:46.255" v="17"/>
        <pc:sldMkLst>
          <pc:docMk/>
          <pc:sldMk cId="3549897421" sldId="366"/>
        </pc:sldMkLst>
      </pc:sldChg>
      <pc:sldChg chg="del">
        <pc:chgData name="Anthony Gantt" userId="S::tony@ironwoodbc.com::7714a41e-3ddb-47ab-812f-31ebf7f24cc3" providerId="AD" clId="Web-{D63D8583-28F0-405B-B174-4F725DC42AC5}" dt="2022-12-13T00:02:48.380" v="18"/>
        <pc:sldMkLst>
          <pc:docMk/>
          <pc:sldMk cId="3312108659" sldId="367"/>
        </pc:sldMkLst>
      </pc:sldChg>
      <pc:sldChg chg="del">
        <pc:chgData name="Anthony Gantt" userId="S::tony@ironwoodbc.com::7714a41e-3ddb-47ab-812f-31ebf7f24cc3" providerId="AD" clId="Web-{D63D8583-28F0-405B-B174-4F725DC42AC5}" dt="2022-12-12T23:56:54.571" v="9"/>
        <pc:sldMkLst>
          <pc:docMk/>
          <pc:sldMk cId="844041650" sldId="368"/>
        </pc:sldMkLst>
      </pc:sldChg>
      <pc:sldChg chg="del">
        <pc:chgData name="Anthony Gantt" userId="S::tony@ironwoodbc.com::7714a41e-3ddb-47ab-812f-31ebf7f24cc3" providerId="AD" clId="Web-{D63D8583-28F0-405B-B174-4F725DC42AC5}" dt="2022-12-12T23:56:04.210" v="0"/>
        <pc:sldMkLst>
          <pc:docMk/>
          <pc:sldMk cId="1607486569" sldId="369"/>
        </pc:sldMkLst>
      </pc:sldChg>
      <pc:sldChg chg="del">
        <pc:chgData name="Anthony Gantt" userId="S::tony@ironwoodbc.com::7714a41e-3ddb-47ab-812f-31ebf7f24cc3" providerId="AD" clId="Web-{D63D8583-28F0-405B-B174-4F725DC42AC5}" dt="2022-12-12T23:56:07.085" v="1"/>
        <pc:sldMkLst>
          <pc:docMk/>
          <pc:sldMk cId="451295617" sldId="370"/>
        </pc:sldMkLst>
      </pc:sldChg>
      <pc:sldChg chg="del">
        <pc:chgData name="Anthony Gantt" userId="S::tony@ironwoodbc.com::7714a41e-3ddb-47ab-812f-31ebf7f24cc3" providerId="AD" clId="Web-{D63D8583-28F0-405B-B174-4F725DC42AC5}" dt="2022-12-12T23:56:08.413" v="2"/>
        <pc:sldMkLst>
          <pc:docMk/>
          <pc:sldMk cId="2756057172" sldId="371"/>
        </pc:sldMkLst>
      </pc:sldChg>
      <pc:sldChg chg="del">
        <pc:chgData name="Anthony Gantt" userId="S::tony@ironwoodbc.com::7714a41e-3ddb-47ab-812f-31ebf7f24cc3" providerId="AD" clId="Web-{D63D8583-28F0-405B-B174-4F725DC42AC5}" dt="2022-12-12T23:56:09.507" v="3"/>
        <pc:sldMkLst>
          <pc:docMk/>
          <pc:sldMk cId="430303206" sldId="372"/>
        </pc:sldMkLst>
      </pc:sldChg>
      <pc:sldChg chg="del">
        <pc:chgData name="Anthony Gantt" userId="S::tony@ironwoodbc.com::7714a41e-3ddb-47ab-812f-31ebf7f24cc3" providerId="AD" clId="Web-{D63D8583-28F0-405B-B174-4F725DC42AC5}" dt="2022-12-12T23:56:10.523" v="4"/>
        <pc:sldMkLst>
          <pc:docMk/>
          <pc:sldMk cId="3180142604" sldId="373"/>
        </pc:sldMkLst>
      </pc:sldChg>
      <pc:sldChg chg="del">
        <pc:chgData name="Anthony Gantt" userId="S::tony@ironwoodbc.com::7714a41e-3ddb-47ab-812f-31ebf7f24cc3" providerId="AD" clId="Web-{D63D8583-28F0-405B-B174-4F725DC42AC5}" dt="2022-12-12T23:56:11.460" v="5"/>
        <pc:sldMkLst>
          <pc:docMk/>
          <pc:sldMk cId="673276752" sldId="374"/>
        </pc:sldMkLst>
      </pc:sldChg>
      <pc:sldChg chg="del">
        <pc:chgData name="Anthony Gantt" userId="S::tony@ironwoodbc.com::7714a41e-3ddb-47ab-812f-31ebf7f24cc3" providerId="AD" clId="Web-{D63D8583-28F0-405B-B174-4F725DC42AC5}" dt="2022-12-12T23:56:12.445" v="6"/>
        <pc:sldMkLst>
          <pc:docMk/>
          <pc:sldMk cId="863529967" sldId="375"/>
        </pc:sldMkLst>
      </pc:sldChg>
      <pc:sldChg chg="del">
        <pc:chgData name="Anthony Gantt" userId="S::tony@ironwoodbc.com::7714a41e-3ddb-47ab-812f-31ebf7f24cc3" providerId="AD" clId="Web-{D63D8583-28F0-405B-B174-4F725DC42AC5}" dt="2022-12-12T23:56:13.460" v="7"/>
        <pc:sldMkLst>
          <pc:docMk/>
          <pc:sldMk cId="353042424" sldId="376"/>
        </pc:sldMkLst>
      </pc:sldChg>
      <pc:sldChg chg="add replId">
        <pc:chgData name="Anthony Gantt" userId="S::tony@ironwoodbc.com::7714a41e-3ddb-47ab-812f-31ebf7f24cc3" providerId="AD" clId="Web-{D63D8583-28F0-405B-B174-4F725DC42AC5}" dt="2022-12-13T00:19:27.166" v="40"/>
        <pc:sldMkLst>
          <pc:docMk/>
          <pc:sldMk cId="1682573873" sldId="378"/>
        </pc:sldMkLst>
      </pc:sldChg>
      <pc:sldChg chg="new del">
        <pc:chgData name="Anthony Gantt" userId="S::tony@ironwoodbc.com::7714a41e-3ddb-47ab-812f-31ebf7f24cc3" providerId="AD" clId="Web-{D63D8583-28F0-405B-B174-4F725DC42AC5}" dt="2022-12-13T00:19:22.900" v="39"/>
        <pc:sldMkLst>
          <pc:docMk/>
          <pc:sldMk cId="2415685117" sldId="378"/>
        </pc:sldMkLst>
      </pc:sldChg>
    </pc:docChg>
  </pc:docChgLst>
  <pc:docChgLst>
    <pc:chgData name="Molly Escagne" userId="132f915f-314c-46ab-aaa4-c68c7404e111" providerId="ADAL" clId="{7CA874A0-2F3A-42E6-A2D7-7E4A4D570AD4}"/>
    <pc:docChg chg="undo redo custSel addSld delSld modSld sldOrd">
      <pc:chgData name="Molly Escagne" userId="132f915f-314c-46ab-aaa4-c68c7404e111" providerId="ADAL" clId="{7CA874A0-2F3A-42E6-A2D7-7E4A4D570AD4}" dt="2023-01-10T22:43:58.327" v="22742" actId="1076"/>
      <pc:docMkLst>
        <pc:docMk/>
      </pc:docMkLst>
      <pc:sldChg chg="setBg">
        <pc:chgData name="Molly Escagne" userId="132f915f-314c-46ab-aaa4-c68c7404e111" providerId="ADAL" clId="{7CA874A0-2F3A-42E6-A2D7-7E4A4D570AD4}" dt="2023-01-09T20:50:41.264" v="20223"/>
        <pc:sldMkLst>
          <pc:docMk/>
          <pc:sldMk cId="0" sldId="277"/>
        </pc:sldMkLst>
      </pc:sldChg>
      <pc:sldChg chg="setBg">
        <pc:chgData name="Molly Escagne" userId="132f915f-314c-46ab-aaa4-c68c7404e111" providerId="ADAL" clId="{7CA874A0-2F3A-42E6-A2D7-7E4A4D570AD4}" dt="2023-01-06T22:47:57.840" v="11714"/>
        <pc:sldMkLst>
          <pc:docMk/>
          <pc:sldMk cId="3600634777" sldId="309"/>
        </pc:sldMkLst>
      </pc:sldChg>
      <pc:sldChg chg="modSp add mod ord setBg modNotesTx">
        <pc:chgData name="Molly Escagne" userId="132f915f-314c-46ab-aaa4-c68c7404e111" providerId="ADAL" clId="{7CA874A0-2F3A-42E6-A2D7-7E4A4D570AD4}" dt="2023-01-09T17:30:34.771" v="19501" actId="12"/>
        <pc:sldMkLst>
          <pc:docMk/>
          <pc:sldMk cId="795656560" sldId="330"/>
        </pc:sldMkLst>
        <pc:spChg chg="mod">
          <ac:chgData name="Molly Escagne" userId="132f915f-314c-46ab-aaa4-c68c7404e111" providerId="ADAL" clId="{7CA874A0-2F3A-42E6-A2D7-7E4A4D570AD4}" dt="2023-01-06T22:49:18.453" v="11804" actId="20577"/>
          <ac:spMkLst>
            <pc:docMk/>
            <pc:sldMk cId="795656560" sldId="330"/>
            <ac:spMk id="2" creationId="{BD89D128-1B66-42C4-92EC-D50E97BF7271}"/>
          </ac:spMkLst>
        </pc:spChg>
      </pc:sldChg>
      <pc:sldChg chg="modSp add mod ord setBg modNotesTx">
        <pc:chgData name="Molly Escagne" userId="132f915f-314c-46ab-aaa4-c68c7404e111" providerId="ADAL" clId="{7CA874A0-2F3A-42E6-A2D7-7E4A4D570AD4}" dt="2023-01-10T22:37:08.769" v="22722" actId="20577"/>
        <pc:sldMkLst>
          <pc:docMk/>
          <pc:sldMk cId="3931788618" sldId="331"/>
        </pc:sldMkLst>
        <pc:spChg chg="mod">
          <ac:chgData name="Molly Escagne" userId="132f915f-314c-46ab-aaa4-c68c7404e111" providerId="ADAL" clId="{7CA874A0-2F3A-42E6-A2D7-7E4A4D570AD4}" dt="2023-01-09T15:32:36.367" v="13353" actId="20577"/>
          <ac:spMkLst>
            <pc:docMk/>
            <pc:sldMk cId="3931788618" sldId="331"/>
            <ac:spMk id="2" creationId="{F7A46707-097C-40F8-9407-BC96B5DE9871}"/>
          </ac:spMkLst>
        </pc:spChg>
        <pc:spChg chg="mod">
          <ac:chgData name="Molly Escagne" userId="132f915f-314c-46ab-aaa4-c68c7404e111" providerId="ADAL" clId="{7CA874A0-2F3A-42E6-A2D7-7E4A4D570AD4}" dt="2023-01-09T21:20:30.184" v="20263" actId="5793"/>
          <ac:spMkLst>
            <pc:docMk/>
            <pc:sldMk cId="3931788618" sldId="331"/>
            <ac:spMk id="10" creationId="{B1829BE9-A971-4600-B780-AEFD8F587832}"/>
          </ac:spMkLst>
        </pc:spChg>
      </pc:sldChg>
      <pc:sldChg chg="del">
        <pc:chgData name="Molly Escagne" userId="132f915f-314c-46ab-aaa4-c68c7404e111" providerId="ADAL" clId="{7CA874A0-2F3A-42E6-A2D7-7E4A4D570AD4}" dt="2023-01-05T16:58:28.343" v="1148" actId="47"/>
        <pc:sldMkLst>
          <pc:docMk/>
          <pc:sldMk cId="3586732694" sldId="337"/>
        </pc:sldMkLst>
      </pc:sldChg>
      <pc:sldChg chg="addSp delSp modSp mod ord setBg modNotesTx">
        <pc:chgData name="Molly Escagne" userId="132f915f-314c-46ab-aaa4-c68c7404e111" providerId="ADAL" clId="{7CA874A0-2F3A-42E6-A2D7-7E4A4D570AD4}" dt="2023-01-10T22:43:58.327" v="22742" actId="1076"/>
        <pc:sldMkLst>
          <pc:docMk/>
          <pc:sldMk cId="404513144" sldId="348"/>
        </pc:sldMkLst>
        <pc:spChg chg="mod">
          <ac:chgData name="Molly Escagne" userId="132f915f-314c-46ab-aaa4-c68c7404e111" providerId="ADAL" clId="{7CA874A0-2F3A-42E6-A2D7-7E4A4D570AD4}" dt="2023-01-10T14:56:53.629" v="20399" actId="20577"/>
          <ac:spMkLst>
            <pc:docMk/>
            <pc:sldMk cId="404513144" sldId="348"/>
            <ac:spMk id="2" creationId="{F7A46707-097C-40F8-9407-BC96B5DE9871}"/>
          </ac:spMkLst>
        </pc:spChg>
        <pc:spChg chg="add del mod">
          <ac:chgData name="Molly Escagne" userId="132f915f-314c-46ab-aaa4-c68c7404e111" providerId="ADAL" clId="{7CA874A0-2F3A-42E6-A2D7-7E4A4D570AD4}" dt="2023-01-10T14:57:19.175" v="20401"/>
          <ac:spMkLst>
            <pc:docMk/>
            <pc:sldMk cId="404513144" sldId="348"/>
            <ac:spMk id="3" creationId="{692D943F-F9DB-2007-92B0-27641A071732}"/>
          </ac:spMkLst>
        </pc:spChg>
        <pc:spChg chg="add del mod">
          <ac:chgData name="Molly Escagne" userId="132f915f-314c-46ab-aaa4-c68c7404e111" providerId="ADAL" clId="{7CA874A0-2F3A-42E6-A2D7-7E4A4D570AD4}" dt="2023-01-10T14:59:20.544" v="20416"/>
          <ac:spMkLst>
            <pc:docMk/>
            <pc:sldMk cId="404513144" sldId="348"/>
            <ac:spMk id="4" creationId="{73D49543-7BB8-A909-B6E7-1AF0C48CF833}"/>
          </ac:spMkLst>
        </pc:spChg>
        <pc:spChg chg="del mod">
          <ac:chgData name="Molly Escagne" userId="132f915f-314c-46ab-aaa4-c68c7404e111" providerId="ADAL" clId="{7CA874A0-2F3A-42E6-A2D7-7E4A4D570AD4}" dt="2023-01-09T15:28:20.859" v="13249" actId="478"/>
          <ac:spMkLst>
            <pc:docMk/>
            <pc:sldMk cId="404513144" sldId="348"/>
            <ac:spMk id="9" creationId="{6AC42D52-AD75-D2F1-8498-1C5CA0BD41CA}"/>
          </ac:spMkLst>
        </pc:spChg>
        <pc:spChg chg="del mod">
          <ac:chgData name="Molly Escagne" userId="132f915f-314c-46ab-aaa4-c68c7404e111" providerId="ADAL" clId="{7CA874A0-2F3A-42E6-A2D7-7E4A4D570AD4}" dt="2023-01-05T17:13:14.079" v="1855"/>
          <ac:spMkLst>
            <pc:docMk/>
            <pc:sldMk cId="404513144" sldId="348"/>
            <ac:spMk id="11" creationId="{8519134A-014B-150D-E284-EBE929CFA3CD}"/>
          </ac:spMkLst>
        </pc:spChg>
        <pc:picChg chg="del">
          <ac:chgData name="Molly Escagne" userId="132f915f-314c-46ab-aaa4-c68c7404e111" providerId="ADAL" clId="{7CA874A0-2F3A-42E6-A2D7-7E4A4D570AD4}" dt="2023-01-05T17:13:14.078" v="1853" actId="478"/>
          <ac:picMkLst>
            <pc:docMk/>
            <pc:sldMk cId="404513144" sldId="348"/>
            <ac:picMk id="4" creationId="{47DE4A7F-0301-B035-92BD-9372A68145A2}"/>
          </ac:picMkLst>
        </pc:picChg>
        <pc:picChg chg="add del mod">
          <ac:chgData name="Molly Escagne" userId="132f915f-314c-46ab-aaa4-c68c7404e111" providerId="ADAL" clId="{7CA874A0-2F3A-42E6-A2D7-7E4A4D570AD4}" dt="2023-01-10T15:13:19.297" v="20467" actId="478"/>
          <ac:picMkLst>
            <pc:docMk/>
            <pc:sldMk cId="404513144" sldId="348"/>
            <ac:picMk id="1026" creationId="{BE9A27FE-754E-63CF-FA16-CEE5E7E2AE00}"/>
          </ac:picMkLst>
        </pc:picChg>
        <pc:picChg chg="add del mod">
          <ac:chgData name="Molly Escagne" userId="132f915f-314c-46ab-aaa4-c68c7404e111" providerId="ADAL" clId="{7CA874A0-2F3A-42E6-A2D7-7E4A4D570AD4}" dt="2023-01-10T15:19:46.419" v="20480" actId="478"/>
          <ac:picMkLst>
            <pc:docMk/>
            <pc:sldMk cId="404513144" sldId="348"/>
            <ac:picMk id="1028" creationId="{BB984688-3B6E-93B1-D7D0-ECA0D03EE132}"/>
          </ac:picMkLst>
        </pc:picChg>
        <pc:picChg chg="add mod">
          <ac:chgData name="Molly Escagne" userId="132f915f-314c-46ab-aaa4-c68c7404e111" providerId="ADAL" clId="{7CA874A0-2F3A-42E6-A2D7-7E4A4D570AD4}" dt="2023-01-10T22:43:58.327" v="22742" actId="1076"/>
          <ac:picMkLst>
            <pc:docMk/>
            <pc:sldMk cId="404513144" sldId="348"/>
            <ac:picMk id="1030" creationId="{1B473EEB-E375-9AD0-A1D2-78278378EED7}"/>
          </ac:picMkLst>
        </pc:picChg>
      </pc:sldChg>
      <pc:sldChg chg="addSp delSp modSp mod delAnim modAnim modNotesTx">
        <pc:chgData name="Molly Escagne" userId="132f915f-314c-46ab-aaa4-c68c7404e111" providerId="ADAL" clId="{7CA874A0-2F3A-42E6-A2D7-7E4A4D570AD4}" dt="2023-01-09T16:08:44.350" v="16025" actId="20577"/>
        <pc:sldMkLst>
          <pc:docMk/>
          <pc:sldMk cId="1923361044" sldId="350"/>
        </pc:sldMkLst>
        <pc:spChg chg="mod">
          <ac:chgData name="Molly Escagne" userId="132f915f-314c-46ab-aaa4-c68c7404e111" providerId="ADAL" clId="{7CA874A0-2F3A-42E6-A2D7-7E4A4D570AD4}" dt="2023-01-04T16:53:20.930" v="301" actId="20577"/>
          <ac:spMkLst>
            <pc:docMk/>
            <pc:sldMk cId="1923361044" sldId="350"/>
            <ac:spMk id="2" creationId="{BD89D128-1B66-42C4-92EC-D50E97BF7271}"/>
          </ac:spMkLst>
        </pc:spChg>
        <pc:spChg chg="add del">
          <ac:chgData name="Molly Escagne" userId="132f915f-314c-46ab-aaa4-c68c7404e111" providerId="ADAL" clId="{7CA874A0-2F3A-42E6-A2D7-7E4A4D570AD4}" dt="2023-01-04T16:55:26.686" v="340" actId="22"/>
          <ac:spMkLst>
            <pc:docMk/>
            <pc:sldMk cId="1923361044" sldId="350"/>
            <ac:spMk id="5" creationId="{DF5BA890-35D3-8DEE-70CF-3E700FA9CDDE}"/>
          </ac:spMkLst>
        </pc:spChg>
        <pc:picChg chg="del">
          <ac:chgData name="Molly Escagne" userId="132f915f-314c-46ab-aaa4-c68c7404e111" providerId="ADAL" clId="{7CA874A0-2F3A-42E6-A2D7-7E4A4D570AD4}" dt="2023-01-04T16:55:12.113" v="338" actId="478"/>
          <ac:picMkLst>
            <pc:docMk/>
            <pc:sldMk cId="1923361044" sldId="350"/>
            <ac:picMk id="3" creationId="{38963817-9F52-3E9A-3A43-DBEE53B90DFC}"/>
          </ac:picMkLst>
        </pc:picChg>
        <pc:picChg chg="add mod">
          <ac:chgData name="Molly Escagne" userId="132f915f-314c-46ab-aaa4-c68c7404e111" providerId="ADAL" clId="{7CA874A0-2F3A-42E6-A2D7-7E4A4D570AD4}" dt="2023-01-04T16:55:58.456" v="345" actId="1076"/>
          <ac:picMkLst>
            <pc:docMk/>
            <pc:sldMk cId="1923361044" sldId="350"/>
            <ac:picMk id="6" creationId="{1F7F4A64-F7C8-A187-912A-062B7436A69D}"/>
          </ac:picMkLst>
        </pc:picChg>
      </pc:sldChg>
      <pc:sldChg chg="del">
        <pc:chgData name="Molly Escagne" userId="132f915f-314c-46ab-aaa4-c68c7404e111" providerId="ADAL" clId="{7CA874A0-2F3A-42E6-A2D7-7E4A4D570AD4}" dt="2023-01-05T15:18:48.576" v="693" actId="2696"/>
        <pc:sldMkLst>
          <pc:docMk/>
          <pc:sldMk cId="114861115" sldId="351"/>
        </pc:sldMkLst>
      </pc:sldChg>
      <pc:sldChg chg="del">
        <pc:chgData name="Molly Escagne" userId="132f915f-314c-46ab-aaa4-c68c7404e111" providerId="ADAL" clId="{7CA874A0-2F3A-42E6-A2D7-7E4A4D570AD4}" dt="2023-01-05T15:16:21.109" v="485" actId="2696"/>
        <pc:sldMkLst>
          <pc:docMk/>
          <pc:sldMk cId="3843653212" sldId="352"/>
        </pc:sldMkLst>
      </pc:sldChg>
      <pc:sldChg chg="del">
        <pc:chgData name="Molly Escagne" userId="132f915f-314c-46ab-aaa4-c68c7404e111" providerId="ADAL" clId="{7CA874A0-2F3A-42E6-A2D7-7E4A4D570AD4}" dt="2023-01-05T15:16:21.109" v="485" actId="2696"/>
        <pc:sldMkLst>
          <pc:docMk/>
          <pc:sldMk cId="4165731581" sldId="354"/>
        </pc:sldMkLst>
      </pc:sldChg>
      <pc:sldChg chg="del">
        <pc:chgData name="Molly Escagne" userId="132f915f-314c-46ab-aaa4-c68c7404e111" providerId="ADAL" clId="{7CA874A0-2F3A-42E6-A2D7-7E4A4D570AD4}" dt="2023-01-05T15:16:21.109" v="485" actId="2696"/>
        <pc:sldMkLst>
          <pc:docMk/>
          <pc:sldMk cId="1436289717" sldId="355"/>
        </pc:sldMkLst>
      </pc:sldChg>
      <pc:sldChg chg="del">
        <pc:chgData name="Molly Escagne" userId="132f915f-314c-46ab-aaa4-c68c7404e111" providerId="ADAL" clId="{7CA874A0-2F3A-42E6-A2D7-7E4A4D570AD4}" dt="2023-01-05T15:16:21.109" v="485" actId="2696"/>
        <pc:sldMkLst>
          <pc:docMk/>
          <pc:sldMk cId="1694695175" sldId="356"/>
        </pc:sldMkLst>
      </pc:sldChg>
      <pc:sldChg chg="delSp modSp del mod modNotesTx">
        <pc:chgData name="Molly Escagne" userId="132f915f-314c-46ab-aaa4-c68c7404e111" providerId="ADAL" clId="{7CA874A0-2F3A-42E6-A2D7-7E4A4D570AD4}" dt="2023-01-05T15:16:21.109" v="485" actId="2696"/>
        <pc:sldMkLst>
          <pc:docMk/>
          <pc:sldMk cId="3328080516" sldId="377"/>
        </pc:sldMkLst>
        <pc:spChg chg="mod">
          <ac:chgData name="Molly Escagne" userId="132f915f-314c-46ab-aaa4-c68c7404e111" providerId="ADAL" clId="{7CA874A0-2F3A-42E6-A2D7-7E4A4D570AD4}" dt="2023-01-04T16:44:14.691" v="28" actId="20577"/>
          <ac:spMkLst>
            <pc:docMk/>
            <pc:sldMk cId="3328080516" sldId="377"/>
            <ac:spMk id="2" creationId="{F7A46707-097C-40F8-9407-BC96B5DE9871}"/>
          </ac:spMkLst>
        </pc:spChg>
        <pc:spChg chg="mod">
          <ac:chgData name="Molly Escagne" userId="132f915f-314c-46ab-aaa4-c68c7404e111" providerId="ADAL" clId="{7CA874A0-2F3A-42E6-A2D7-7E4A4D570AD4}" dt="2023-01-04T16:54:42.714" v="337" actId="20577"/>
          <ac:spMkLst>
            <pc:docMk/>
            <pc:sldMk cId="3328080516" sldId="377"/>
            <ac:spMk id="6" creationId="{044E2238-B3BC-3724-3627-A55F9A1C1973}"/>
          </ac:spMkLst>
        </pc:spChg>
        <pc:picChg chg="del">
          <ac:chgData name="Molly Escagne" userId="132f915f-314c-46ab-aaa4-c68c7404e111" providerId="ADAL" clId="{7CA874A0-2F3A-42E6-A2D7-7E4A4D570AD4}" dt="2023-01-04T16:56:48.482" v="346" actId="478"/>
          <ac:picMkLst>
            <pc:docMk/>
            <pc:sldMk cId="3328080516" sldId="377"/>
            <ac:picMk id="5" creationId="{952EC7BF-37C3-FBCC-5C3C-3B431D61A349}"/>
          </ac:picMkLst>
        </pc:picChg>
      </pc:sldChg>
      <pc:sldChg chg="del">
        <pc:chgData name="Molly Escagne" userId="132f915f-314c-46ab-aaa4-c68c7404e111" providerId="ADAL" clId="{7CA874A0-2F3A-42E6-A2D7-7E4A4D570AD4}" dt="2023-01-05T15:16:21.109" v="485" actId="2696"/>
        <pc:sldMkLst>
          <pc:docMk/>
          <pc:sldMk cId="1682573873" sldId="378"/>
        </pc:sldMkLst>
      </pc:sldChg>
      <pc:sldChg chg="del">
        <pc:chgData name="Molly Escagne" userId="132f915f-314c-46ab-aaa4-c68c7404e111" providerId="ADAL" clId="{7CA874A0-2F3A-42E6-A2D7-7E4A4D570AD4}" dt="2023-01-04T16:49:20.199" v="276" actId="47"/>
        <pc:sldMkLst>
          <pc:docMk/>
          <pc:sldMk cId="693827029" sldId="380"/>
        </pc:sldMkLst>
      </pc:sldChg>
      <pc:sldChg chg="del">
        <pc:chgData name="Molly Escagne" userId="132f915f-314c-46ab-aaa4-c68c7404e111" providerId="ADAL" clId="{7CA874A0-2F3A-42E6-A2D7-7E4A4D570AD4}" dt="2023-01-04T16:49:39.977" v="277" actId="47"/>
        <pc:sldMkLst>
          <pc:docMk/>
          <pc:sldMk cId="313036893" sldId="381"/>
        </pc:sldMkLst>
      </pc:sldChg>
      <pc:sldChg chg="del">
        <pc:chgData name="Molly Escagne" userId="132f915f-314c-46ab-aaa4-c68c7404e111" providerId="ADAL" clId="{7CA874A0-2F3A-42E6-A2D7-7E4A4D570AD4}" dt="2023-01-04T16:49:39.977" v="277" actId="47"/>
        <pc:sldMkLst>
          <pc:docMk/>
          <pc:sldMk cId="2209174352" sldId="382"/>
        </pc:sldMkLst>
      </pc:sldChg>
      <pc:sldChg chg="del">
        <pc:chgData name="Molly Escagne" userId="132f915f-314c-46ab-aaa4-c68c7404e111" providerId="ADAL" clId="{7CA874A0-2F3A-42E6-A2D7-7E4A4D570AD4}" dt="2023-01-04T16:49:39.977" v="277" actId="47"/>
        <pc:sldMkLst>
          <pc:docMk/>
          <pc:sldMk cId="847143015" sldId="383"/>
        </pc:sldMkLst>
      </pc:sldChg>
      <pc:sldChg chg="del">
        <pc:chgData name="Molly Escagne" userId="132f915f-314c-46ab-aaa4-c68c7404e111" providerId="ADAL" clId="{7CA874A0-2F3A-42E6-A2D7-7E4A4D570AD4}" dt="2023-01-04T16:49:39.977" v="277" actId="47"/>
        <pc:sldMkLst>
          <pc:docMk/>
          <pc:sldMk cId="913393922" sldId="384"/>
        </pc:sldMkLst>
      </pc:sldChg>
      <pc:sldChg chg="del">
        <pc:chgData name="Molly Escagne" userId="132f915f-314c-46ab-aaa4-c68c7404e111" providerId="ADAL" clId="{7CA874A0-2F3A-42E6-A2D7-7E4A4D570AD4}" dt="2023-01-04T16:49:39.977" v="277" actId="47"/>
        <pc:sldMkLst>
          <pc:docMk/>
          <pc:sldMk cId="3084580823" sldId="385"/>
        </pc:sldMkLst>
      </pc:sldChg>
      <pc:sldChg chg="del">
        <pc:chgData name="Molly Escagne" userId="132f915f-314c-46ab-aaa4-c68c7404e111" providerId="ADAL" clId="{7CA874A0-2F3A-42E6-A2D7-7E4A4D570AD4}" dt="2023-01-04T16:49:39.977" v="277" actId="47"/>
        <pc:sldMkLst>
          <pc:docMk/>
          <pc:sldMk cId="2092671193" sldId="386"/>
        </pc:sldMkLst>
      </pc:sldChg>
      <pc:sldChg chg="del">
        <pc:chgData name="Molly Escagne" userId="132f915f-314c-46ab-aaa4-c68c7404e111" providerId="ADAL" clId="{7CA874A0-2F3A-42E6-A2D7-7E4A4D570AD4}" dt="2023-01-04T16:49:39.977" v="277" actId="47"/>
        <pc:sldMkLst>
          <pc:docMk/>
          <pc:sldMk cId="1696419942" sldId="387"/>
        </pc:sldMkLst>
      </pc:sldChg>
      <pc:sldChg chg="del">
        <pc:chgData name="Molly Escagne" userId="132f915f-314c-46ab-aaa4-c68c7404e111" providerId="ADAL" clId="{7CA874A0-2F3A-42E6-A2D7-7E4A4D570AD4}" dt="2023-01-04T16:49:39.977" v="277" actId="47"/>
        <pc:sldMkLst>
          <pc:docMk/>
          <pc:sldMk cId="2406952405" sldId="388"/>
        </pc:sldMkLst>
      </pc:sldChg>
      <pc:sldChg chg="addSp delSp modSp mod ord modAnim modNotesTx">
        <pc:chgData name="Molly Escagne" userId="132f915f-314c-46ab-aaa4-c68c7404e111" providerId="ADAL" clId="{7CA874A0-2F3A-42E6-A2D7-7E4A4D570AD4}" dt="2023-01-10T22:39:54.807" v="22738" actId="20577"/>
        <pc:sldMkLst>
          <pc:docMk/>
          <pc:sldMk cId="848007493" sldId="389"/>
        </pc:sldMkLst>
        <pc:spChg chg="mod">
          <ac:chgData name="Molly Escagne" userId="132f915f-314c-46ab-aaa4-c68c7404e111" providerId="ADAL" clId="{7CA874A0-2F3A-42E6-A2D7-7E4A4D570AD4}" dt="2023-01-10T16:22:37.746" v="21176" actId="20577"/>
          <ac:spMkLst>
            <pc:docMk/>
            <pc:sldMk cId="848007493" sldId="389"/>
            <ac:spMk id="2" creationId="{F7A46707-097C-40F8-9407-BC96B5DE9871}"/>
          </ac:spMkLst>
        </pc:spChg>
        <pc:spChg chg="mod">
          <ac:chgData name="Molly Escagne" userId="132f915f-314c-46ab-aaa4-c68c7404e111" providerId="ADAL" clId="{7CA874A0-2F3A-42E6-A2D7-7E4A4D570AD4}" dt="2023-01-06T22:35:47.796" v="11557"/>
          <ac:spMkLst>
            <pc:docMk/>
            <pc:sldMk cId="848007493" sldId="389"/>
            <ac:spMk id="3" creationId="{04490B0E-8794-4CC8-AABA-D462D874D568}"/>
          </ac:spMkLst>
        </pc:spChg>
        <pc:spChg chg="add del mod">
          <ac:chgData name="Molly Escagne" userId="132f915f-314c-46ab-aaa4-c68c7404e111" providerId="ADAL" clId="{7CA874A0-2F3A-42E6-A2D7-7E4A4D570AD4}" dt="2023-01-06T22:37:28.390" v="11570" actId="478"/>
          <ac:spMkLst>
            <pc:docMk/>
            <pc:sldMk cId="848007493" sldId="389"/>
            <ac:spMk id="4" creationId="{1A17190A-CA52-430E-4EB7-0CF18BE73A07}"/>
          </ac:spMkLst>
        </pc:spChg>
      </pc:sldChg>
      <pc:sldChg chg="addSp delSp modSp mod ord modAnim modNotesTx">
        <pc:chgData name="Molly Escagne" userId="132f915f-314c-46ab-aaa4-c68c7404e111" providerId="ADAL" clId="{7CA874A0-2F3A-42E6-A2D7-7E4A4D570AD4}" dt="2023-01-10T22:39:36.324" v="22735" actId="20577"/>
        <pc:sldMkLst>
          <pc:docMk/>
          <pc:sldMk cId="959247337" sldId="390"/>
        </pc:sldMkLst>
        <pc:spChg chg="mod">
          <ac:chgData name="Molly Escagne" userId="132f915f-314c-46ab-aaa4-c68c7404e111" providerId="ADAL" clId="{7CA874A0-2F3A-42E6-A2D7-7E4A4D570AD4}" dt="2023-01-10T16:22:29.627" v="21172" actId="20577"/>
          <ac:spMkLst>
            <pc:docMk/>
            <pc:sldMk cId="959247337" sldId="390"/>
            <ac:spMk id="2" creationId="{F7A46707-097C-40F8-9407-BC96B5DE9871}"/>
          </ac:spMkLst>
        </pc:spChg>
        <pc:spChg chg="add del mod">
          <ac:chgData name="Molly Escagne" userId="132f915f-314c-46ab-aaa4-c68c7404e111" providerId="ADAL" clId="{7CA874A0-2F3A-42E6-A2D7-7E4A4D570AD4}" dt="2023-01-10T16:23:24.670" v="21182" actId="20577"/>
          <ac:spMkLst>
            <pc:docMk/>
            <pc:sldMk cId="959247337" sldId="390"/>
            <ac:spMk id="3" creationId="{04490B0E-8794-4CC8-AABA-D462D874D568}"/>
          </ac:spMkLst>
        </pc:spChg>
        <pc:spChg chg="add del">
          <ac:chgData name="Molly Escagne" userId="132f915f-314c-46ab-aaa4-c68c7404e111" providerId="ADAL" clId="{7CA874A0-2F3A-42E6-A2D7-7E4A4D570AD4}" dt="2023-01-04T16:50:42.896" v="290" actId="478"/>
          <ac:spMkLst>
            <pc:docMk/>
            <pc:sldMk cId="959247337" sldId="390"/>
            <ac:spMk id="4" creationId="{D24E99DD-07A7-6160-7A8D-0A81531EE6B2}"/>
          </ac:spMkLst>
        </pc:spChg>
        <pc:spChg chg="add del">
          <ac:chgData name="Molly Escagne" userId="132f915f-314c-46ab-aaa4-c68c7404e111" providerId="ADAL" clId="{7CA874A0-2F3A-42E6-A2D7-7E4A4D570AD4}" dt="2023-01-04T16:50:38.691" v="287" actId="22"/>
          <ac:spMkLst>
            <pc:docMk/>
            <pc:sldMk cId="959247337" sldId="390"/>
            <ac:spMk id="6" creationId="{3C33DCE7-59C6-B677-4142-C15F81E3D73D}"/>
          </ac:spMkLst>
        </pc:spChg>
      </pc:sldChg>
      <pc:sldChg chg="modSp del mod">
        <pc:chgData name="Molly Escagne" userId="132f915f-314c-46ab-aaa4-c68c7404e111" providerId="ADAL" clId="{7CA874A0-2F3A-42E6-A2D7-7E4A4D570AD4}" dt="2023-01-05T16:58:24.504" v="1147" actId="47"/>
        <pc:sldMkLst>
          <pc:docMk/>
          <pc:sldMk cId="224197923" sldId="391"/>
        </pc:sldMkLst>
        <pc:spChg chg="mod">
          <ac:chgData name="Molly Escagne" userId="132f915f-314c-46ab-aaa4-c68c7404e111" providerId="ADAL" clId="{7CA874A0-2F3A-42E6-A2D7-7E4A4D570AD4}" dt="2023-01-04T16:50:16.438" v="280" actId="20577"/>
          <ac:spMkLst>
            <pc:docMk/>
            <pc:sldMk cId="224197923" sldId="391"/>
            <ac:spMk id="3" creationId="{04490B0E-8794-4CC8-AABA-D462D874D568}"/>
          </ac:spMkLst>
        </pc:spChg>
      </pc:sldChg>
      <pc:sldChg chg="delSp modSp del mod">
        <pc:chgData name="Molly Escagne" userId="132f915f-314c-46ab-aaa4-c68c7404e111" providerId="ADAL" clId="{7CA874A0-2F3A-42E6-A2D7-7E4A4D570AD4}" dt="2023-01-05T16:58:22.864" v="1146" actId="2696"/>
        <pc:sldMkLst>
          <pc:docMk/>
          <pc:sldMk cId="1527732843" sldId="393"/>
        </pc:sldMkLst>
        <pc:spChg chg="mod">
          <ac:chgData name="Molly Escagne" userId="132f915f-314c-46ab-aaa4-c68c7404e111" providerId="ADAL" clId="{7CA874A0-2F3A-42E6-A2D7-7E4A4D570AD4}" dt="2023-01-04T16:50:23.228" v="283" actId="20577"/>
          <ac:spMkLst>
            <pc:docMk/>
            <pc:sldMk cId="1527732843" sldId="393"/>
            <ac:spMk id="3" creationId="{04490B0E-8794-4CC8-AABA-D462D874D568}"/>
          </ac:spMkLst>
        </pc:spChg>
        <pc:spChg chg="del mod">
          <ac:chgData name="Molly Escagne" userId="132f915f-314c-46ab-aaa4-c68c7404e111" providerId="ADAL" clId="{7CA874A0-2F3A-42E6-A2D7-7E4A4D570AD4}" dt="2023-01-04T16:50:20.230" v="282" actId="478"/>
          <ac:spMkLst>
            <pc:docMk/>
            <pc:sldMk cId="1527732843" sldId="393"/>
            <ac:spMk id="4" creationId="{77B4FF30-3158-0802-AD53-24C750D3FE8C}"/>
          </ac:spMkLst>
        </pc:spChg>
      </pc:sldChg>
      <pc:sldChg chg="del">
        <pc:chgData name="Molly Escagne" userId="132f915f-314c-46ab-aaa4-c68c7404e111" providerId="ADAL" clId="{7CA874A0-2F3A-42E6-A2D7-7E4A4D570AD4}" dt="2023-01-05T15:16:21.109" v="485" actId="2696"/>
        <pc:sldMkLst>
          <pc:docMk/>
          <pc:sldMk cId="1702047726" sldId="394"/>
        </pc:sldMkLst>
      </pc:sldChg>
      <pc:sldChg chg="del">
        <pc:chgData name="Molly Escagne" userId="132f915f-314c-46ab-aaa4-c68c7404e111" providerId="ADAL" clId="{7CA874A0-2F3A-42E6-A2D7-7E4A4D570AD4}" dt="2023-01-05T15:16:21.109" v="485" actId="2696"/>
        <pc:sldMkLst>
          <pc:docMk/>
          <pc:sldMk cId="3446332645" sldId="395"/>
        </pc:sldMkLst>
      </pc:sldChg>
      <pc:sldChg chg="addSp delSp modSp add mod setBg modNotesTx">
        <pc:chgData name="Molly Escagne" userId="132f915f-314c-46ab-aaa4-c68c7404e111" providerId="ADAL" clId="{7CA874A0-2F3A-42E6-A2D7-7E4A4D570AD4}" dt="2023-01-09T15:53:05.805" v="14944"/>
        <pc:sldMkLst>
          <pc:docMk/>
          <pc:sldMk cId="1565752362" sldId="396"/>
        </pc:sldMkLst>
        <pc:spChg chg="mod">
          <ac:chgData name="Molly Escagne" userId="132f915f-314c-46ab-aaa4-c68c7404e111" providerId="ADAL" clId="{7CA874A0-2F3A-42E6-A2D7-7E4A4D570AD4}" dt="2023-01-06T16:33:25.982" v="7633" actId="20577"/>
          <ac:spMkLst>
            <pc:docMk/>
            <pc:sldMk cId="1565752362" sldId="396"/>
            <ac:spMk id="2" creationId="{F7A46707-097C-40F8-9407-BC96B5DE9871}"/>
          </ac:spMkLst>
        </pc:spChg>
        <pc:spChg chg="add del">
          <ac:chgData name="Molly Escagne" userId="132f915f-314c-46ab-aaa4-c68c7404e111" providerId="ADAL" clId="{7CA874A0-2F3A-42E6-A2D7-7E4A4D570AD4}" dt="2023-01-05T17:09:50.780" v="1780" actId="22"/>
          <ac:spMkLst>
            <pc:docMk/>
            <pc:sldMk cId="1565752362" sldId="396"/>
            <ac:spMk id="4" creationId="{A48FC93E-F3D3-EF37-B68B-6CE686336997}"/>
          </ac:spMkLst>
        </pc:spChg>
        <pc:spChg chg="mod">
          <ac:chgData name="Molly Escagne" userId="132f915f-314c-46ab-aaa4-c68c7404e111" providerId="ADAL" clId="{7CA874A0-2F3A-42E6-A2D7-7E4A4D570AD4}" dt="2023-01-06T20:39:47.281" v="8016" actId="20577"/>
          <ac:spMkLst>
            <pc:docMk/>
            <pc:sldMk cId="1565752362" sldId="396"/>
            <ac:spMk id="6" creationId="{044E2238-B3BC-3724-3627-A55F9A1C1973}"/>
          </ac:spMkLst>
        </pc:spChg>
      </pc:sldChg>
      <pc:sldChg chg="modSp add del mod modNotesTx">
        <pc:chgData name="Molly Escagne" userId="132f915f-314c-46ab-aaa4-c68c7404e111" providerId="ADAL" clId="{7CA874A0-2F3A-42E6-A2D7-7E4A4D570AD4}" dt="2023-01-05T17:05:57.610" v="1746" actId="2696"/>
        <pc:sldMkLst>
          <pc:docMk/>
          <pc:sldMk cId="3060622984" sldId="397"/>
        </pc:sldMkLst>
        <pc:spChg chg="mod">
          <ac:chgData name="Molly Escagne" userId="132f915f-314c-46ab-aaa4-c68c7404e111" providerId="ADAL" clId="{7CA874A0-2F3A-42E6-A2D7-7E4A4D570AD4}" dt="2023-01-05T15:16:54.522" v="523" actId="20577"/>
          <ac:spMkLst>
            <pc:docMk/>
            <pc:sldMk cId="3060622984" sldId="397"/>
            <ac:spMk id="2" creationId="{F7A46707-097C-40F8-9407-BC96B5DE9871}"/>
          </ac:spMkLst>
        </pc:spChg>
        <pc:spChg chg="mod">
          <ac:chgData name="Molly Escagne" userId="132f915f-314c-46ab-aaa4-c68c7404e111" providerId="ADAL" clId="{7CA874A0-2F3A-42E6-A2D7-7E4A4D570AD4}" dt="2023-01-05T15:18:13.934" v="692" actId="5793"/>
          <ac:spMkLst>
            <pc:docMk/>
            <pc:sldMk cId="3060622984" sldId="397"/>
            <ac:spMk id="6" creationId="{044E2238-B3BC-3724-3627-A55F9A1C1973}"/>
          </ac:spMkLst>
        </pc:spChg>
      </pc:sldChg>
      <pc:sldChg chg="addSp delSp modSp add mod ord setBg modNotesTx">
        <pc:chgData name="Molly Escagne" userId="132f915f-314c-46ab-aaa4-c68c7404e111" providerId="ADAL" clId="{7CA874A0-2F3A-42E6-A2D7-7E4A4D570AD4}" dt="2023-01-09T16:22:07.968" v="16621" actId="20577"/>
        <pc:sldMkLst>
          <pc:docMk/>
          <pc:sldMk cId="1843170852" sldId="398"/>
        </pc:sldMkLst>
        <pc:spChg chg="mod">
          <ac:chgData name="Molly Escagne" userId="132f915f-314c-46ab-aaa4-c68c7404e111" providerId="ADAL" clId="{7CA874A0-2F3A-42E6-A2D7-7E4A4D570AD4}" dt="2023-01-05T16:24:32.533" v="764" actId="20577"/>
          <ac:spMkLst>
            <pc:docMk/>
            <pc:sldMk cId="1843170852" sldId="398"/>
            <ac:spMk id="2" creationId="{F7A46707-097C-40F8-9407-BC96B5DE9871}"/>
          </ac:spMkLst>
        </pc:spChg>
        <pc:spChg chg="mod">
          <ac:chgData name="Molly Escagne" userId="132f915f-314c-46ab-aaa4-c68c7404e111" providerId="ADAL" clId="{7CA874A0-2F3A-42E6-A2D7-7E4A4D570AD4}" dt="2023-01-09T16:21:55.981" v="16598" actId="20577"/>
          <ac:spMkLst>
            <pc:docMk/>
            <pc:sldMk cId="1843170852" sldId="398"/>
            <ac:spMk id="6" creationId="{044E2238-B3BC-3724-3627-A55F9A1C1973}"/>
          </ac:spMkLst>
        </pc:spChg>
        <pc:picChg chg="add del mod">
          <ac:chgData name="Molly Escagne" userId="132f915f-314c-46ab-aaa4-c68c7404e111" providerId="ADAL" clId="{7CA874A0-2F3A-42E6-A2D7-7E4A4D570AD4}" dt="2023-01-09T15:54:27.146" v="14949" actId="478"/>
          <ac:picMkLst>
            <pc:docMk/>
            <pc:sldMk cId="1843170852" sldId="398"/>
            <ac:picMk id="1026" creationId="{107F9198-03F4-8AD6-718E-12109A3BF5CE}"/>
          </ac:picMkLst>
        </pc:picChg>
      </pc:sldChg>
      <pc:sldChg chg="modSp add del mod">
        <pc:chgData name="Molly Escagne" userId="132f915f-314c-46ab-aaa4-c68c7404e111" providerId="ADAL" clId="{7CA874A0-2F3A-42E6-A2D7-7E4A4D570AD4}" dt="2023-01-05T16:23:47.464" v="740" actId="2696"/>
        <pc:sldMkLst>
          <pc:docMk/>
          <pc:sldMk cId="2064311284" sldId="398"/>
        </pc:sldMkLst>
        <pc:spChg chg="mod">
          <ac:chgData name="Molly Escagne" userId="132f915f-314c-46ab-aaa4-c68c7404e111" providerId="ADAL" clId="{7CA874A0-2F3A-42E6-A2D7-7E4A4D570AD4}" dt="2023-01-05T16:23:28.814" v="739" actId="20577"/>
          <ac:spMkLst>
            <pc:docMk/>
            <pc:sldMk cId="2064311284" sldId="398"/>
            <ac:spMk id="2" creationId="{F7A46707-097C-40F8-9407-BC96B5DE9871}"/>
          </ac:spMkLst>
        </pc:spChg>
        <pc:spChg chg="mod">
          <ac:chgData name="Molly Escagne" userId="132f915f-314c-46ab-aaa4-c68c7404e111" providerId="ADAL" clId="{7CA874A0-2F3A-42E6-A2D7-7E4A4D570AD4}" dt="2023-01-05T15:20:56.562" v="708" actId="20577"/>
          <ac:spMkLst>
            <pc:docMk/>
            <pc:sldMk cId="2064311284" sldId="398"/>
            <ac:spMk id="6" creationId="{044E2238-B3BC-3724-3627-A55F9A1C1973}"/>
          </ac:spMkLst>
        </pc:spChg>
      </pc:sldChg>
      <pc:sldChg chg="addSp delSp modSp add del mod setBg">
        <pc:chgData name="Molly Escagne" userId="132f915f-314c-46ab-aaa4-c68c7404e111" providerId="ADAL" clId="{7CA874A0-2F3A-42E6-A2D7-7E4A4D570AD4}" dt="2023-01-05T17:04:02.091" v="1617" actId="2696"/>
        <pc:sldMkLst>
          <pc:docMk/>
          <pc:sldMk cId="1695442436" sldId="399"/>
        </pc:sldMkLst>
        <pc:spChg chg="mod">
          <ac:chgData name="Molly Escagne" userId="132f915f-314c-46ab-aaa4-c68c7404e111" providerId="ADAL" clId="{7CA874A0-2F3A-42E6-A2D7-7E4A4D570AD4}" dt="2023-01-05T16:30:59.966" v="818" actId="20577"/>
          <ac:spMkLst>
            <pc:docMk/>
            <pc:sldMk cId="1695442436" sldId="399"/>
            <ac:spMk id="2" creationId="{F7A46707-097C-40F8-9407-BC96B5DE9871}"/>
          </ac:spMkLst>
        </pc:spChg>
        <pc:spChg chg="add mod">
          <ac:chgData name="Molly Escagne" userId="132f915f-314c-46ab-aaa4-c68c7404e111" providerId="ADAL" clId="{7CA874A0-2F3A-42E6-A2D7-7E4A4D570AD4}" dt="2023-01-05T17:02:15.058" v="1550"/>
          <ac:spMkLst>
            <pc:docMk/>
            <pc:sldMk cId="1695442436" sldId="399"/>
            <ac:spMk id="3" creationId="{422D9293-9569-BB03-E2CC-D7D248EC2114}"/>
          </ac:spMkLst>
        </pc:spChg>
        <pc:spChg chg="add del">
          <ac:chgData name="Molly Escagne" userId="132f915f-314c-46ab-aaa4-c68c7404e111" providerId="ADAL" clId="{7CA874A0-2F3A-42E6-A2D7-7E4A4D570AD4}" dt="2023-01-05T17:02:20.275" v="1552" actId="22"/>
          <ac:spMkLst>
            <pc:docMk/>
            <pc:sldMk cId="1695442436" sldId="399"/>
            <ac:spMk id="5" creationId="{EA1D6077-67A8-EE98-1EB8-A3E70F8C4017}"/>
          </ac:spMkLst>
        </pc:spChg>
        <pc:spChg chg="mod">
          <ac:chgData name="Molly Escagne" userId="132f915f-314c-46ab-aaa4-c68c7404e111" providerId="ADAL" clId="{7CA874A0-2F3A-42E6-A2D7-7E4A4D570AD4}" dt="2023-01-05T16:31:34.807" v="887" actId="20577"/>
          <ac:spMkLst>
            <pc:docMk/>
            <pc:sldMk cId="1695442436" sldId="399"/>
            <ac:spMk id="6" creationId="{044E2238-B3BC-3724-3627-A55F9A1C1973}"/>
          </ac:spMkLst>
        </pc:spChg>
        <pc:spChg chg="add mod">
          <ac:chgData name="Molly Escagne" userId="132f915f-314c-46ab-aaa4-c68c7404e111" providerId="ADAL" clId="{7CA874A0-2F3A-42E6-A2D7-7E4A4D570AD4}" dt="2023-01-05T17:02:24.561" v="1553"/>
          <ac:spMkLst>
            <pc:docMk/>
            <pc:sldMk cId="1695442436" sldId="399"/>
            <ac:spMk id="9" creationId="{FF04E1D9-3C5D-466E-0423-B3A0636589C2}"/>
          </ac:spMkLst>
        </pc:spChg>
        <pc:spChg chg="add mod">
          <ac:chgData name="Molly Escagne" userId="132f915f-314c-46ab-aaa4-c68c7404e111" providerId="ADAL" clId="{7CA874A0-2F3A-42E6-A2D7-7E4A4D570AD4}" dt="2023-01-05T17:02:24.561" v="1553"/>
          <ac:spMkLst>
            <pc:docMk/>
            <pc:sldMk cId="1695442436" sldId="399"/>
            <ac:spMk id="10" creationId="{C78ABE73-C603-45A9-A3E4-9AE8367B57EC}"/>
          </ac:spMkLst>
        </pc:spChg>
        <pc:spChg chg="add del mod topLvl">
          <ac:chgData name="Molly Escagne" userId="132f915f-314c-46ab-aaa4-c68c7404e111" providerId="ADAL" clId="{7CA874A0-2F3A-42E6-A2D7-7E4A4D570AD4}" dt="2023-01-05T17:03:18.070" v="1570" actId="478"/>
          <ac:spMkLst>
            <pc:docMk/>
            <pc:sldMk cId="1695442436" sldId="399"/>
            <ac:spMk id="12" creationId="{FF04E1D9-3C5D-466E-0423-B3A0636589C2}"/>
          </ac:spMkLst>
        </pc:spChg>
        <pc:spChg chg="add del mod topLvl">
          <ac:chgData name="Molly Escagne" userId="132f915f-314c-46ab-aaa4-c68c7404e111" providerId="ADAL" clId="{7CA874A0-2F3A-42E6-A2D7-7E4A4D570AD4}" dt="2023-01-05T17:03:16.162" v="1568" actId="478"/>
          <ac:spMkLst>
            <pc:docMk/>
            <pc:sldMk cId="1695442436" sldId="399"/>
            <ac:spMk id="13" creationId="{C78ABE73-C603-45A9-A3E4-9AE8367B57EC}"/>
          </ac:spMkLst>
        </pc:spChg>
        <pc:spChg chg="add mod">
          <ac:chgData name="Molly Escagne" userId="132f915f-314c-46ab-aaa4-c68c7404e111" providerId="ADAL" clId="{7CA874A0-2F3A-42E6-A2D7-7E4A4D570AD4}" dt="2023-01-05T17:02:28.697" v="1556"/>
          <ac:spMkLst>
            <pc:docMk/>
            <pc:sldMk cId="1695442436" sldId="399"/>
            <ac:spMk id="15" creationId="{FF04E1D9-3C5D-466E-0423-B3A0636589C2}"/>
          </ac:spMkLst>
        </pc:spChg>
        <pc:spChg chg="add mod">
          <ac:chgData name="Molly Escagne" userId="132f915f-314c-46ab-aaa4-c68c7404e111" providerId="ADAL" clId="{7CA874A0-2F3A-42E6-A2D7-7E4A4D570AD4}" dt="2023-01-05T17:02:28.697" v="1556"/>
          <ac:spMkLst>
            <pc:docMk/>
            <pc:sldMk cId="1695442436" sldId="399"/>
            <ac:spMk id="16" creationId="{C78ABE73-C603-45A9-A3E4-9AE8367B57EC}"/>
          </ac:spMkLst>
        </pc:spChg>
        <pc:grpChg chg="add del mod">
          <ac:chgData name="Molly Escagne" userId="132f915f-314c-46ab-aaa4-c68c7404e111" providerId="ADAL" clId="{7CA874A0-2F3A-42E6-A2D7-7E4A4D570AD4}" dt="2023-01-05T17:03:17.256" v="1569" actId="478"/>
          <ac:grpSpMkLst>
            <pc:docMk/>
            <pc:sldMk cId="1695442436" sldId="399"/>
            <ac:grpSpMk id="8" creationId="{B9B6F83E-F492-46A2-BE4C-E46EC6C1526C}"/>
          </ac:grpSpMkLst>
        </pc:grpChg>
        <pc:grpChg chg="add del mod">
          <ac:chgData name="Molly Escagne" userId="132f915f-314c-46ab-aaa4-c68c7404e111" providerId="ADAL" clId="{7CA874A0-2F3A-42E6-A2D7-7E4A4D570AD4}" dt="2023-01-05T17:03:16.162" v="1568" actId="478"/>
          <ac:grpSpMkLst>
            <pc:docMk/>
            <pc:sldMk cId="1695442436" sldId="399"/>
            <ac:grpSpMk id="11" creationId="{B9B6F83E-F492-46A2-BE4C-E46EC6C1526C}"/>
          </ac:grpSpMkLst>
        </pc:grpChg>
        <pc:grpChg chg="add del mod">
          <ac:chgData name="Molly Escagne" userId="132f915f-314c-46ab-aaa4-c68c7404e111" providerId="ADAL" clId="{7CA874A0-2F3A-42E6-A2D7-7E4A4D570AD4}" dt="2023-01-05T17:03:14.831" v="1566" actId="478"/>
          <ac:grpSpMkLst>
            <pc:docMk/>
            <pc:sldMk cId="1695442436" sldId="399"/>
            <ac:grpSpMk id="14" creationId="{B9B6F83E-F492-46A2-BE4C-E46EC6C1526C}"/>
          </ac:grpSpMkLst>
        </pc:grpChg>
        <pc:picChg chg="del">
          <ac:chgData name="Molly Escagne" userId="132f915f-314c-46ab-aaa4-c68c7404e111" providerId="ADAL" clId="{7CA874A0-2F3A-42E6-A2D7-7E4A4D570AD4}" dt="2023-01-05T16:31:07.614" v="819" actId="478"/>
          <ac:picMkLst>
            <pc:docMk/>
            <pc:sldMk cId="1695442436" sldId="399"/>
            <ac:picMk id="1026" creationId="{107F9198-03F4-8AD6-718E-12109A3BF5CE}"/>
          </ac:picMkLst>
        </pc:picChg>
      </pc:sldChg>
      <pc:sldChg chg="modSp add mod setBg modNotesTx">
        <pc:chgData name="Molly Escagne" userId="132f915f-314c-46ab-aaa4-c68c7404e111" providerId="ADAL" clId="{7CA874A0-2F3A-42E6-A2D7-7E4A4D570AD4}" dt="2023-01-10T18:23:22.362" v="21363" actId="20577"/>
        <pc:sldMkLst>
          <pc:docMk/>
          <pc:sldMk cId="4130226160" sldId="400"/>
        </pc:sldMkLst>
        <pc:spChg chg="mod">
          <ac:chgData name="Molly Escagne" userId="132f915f-314c-46ab-aaa4-c68c7404e111" providerId="ADAL" clId="{7CA874A0-2F3A-42E6-A2D7-7E4A4D570AD4}" dt="2023-01-06T21:26:33.057" v="9244" actId="20577"/>
          <ac:spMkLst>
            <pc:docMk/>
            <pc:sldMk cId="4130226160" sldId="400"/>
            <ac:spMk id="2" creationId="{F7A46707-097C-40F8-9407-BC96B5DE9871}"/>
          </ac:spMkLst>
        </pc:spChg>
        <pc:spChg chg="mod">
          <ac:chgData name="Molly Escagne" userId="132f915f-314c-46ab-aaa4-c68c7404e111" providerId="ADAL" clId="{7CA874A0-2F3A-42E6-A2D7-7E4A4D570AD4}" dt="2023-01-06T22:09:58.130" v="10952" actId="20577"/>
          <ac:spMkLst>
            <pc:docMk/>
            <pc:sldMk cId="4130226160" sldId="400"/>
            <ac:spMk id="6" creationId="{044E2238-B3BC-3724-3627-A55F9A1C1973}"/>
          </ac:spMkLst>
        </pc:spChg>
      </pc:sldChg>
      <pc:sldChg chg="modSp add mod ord setBg modNotesTx">
        <pc:chgData name="Molly Escagne" userId="132f915f-314c-46ab-aaa4-c68c7404e111" providerId="ADAL" clId="{7CA874A0-2F3A-42E6-A2D7-7E4A4D570AD4}" dt="2023-01-10T15:41:29.596" v="20894" actId="20577"/>
        <pc:sldMkLst>
          <pc:docMk/>
          <pc:sldMk cId="349158676" sldId="401"/>
        </pc:sldMkLst>
        <pc:spChg chg="mod">
          <ac:chgData name="Molly Escagne" userId="132f915f-314c-46ab-aaa4-c68c7404e111" providerId="ADAL" clId="{7CA874A0-2F3A-42E6-A2D7-7E4A4D570AD4}" dt="2023-01-05T17:15:41.670" v="1901" actId="20577"/>
          <ac:spMkLst>
            <pc:docMk/>
            <pc:sldMk cId="349158676" sldId="401"/>
            <ac:spMk id="2" creationId="{F7A46707-097C-40F8-9407-BC96B5DE9871}"/>
          </ac:spMkLst>
        </pc:spChg>
        <pc:spChg chg="mod">
          <ac:chgData name="Molly Escagne" userId="132f915f-314c-46ab-aaa4-c68c7404e111" providerId="ADAL" clId="{7CA874A0-2F3A-42E6-A2D7-7E4A4D570AD4}" dt="2023-01-10T15:41:15.715" v="20884" actId="20577"/>
          <ac:spMkLst>
            <pc:docMk/>
            <pc:sldMk cId="349158676" sldId="401"/>
            <ac:spMk id="6" creationId="{044E2238-B3BC-3724-3627-A55F9A1C1973}"/>
          </ac:spMkLst>
        </pc:spChg>
      </pc:sldChg>
      <pc:sldChg chg="add del">
        <pc:chgData name="Molly Escagne" userId="132f915f-314c-46ab-aaa4-c68c7404e111" providerId="ADAL" clId="{7CA874A0-2F3A-42E6-A2D7-7E4A4D570AD4}" dt="2023-01-05T16:58:18.501" v="1145" actId="2890"/>
        <pc:sldMkLst>
          <pc:docMk/>
          <pc:sldMk cId="2548222142" sldId="401"/>
        </pc:sldMkLst>
      </pc:sldChg>
      <pc:sldChg chg="add del replId">
        <pc:chgData name="Molly Escagne" userId="132f915f-314c-46ab-aaa4-c68c7404e111" providerId="ADAL" clId="{7CA874A0-2F3A-42E6-A2D7-7E4A4D570AD4}" dt="2023-01-05T16:58:18.501" v="1145" actId="2890"/>
        <pc:sldMkLst>
          <pc:docMk/>
          <pc:sldMk cId="18620547" sldId="402"/>
        </pc:sldMkLst>
      </pc:sldChg>
      <pc:sldChg chg="delSp modSp add del mod setBg modNotesTx">
        <pc:chgData name="Molly Escagne" userId="132f915f-314c-46ab-aaa4-c68c7404e111" providerId="ADAL" clId="{7CA874A0-2F3A-42E6-A2D7-7E4A4D570AD4}" dt="2023-01-06T22:48:36.014" v="11760" actId="2696"/>
        <pc:sldMkLst>
          <pc:docMk/>
          <pc:sldMk cId="228453800" sldId="402"/>
        </pc:sldMkLst>
        <pc:spChg chg="del">
          <ac:chgData name="Molly Escagne" userId="132f915f-314c-46ab-aaa4-c68c7404e111" providerId="ADAL" clId="{7CA874A0-2F3A-42E6-A2D7-7E4A4D570AD4}" dt="2023-01-05T17:02:36.795" v="1558" actId="478"/>
          <ac:spMkLst>
            <pc:docMk/>
            <pc:sldMk cId="228453800" sldId="402"/>
            <ac:spMk id="6" creationId="{044E2238-B3BC-3724-3627-A55F9A1C1973}"/>
          </ac:spMkLst>
        </pc:spChg>
        <pc:spChg chg="mod">
          <ac:chgData name="Molly Escagne" userId="132f915f-314c-46ab-aaa4-c68c7404e111" providerId="ADAL" clId="{7CA874A0-2F3A-42E6-A2D7-7E4A4D570AD4}" dt="2023-01-05T17:03:36.566" v="1599" actId="20577"/>
          <ac:spMkLst>
            <pc:docMk/>
            <pc:sldMk cId="228453800" sldId="402"/>
            <ac:spMk id="10" creationId="{C78ABE73-C603-45A9-A3E4-9AE8367B57EC}"/>
          </ac:spMkLst>
        </pc:spChg>
        <pc:spChg chg="mod">
          <ac:chgData name="Molly Escagne" userId="132f915f-314c-46ab-aaa4-c68c7404e111" providerId="ADAL" clId="{7CA874A0-2F3A-42E6-A2D7-7E4A4D570AD4}" dt="2023-01-05T17:06:12.047" v="1749" actId="1076"/>
          <ac:spMkLst>
            <pc:docMk/>
            <pc:sldMk cId="228453800" sldId="402"/>
            <ac:spMk id="13" creationId="{C78ABE73-C603-45A9-A3E4-9AE8367B57EC}"/>
          </ac:spMkLst>
        </pc:spChg>
        <pc:spChg chg="mod">
          <ac:chgData name="Molly Escagne" userId="132f915f-314c-46ab-aaa4-c68c7404e111" providerId="ADAL" clId="{7CA874A0-2F3A-42E6-A2D7-7E4A4D570AD4}" dt="2023-01-05T17:03:46.655" v="1616" actId="122"/>
          <ac:spMkLst>
            <pc:docMk/>
            <pc:sldMk cId="228453800" sldId="402"/>
            <ac:spMk id="15" creationId="{FF04E1D9-3C5D-466E-0423-B3A0636589C2}"/>
          </ac:spMkLst>
        </pc:spChg>
        <pc:spChg chg="mod">
          <ac:chgData name="Molly Escagne" userId="132f915f-314c-46ab-aaa4-c68c7404e111" providerId="ADAL" clId="{7CA874A0-2F3A-42E6-A2D7-7E4A4D570AD4}" dt="2023-01-05T17:03:46.655" v="1616" actId="122"/>
          <ac:spMkLst>
            <pc:docMk/>
            <pc:sldMk cId="228453800" sldId="402"/>
            <ac:spMk id="16" creationId="{C78ABE73-C603-45A9-A3E4-9AE8367B57EC}"/>
          </ac:spMkLst>
        </pc:spChg>
        <pc:grpChg chg="mod">
          <ac:chgData name="Molly Escagne" userId="132f915f-314c-46ab-aaa4-c68c7404e111" providerId="ADAL" clId="{7CA874A0-2F3A-42E6-A2D7-7E4A4D570AD4}" dt="2023-01-05T17:06:22.136" v="1751" actId="1076"/>
          <ac:grpSpMkLst>
            <pc:docMk/>
            <pc:sldMk cId="228453800" sldId="402"/>
            <ac:grpSpMk id="8" creationId="{B9B6F83E-F492-46A2-BE4C-E46EC6C1526C}"/>
          </ac:grpSpMkLst>
        </pc:grpChg>
        <pc:grpChg chg="mod">
          <ac:chgData name="Molly Escagne" userId="132f915f-314c-46ab-aaa4-c68c7404e111" providerId="ADAL" clId="{7CA874A0-2F3A-42E6-A2D7-7E4A4D570AD4}" dt="2023-01-05T17:06:19.411" v="1750" actId="1076"/>
          <ac:grpSpMkLst>
            <pc:docMk/>
            <pc:sldMk cId="228453800" sldId="402"/>
            <ac:grpSpMk id="11" creationId="{B9B6F83E-F492-46A2-BE4C-E46EC6C1526C}"/>
          </ac:grpSpMkLst>
        </pc:grpChg>
        <pc:grpChg chg="mod">
          <ac:chgData name="Molly Escagne" userId="132f915f-314c-46ab-aaa4-c68c7404e111" providerId="ADAL" clId="{7CA874A0-2F3A-42E6-A2D7-7E4A4D570AD4}" dt="2023-01-05T17:02:39.613" v="1559" actId="1076"/>
          <ac:grpSpMkLst>
            <pc:docMk/>
            <pc:sldMk cId="228453800" sldId="402"/>
            <ac:grpSpMk id="14" creationId="{B9B6F83E-F492-46A2-BE4C-E46EC6C1526C}"/>
          </ac:grpSpMkLst>
        </pc:grpChg>
      </pc:sldChg>
      <pc:sldChg chg="add del replId">
        <pc:chgData name="Molly Escagne" userId="132f915f-314c-46ab-aaa4-c68c7404e111" providerId="ADAL" clId="{7CA874A0-2F3A-42E6-A2D7-7E4A4D570AD4}" dt="2023-01-05T16:58:18.501" v="1145" actId="2890"/>
        <pc:sldMkLst>
          <pc:docMk/>
          <pc:sldMk cId="922699004" sldId="403"/>
        </pc:sldMkLst>
      </pc:sldChg>
      <pc:sldChg chg="addSp delSp modSp add mod setBg modNotesTx">
        <pc:chgData name="Molly Escagne" userId="132f915f-314c-46ab-aaa4-c68c7404e111" providerId="ADAL" clId="{7CA874A0-2F3A-42E6-A2D7-7E4A4D570AD4}" dt="2023-01-09T17:29:53.160" v="19489" actId="20577"/>
        <pc:sldMkLst>
          <pc:docMk/>
          <pc:sldMk cId="1567586504" sldId="403"/>
        </pc:sldMkLst>
        <pc:spChg chg="mod">
          <ac:chgData name="Molly Escagne" userId="132f915f-314c-46ab-aaa4-c68c7404e111" providerId="ADAL" clId="{7CA874A0-2F3A-42E6-A2D7-7E4A4D570AD4}" dt="2023-01-06T22:16:36.983" v="11069" actId="20577"/>
          <ac:spMkLst>
            <pc:docMk/>
            <pc:sldMk cId="1567586504" sldId="403"/>
            <ac:spMk id="2" creationId="{F7A46707-097C-40F8-9407-BC96B5DE9871}"/>
          </ac:spMkLst>
        </pc:spChg>
        <pc:spChg chg="add mod">
          <ac:chgData name="Molly Escagne" userId="132f915f-314c-46ab-aaa4-c68c7404e111" providerId="ADAL" clId="{7CA874A0-2F3A-42E6-A2D7-7E4A4D570AD4}" dt="2023-01-05T17:05:16.593" v="1662"/>
          <ac:spMkLst>
            <pc:docMk/>
            <pc:sldMk cId="1567586504" sldId="403"/>
            <ac:spMk id="4" creationId="{FF04E1D9-3C5D-466E-0423-B3A0636589C2}"/>
          </ac:spMkLst>
        </pc:spChg>
        <pc:spChg chg="add mod">
          <ac:chgData name="Molly Escagne" userId="132f915f-314c-46ab-aaa4-c68c7404e111" providerId="ADAL" clId="{7CA874A0-2F3A-42E6-A2D7-7E4A4D570AD4}" dt="2023-01-05T17:36:31.745" v="3763" actId="20577"/>
          <ac:spMkLst>
            <pc:docMk/>
            <pc:sldMk cId="1567586504" sldId="403"/>
            <ac:spMk id="5" creationId="{C78ABE73-C603-45A9-A3E4-9AE8367B57EC}"/>
          </ac:spMkLst>
        </pc:spChg>
        <pc:spChg chg="del">
          <ac:chgData name="Molly Escagne" userId="132f915f-314c-46ab-aaa4-c68c7404e111" providerId="ADAL" clId="{7CA874A0-2F3A-42E6-A2D7-7E4A4D570AD4}" dt="2023-01-05T17:05:15.496" v="1661" actId="478"/>
          <ac:spMkLst>
            <pc:docMk/>
            <pc:sldMk cId="1567586504" sldId="403"/>
            <ac:spMk id="6" creationId="{044E2238-B3BC-3724-3627-A55F9A1C1973}"/>
          </ac:spMkLst>
        </pc:spChg>
        <pc:spChg chg="add mod">
          <ac:chgData name="Molly Escagne" userId="132f915f-314c-46ab-aaa4-c68c7404e111" providerId="ADAL" clId="{7CA874A0-2F3A-42E6-A2D7-7E4A4D570AD4}" dt="2023-01-05T17:05:19.906" v="1664"/>
          <ac:spMkLst>
            <pc:docMk/>
            <pc:sldMk cId="1567586504" sldId="403"/>
            <ac:spMk id="9" creationId="{FF04E1D9-3C5D-466E-0423-B3A0636589C2}"/>
          </ac:spMkLst>
        </pc:spChg>
        <pc:spChg chg="add mod">
          <ac:chgData name="Molly Escagne" userId="132f915f-314c-46ab-aaa4-c68c7404e111" providerId="ADAL" clId="{7CA874A0-2F3A-42E6-A2D7-7E4A4D570AD4}" dt="2023-01-05T17:36:39.904" v="3790" actId="20577"/>
          <ac:spMkLst>
            <pc:docMk/>
            <pc:sldMk cId="1567586504" sldId="403"/>
            <ac:spMk id="10" creationId="{C78ABE73-C603-45A9-A3E4-9AE8367B57EC}"/>
          </ac:spMkLst>
        </pc:spChg>
        <pc:spChg chg="add mod">
          <ac:chgData name="Molly Escagne" userId="132f915f-314c-46ab-aaa4-c68c7404e111" providerId="ADAL" clId="{7CA874A0-2F3A-42E6-A2D7-7E4A4D570AD4}" dt="2023-01-05T17:05:24.754" v="1666"/>
          <ac:spMkLst>
            <pc:docMk/>
            <pc:sldMk cId="1567586504" sldId="403"/>
            <ac:spMk id="12" creationId="{FF04E1D9-3C5D-466E-0423-B3A0636589C2}"/>
          </ac:spMkLst>
        </pc:spChg>
        <pc:spChg chg="add mod">
          <ac:chgData name="Molly Escagne" userId="132f915f-314c-46ab-aaa4-c68c7404e111" providerId="ADAL" clId="{7CA874A0-2F3A-42E6-A2D7-7E4A4D570AD4}" dt="2023-01-05T17:36:47.217" v="3819" actId="20577"/>
          <ac:spMkLst>
            <pc:docMk/>
            <pc:sldMk cId="1567586504" sldId="403"/>
            <ac:spMk id="13" creationId="{C78ABE73-C603-45A9-A3E4-9AE8367B57EC}"/>
          </ac:spMkLst>
        </pc:spChg>
        <pc:grpChg chg="add mod">
          <ac:chgData name="Molly Escagne" userId="132f915f-314c-46ab-aaa4-c68c7404e111" providerId="ADAL" clId="{7CA874A0-2F3A-42E6-A2D7-7E4A4D570AD4}" dt="2023-01-05T17:05:18.865" v="1663" actId="1076"/>
          <ac:grpSpMkLst>
            <pc:docMk/>
            <pc:sldMk cId="1567586504" sldId="403"/>
            <ac:grpSpMk id="3" creationId="{B9B6F83E-F492-46A2-BE4C-E46EC6C1526C}"/>
          </ac:grpSpMkLst>
        </pc:grpChg>
        <pc:grpChg chg="add mod">
          <ac:chgData name="Molly Escagne" userId="132f915f-314c-46ab-aaa4-c68c7404e111" providerId="ADAL" clId="{7CA874A0-2F3A-42E6-A2D7-7E4A4D570AD4}" dt="2023-01-05T17:05:23.475" v="1665" actId="1076"/>
          <ac:grpSpMkLst>
            <pc:docMk/>
            <pc:sldMk cId="1567586504" sldId="403"/>
            <ac:grpSpMk id="8" creationId="{B9B6F83E-F492-46A2-BE4C-E46EC6C1526C}"/>
          </ac:grpSpMkLst>
        </pc:grpChg>
        <pc:grpChg chg="add mod">
          <ac:chgData name="Molly Escagne" userId="132f915f-314c-46ab-aaa4-c68c7404e111" providerId="ADAL" clId="{7CA874A0-2F3A-42E6-A2D7-7E4A4D570AD4}" dt="2023-01-05T17:05:28.642" v="1667" actId="1076"/>
          <ac:grpSpMkLst>
            <pc:docMk/>
            <pc:sldMk cId="1567586504" sldId="403"/>
            <ac:grpSpMk id="11" creationId="{B9B6F83E-F492-46A2-BE4C-E46EC6C1526C}"/>
          </ac:grpSpMkLst>
        </pc:grpChg>
      </pc:sldChg>
      <pc:sldChg chg="modSp add del mod">
        <pc:chgData name="Molly Escagne" userId="132f915f-314c-46ab-aaa4-c68c7404e111" providerId="ADAL" clId="{7CA874A0-2F3A-42E6-A2D7-7E4A4D570AD4}" dt="2023-01-05T17:09:43.846" v="1778" actId="47"/>
        <pc:sldMkLst>
          <pc:docMk/>
          <pc:sldMk cId="1474169276" sldId="404"/>
        </pc:sldMkLst>
        <pc:spChg chg="mod">
          <ac:chgData name="Molly Escagne" userId="132f915f-314c-46ab-aaa4-c68c7404e111" providerId="ADAL" clId="{7CA874A0-2F3A-42E6-A2D7-7E4A4D570AD4}" dt="2023-01-05T17:08:20.957" v="1777" actId="20577"/>
          <ac:spMkLst>
            <pc:docMk/>
            <pc:sldMk cId="1474169276" sldId="404"/>
            <ac:spMk id="2" creationId="{F7A46707-097C-40F8-9407-BC96B5DE9871}"/>
          </ac:spMkLst>
        </pc:spChg>
        <pc:spChg chg="mod">
          <ac:chgData name="Molly Escagne" userId="132f915f-314c-46ab-aaa4-c68c7404e111" providerId="ADAL" clId="{7CA874A0-2F3A-42E6-A2D7-7E4A4D570AD4}" dt="2023-01-05T17:08:13.504" v="1753" actId="20577"/>
          <ac:spMkLst>
            <pc:docMk/>
            <pc:sldMk cId="1474169276" sldId="404"/>
            <ac:spMk id="6" creationId="{044E2238-B3BC-3724-3627-A55F9A1C1973}"/>
          </ac:spMkLst>
        </pc:spChg>
      </pc:sldChg>
      <pc:sldChg chg="addSp delSp modSp add mod ord delAnim modAnim modNotesTx">
        <pc:chgData name="Molly Escagne" userId="132f915f-314c-46ab-aaa4-c68c7404e111" providerId="ADAL" clId="{7CA874A0-2F3A-42E6-A2D7-7E4A4D570AD4}" dt="2023-01-10T18:25:27.733" v="21379" actId="20577"/>
        <pc:sldMkLst>
          <pc:docMk/>
          <pc:sldMk cId="2655557681" sldId="404"/>
        </pc:sldMkLst>
        <pc:spChg chg="mod">
          <ac:chgData name="Molly Escagne" userId="132f915f-314c-46ab-aaa4-c68c7404e111" providerId="ADAL" clId="{7CA874A0-2F3A-42E6-A2D7-7E4A4D570AD4}" dt="2023-01-06T22:14:50.723" v="11006" actId="20577"/>
          <ac:spMkLst>
            <pc:docMk/>
            <pc:sldMk cId="2655557681" sldId="404"/>
            <ac:spMk id="2" creationId="{BD89D128-1B66-42C4-92EC-D50E97BF7271}"/>
          </ac:spMkLst>
        </pc:spChg>
        <pc:spChg chg="add del">
          <ac:chgData name="Molly Escagne" userId="132f915f-314c-46ab-aaa4-c68c7404e111" providerId="ADAL" clId="{7CA874A0-2F3A-42E6-A2D7-7E4A4D570AD4}" dt="2023-01-05T17:48:27.071" v="5166" actId="22"/>
          <ac:spMkLst>
            <pc:docMk/>
            <pc:sldMk cId="2655557681" sldId="404"/>
            <ac:spMk id="4" creationId="{5B352D58-FB13-FBF9-0CB2-DB8C9B29873A}"/>
          </ac:spMkLst>
        </pc:spChg>
        <pc:picChg chg="add mod">
          <ac:chgData name="Molly Escagne" userId="132f915f-314c-46ab-aaa4-c68c7404e111" providerId="ADAL" clId="{7CA874A0-2F3A-42E6-A2D7-7E4A4D570AD4}" dt="2023-01-06T22:15:53.600" v="11011" actId="1076"/>
          <ac:picMkLst>
            <pc:docMk/>
            <pc:sldMk cId="2655557681" sldId="404"/>
            <ac:picMk id="5" creationId="{BCE5D4DF-A96F-6F61-9A82-986AEB5108E4}"/>
          </ac:picMkLst>
        </pc:picChg>
        <pc:picChg chg="del">
          <ac:chgData name="Molly Escagne" userId="132f915f-314c-46ab-aaa4-c68c7404e111" providerId="ADAL" clId="{7CA874A0-2F3A-42E6-A2D7-7E4A4D570AD4}" dt="2023-01-05T17:48:23.003" v="5164" actId="478"/>
          <ac:picMkLst>
            <pc:docMk/>
            <pc:sldMk cId="2655557681" sldId="404"/>
            <ac:picMk id="6" creationId="{1F7F4A64-F7C8-A187-912A-062B7436A69D}"/>
          </ac:picMkLst>
        </pc:picChg>
      </pc:sldChg>
      <pc:sldChg chg="addSp modSp add mod ord setBg modNotesTx">
        <pc:chgData name="Molly Escagne" userId="132f915f-314c-46ab-aaa4-c68c7404e111" providerId="ADAL" clId="{7CA874A0-2F3A-42E6-A2D7-7E4A4D570AD4}" dt="2023-01-10T22:32:41.576" v="22639" actId="12"/>
        <pc:sldMkLst>
          <pc:docMk/>
          <pc:sldMk cId="2389091193" sldId="405"/>
        </pc:sldMkLst>
        <pc:spChg chg="mod">
          <ac:chgData name="Molly Escagne" userId="132f915f-314c-46ab-aaa4-c68c7404e111" providerId="ADAL" clId="{7CA874A0-2F3A-42E6-A2D7-7E4A4D570AD4}" dt="2023-01-10T21:27:00.778" v="22005" actId="20577"/>
          <ac:spMkLst>
            <pc:docMk/>
            <pc:sldMk cId="2389091193" sldId="405"/>
            <ac:spMk id="2" creationId="{F7A46707-097C-40F8-9407-BC96B5DE9871}"/>
          </ac:spMkLst>
        </pc:spChg>
        <pc:spChg chg="add mod">
          <ac:chgData name="Molly Escagne" userId="132f915f-314c-46ab-aaa4-c68c7404e111" providerId="ADAL" clId="{7CA874A0-2F3A-42E6-A2D7-7E4A4D570AD4}" dt="2023-01-10T21:45:27.227" v="22608" actId="20577"/>
          <ac:spMkLst>
            <pc:docMk/>
            <pc:sldMk cId="2389091193" sldId="405"/>
            <ac:spMk id="3" creationId="{78B3B65D-F2F2-32A2-ABF5-C47C3135BE70}"/>
          </ac:spMkLst>
        </pc:spChg>
        <pc:spChg chg="mod">
          <ac:chgData name="Molly Escagne" userId="132f915f-314c-46ab-aaa4-c68c7404e111" providerId="ADAL" clId="{7CA874A0-2F3A-42E6-A2D7-7E4A4D570AD4}" dt="2023-01-06T15:31:27.562" v="5190" actId="20577"/>
          <ac:spMkLst>
            <pc:docMk/>
            <pc:sldMk cId="2389091193" sldId="405"/>
            <ac:spMk id="6" creationId="{044E2238-B3BC-3724-3627-A55F9A1C1973}"/>
          </ac:spMkLst>
        </pc:spChg>
      </pc:sldChg>
      <pc:sldChg chg="modSp add del mod ord">
        <pc:chgData name="Molly Escagne" userId="132f915f-314c-46ab-aaa4-c68c7404e111" providerId="ADAL" clId="{7CA874A0-2F3A-42E6-A2D7-7E4A4D570AD4}" dt="2023-01-06T15:34:25.824" v="5433" actId="47"/>
        <pc:sldMkLst>
          <pc:docMk/>
          <pc:sldMk cId="689306193" sldId="406"/>
        </pc:sldMkLst>
        <pc:spChg chg="mod">
          <ac:chgData name="Molly Escagne" userId="132f915f-314c-46ab-aaa4-c68c7404e111" providerId="ADAL" clId="{7CA874A0-2F3A-42E6-A2D7-7E4A4D570AD4}" dt="2023-01-06T15:34:16.169" v="5430" actId="5793"/>
          <ac:spMkLst>
            <pc:docMk/>
            <pc:sldMk cId="689306193" sldId="406"/>
            <ac:spMk id="2" creationId="{F7A46707-097C-40F8-9407-BC96B5DE9871}"/>
          </ac:spMkLst>
        </pc:spChg>
      </pc:sldChg>
      <pc:sldChg chg="addSp modSp add del mod ord modNotesTx">
        <pc:chgData name="Molly Escagne" userId="132f915f-314c-46ab-aaa4-c68c7404e111" providerId="ADAL" clId="{7CA874A0-2F3A-42E6-A2D7-7E4A4D570AD4}" dt="2023-01-06T21:42:48.714" v="10559" actId="47"/>
        <pc:sldMkLst>
          <pc:docMk/>
          <pc:sldMk cId="3411730320" sldId="406"/>
        </pc:sldMkLst>
        <pc:spChg chg="mod">
          <ac:chgData name="Molly Escagne" userId="132f915f-314c-46ab-aaa4-c68c7404e111" providerId="ADAL" clId="{7CA874A0-2F3A-42E6-A2D7-7E4A4D570AD4}" dt="2023-01-06T16:28:53.593" v="7159" actId="20577"/>
          <ac:spMkLst>
            <pc:docMk/>
            <pc:sldMk cId="3411730320" sldId="406"/>
            <ac:spMk id="2" creationId="{F7A46707-097C-40F8-9407-BC96B5DE9871}"/>
          </ac:spMkLst>
        </pc:spChg>
        <pc:spChg chg="add mod">
          <ac:chgData name="Molly Escagne" userId="132f915f-314c-46ab-aaa4-c68c7404e111" providerId="ADAL" clId="{7CA874A0-2F3A-42E6-A2D7-7E4A4D570AD4}" dt="2023-01-06T21:18:27.217" v="8389" actId="20577"/>
          <ac:spMkLst>
            <pc:docMk/>
            <pc:sldMk cId="3411730320" sldId="406"/>
            <ac:spMk id="3" creationId="{B232B95A-D674-B2F6-8D38-BA8718AA0621}"/>
          </ac:spMkLst>
        </pc:spChg>
        <pc:spChg chg="mod">
          <ac:chgData name="Molly Escagne" userId="132f915f-314c-46ab-aaa4-c68c7404e111" providerId="ADAL" clId="{7CA874A0-2F3A-42E6-A2D7-7E4A4D570AD4}" dt="2023-01-06T15:47:58.397" v="6012" actId="20577"/>
          <ac:spMkLst>
            <pc:docMk/>
            <pc:sldMk cId="3411730320" sldId="406"/>
            <ac:spMk id="6" creationId="{044E2238-B3BC-3724-3627-A55F9A1C1973}"/>
          </ac:spMkLst>
        </pc:spChg>
      </pc:sldChg>
      <pc:sldChg chg="modSp add del mod modNotesTx">
        <pc:chgData name="Molly Escagne" userId="132f915f-314c-46ab-aaa4-c68c7404e111" providerId="ADAL" clId="{7CA874A0-2F3A-42E6-A2D7-7E4A4D570AD4}" dt="2023-01-06T16:33:04.022" v="7596" actId="2696"/>
        <pc:sldMkLst>
          <pc:docMk/>
          <pc:sldMk cId="1014003276" sldId="407"/>
        </pc:sldMkLst>
        <pc:spChg chg="mod">
          <ac:chgData name="Molly Escagne" userId="132f915f-314c-46ab-aaa4-c68c7404e111" providerId="ADAL" clId="{7CA874A0-2F3A-42E6-A2D7-7E4A4D570AD4}" dt="2023-01-06T16:20:31.226" v="6389" actId="20577"/>
          <ac:spMkLst>
            <pc:docMk/>
            <pc:sldMk cId="1014003276" sldId="407"/>
            <ac:spMk id="2" creationId="{F7A46707-097C-40F8-9407-BC96B5DE9871}"/>
          </ac:spMkLst>
        </pc:spChg>
        <pc:spChg chg="mod">
          <ac:chgData name="Molly Escagne" userId="132f915f-314c-46ab-aaa4-c68c7404e111" providerId="ADAL" clId="{7CA874A0-2F3A-42E6-A2D7-7E4A4D570AD4}" dt="2023-01-06T16:21:43.564" v="6436" actId="20577"/>
          <ac:spMkLst>
            <pc:docMk/>
            <pc:sldMk cId="1014003276" sldId="407"/>
            <ac:spMk id="6" creationId="{044E2238-B3BC-3724-3627-A55F9A1C1973}"/>
          </ac:spMkLst>
        </pc:spChg>
      </pc:sldChg>
      <pc:sldChg chg="add del">
        <pc:chgData name="Molly Escagne" userId="132f915f-314c-46ab-aaa4-c68c7404e111" providerId="ADAL" clId="{7CA874A0-2F3A-42E6-A2D7-7E4A4D570AD4}" dt="2023-01-06T15:34:24.320" v="5432" actId="47"/>
        <pc:sldMkLst>
          <pc:docMk/>
          <pc:sldMk cId="2142617992" sldId="407"/>
        </pc:sldMkLst>
      </pc:sldChg>
      <pc:sldChg chg="modSp add mod setBg modNotesTx">
        <pc:chgData name="Molly Escagne" userId="132f915f-314c-46ab-aaa4-c68c7404e111" providerId="ADAL" clId="{7CA874A0-2F3A-42E6-A2D7-7E4A4D570AD4}" dt="2023-01-10T21:30:30.923" v="22176"/>
        <pc:sldMkLst>
          <pc:docMk/>
          <pc:sldMk cId="2889591834" sldId="407"/>
        </pc:sldMkLst>
        <pc:spChg chg="mod">
          <ac:chgData name="Molly Escagne" userId="132f915f-314c-46ab-aaa4-c68c7404e111" providerId="ADAL" clId="{7CA874A0-2F3A-42E6-A2D7-7E4A4D570AD4}" dt="2023-01-06T21:27:49.855" v="9278" actId="20577"/>
          <ac:spMkLst>
            <pc:docMk/>
            <pc:sldMk cId="2889591834" sldId="407"/>
            <ac:spMk id="2" creationId="{F7A46707-097C-40F8-9407-BC96B5DE9871}"/>
          </ac:spMkLst>
        </pc:spChg>
        <pc:spChg chg="mod">
          <ac:chgData name="Molly Escagne" userId="132f915f-314c-46ab-aaa4-c68c7404e111" providerId="ADAL" clId="{7CA874A0-2F3A-42E6-A2D7-7E4A4D570AD4}" dt="2023-01-06T21:42:09.623" v="10556" actId="20577"/>
          <ac:spMkLst>
            <pc:docMk/>
            <pc:sldMk cId="2889591834" sldId="407"/>
            <ac:spMk id="6" creationId="{044E2238-B3BC-3724-3627-A55F9A1C1973}"/>
          </ac:spMkLst>
        </pc:spChg>
      </pc:sldChg>
      <pc:sldChg chg="add del">
        <pc:chgData name="Molly Escagne" userId="132f915f-314c-46ab-aaa4-c68c7404e111" providerId="ADAL" clId="{7CA874A0-2F3A-42E6-A2D7-7E4A4D570AD4}" dt="2023-01-06T21:42:45.820" v="10558" actId="47"/>
        <pc:sldMkLst>
          <pc:docMk/>
          <pc:sldMk cId="260500239" sldId="408"/>
        </pc:sldMkLst>
      </pc:sldChg>
      <pc:sldChg chg="addSp delSp modSp add mod setBg modNotesTx">
        <pc:chgData name="Molly Escagne" userId="132f915f-314c-46ab-aaa4-c68c7404e111" providerId="ADAL" clId="{7CA874A0-2F3A-42E6-A2D7-7E4A4D570AD4}" dt="2023-01-09T20:50:39.266" v="20221" actId="20577"/>
        <pc:sldMkLst>
          <pc:docMk/>
          <pc:sldMk cId="2329872554" sldId="408"/>
        </pc:sldMkLst>
        <pc:spChg chg="add mod">
          <ac:chgData name="Molly Escagne" userId="132f915f-314c-46ab-aaa4-c68c7404e111" providerId="ADAL" clId="{7CA874A0-2F3A-42E6-A2D7-7E4A4D570AD4}" dt="2023-01-09T16:37:08.913" v="18377" actId="20577"/>
          <ac:spMkLst>
            <pc:docMk/>
            <pc:sldMk cId="2329872554" sldId="408"/>
            <ac:spMk id="3" creationId="{9DAFCC22-227F-CCBA-721C-17362B211F16}"/>
          </ac:spMkLst>
        </pc:spChg>
        <pc:spChg chg="del topLvl">
          <ac:chgData name="Molly Escagne" userId="132f915f-314c-46ab-aaa4-c68c7404e111" providerId="ADAL" clId="{7CA874A0-2F3A-42E6-A2D7-7E4A4D570AD4}" dt="2023-01-06T22:47:36.261" v="11710" actId="478"/>
          <ac:spMkLst>
            <pc:docMk/>
            <pc:sldMk cId="2329872554" sldId="408"/>
            <ac:spMk id="12" creationId="{FF04E1D9-3C5D-466E-0423-B3A0636589C2}"/>
          </ac:spMkLst>
        </pc:spChg>
        <pc:spChg chg="del mod topLvl">
          <ac:chgData name="Molly Escagne" userId="132f915f-314c-46ab-aaa4-c68c7404e111" providerId="ADAL" clId="{7CA874A0-2F3A-42E6-A2D7-7E4A4D570AD4}" dt="2023-01-06T22:47:35.321" v="11709" actId="478"/>
          <ac:spMkLst>
            <pc:docMk/>
            <pc:sldMk cId="2329872554" sldId="408"/>
            <ac:spMk id="13" creationId="{C78ABE73-C603-45A9-A3E4-9AE8367B57EC}"/>
          </ac:spMkLst>
        </pc:spChg>
        <pc:grpChg chg="del">
          <ac:chgData name="Molly Escagne" userId="132f915f-314c-46ab-aaa4-c68c7404e111" providerId="ADAL" clId="{7CA874A0-2F3A-42E6-A2D7-7E4A4D570AD4}" dt="2023-01-06T22:47:33.305" v="11707" actId="478"/>
          <ac:grpSpMkLst>
            <pc:docMk/>
            <pc:sldMk cId="2329872554" sldId="408"/>
            <ac:grpSpMk id="8" creationId="{B9B6F83E-F492-46A2-BE4C-E46EC6C1526C}"/>
          </ac:grpSpMkLst>
        </pc:grpChg>
        <pc:grpChg chg="del">
          <ac:chgData name="Molly Escagne" userId="132f915f-314c-46ab-aaa4-c68c7404e111" providerId="ADAL" clId="{7CA874A0-2F3A-42E6-A2D7-7E4A4D570AD4}" dt="2023-01-06T22:47:35.321" v="11709" actId="478"/>
          <ac:grpSpMkLst>
            <pc:docMk/>
            <pc:sldMk cId="2329872554" sldId="408"/>
            <ac:grpSpMk id="11" creationId="{B9B6F83E-F492-46A2-BE4C-E46EC6C1526C}"/>
          </ac:grpSpMkLst>
        </pc:grpChg>
        <pc:grpChg chg="del">
          <ac:chgData name="Molly Escagne" userId="132f915f-314c-46ab-aaa4-c68c7404e111" providerId="ADAL" clId="{7CA874A0-2F3A-42E6-A2D7-7E4A4D570AD4}" dt="2023-01-06T22:47:32.632" v="11706" actId="478"/>
          <ac:grpSpMkLst>
            <pc:docMk/>
            <pc:sldMk cId="2329872554" sldId="408"/>
            <ac:grpSpMk id="14" creationId="{B9B6F83E-F492-46A2-BE4C-E46EC6C1526C}"/>
          </ac:grpSpMkLst>
        </pc:grpChg>
      </pc:sldChg>
      <pc:sldChg chg="modSp add del mod ord">
        <pc:chgData name="Molly Escagne" userId="132f915f-314c-46ab-aaa4-c68c7404e111" providerId="ADAL" clId="{7CA874A0-2F3A-42E6-A2D7-7E4A4D570AD4}" dt="2023-01-09T14:59:35.689" v="12329" actId="2696"/>
        <pc:sldMkLst>
          <pc:docMk/>
          <pc:sldMk cId="156122143" sldId="409"/>
        </pc:sldMkLst>
        <pc:spChg chg="mod">
          <ac:chgData name="Molly Escagne" userId="132f915f-314c-46ab-aaa4-c68c7404e111" providerId="ADAL" clId="{7CA874A0-2F3A-42E6-A2D7-7E4A4D570AD4}" dt="2023-01-09T14:58:59.162" v="12248" actId="20577"/>
          <ac:spMkLst>
            <pc:docMk/>
            <pc:sldMk cId="156122143" sldId="409"/>
            <ac:spMk id="2" creationId="{F7A46707-097C-40F8-9407-BC96B5DE9871}"/>
          </ac:spMkLst>
        </pc:spChg>
        <pc:spChg chg="mod">
          <ac:chgData name="Molly Escagne" userId="132f915f-314c-46ab-aaa4-c68c7404e111" providerId="ADAL" clId="{7CA874A0-2F3A-42E6-A2D7-7E4A4D570AD4}" dt="2023-01-09T14:59:23.592" v="12328" actId="20577"/>
          <ac:spMkLst>
            <pc:docMk/>
            <pc:sldMk cId="156122143" sldId="409"/>
            <ac:spMk id="3" creationId="{78B3B65D-F2F2-32A2-ABF5-C47C3135BE70}"/>
          </ac:spMkLst>
        </pc:spChg>
      </pc:sldChg>
      <pc:sldChg chg="modSp add mod setBg modNotesTx">
        <pc:chgData name="Molly Escagne" userId="132f915f-314c-46ab-aaa4-c68c7404e111" providerId="ADAL" clId="{7CA874A0-2F3A-42E6-A2D7-7E4A4D570AD4}" dt="2023-01-10T16:04:32.388" v="20900" actId="20577"/>
        <pc:sldMkLst>
          <pc:docMk/>
          <pc:sldMk cId="1708768213" sldId="409"/>
        </pc:sldMkLst>
        <pc:spChg chg="mod">
          <ac:chgData name="Molly Escagne" userId="132f915f-314c-46ab-aaa4-c68c7404e111" providerId="ADAL" clId="{7CA874A0-2F3A-42E6-A2D7-7E4A4D570AD4}" dt="2023-01-09T16:48:30.016" v="18449" actId="20577"/>
          <ac:spMkLst>
            <pc:docMk/>
            <pc:sldMk cId="1708768213" sldId="409"/>
            <ac:spMk id="2" creationId="{F7A46707-097C-40F8-9407-BC96B5DE9871}"/>
          </ac:spMkLst>
        </pc:spChg>
        <pc:spChg chg="mod">
          <ac:chgData name="Molly Escagne" userId="132f915f-314c-46ab-aaa4-c68c7404e111" providerId="ADAL" clId="{7CA874A0-2F3A-42E6-A2D7-7E4A4D570AD4}" dt="2023-01-09T17:19:51.895" v="19267" actId="255"/>
          <ac:spMkLst>
            <pc:docMk/>
            <pc:sldMk cId="1708768213" sldId="409"/>
            <ac:spMk id="6" creationId="{044E2238-B3BC-3724-3627-A55F9A1C1973}"/>
          </ac:spMkLst>
        </pc:spChg>
      </pc:sldChg>
      <pc:sldChg chg="add">
        <pc:chgData name="Molly Escagne" userId="132f915f-314c-46ab-aaa4-c68c7404e111" providerId="ADAL" clId="{7CA874A0-2F3A-42E6-A2D7-7E4A4D570AD4}" dt="2023-01-10T14:56:37.096" v="20376" actId="2890"/>
        <pc:sldMkLst>
          <pc:docMk/>
          <pc:sldMk cId="2556224316" sldId="410"/>
        </pc:sldMkLst>
      </pc:sldChg>
      <pc:sldChg chg="modSp add mod ord setBg modNotesTx">
        <pc:chgData name="Molly Escagne" userId="132f915f-314c-46ab-aaa4-c68c7404e111" providerId="ADAL" clId="{7CA874A0-2F3A-42E6-A2D7-7E4A4D570AD4}" dt="2023-01-10T18:43:57.027" v="21969"/>
        <pc:sldMkLst>
          <pc:docMk/>
          <pc:sldMk cId="1196264344" sldId="411"/>
        </pc:sldMkLst>
        <pc:spChg chg="mod">
          <ac:chgData name="Molly Escagne" userId="132f915f-314c-46ab-aaa4-c68c7404e111" providerId="ADAL" clId="{7CA874A0-2F3A-42E6-A2D7-7E4A4D570AD4}" dt="2023-01-10T18:32:53.408" v="21419" actId="20577"/>
          <ac:spMkLst>
            <pc:docMk/>
            <pc:sldMk cId="1196264344" sldId="411"/>
            <ac:spMk id="2" creationId="{F7A46707-097C-40F8-9407-BC96B5DE9871}"/>
          </ac:spMkLst>
        </pc:spChg>
        <pc:spChg chg="mod">
          <ac:chgData name="Molly Escagne" userId="132f915f-314c-46ab-aaa4-c68c7404e111" providerId="ADAL" clId="{7CA874A0-2F3A-42E6-A2D7-7E4A4D570AD4}" dt="2023-01-10T18:41:37.956" v="21963" actId="20577"/>
          <ac:spMkLst>
            <pc:docMk/>
            <pc:sldMk cId="1196264344" sldId="411"/>
            <ac:spMk id="6" creationId="{044E2238-B3BC-3724-3627-A55F9A1C1973}"/>
          </ac:spMkLst>
        </pc:spChg>
      </pc:sldChg>
      <pc:sldChg chg="modSp add del mod setBg modNotesTx">
        <pc:chgData name="Molly Escagne" userId="132f915f-314c-46ab-aaa4-c68c7404e111" providerId="ADAL" clId="{7CA874A0-2F3A-42E6-A2D7-7E4A4D570AD4}" dt="2023-01-10T18:25:21.441" v="21378" actId="2696"/>
        <pc:sldMkLst>
          <pc:docMk/>
          <pc:sldMk cId="2951009161" sldId="411"/>
        </pc:sldMkLst>
        <pc:spChg chg="mod">
          <ac:chgData name="Molly Escagne" userId="132f915f-314c-46ab-aaa4-c68c7404e111" providerId="ADAL" clId="{7CA874A0-2F3A-42E6-A2D7-7E4A4D570AD4}" dt="2023-01-10T18:24:37.691" v="21376" actId="20577"/>
          <ac:spMkLst>
            <pc:docMk/>
            <pc:sldMk cId="2951009161" sldId="411"/>
            <ac:spMk id="2" creationId="{F7A46707-097C-40F8-9407-BC96B5DE9871}"/>
          </ac:spMkLst>
        </pc:spChg>
        <pc:spChg chg="mod">
          <ac:chgData name="Molly Escagne" userId="132f915f-314c-46ab-aaa4-c68c7404e111" providerId="ADAL" clId="{7CA874A0-2F3A-42E6-A2D7-7E4A4D570AD4}" dt="2023-01-10T18:24:41.190" v="21377" actId="20577"/>
          <ac:spMkLst>
            <pc:docMk/>
            <pc:sldMk cId="2951009161" sldId="411"/>
            <ac:spMk id="6" creationId="{044E2238-B3BC-3724-3627-A55F9A1C1973}"/>
          </ac:spMkLst>
        </pc:spChg>
      </pc:sldChg>
      <pc:sldChg chg="add ord setBg">
        <pc:chgData name="Molly Escagne" userId="132f915f-314c-46ab-aaa4-c68c7404e111" providerId="ADAL" clId="{7CA874A0-2F3A-42E6-A2D7-7E4A4D570AD4}" dt="2023-01-10T22:43:43.194" v="22741"/>
        <pc:sldMkLst>
          <pc:docMk/>
          <pc:sldMk cId="1415919178" sldId="412"/>
        </pc:sldMkLst>
      </pc:sldChg>
    </pc:docChg>
  </pc:docChgLst>
  <pc:docChgLst>
    <pc:chgData name="Anthony Gantt" userId="S::tony@ironwoodbc.com::7714a41e-3ddb-47ab-812f-31ebf7f24cc3" providerId="AD" clId="Web-{DBACB5C0-B83F-4264-B302-83FA113F8B08}"/>
    <pc:docChg chg="delSld modSld">
      <pc:chgData name="Anthony Gantt" userId="S::tony@ironwoodbc.com::7714a41e-3ddb-47ab-812f-31ebf7f24cc3" providerId="AD" clId="Web-{DBACB5C0-B83F-4264-B302-83FA113F8B08}" dt="2022-12-12T23:51:13.315" v="38"/>
      <pc:docMkLst>
        <pc:docMk/>
      </pc:docMkLst>
      <pc:sldChg chg="del">
        <pc:chgData name="Anthony Gantt" userId="S::tony@ironwoodbc.com::7714a41e-3ddb-47ab-812f-31ebf7f24cc3" providerId="AD" clId="Web-{DBACB5C0-B83F-4264-B302-83FA113F8B08}" dt="2022-12-12T23:51:13.315" v="38"/>
        <pc:sldMkLst>
          <pc:docMk/>
          <pc:sldMk cId="3421257214" sldId="353"/>
        </pc:sldMkLst>
      </pc:sldChg>
      <pc:sldChg chg="modSp modNotes">
        <pc:chgData name="Anthony Gantt" userId="S::tony@ironwoodbc.com::7714a41e-3ddb-47ab-812f-31ebf7f24cc3" providerId="AD" clId="Web-{DBACB5C0-B83F-4264-B302-83FA113F8B08}" dt="2022-12-12T23:38:49.088" v="37" actId="20577"/>
        <pc:sldMkLst>
          <pc:docMk/>
          <pc:sldMk cId="3328080516" sldId="377"/>
        </pc:sldMkLst>
        <pc:spChg chg="mod">
          <ac:chgData name="Anthony Gantt" userId="S::tony@ironwoodbc.com::7714a41e-3ddb-47ab-812f-31ebf7f24cc3" providerId="AD" clId="Web-{DBACB5C0-B83F-4264-B302-83FA113F8B08}" dt="2022-12-12T23:38:49.088" v="37" actId="20577"/>
          <ac:spMkLst>
            <pc:docMk/>
            <pc:sldMk cId="3328080516" sldId="377"/>
            <ac:spMk id="6" creationId="{044E2238-B3BC-3724-3627-A55F9A1C1973}"/>
          </ac:spMkLst>
        </pc:spChg>
      </pc:sldChg>
    </pc:docChg>
  </pc:docChgLst>
  <pc:docChgLst>
    <pc:chgData name="Anthony Gantt" userId="S::tony@ironwoodbc.com::7714a41e-3ddb-47ab-812f-31ebf7f24cc3" providerId="AD" clId="Web-{EE772573-1A16-C40D-1D47-426ADE309EDE}"/>
    <pc:docChg chg="modSld">
      <pc:chgData name="Anthony Gantt" userId="S::tony@ironwoodbc.com::7714a41e-3ddb-47ab-812f-31ebf7f24cc3" providerId="AD" clId="Web-{EE772573-1A16-C40D-1D47-426ADE309EDE}" dt="2022-12-13T00:34:12.914" v="19"/>
      <pc:docMkLst>
        <pc:docMk/>
      </pc:docMkLst>
      <pc:sldChg chg="addSp delSp modSp modNotes">
        <pc:chgData name="Anthony Gantt" userId="S::tony@ironwoodbc.com::7714a41e-3ddb-47ab-812f-31ebf7f24cc3" providerId="AD" clId="Web-{EE772573-1A16-C40D-1D47-426ADE309EDE}" dt="2022-12-13T00:32:40.582" v="17"/>
        <pc:sldMkLst>
          <pc:docMk/>
          <pc:sldMk cId="3586732694" sldId="337"/>
        </pc:sldMkLst>
        <pc:spChg chg="del">
          <ac:chgData name="Anthony Gantt" userId="S::tony@ironwoodbc.com::7714a41e-3ddb-47ab-812f-31ebf7f24cc3" providerId="AD" clId="Web-{EE772573-1A16-C40D-1D47-426ADE309EDE}" dt="2022-12-13T00:29:33.809" v="0"/>
          <ac:spMkLst>
            <pc:docMk/>
            <pc:sldMk cId="3586732694" sldId="337"/>
            <ac:spMk id="4" creationId="{90AF2F5A-E851-1965-A44A-17C8E51CA320}"/>
          </ac:spMkLst>
        </pc:spChg>
        <pc:spChg chg="add del mod">
          <ac:chgData name="Anthony Gantt" userId="S::tony@ironwoodbc.com::7714a41e-3ddb-47ab-812f-31ebf7f24cc3" providerId="AD" clId="Web-{EE772573-1A16-C40D-1D47-426ADE309EDE}" dt="2022-12-13T00:30:58.578" v="8"/>
          <ac:spMkLst>
            <pc:docMk/>
            <pc:sldMk cId="3586732694" sldId="337"/>
            <ac:spMk id="6" creationId="{664C0E34-E042-A9AD-CB91-A8F4E4C94BCE}"/>
          </ac:spMkLst>
        </pc:spChg>
        <pc:picChg chg="add del mod ord">
          <ac:chgData name="Anthony Gantt" userId="S::tony@ironwoodbc.com::7714a41e-3ddb-47ab-812f-31ebf7f24cc3" providerId="AD" clId="Web-{EE772573-1A16-C40D-1D47-426ADE309EDE}" dt="2022-12-13T00:30:35.764" v="7"/>
          <ac:picMkLst>
            <pc:docMk/>
            <pc:sldMk cId="3586732694" sldId="337"/>
            <ac:picMk id="3" creationId="{A7241024-8AF2-22A0-8B4B-F046172866EA}"/>
          </ac:picMkLst>
        </pc:picChg>
        <pc:picChg chg="add mod ord">
          <ac:chgData name="Anthony Gantt" userId="S::tony@ironwoodbc.com::7714a41e-3ddb-47ab-812f-31ebf7f24cc3" providerId="AD" clId="Web-{EE772573-1A16-C40D-1D47-426ADE309EDE}" dt="2022-12-13T00:31:31.735" v="12" actId="1076"/>
          <ac:picMkLst>
            <pc:docMk/>
            <pc:sldMk cId="3586732694" sldId="337"/>
            <ac:picMk id="7" creationId="{D8785DC9-D8A7-8707-0AC6-68C399CCBDFE}"/>
          </ac:picMkLst>
        </pc:picChg>
      </pc:sldChg>
      <pc:sldChg chg="modNotes">
        <pc:chgData name="Anthony Gantt" userId="S::tony@ironwoodbc.com::7714a41e-3ddb-47ab-812f-31ebf7f24cc3" providerId="AD" clId="Web-{EE772573-1A16-C40D-1D47-426ADE309EDE}" dt="2022-12-13T00:34:12.914" v="19"/>
        <pc:sldMkLst>
          <pc:docMk/>
          <pc:sldMk cId="4165731581" sldId="354"/>
        </pc:sldMkLst>
      </pc:sldChg>
    </pc:docChg>
  </pc:docChgLst>
  <pc:docChgLst>
    <pc:chgData name="Anthony Gantt" userId="S::tony@ironwoodbc.com::7714a41e-3ddb-47ab-812f-31ebf7f24cc3" providerId="AD" clId="Web-{1639A77F-3191-2985-D1B0-7F8C41821D31}"/>
    <pc:docChg chg="addSld modSld modMainMaster">
      <pc:chgData name="Anthony Gantt" userId="S::tony@ironwoodbc.com::7714a41e-3ddb-47ab-812f-31ebf7f24cc3" providerId="AD" clId="Web-{1639A77F-3191-2985-D1B0-7F8C41821D31}" dt="2022-12-14T04:28:08.872" v="319"/>
      <pc:docMkLst>
        <pc:docMk/>
      </pc:docMkLst>
      <pc:sldChg chg="mod">
        <pc:chgData name="Anthony Gantt" userId="S::tony@ironwoodbc.com::7714a41e-3ddb-47ab-812f-31ebf7f24cc3" providerId="AD" clId="Web-{1639A77F-3191-2985-D1B0-7F8C41821D31}" dt="2022-12-14T04:28:08.872" v="319"/>
        <pc:sldMkLst>
          <pc:docMk/>
          <pc:sldMk cId="310472455" sldId="270"/>
        </pc:sldMkLst>
      </pc:sldChg>
      <pc:sldChg chg="mod">
        <pc:chgData name="Anthony Gantt" userId="S::tony@ironwoodbc.com::7714a41e-3ddb-47ab-812f-31ebf7f24cc3" providerId="AD" clId="Web-{1639A77F-3191-2985-D1B0-7F8C41821D31}" dt="2022-12-14T04:28:08.872" v="319"/>
        <pc:sldMkLst>
          <pc:docMk/>
          <pc:sldMk cId="0" sldId="277"/>
        </pc:sldMkLst>
      </pc:sldChg>
      <pc:sldChg chg="mod">
        <pc:chgData name="Anthony Gantt" userId="S::tony@ironwoodbc.com::7714a41e-3ddb-47ab-812f-31ebf7f24cc3" providerId="AD" clId="Web-{1639A77F-3191-2985-D1B0-7F8C41821D31}" dt="2022-12-14T04:28:08.872" v="319"/>
        <pc:sldMkLst>
          <pc:docMk/>
          <pc:sldMk cId="2150315320" sldId="299"/>
        </pc:sldMkLst>
      </pc:sldChg>
      <pc:sldChg chg="mod">
        <pc:chgData name="Anthony Gantt" userId="S::tony@ironwoodbc.com::7714a41e-3ddb-47ab-812f-31ebf7f24cc3" providerId="AD" clId="Web-{1639A77F-3191-2985-D1B0-7F8C41821D31}" dt="2022-12-14T04:28:08.872" v="319"/>
        <pc:sldMkLst>
          <pc:docMk/>
          <pc:sldMk cId="3001699115" sldId="300"/>
        </pc:sldMkLst>
      </pc:sldChg>
      <pc:sldChg chg="mod">
        <pc:chgData name="Anthony Gantt" userId="S::tony@ironwoodbc.com::7714a41e-3ddb-47ab-812f-31ebf7f24cc3" providerId="AD" clId="Web-{1639A77F-3191-2985-D1B0-7F8C41821D31}" dt="2022-12-14T04:28:08.872" v="319"/>
        <pc:sldMkLst>
          <pc:docMk/>
          <pc:sldMk cId="3600634777" sldId="309"/>
        </pc:sldMkLst>
      </pc:sldChg>
      <pc:sldChg chg="mod">
        <pc:chgData name="Anthony Gantt" userId="S::tony@ironwoodbc.com::7714a41e-3ddb-47ab-812f-31ebf7f24cc3" providerId="AD" clId="Web-{1639A77F-3191-2985-D1B0-7F8C41821D31}" dt="2022-12-14T04:28:08.872" v="319"/>
        <pc:sldMkLst>
          <pc:docMk/>
          <pc:sldMk cId="3586732694" sldId="337"/>
        </pc:sldMkLst>
      </pc:sldChg>
      <pc:sldChg chg="mod">
        <pc:chgData name="Anthony Gantt" userId="S::tony@ironwoodbc.com::7714a41e-3ddb-47ab-812f-31ebf7f24cc3" providerId="AD" clId="Web-{1639A77F-3191-2985-D1B0-7F8C41821D31}" dt="2022-12-14T04:28:08.872" v="319"/>
        <pc:sldMkLst>
          <pc:docMk/>
          <pc:sldMk cId="404513144" sldId="348"/>
        </pc:sldMkLst>
      </pc:sldChg>
      <pc:sldChg chg="mod">
        <pc:chgData name="Anthony Gantt" userId="S::tony@ironwoodbc.com::7714a41e-3ddb-47ab-812f-31ebf7f24cc3" providerId="AD" clId="Web-{1639A77F-3191-2985-D1B0-7F8C41821D31}" dt="2022-12-14T04:28:08.872" v="319"/>
        <pc:sldMkLst>
          <pc:docMk/>
          <pc:sldMk cId="1923361044" sldId="350"/>
        </pc:sldMkLst>
      </pc:sldChg>
      <pc:sldChg chg="mod">
        <pc:chgData name="Anthony Gantt" userId="S::tony@ironwoodbc.com::7714a41e-3ddb-47ab-812f-31ebf7f24cc3" providerId="AD" clId="Web-{1639A77F-3191-2985-D1B0-7F8C41821D31}" dt="2022-12-14T04:28:08.872" v="319"/>
        <pc:sldMkLst>
          <pc:docMk/>
          <pc:sldMk cId="114861115" sldId="351"/>
        </pc:sldMkLst>
      </pc:sldChg>
      <pc:sldChg chg="mod">
        <pc:chgData name="Anthony Gantt" userId="S::tony@ironwoodbc.com::7714a41e-3ddb-47ab-812f-31ebf7f24cc3" providerId="AD" clId="Web-{1639A77F-3191-2985-D1B0-7F8C41821D31}" dt="2022-12-14T04:28:08.872" v="319"/>
        <pc:sldMkLst>
          <pc:docMk/>
          <pc:sldMk cId="3843653212" sldId="352"/>
        </pc:sldMkLst>
      </pc:sldChg>
      <pc:sldChg chg="mod">
        <pc:chgData name="Anthony Gantt" userId="S::tony@ironwoodbc.com::7714a41e-3ddb-47ab-812f-31ebf7f24cc3" providerId="AD" clId="Web-{1639A77F-3191-2985-D1B0-7F8C41821D31}" dt="2022-12-14T04:28:08.872" v="319"/>
        <pc:sldMkLst>
          <pc:docMk/>
          <pc:sldMk cId="4165731581" sldId="354"/>
        </pc:sldMkLst>
      </pc:sldChg>
      <pc:sldChg chg="mod">
        <pc:chgData name="Anthony Gantt" userId="S::tony@ironwoodbc.com::7714a41e-3ddb-47ab-812f-31ebf7f24cc3" providerId="AD" clId="Web-{1639A77F-3191-2985-D1B0-7F8C41821D31}" dt="2022-12-14T04:28:08.872" v="319"/>
        <pc:sldMkLst>
          <pc:docMk/>
          <pc:sldMk cId="1436289717" sldId="355"/>
        </pc:sldMkLst>
      </pc:sldChg>
      <pc:sldChg chg="mod">
        <pc:chgData name="Anthony Gantt" userId="S::tony@ironwoodbc.com::7714a41e-3ddb-47ab-812f-31ebf7f24cc3" providerId="AD" clId="Web-{1639A77F-3191-2985-D1B0-7F8C41821D31}" dt="2022-12-14T04:28:08.872" v="319"/>
        <pc:sldMkLst>
          <pc:docMk/>
          <pc:sldMk cId="1694695175" sldId="356"/>
        </pc:sldMkLst>
      </pc:sldChg>
      <pc:sldChg chg="modSp mod">
        <pc:chgData name="Anthony Gantt" userId="S::tony@ironwoodbc.com::7714a41e-3ddb-47ab-812f-31ebf7f24cc3" providerId="AD" clId="Web-{1639A77F-3191-2985-D1B0-7F8C41821D31}" dt="2022-12-14T04:28:08.872" v="319"/>
        <pc:sldMkLst>
          <pc:docMk/>
          <pc:sldMk cId="3328080516" sldId="377"/>
        </pc:sldMkLst>
        <pc:spChg chg="mod">
          <ac:chgData name="Anthony Gantt" userId="S::tony@ironwoodbc.com::7714a41e-3ddb-47ab-812f-31ebf7f24cc3" providerId="AD" clId="Web-{1639A77F-3191-2985-D1B0-7F8C41821D31}" dt="2022-12-14T04:19:29.197" v="200" actId="20577"/>
          <ac:spMkLst>
            <pc:docMk/>
            <pc:sldMk cId="3328080516" sldId="377"/>
            <ac:spMk id="6" creationId="{044E2238-B3BC-3724-3627-A55F9A1C1973}"/>
          </ac:spMkLst>
        </pc:spChg>
      </pc:sldChg>
      <pc:sldChg chg="mod">
        <pc:chgData name="Anthony Gantt" userId="S::tony@ironwoodbc.com::7714a41e-3ddb-47ab-812f-31ebf7f24cc3" providerId="AD" clId="Web-{1639A77F-3191-2985-D1B0-7F8C41821D31}" dt="2022-12-14T04:28:08.872" v="319"/>
        <pc:sldMkLst>
          <pc:docMk/>
          <pc:sldMk cId="1682573873" sldId="378"/>
        </pc:sldMkLst>
      </pc:sldChg>
      <pc:sldChg chg="add mod replId">
        <pc:chgData name="Anthony Gantt" userId="S::tony@ironwoodbc.com::7714a41e-3ddb-47ab-812f-31ebf7f24cc3" providerId="AD" clId="Web-{1639A77F-3191-2985-D1B0-7F8C41821D31}" dt="2022-12-14T04:28:08.872" v="319"/>
        <pc:sldMkLst>
          <pc:docMk/>
          <pc:sldMk cId="2090523702" sldId="379"/>
        </pc:sldMkLst>
      </pc:sldChg>
      <pc:sldChg chg="modSp add mod replId">
        <pc:chgData name="Anthony Gantt" userId="S::tony@ironwoodbc.com::7714a41e-3ddb-47ab-812f-31ebf7f24cc3" providerId="AD" clId="Web-{1639A77F-3191-2985-D1B0-7F8C41821D31}" dt="2022-12-14T04:28:08.872" v="319"/>
        <pc:sldMkLst>
          <pc:docMk/>
          <pc:sldMk cId="693827029" sldId="380"/>
        </pc:sldMkLst>
        <pc:spChg chg="mod">
          <ac:chgData name="Anthony Gantt" userId="S::tony@ironwoodbc.com::7714a41e-3ddb-47ab-812f-31ebf7f24cc3" providerId="AD" clId="Web-{1639A77F-3191-2985-D1B0-7F8C41821D31}" dt="2022-12-14T04:20:08.901" v="202" actId="20577"/>
          <ac:spMkLst>
            <pc:docMk/>
            <pc:sldMk cId="693827029" sldId="380"/>
            <ac:spMk id="2" creationId="{F7A46707-097C-40F8-9407-BC96B5DE9871}"/>
          </ac:spMkLst>
        </pc:spChg>
        <pc:spChg chg="mod">
          <ac:chgData name="Anthony Gantt" userId="S::tony@ironwoodbc.com::7714a41e-3ddb-47ab-812f-31ebf7f24cc3" providerId="AD" clId="Web-{1639A77F-3191-2985-D1B0-7F8C41821D31}" dt="2022-12-14T04:20:11.933" v="203" actId="20577"/>
          <ac:spMkLst>
            <pc:docMk/>
            <pc:sldMk cId="693827029" sldId="380"/>
            <ac:spMk id="6" creationId="{044E2238-B3BC-3724-3627-A55F9A1C1973}"/>
          </ac:spMkLst>
        </pc:spChg>
      </pc:sldChg>
      <pc:sldChg chg="modSp add mod replId">
        <pc:chgData name="Anthony Gantt" userId="S::tony@ironwoodbc.com::7714a41e-3ddb-47ab-812f-31ebf7f24cc3" providerId="AD" clId="Web-{1639A77F-3191-2985-D1B0-7F8C41821D31}" dt="2022-12-14T04:28:08.872" v="319"/>
        <pc:sldMkLst>
          <pc:docMk/>
          <pc:sldMk cId="313036893" sldId="381"/>
        </pc:sldMkLst>
        <pc:spChg chg="mod">
          <ac:chgData name="Anthony Gantt" userId="S::tony@ironwoodbc.com::7714a41e-3ddb-47ab-812f-31ebf7f24cc3" providerId="AD" clId="Web-{1639A77F-3191-2985-D1B0-7F8C41821D31}" dt="2022-12-14T04:21:15.904" v="236" actId="20577"/>
          <ac:spMkLst>
            <pc:docMk/>
            <pc:sldMk cId="313036893" sldId="381"/>
            <ac:spMk id="2" creationId="{F7A46707-097C-40F8-9407-BC96B5DE9871}"/>
          </ac:spMkLst>
        </pc:spChg>
        <pc:spChg chg="mod">
          <ac:chgData name="Anthony Gantt" userId="S::tony@ironwoodbc.com::7714a41e-3ddb-47ab-812f-31ebf7f24cc3" providerId="AD" clId="Web-{1639A77F-3191-2985-D1B0-7F8C41821D31}" dt="2022-12-14T04:22:11.640" v="263" actId="20577"/>
          <ac:spMkLst>
            <pc:docMk/>
            <pc:sldMk cId="313036893" sldId="381"/>
            <ac:spMk id="6" creationId="{044E2238-B3BC-3724-3627-A55F9A1C1973}"/>
          </ac:spMkLst>
        </pc:spChg>
      </pc:sldChg>
      <pc:sldChg chg="modSp add mod replId">
        <pc:chgData name="Anthony Gantt" userId="S::tony@ironwoodbc.com::7714a41e-3ddb-47ab-812f-31ebf7f24cc3" providerId="AD" clId="Web-{1639A77F-3191-2985-D1B0-7F8C41821D31}" dt="2022-12-14T04:28:08.872" v="319"/>
        <pc:sldMkLst>
          <pc:docMk/>
          <pc:sldMk cId="2209174352" sldId="382"/>
        </pc:sldMkLst>
        <pc:spChg chg="mod">
          <ac:chgData name="Anthony Gantt" userId="S::tony@ironwoodbc.com::7714a41e-3ddb-47ab-812f-31ebf7f24cc3" providerId="AD" clId="Web-{1639A77F-3191-2985-D1B0-7F8C41821D31}" dt="2022-12-14T04:22:28.750" v="267" actId="20577"/>
          <ac:spMkLst>
            <pc:docMk/>
            <pc:sldMk cId="2209174352" sldId="382"/>
            <ac:spMk id="2" creationId="{F7A46707-097C-40F8-9407-BC96B5DE9871}"/>
          </ac:spMkLst>
        </pc:spChg>
        <pc:spChg chg="mod">
          <ac:chgData name="Anthony Gantt" userId="S::tony@ironwoodbc.com::7714a41e-3ddb-47ab-812f-31ebf7f24cc3" providerId="AD" clId="Web-{1639A77F-3191-2985-D1B0-7F8C41821D31}" dt="2022-12-14T04:23:42.815" v="310" actId="20577"/>
          <ac:spMkLst>
            <pc:docMk/>
            <pc:sldMk cId="2209174352" sldId="382"/>
            <ac:spMk id="6" creationId="{044E2238-B3BC-3724-3627-A55F9A1C1973}"/>
          </ac:spMkLst>
        </pc:spChg>
        <pc:picChg chg="mod">
          <ac:chgData name="Anthony Gantt" userId="S::tony@ironwoodbc.com::7714a41e-3ddb-47ab-812f-31ebf7f24cc3" providerId="AD" clId="Web-{1639A77F-3191-2985-D1B0-7F8C41821D31}" dt="2022-12-14T04:26:41.729" v="317" actId="1076"/>
          <ac:picMkLst>
            <pc:docMk/>
            <pc:sldMk cId="2209174352" sldId="382"/>
            <ac:picMk id="5" creationId="{952EC7BF-37C3-FBCC-5C3C-3B431D61A349}"/>
          </ac:picMkLst>
        </pc:picChg>
      </pc:sldChg>
      <pc:sldMasterChg chg="mod setBg modSldLayout">
        <pc:chgData name="Anthony Gantt" userId="S::tony@ironwoodbc.com::7714a41e-3ddb-47ab-812f-31ebf7f24cc3" providerId="AD" clId="Web-{1639A77F-3191-2985-D1B0-7F8C41821D31}" dt="2022-12-14T04:28:08.872" v="319"/>
        <pc:sldMasterMkLst>
          <pc:docMk/>
          <pc:sldMasterMk cId="3791538327" sldId="2147483666"/>
        </pc:sldMasterMkLst>
        <pc:sldLayoutChg chg="mod">
          <pc:chgData name="Anthony Gantt" userId="S::tony@ironwoodbc.com::7714a41e-3ddb-47ab-812f-31ebf7f24cc3" providerId="AD" clId="Web-{1639A77F-3191-2985-D1B0-7F8C41821D31}" dt="2022-12-14T04:28:08.872" v="319"/>
          <pc:sldLayoutMkLst>
            <pc:docMk/>
            <pc:sldMasterMk cId="3791538327" sldId="2147483666"/>
            <pc:sldLayoutMk cId="591212905" sldId="2147483667"/>
          </pc:sldLayoutMkLst>
        </pc:sldLayoutChg>
        <pc:sldLayoutChg chg="mod">
          <pc:chgData name="Anthony Gantt" userId="S::tony@ironwoodbc.com::7714a41e-3ddb-47ab-812f-31ebf7f24cc3" providerId="AD" clId="Web-{1639A77F-3191-2985-D1B0-7F8C41821D31}" dt="2022-12-14T04:28:08.872" v="319"/>
          <pc:sldLayoutMkLst>
            <pc:docMk/>
            <pc:sldMasterMk cId="3791538327" sldId="2147483666"/>
            <pc:sldLayoutMk cId="1590032911" sldId="2147483668"/>
          </pc:sldLayoutMkLst>
        </pc:sldLayoutChg>
        <pc:sldLayoutChg chg="mod">
          <pc:chgData name="Anthony Gantt" userId="S::tony@ironwoodbc.com::7714a41e-3ddb-47ab-812f-31ebf7f24cc3" providerId="AD" clId="Web-{1639A77F-3191-2985-D1B0-7F8C41821D31}" dt="2022-12-14T04:28:08.872" v="319"/>
          <pc:sldLayoutMkLst>
            <pc:docMk/>
            <pc:sldMasterMk cId="3791538327" sldId="2147483666"/>
            <pc:sldLayoutMk cId="2887162517" sldId="2147483669"/>
          </pc:sldLayoutMkLst>
        </pc:sldLayoutChg>
        <pc:sldLayoutChg chg="mod">
          <pc:chgData name="Anthony Gantt" userId="S::tony@ironwoodbc.com::7714a41e-3ddb-47ab-812f-31ebf7f24cc3" providerId="AD" clId="Web-{1639A77F-3191-2985-D1B0-7F8C41821D31}" dt="2022-12-14T04:28:08.872" v="319"/>
          <pc:sldLayoutMkLst>
            <pc:docMk/>
            <pc:sldMasterMk cId="3791538327" sldId="2147483666"/>
            <pc:sldLayoutMk cId="4143219079" sldId="2147483670"/>
          </pc:sldLayoutMkLst>
        </pc:sldLayoutChg>
        <pc:sldLayoutChg chg="mod">
          <pc:chgData name="Anthony Gantt" userId="S::tony@ironwoodbc.com::7714a41e-3ddb-47ab-812f-31ebf7f24cc3" providerId="AD" clId="Web-{1639A77F-3191-2985-D1B0-7F8C41821D31}" dt="2022-12-14T04:28:08.872" v="319"/>
          <pc:sldLayoutMkLst>
            <pc:docMk/>
            <pc:sldMasterMk cId="3791538327" sldId="2147483666"/>
            <pc:sldLayoutMk cId="3986875546" sldId="2147483671"/>
          </pc:sldLayoutMkLst>
        </pc:sldLayoutChg>
        <pc:sldLayoutChg chg="mod">
          <pc:chgData name="Anthony Gantt" userId="S::tony@ironwoodbc.com::7714a41e-3ddb-47ab-812f-31ebf7f24cc3" providerId="AD" clId="Web-{1639A77F-3191-2985-D1B0-7F8C41821D31}" dt="2022-12-14T04:28:08.872" v="319"/>
          <pc:sldLayoutMkLst>
            <pc:docMk/>
            <pc:sldMasterMk cId="3791538327" sldId="2147483666"/>
            <pc:sldLayoutMk cId="1162507494" sldId="2147483672"/>
          </pc:sldLayoutMkLst>
        </pc:sldLayoutChg>
        <pc:sldLayoutChg chg="mod">
          <pc:chgData name="Anthony Gantt" userId="S::tony@ironwoodbc.com::7714a41e-3ddb-47ab-812f-31ebf7f24cc3" providerId="AD" clId="Web-{1639A77F-3191-2985-D1B0-7F8C41821D31}" dt="2022-12-14T04:28:08.872" v="319"/>
          <pc:sldLayoutMkLst>
            <pc:docMk/>
            <pc:sldMasterMk cId="3791538327" sldId="2147483666"/>
            <pc:sldLayoutMk cId="1143151908" sldId="2147483673"/>
          </pc:sldLayoutMkLst>
        </pc:sldLayoutChg>
        <pc:sldLayoutChg chg="mod">
          <pc:chgData name="Anthony Gantt" userId="S::tony@ironwoodbc.com::7714a41e-3ddb-47ab-812f-31ebf7f24cc3" providerId="AD" clId="Web-{1639A77F-3191-2985-D1B0-7F8C41821D31}" dt="2022-12-14T04:28:08.872" v="319"/>
          <pc:sldLayoutMkLst>
            <pc:docMk/>
            <pc:sldMasterMk cId="3791538327" sldId="2147483666"/>
            <pc:sldLayoutMk cId="2550658936" sldId="2147483674"/>
          </pc:sldLayoutMkLst>
        </pc:sldLayoutChg>
        <pc:sldLayoutChg chg="mod">
          <pc:chgData name="Anthony Gantt" userId="S::tony@ironwoodbc.com::7714a41e-3ddb-47ab-812f-31ebf7f24cc3" providerId="AD" clId="Web-{1639A77F-3191-2985-D1B0-7F8C41821D31}" dt="2022-12-14T04:28:08.872" v="319"/>
          <pc:sldLayoutMkLst>
            <pc:docMk/>
            <pc:sldMasterMk cId="3791538327" sldId="2147483666"/>
            <pc:sldLayoutMk cId="3727465393" sldId="2147483675"/>
          </pc:sldLayoutMkLst>
        </pc:sldLayoutChg>
        <pc:sldLayoutChg chg="mod">
          <pc:chgData name="Anthony Gantt" userId="S::tony@ironwoodbc.com::7714a41e-3ddb-47ab-812f-31ebf7f24cc3" providerId="AD" clId="Web-{1639A77F-3191-2985-D1B0-7F8C41821D31}" dt="2022-12-14T04:28:08.872" v="319"/>
          <pc:sldLayoutMkLst>
            <pc:docMk/>
            <pc:sldMasterMk cId="3791538327" sldId="2147483666"/>
            <pc:sldLayoutMk cId="245270591" sldId="2147483676"/>
          </pc:sldLayoutMkLst>
        </pc:sldLayoutChg>
        <pc:sldLayoutChg chg="mod">
          <pc:chgData name="Anthony Gantt" userId="S::tony@ironwoodbc.com::7714a41e-3ddb-47ab-812f-31ebf7f24cc3" providerId="AD" clId="Web-{1639A77F-3191-2985-D1B0-7F8C41821D31}" dt="2022-12-14T04:28:08.872" v="319"/>
          <pc:sldLayoutMkLst>
            <pc:docMk/>
            <pc:sldMasterMk cId="3791538327" sldId="2147483666"/>
            <pc:sldLayoutMk cId="894969532" sldId="2147483677"/>
          </pc:sldLayoutMkLst>
        </pc:sldLayoutChg>
        <pc:sldLayoutChg chg="mod">
          <pc:chgData name="Anthony Gantt" userId="S::tony@ironwoodbc.com::7714a41e-3ddb-47ab-812f-31ebf7f24cc3" providerId="AD" clId="Web-{1639A77F-3191-2985-D1B0-7F8C41821D31}" dt="2022-12-14T04:28:08.872" v="319"/>
          <pc:sldLayoutMkLst>
            <pc:docMk/>
            <pc:sldMasterMk cId="3791538327" sldId="2147483666"/>
            <pc:sldLayoutMk cId="501574919" sldId="2147483679"/>
          </pc:sldLayoutMkLst>
        </pc:sldLayoutChg>
      </pc:sldMasterChg>
    </pc:docChg>
  </pc:docChgLst>
  <pc:docChgLst>
    <pc:chgData name="Zachary Taylor" userId="S::zachary@ironwoodbc.com::996fab18-ac65-4f7d-92d7-448fb46381b0" providerId="AD" clId="Web-{65C0307D-B016-23C6-F5BF-881E0B64FF27}"/>
    <pc:docChg chg="modSld">
      <pc:chgData name="Zachary Taylor" userId="S::zachary@ironwoodbc.com::996fab18-ac65-4f7d-92d7-448fb46381b0" providerId="AD" clId="Web-{65C0307D-B016-23C6-F5BF-881E0B64FF27}" dt="2023-01-12T22:36:50.238" v="0" actId="1076"/>
      <pc:docMkLst>
        <pc:docMk/>
      </pc:docMkLst>
      <pc:sldChg chg="modSp">
        <pc:chgData name="Zachary Taylor" userId="S::zachary@ironwoodbc.com::996fab18-ac65-4f7d-92d7-448fb46381b0" providerId="AD" clId="Web-{65C0307D-B016-23C6-F5BF-881E0B64FF27}" dt="2023-01-12T22:36:50.238" v="0" actId="1076"/>
        <pc:sldMkLst>
          <pc:docMk/>
          <pc:sldMk cId="0" sldId="277"/>
        </pc:sldMkLst>
        <pc:spChg chg="mod">
          <ac:chgData name="Zachary Taylor" userId="S::zachary@ironwoodbc.com::996fab18-ac65-4f7d-92d7-448fb46381b0" providerId="AD" clId="Web-{65C0307D-B016-23C6-F5BF-881E0B64FF27}" dt="2023-01-12T22:36:50.238" v="0" actId="1076"/>
          <ac:spMkLst>
            <pc:docMk/>
            <pc:sldMk cId="0" sldId="277"/>
            <ac:spMk id="2" creationId="{00000000-0000-0000-0000-000000000000}"/>
          </ac:spMkLst>
        </pc:spChg>
      </pc:sldChg>
    </pc:docChg>
  </pc:docChgLst>
  <pc:docChgLst>
    <pc:chgData name="Christine Beldner" userId="b00f38ff-db7b-4e07-b842-245f43532d8a" providerId="ADAL" clId="{A2E68CDC-E470-4931-906A-8AE8A7558CB4}"/>
    <pc:docChg chg="custSel modSld">
      <pc:chgData name="Christine Beldner" userId="b00f38ff-db7b-4e07-b842-245f43532d8a" providerId="ADAL" clId="{A2E68CDC-E470-4931-906A-8AE8A7558CB4}" dt="2022-12-15T14:55:03.105" v="287"/>
      <pc:docMkLst>
        <pc:docMk/>
      </pc:docMkLst>
      <pc:sldChg chg="setBg">
        <pc:chgData name="Christine Beldner" userId="b00f38ff-db7b-4e07-b842-245f43532d8a" providerId="ADAL" clId="{A2E68CDC-E470-4931-906A-8AE8A7558CB4}" dt="2022-12-15T14:54:46.302" v="283"/>
        <pc:sldMkLst>
          <pc:docMk/>
          <pc:sldMk cId="1694695175" sldId="356"/>
        </pc:sldMkLst>
      </pc:sldChg>
      <pc:sldChg chg="setBg">
        <pc:chgData name="Christine Beldner" userId="b00f38ff-db7b-4e07-b842-245f43532d8a" providerId="ADAL" clId="{A2E68CDC-E470-4931-906A-8AE8A7558CB4}" dt="2022-12-15T14:55:03.105" v="287"/>
        <pc:sldMkLst>
          <pc:docMk/>
          <pc:sldMk cId="1682573873" sldId="378"/>
        </pc:sldMkLst>
      </pc:sldChg>
      <pc:sldChg chg="delSp modSp setBg">
        <pc:chgData name="Christine Beldner" userId="b00f38ff-db7b-4e07-b842-245f43532d8a" providerId="ADAL" clId="{A2E68CDC-E470-4931-906A-8AE8A7558CB4}" dt="2022-12-15T14:49:48.581" v="111" actId="478"/>
        <pc:sldMkLst>
          <pc:docMk/>
          <pc:sldMk cId="313036893" sldId="381"/>
        </pc:sldMkLst>
        <pc:picChg chg="del mod">
          <ac:chgData name="Christine Beldner" userId="b00f38ff-db7b-4e07-b842-245f43532d8a" providerId="ADAL" clId="{A2E68CDC-E470-4931-906A-8AE8A7558CB4}" dt="2022-12-15T14:49:48.581" v="111" actId="478"/>
          <ac:picMkLst>
            <pc:docMk/>
            <pc:sldMk cId="313036893" sldId="381"/>
            <ac:picMk id="5124" creationId="{37F60C2D-BFE1-CCEC-19DA-F5795B64A485}"/>
          </ac:picMkLst>
        </pc:picChg>
      </pc:sldChg>
      <pc:sldChg chg="delSp mod setBg">
        <pc:chgData name="Christine Beldner" userId="b00f38ff-db7b-4e07-b842-245f43532d8a" providerId="ADAL" clId="{A2E68CDC-E470-4931-906A-8AE8A7558CB4}" dt="2022-12-15T14:50:40.857" v="115" actId="478"/>
        <pc:sldMkLst>
          <pc:docMk/>
          <pc:sldMk cId="2209174352" sldId="382"/>
        </pc:sldMkLst>
        <pc:picChg chg="del">
          <ac:chgData name="Christine Beldner" userId="b00f38ff-db7b-4e07-b842-245f43532d8a" providerId="ADAL" clId="{A2E68CDC-E470-4931-906A-8AE8A7558CB4}" dt="2022-12-15T14:50:40.857" v="115" actId="478"/>
          <ac:picMkLst>
            <pc:docMk/>
            <pc:sldMk cId="2209174352" sldId="382"/>
            <ac:picMk id="4" creationId="{E76EE964-CFAD-FFE8-5DF6-66DAC4D41C69}"/>
          </ac:picMkLst>
        </pc:picChg>
      </pc:sldChg>
      <pc:sldChg chg="delSp mod setBg">
        <pc:chgData name="Christine Beldner" userId="b00f38ff-db7b-4e07-b842-245f43532d8a" providerId="ADAL" clId="{A2E68CDC-E470-4931-906A-8AE8A7558CB4}" dt="2022-12-15T14:52:14.131" v="133"/>
        <pc:sldMkLst>
          <pc:docMk/>
          <pc:sldMk cId="847143015" sldId="383"/>
        </pc:sldMkLst>
        <pc:picChg chg="del">
          <ac:chgData name="Christine Beldner" userId="b00f38ff-db7b-4e07-b842-245f43532d8a" providerId="ADAL" clId="{A2E68CDC-E470-4931-906A-8AE8A7558CB4}" dt="2022-12-15T14:51:18.346" v="120" actId="478"/>
          <ac:picMkLst>
            <pc:docMk/>
            <pc:sldMk cId="847143015" sldId="383"/>
            <ac:picMk id="4" creationId="{93577C96-505A-2278-A461-E1E0199D827C}"/>
          </ac:picMkLst>
        </pc:picChg>
      </pc:sldChg>
      <pc:sldChg chg="delSp setBg">
        <pc:chgData name="Christine Beldner" userId="b00f38ff-db7b-4e07-b842-245f43532d8a" providerId="ADAL" clId="{A2E68CDC-E470-4931-906A-8AE8A7558CB4}" dt="2022-12-15T14:52:22.004" v="173"/>
        <pc:sldMkLst>
          <pc:docMk/>
          <pc:sldMk cId="913393922" sldId="384"/>
        </pc:sldMkLst>
        <pc:picChg chg="del">
          <ac:chgData name="Christine Beldner" userId="b00f38ff-db7b-4e07-b842-245f43532d8a" providerId="ADAL" clId="{A2E68CDC-E470-4931-906A-8AE8A7558CB4}" dt="2022-12-15T14:51:10.811" v="119" actId="478"/>
          <ac:picMkLst>
            <pc:docMk/>
            <pc:sldMk cId="913393922" sldId="384"/>
            <ac:picMk id="1028" creationId="{5307B3F7-6DC6-5580-A3DE-2B25308605BF}"/>
          </ac:picMkLst>
        </pc:picChg>
      </pc:sldChg>
      <pc:sldChg chg="delSp mod setBg">
        <pc:chgData name="Christine Beldner" userId="b00f38ff-db7b-4e07-b842-245f43532d8a" providerId="ADAL" clId="{A2E68CDC-E470-4931-906A-8AE8A7558CB4}" dt="2022-12-15T14:52:51.674" v="209"/>
        <pc:sldMkLst>
          <pc:docMk/>
          <pc:sldMk cId="3084580823" sldId="385"/>
        </pc:sldMkLst>
        <pc:spChg chg="del">
          <ac:chgData name="Christine Beldner" userId="b00f38ff-db7b-4e07-b842-245f43532d8a" providerId="ADAL" clId="{A2E68CDC-E470-4931-906A-8AE8A7558CB4}" dt="2022-12-15T14:52:31.755" v="176" actId="478"/>
          <ac:spMkLst>
            <pc:docMk/>
            <pc:sldMk cId="3084580823" sldId="385"/>
            <ac:spMk id="13" creationId="{D58402E3-6D0A-F428-1698-68554681C929}"/>
          </ac:spMkLst>
        </pc:spChg>
        <pc:spChg chg="del">
          <ac:chgData name="Christine Beldner" userId="b00f38ff-db7b-4e07-b842-245f43532d8a" providerId="ADAL" clId="{A2E68CDC-E470-4931-906A-8AE8A7558CB4}" dt="2022-12-15T14:52:33.092" v="177" actId="478"/>
          <ac:spMkLst>
            <pc:docMk/>
            <pc:sldMk cId="3084580823" sldId="385"/>
            <ac:spMk id="14" creationId="{E3504B82-9D28-DB6C-1C9F-1E1EFC13AD99}"/>
          </ac:spMkLst>
        </pc:spChg>
        <pc:picChg chg="del">
          <ac:chgData name="Christine Beldner" userId="b00f38ff-db7b-4e07-b842-245f43532d8a" providerId="ADAL" clId="{A2E68CDC-E470-4931-906A-8AE8A7558CB4}" dt="2022-12-15T14:52:30.395" v="175" actId="478"/>
          <ac:picMkLst>
            <pc:docMk/>
            <pc:sldMk cId="3084580823" sldId="385"/>
            <ac:picMk id="4" creationId="{1F944029-2AF0-0C59-A564-E10EFFC605FB}"/>
          </ac:picMkLst>
        </pc:picChg>
        <pc:picChg chg="del">
          <ac:chgData name="Christine Beldner" userId="b00f38ff-db7b-4e07-b842-245f43532d8a" providerId="ADAL" clId="{A2E68CDC-E470-4931-906A-8AE8A7558CB4}" dt="2022-12-15T14:52:29.802" v="174" actId="478"/>
          <ac:picMkLst>
            <pc:docMk/>
            <pc:sldMk cId="3084580823" sldId="385"/>
            <ac:picMk id="11" creationId="{30D7347A-F136-196A-FD0C-3AD9334C636F}"/>
          </ac:picMkLst>
        </pc:picChg>
      </pc:sldChg>
      <pc:sldChg chg="setBg">
        <pc:chgData name="Christine Beldner" userId="b00f38ff-db7b-4e07-b842-245f43532d8a" providerId="ADAL" clId="{A2E68CDC-E470-4931-906A-8AE8A7558CB4}" dt="2022-12-15T14:53:08.836" v="212"/>
        <pc:sldMkLst>
          <pc:docMk/>
          <pc:sldMk cId="2092671193" sldId="386"/>
        </pc:sldMkLst>
      </pc:sldChg>
      <pc:sldChg chg="delSp setBg">
        <pc:chgData name="Christine Beldner" userId="b00f38ff-db7b-4e07-b842-245f43532d8a" providerId="ADAL" clId="{A2E68CDC-E470-4931-906A-8AE8A7558CB4}" dt="2022-12-15T14:54:12.057" v="277"/>
        <pc:sldMkLst>
          <pc:docMk/>
          <pc:sldMk cId="2406952405" sldId="388"/>
        </pc:sldMkLst>
        <pc:picChg chg="del">
          <ac:chgData name="Christine Beldner" userId="b00f38ff-db7b-4e07-b842-245f43532d8a" providerId="ADAL" clId="{A2E68CDC-E470-4931-906A-8AE8A7558CB4}" dt="2022-12-15T14:53:34.722" v="213" actId="478"/>
          <ac:picMkLst>
            <pc:docMk/>
            <pc:sldMk cId="2406952405" sldId="388"/>
            <ac:picMk id="4106" creationId="{48493700-C6EA-581E-5E67-23DC602DB7B7}"/>
          </ac:picMkLst>
        </pc:picChg>
      </pc:sldChg>
      <pc:sldChg chg="setBg">
        <pc:chgData name="Christine Beldner" userId="b00f38ff-db7b-4e07-b842-245f43532d8a" providerId="ADAL" clId="{A2E68CDC-E470-4931-906A-8AE8A7558CB4}" dt="2022-12-15T14:54:21.269" v="278"/>
        <pc:sldMkLst>
          <pc:docMk/>
          <pc:sldMk cId="848007493" sldId="389"/>
        </pc:sldMkLst>
      </pc:sldChg>
      <pc:sldChg chg="setBg">
        <pc:chgData name="Christine Beldner" userId="b00f38ff-db7b-4e07-b842-245f43532d8a" providerId="ADAL" clId="{A2E68CDC-E470-4931-906A-8AE8A7558CB4}" dt="2022-12-15T14:54:25.856" v="279"/>
        <pc:sldMkLst>
          <pc:docMk/>
          <pc:sldMk cId="959247337" sldId="390"/>
        </pc:sldMkLst>
      </pc:sldChg>
      <pc:sldChg chg="setBg">
        <pc:chgData name="Christine Beldner" userId="b00f38ff-db7b-4e07-b842-245f43532d8a" providerId="ADAL" clId="{A2E68CDC-E470-4931-906A-8AE8A7558CB4}" dt="2022-12-15T14:54:32.473" v="280"/>
        <pc:sldMkLst>
          <pc:docMk/>
          <pc:sldMk cId="224197923" sldId="391"/>
        </pc:sldMkLst>
      </pc:sldChg>
      <pc:sldChg chg="setBg">
        <pc:chgData name="Christine Beldner" userId="b00f38ff-db7b-4e07-b842-245f43532d8a" providerId="ADAL" clId="{A2E68CDC-E470-4931-906A-8AE8A7558CB4}" dt="2022-12-15T14:54:38.276" v="281"/>
        <pc:sldMkLst>
          <pc:docMk/>
          <pc:sldMk cId="1527732843" sldId="393"/>
        </pc:sldMkLst>
      </pc:sldChg>
      <pc:sldChg chg="setBg">
        <pc:chgData name="Christine Beldner" userId="b00f38ff-db7b-4e07-b842-245f43532d8a" providerId="ADAL" clId="{A2E68CDC-E470-4931-906A-8AE8A7558CB4}" dt="2022-12-15T14:54:42.048" v="282"/>
        <pc:sldMkLst>
          <pc:docMk/>
          <pc:sldMk cId="1702047726" sldId="394"/>
        </pc:sldMkLst>
      </pc:sldChg>
    </pc:docChg>
  </pc:docChgLst>
  <pc:docChgLst>
    <pc:chgData name="Anthony Gantt" userId="S::tony@ironwoodbc.com::7714a41e-3ddb-47ab-812f-31ebf7f24cc3" providerId="AD" clId="Web-{F139C49F-B8D2-10D3-C03D-35C15DED7370}"/>
    <pc:docChg chg="modSld">
      <pc:chgData name="Anthony Gantt" userId="S::tony@ironwoodbc.com::7714a41e-3ddb-47ab-812f-31ebf7f24cc3" providerId="AD" clId="Web-{F139C49F-B8D2-10D3-C03D-35C15DED7370}" dt="2022-12-14T17:02:21.287" v="87"/>
      <pc:docMkLst>
        <pc:docMk/>
      </pc:docMkLst>
      <pc:sldChg chg="modNotes">
        <pc:chgData name="Anthony Gantt" userId="S::tony@ironwoodbc.com::7714a41e-3ddb-47ab-812f-31ebf7f24cc3" providerId="AD" clId="Web-{F139C49F-B8D2-10D3-C03D-35C15DED7370}" dt="2022-12-14T17:02:21.287" v="87"/>
        <pc:sldMkLst>
          <pc:docMk/>
          <pc:sldMk cId="3084580823" sldId="385"/>
        </pc:sldMkLst>
      </pc:sldChg>
    </pc:docChg>
  </pc:docChgLst>
  <pc:docChgLst>
    <pc:chgData name="Anthony Gantt" userId="S::tony@ironwoodbc.com::7714a41e-3ddb-47ab-812f-31ebf7f24cc3" providerId="AD" clId="Web-{42EB5ECB-163D-2155-4BA0-1BAA5D4997F1}"/>
    <pc:docChg chg="modSld">
      <pc:chgData name="Anthony Gantt" userId="S::tony@ironwoodbc.com::7714a41e-3ddb-47ab-812f-31ebf7f24cc3" providerId="AD" clId="Web-{42EB5ECB-163D-2155-4BA0-1BAA5D4997F1}" dt="2022-12-14T16:52:45.781" v="141" actId="20577"/>
      <pc:docMkLst>
        <pc:docMk/>
      </pc:docMkLst>
      <pc:sldChg chg="modNotes">
        <pc:chgData name="Anthony Gantt" userId="S::tony@ironwoodbc.com::7714a41e-3ddb-47ab-812f-31ebf7f24cc3" providerId="AD" clId="Web-{42EB5ECB-163D-2155-4BA0-1BAA5D4997F1}" dt="2022-12-14T16:51:38.951" v="134"/>
        <pc:sldMkLst>
          <pc:docMk/>
          <pc:sldMk cId="4165731581" sldId="354"/>
        </pc:sldMkLst>
      </pc:sldChg>
      <pc:sldChg chg="delSp modSp">
        <pc:chgData name="Anthony Gantt" userId="S::tony@ironwoodbc.com::7714a41e-3ddb-47ab-812f-31ebf7f24cc3" providerId="AD" clId="Web-{42EB5ECB-163D-2155-4BA0-1BAA5D4997F1}" dt="2022-12-14T16:52:45.781" v="141" actId="20577"/>
        <pc:sldMkLst>
          <pc:docMk/>
          <pc:sldMk cId="1436289717" sldId="355"/>
        </pc:sldMkLst>
        <pc:spChg chg="mod">
          <ac:chgData name="Anthony Gantt" userId="S::tony@ironwoodbc.com::7714a41e-3ddb-47ab-812f-31ebf7f24cc3" providerId="AD" clId="Web-{42EB5ECB-163D-2155-4BA0-1BAA5D4997F1}" dt="2022-12-14T16:52:45.781" v="141" actId="20577"/>
          <ac:spMkLst>
            <pc:docMk/>
            <pc:sldMk cId="1436289717" sldId="355"/>
            <ac:spMk id="5" creationId="{F4BE6D3D-F012-B29E-34BF-E86DDFE39EB6}"/>
          </ac:spMkLst>
        </pc:spChg>
        <pc:spChg chg="del mod">
          <ac:chgData name="Anthony Gantt" userId="S::tony@ironwoodbc.com::7714a41e-3ddb-47ab-812f-31ebf7f24cc3" providerId="AD" clId="Web-{42EB5ECB-163D-2155-4BA0-1BAA5D4997F1}" dt="2022-12-14T16:52:20.374" v="138"/>
          <ac:spMkLst>
            <pc:docMk/>
            <pc:sldMk cId="1436289717" sldId="355"/>
            <ac:spMk id="8" creationId="{B451E27B-5826-C69E-9878-B8DD3FB65791}"/>
          </ac:spMkLst>
        </pc:spChg>
      </pc:sldChg>
      <pc:sldChg chg="modNotes">
        <pc:chgData name="Anthony Gantt" userId="S::tony@ironwoodbc.com::7714a41e-3ddb-47ab-812f-31ebf7f24cc3" providerId="AD" clId="Web-{42EB5ECB-163D-2155-4BA0-1BAA5D4997F1}" dt="2022-12-14T16:50:18.714" v="112"/>
        <pc:sldMkLst>
          <pc:docMk/>
          <pc:sldMk cId="1682573873" sldId="378"/>
        </pc:sldMkLst>
      </pc:sldChg>
      <pc:sldChg chg="modNotes">
        <pc:chgData name="Anthony Gantt" userId="S::tony@ironwoodbc.com::7714a41e-3ddb-47ab-812f-31ebf7f24cc3" providerId="AD" clId="Web-{42EB5ECB-163D-2155-4BA0-1BAA5D4997F1}" dt="2022-12-14T16:16:16.936" v="1"/>
        <pc:sldMkLst>
          <pc:docMk/>
          <pc:sldMk cId="313036893" sldId="381"/>
        </pc:sldMkLst>
      </pc:sldChg>
      <pc:sldChg chg="modNotes">
        <pc:chgData name="Anthony Gantt" userId="S::tony@ironwoodbc.com::7714a41e-3ddb-47ab-812f-31ebf7f24cc3" providerId="AD" clId="Web-{42EB5ECB-163D-2155-4BA0-1BAA5D4997F1}" dt="2022-12-14T16:16:24.327" v="3"/>
        <pc:sldMkLst>
          <pc:docMk/>
          <pc:sldMk cId="2209174352" sldId="382"/>
        </pc:sldMkLst>
      </pc:sldChg>
      <pc:sldChg chg="modNotes">
        <pc:chgData name="Anthony Gantt" userId="S::tony@ironwoodbc.com::7714a41e-3ddb-47ab-812f-31ebf7f24cc3" providerId="AD" clId="Web-{42EB5ECB-163D-2155-4BA0-1BAA5D4997F1}" dt="2022-12-14T16:16:39.796" v="6"/>
        <pc:sldMkLst>
          <pc:docMk/>
          <pc:sldMk cId="847143015" sldId="383"/>
        </pc:sldMkLst>
      </pc:sldChg>
      <pc:sldChg chg="modNotes">
        <pc:chgData name="Anthony Gantt" userId="S::tony@ironwoodbc.com::7714a41e-3ddb-47ab-812f-31ebf7f24cc3" providerId="AD" clId="Web-{42EB5ECB-163D-2155-4BA0-1BAA5D4997F1}" dt="2022-12-14T16:16:29.827" v="4"/>
        <pc:sldMkLst>
          <pc:docMk/>
          <pc:sldMk cId="913393922" sldId="384"/>
        </pc:sldMkLst>
      </pc:sldChg>
      <pc:sldChg chg="modNotes">
        <pc:chgData name="Anthony Gantt" userId="S::tony@ironwoodbc.com::7714a41e-3ddb-47ab-812f-31ebf7f24cc3" providerId="AD" clId="Web-{42EB5ECB-163D-2155-4BA0-1BAA5D4997F1}" dt="2022-12-14T16:16:45.093" v="7"/>
        <pc:sldMkLst>
          <pc:docMk/>
          <pc:sldMk cId="3084580823" sldId="385"/>
        </pc:sldMkLst>
      </pc:sldChg>
      <pc:sldChg chg="modNotes">
        <pc:chgData name="Anthony Gantt" userId="S::tony@ironwoodbc.com::7714a41e-3ddb-47ab-812f-31ebf7f24cc3" providerId="AD" clId="Web-{42EB5ECB-163D-2155-4BA0-1BAA5D4997F1}" dt="2022-12-14T16:17:28.673" v="20"/>
        <pc:sldMkLst>
          <pc:docMk/>
          <pc:sldMk cId="2092671193" sldId="386"/>
        </pc:sldMkLst>
      </pc:sldChg>
      <pc:sldChg chg="modNotes">
        <pc:chgData name="Anthony Gantt" userId="S::tony@ironwoodbc.com::7714a41e-3ddb-47ab-812f-31ebf7f24cc3" providerId="AD" clId="Web-{42EB5ECB-163D-2155-4BA0-1BAA5D4997F1}" dt="2022-12-14T16:47:22.520" v="34"/>
        <pc:sldMkLst>
          <pc:docMk/>
          <pc:sldMk cId="1696419942" sldId="387"/>
        </pc:sldMkLst>
      </pc:sldChg>
      <pc:sldChg chg="modNotes">
        <pc:chgData name="Anthony Gantt" userId="S::tony@ironwoodbc.com::7714a41e-3ddb-47ab-812f-31ebf7f24cc3" providerId="AD" clId="Web-{42EB5ECB-163D-2155-4BA0-1BAA5D4997F1}" dt="2022-12-14T16:47:53.490" v="44"/>
        <pc:sldMkLst>
          <pc:docMk/>
          <pc:sldMk cId="2406952405" sldId="388"/>
        </pc:sldMkLst>
      </pc:sldChg>
    </pc:docChg>
  </pc:docChgLst>
  <pc:docChgLst>
    <pc:chgData name="Molly Escagne" userId="S::molly@ironwoodbc.com::132f915f-314c-46ab-aaa4-c68c7404e111" providerId="AD" clId="Web-{70A3EE9E-F329-56FA-599A-135C96DBC23E}"/>
    <pc:docChg chg="modSld">
      <pc:chgData name="Molly Escagne" userId="S::molly@ironwoodbc.com::132f915f-314c-46ab-aaa4-c68c7404e111" providerId="AD" clId="Web-{70A3EE9E-F329-56FA-599A-135C96DBC23E}" dt="2023-01-04T16:39:16.848" v="16"/>
      <pc:docMkLst>
        <pc:docMk/>
      </pc:docMkLst>
      <pc:sldChg chg="modSp modNotes">
        <pc:chgData name="Molly Escagne" userId="S::molly@ironwoodbc.com::132f915f-314c-46ab-aaa4-c68c7404e111" providerId="AD" clId="Web-{70A3EE9E-F329-56FA-599A-135C96DBC23E}" dt="2023-01-04T16:39:16.848" v="16"/>
        <pc:sldMkLst>
          <pc:docMk/>
          <pc:sldMk cId="0" sldId="277"/>
        </pc:sldMkLst>
        <pc:spChg chg="mod">
          <ac:chgData name="Molly Escagne" userId="S::molly@ironwoodbc.com::132f915f-314c-46ab-aaa4-c68c7404e111" providerId="AD" clId="Web-{70A3EE9E-F329-56FA-599A-135C96DBC23E}" dt="2023-01-04T16:38:37.440" v="4" actId="20577"/>
          <ac:spMkLst>
            <pc:docMk/>
            <pc:sldMk cId="0" sldId="277"/>
            <ac:spMk id="6" creationId="{00000000-0000-0000-0000-000000000000}"/>
          </ac:spMkLst>
        </pc:spChg>
        <pc:spChg chg="mod">
          <ac:chgData name="Molly Escagne" userId="S::molly@ironwoodbc.com::132f915f-314c-46ab-aaa4-c68c7404e111" providerId="AD" clId="Web-{70A3EE9E-F329-56FA-599A-135C96DBC23E}" dt="2023-01-04T16:38:47.784" v="12" actId="20577"/>
          <ac:spMkLst>
            <pc:docMk/>
            <pc:sldMk cId="0" sldId="277"/>
            <ac:spMk id="10" creationId="{00000000-0000-0000-0000-000000000000}"/>
          </ac:spMkLst>
        </pc:spChg>
      </pc:sldChg>
    </pc:docChg>
  </pc:docChgLst>
  <pc:docChgLst>
    <pc:chgData name="Molly Escagne" userId="132f915f-314c-46ab-aaa4-c68c7404e111" providerId="ADAL" clId="{4713DE9F-1052-43E2-A160-23DE53B461AF}"/>
    <pc:docChg chg="modSld">
      <pc:chgData name="Molly Escagne" userId="132f915f-314c-46ab-aaa4-c68c7404e111" providerId="ADAL" clId="{4713DE9F-1052-43E2-A160-23DE53B461AF}" dt="2022-12-14T20:33:03.462" v="84" actId="1076"/>
      <pc:docMkLst>
        <pc:docMk/>
      </pc:docMkLst>
      <pc:sldChg chg="modNotesTx">
        <pc:chgData name="Molly Escagne" userId="132f915f-314c-46ab-aaa4-c68c7404e111" providerId="ADAL" clId="{4713DE9F-1052-43E2-A160-23DE53B461AF}" dt="2022-12-14T17:21:40.926" v="81" actId="20577"/>
        <pc:sldMkLst>
          <pc:docMk/>
          <pc:sldMk cId="0" sldId="277"/>
        </pc:sldMkLst>
      </pc:sldChg>
      <pc:sldChg chg="modSp mod">
        <pc:chgData name="Molly Escagne" userId="132f915f-314c-46ab-aaa4-c68c7404e111" providerId="ADAL" clId="{4713DE9F-1052-43E2-A160-23DE53B461AF}" dt="2022-12-14T20:33:03.462" v="84" actId="1076"/>
        <pc:sldMkLst>
          <pc:docMk/>
          <pc:sldMk cId="404513144" sldId="348"/>
        </pc:sldMkLst>
        <pc:picChg chg="mod">
          <ac:chgData name="Molly Escagne" userId="132f915f-314c-46ab-aaa4-c68c7404e111" providerId="ADAL" clId="{4713DE9F-1052-43E2-A160-23DE53B461AF}" dt="2022-12-14T20:33:03.462" v="84" actId="1076"/>
          <ac:picMkLst>
            <pc:docMk/>
            <pc:sldMk cId="404513144" sldId="348"/>
            <ac:picMk id="4" creationId="{47DE4A7F-0301-B035-92BD-9372A68145A2}"/>
          </ac:picMkLst>
        </pc:picChg>
      </pc:sldChg>
      <pc:sldChg chg="modSp mod">
        <pc:chgData name="Molly Escagne" userId="132f915f-314c-46ab-aaa4-c68c7404e111" providerId="ADAL" clId="{4713DE9F-1052-43E2-A160-23DE53B461AF}" dt="2022-12-14T17:53:16.078" v="83" actId="403"/>
        <pc:sldMkLst>
          <pc:docMk/>
          <pc:sldMk cId="1436289717" sldId="355"/>
        </pc:sldMkLst>
        <pc:spChg chg="mod">
          <ac:chgData name="Molly Escagne" userId="132f915f-314c-46ab-aaa4-c68c7404e111" providerId="ADAL" clId="{4713DE9F-1052-43E2-A160-23DE53B461AF}" dt="2022-12-14T17:53:16.078" v="83" actId="403"/>
          <ac:spMkLst>
            <pc:docMk/>
            <pc:sldMk cId="1436289717" sldId="355"/>
            <ac:spMk id="5" creationId="{F4BE6D3D-F012-B29E-34BF-E86DDFE39EB6}"/>
          </ac:spMkLst>
        </pc:spChg>
      </pc:sldChg>
      <pc:sldChg chg="modSp mod">
        <pc:chgData name="Molly Escagne" userId="132f915f-314c-46ab-aaa4-c68c7404e111" providerId="ADAL" clId="{4713DE9F-1052-43E2-A160-23DE53B461AF}" dt="2022-12-14T17:43:49.096" v="82" actId="113"/>
        <pc:sldMkLst>
          <pc:docMk/>
          <pc:sldMk cId="3084580823" sldId="385"/>
        </pc:sldMkLst>
        <pc:spChg chg="mod">
          <ac:chgData name="Molly Escagne" userId="132f915f-314c-46ab-aaa4-c68c7404e111" providerId="ADAL" clId="{4713DE9F-1052-43E2-A160-23DE53B461AF}" dt="2022-12-14T17:43:49.096" v="82" actId="113"/>
          <ac:spMkLst>
            <pc:docMk/>
            <pc:sldMk cId="3084580823" sldId="385"/>
            <ac:spMk id="6" creationId="{044E2238-B3BC-3724-3627-A55F9A1C19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4132CC03-2DDB-4BC6-BE8B-6B97E609D795}" type="datetimeFigureOut">
              <a:rPr lang="en-US" smtClean="0"/>
              <a:t>1/13/2023</a:t>
            </a:fld>
            <a:endParaRPr lang="en-US"/>
          </a:p>
        </p:txBody>
      </p:sp>
      <p:sp>
        <p:nvSpPr>
          <p:cNvPr id="4" name="Slide Image Placeholder 3"/>
          <p:cNvSpPr>
            <a:spLocks noGrp="1" noRot="1" noChangeAspect="1"/>
          </p:cNvSpPr>
          <p:nvPr>
            <p:ph type="sldImg" idx="2"/>
          </p:nvPr>
        </p:nvSpPr>
        <p:spPr>
          <a:xfrm>
            <a:off x="6829425" y="1285875"/>
            <a:ext cx="462915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440B460B-D1C9-4A11-8BEA-2E3E57EE8568}" type="slidenum">
              <a:rPr lang="en-US" smtClean="0"/>
              <a:t>‹#›</a:t>
            </a:fld>
            <a:endParaRPr lang="en-US"/>
          </a:p>
        </p:txBody>
      </p:sp>
    </p:spTree>
    <p:extLst>
      <p:ext uri="{BB962C8B-B14F-4D97-AF65-F5344CB8AC3E}">
        <p14:creationId xmlns:p14="http://schemas.microsoft.com/office/powerpoint/2010/main" val="417888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200" b="1" dirty="0">
                <a:solidFill>
                  <a:srgbClr val="000000"/>
                </a:solidFill>
                <a:effectLst/>
                <a:latin typeface="Calibri"/>
                <a:ea typeface="Calibri" panose="020F0502020204030204" pitchFamily="34" charset="0"/>
                <a:cs typeface="Calibri"/>
              </a:rPr>
              <a:t>KLP</a:t>
            </a:r>
            <a:r>
              <a:rPr lang="en-US" sz="1200" dirty="0">
                <a:solidFill>
                  <a:srgbClr val="000000"/>
                </a:solidFill>
                <a:effectLst/>
                <a:latin typeface="Calibri"/>
                <a:ea typeface="Calibri" panose="020F0502020204030204" pitchFamily="34" charset="0"/>
                <a:cs typeface="Calibri"/>
              </a:rPr>
              <a:t>: You set the tone. If you believe safety is important, the audience will believe safety is important.</a:t>
            </a:r>
            <a:endParaRPr lang="en-US" sz="1200" dirty="0">
              <a:effectLst/>
              <a:latin typeface="Calibri"/>
              <a:ea typeface="Calibri" panose="020F0502020204030204" pitchFamily="34" charset="0"/>
              <a:cs typeface="Calibri"/>
            </a:endParaRPr>
          </a:p>
          <a:p>
            <a:pPr marL="0" marR="0" algn="just">
              <a:lnSpc>
                <a:spcPct val="107000"/>
              </a:lnSpc>
              <a:spcBef>
                <a:spcPts val="0"/>
              </a:spcBef>
              <a:spcAft>
                <a:spcPts val="0"/>
              </a:spcAft>
            </a:pPr>
            <a:r>
              <a:rPr lang="en-US" sz="1200" dirty="0">
                <a:solidFill>
                  <a:srgbClr val="000000"/>
                </a:solidFill>
                <a:effectLst/>
                <a:latin typeface="Calibri"/>
                <a:ea typeface="Calibri" panose="020F0502020204030204" pitchFamily="34" charset="0"/>
                <a:cs typeface="Calibri"/>
              </a:rPr>
              <a:t> </a:t>
            </a:r>
            <a:endParaRPr lang="en-US" sz="1200" dirty="0">
              <a:effectLst/>
              <a:latin typeface="Calibri"/>
              <a:ea typeface="Calibri" panose="020F0502020204030204" pitchFamily="34" charset="0"/>
              <a:cs typeface="Calibri"/>
            </a:endParaRPr>
          </a:p>
          <a:p>
            <a:pPr algn="just">
              <a:lnSpc>
                <a:spcPct val="107000"/>
              </a:lnSpc>
            </a:pPr>
            <a:r>
              <a:rPr lang="en-US" sz="1200" dirty="0">
                <a:solidFill>
                  <a:srgbClr val="000000"/>
                </a:solidFill>
                <a:effectLst/>
                <a:latin typeface="Calibri"/>
                <a:ea typeface="Calibri" panose="020F0502020204030204" pitchFamily="34" charset="0"/>
                <a:cs typeface="Calibri"/>
              </a:rPr>
              <a:t>The facilitator opens the session by welcoming everybody to the training and noting the monthly focus – </a:t>
            </a:r>
            <a:r>
              <a:rPr lang="en-US" dirty="0">
                <a:solidFill>
                  <a:srgbClr val="000000"/>
                </a:solidFill>
                <a:latin typeface="Calibri"/>
                <a:ea typeface="Calibri" panose="020F0502020204030204" pitchFamily="34" charset="0"/>
                <a:cs typeface="Calibri"/>
              </a:rPr>
              <a:t>Hand Safety.</a:t>
            </a:r>
            <a:endParaRPr lang="en-US" sz="1200" dirty="0">
              <a:effectLst/>
              <a:latin typeface="Calibri"/>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200" dirty="0">
                <a:solidFill>
                  <a:srgbClr val="000000"/>
                </a:solidFill>
                <a:effectLst/>
                <a:latin typeface="Calibri"/>
                <a:ea typeface="Calibri" panose="020F0502020204030204" pitchFamily="34" charset="0"/>
                <a:cs typeface="Calibri"/>
              </a:rPr>
              <a:t> </a:t>
            </a:r>
            <a:endParaRPr lang="en-US" sz="1200" dirty="0">
              <a:effectLst/>
              <a:latin typeface="Calibri"/>
              <a:ea typeface="Calibri" panose="020F0502020204030204" pitchFamily="34" charset="0"/>
              <a:cs typeface="Calibri"/>
            </a:endParaRPr>
          </a:p>
          <a:p>
            <a:pPr algn="just"/>
            <a:r>
              <a:rPr lang="en-US" sz="1200" b="1" dirty="0">
                <a:effectLst/>
                <a:latin typeface="Calibri"/>
                <a:ea typeface="Calibri" panose="020F0502020204030204" pitchFamily="34" charset="0"/>
                <a:cs typeface="Calibri"/>
              </a:rPr>
              <a:t>F:</a:t>
            </a:r>
            <a:r>
              <a:rPr lang="en-US" sz="1200" dirty="0">
                <a:effectLst/>
                <a:latin typeface="Calibri"/>
                <a:ea typeface="Calibri" panose="020F0502020204030204" pitchFamily="34" charset="0"/>
                <a:cs typeface="Calibri"/>
              </a:rPr>
              <a:t> Today’s task is to </a:t>
            </a:r>
            <a:r>
              <a:rPr lang="en-US" dirty="0">
                <a:latin typeface="Calibri"/>
                <a:ea typeface="Calibri" panose="020F0502020204030204" pitchFamily="34" charset="0"/>
                <a:cs typeface="Calibri"/>
              </a:rPr>
              <a:t>attend Hand Safety training</a:t>
            </a:r>
            <a:r>
              <a:rPr lang="en-US" i="1" dirty="0">
                <a:latin typeface="Calibri"/>
                <a:ea typeface="Calibri" panose="020F0502020204030204" pitchFamily="34" charset="0"/>
                <a:cs typeface="Calibri"/>
              </a:rPr>
              <a:t>.</a:t>
            </a:r>
            <a:r>
              <a:rPr lang="en-US" sz="1200" dirty="0">
                <a:effectLst/>
                <a:latin typeface="Calibri"/>
                <a:ea typeface="Calibri" panose="020F0502020204030204" pitchFamily="34" charset="0"/>
                <a:cs typeface="Calibri"/>
              </a:rPr>
              <a:t> Cell phones should be turned off or silenced during this training. If you need to take a call, please go to </a:t>
            </a:r>
            <a:r>
              <a:rPr lang="en-US" sz="1200" u="sng" dirty="0">
                <a:effectLst/>
                <a:latin typeface="Calibri"/>
                <a:ea typeface="Calibri" panose="020F0502020204030204" pitchFamily="34" charset="0"/>
                <a:cs typeface="Calibri"/>
              </a:rPr>
              <a:t>(designated area)</a:t>
            </a:r>
            <a:r>
              <a:rPr lang="en-US" sz="1200" dirty="0">
                <a:effectLst/>
                <a:latin typeface="Calibri"/>
                <a:ea typeface="Calibri" panose="020F0502020204030204" pitchFamily="34" charset="0"/>
                <a:cs typeface="Calibri"/>
              </a:rPr>
              <a:t>, take the call and return as soon as possible. {Address any other important announcements or business now.}</a:t>
            </a:r>
            <a:r>
              <a:rPr lang="en-US" dirty="0">
                <a:latin typeface="Calibri"/>
                <a:ea typeface="Calibri" panose="020F0502020204030204" pitchFamily="34" charset="0"/>
                <a:cs typeface="Calibri"/>
              </a:rPr>
              <a:t> </a:t>
            </a:r>
            <a:endParaRPr lang="en-US" sz="1200" dirty="0">
              <a:effectLst/>
              <a:latin typeface="Calibri"/>
              <a:ea typeface="Calibri" panose="020F0502020204030204" pitchFamily="34" charset="0"/>
              <a:cs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1" kern="1200" baseline="0" dirty="0">
              <a:solidFill>
                <a:schemeClr val="tx1"/>
              </a:solidFill>
              <a:effectLst/>
              <a:latin typeface="Calibri" pitchFamily="34"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a:t>
            </a:fld>
            <a:endParaRPr lang="en-US"/>
          </a:p>
        </p:txBody>
      </p:sp>
    </p:spTree>
    <p:extLst>
      <p:ext uri="{BB962C8B-B14F-4D97-AF65-F5344CB8AC3E}">
        <p14:creationId xmlns:p14="http://schemas.microsoft.com/office/powerpoint/2010/main" val="1926243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124"/>
                </a:solidFill>
                <a:effectLst/>
                <a:latin typeface="Roboto"/>
                <a:ea typeface="Roboto"/>
                <a:cs typeface="Roboto"/>
              </a:rPr>
              <a:t>F: </a:t>
            </a:r>
            <a:r>
              <a:rPr lang="en-US" b="0" i="0" dirty="0">
                <a:solidFill>
                  <a:srgbClr val="202124"/>
                </a:solidFill>
                <a:effectLst/>
                <a:latin typeface="Roboto"/>
                <a:ea typeface="Roboto"/>
                <a:cs typeface="Roboto"/>
              </a:rPr>
              <a:t>Several factors can play a part in the cause of hand injuries. Safety hazards are the most common and will be present in most workplaces at one time or another. These are the unsafe conditions that can cause injury, illness, or death. These hazards can include injuries such as those caused by unguarded machinery or faulty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Machinery with pinch points can cause a person’s hand to get caught between two pieces of the machine, such as those machines with multiple parts moving at a high speed.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Equipment that gets extremely hot or extremely cold can cause severe burns to hands and fingers when touched without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Rotating pieces of equipment, as a fan or spindle could catch onto loose fitting gloves or clothing, causing injury or amputation to a worker’s hand.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Automated machinery programed to start on its own could start unexpectedly and injure a worker that is too close and not paying attention.</a:t>
            </a:r>
          </a:p>
        </p:txBody>
      </p:sp>
      <p:sp>
        <p:nvSpPr>
          <p:cNvPr id="4" name="Slide Number Placeholder 3"/>
          <p:cNvSpPr>
            <a:spLocks noGrp="1"/>
          </p:cNvSpPr>
          <p:nvPr>
            <p:ph type="sldNum" sz="quarter" idx="5"/>
          </p:nvPr>
        </p:nvSpPr>
        <p:spPr/>
        <p:txBody>
          <a:bodyPr/>
          <a:lstStyle/>
          <a:p>
            <a:fld id="{440B460B-D1C9-4A11-8BEA-2E3E57EE8568}" type="slidenum">
              <a:rPr lang="en-US" smtClean="0"/>
              <a:t>10</a:t>
            </a:fld>
            <a:endParaRPr lang="en-US"/>
          </a:p>
        </p:txBody>
      </p:sp>
    </p:spTree>
    <p:extLst>
      <p:ext uri="{BB962C8B-B14F-4D97-AF65-F5344CB8AC3E}">
        <p14:creationId xmlns:p14="http://schemas.microsoft.com/office/powerpoint/2010/main" val="1073422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worker’s hands can be exposed to hazardous chemicals that can lead to several injuries, even some that are extremely long-term. Some exposures happen suddenly, and some exposures could take years for the symptoms to develop.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124"/>
                </a:solidFill>
                <a:effectLst/>
                <a:latin typeface="Roboto"/>
                <a:ea typeface="Roboto"/>
                <a:cs typeface="Roboto"/>
              </a:rPr>
              <a:t>Contact with chemicals can cause the worker to develop uncomfortable skin issues, like rashes.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202124"/>
              </a:solidFill>
              <a:effectLst/>
              <a:latin typeface="Roboto"/>
              <a:ea typeface="Roboto"/>
              <a:cs typeface="Robot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124"/>
                </a:solidFill>
                <a:effectLst/>
                <a:latin typeface="Roboto"/>
                <a:ea typeface="Roboto"/>
                <a:cs typeface="Roboto"/>
              </a:rPr>
              <a:t>Skin exposures to acidic chemicals can lead to burns or even dissolve employee’s flesh.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202124"/>
              </a:solidFill>
              <a:effectLst/>
              <a:latin typeface="Roboto"/>
              <a:ea typeface="Roboto"/>
              <a:cs typeface="Robot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124"/>
                </a:solidFill>
                <a:effectLst/>
                <a:latin typeface="Roboto"/>
                <a:ea typeface="Roboto"/>
                <a:cs typeface="Roboto"/>
              </a:rPr>
              <a:t>Some chemicals can enter a person’s bloodstream by passing through their skin and make their way to vital organs, causing cancer cells to begin to grow and spread rapidly.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202124"/>
              </a:solidFill>
              <a:effectLst/>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202124"/>
                </a:solidFill>
                <a:effectLst/>
                <a:latin typeface="Calibri" panose="020F0502020204030204" pitchFamily="34" charset="0"/>
                <a:ea typeface="Calibri" panose="020F0502020204030204" pitchFamily="34" charset="0"/>
              </a:rPr>
              <a:t>Most chemicals require the use of gloves made of a specific material. You want to make sure you always use the right glove for the chemical hazards you are exposed to. </a:t>
            </a:r>
            <a:r>
              <a:rPr lang="en-US" sz="1800" dirty="0">
                <a:solidFill>
                  <a:srgbClr val="202124"/>
                </a:solidFill>
                <a:effectLst/>
                <a:latin typeface="Calibri" panose="020F0502020204030204" pitchFamily="34" charset="0"/>
                <a:ea typeface="MS Mincho" panose="02020609040205080304" pitchFamily="49" charset="-128"/>
              </a:rPr>
              <a:t>If you are unsure of the right glove for the job, the container label and Material Safety Data Sheet can provide valuable information for proper selection.</a:t>
            </a:r>
            <a:endParaRPr lang="en-US" b="0" i="0" dirty="0">
              <a:solidFill>
                <a:srgbClr val="202124"/>
              </a:solidFill>
              <a:effectLst/>
              <a:latin typeface="Roboto"/>
              <a:ea typeface="Roboto"/>
              <a:cs typeface="Roboto"/>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11</a:t>
            </a:fld>
            <a:endParaRPr lang="en-US"/>
          </a:p>
        </p:txBody>
      </p:sp>
    </p:spTree>
    <p:extLst>
      <p:ext uri="{BB962C8B-B14F-4D97-AF65-F5344CB8AC3E}">
        <p14:creationId xmlns:p14="http://schemas.microsoft.com/office/powerpoint/2010/main" val="216218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202124"/>
                </a:solidFill>
                <a:effectLst/>
                <a:latin typeface="Roboto"/>
                <a:ea typeface="Roboto"/>
                <a:cs typeface="Roboto"/>
              </a:rPr>
              <a:t>F: </a:t>
            </a:r>
            <a:r>
              <a:rPr lang="en-US" b="0" i="0" dirty="0">
                <a:solidFill>
                  <a:srgbClr val="202124"/>
                </a:solidFill>
                <a:effectLst/>
                <a:latin typeface="Roboto"/>
                <a:ea typeface="Roboto"/>
                <a:cs typeface="Roboto"/>
              </a:rPr>
              <a:t>Ergonomics is the process of designing or arranging workplaces, products, and systems so that they fit the people who use them. The goal is to increase efficiency and productivity while reducing discomfort.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202124"/>
              </a:solidFill>
              <a:effectLst/>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202124"/>
                </a:solidFill>
                <a:effectLst/>
                <a:latin typeface="Roboto"/>
                <a:ea typeface="Roboto"/>
                <a:cs typeface="Roboto"/>
              </a:rPr>
              <a:t>Repetitive motion can affect tendons and joints, causing the individual to develop carpal tunnel syndrome, tendinitis, or other musculoskeletal disorders. </a:t>
            </a:r>
            <a:r>
              <a:rPr lang="en-US" altLang="en-US" sz="1200" dirty="0"/>
              <a:t>Musculoskeletal disorders, MSD’s, also referred to as repetitive motion injuries are caused by excessive force, excessive repetition and awkward posture.  These types of injuries are beneath the skin to the muscles, tendons, and ligaments of the hand and wrists.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202124"/>
              </a:solidFill>
              <a:effectLst/>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202124"/>
                </a:solidFill>
                <a:effectLst/>
                <a:latin typeface="Roboto"/>
                <a:ea typeface="Roboto"/>
                <a:cs typeface="Roboto"/>
              </a:rPr>
              <a:t>Regular exposure to significant vibration while using tools such as chainsaws, jackhammers, or even lawn mowers can lead to nerve damage in the hands.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202124"/>
              </a:solidFill>
              <a:effectLst/>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202124"/>
                </a:solidFill>
                <a:effectLst/>
                <a:latin typeface="Roboto"/>
                <a:ea typeface="Roboto"/>
                <a:cs typeface="Roboto"/>
              </a:rPr>
              <a:t>Often, using hand tools requires a firm grip. The resulting compression of soft tissue in the palm and fingers can obstruct blood circulation, resulting in numbness and tingling. </a:t>
            </a:r>
          </a:p>
        </p:txBody>
      </p:sp>
      <p:sp>
        <p:nvSpPr>
          <p:cNvPr id="4" name="Slide Number Placeholder 3"/>
          <p:cNvSpPr>
            <a:spLocks noGrp="1"/>
          </p:cNvSpPr>
          <p:nvPr>
            <p:ph type="sldNum" sz="quarter" idx="5"/>
          </p:nvPr>
        </p:nvSpPr>
        <p:spPr/>
        <p:txBody>
          <a:bodyPr/>
          <a:lstStyle/>
          <a:p>
            <a:fld id="{440B460B-D1C9-4A11-8BEA-2E3E57EE8568}" type="slidenum">
              <a:rPr lang="en-US" smtClean="0"/>
              <a:t>12</a:t>
            </a:fld>
            <a:endParaRPr lang="en-US"/>
          </a:p>
        </p:txBody>
      </p:sp>
    </p:spTree>
    <p:extLst>
      <p:ext uri="{BB962C8B-B14F-4D97-AF65-F5344CB8AC3E}">
        <p14:creationId xmlns:p14="http://schemas.microsoft.com/office/powerpoint/2010/main" val="2239907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a:t>
            </a:r>
            <a:r>
              <a:rPr lang="en-US" altLang="en-US" sz="1200" dirty="0"/>
              <a:t>Most hand injuries occur when we stop thinking about safety; when we don’t accurately assess the risk; or, when we lack awareness of the position of our hands.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Often, injuries are caused by one or more personal factors. Some personal factors that play into hand injuries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Carelessness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Lack of awareness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Boredom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Disregard for safety procedures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Distractions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13</a:t>
            </a:fld>
            <a:endParaRPr lang="en-US"/>
          </a:p>
        </p:txBody>
      </p:sp>
    </p:spTree>
    <p:extLst>
      <p:ext uri="{BB962C8B-B14F-4D97-AF65-F5344CB8AC3E}">
        <p14:creationId xmlns:p14="http://schemas.microsoft.com/office/powerpoint/2010/main" val="1017874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r>
              <a:rPr lang="en-US" b="1" dirty="0"/>
              <a:t>Check On Learning</a:t>
            </a:r>
            <a:endParaRPr lang="en-US" sz="1200" b="1" dirty="0"/>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type of hazard do Musculoskeletal disorders fall under?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200"/>
              </a:lnSpc>
              <a:spcBef>
                <a:spcPts val="0"/>
              </a:spcBef>
              <a:spcAft>
                <a:spcPts val="800"/>
              </a:spcAft>
            </a:pPr>
            <a:r>
              <a:rPr lang="en-US"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F: The answer is: (Click the mouse to get answer)</a:t>
            </a:r>
          </a:p>
          <a:p>
            <a:pPr marL="0" marR="0">
              <a:lnSpc>
                <a:spcPts val="12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200"/>
              </a:lnSpc>
              <a:spcBef>
                <a:spcPts val="0"/>
              </a:spcBef>
              <a:spcAft>
                <a:spcPts val="800"/>
              </a:spcAft>
            </a:pPr>
            <a:r>
              <a:rPr lang="en-US"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D ) Ergonomic Hazards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543050" lvl="3" indent="0" algn="l">
              <a:buNone/>
            </a:pPr>
            <a:endParaRPr lang="en-US" sz="1200" dirty="0"/>
          </a:p>
        </p:txBody>
      </p:sp>
      <p:sp>
        <p:nvSpPr>
          <p:cNvPr id="4" name="Slide Number Placeholder 3"/>
          <p:cNvSpPr>
            <a:spLocks noGrp="1"/>
          </p:cNvSpPr>
          <p:nvPr>
            <p:ph type="sldNum" sz="quarter" idx="5"/>
          </p:nvPr>
        </p:nvSpPr>
        <p:spPr/>
        <p:txBody>
          <a:bodyPr/>
          <a:lstStyle/>
          <a:p>
            <a:fld id="{440B460B-D1C9-4A11-8BEA-2E3E57EE8568}" type="slidenum">
              <a:rPr lang="en-US" smtClean="0"/>
              <a:t>14</a:t>
            </a:fld>
            <a:endParaRPr lang="en-US"/>
          </a:p>
        </p:txBody>
      </p:sp>
    </p:spTree>
    <p:extLst>
      <p:ext uri="{BB962C8B-B14F-4D97-AF65-F5344CB8AC3E}">
        <p14:creationId xmlns:p14="http://schemas.microsoft.com/office/powerpoint/2010/main" val="4038904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0" dirty="0">
                <a:solidFill>
                  <a:srgbClr val="202124"/>
                </a:solidFill>
                <a:effectLst/>
                <a:latin typeface="Roboto"/>
                <a:ea typeface="Roboto"/>
                <a:cs typeface="Roboto"/>
              </a:rPr>
              <a:t>F: </a:t>
            </a:r>
            <a:r>
              <a:rPr lang="en-US" b="0" i="0" dirty="0">
                <a:solidFill>
                  <a:srgbClr val="202124"/>
                </a:solidFill>
                <a:effectLst/>
                <a:latin typeface="Roboto"/>
                <a:ea typeface="Roboto"/>
                <a:cs typeface="Roboto"/>
              </a:rPr>
              <a:t>There are several ways a workplace can prevent hand injuries to their employees.  </a:t>
            </a:r>
          </a:p>
          <a:p>
            <a:pPr>
              <a:defRPr/>
            </a:pPr>
            <a:endParaRPr kumimoji="0" lang="en-US" sz="1200" b="0" i="0" u="none" strike="noStrike" kern="1200" cap="none" spc="0" normalizeH="0" baseline="0" noProof="0" dirty="0">
              <a:ln>
                <a:noFill/>
              </a:ln>
              <a:solidFill>
                <a:srgbClr val="202124"/>
              </a:solidFill>
              <a:effectLst/>
              <a:uLnTx/>
              <a:uFillTx/>
              <a:latin typeface="Roboto"/>
              <a:ea typeface="Roboto"/>
              <a:cs typeface="Roboto"/>
            </a:endParaRPr>
          </a:p>
          <a:p>
            <a:pPr>
              <a:defRPr/>
            </a:pPr>
            <a:r>
              <a:rPr kumimoji="0" lang="en-US" sz="1200" b="0" i="0" u="none" strike="noStrike" kern="1200" cap="none" spc="0" normalizeH="0" baseline="0" noProof="0" dirty="0">
                <a:ln>
                  <a:noFill/>
                </a:ln>
                <a:solidFill>
                  <a:srgbClr val="202124"/>
                </a:solidFill>
                <a:effectLst/>
                <a:uLnTx/>
                <a:uFillTx/>
                <a:latin typeface="Roboto"/>
                <a:ea typeface="Roboto"/>
                <a:cs typeface="Roboto"/>
              </a:rPr>
              <a:t>If there is no way to eliminate or substitute hazards in the workplace, the employer should implement Engineering Controls to isolate people from the hazard. Employers should research if there is a way to create a physical barrier between their workers and the hazard. When workers are not directly exposed to the hazard, the likelihood of injury is reduced. </a:t>
            </a:r>
          </a:p>
          <a:p>
            <a:pPr>
              <a:defRPr/>
            </a:pPr>
            <a:endParaRPr kumimoji="0" lang="en-US" sz="1200" b="0" i="0" u="none" strike="noStrike" kern="1200" cap="none" spc="0" normalizeH="0" baseline="0" noProof="0" dirty="0">
              <a:ln>
                <a:noFill/>
              </a:ln>
              <a:solidFill>
                <a:srgbClr val="202124"/>
              </a:solidFill>
              <a:effectLst/>
              <a:uLnTx/>
              <a:uFillTx/>
              <a:latin typeface="Roboto"/>
              <a:ea typeface="Roboto"/>
              <a:cs typeface="Roboto"/>
            </a:endParaRPr>
          </a:p>
          <a:p>
            <a:pPr>
              <a:defRPr/>
            </a:pPr>
            <a:r>
              <a:rPr kumimoji="0" lang="en-US" sz="1200" b="0" i="0" u="none" strike="noStrike" kern="1200" cap="none" spc="0" normalizeH="0" baseline="0" noProof="0" dirty="0">
                <a:ln>
                  <a:noFill/>
                </a:ln>
                <a:solidFill>
                  <a:srgbClr val="202124"/>
                </a:solidFill>
                <a:effectLst/>
                <a:uLnTx/>
                <a:uFillTx/>
                <a:latin typeface="Roboto"/>
                <a:ea typeface="Roboto"/>
                <a:cs typeface="Roboto"/>
              </a:rPr>
              <a:t>Where engineering controls cannot be implemented, administrative controls are put in place to reduce the likely hood of an incident. Employers should explore ways to change the process of the task or the way that workers are performing the hazardous job. </a:t>
            </a:r>
          </a:p>
          <a:p>
            <a:pPr>
              <a:defRPr/>
            </a:pPr>
            <a:endParaRPr kumimoji="0" lang="en-US" sz="1200" b="0" i="0" u="none" strike="noStrike" kern="1200" cap="none" spc="0" normalizeH="0" baseline="0" noProof="0" dirty="0">
              <a:ln>
                <a:noFill/>
              </a:ln>
              <a:solidFill>
                <a:srgbClr val="202124"/>
              </a:solidFill>
              <a:effectLst/>
              <a:uLnTx/>
              <a:uFillTx/>
              <a:latin typeface="Roboto"/>
              <a:ea typeface="Roboto"/>
              <a:cs typeface="Roboto"/>
            </a:endParaRPr>
          </a:p>
          <a:p>
            <a:pPr>
              <a:defRPr/>
            </a:pPr>
            <a:r>
              <a:rPr kumimoji="0" lang="en-US" sz="1200" b="0" i="0" u="none" strike="noStrike" kern="1200" cap="none" spc="0" normalizeH="0" baseline="0" noProof="0" dirty="0">
                <a:ln>
                  <a:noFill/>
                </a:ln>
                <a:solidFill>
                  <a:srgbClr val="202124"/>
                </a:solidFill>
                <a:effectLst/>
                <a:uLnTx/>
                <a:uFillTx/>
                <a:latin typeface="Roboto"/>
                <a:ea typeface="Roboto"/>
                <a:cs typeface="Roboto"/>
              </a:rPr>
              <a:t>Finally, if none of the previously mentioned controls are realistic, Personal Protective Equipment (PPE) should be provided to protect employees from the hazard. PPE is the last line of defense and requires workers to wear protective clothing or equipment to protect themselves form the hazard. </a:t>
            </a: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15</a:t>
            </a:fld>
            <a:endParaRPr lang="en-US"/>
          </a:p>
        </p:txBody>
      </p:sp>
    </p:spTree>
    <p:extLst>
      <p:ext uri="{BB962C8B-B14F-4D97-AF65-F5344CB8AC3E}">
        <p14:creationId xmlns:p14="http://schemas.microsoft.com/office/powerpoint/2010/main" val="2203607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purpose of engineering controls is to remove hazardous conditions or by placing a barrier between the worker and the hazard. </a:t>
            </a:r>
          </a:p>
          <a:p>
            <a:pPr>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 see machines fitted with protective guards to provide a barrier between protect workers’ hands and sharp objects, rotating parts, and pinch points. </a:t>
            </a:r>
          </a:p>
          <a:p>
            <a:pPr>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Several machines have sensors, light beams, and safety switches that are programed to automatically turn off the machine when it senses an object is getting too close.</a:t>
            </a:r>
          </a:p>
          <a:p>
            <a:pPr>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Engineering controls must be checked and calibrated regularly to ensure they will work every time they need to, the way they are supposed to. </a:t>
            </a:r>
            <a:endPar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16</a:t>
            </a:fld>
            <a:endParaRPr lang="en-US"/>
          </a:p>
        </p:txBody>
      </p:sp>
    </p:spTree>
    <p:extLst>
      <p:ext uri="{BB962C8B-B14F-4D97-AF65-F5344CB8AC3E}">
        <p14:creationId xmlns:p14="http://schemas.microsoft.com/office/powerpoint/2010/main" val="1913600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i="0" dirty="0">
                <a:solidFill>
                  <a:srgbClr val="202124"/>
                </a:solidFill>
                <a:effectLst/>
                <a:latin typeface="Roboto"/>
                <a:ea typeface="Roboto"/>
                <a:cs typeface="Roboto"/>
              </a:rPr>
              <a:t>F: </a:t>
            </a:r>
            <a:r>
              <a:rPr lang="en-US" sz="1200" b="0" i="0" dirty="0">
                <a:solidFill>
                  <a:srgbClr val="202124"/>
                </a:solidFill>
                <a:effectLst/>
                <a:latin typeface="Roboto"/>
                <a:ea typeface="Roboto"/>
                <a:cs typeface="Roboto"/>
              </a:rPr>
              <a:t>Administrative controls include training, procedures, or design shifts that lessen the threat of a hazard to a worker. Administrative controls typically involve changing the behavior of employees rather than removing the hazard from the workplace. </a:t>
            </a:r>
            <a:endParaRPr lang="en-US" sz="1200" b="1" i="0" dirty="0">
              <a:solidFill>
                <a:srgbClr val="202124"/>
              </a:solidFill>
              <a:effectLst/>
              <a:latin typeface="Roboto"/>
              <a:ea typeface="Roboto"/>
              <a:cs typeface="Roboto"/>
            </a:endParaRPr>
          </a:p>
          <a:p>
            <a:pPr marL="0" indent="0">
              <a:buFont typeface="Arial" panose="020B0604020202020204" pitchFamily="34" charset="0"/>
              <a:buNone/>
              <a:defRPr/>
            </a:pPr>
            <a:endParaRPr lang="en-US" sz="1200" b="0" u="none" dirty="0">
              <a:cs typeface="Calibri"/>
            </a:endParaRPr>
          </a:p>
          <a:p>
            <a:pPr>
              <a:buFont typeface="Arial" panose="020B0604020202020204" pitchFamily="34" charset="0"/>
              <a:defRPr/>
            </a:pPr>
            <a:r>
              <a:rPr lang="en-US" dirty="0">
                <a:solidFill>
                  <a:srgbClr val="000000"/>
                </a:solidFill>
                <a:latin typeface="Calibri" panose="020F0502020204030204"/>
                <a:cs typeface="Calibri" panose="020F0502020204030204"/>
              </a:rPr>
              <a:t>Implementing effective administrative controls should include ensuring policies and safety training are provided to and reviewed with new employees, as well as reviewing regularly with all employees. </a:t>
            </a:r>
          </a:p>
          <a:p>
            <a:pPr>
              <a:buFont typeface="Arial" panose="020B0604020202020204" pitchFamily="34" charset="0"/>
              <a:defRPr/>
            </a:pPr>
            <a:endParaRPr lang="en-US" dirty="0">
              <a:solidFill>
                <a:srgbClr val="000000"/>
              </a:solidFill>
              <a:latin typeface="Calibri" panose="020F0502020204030204"/>
              <a:cs typeface="Calibri" panose="020F0502020204030204"/>
            </a:endParaRPr>
          </a:p>
          <a:p>
            <a:pPr marL="171450" indent="-171450">
              <a:buFont typeface="Arial" panose="020B0604020202020204" pitchFamily="34" charset="0"/>
              <a:buChar char="•"/>
              <a:defRPr/>
            </a:pPr>
            <a:r>
              <a:rPr lang="en-US" dirty="0">
                <a:solidFill>
                  <a:srgbClr val="000000"/>
                </a:solidFill>
                <a:latin typeface="Calibri" panose="020F0502020204030204"/>
                <a:cs typeface="Calibri" panose="020F0502020204030204"/>
              </a:rPr>
              <a:t>Several companies implement No-Touch Tool policies, No Jewelry policies, and/or 100% Glove policies. </a:t>
            </a:r>
          </a:p>
          <a:p>
            <a:pPr>
              <a:buFont typeface="Arial" panose="020B0604020202020204" pitchFamily="34" charset="0"/>
              <a:defRPr/>
            </a:pPr>
            <a:endParaRPr lang="en-US" dirty="0">
              <a:solidFill>
                <a:srgbClr val="000000"/>
              </a:solidFill>
              <a:latin typeface="Calibri" panose="020F0502020204030204"/>
              <a:cs typeface="Calibri" panose="020F0502020204030204"/>
            </a:endParaRPr>
          </a:p>
          <a:p>
            <a:pPr marL="171450" indent="-171450">
              <a:buFont typeface="Arial" panose="020B0604020202020204" pitchFamily="34" charset="0"/>
              <a:buChar char="•"/>
              <a:defRPr/>
            </a:pPr>
            <a:r>
              <a:rPr lang="en-US" dirty="0">
                <a:solidFill>
                  <a:srgbClr val="000000"/>
                </a:solidFill>
                <a:latin typeface="Calibri" panose="020F0502020204030204"/>
                <a:cs typeface="Calibri" panose="020F0502020204030204"/>
              </a:rPr>
              <a:t>Workers should receive proper safety training and be aware of the hazards associated with the tools and equipment they are working with. </a:t>
            </a:r>
          </a:p>
          <a:p>
            <a:pPr marL="171450" indent="-171450">
              <a:buFont typeface="Arial" panose="020B0604020202020204" pitchFamily="34" charset="0"/>
              <a:buChar char="•"/>
              <a:defRPr/>
            </a:pPr>
            <a:endParaRPr lang="en-US" dirty="0">
              <a:solidFill>
                <a:srgbClr val="000000"/>
              </a:solidFill>
              <a:latin typeface="Calibri" panose="020F0502020204030204"/>
              <a:cs typeface="Calibri" panose="020F0502020204030204"/>
            </a:endParaRPr>
          </a:p>
          <a:p>
            <a:pPr marL="171450" indent="-171450">
              <a:buFont typeface="Arial" panose="020B0604020202020204" pitchFamily="34" charset="0"/>
              <a:buChar char="•"/>
              <a:defRPr/>
            </a:pPr>
            <a:r>
              <a:rPr lang="en-US" dirty="0">
                <a:solidFill>
                  <a:srgbClr val="000000"/>
                </a:solidFill>
                <a:latin typeface="Calibri" panose="020F0502020204030204"/>
                <a:cs typeface="Calibri" panose="020F0502020204030204"/>
              </a:rPr>
              <a:t>Implementing and enforcing programs, such as Lockout Tagout, to establish processes for working and performing maintenance safely. </a:t>
            </a:r>
          </a:p>
          <a:p>
            <a:pPr>
              <a:buFont typeface="Arial" panose="020B0604020202020204" pitchFamily="34" charset="0"/>
              <a:defRPr/>
            </a:pPr>
            <a:endParaRPr lang="en-US" dirty="0">
              <a:solidFill>
                <a:srgbClr val="000000"/>
              </a:solidFill>
              <a:latin typeface="Calibri" panose="020F0502020204030204"/>
              <a:cs typeface="Calibri" panose="020F0502020204030204"/>
            </a:endParaRPr>
          </a:p>
          <a:p>
            <a:pPr marL="171450" indent="-171450">
              <a:buFont typeface="Arial" panose="020B0604020202020204" pitchFamily="34" charset="0"/>
              <a:buChar char="•"/>
              <a:defRPr/>
            </a:pPr>
            <a:r>
              <a:rPr lang="en-US" dirty="0">
                <a:solidFill>
                  <a:srgbClr val="000000"/>
                </a:solidFill>
                <a:latin typeface="Calibri" panose="020F0502020204030204"/>
                <a:cs typeface="Calibri" panose="020F0502020204030204"/>
              </a:rPr>
              <a:t>Warning signs can be fixed to equipment or in areas where there is a potential for injury. </a:t>
            </a:r>
          </a:p>
          <a:p>
            <a:pPr>
              <a:buFont typeface="Arial" panose="020B0604020202020204" pitchFamily="34" charset="0"/>
              <a:defRPr/>
            </a:pPr>
            <a:r>
              <a:rPr lang="en-US" dirty="0">
                <a:solidFill>
                  <a:srgbClr val="000000"/>
                </a:solidFill>
                <a:latin typeface="Calibri" panose="020F0502020204030204"/>
                <a:cs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17</a:t>
            </a:fld>
            <a:endParaRPr lang="en-US"/>
          </a:p>
        </p:txBody>
      </p:sp>
    </p:spTree>
    <p:extLst>
      <p:ext uri="{BB962C8B-B14F-4D97-AF65-F5344CB8AC3E}">
        <p14:creationId xmlns:p14="http://schemas.microsoft.com/office/powerpoint/2010/main" val="3370931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t>
            </a:r>
            <a:r>
              <a:rPr lang="en-US" sz="1800" dirty="0">
                <a:effectLst/>
                <a:latin typeface="Calibri" panose="020F0502020204030204" pitchFamily="34" charset="0"/>
                <a:ea typeface="Calibri" panose="020F0502020204030204" pitchFamily="34" charset="0"/>
                <a:cs typeface="Times New Roman" panose="02020603050405020304" pitchFamily="18" charset="0"/>
              </a:rPr>
              <a:t>: Pictured here are the different types of gloves</a:t>
            </a:r>
          </a:p>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Anti-vibration gloves are used to block the amount of damaging frequency vibration transmission from impact powered tools and protect you from the negative health consequences which are associated with exposure to vibration.</a:t>
            </a:r>
          </a:p>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Chemical resistant gloves are essential to protecting employees from hazardous and toxic chemical exposures. They are the final barrier between the employee and a potentially fatal health hazard. </a:t>
            </a:r>
          </a:p>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Leather palm gloves provide maximum protection against abrasive and puncture hazards. They are made of durable cotton or canvas with leather palms and fingers.</a:t>
            </a:r>
          </a:p>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spcBef>
                <a:spcPts val="0"/>
              </a:spcBef>
              <a:spcAft>
                <a:spcPts val="0"/>
              </a:spcAft>
              <a:buFont typeface="Arial" panose="020B0604020202020204" pitchFamily="34" charset="0"/>
              <a:buChar char="•"/>
            </a:pPr>
            <a:r>
              <a:rPr lang="en-US"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Permeation Resistant is also a chemical resistant glove that protect the hands when working with solvents. </a:t>
            </a:r>
          </a:p>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Heat resistant gloves are designed for protection from high temperatures found in laboratories. They are usually made of heat- and/or flame-resistant materials. Heat resistant gloves should be used for such tasks as removing hot objects from autoclaves and drying ovens.</a:t>
            </a:r>
          </a:p>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Cut resistant gloves are intended for use with sharp objects such as knives and they provide little or no protection from puncture injuries. The use of these gloves requires a tradeoff between loss of dexterity and the probability of being cut by a sharp object.</a:t>
            </a:r>
          </a:p>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18</a:t>
            </a:fld>
            <a:endParaRPr lang="en-US"/>
          </a:p>
        </p:txBody>
      </p:sp>
    </p:spTree>
    <p:extLst>
      <p:ext uri="{BB962C8B-B14F-4D97-AF65-F5344CB8AC3E}">
        <p14:creationId xmlns:p14="http://schemas.microsoft.com/office/powerpoint/2010/main" val="3806668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altLang="en-US" sz="1200" dirty="0"/>
              <a:t>When properly selected and utilized, gloves can help reduce hand injuries. </a:t>
            </a:r>
          </a:p>
          <a:p>
            <a:pPr marL="171450" indent="-171450">
              <a:buFont typeface="Arial" panose="020B0604020202020204" pitchFamily="34" charset="0"/>
              <a:buChar char="•"/>
              <a:defRPr/>
            </a:pPr>
            <a:endParaRPr lang="en-US" altLang="en-US" sz="1200" dirty="0"/>
          </a:p>
          <a:p>
            <a:pPr marL="171450" indent="-171450">
              <a:buFont typeface="Arial" panose="020B0604020202020204" pitchFamily="34" charset="0"/>
              <a:buChar char="•"/>
              <a:defRPr/>
            </a:pPr>
            <a:r>
              <a:rPr lang="en-US" altLang="en-US" sz="1200" dirty="0"/>
              <a:t>The wrong glove selection and use can also pose a hazard. The wrong size glove can cause extra stress on the hands.  The wrong type can provide a false sense of protection, and used in the wrong situation, can create a safety hazard.</a:t>
            </a:r>
          </a:p>
          <a:p>
            <a:pPr marL="171450" indent="-171450">
              <a:buFont typeface="Arial" panose="020B0604020202020204" pitchFamily="34" charset="0"/>
              <a:buChar char="•"/>
              <a:defRPr/>
            </a:pPr>
            <a:endParaRPr lang="en-US" altLang="en-US" sz="1200" dirty="0"/>
          </a:p>
          <a:p>
            <a:pPr marL="171450" indent="-171450">
              <a:buFont typeface="Arial" panose="020B0604020202020204" pitchFamily="34" charset="0"/>
              <a:buChar char="•"/>
              <a:defRPr/>
            </a:pPr>
            <a:r>
              <a:rPr lang="en-US" altLang="en-US" sz="1200" dirty="0"/>
              <a:t>Inspect gloves before each use for wear, cracks and other signs of defects that may inhibit the protection they provide you.  Be familiar with their care and storage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To remove contaminated gloves, use your thumb and forefinger to roll down the top of one of the gloves an inch or two.  Next, remove the other glove.  Use your bare hand, touching only the non-contaminated rolled down portion, to remove the other glove.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Properly decontaminate and store or dispose of the gloves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Wash your hands.</a:t>
            </a:r>
          </a:p>
          <a:p>
            <a:pPr marL="171450" indent="-171450">
              <a:buFont typeface="Arial" panose="020B0604020202020204" pitchFamily="34" charset="0"/>
              <a:buChar char="•"/>
              <a:defRPr/>
            </a:pPr>
            <a:endPar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19</a:t>
            </a:fld>
            <a:endParaRPr lang="en-US"/>
          </a:p>
        </p:txBody>
      </p:sp>
    </p:spTree>
    <p:extLst>
      <p:ext uri="{BB962C8B-B14F-4D97-AF65-F5344CB8AC3E}">
        <p14:creationId xmlns:p14="http://schemas.microsoft.com/office/powerpoint/2010/main" val="363833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a:t>
            </a: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rior to training, determine if any fire drills are planned and the response expected from the facility and muster points if alarms should go off. It is important to remind employees that should they need to leave the location at any time, they should inform the Facilitator because, in the event of a fire incident, we need to know their whereabouts. This is an opportunity right at the start of the day to brief the employees on HSE procedures in general for the running of the training course. [If your job site is outdoors, don’t overlook this safety moment. Adjust the plan in the event of a job site fire.]</a:t>
            </a:r>
            <a:endParaRPr lang="en-US" sz="18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Hello Team, I have verified with the HSE department and have confirmed that there are no Fire Drills or Emergency Drills scheduled for today. If we hear an alarm, we will follow site protocol for emergency response. </a:t>
            </a:r>
            <a:endParaRPr lang="en-US" sz="18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a:t>
            </a: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Point out the fire exits and muster point} </a:t>
            </a:r>
            <a:endParaRPr lang="en-US" sz="18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Once we are at the muster points, we will do a role call to account for all attendees. </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40B460B-D1C9-4A11-8BEA-2E3E57EE8568}" type="slidenum">
              <a:rPr lang="en-US" smtClean="0"/>
              <a:t>2</a:t>
            </a:fld>
            <a:endParaRPr lang="en-US"/>
          </a:p>
        </p:txBody>
      </p:sp>
    </p:spTree>
    <p:extLst>
      <p:ext uri="{BB962C8B-B14F-4D97-AF65-F5344CB8AC3E}">
        <p14:creationId xmlns:p14="http://schemas.microsoft.com/office/powerpoint/2010/main" val="4067414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a:t>
            </a:r>
            <a:r>
              <a:rPr lang="en-US" b="0" i="0" dirty="0">
                <a:solidFill>
                  <a:srgbClr val="313E47"/>
                </a:solidFill>
                <a:effectLst/>
                <a:latin typeface="ui-sans-serif"/>
              </a:rPr>
              <a:t>You never know when an injury is going to happen. You should, however, be prepared and know some safe work practices that can keep you and your coworkers safe.</a:t>
            </a:r>
          </a:p>
          <a:p>
            <a:pPr>
              <a:defRPr/>
            </a:pPr>
            <a:endParaRPr kumimoji="0" lang="en-US" sz="1200" b="0" i="0" u="none" strike="noStrike" kern="1200" cap="none" spc="0" normalizeH="0" baseline="0" noProof="0" dirty="0">
              <a:ln>
                <a:noFill/>
              </a:ln>
              <a:solidFill>
                <a:srgbClr val="313E47"/>
              </a:solidFill>
              <a:effectLst/>
              <a:uLnTx/>
              <a:uFillTx/>
              <a:latin typeface="ui-sans-serif"/>
              <a:ea typeface="Tahoma" panose="020B0604030504040204" pitchFamily="34" charset="0"/>
              <a:cs typeface="Tahoma" panose="020B0604030504040204" pitchFamily="34" charset="0"/>
            </a:endParaRPr>
          </a:p>
          <a:p>
            <a:pPr marL="171450" indent="-171450">
              <a:buFont typeface="Arial" panose="020B0604020202020204" pitchFamily="34" charset="0"/>
              <a:buChar char="•"/>
              <a:defRPr/>
            </a:pPr>
            <a:r>
              <a:rPr lang="en-US" b="0" i="0" dirty="0">
                <a:solidFill>
                  <a:srgbClr val="313E47"/>
                </a:solidFill>
                <a:effectLst/>
                <a:latin typeface="ui-sans-serif"/>
              </a:rPr>
              <a:t>Always wear the proper hand protection for the task you are doing. Understand the limitations of your gloves and what tasks they are appropriate for.</a:t>
            </a:r>
            <a:endParaRPr kumimoji="0" lang="en-US" sz="1200" b="0" i="0" u="none" strike="noStrike" kern="1200" cap="none" spc="0" normalizeH="0" baseline="0" noProof="0" dirty="0">
              <a:ln>
                <a:noFill/>
              </a:ln>
              <a:solidFill>
                <a:srgbClr val="313E47"/>
              </a:solidFill>
              <a:effectLst/>
              <a:uLnTx/>
              <a:uFillTx/>
              <a:latin typeface="ui-sans-serif"/>
              <a:ea typeface="Tahoma" panose="020B0604030504040204" pitchFamily="34" charset="0"/>
              <a:cs typeface="Tahoma" panose="020B0604030504040204" pitchFamily="34" charset="0"/>
            </a:endParaRPr>
          </a:p>
          <a:p>
            <a:pPr>
              <a:defRPr/>
            </a:pPr>
            <a:endParaRPr kumimoji="0" lang="en-US" sz="1200" b="0" i="0" u="none" strike="noStrike" kern="1200" cap="none" spc="0" normalizeH="0" baseline="0" noProof="0" dirty="0">
              <a:ln>
                <a:noFill/>
              </a:ln>
              <a:solidFill>
                <a:srgbClr val="313E47"/>
              </a:solidFill>
              <a:effectLst/>
              <a:uLnTx/>
              <a:uFillTx/>
              <a:latin typeface="ui-sans-serif"/>
              <a:ea typeface="Tahoma" panose="020B0604030504040204" pitchFamily="34" charset="0"/>
              <a:cs typeface="Tahoma" panose="020B0604030504040204" pitchFamily="34" charset="0"/>
            </a:endParaRPr>
          </a:p>
          <a:p>
            <a:pPr marL="171450" indent="-171450">
              <a:buFont typeface="Arial" panose="020B0604020202020204" pitchFamily="34" charset="0"/>
              <a:buChar char="•"/>
              <a:defRPr/>
            </a:pPr>
            <a:r>
              <a:rPr lang="en-US" b="0" i="0" dirty="0">
                <a:solidFill>
                  <a:srgbClr val="313E47"/>
                </a:solidFill>
                <a:effectLst/>
                <a:latin typeface="ui-sans-serif"/>
              </a:rPr>
              <a:t>Never put your hands in an area where you cannot see them.</a:t>
            </a:r>
            <a:endParaRPr kumimoji="0" lang="en-US" sz="1200" b="0" i="0" u="none" strike="noStrike" kern="1200" cap="none" spc="0" normalizeH="0" baseline="0" noProof="0" dirty="0">
              <a:ln>
                <a:noFill/>
              </a:ln>
              <a:solidFill>
                <a:srgbClr val="313E47"/>
              </a:solidFill>
              <a:effectLst/>
              <a:uLnTx/>
              <a:uFillTx/>
              <a:latin typeface="ui-sans-serif"/>
              <a:ea typeface="Tahoma" panose="020B0604030504040204" pitchFamily="34" charset="0"/>
              <a:cs typeface="Tahoma" panose="020B0604030504040204" pitchFamily="34" charset="0"/>
            </a:endParaRPr>
          </a:p>
          <a:p>
            <a:pPr>
              <a:defRPr/>
            </a:pPr>
            <a:endParaRPr kumimoji="0" lang="en-US" sz="1200" b="0" i="0" u="none" strike="noStrike" kern="1200" cap="none" spc="0" normalizeH="0" baseline="0" noProof="0" dirty="0">
              <a:ln>
                <a:noFill/>
              </a:ln>
              <a:solidFill>
                <a:srgbClr val="313E47"/>
              </a:solidFill>
              <a:effectLst/>
              <a:uLnTx/>
              <a:uFillTx/>
              <a:latin typeface="ui-sans-serif"/>
              <a:ea typeface="Tahoma" panose="020B0604030504040204" pitchFamily="34" charset="0"/>
              <a:cs typeface="Tahoma" panose="020B0604030504040204" pitchFamily="34" charset="0"/>
            </a:endParaRPr>
          </a:p>
          <a:p>
            <a:pPr marL="171450" indent="-171450">
              <a:buFont typeface="Arial" panose="020B0604020202020204" pitchFamily="34" charset="0"/>
              <a:buChar char="•"/>
              <a:defRPr/>
            </a:pPr>
            <a:r>
              <a:rPr lang="en-US" b="0" i="0" dirty="0">
                <a:solidFill>
                  <a:srgbClr val="313E47"/>
                </a:solidFill>
                <a:effectLst/>
                <a:latin typeface="ui-sans-serif"/>
              </a:rPr>
              <a:t>Never work on an energized piece of equipment. Lock and tag out the equipment to ensure there will not be an unintentional start-up while you are working on that piece of equipment.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313E47"/>
              </a:solidFill>
              <a:effectLst/>
              <a:latin typeface="ui-sans-serif"/>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13E47"/>
                </a:solidFill>
                <a:effectLst/>
                <a:latin typeface="ui-sans-serif"/>
              </a:rPr>
              <a:t>Use tools to remove your hands from the line of fire when doing a work task that could result in injury to your hands or fingers. Using tools such as push sticks when using a table saw is an example of how you can remove your hands from the line of fire.</a:t>
            </a:r>
          </a:p>
          <a:p>
            <a:pPr marL="171450" indent="-171450">
              <a:buFont typeface="Arial" panose="020B0604020202020204" pitchFamily="34" charset="0"/>
              <a:buChar char="•"/>
              <a:defRPr/>
            </a:pPr>
            <a:endPar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20</a:t>
            </a:fld>
            <a:endParaRPr lang="en-US"/>
          </a:p>
        </p:txBody>
      </p:sp>
    </p:spTree>
    <p:extLst>
      <p:ext uri="{BB962C8B-B14F-4D97-AF65-F5344CB8AC3E}">
        <p14:creationId xmlns:p14="http://schemas.microsoft.com/office/powerpoint/2010/main" val="3253818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i="0" dirty="0">
                <a:solidFill>
                  <a:srgbClr val="202124"/>
                </a:solidFill>
                <a:effectLst/>
                <a:latin typeface="Roboto"/>
                <a:ea typeface="Roboto"/>
                <a:cs typeface="Roboto"/>
              </a:rPr>
              <a:t>F: </a:t>
            </a:r>
            <a:r>
              <a:rPr lang="en-US" sz="1200" b="0" i="0" dirty="0">
                <a:solidFill>
                  <a:srgbClr val="202124"/>
                </a:solidFill>
                <a:effectLst/>
                <a:latin typeface="Roboto"/>
                <a:ea typeface="Roboto"/>
                <a:cs typeface="Roboto"/>
              </a:rPr>
              <a:t>Even the simplest mistake can lead to an injury. </a:t>
            </a:r>
          </a:p>
          <a:p>
            <a:pPr>
              <a:defRPr/>
            </a:pPr>
            <a:endParaRPr lang="en-US" sz="1200" b="0" i="0" dirty="0">
              <a:solidFill>
                <a:srgbClr val="202124"/>
              </a:solidFill>
              <a:effectLst/>
              <a:latin typeface="Roboto"/>
              <a:ea typeface="Roboto"/>
              <a:cs typeface="Roboto"/>
            </a:endParaRPr>
          </a:p>
          <a:p>
            <a:pPr>
              <a:defRPr/>
            </a:pPr>
            <a:r>
              <a:rPr lang="en-US" sz="1200" b="0" i="0" dirty="0">
                <a:solidFill>
                  <a:srgbClr val="202124"/>
                </a:solidFill>
                <a:effectLst/>
                <a:latin typeface="Roboto"/>
                <a:ea typeface="Roboto"/>
                <a:cs typeface="Roboto"/>
              </a:rPr>
              <a:t>The most common mistake seen when it comes to hand injuries starts with simply not wearing or removing gloves. Several studies demonstrate that wearing safety gloves can prevent hand injuries by as much as 70%. </a:t>
            </a:r>
          </a:p>
          <a:p>
            <a:pPr>
              <a:defRPr/>
            </a:pPr>
            <a:endParaRPr lang="en-US" sz="1200" b="0" u="none" dirty="0">
              <a:cs typeface="Calibri"/>
            </a:endParaRPr>
          </a:p>
          <a:p>
            <a:pPr>
              <a:buFont typeface="Arial" panose="020B0604020202020204" pitchFamily="34" charset="0"/>
              <a:defRPr/>
            </a:pPr>
            <a:r>
              <a:rPr lang="en-US" dirty="0">
                <a:solidFill>
                  <a:srgbClr val="000000"/>
                </a:solidFill>
                <a:latin typeface="Calibri" panose="020F0502020204030204"/>
                <a:cs typeface="Calibri" panose="020F0502020204030204"/>
              </a:rPr>
              <a:t>It is important to NEVER remove or deactivate a machine’s safety feature. This includes guards or any other safety mechanism designed to prevent injuries to the operator. </a:t>
            </a:r>
          </a:p>
          <a:p>
            <a:pPr>
              <a:buFont typeface="Arial" panose="020B0604020202020204" pitchFamily="34" charset="0"/>
              <a:defRPr/>
            </a:pPr>
            <a:endParaRPr lang="en-US" dirty="0">
              <a:solidFill>
                <a:srgbClr val="000000"/>
              </a:solidFill>
              <a:latin typeface="Calibri" panose="020F0502020204030204"/>
              <a:cs typeface="Calibri" panose="020F0502020204030204"/>
            </a:endParaRPr>
          </a:p>
          <a:p>
            <a:pPr>
              <a:buFont typeface="Arial" panose="020B0604020202020204" pitchFamily="34" charset="0"/>
              <a:defRPr/>
            </a:pPr>
            <a:r>
              <a:rPr lang="en-US" b="0" dirty="0">
                <a:solidFill>
                  <a:srgbClr val="000000"/>
                </a:solidFill>
                <a:latin typeface="Calibri" panose="020F0502020204030204"/>
                <a:cs typeface="Calibri" panose="020F0502020204030204"/>
              </a:rPr>
              <a:t>Not removing any jewelry prior to beginning work is also a mistake that can lead to a severe injury. Rings or watches can get caught on or in a piece of machinery, causing serious injury the wearer. </a:t>
            </a: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21</a:t>
            </a:fld>
            <a:endParaRPr lang="en-US"/>
          </a:p>
        </p:txBody>
      </p:sp>
    </p:spTree>
    <p:extLst>
      <p:ext uri="{BB962C8B-B14F-4D97-AF65-F5344CB8AC3E}">
        <p14:creationId xmlns:p14="http://schemas.microsoft.com/office/powerpoint/2010/main" val="3732369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r>
              <a:rPr lang="en-US" b="1" dirty="0">
                <a:cs typeface="Calibri"/>
              </a:rPr>
              <a:t>Check On Learning</a:t>
            </a:r>
          </a:p>
          <a:p>
            <a:pPr marL="342900" marR="0" lvl="0" indent="-342900">
              <a:lnSpc>
                <a:spcPts val="1200"/>
              </a:lnSpc>
              <a:spcBef>
                <a:spcPts val="0"/>
              </a:spcBef>
              <a:spcAft>
                <a:spcPts val="0"/>
              </a:spcAft>
              <a:buFont typeface="Symbol" panose="05050102010706020507" pitchFamily="18" charset="2"/>
              <a:buChar char=""/>
            </a:pPr>
            <a:r>
              <a:rPr lang="en-US"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F: </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What is an administrative control an employer can put in place to reduce hand injuries?</a:t>
            </a:r>
          </a:p>
          <a:p>
            <a:pPr marL="342900" marR="0" lvl="0" indent="-342900">
              <a:lnSpc>
                <a:spcPts val="12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200"/>
              </a:lnSpc>
              <a:spcBef>
                <a:spcPts val="0"/>
              </a:spcBef>
              <a:spcAft>
                <a:spcPts val="0"/>
              </a:spcAft>
              <a:buFont typeface="Symbol" panose="05050102010706020507" pitchFamily="18" charset="2"/>
              <a:buChar char=""/>
            </a:pPr>
            <a:r>
              <a:rPr lang="en-US"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F: The answer is: (Click the mouse to get answer)</a:t>
            </a:r>
          </a:p>
          <a:p>
            <a:pPr marL="342900" marR="0" lvl="0" indent="-342900">
              <a:lnSpc>
                <a:spcPts val="12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914400" marR="0">
              <a:lnSpc>
                <a:spcPts val="1200"/>
              </a:lnSpc>
              <a:spcBef>
                <a:spcPts val="0"/>
              </a:spcBef>
              <a:spcAft>
                <a:spcPts val="800"/>
              </a:spcAft>
            </a:pPr>
            <a:r>
              <a:rPr lang="en-US"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B ) Warning signs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22</a:t>
            </a:fld>
            <a:endParaRPr lang="en-US"/>
          </a:p>
        </p:txBody>
      </p:sp>
    </p:spTree>
    <p:extLst>
      <p:ext uri="{BB962C8B-B14F-4D97-AF65-F5344CB8AC3E}">
        <p14:creationId xmlns:p14="http://schemas.microsoft.com/office/powerpoint/2010/main" val="789595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VIDEO – 2:08 Min</a:t>
            </a:r>
          </a:p>
          <a:p>
            <a:pPr marL="0" marR="0" algn="ctr">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23</a:t>
            </a:fld>
            <a:endParaRPr lang="en-US"/>
          </a:p>
        </p:txBody>
      </p:sp>
    </p:spTree>
    <p:extLst>
      <p:ext uri="{BB962C8B-B14F-4D97-AF65-F5344CB8AC3E}">
        <p14:creationId xmlns:p14="http://schemas.microsoft.com/office/powerpoint/2010/main" val="4248077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440B460B-D1C9-4A11-8BEA-2E3E57EE8568}" type="slidenum">
              <a:rPr lang="en-US" smtClean="0"/>
              <a:t>24</a:t>
            </a:fld>
            <a:endParaRPr lang="en-US"/>
          </a:p>
        </p:txBody>
      </p:sp>
    </p:spTree>
    <p:extLst>
      <p:ext uri="{BB962C8B-B14F-4D97-AF65-F5344CB8AC3E}">
        <p14:creationId xmlns:p14="http://schemas.microsoft.com/office/powerpoint/2010/main" val="414121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r>
              <a:rPr lang="en-US" sz="1800">
                <a:effectLst/>
                <a:latin typeface="Calibri" panose="020F0502020204030204" pitchFamily="34" charset="0"/>
                <a:ea typeface="Calibri" panose="020F0502020204030204" pitchFamily="34" charset="0"/>
                <a:cs typeface="Times New Roman" panose="02020603050405020304" pitchFamily="18" charset="0"/>
              </a:rPr>
              <a:t> {This is your moment! This is a chance to visibly “Walk the Talk”}</a:t>
            </a:r>
          </a:p>
          <a:p>
            <a:pPr marL="0" marR="0" algn="just">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Share:</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Your personal experience of safety and impact on the company</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Importance of making the most of this opportunity to think about the importance of HSE and discuss with employees</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Appreciate that you are a leader and that you make an impact</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Importance of taking personal responsibility to make a positive impact</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You get out of this training what you put into it</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HSE matters to our company</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The safety program is going to help people feel empowered and take the initiative to improve their own HSE performance through proactive attitudes and behaviors. </a:t>
            </a:r>
          </a:p>
          <a:p>
            <a:pPr marL="0" marR="0" lvl="0" indent="0" algn="just">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You may wish to share:</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 story of your experience in the safety program and how it is has changed the way in which you behave. </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Some lessons learned from an incident when you have been involved in the investigation, highlighting the devastating impact that accidents have on people’s lives, or you can describe your experience of being involved in an environmental incident. How did this affect the company, and more importantly, affect the lives of others not working for the company.</a:t>
            </a:r>
          </a:p>
          <a:p>
            <a:pPr marL="0" marR="0" algn="just">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F:</a:t>
            </a:r>
            <a:r>
              <a:rPr lang="en-US" sz="1800">
                <a:effectLst/>
                <a:latin typeface="Calibri" panose="020F0502020204030204" pitchFamily="34" charset="0"/>
                <a:ea typeface="Calibri" panose="020F0502020204030204" pitchFamily="34" charset="0"/>
                <a:cs typeface="Times New Roman" panose="02020603050405020304" pitchFamily="18" charset="0"/>
              </a:rPr>
              <a:t> Go around the room and ask everyone to give their name and what their position is. {Wait for their responses, smile, and nod as they participate. Be careful about timing here---if you ask an additional intro question of the participants and give a long-winded answer yourself, your participants will follow with long stories/explanations, and you can accidentally take up a lot of time.}</a:t>
            </a:r>
          </a:p>
          <a:p>
            <a:endParaRPr lang="en-US"/>
          </a:p>
        </p:txBody>
      </p:sp>
      <p:sp>
        <p:nvSpPr>
          <p:cNvPr id="4" name="Slide Number Placeholder 3"/>
          <p:cNvSpPr>
            <a:spLocks noGrp="1"/>
          </p:cNvSpPr>
          <p:nvPr>
            <p:ph type="sldNum" sz="quarter" idx="5"/>
          </p:nvPr>
        </p:nvSpPr>
        <p:spPr/>
        <p:txBody>
          <a:bodyPr/>
          <a:lstStyle/>
          <a:p>
            <a:fld id="{440B460B-D1C9-4A11-8BEA-2E3E57EE8568}" type="slidenum">
              <a:rPr lang="en-US" smtClean="0"/>
              <a:t>3</a:t>
            </a:fld>
            <a:endParaRPr lang="en-US"/>
          </a:p>
        </p:txBody>
      </p:sp>
    </p:spTree>
    <p:extLst>
      <p:ext uri="{BB962C8B-B14F-4D97-AF65-F5344CB8AC3E}">
        <p14:creationId xmlns:p14="http://schemas.microsoft.com/office/powerpoint/2010/main" val="356600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0"/>
              </a:spcAft>
            </a:pPr>
            <a:r>
              <a:rPr lang="en-US" sz="1800" b="1" kern="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Slide 6: Why am I here? (1 Minute)</a:t>
            </a:r>
          </a:p>
          <a:p>
            <a:pPr marL="0" marR="0" algn="just">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F:</a:t>
            </a:r>
            <a:r>
              <a:rPr lang="en-US" sz="1800">
                <a:effectLst/>
                <a:latin typeface="Calibri" panose="020F0502020204030204" pitchFamily="34" charset="0"/>
                <a:ea typeface="Calibri" panose="020F0502020204030204" pitchFamily="34" charset="0"/>
                <a:cs typeface="Times New Roman" panose="02020603050405020304" pitchFamily="18" charset="0"/>
              </a:rPr>
              <a:t> Each one of us is the last line of defense to protect workers from injury or the environment from damage, should management systems and collective protections fail. Supervisors and workers are the KEY to HSE. We can promote or destroy the HSE climate through our own behavior and how other workers perceive it.</a:t>
            </a:r>
          </a:p>
          <a:p>
            <a:pPr marL="0" marR="0" algn="just">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Supervisors and workers are responsible for enforcing safety rules. Regardless of our position, employment status, or background, everyone is responsible for HSE, and everyone can be a HSE leader by demonstrating positive attitudes and behavior.</a:t>
            </a:r>
          </a:p>
          <a:p>
            <a:pPr marL="0" marR="0">
              <a:lnSpc>
                <a:spcPct val="107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440B460B-D1C9-4A11-8BEA-2E3E57EE8568}" type="slidenum">
              <a:rPr lang="en-US" smtClean="0"/>
              <a:t>4</a:t>
            </a:fld>
            <a:endParaRPr lang="en-US"/>
          </a:p>
        </p:txBody>
      </p:sp>
    </p:spTree>
    <p:extLst>
      <p:ext uri="{BB962C8B-B14F-4D97-AF65-F5344CB8AC3E}">
        <p14:creationId xmlns:p14="http://schemas.microsoft.com/office/powerpoint/2010/main" val="263815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F: </a:t>
            </a:r>
            <a:r>
              <a:rPr lang="en-US" altLang="en-US" sz="1200" dirty="0"/>
              <a:t>We use our hand constantly.  A disabling hand injury can have a dramatic effect on your quality of life.  A hand injury can impact not only your ability to perform your job, but daily routines as well.  A hand injury can occur in a second, but the social, financial and emotional effects can last a lifetime.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a:cs typeface="Calibri"/>
              </a:rPr>
              <a:t>F: </a:t>
            </a:r>
            <a:r>
              <a:rPr lang="en-US" altLang="en-US" sz="1200"/>
              <a:t>Our </a:t>
            </a:r>
            <a:r>
              <a:rPr lang="en-US" altLang="en-US" sz="1200" dirty="0"/>
              <a:t>hands consist of 27 bones, ligaments, muscles, tendons, nerves, blood vessels, skin and nails.  Working in unison, they provide strength and dexterity which enables us to perform routine tasks and accomplish precision movements.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a:defRPr/>
            </a:pPr>
            <a:endParaRPr lang="en-US" b="1" dirty="0">
              <a:cs typeface="Calibri"/>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5</a:t>
            </a:fld>
            <a:endParaRPr lang="en-US"/>
          </a:p>
        </p:txBody>
      </p:sp>
    </p:spTree>
    <p:extLst>
      <p:ext uri="{BB962C8B-B14F-4D97-AF65-F5344CB8AC3E}">
        <p14:creationId xmlns:p14="http://schemas.microsoft.com/office/powerpoint/2010/main" val="97736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cs typeface="Calibri"/>
              </a:rPr>
              <a:t>F: </a:t>
            </a:r>
            <a:r>
              <a:rPr lang="en-US" b="0" dirty="0">
                <a:cs typeface="Calibri"/>
              </a:rPr>
              <a:t>According to the U.S. Bureau of Labor Statistics, there are 110,000 lost time cases due to hand injuries each year. They have also determined that each year, one million workers are treated for hand injuries in the ER. </a:t>
            </a:r>
          </a:p>
          <a:p>
            <a:pPr>
              <a:defRPr/>
            </a:pPr>
            <a:endParaRPr lang="en-US" b="0" dirty="0">
              <a:cs typeface="Calibri"/>
            </a:endParaRPr>
          </a:p>
          <a:p>
            <a:pPr>
              <a:defRPr/>
            </a:pPr>
            <a:r>
              <a:rPr lang="en-US" b="1" dirty="0">
                <a:cs typeface="Calibri"/>
              </a:rPr>
              <a:t>F: </a:t>
            </a:r>
            <a:r>
              <a:rPr lang="en-US" b="0" dirty="0">
                <a:cs typeface="Calibri"/>
              </a:rPr>
              <a:t>A recent study conducted by the U.S. Department of Labor found that 23% of all work-related injuries involved the hands and/or fingers, making hand injuries “the most frequent preventable injuries”. It was determined that a large majority of those employee reported hand injuries were not wearing any gloves at the time, and several others suffered injuries due to wearing the wrong kinds of gloves. </a:t>
            </a:r>
          </a:p>
          <a:p>
            <a:pPr>
              <a:defRPr/>
            </a:pPr>
            <a:endParaRPr lang="en-US" b="0" dirty="0">
              <a:cs typeface="Calibri"/>
            </a:endParaRPr>
          </a:p>
          <a:p>
            <a:pPr>
              <a:defRPr/>
            </a:pPr>
            <a:r>
              <a:rPr lang="en-US" b="1" dirty="0">
                <a:cs typeface="Calibri"/>
              </a:rPr>
              <a:t> </a:t>
            </a:r>
          </a:p>
        </p:txBody>
      </p:sp>
      <p:sp>
        <p:nvSpPr>
          <p:cNvPr id="4" name="Slide Number Placeholder 3"/>
          <p:cNvSpPr>
            <a:spLocks noGrp="1"/>
          </p:cNvSpPr>
          <p:nvPr>
            <p:ph type="sldNum" sz="quarter" idx="5"/>
          </p:nvPr>
        </p:nvSpPr>
        <p:spPr/>
        <p:txBody>
          <a:bodyPr/>
          <a:lstStyle/>
          <a:p>
            <a:fld id="{440B460B-D1C9-4A11-8BEA-2E3E57EE8568}" type="slidenum">
              <a:rPr lang="en-US" smtClean="0"/>
              <a:t>6</a:t>
            </a:fld>
            <a:endParaRPr lang="en-US"/>
          </a:p>
        </p:txBody>
      </p:sp>
    </p:spTree>
    <p:extLst>
      <p:ext uri="{BB962C8B-B14F-4D97-AF65-F5344CB8AC3E}">
        <p14:creationId xmlns:p14="http://schemas.microsoft.com/office/powerpoint/2010/main" val="508242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a:t>
            </a:r>
            <a:r>
              <a:rPr lang="en-US" b="0" i="0" dirty="0" err="1">
                <a:solidFill>
                  <a:srgbClr val="2C3E50"/>
                </a:solidFill>
                <a:effectLst/>
                <a:latin typeface="lato" panose="020F0502020204030203" pitchFamily="34" charset="0"/>
              </a:rPr>
              <a:t>hile</a:t>
            </a:r>
            <a:r>
              <a:rPr lang="en-US" b="0" i="0" dirty="0">
                <a:solidFill>
                  <a:srgbClr val="2C3E50"/>
                </a:solidFill>
                <a:effectLst/>
                <a:latin typeface="lato" panose="020F0502020204030203" pitchFamily="34" charset="0"/>
              </a:rPr>
              <a:t> the median number of workdays missed overall for hand injuries is five, older workers who experience these injuries often need 12 to 14 days to recover. And hand injuries don’t just cost employers and employees missed days. It’s very easy for these injuries to quickly grow more and more expensive financially, depending on the type of injury. According to the Bureau of Labor Statistics (BLS), the average hand injury claim has cost more than $6,000 in recent years. Lost-time workers’ compensation claims for hand injuries have exceeded that, costing an average of $7,500.</a:t>
            </a:r>
          </a:p>
          <a:p>
            <a:pPr>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7</a:t>
            </a:fld>
            <a:endParaRPr lang="en-US"/>
          </a:p>
        </p:txBody>
      </p:sp>
    </p:spTree>
    <p:extLst>
      <p:ext uri="{BB962C8B-B14F-4D97-AF65-F5344CB8AC3E}">
        <p14:creationId xmlns:p14="http://schemas.microsoft.com/office/powerpoint/2010/main" val="258752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1200" b="0" i="0" u="none" strike="noStrike" kern="1200" cap="none" spc="0" normalizeH="0" baseline="0" noProof="0" dirty="0">
                <a:ln>
                  <a:noFill/>
                </a:ln>
                <a:solidFill>
                  <a:srgbClr val="363940"/>
                </a:solidFill>
                <a:effectLst/>
                <a:uLnTx/>
                <a:uFillTx/>
                <a:latin typeface="Libre Franklin" panose="020B0604020202020204" pitchFamily="2" charset="0"/>
                <a:ea typeface="Tahoma" panose="020B0604030504040204" pitchFamily="34" charset="0"/>
                <a:cs typeface="Tahoma" panose="020B0604030504040204" pitchFamily="34" charset="0"/>
              </a:rPr>
              <a:t> </a:t>
            </a:r>
            <a:r>
              <a:rPr lang="en-US" b="0" i="0" dirty="0">
                <a:solidFill>
                  <a:srgbClr val="202124"/>
                </a:solidFill>
                <a:effectLst/>
                <a:latin typeface="Roboto"/>
                <a:ea typeface="Roboto"/>
                <a:cs typeface="Roboto"/>
              </a:rPr>
              <a:t>There are several types of injuries that our hands can sustain.</a:t>
            </a:r>
          </a:p>
          <a:p>
            <a:pPr algn="l"/>
            <a:endParaRPr kumimoji="0" lang="en-US" sz="1200" b="0" i="0" u="none" strike="noStrike" kern="1200" cap="none" spc="0" normalizeH="0" baseline="0" noProof="0" dirty="0">
              <a:ln>
                <a:noFill/>
              </a:ln>
              <a:solidFill>
                <a:srgbClr val="363940"/>
              </a:solidFill>
              <a:effectLst/>
              <a:uLnTx/>
              <a:uFillTx/>
              <a:latin typeface="Libre Franklin" panose="020B0604020202020204" pitchFamily="2" charset="0"/>
              <a:ea typeface="Tahoma" panose="020B0604030504040204" pitchFamily="34" charset="0"/>
              <a:cs typeface="Tahoma" panose="020B0604030504040204" pitchFamily="34" charset="0"/>
            </a:endParaRPr>
          </a:p>
          <a:p>
            <a:pPr algn="l"/>
            <a:r>
              <a:rPr kumimoji="0" lang="en-US" sz="1200" b="1" i="0" u="none" strike="noStrike" kern="1200" cap="none" spc="0" normalizeH="0" baseline="0" noProof="0" dirty="0">
                <a:ln>
                  <a:noFill/>
                </a:ln>
                <a:solidFill>
                  <a:srgbClr val="363940"/>
                </a:solidFill>
                <a:effectLst/>
                <a:uLnTx/>
                <a:uFillTx/>
                <a:latin typeface="Libre Franklin" panose="020B0604020202020204" pitchFamily="2" charset="0"/>
                <a:ea typeface="Tahoma" panose="020B0604030504040204" pitchFamily="34" charset="0"/>
                <a:cs typeface="Tahoma" panose="020B0604030504040204" pitchFamily="34" charset="0"/>
              </a:rPr>
              <a:t>F: </a:t>
            </a:r>
            <a:r>
              <a:rPr kumimoji="0" lang="en-US" sz="1200" b="0" i="0" u="none" strike="noStrike" kern="1200" cap="none" spc="0" normalizeH="0" baseline="0" noProof="0" dirty="0">
                <a:ln>
                  <a:noFill/>
                </a:ln>
                <a:solidFill>
                  <a:srgbClr val="363940"/>
                </a:solidFill>
                <a:effectLst/>
                <a:uLnTx/>
                <a:uFillTx/>
                <a:latin typeface="Libre Franklin" panose="020B0604020202020204" pitchFamily="2" charset="0"/>
                <a:ea typeface="Tahoma" panose="020B0604030504040204" pitchFamily="34" charset="0"/>
                <a:cs typeface="Tahoma" panose="020B0604030504040204" pitchFamily="34" charset="0"/>
              </a:rPr>
              <a:t>Some of the most common injuries posed to our hands are:</a:t>
            </a:r>
          </a:p>
          <a:p>
            <a:pPr algn="l"/>
            <a:endParaRPr kumimoji="0" lang="en-US" sz="1200" b="0" i="0" u="none" strike="noStrike" kern="1200" cap="none" spc="0" normalizeH="0" baseline="0" noProof="0" dirty="0">
              <a:ln>
                <a:noFill/>
              </a:ln>
              <a:solidFill>
                <a:srgbClr val="363940"/>
              </a:solidFill>
              <a:effectLst/>
              <a:uLnTx/>
              <a:uFillTx/>
              <a:latin typeface="Libre Franklin" panose="020B0604020202020204" pitchFamily="2"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63940"/>
                </a:solidFill>
                <a:effectLst/>
                <a:uLnTx/>
                <a:uFillTx/>
                <a:latin typeface="Libre Franklin" panose="020B0604020202020204" pitchFamily="2" charset="0"/>
                <a:ea typeface="Tahoma" panose="020B0604030504040204" pitchFamily="34" charset="0"/>
                <a:cs typeface="Tahoma" panose="020B0604030504040204" pitchFamily="34" charset="0"/>
              </a:rPr>
              <a:t>Lacerations or severe cuts</a:t>
            </a:r>
          </a:p>
          <a:p>
            <a:pPr marL="171450" indent="-171450" algn="l">
              <a:buFont typeface="Arial" panose="020B0604020202020204" pitchFamily="34" charset="0"/>
              <a:buChar char="•"/>
            </a:pPr>
            <a:r>
              <a:rPr kumimoji="0" lang="en-US" sz="1200" b="0" i="0" u="none" strike="noStrike" kern="1200" cap="none" spc="0" normalizeH="0" baseline="0" noProof="0" dirty="0">
                <a:ln>
                  <a:noFill/>
                </a:ln>
                <a:solidFill>
                  <a:srgbClr val="363940"/>
                </a:solidFill>
                <a:effectLst/>
                <a:uLnTx/>
                <a:uFillTx/>
                <a:latin typeface="Libre Franklin" panose="020B0604020202020204" pitchFamily="2" charset="0"/>
                <a:ea typeface="Tahoma" panose="020B0604030504040204" pitchFamily="34" charset="0"/>
                <a:cs typeface="Tahoma" panose="020B0604030504040204" pitchFamily="34" charset="0"/>
              </a:rPr>
              <a:t>Skin absorption of hazardous substances</a:t>
            </a:r>
          </a:p>
          <a:p>
            <a:pPr marL="171450" indent="-171450" algn="l">
              <a:buFont typeface="Arial" panose="020B0604020202020204" pitchFamily="34" charset="0"/>
              <a:buChar char="•"/>
            </a:pPr>
            <a:r>
              <a:rPr kumimoji="0" lang="en-US" sz="1200" b="0" i="0" u="none" strike="noStrike" kern="1200" cap="none" spc="0" normalizeH="0" baseline="0" noProof="0" dirty="0">
                <a:ln>
                  <a:noFill/>
                </a:ln>
                <a:solidFill>
                  <a:srgbClr val="363940"/>
                </a:solidFill>
                <a:effectLst/>
                <a:uLnTx/>
                <a:uFillTx/>
                <a:latin typeface="Libre Franklin" panose="020B0604020202020204" pitchFamily="2" charset="0"/>
                <a:ea typeface="Tahoma" panose="020B0604030504040204" pitchFamily="34" charset="0"/>
                <a:cs typeface="Tahoma" panose="020B0604030504040204" pitchFamily="34" charset="0"/>
              </a:rPr>
              <a:t>Punctures</a:t>
            </a:r>
          </a:p>
          <a:p>
            <a:pPr marL="171450" indent="-171450" algn="l">
              <a:buFont typeface="Arial" panose="020B0604020202020204" pitchFamily="34" charset="0"/>
              <a:buChar char="•"/>
            </a:pPr>
            <a:r>
              <a:rPr kumimoji="0" lang="en-US" sz="1200" b="0" i="0" u="none" strike="noStrike" kern="1200" cap="none" spc="0" normalizeH="0" baseline="0" noProof="0" dirty="0">
                <a:ln>
                  <a:noFill/>
                </a:ln>
                <a:solidFill>
                  <a:srgbClr val="363940"/>
                </a:solidFill>
                <a:effectLst/>
                <a:uLnTx/>
                <a:uFillTx/>
                <a:latin typeface="Libre Franklin" panose="020B0604020202020204" pitchFamily="2" charset="0"/>
                <a:ea typeface="Tahoma" panose="020B0604030504040204" pitchFamily="34" charset="0"/>
                <a:cs typeface="Tahoma" panose="020B0604030504040204" pitchFamily="34" charset="0"/>
              </a:rPr>
              <a:t>Chemical burns</a:t>
            </a:r>
          </a:p>
          <a:p>
            <a:pPr marL="171450" indent="-171450" algn="l">
              <a:buFont typeface="Arial" panose="020B0604020202020204" pitchFamily="34" charset="0"/>
              <a:buChar char="•"/>
            </a:pPr>
            <a:r>
              <a:rPr kumimoji="0" lang="en-US" sz="1200" b="0" i="0" u="none" strike="noStrike" kern="1200" cap="none" spc="0" normalizeH="0" baseline="0" noProof="0" dirty="0">
                <a:ln>
                  <a:noFill/>
                </a:ln>
                <a:solidFill>
                  <a:srgbClr val="363940"/>
                </a:solidFill>
                <a:effectLst/>
                <a:uLnTx/>
                <a:uFillTx/>
                <a:latin typeface="Libre Franklin" panose="020B0604020202020204" pitchFamily="2" charset="0"/>
                <a:ea typeface="Tahoma" panose="020B0604030504040204" pitchFamily="34" charset="0"/>
                <a:cs typeface="Tahoma" panose="020B0604030504040204" pitchFamily="34" charset="0"/>
              </a:rPr>
              <a:t>Thermal burns</a:t>
            </a:r>
          </a:p>
          <a:p>
            <a:pPr marL="171450" indent="-171450" algn="l">
              <a:buFont typeface="Arial" panose="020B0604020202020204" pitchFamily="34" charset="0"/>
              <a:buChar char="•"/>
            </a:pPr>
            <a:r>
              <a:rPr kumimoji="0" lang="en-US" sz="1200" b="0" i="0" u="none" strike="noStrike" kern="1200" cap="none" spc="0" normalizeH="0" baseline="0" noProof="0" dirty="0">
                <a:ln>
                  <a:noFill/>
                </a:ln>
                <a:solidFill>
                  <a:srgbClr val="363940"/>
                </a:solidFill>
                <a:effectLst/>
                <a:uLnTx/>
                <a:uFillTx/>
                <a:latin typeface="Libre Franklin" panose="020B0604020202020204" pitchFamily="2" charset="0"/>
                <a:ea typeface="Tahoma" panose="020B0604030504040204" pitchFamily="34" charset="0"/>
                <a:cs typeface="Tahoma" panose="020B0604030504040204" pitchFamily="34" charset="0"/>
              </a:rPr>
              <a:t>Crush injuries</a:t>
            </a:r>
          </a:p>
          <a:p>
            <a:pPr marL="171450" indent="-171450" algn="l">
              <a:buFont typeface="Arial" panose="020B0604020202020204" pitchFamily="34" charset="0"/>
              <a:buChar char="•"/>
            </a:pPr>
            <a:endParaRPr kumimoji="0" lang="en-US" sz="1200" b="0" i="0" u="none" strike="noStrike" kern="1200" cap="none" spc="0" normalizeH="0" baseline="0" noProof="0" dirty="0">
              <a:ln>
                <a:noFill/>
              </a:ln>
              <a:solidFill>
                <a:srgbClr val="363940"/>
              </a:solidFill>
              <a:effectLst/>
              <a:uLnTx/>
              <a:uFillTx/>
              <a:latin typeface="Libre Franklin" panose="020B0604020202020204" pitchFamily="2" charset="0"/>
              <a:ea typeface="Tahoma" panose="020B0604030504040204" pitchFamily="34" charset="0"/>
              <a:cs typeface="Tahoma" panose="020B0604030504040204" pitchFamily="34" charset="0"/>
            </a:endParaRPr>
          </a:p>
          <a:p>
            <a:pPr marL="0" indent="0" algn="l">
              <a:buFont typeface="Arial" panose="020B0604020202020204" pitchFamily="34" charset="0"/>
              <a:buNone/>
            </a:pPr>
            <a:endParaRPr kumimoji="0" lang="en-US" sz="1200" b="0" i="0" u="none" strike="noStrike" kern="1200" cap="none" spc="0" normalizeH="0" baseline="0" noProof="0" dirty="0">
              <a:ln>
                <a:noFill/>
              </a:ln>
              <a:solidFill>
                <a:srgbClr val="363940"/>
              </a:solidFill>
              <a:effectLst/>
              <a:uLnTx/>
              <a:uFillTx/>
              <a:latin typeface="Libre Franklin" panose="020B0604020202020204" pitchFamily="2" charset="0"/>
              <a:ea typeface="Tahoma" panose="020B0604030504040204" pitchFamily="34" charset="0"/>
              <a:cs typeface="Tahoma" panose="020B0604030504040204" pitchFamily="34" charset="0"/>
            </a:endParaRPr>
          </a:p>
          <a:p>
            <a:pPr algn="l"/>
            <a:endParaRPr lang="en-US" b="0" i="0" dirty="0">
              <a:solidFill>
                <a:srgbClr val="363940"/>
              </a:solidFill>
              <a:effectLst/>
              <a:latin typeface="Libre Franklin" panose="020B060402020202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8</a:t>
            </a:fld>
            <a:endParaRPr lang="en-US"/>
          </a:p>
        </p:txBody>
      </p:sp>
    </p:spTree>
    <p:extLst>
      <p:ext uri="{BB962C8B-B14F-4D97-AF65-F5344CB8AC3E}">
        <p14:creationId xmlns:p14="http://schemas.microsoft.com/office/powerpoint/2010/main" val="158910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VIDEO – 3:20 Min</a:t>
            </a:r>
          </a:p>
          <a:p>
            <a:pPr marL="0" marR="0" algn="ctr">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play to play clip)</a:t>
            </a:r>
          </a:p>
          <a:p>
            <a:pPr marL="0" marR="0" algn="ctr">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Can anyone think of and provide an example of a hand injury sustained by yourself or a coworker in your work experience? What happened to the individual? What task were they performing? What went wrong? (Pause and wait for answers)</a:t>
            </a:r>
          </a:p>
          <a:p>
            <a:pPr marL="0" marR="0" algn="l">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Can anyone name some of the areas of our workplace where there is the increased potential for hand injuries?  (Pause and wait for answers)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9</a:t>
            </a:fld>
            <a:endParaRPr lang="en-US"/>
          </a:p>
        </p:txBody>
      </p:sp>
    </p:spTree>
    <p:extLst>
      <p:ext uri="{BB962C8B-B14F-4D97-AF65-F5344CB8AC3E}">
        <p14:creationId xmlns:p14="http://schemas.microsoft.com/office/powerpoint/2010/main" val="53182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0E3-D5C3-4C20-AB22-EE94C5241E88}"/>
              </a:ext>
            </a:extLst>
          </p:cNvPr>
          <p:cNvSpPr>
            <a:spLocks noGrp="1"/>
          </p:cNvSpPr>
          <p:nvPr>
            <p:ph type="ctrTitle"/>
          </p:nvPr>
        </p:nvSpPr>
        <p:spPr>
          <a:xfrm>
            <a:off x="1714500" y="1683545"/>
            <a:ext cx="10287000" cy="3581400"/>
          </a:xfrm>
        </p:spPr>
        <p:txBody>
          <a:bodyPr anchor="b"/>
          <a:lstStyle>
            <a:lvl1pPr algn="ctr">
              <a:defRPr sz="6750"/>
            </a:lvl1pPr>
          </a:lstStyle>
          <a:p>
            <a:r>
              <a:rPr lang="en-US"/>
              <a:t>Click to edit Master title style</a:t>
            </a:r>
          </a:p>
        </p:txBody>
      </p:sp>
      <p:sp>
        <p:nvSpPr>
          <p:cNvPr id="3" name="Subtitle 2">
            <a:extLst>
              <a:ext uri="{FF2B5EF4-FFF2-40B4-BE49-F238E27FC236}">
                <a16:creationId xmlns:a16="http://schemas.microsoft.com/office/drawing/2014/main" id="{3842D32B-54E4-42A5-AE30-8205E1F1A5F5}"/>
              </a:ext>
            </a:extLst>
          </p:cNvPr>
          <p:cNvSpPr>
            <a:spLocks noGrp="1"/>
          </p:cNvSpPr>
          <p:nvPr>
            <p:ph type="subTitle" idx="1"/>
          </p:nvPr>
        </p:nvSpPr>
        <p:spPr>
          <a:xfrm>
            <a:off x="1714500" y="5403057"/>
            <a:ext cx="10287000" cy="248364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p>
        </p:txBody>
      </p:sp>
      <p:sp>
        <p:nvSpPr>
          <p:cNvPr id="4" name="Date Placeholder 3">
            <a:extLst>
              <a:ext uri="{FF2B5EF4-FFF2-40B4-BE49-F238E27FC236}">
                <a16:creationId xmlns:a16="http://schemas.microsoft.com/office/drawing/2014/main" id="{36DD5A5E-F5C5-49BE-B4E3-3B240A6A7EDB}"/>
              </a:ext>
            </a:extLst>
          </p:cNvPr>
          <p:cNvSpPr>
            <a:spLocks noGrp="1"/>
          </p:cNvSpPr>
          <p:nvPr>
            <p:ph type="dt" sz="half" idx="10"/>
          </p:nvPr>
        </p:nvSpPr>
        <p:spPr/>
        <p:txBody>
          <a:bodyPr/>
          <a:lstStyle/>
          <a:p>
            <a:fld id="{1D8BD707-D9CF-40AE-B4C6-C98DA3205C09}" type="datetimeFigureOut">
              <a:rPr lang="en-US" smtClean="0"/>
              <a:t>1/13/2023</a:t>
            </a:fld>
            <a:endParaRPr lang="en-US"/>
          </a:p>
        </p:txBody>
      </p:sp>
      <p:sp>
        <p:nvSpPr>
          <p:cNvPr id="5" name="Footer Placeholder 4">
            <a:extLst>
              <a:ext uri="{FF2B5EF4-FFF2-40B4-BE49-F238E27FC236}">
                <a16:creationId xmlns:a16="http://schemas.microsoft.com/office/drawing/2014/main" id="{0BD6D8BF-C20B-4A8F-9DE9-50B6B9D8E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A8858-891A-438F-B3E7-20ADBA238BC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9121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39D8-AD60-43FB-96ED-AEB81C00B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87D5BE-D857-4846-9D82-30AE7F1ED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55FB3-E18B-4CD1-974C-F893873ACE68}"/>
              </a:ext>
            </a:extLst>
          </p:cNvPr>
          <p:cNvSpPr>
            <a:spLocks noGrp="1"/>
          </p:cNvSpPr>
          <p:nvPr>
            <p:ph type="dt" sz="half" idx="10"/>
          </p:nvPr>
        </p:nvSpPr>
        <p:spPr/>
        <p:txBody>
          <a:bodyPr/>
          <a:lstStyle/>
          <a:p>
            <a:fld id="{1D8BD707-D9CF-40AE-B4C6-C98DA3205C09}" type="datetimeFigureOut">
              <a:rPr lang="en-US" smtClean="0"/>
              <a:t>1/13/2023</a:t>
            </a:fld>
            <a:endParaRPr lang="en-US"/>
          </a:p>
        </p:txBody>
      </p:sp>
      <p:sp>
        <p:nvSpPr>
          <p:cNvPr id="5" name="Footer Placeholder 4">
            <a:extLst>
              <a:ext uri="{FF2B5EF4-FFF2-40B4-BE49-F238E27FC236}">
                <a16:creationId xmlns:a16="http://schemas.microsoft.com/office/drawing/2014/main" id="{1B95C851-B2C7-4430-AC45-0097ACF81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2922F-9F16-4DE6-B86E-851094AF887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527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F917E6-84AA-45E1-9A78-DC97176449E2}"/>
              </a:ext>
            </a:extLst>
          </p:cNvPr>
          <p:cNvSpPr>
            <a:spLocks noGrp="1"/>
          </p:cNvSpPr>
          <p:nvPr>
            <p:ph type="title" orient="vert"/>
          </p:nvPr>
        </p:nvSpPr>
        <p:spPr>
          <a:xfrm>
            <a:off x="9815512" y="547688"/>
            <a:ext cx="2957513"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601601-05C9-412F-8677-277D6E9B7E41}"/>
              </a:ext>
            </a:extLst>
          </p:cNvPr>
          <p:cNvSpPr>
            <a:spLocks noGrp="1"/>
          </p:cNvSpPr>
          <p:nvPr>
            <p:ph type="body" orient="vert" idx="1"/>
          </p:nvPr>
        </p:nvSpPr>
        <p:spPr>
          <a:xfrm>
            <a:off x="942975" y="547688"/>
            <a:ext cx="8701088"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A5102-EA2C-4477-AD49-CF81F2EB31B6}"/>
              </a:ext>
            </a:extLst>
          </p:cNvPr>
          <p:cNvSpPr>
            <a:spLocks noGrp="1"/>
          </p:cNvSpPr>
          <p:nvPr>
            <p:ph type="dt" sz="half" idx="10"/>
          </p:nvPr>
        </p:nvSpPr>
        <p:spPr/>
        <p:txBody>
          <a:bodyPr/>
          <a:lstStyle/>
          <a:p>
            <a:fld id="{1D8BD707-D9CF-40AE-B4C6-C98DA3205C09}" type="datetimeFigureOut">
              <a:rPr lang="en-US" smtClean="0"/>
              <a:t>1/13/2023</a:t>
            </a:fld>
            <a:endParaRPr lang="en-US"/>
          </a:p>
        </p:txBody>
      </p:sp>
      <p:sp>
        <p:nvSpPr>
          <p:cNvPr id="5" name="Footer Placeholder 4">
            <a:extLst>
              <a:ext uri="{FF2B5EF4-FFF2-40B4-BE49-F238E27FC236}">
                <a16:creationId xmlns:a16="http://schemas.microsoft.com/office/drawing/2014/main" id="{6BF4A52D-8F66-4E64-9724-DC6C79102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88509-3C43-463B-B3DE-BC814BF8B0DB}"/>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9496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28700" y="3188970"/>
            <a:ext cx="11658600" cy="10772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057400" y="5760720"/>
            <a:ext cx="9601200" cy="163121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157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365E-8FE6-4F63-847F-76B699F01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B0B95-476F-4C98-B623-BF53FFF1F9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36226-C2BC-4773-99D2-B27AC8FD365B}"/>
              </a:ext>
            </a:extLst>
          </p:cNvPr>
          <p:cNvSpPr>
            <a:spLocks noGrp="1"/>
          </p:cNvSpPr>
          <p:nvPr>
            <p:ph type="dt" sz="half" idx="10"/>
          </p:nvPr>
        </p:nvSpPr>
        <p:spPr/>
        <p:txBody>
          <a:bodyPr/>
          <a:lstStyle/>
          <a:p>
            <a:fld id="{1D8BD707-D9CF-40AE-B4C6-C98DA3205C09}" type="datetimeFigureOut">
              <a:rPr lang="en-US" smtClean="0"/>
              <a:t>1/13/2023</a:t>
            </a:fld>
            <a:endParaRPr lang="en-US"/>
          </a:p>
        </p:txBody>
      </p:sp>
      <p:sp>
        <p:nvSpPr>
          <p:cNvPr id="5" name="Footer Placeholder 4">
            <a:extLst>
              <a:ext uri="{FF2B5EF4-FFF2-40B4-BE49-F238E27FC236}">
                <a16:creationId xmlns:a16="http://schemas.microsoft.com/office/drawing/2014/main" id="{986A1B3E-8B62-4CC3-9B61-26002D1D3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C6715-621B-4D43-B3E7-AAE3DEE12F2F}"/>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9003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B46C-6CAA-41D0-8231-22D7DEF4D295}"/>
              </a:ext>
            </a:extLst>
          </p:cNvPr>
          <p:cNvSpPr>
            <a:spLocks noGrp="1"/>
          </p:cNvSpPr>
          <p:nvPr>
            <p:ph type="title"/>
          </p:nvPr>
        </p:nvSpPr>
        <p:spPr>
          <a:xfrm>
            <a:off x="935831" y="2564608"/>
            <a:ext cx="11830050" cy="4279106"/>
          </a:xfrm>
        </p:spPr>
        <p:txBody>
          <a:bodyPr anchor="b"/>
          <a:lstStyle>
            <a:lvl1pPr>
              <a:defRPr sz="6750"/>
            </a:lvl1pPr>
          </a:lstStyle>
          <a:p>
            <a:r>
              <a:rPr lang="en-US"/>
              <a:t>Click to edit Master title style</a:t>
            </a:r>
          </a:p>
        </p:txBody>
      </p:sp>
      <p:sp>
        <p:nvSpPr>
          <p:cNvPr id="3" name="Text Placeholder 2">
            <a:extLst>
              <a:ext uri="{FF2B5EF4-FFF2-40B4-BE49-F238E27FC236}">
                <a16:creationId xmlns:a16="http://schemas.microsoft.com/office/drawing/2014/main" id="{414E4B59-59BF-44A7-B00A-9E04D3E609A0}"/>
              </a:ext>
            </a:extLst>
          </p:cNvPr>
          <p:cNvSpPr>
            <a:spLocks noGrp="1"/>
          </p:cNvSpPr>
          <p:nvPr>
            <p:ph type="body" idx="1"/>
          </p:nvPr>
        </p:nvSpPr>
        <p:spPr>
          <a:xfrm>
            <a:off x="935831" y="6884195"/>
            <a:ext cx="11830050" cy="2250281"/>
          </a:xfrm>
        </p:spPr>
        <p:txBody>
          <a:bodyPr/>
          <a:lstStyle>
            <a:lvl1pPr marL="0" indent="0">
              <a:buNone/>
              <a:defRPr sz="2700">
                <a:solidFill>
                  <a:schemeClr val="tx1">
                    <a:tint val="75000"/>
                  </a:schemeClr>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F8DDC8-B2F6-4B15-876A-DCBADD4C1724}"/>
              </a:ext>
            </a:extLst>
          </p:cNvPr>
          <p:cNvSpPr>
            <a:spLocks noGrp="1"/>
          </p:cNvSpPr>
          <p:nvPr>
            <p:ph type="dt" sz="half" idx="10"/>
          </p:nvPr>
        </p:nvSpPr>
        <p:spPr/>
        <p:txBody>
          <a:bodyPr/>
          <a:lstStyle/>
          <a:p>
            <a:fld id="{1D8BD707-D9CF-40AE-B4C6-C98DA3205C09}" type="datetimeFigureOut">
              <a:rPr lang="en-US" smtClean="0"/>
              <a:t>1/13/2023</a:t>
            </a:fld>
            <a:endParaRPr lang="en-US"/>
          </a:p>
        </p:txBody>
      </p:sp>
      <p:sp>
        <p:nvSpPr>
          <p:cNvPr id="5" name="Footer Placeholder 4">
            <a:extLst>
              <a:ext uri="{FF2B5EF4-FFF2-40B4-BE49-F238E27FC236}">
                <a16:creationId xmlns:a16="http://schemas.microsoft.com/office/drawing/2014/main" id="{E38D9AE5-8303-4B61-9DC5-E850A331C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0BD59-2F02-4A12-BADA-7F4CC456C17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8716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264C-3360-45FE-B30D-F7036EF86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A8FAE-BDB0-43AD-93FD-8FDE49D8B475}"/>
              </a:ext>
            </a:extLst>
          </p:cNvPr>
          <p:cNvSpPr>
            <a:spLocks noGrp="1"/>
          </p:cNvSpPr>
          <p:nvPr>
            <p:ph sz="half" idx="1"/>
          </p:nvPr>
        </p:nvSpPr>
        <p:spPr>
          <a:xfrm>
            <a:off x="94297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848AFE-74BB-4014-9F59-D8BA672876B4}"/>
              </a:ext>
            </a:extLst>
          </p:cNvPr>
          <p:cNvSpPr>
            <a:spLocks noGrp="1"/>
          </p:cNvSpPr>
          <p:nvPr>
            <p:ph sz="half" idx="2"/>
          </p:nvPr>
        </p:nvSpPr>
        <p:spPr>
          <a:xfrm>
            <a:off x="694372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FE7132-CEBE-4B62-8F04-773FF5277D47}"/>
              </a:ext>
            </a:extLst>
          </p:cNvPr>
          <p:cNvSpPr>
            <a:spLocks noGrp="1"/>
          </p:cNvSpPr>
          <p:nvPr>
            <p:ph type="dt" sz="half" idx="10"/>
          </p:nvPr>
        </p:nvSpPr>
        <p:spPr/>
        <p:txBody>
          <a:bodyPr/>
          <a:lstStyle/>
          <a:p>
            <a:fld id="{1D8BD707-D9CF-40AE-B4C6-C98DA3205C09}" type="datetimeFigureOut">
              <a:rPr lang="en-US" smtClean="0"/>
              <a:t>1/13/2023</a:t>
            </a:fld>
            <a:endParaRPr lang="en-US"/>
          </a:p>
        </p:txBody>
      </p:sp>
      <p:sp>
        <p:nvSpPr>
          <p:cNvPr id="6" name="Footer Placeholder 5">
            <a:extLst>
              <a:ext uri="{FF2B5EF4-FFF2-40B4-BE49-F238E27FC236}">
                <a16:creationId xmlns:a16="http://schemas.microsoft.com/office/drawing/2014/main" id="{FB03248F-E278-4B39-A2B2-90EB01CFF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D1FCA4-F506-4D1F-8541-2D2D8F29E1EF}"/>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4321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AB5D-9B6B-4AE3-9D3C-E114EED360BF}"/>
              </a:ext>
            </a:extLst>
          </p:cNvPr>
          <p:cNvSpPr>
            <a:spLocks noGrp="1"/>
          </p:cNvSpPr>
          <p:nvPr>
            <p:ph type="title"/>
          </p:nvPr>
        </p:nvSpPr>
        <p:spPr>
          <a:xfrm>
            <a:off x="944762" y="547688"/>
            <a:ext cx="1183005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F576B9-E99C-4A52-BFD7-1B2F48B018E4}"/>
              </a:ext>
            </a:extLst>
          </p:cNvPr>
          <p:cNvSpPr>
            <a:spLocks noGrp="1"/>
          </p:cNvSpPr>
          <p:nvPr>
            <p:ph type="body" idx="1"/>
          </p:nvPr>
        </p:nvSpPr>
        <p:spPr>
          <a:xfrm>
            <a:off x="944762" y="2521745"/>
            <a:ext cx="5802510"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a:extLst>
              <a:ext uri="{FF2B5EF4-FFF2-40B4-BE49-F238E27FC236}">
                <a16:creationId xmlns:a16="http://schemas.microsoft.com/office/drawing/2014/main" id="{7FCA1DDA-664E-4534-BB08-82821A376B72}"/>
              </a:ext>
            </a:extLst>
          </p:cNvPr>
          <p:cNvSpPr>
            <a:spLocks noGrp="1"/>
          </p:cNvSpPr>
          <p:nvPr>
            <p:ph sz="half" idx="2"/>
          </p:nvPr>
        </p:nvSpPr>
        <p:spPr>
          <a:xfrm>
            <a:off x="944762" y="3757613"/>
            <a:ext cx="580251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8C294D-FB06-4768-8244-5231CA588658}"/>
              </a:ext>
            </a:extLst>
          </p:cNvPr>
          <p:cNvSpPr>
            <a:spLocks noGrp="1"/>
          </p:cNvSpPr>
          <p:nvPr>
            <p:ph type="body" sz="quarter" idx="3"/>
          </p:nvPr>
        </p:nvSpPr>
        <p:spPr>
          <a:xfrm>
            <a:off x="6943725" y="2521745"/>
            <a:ext cx="5831087"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a:extLst>
              <a:ext uri="{FF2B5EF4-FFF2-40B4-BE49-F238E27FC236}">
                <a16:creationId xmlns:a16="http://schemas.microsoft.com/office/drawing/2014/main" id="{B7DBC7C4-40F5-405A-9FB1-998ABC5C24F6}"/>
              </a:ext>
            </a:extLst>
          </p:cNvPr>
          <p:cNvSpPr>
            <a:spLocks noGrp="1"/>
          </p:cNvSpPr>
          <p:nvPr>
            <p:ph sz="quarter" idx="4"/>
          </p:nvPr>
        </p:nvSpPr>
        <p:spPr>
          <a:xfrm>
            <a:off x="6943725" y="3757613"/>
            <a:ext cx="5831087"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CF1248-486C-4128-BBF3-648363E5F44D}"/>
              </a:ext>
            </a:extLst>
          </p:cNvPr>
          <p:cNvSpPr>
            <a:spLocks noGrp="1"/>
          </p:cNvSpPr>
          <p:nvPr>
            <p:ph type="dt" sz="half" idx="10"/>
          </p:nvPr>
        </p:nvSpPr>
        <p:spPr/>
        <p:txBody>
          <a:bodyPr/>
          <a:lstStyle/>
          <a:p>
            <a:fld id="{1D8BD707-D9CF-40AE-B4C6-C98DA3205C09}" type="datetimeFigureOut">
              <a:rPr lang="en-US" smtClean="0"/>
              <a:t>1/13/2023</a:t>
            </a:fld>
            <a:endParaRPr lang="en-US"/>
          </a:p>
        </p:txBody>
      </p:sp>
      <p:sp>
        <p:nvSpPr>
          <p:cNvPr id="8" name="Footer Placeholder 7">
            <a:extLst>
              <a:ext uri="{FF2B5EF4-FFF2-40B4-BE49-F238E27FC236}">
                <a16:creationId xmlns:a16="http://schemas.microsoft.com/office/drawing/2014/main" id="{01971864-E90A-49B8-A9C1-9D6C79C2FC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1E2E2C-F24B-4D07-A085-C9BA8EF053A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8687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DC21-39CE-433B-8013-7E856C7B1E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8EA0FF-0213-4CAD-BD26-4EEDC09C7E23}"/>
              </a:ext>
            </a:extLst>
          </p:cNvPr>
          <p:cNvSpPr>
            <a:spLocks noGrp="1"/>
          </p:cNvSpPr>
          <p:nvPr>
            <p:ph type="dt" sz="half" idx="10"/>
          </p:nvPr>
        </p:nvSpPr>
        <p:spPr/>
        <p:txBody>
          <a:bodyPr/>
          <a:lstStyle/>
          <a:p>
            <a:fld id="{1D8BD707-D9CF-40AE-B4C6-C98DA3205C09}" type="datetimeFigureOut">
              <a:rPr lang="en-US" smtClean="0"/>
              <a:t>1/13/2023</a:t>
            </a:fld>
            <a:endParaRPr lang="en-US"/>
          </a:p>
        </p:txBody>
      </p:sp>
      <p:sp>
        <p:nvSpPr>
          <p:cNvPr id="4" name="Footer Placeholder 3">
            <a:extLst>
              <a:ext uri="{FF2B5EF4-FFF2-40B4-BE49-F238E27FC236}">
                <a16:creationId xmlns:a16="http://schemas.microsoft.com/office/drawing/2014/main" id="{DEC8B3AE-23CF-423C-9362-B593BF591E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C472E6-10F5-4F25-9787-5BFB51C9EC5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6250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EAA04-D15F-48D4-A97D-BEAC03A2C8C1}"/>
              </a:ext>
            </a:extLst>
          </p:cNvPr>
          <p:cNvSpPr>
            <a:spLocks noGrp="1"/>
          </p:cNvSpPr>
          <p:nvPr>
            <p:ph type="dt" sz="half" idx="10"/>
          </p:nvPr>
        </p:nvSpPr>
        <p:spPr/>
        <p:txBody>
          <a:bodyPr/>
          <a:lstStyle/>
          <a:p>
            <a:fld id="{1D8BD707-D9CF-40AE-B4C6-C98DA3205C09}" type="datetimeFigureOut">
              <a:rPr lang="en-US" smtClean="0"/>
              <a:t>1/13/2023</a:t>
            </a:fld>
            <a:endParaRPr lang="en-US"/>
          </a:p>
        </p:txBody>
      </p:sp>
      <p:sp>
        <p:nvSpPr>
          <p:cNvPr id="3" name="Footer Placeholder 2">
            <a:extLst>
              <a:ext uri="{FF2B5EF4-FFF2-40B4-BE49-F238E27FC236}">
                <a16:creationId xmlns:a16="http://schemas.microsoft.com/office/drawing/2014/main" id="{96C06134-5570-47F5-A5A7-162A6C8B8E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416C60-35B2-41D5-9BE8-329BB97C40C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4315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33DD-FDA6-4E46-B310-C04D1A5319EE}"/>
              </a:ext>
            </a:extLst>
          </p:cNvPr>
          <p:cNvSpPr>
            <a:spLocks noGrp="1"/>
          </p:cNvSpPr>
          <p:nvPr>
            <p:ph type="title"/>
          </p:nvPr>
        </p:nvSpPr>
        <p:spPr>
          <a:xfrm>
            <a:off x="944762" y="685800"/>
            <a:ext cx="4423767" cy="2400300"/>
          </a:xfrm>
        </p:spPr>
        <p:txBody>
          <a:bodyPr anchor="b"/>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F047A13-F0C6-4BC2-A23C-658EF285ABAE}"/>
              </a:ext>
            </a:extLst>
          </p:cNvPr>
          <p:cNvSpPr>
            <a:spLocks noGrp="1"/>
          </p:cNvSpPr>
          <p:nvPr>
            <p:ph idx="1"/>
          </p:nvPr>
        </p:nvSpPr>
        <p:spPr>
          <a:xfrm>
            <a:off x="5831087" y="1481138"/>
            <a:ext cx="6943725" cy="731043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FCEB82-8EC9-4893-B2CF-F89C379B3092}"/>
              </a:ext>
            </a:extLst>
          </p:cNvPr>
          <p:cNvSpPr>
            <a:spLocks noGrp="1"/>
          </p:cNvSpPr>
          <p:nvPr>
            <p:ph type="body" sz="half" idx="2"/>
          </p:nvPr>
        </p:nvSpPr>
        <p:spPr>
          <a:xfrm>
            <a:off x="944762" y="3086100"/>
            <a:ext cx="4423767"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a:extLst>
              <a:ext uri="{FF2B5EF4-FFF2-40B4-BE49-F238E27FC236}">
                <a16:creationId xmlns:a16="http://schemas.microsoft.com/office/drawing/2014/main" id="{9495C234-3CDB-46EC-977F-EBC1EA4706B3}"/>
              </a:ext>
            </a:extLst>
          </p:cNvPr>
          <p:cNvSpPr>
            <a:spLocks noGrp="1"/>
          </p:cNvSpPr>
          <p:nvPr>
            <p:ph type="dt" sz="half" idx="10"/>
          </p:nvPr>
        </p:nvSpPr>
        <p:spPr/>
        <p:txBody>
          <a:bodyPr/>
          <a:lstStyle/>
          <a:p>
            <a:fld id="{1D8BD707-D9CF-40AE-B4C6-C98DA3205C09}" type="datetimeFigureOut">
              <a:rPr lang="en-US" smtClean="0"/>
              <a:t>1/13/2023</a:t>
            </a:fld>
            <a:endParaRPr lang="en-US"/>
          </a:p>
        </p:txBody>
      </p:sp>
      <p:sp>
        <p:nvSpPr>
          <p:cNvPr id="6" name="Footer Placeholder 5">
            <a:extLst>
              <a:ext uri="{FF2B5EF4-FFF2-40B4-BE49-F238E27FC236}">
                <a16:creationId xmlns:a16="http://schemas.microsoft.com/office/drawing/2014/main" id="{20084F92-9C6A-42DE-8A8F-A5A8A371F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221D85-DC2C-433B-8FD7-6560F2C035C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5065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0193-0498-454B-9CE5-87A762846EF3}"/>
              </a:ext>
            </a:extLst>
          </p:cNvPr>
          <p:cNvSpPr>
            <a:spLocks noGrp="1"/>
          </p:cNvSpPr>
          <p:nvPr>
            <p:ph type="title"/>
          </p:nvPr>
        </p:nvSpPr>
        <p:spPr>
          <a:xfrm>
            <a:off x="944762" y="685800"/>
            <a:ext cx="4423767" cy="2400300"/>
          </a:xfrm>
        </p:spPr>
        <p:txBody>
          <a:bodyPr anchor="b"/>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28B87676-EC5F-4DF7-8FB4-E4A0955373B5}"/>
              </a:ext>
            </a:extLst>
          </p:cNvPr>
          <p:cNvSpPr>
            <a:spLocks noGrp="1"/>
          </p:cNvSpPr>
          <p:nvPr>
            <p:ph type="pic" idx="1"/>
          </p:nvPr>
        </p:nvSpPr>
        <p:spPr>
          <a:xfrm>
            <a:off x="5831087" y="1481138"/>
            <a:ext cx="6943725" cy="7310438"/>
          </a:xfrm>
        </p:spPr>
        <p:txBody>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endParaRPr lang="en-US"/>
          </a:p>
        </p:txBody>
      </p:sp>
      <p:sp>
        <p:nvSpPr>
          <p:cNvPr id="4" name="Text Placeholder 3">
            <a:extLst>
              <a:ext uri="{FF2B5EF4-FFF2-40B4-BE49-F238E27FC236}">
                <a16:creationId xmlns:a16="http://schemas.microsoft.com/office/drawing/2014/main" id="{6B411295-9DEE-4F43-A1D1-6DC9D042323C}"/>
              </a:ext>
            </a:extLst>
          </p:cNvPr>
          <p:cNvSpPr>
            <a:spLocks noGrp="1"/>
          </p:cNvSpPr>
          <p:nvPr>
            <p:ph type="body" sz="half" idx="2"/>
          </p:nvPr>
        </p:nvSpPr>
        <p:spPr>
          <a:xfrm>
            <a:off x="944762" y="3086100"/>
            <a:ext cx="4423767"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a:extLst>
              <a:ext uri="{FF2B5EF4-FFF2-40B4-BE49-F238E27FC236}">
                <a16:creationId xmlns:a16="http://schemas.microsoft.com/office/drawing/2014/main" id="{05B81145-0F61-47BB-9A17-18177264F33A}"/>
              </a:ext>
            </a:extLst>
          </p:cNvPr>
          <p:cNvSpPr>
            <a:spLocks noGrp="1"/>
          </p:cNvSpPr>
          <p:nvPr>
            <p:ph type="dt" sz="half" idx="10"/>
          </p:nvPr>
        </p:nvSpPr>
        <p:spPr/>
        <p:txBody>
          <a:bodyPr/>
          <a:lstStyle/>
          <a:p>
            <a:fld id="{1D8BD707-D9CF-40AE-B4C6-C98DA3205C09}" type="datetimeFigureOut">
              <a:rPr lang="en-US" smtClean="0"/>
              <a:t>1/13/2023</a:t>
            </a:fld>
            <a:endParaRPr lang="en-US"/>
          </a:p>
        </p:txBody>
      </p:sp>
      <p:sp>
        <p:nvSpPr>
          <p:cNvPr id="6" name="Footer Placeholder 5">
            <a:extLst>
              <a:ext uri="{FF2B5EF4-FFF2-40B4-BE49-F238E27FC236}">
                <a16:creationId xmlns:a16="http://schemas.microsoft.com/office/drawing/2014/main" id="{08FD627A-E5E4-4315-87DC-84FCF8688A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47916-A27D-47C7-AAF6-C9EC296462D0}"/>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2746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457C5-654B-4371-9F43-56D72E51A364}"/>
              </a:ext>
            </a:extLst>
          </p:cNvPr>
          <p:cNvSpPr>
            <a:spLocks noGrp="1"/>
          </p:cNvSpPr>
          <p:nvPr>
            <p:ph type="title"/>
          </p:nvPr>
        </p:nvSpPr>
        <p:spPr>
          <a:xfrm>
            <a:off x="942975" y="547688"/>
            <a:ext cx="1183005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297A7-52F3-48B4-9264-8CC8E49F379D}"/>
              </a:ext>
            </a:extLst>
          </p:cNvPr>
          <p:cNvSpPr>
            <a:spLocks noGrp="1"/>
          </p:cNvSpPr>
          <p:nvPr>
            <p:ph type="body" idx="1"/>
          </p:nvPr>
        </p:nvSpPr>
        <p:spPr>
          <a:xfrm>
            <a:off x="942975" y="2738438"/>
            <a:ext cx="1183005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4A40D-D0F8-464D-AD89-1608E4DC65FB}"/>
              </a:ext>
            </a:extLst>
          </p:cNvPr>
          <p:cNvSpPr>
            <a:spLocks noGrp="1"/>
          </p:cNvSpPr>
          <p:nvPr>
            <p:ph type="dt" sz="half" idx="2"/>
          </p:nvPr>
        </p:nvSpPr>
        <p:spPr>
          <a:xfrm>
            <a:off x="942975" y="9534526"/>
            <a:ext cx="3086100" cy="547688"/>
          </a:xfrm>
          <a:prstGeom prst="rect">
            <a:avLst/>
          </a:prstGeom>
        </p:spPr>
        <p:txBody>
          <a:bodyPr vert="horz" lIns="91440" tIns="45720" rIns="91440" bIns="45720" rtlCol="0" anchor="ctr"/>
          <a:lstStyle>
            <a:lvl1pPr algn="l">
              <a:defRPr sz="1350">
                <a:solidFill>
                  <a:schemeClr val="tx1">
                    <a:tint val="75000"/>
                  </a:schemeClr>
                </a:solidFill>
              </a:defRPr>
            </a:lvl1pPr>
          </a:lstStyle>
          <a:p>
            <a:fld id="{1D8BD707-D9CF-40AE-B4C6-C98DA3205C09}" type="datetimeFigureOut">
              <a:rPr lang="en-US" smtClean="0"/>
              <a:t>1/13/2023</a:t>
            </a:fld>
            <a:endParaRPr lang="en-US"/>
          </a:p>
        </p:txBody>
      </p:sp>
      <p:sp>
        <p:nvSpPr>
          <p:cNvPr id="5" name="Footer Placeholder 4">
            <a:extLst>
              <a:ext uri="{FF2B5EF4-FFF2-40B4-BE49-F238E27FC236}">
                <a16:creationId xmlns:a16="http://schemas.microsoft.com/office/drawing/2014/main" id="{9C088B49-B6B0-4E57-9886-AFAE31759DD9}"/>
              </a:ext>
            </a:extLst>
          </p:cNvPr>
          <p:cNvSpPr>
            <a:spLocks noGrp="1"/>
          </p:cNvSpPr>
          <p:nvPr>
            <p:ph type="ftr" sz="quarter" idx="3"/>
          </p:nvPr>
        </p:nvSpPr>
        <p:spPr>
          <a:xfrm>
            <a:off x="4543425" y="9534526"/>
            <a:ext cx="4629150" cy="547688"/>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9127B-1869-45FF-97C7-315801115887}"/>
              </a:ext>
            </a:extLst>
          </p:cNvPr>
          <p:cNvSpPr>
            <a:spLocks noGrp="1"/>
          </p:cNvSpPr>
          <p:nvPr>
            <p:ph type="sldNum" sz="quarter" idx="4"/>
          </p:nvPr>
        </p:nvSpPr>
        <p:spPr>
          <a:xfrm>
            <a:off x="9686925" y="9534526"/>
            <a:ext cx="3086100"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7915383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53359511@N00/626089222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BIx_OsfbCk?feature=oembed" TargetMode="Externa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exels.com/photo/photo-of-two-people-shakehands-20581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ublicdomainpictures.net/view-image.php?image=8178&amp;picture=rusty-keys&amp;large=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A-t8uimmx6k?feature=oembed"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p:nvPr/>
        </p:nvSpPr>
        <p:spPr>
          <a:xfrm>
            <a:off x="0" y="1373871"/>
            <a:ext cx="13716000" cy="5832157"/>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6" name="object 6"/>
          <p:cNvSpPr txBox="1">
            <a:spLocks noGrp="1"/>
          </p:cNvSpPr>
          <p:nvPr>
            <p:ph type="title"/>
          </p:nvPr>
        </p:nvSpPr>
        <p:spPr>
          <a:xfrm>
            <a:off x="365760" y="3616823"/>
            <a:ext cx="13112495" cy="1211774"/>
          </a:xfrm>
          <a:prstGeom prst="rect">
            <a:avLst/>
          </a:prstGeom>
        </p:spPr>
        <p:txBody>
          <a:bodyPr vert="horz" wrap="square" lIns="0" tIns="120491" rIns="0" bIns="0" rtlCol="0">
            <a:spAutoFit/>
          </a:bodyPr>
          <a:lstStyle/>
          <a:p>
            <a:pPr marL="9525" marR="3810" algn="ctr">
              <a:lnSpc>
                <a:spcPts val="8775"/>
              </a:lnSpc>
              <a:spcBef>
                <a:spcPts val="949"/>
              </a:spcBef>
            </a:pPr>
            <a:r>
              <a:rPr lang="en-US" sz="7200" spc="570" dirty="0">
                <a:solidFill>
                  <a:srgbClr val="1B263C"/>
                </a:solidFill>
              </a:rPr>
              <a:t>Hand Safety</a:t>
            </a:r>
            <a:endParaRPr lang="en-US" dirty="0"/>
          </a:p>
        </p:txBody>
      </p:sp>
      <p:pic>
        <p:nvPicPr>
          <p:cNvPr id="7" name="object 7"/>
          <p:cNvPicPr/>
          <p:nvPr/>
        </p:nvPicPr>
        <p:blipFill>
          <a:blip r:embed="rId3" cstate="print"/>
          <a:stretch>
            <a:fillRect/>
          </a:stretch>
        </p:blipFill>
        <p:spPr>
          <a:xfrm>
            <a:off x="805697" y="5590303"/>
            <a:ext cx="6257924" cy="221456"/>
          </a:xfrm>
          <a:prstGeom prst="rect">
            <a:avLst/>
          </a:prstGeom>
        </p:spPr>
      </p:pic>
      <p:sp>
        <p:nvSpPr>
          <p:cNvPr id="10" name="object 10"/>
          <p:cNvSpPr txBox="1"/>
          <p:nvPr/>
        </p:nvSpPr>
        <p:spPr>
          <a:xfrm>
            <a:off x="805696" y="6268465"/>
            <a:ext cx="3461504" cy="563616"/>
          </a:xfrm>
          <a:prstGeom prst="rect">
            <a:avLst/>
          </a:prstGeom>
        </p:spPr>
        <p:txBody>
          <a:bodyPr vert="horz" wrap="square" lIns="0" tIns="9525" rIns="0" bIns="0" rtlCol="0" anchor="t">
            <a:spAutoFit/>
          </a:bodyPr>
          <a:lstStyle/>
          <a:p>
            <a:pPr marL="9525">
              <a:spcBef>
                <a:spcPts val="75"/>
              </a:spcBef>
            </a:pPr>
            <a:r>
              <a:rPr lang="en-US" sz="3600" spc="26" dirty="0">
                <a:solidFill>
                  <a:srgbClr val="1B263C"/>
                </a:solidFill>
                <a:latin typeface="Tahoma"/>
                <a:cs typeface="Tahoma"/>
              </a:rPr>
              <a:t>January 2023</a:t>
            </a:r>
            <a:endParaRPr sz="3600" dirty="0">
              <a:latin typeface="Tahoma"/>
              <a:cs typeface="Tahom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28000" r="-2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dirty="0">
                <a:solidFill>
                  <a:schemeClr val="bg1"/>
                </a:solidFill>
              </a:rPr>
              <a:t>Safety Hazards</a:t>
            </a:r>
          </a:p>
        </p:txBody>
      </p:sp>
      <p:sp>
        <p:nvSpPr>
          <p:cNvPr id="7" name="Content Placeholder 4">
            <a:extLst>
              <a:ext uri="{FF2B5EF4-FFF2-40B4-BE49-F238E27FC236}">
                <a16:creationId xmlns:a16="http://schemas.microsoft.com/office/drawing/2014/main" id="{C30DBAB2-41DC-605B-1FB2-768B459B3DB5}"/>
              </a:ext>
            </a:extLst>
          </p:cNvPr>
          <p:cNvSpPr txBox="1">
            <a:spLocks/>
          </p:cNvSpPr>
          <p:nvPr/>
        </p:nvSpPr>
        <p:spPr>
          <a:xfrm>
            <a:off x="426720" y="5650419"/>
            <a:ext cx="13021056" cy="3296489"/>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sp>
        <p:nvSpPr>
          <p:cNvPr id="6" name="Content Placeholder 2">
            <a:extLst>
              <a:ext uri="{FF2B5EF4-FFF2-40B4-BE49-F238E27FC236}">
                <a16:creationId xmlns:a16="http://schemas.microsoft.com/office/drawing/2014/main" id="{044E2238-B3BC-3724-3627-A55F9A1C1973}"/>
              </a:ext>
            </a:extLst>
          </p:cNvPr>
          <p:cNvSpPr txBox="1">
            <a:spLocks/>
          </p:cNvSpPr>
          <p:nvPr/>
        </p:nvSpPr>
        <p:spPr>
          <a:xfrm>
            <a:off x="457200" y="2266950"/>
            <a:ext cx="12832079" cy="7696200"/>
          </a:xfrm>
          <a:prstGeom prst="rect">
            <a:avLst/>
          </a:prstGeom>
        </p:spPr>
        <p:txBody>
          <a:bodyPr vert="horz" lIns="91440" tIns="45720" rIns="91440" bIns="45720" rtlCol="0" anchor="t">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r>
              <a:rPr lang="en-US" sz="4800" dirty="0">
                <a:cs typeface="Calibri" panose="020F0502020204030204"/>
              </a:rPr>
              <a:t> Pinch Points</a:t>
            </a:r>
          </a:p>
          <a:p>
            <a:r>
              <a:rPr lang="en-US" sz="4800" dirty="0">
                <a:cs typeface="Calibri" panose="020F0502020204030204"/>
              </a:rPr>
              <a:t> Hot or Cold spots</a:t>
            </a:r>
          </a:p>
          <a:p>
            <a:r>
              <a:rPr lang="en-US" sz="4800" dirty="0">
                <a:cs typeface="Calibri" panose="020F0502020204030204"/>
              </a:rPr>
              <a:t> Rotating Equipment Pieces</a:t>
            </a:r>
          </a:p>
          <a:p>
            <a:r>
              <a:rPr lang="en-US" sz="4800" dirty="0">
                <a:cs typeface="Calibri" panose="020F0502020204030204"/>
              </a:rPr>
              <a:t> Automated Machines</a:t>
            </a:r>
          </a:p>
          <a:p>
            <a:pPr marL="0" indent="0">
              <a:buNone/>
            </a:pPr>
            <a:endParaRPr lang="en-US" sz="4800" dirty="0">
              <a:cs typeface="Calibri" panose="020F0502020204030204"/>
            </a:endParaRPr>
          </a:p>
        </p:txBody>
      </p:sp>
    </p:spTree>
    <p:extLst>
      <p:ext uri="{BB962C8B-B14F-4D97-AF65-F5344CB8AC3E}">
        <p14:creationId xmlns:p14="http://schemas.microsoft.com/office/powerpoint/2010/main" val="15657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l="-15000" r="-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dirty="0">
                <a:solidFill>
                  <a:schemeClr val="bg1"/>
                </a:solidFill>
              </a:rPr>
              <a:t>Chemical Hazards</a:t>
            </a:r>
          </a:p>
        </p:txBody>
      </p:sp>
      <p:sp>
        <p:nvSpPr>
          <p:cNvPr id="7" name="Content Placeholder 4">
            <a:extLst>
              <a:ext uri="{FF2B5EF4-FFF2-40B4-BE49-F238E27FC236}">
                <a16:creationId xmlns:a16="http://schemas.microsoft.com/office/drawing/2014/main" id="{C30DBAB2-41DC-605B-1FB2-768B459B3DB5}"/>
              </a:ext>
            </a:extLst>
          </p:cNvPr>
          <p:cNvSpPr txBox="1">
            <a:spLocks/>
          </p:cNvSpPr>
          <p:nvPr/>
        </p:nvSpPr>
        <p:spPr>
          <a:xfrm>
            <a:off x="426720" y="5650419"/>
            <a:ext cx="13021056" cy="3296489"/>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sp>
        <p:nvSpPr>
          <p:cNvPr id="6" name="Content Placeholder 2">
            <a:extLst>
              <a:ext uri="{FF2B5EF4-FFF2-40B4-BE49-F238E27FC236}">
                <a16:creationId xmlns:a16="http://schemas.microsoft.com/office/drawing/2014/main" id="{044E2238-B3BC-3724-3627-A55F9A1C1973}"/>
              </a:ext>
            </a:extLst>
          </p:cNvPr>
          <p:cNvSpPr txBox="1">
            <a:spLocks/>
          </p:cNvSpPr>
          <p:nvPr/>
        </p:nvSpPr>
        <p:spPr>
          <a:xfrm>
            <a:off x="457200" y="2266950"/>
            <a:ext cx="12832079" cy="7696200"/>
          </a:xfrm>
          <a:prstGeom prst="rect">
            <a:avLst/>
          </a:prstGeom>
        </p:spPr>
        <p:txBody>
          <a:bodyPr vert="horz" lIns="91440" tIns="45720" rIns="91440" bIns="45720" rtlCol="0" anchor="t">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r>
              <a:rPr lang="en-US" sz="4800" dirty="0">
                <a:cs typeface="Calibri" panose="020F0502020204030204"/>
              </a:rPr>
              <a:t> Rashes</a:t>
            </a:r>
          </a:p>
          <a:p>
            <a:r>
              <a:rPr lang="en-US" sz="4800" dirty="0">
                <a:cs typeface="Calibri" panose="020F0502020204030204"/>
              </a:rPr>
              <a:t> Chemical burns</a:t>
            </a:r>
          </a:p>
          <a:p>
            <a:r>
              <a:rPr lang="en-US" sz="4800" dirty="0">
                <a:cs typeface="Calibri" panose="020F0502020204030204"/>
              </a:rPr>
              <a:t> Cancer</a:t>
            </a:r>
          </a:p>
        </p:txBody>
      </p:sp>
    </p:spTree>
    <p:extLst>
      <p:ext uri="{BB962C8B-B14F-4D97-AF65-F5344CB8AC3E}">
        <p14:creationId xmlns:p14="http://schemas.microsoft.com/office/powerpoint/2010/main" val="288959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dirty="0">
                <a:solidFill>
                  <a:schemeClr val="bg1"/>
                </a:solidFill>
              </a:rPr>
              <a:t>Ergonomic Hazards</a:t>
            </a:r>
          </a:p>
        </p:txBody>
      </p:sp>
      <p:sp>
        <p:nvSpPr>
          <p:cNvPr id="7" name="Content Placeholder 4">
            <a:extLst>
              <a:ext uri="{FF2B5EF4-FFF2-40B4-BE49-F238E27FC236}">
                <a16:creationId xmlns:a16="http://schemas.microsoft.com/office/drawing/2014/main" id="{C30DBAB2-41DC-605B-1FB2-768B459B3DB5}"/>
              </a:ext>
            </a:extLst>
          </p:cNvPr>
          <p:cNvSpPr txBox="1">
            <a:spLocks/>
          </p:cNvSpPr>
          <p:nvPr/>
        </p:nvSpPr>
        <p:spPr>
          <a:xfrm>
            <a:off x="426720" y="5650419"/>
            <a:ext cx="13021056" cy="3296489"/>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sp>
        <p:nvSpPr>
          <p:cNvPr id="6" name="Content Placeholder 2">
            <a:extLst>
              <a:ext uri="{FF2B5EF4-FFF2-40B4-BE49-F238E27FC236}">
                <a16:creationId xmlns:a16="http://schemas.microsoft.com/office/drawing/2014/main" id="{044E2238-B3BC-3724-3627-A55F9A1C1973}"/>
              </a:ext>
            </a:extLst>
          </p:cNvPr>
          <p:cNvSpPr txBox="1">
            <a:spLocks/>
          </p:cNvSpPr>
          <p:nvPr/>
        </p:nvSpPr>
        <p:spPr>
          <a:xfrm>
            <a:off x="457200" y="2266950"/>
            <a:ext cx="12832079" cy="7696200"/>
          </a:xfrm>
          <a:prstGeom prst="rect">
            <a:avLst/>
          </a:prstGeom>
        </p:spPr>
        <p:txBody>
          <a:bodyPr vert="horz" lIns="91440" tIns="45720" rIns="91440" bIns="45720" rtlCol="0" anchor="t">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r>
              <a:rPr lang="en-US" sz="4800" dirty="0">
                <a:cs typeface="Calibri" panose="020F0502020204030204"/>
              </a:rPr>
              <a:t> Repetitive motion </a:t>
            </a:r>
          </a:p>
          <a:p>
            <a:r>
              <a:rPr lang="en-US" sz="4800" dirty="0">
                <a:cs typeface="Calibri" panose="020F0502020204030204"/>
              </a:rPr>
              <a:t> Vibration </a:t>
            </a:r>
            <a:endParaRPr lang="en-US" sz="4350" dirty="0">
              <a:cs typeface="Calibri" panose="020F0502020204030204"/>
            </a:endParaRPr>
          </a:p>
          <a:p>
            <a:r>
              <a:rPr lang="en-US" sz="4350" dirty="0">
                <a:cs typeface="Calibri" panose="020F0502020204030204"/>
              </a:rPr>
              <a:t> </a:t>
            </a:r>
            <a:r>
              <a:rPr lang="en-US" sz="4800" dirty="0">
                <a:cs typeface="Calibri" panose="020F0502020204030204"/>
              </a:rPr>
              <a:t>Tissue compression</a:t>
            </a:r>
          </a:p>
        </p:txBody>
      </p:sp>
    </p:spTree>
    <p:extLst>
      <p:ext uri="{BB962C8B-B14F-4D97-AF65-F5344CB8AC3E}">
        <p14:creationId xmlns:p14="http://schemas.microsoft.com/office/powerpoint/2010/main" val="170876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dirty="0">
                <a:solidFill>
                  <a:schemeClr val="bg1"/>
                </a:solidFill>
              </a:rPr>
              <a:t>Personal Factors</a:t>
            </a:r>
          </a:p>
        </p:txBody>
      </p:sp>
      <p:sp>
        <p:nvSpPr>
          <p:cNvPr id="7" name="Content Placeholder 4">
            <a:extLst>
              <a:ext uri="{FF2B5EF4-FFF2-40B4-BE49-F238E27FC236}">
                <a16:creationId xmlns:a16="http://schemas.microsoft.com/office/drawing/2014/main" id="{C30DBAB2-41DC-605B-1FB2-768B459B3DB5}"/>
              </a:ext>
            </a:extLst>
          </p:cNvPr>
          <p:cNvSpPr txBox="1">
            <a:spLocks/>
          </p:cNvSpPr>
          <p:nvPr/>
        </p:nvSpPr>
        <p:spPr>
          <a:xfrm>
            <a:off x="426720" y="5650419"/>
            <a:ext cx="13021056" cy="3296489"/>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sp>
        <p:nvSpPr>
          <p:cNvPr id="6" name="Content Placeholder 2">
            <a:extLst>
              <a:ext uri="{FF2B5EF4-FFF2-40B4-BE49-F238E27FC236}">
                <a16:creationId xmlns:a16="http://schemas.microsoft.com/office/drawing/2014/main" id="{044E2238-B3BC-3724-3627-A55F9A1C1973}"/>
              </a:ext>
            </a:extLst>
          </p:cNvPr>
          <p:cNvSpPr txBox="1">
            <a:spLocks/>
          </p:cNvSpPr>
          <p:nvPr/>
        </p:nvSpPr>
        <p:spPr>
          <a:xfrm>
            <a:off x="457200" y="2266950"/>
            <a:ext cx="12832079" cy="7696200"/>
          </a:xfrm>
          <a:prstGeom prst="rect">
            <a:avLst/>
          </a:prstGeom>
        </p:spPr>
        <p:txBody>
          <a:bodyPr vert="horz" lIns="91440" tIns="45720" rIns="91440" bIns="45720" rtlCol="0" anchor="t">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r>
              <a:rPr lang="en-US" sz="4800" dirty="0">
                <a:cs typeface="Calibri" panose="020F0502020204030204"/>
              </a:rPr>
              <a:t> Carelessness</a:t>
            </a:r>
          </a:p>
          <a:p>
            <a:r>
              <a:rPr lang="en-US" sz="4800" dirty="0">
                <a:cs typeface="Calibri" panose="020F0502020204030204"/>
              </a:rPr>
              <a:t> Lack of Awareness</a:t>
            </a:r>
          </a:p>
          <a:p>
            <a:r>
              <a:rPr lang="en-US" sz="4800" dirty="0">
                <a:cs typeface="Calibri" panose="020F0502020204030204"/>
              </a:rPr>
              <a:t> Boredom</a:t>
            </a:r>
          </a:p>
          <a:p>
            <a:r>
              <a:rPr lang="en-US" sz="4800" dirty="0">
                <a:cs typeface="Calibri" panose="020F0502020204030204"/>
              </a:rPr>
              <a:t> Disregard for Safety Procedures</a:t>
            </a:r>
          </a:p>
          <a:p>
            <a:r>
              <a:rPr lang="en-US" sz="4800" dirty="0">
                <a:cs typeface="Calibri" panose="020F0502020204030204"/>
              </a:rPr>
              <a:t> Distractions</a:t>
            </a:r>
          </a:p>
          <a:p>
            <a:endParaRPr lang="en-US" sz="4800" dirty="0">
              <a:cs typeface="Calibri" panose="020F0502020204030204"/>
            </a:endParaRPr>
          </a:p>
        </p:txBody>
      </p:sp>
    </p:spTree>
    <p:extLst>
      <p:ext uri="{BB962C8B-B14F-4D97-AF65-F5344CB8AC3E}">
        <p14:creationId xmlns:p14="http://schemas.microsoft.com/office/powerpoint/2010/main" val="413022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dirty="0">
                <a:solidFill>
                  <a:schemeClr val="bg1"/>
                </a:solidFill>
              </a:rPr>
              <a:t>Check on Learning</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197224" y="2247900"/>
            <a:ext cx="12628189" cy="7620000"/>
          </a:xfrm>
        </p:spPr>
        <p:txBody>
          <a:bodyPr>
            <a:normAutofit/>
          </a:bodyPr>
          <a:lstStyle/>
          <a:p>
            <a:pPr marL="1543050" lvl="3" indent="0">
              <a:buNone/>
            </a:pPr>
            <a:r>
              <a:rPr lang="en-US" sz="3675" dirty="0"/>
              <a:t>Which type of hazard do Musculoskeletal disorders fall under?</a:t>
            </a:r>
          </a:p>
          <a:p>
            <a:pPr marL="1543050" lvl="3" indent="0">
              <a:buNone/>
            </a:pPr>
            <a:endParaRPr lang="en-US" sz="3675" dirty="0"/>
          </a:p>
          <a:p>
            <a:pPr marL="1543050" lvl="3" indent="0">
              <a:buNone/>
            </a:pPr>
            <a:r>
              <a:rPr lang="en-US" sz="3675" dirty="0"/>
              <a:t>A ) Chemical Hazards</a:t>
            </a:r>
          </a:p>
          <a:p>
            <a:pPr marL="1543050" lvl="3" indent="0">
              <a:buNone/>
            </a:pPr>
            <a:endParaRPr lang="en-US" sz="3675" dirty="0"/>
          </a:p>
          <a:p>
            <a:pPr marL="1543050" lvl="3" indent="0">
              <a:buNone/>
            </a:pPr>
            <a:r>
              <a:rPr lang="en-US" sz="3675" dirty="0"/>
              <a:t>B ) Personal Factors</a:t>
            </a:r>
          </a:p>
          <a:p>
            <a:pPr marL="1543050" lvl="3" indent="0">
              <a:buNone/>
            </a:pPr>
            <a:endParaRPr lang="en-US" sz="3675" dirty="0"/>
          </a:p>
          <a:p>
            <a:pPr marL="1543050" lvl="3" indent="0">
              <a:buNone/>
            </a:pPr>
            <a:r>
              <a:rPr lang="en-US" sz="3675" dirty="0"/>
              <a:t>C ) Safety Hazards</a:t>
            </a:r>
          </a:p>
          <a:p>
            <a:pPr marL="1543050" lvl="3" indent="0">
              <a:buNone/>
            </a:pPr>
            <a:endParaRPr lang="en-US" sz="3675" dirty="0"/>
          </a:p>
          <a:p>
            <a:pPr marL="1543050" lvl="3" indent="0">
              <a:buNone/>
            </a:pPr>
            <a:r>
              <a:rPr lang="en-US" sz="3675" dirty="0"/>
              <a:t>D ) Ergonomic Hazards</a:t>
            </a:r>
          </a:p>
        </p:txBody>
      </p:sp>
    </p:spTree>
    <p:extLst>
      <p:ext uri="{BB962C8B-B14F-4D97-AF65-F5344CB8AC3E}">
        <p14:creationId xmlns:p14="http://schemas.microsoft.com/office/powerpoint/2010/main" val="95924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l="-28000" r="-2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dirty="0">
                <a:solidFill>
                  <a:schemeClr val="bg1"/>
                </a:solidFill>
              </a:rPr>
              <a:t>Preventing Hand Injuries</a:t>
            </a:r>
          </a:p>
        </p:txBody>
      </p:sp>
      <p:sp>
        <p:nvSpPr>
          <p:cNvPr id="7" name="Content Placeholder 4">
            <a:extLst>
              <a:ext uri="{FF2B5EF4-FFF2-40B4-BE49-F238E27FC236}">
                <a16:creationId xmlns:a16="http://schemas.microsoft.com/office/drawing/2014/main" id="{C30DBAB2-41DC-605B-1FB2-768B459B3DB5}"/>
              </a:ext>
            </a:extLst>
          </p:cNvPr>
          <p:cNvSpPr txBox="1">
            <a:spLocks/>
          </p:cNvSpPr>
          <p:nvPr/>
        </p:nvSpPr>
        <p:spPr>
          <a:xfrm>
            <a:off x="426720" y="5650419"/>
            <a:ext cx="13021056" cy="3296489"/>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grpSp>
        <p:nvGrpSpPr>
          <p:cNvPr id="3" name="Group 2">
            <a:extLst>
              <a:ext uri="{FF2B5EF4-FFF2-40B4-BE49-F238E27FC236}">
                <a16:creationId xmlns:a16="http://schemas.microsoft.com/office/drawing/2014/main" id="{B9B6F83E-F492-46A2-BE4C-E46EC6C1526C}"/>
              </a:ext>
            </a:extLst>
          </p:cNvPr>
          <p:cNvGrpSpPr/>
          <p:nvPr/>
        </p:nvGrpSpPr>
        <p:grpSpPr>
          <a:xfrm>
            <a:off x="724705" y="2380416"/>
            <a:ext cx="12266589" cy="1669785"/>
            <a:chOff x="0" y="865730"/>
            <a:chExt cx="7631705" cy="719549"/>
          </a:xfrm>
        </p:grpSpPr>
        <p:sp>
          <p:nvSpPr>
            <p:cNvPr id="4" name="Rectangle: Rounded Corners 3">
              <a:extLst>
                <a:ext uri="{FF2B5EF4-FFF2-40B4-BE49-F238E27FC236}">
                  <a16:creationId xmlns:a16="http://schemas.microsoft.com/office/drawing/2014/main" id="{FF04E1D9-3C5D-466E-0423-B3A0636589C2}"/>
                </a:ext>
              </a:extLst>
            </p:cNvPr>
            <p:cNvSpPr/>
            <p:nvPr/>
          </p:nvSpPr>
          <p:spPr>
            <a:xfrm>
              <a:off x="0" y="865730"/>
              <a:ext cx="7631705" cy="719549"/>
            </a:xfrm>
            <a:prstGeom prst="roundRect">
              <a:avLst/>
            </a:prstGeom>
            <a:solidFill>
              <a:srgbClr val="B1A279"/>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5" name="Rectangle: Rounded Corners 4">
              <a:extLst>
                <a:ext uri="{FF2B5EF4-FFF2-40B4-BE49-F238E27FC236}">
                  <a16:creationId xmlns:a16="http://schemas.microsoft.com/office/drawing/2014/main" id="{C78ABE73-C603-45A9-A3E4-9AE8367B57EC}"/>
                </a:ext>
              </a:extLst>
            </p:cNvPr>
            <p:cNvSpPr txBox="1"/>
            <p:nvPr/>
          </p:nvSpPr>
          <p:spPr>
            <a:xfrm>
              <a:off x="35125" y="900855"/>
              <a:ext cx="7561455" cy="649299"/>
            </a:xfrm>
            <a:prstGeom prst="rect">
              <a:avLst/>
            </a:prstGeom>
            <a:solidFill>
              <a:srgbClr val="B1A279"/>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sz="5400" dirty="0">
                  <a:latin typeface="TwCenMT-Regular"/>
                </a:rPr>
                <a:t>Engineering Controls</a:t>
              </a:r>
              <a:endParaRPr lang="en-US" altLang="en-US" sz="5400" dirty="0">
                <a:latin typeface="TwCenMT-Regular"/>
              </a:endParaRPr>
            </a:p>
          </p:txBody>
        </p:sp>
      </p:grpSp>
      <p:grpSp>
        <p:nvGrpSpPr>
          <p:cNvPr id="8" name="Group 7">
            <a:extLst>
              <a:ext uri="{FF2B5EF4-FFF2-40B4-BE49-F238E27FC236}">
                <a16:creationId xmlns:a16="http://schemas.microsoft.com/office/drawing/2014/main" id="{B9B6F83E-F492-46A2-BE4C-E46EC6C1526C}"/>
              </a:ext>
            </a:extLst>
          </p:cNvPr>
          <p:cNvGrpSpPr/>
          <p:nvPr/>
        </p:nvGrpSpPr>
        <p:grpSpPr>
          <a:xfrm>
            <a:off x="724705" y="4613736"/>
            <a:ext cx="12266589" cy="1669785"/>
            <a:chOff x="0" y="865730"/>
            <a:chExt cx="7631705" cy="719549"/>
          </a:xfrm>
        </p:grpSpPr>
        <p:sp>
          <p:nvSpPr>
            <p:cNvPr id="9" name="Rectangle: Rounded Corners 8">
              <a:extLst>
                <a:ext uri="{FF2B5EF4-FFF2-40B4-BE49-F238E27FC236}">
                  <a16:creationId xmlns:a16="http://schemas.microsoft.com/office/drawing/2014/main" id="{FF04E1D9-3C5D-466E-0423-B3A0636589C2}"/>
                </a:ext>
              </a:extLst>
            </p:cNvPr>
            <p:cNvSpPr/>
            <p:nvPr/>
          </p:nvSpPr>
          <p:spPr>
            <a:xfrm>
              <a:off x="0" y="865730"/>
              <a:ext cx="7631705" cy="719549"/>
            </a:xfrm>
            <a:prstGeom prst="roundRect">
              <a:avLst/>
            </a:prstGeom>
            <a:solidFill>
              <a:srgbClr val="B1A279"/>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C78ABE73-C603-45A9-A3E4-9AE8367B57EC}"/>
                </a:ext>
              </a:extLst>
            </p:cNvPr>
            <p:cNvSpPr txBox="1"/>
            <p:nvPr/>
          </p:nvSpPr>
          <p:spPr>
            <a:xfrm>
              <a:off x="35125" y="900855"/>
              <a:ext cx="7561455" cy="649299"/>
            </a:xfrm>
            <a:prstGeom prst="rect">
              <a:avLst/>
            </a:prstGeom>
            <a:solidFill>
              <a:srgbClr val="B1A279"/>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sz="5400" dirty="0">
                  <a:latin typeface="TwCenMT-Regular"/>
                </a:rPr>
                <a:t>Administrative Controls</a:t>
              </a:r>
              <a:endParaRPr lang="en-US" altLang="en-US" sz="5400" dirty="0">
                <a:latin typeface="TwCenMT-Regular"/>
              </a:endParaRPr>
            </a:p>
          </p:txBody>
        </p:sp>
      </p:grpSp>
      <p:grpSp>
        <p:nvGrpSpPr>
          <p:cNvPr id="11" name="Group 10">
            <a:extLst>
              <a:ext uri="{FF2B5EF4-FFF2-40B4-BE49-F238E27FC236}">
                <a16:creationId xmlns:a16="http://schemas.microsoft.com/office/drawing/2014/main" id="{B9B6F83E-F492-46A2-BE4C-E46EC6C1526C}"/>
              </a:ext>
            </a:extLst>
          </p:cNvPr>
          <p:cNvGrpSpPr/>
          <p:nvPr/>
        </p:nvGrpSpPr>
        <p:grpSpPr>
          <a:xfrm>
            <a:off x="803953" y="6847056"/>
            <a:ext cx="12266589" cy="1669785"/>
            <a:chOff x="0" y="865730"/>
            <a:chExt cx="7631705" cy="719549"/>
          </a:xfrm>
        </p:grpSpPr>
        <p:sp>
          <p:nvSpPr>
            <p:cNvPr id="12" name="Rectangle: Rounded Corners 11">
              <a:extLst>
                <a:ext uri="{FF2B5EF4-FFF2-40B4-BE49-F238E27FC236}">
                  <a16:creationId xmlns:a16="http://schemas.microsoft.com/office/drawing/2014/main" id="{FF04E1D9-3C5D-466E-0423-B3A0636589C2}"/>
                </a:ext>
              </a:extLst>
            </p:cNvPr>
            <p:cNvSpPr/>
            <p:nvPr/>
          </p:nvSpPr>
          <p:spPr>
            <a:xfrm>
              <a:off x="0" y="865730"/>
              <a:ext cx="7631705" cy="719549"/>
            </a:xfrm>
            <a:prstGeom prst="roundRect">
              <a:avLst/>
            </a:prstGeom>
            <a:solidFill>
              <a:srgbClr val="B1A279"/>
            </a:solidFill>
            <a:ln w="25400" cap="flat" cmpd="sng" algn="ctr">
              <a:solidFill>
                <a:srgbClr val="FFFFFF">
                  <a:hueOff val="0"/>
                  <a:satOff val="0"/>
                  <a:lumOff val="0"/>
                  <a:alphaOff val="0"/>
                </a:srgbClr>
              </a:solid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C78ABE73-C603-45A9-A3E4-9AE8367B57EC}"/>
                </a:ext>
              </a:extLst>
            </p:cNvPr>
            <p:cNvSpPr txBox="1"/>
            <p:nvPr/>
          </p:nvSpPr>
          <p:spPr>
            <a:xfrm>
              <a:off x="35125" y="900855"/>
              <a:ext cx="7561455" cy="649299"/>
            </a:xfrm>
            <a:prstGeom prst="rect">
              <a:avLst/>
            </a:prstGeom>
            <a:solidFill>
              <a:srgbClr val="B1A279"/>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lgn="ctr"/>
              <a:r>
                <a:rPr lang="en-US" sz="5400" dirty="0">
                  <a:latin typeface="TwCenMT-Regular"/>
                </a:rPr>
                <a:t>Personal Protective Equipment</a:t>
              </a:r>
              <a:endParaRPr lang="en-US" altLang="en-US" sz="5400" dirty="0">
                <a:latin typeface="TwCenMT-Regular"/>
              </a:endParaRPr>
            </a:p>
          </p:txBody>
        </p:sp>
      </p:grpSp>
    </p:spTree>
    <p:extLst>
      <p:ext uri="{BB962C8B-B14F-4D97-AF65-F5344CB8AC3E}">
        <p14:creationId xmlns:p14="http://schemas.microsoft.com/office/powerpoint/2010/main" val="156758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21000" r="-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dirty="0">
                <a:solidFill>
                  <a:schemeClr val="bg1"/>
                </a:solidFill>
              </a:rPr>
              <a:t>Engineering Controls</a:t>
            </a:r>
          </a:p>
        </p:txBody>
      </p:sp>
      <p:sp>
        <p:nvSpPr>
          <p:cNvPr id="7" name="Content Placeholder 4">
            <a:extLst>
              <a:ext uri="{FF2B5EF4-FFF2-40B4-BE49-F238E27FC236}">
                <a16:creationId xmlns:a16="http://schemas.microsoft.com/office/drawing/2014/main" id="{C30DBAB2-41DC-605B-1FB2-768B459B3DB5}"/>
              </a:ext>
            </a:extLst>
          </p:cNvPr>
          <p:cNvSpPr txBox="1">
            <a:spLocks/>
          </p:cNvSpPr>
          <p:nvPr/>
        </p:nvSpPr>
        <p:spPr>
          <a:xfrm>
            <a:off x="426720" y="5650419"/>
            <a:ext cx="13021056" cy="3296489"/>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sp>
        <p:nvSpPr>
          <p:cNvPr id="6" name="Content Placeholder 2">
            <a:extLst>
              <a:ext uri="{FF2B5EF4-FFF2-40B4-BE49-F238E27FC236}">
                <a16:creationId xmlns:a16="http://schemas.microsoft.com/office/drawing/2014/main" id="{044E2238-B3BC-3724-3627-A55F9A1C1973}"/>
              </a:ext>
            </a:extLst>
          </p:cNvPr>
          <p:cNvSpPr txBox="1">
            <a:spLocks/>
          </p:cNvSpPr>
          <p:nvPr/>
        </p:nvSpPr>
        <p:spPr>
          <a:xfrm>
            <a:off x="457200" y="2266950"/>
            <a:ext cx="12832079" cy="7696200"/>
          </a:xfrm>
          <a:prstGeom prst="rect">
            <a:avLst/>
          </a:prstGeom>
        </p:spPr>
        <p:txBody>
          <a:bodyPr vert="horz" lIns="91440" tIns="45720" rIns="91440" bIns="45720" rtlCol="0" anchor="t">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r>
              <a:rPr lang="en-US" sz="4800" dirty="0">
                <a:cs typeface="Calibri" panose="020F0502020204030204"/>
              </a:rPr>
              <a:t> Physical safety guards</a:t>
            </a:r>
          </a:p>
          <a:p>
            <a:r>
              <a:rPr lang="en-US" sz="4800" dirty="0">
                <a:cs typeface="Calibri" panose="020F0502020204030204"/>
              </a:rPr>
              <a:t> Sensors</a:t>
            </a:r>
          </a:p>
          <a:p>
            <a:r>
              <a:rPr lang="en-US" sz="4800" dirty="0">
                <a:cs typeface="Calibri" panose="020F0502020204030204"/>
              </a:rPr>
              <a:t> Light beams</a:t>
            </a:r>
          </a:p>
          <a:p>
            <a:r>
              <a:rPr lang="en-US" sz="4800" dirty="0">
                <a:cs typeface="Calibri" panose="020F0502020204030204"/>
              </a:rPr>
              <a:t> Safety switches</a:t>
            </a:r>
          </a:p>
          <a:p>
            <a:pPr marL="0" indent="0">
              <a:buNone/>
            </a:pPr>
            <a:endParaRPr lang="en-US" sz="4800" dirty="0">
              <a:cs typeface="Calibri" panose="020F0502020204030204"/>
            </a:endParaRPr>
          </a:p>
        </p:txBody>
      </p:sp>
    </p:spTree>
    <p:extLst>
      <p:ext uri="{BB962C8B-B14F-4D97-AF65-F5344CB8AC3E}">
        <p14:creationId xmlns:p14="http://schemas.microsoft.com/office/powerpoint/2010/main" val="184317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dirty="0">
                <a:solidFill>
                  <a:schemeClr val="bg1"/>
                </a:solidFill>
              </a:rPr>
              <a:t>Administrative Controls</a:t>
            </a:r>
          </a:p>
        </p:txBody>
      </p:sp>
      <p:sp>
        <p:nvSpPr>
          <p:cNvPr id="7" name="Content Placeholder 4">
            <a:extLst>
              <a:ext uri="{FF2B5EF4-FFF2-40B4-BE49-F238E27FC236}">
                <a16:creationId xmlns:a16="http://schemas.microsoft.com/office/drawing/2014/main" id="{C30DBAB2-41DC-605B-1FB2-768B459B3DB5}"/>
              </a:ext>
            </a:extLst>
          </p:cNvPr>
          <p:cNvSpPr txBox="1">
            <a:spLocks/>
          </p:cNvSpPr>
          <p:nvPr/>
        </p:nvSpPr>
        <p:spPr>
          <a:xfrm>
            <a:off x="426720" y="5650419"/>
            <a:ext cx="13021056" cy="3296489"/>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sp>
        <p:nvSpPr>
          <p:cNvPr id="3" name="Content Placeholder 2">
            <a:extLst>
              <a:ext uri="{FF2B5EF4-FFF2-40B4-BE49-F238E27FC236}">
                <a16:creationId xmlns:a16="http://schemas.microsoft.com/office/drawing/2014/main" id="{9DAFCC22-227F-CCBA-721C-17362B211F16}"/>
              </a:ext>
            </a:extLst>
          </p:cNvPr>
          <p:cNvSpPr txBox="1">
            <a:spLocks/>
          </p:cNvSpPr>
          <p:nvPr/>
        </p:nvSpPr>
        <p:spPr>
          <a:xfrm>
            <a:off x="457200" y="2266950"/>
            <a:ext cx="12832079" cy="7696200"/>
          </a:xfrm>
          <a:prstGeom prst="rect">
            <a:avLst/>
          </a:prstGeom>
        </p:spPr>
        <p:txBody>
          <a:bodyPr vert="horz" lIns="91440" tIns="45720" rIns="91440" bIns="45720" rtlCol="0" anchor="t">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r>
              <a:rPr lang="en-US" sz="4800" dirty="0">
                <a:cs typeface="Calibri" panose="020F0502020204030204"/>
              </a:rPr>
              <a:t> Safety policies </a:t>
            </a:r>
          </a:p>
          <a:p>
            <a:r>
              <a:rPr lang="en-US" sz="4800" dirty="0">
                <a:cs typeface="Calibri" panose="020F0502020204030204"/>
              </a:rPr>
              <a:t> Safety training</a:t>
            </a:r>
          </a:p>
          <a:p>
            <a:r>
              <a:rPr lang="en-US" sz="4800" dirty="0">
                <a:cs typeface="Calibri" panose="020F0502020204030204"/>
              </a:rPr>
              <a:t> Lockout Tagout</a:t>
            </a:r>
          </a:p>
          <a:p>
            <a:r>
              <a:rPr lang="en-US" sz="4800" dirty="0">
                <a:cs typeface="Calibri" panose="020F0502020204030204"/>
              </a:rPr>
              <a:t> Warning signs</a:t>
            </a:r>
          </a:p>
          <a:p>
            <a:endParaRPr lang="en-US" sz="4800" dirty="0">
              <a:cs typeface="Calibri" panose="020F0502020204030204"/>
            </a:endParaRPr>
          </a:p>
        </p:txBody>
      </p:sp>
    </p:spTree>
    <p:extLst>
      <p:ext uri="{BB962C8B-B14F-4D97-AF65-F5344CB8AC3E}">
        <p14:creationId xmlns:p14="http://schemas.microsoft.com/office/powerpoint/2010/main" val="232987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D128-1B66-42C4-92EC-D50E97BF7271}"/>
              </a:ext>
            </a:extLst>
          </p:cNvPr>
          <p:cNvSpPr>
            <a:spLocks noGrp="1"/>
          </p:cNvSpPr>
          <p:nvPr>
            <p:ph type="title"/>
          </p:nvPr>
        </p:nvSpPr>
        <p:spPr>
          <a:xfrm>
            <a:off x="0" y="571501"/>
            <a:ext cx="11830050" cy="1066800"/>
          </a:xfrm>
          <a:solidFill>
            <a:schemeClr val="tx2">
              <a:lumMod val="50000"/>
            </a:schemeClr>
          </a:solidFill>
        </p:spPr>
        <p:txBody>
          <a:bodyPr vert="horz" lIns="91440" tIns="45720" rIns="91440" bIns="45720" rtlCol="0" anchor="ctr">
            <a:normAutofit/>
          </a:bodyPr>
          <a:lstStyle/>
          <a:p>
            <a:r>
              <a:rPr lang="en-US" sz="5400" dirty="0">
                <a:solidFill>
                  <a:schemeClr val="bg1"/>
                </a:solidFill>
              </a:rPr>
              <a:t>Personal Protective Equipment (PPE)</a:t>
            </a:r>
            <a:endParaRPr lang="en-US" sz="5400" b="0" i="0" dirty="0">
              <a:solidFill>
                <a:schemeClr val="bg1"/>
              </a:solidFill>
              <a:effectLst/>
              <a:latin typeface="Roboto" panose="02000000000000000000" pitchFamily="2" charset="0"/>
            </a:endParaRPr>
          </a:p>
        </p:txBody>
      </p:sp>
      <p:grpSp>
        <p:nvGrpSpPr>
          <p:cNvPr id="7" name="Group 6" title="Types of Gloves">
            <a:extLst>
              <a:ext uri="{FF2B5EF4-FFF2-40B4-BE49-F238E27FC236}">
                <a16:creationId xmlns:a16="http://schemas.microsoft.com/office/drawing/2014/main" id="{B84FE632-84F2-4C1B-A598-67339B965A4E}"/>
              </a:ext>
            </a:extLst>
          </p:cNvPr>
          <p:cNvGrpSpPr/>
          <p:nvPr/>
        </p:nvGrpSpPr>
        <p:grpSpPr>
          <a:xfrm>
            <a:off x="1219200" y="2171700"/>
            <a:ext cx="10561259" cy="7246850"/>
            <a:chOff x="1014555" y="1933694"/>
            <a:chExt cx="7100731" cy="4065431"/>
          </a:xfrm>
        </p:grpSpPr>
        <p:sp>
          <p:nvSpPr>
            <p:cNvPr id="8" name="Rectangle 4">
              <a:extLst>
                <a:ext uri="{FF2B5EF4-FFF2-40B4-BE49-F238E27FC236}">
                  <a16:creationId xmlns:a16="http://schemas.microsoft.com/office/drawing/2014/main" id="{59E3105F-E527-40B7-BB69-D355C06E440F}"/>
                </a:ext>
              </a:extLst>
            </p:cNvPr>
            <p:cNvSpPr>
              <a:spLocks noChangeArrowheads="1"/>
            </p:cNvSpPr>
            <p:nvPr/>
          </p:nvSpPr>
          <p:spPr bwMode="auto">
            <a:xfrm>
              <a:off x="1395533" y="3411978"/>
              <a:ext cx="1657350" cy="31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spcBef>
                  <a:spcPct val="50000"/>
                </a:spcBef>
              </a:pPr>
              <a:r>
                <a:rPr lang="en-US" sz="3200">
                  <a:solidFill>
                    <a:srgbClr val="000000"/>
                  </a:solidFill>
                  <a:ea typeface="Tahoma" panose="020B0604030504040204" pitchFamily="34" charset="0"/>
                  <a:cs typeface="Tahoma" panose="020B0604030504040204" pitchFamily="34" charset="0"/>
                </a:rPr>
                <a:t>Anti-vibration</a:t>
              </a:r>
            </a:p>
          </p:txBody>
        </p:sp>
        <p:sp>
          <p:nvSpPr>
            <p:cNvPr id="9" name="Rectangle 5">
              <a:extLst>
                <a:ext uri="{FF2B5EF4-FFF2-40B4-BE49-F238E27FC236}">
                  <a16:creationId xmlns:a16="http://schemas.microsoft.com/office/drawing/2014/main" id="{459550F3-F00B-4F6E-910B-E3DB5C4869F8}"/>
                </a:ext>
              </a:extLst>
            </p:cNvPr>
            <p:cNvSpPr>
              <a:spLocks noChangeArrowheads="1"/>
            </p:cNvSpPr>
            <p:nvPr/>
          </p:nvSpPr>
          <p:spPr bwMode="auto">
            <a:xfrm>
              <a:off x="3729016" y="5632395"/>
              <a:ext cx="1884656" cy="31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p>
              <a:pPr algn="ctr" eaLnBrk="0" hangingPunct="0">
                <a:spcBef>
                  <a:spcPct val="50000"/>
                </a:spcBef>
              </a:pPr>
              <a:r>
                <a:rPr lang="en-US" sz="3200">
                  <a:solidFill>
                    <a:srgbClr val="000000"/>
                  </a:solidFill>
                  <a:ea typeface="Tahoma" panose="020B0604030504040204" pitchFamily="34" charset="0"/>
                  <a:cs typeface="Tahoma" panose="020B0604030504040204" pitchFamily="34" charset="0"/>
                </a:rPr>
                <a:t>Heat-resistant</a:t>
              </a:r>
            </a:p>
          </p:txBody>
        </p:sp>
        <p:sp>
          <p:nvSpPr>
            <p:cNvPr id="10" name="Rectangle 9">
              <a:extLst>
                <a:ext uri="{FF2B5EF4-FFF2-40B4-BE49-F238E27FC236}">
                  <a16:creationId xmlns:a16="http://schemas.microsoft.com/office/drawing/2014/main" id="{225372C6-4131-451A-B58D-416204B4F0F8}"/>
                </a:ext>
              </a:extLst>
            </p:cNvPr>
            <p:cNvSpPr>
              <a:spLocks noChangeArrowheads="1"/>
            </p:cNvSpPr>
            <p:nvPr/>
          </p:nvSpPr>
          <p:spPr bwMode="auto">
            <a:xfrm>
              <a:off x="5886436" y="3407216"/>
              <a:ext cx="2228850" cy="31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spcBef>
                  <a:spcPct val="50000"/>
                </a:spcBef>
              </a:pPr>
              <a:r>
                <a:rPr lang="en-US" sz="3200">
                  <a:solidFill>
                    <a:srgbClr val="000000"/>
                  </a:solidFill>
                  <a:ea typeface="Tahoma" panose="020B0604030504040204" pitchFamily="34" charset="0"/>
                  <a:cs typeface="Tahoma" panose="020B0604030504040204" pitchFamily="34" charset="0"/>
                </a:rPr>
                <a:t>Leather Palm</a:t>
              </a:r>
            </a:p>
          </p:txBody>
        </p:sp>
        <p:sp>
          <p:nvSpPr>
            <p:cNvPr id="11" name="Rectangle 14">
              <a:extLst>
                <a:ext uri="{FF2B5EF4-FFF2-40B4-BE49-F238E27FC236}">
                  <a16:creationId xmlns:a16="http://schemas.microsoft.com/office/drawing/2014/main" id="{A9D1EAD4-24BD-4CF7-A448-71D889AAC75A}"/>
                </a:ext>
              </a:extLst>
            </p:cNvPr>
            <p:cNvSpPr>
              <a:spLocks noChangeArrowheads="1"/>
            </p:cNvSpPr>
            <p:nvPr/>
          </p:nvSpPr>
          <p:spPr bwMode="auto">
            <a:xfrm>
              <a:off x="6013876" y="5632395"/>
              <a:ext cx="1943100" cy="31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p>
              <a:pPr algn="ctr" eaLnBrk="0" hangingPunct="0">
                <a:spcBef>
                  <a:spcPct val="50000"/>
                </a:spcBef>
              </a:pPr>
              <a:r>
                <a:rPr lang="en-US" sz="3200">
                  <a:solidFill>
                    <a:srgbClr val="000000"/>
                  </a:solidFill>
                  <a:ea typeface="Tahoma" panose="020B0604030504040204" pitchFamily="34" charset="0"/>
                  <a:cs typeface="Tahoma" panose="020B0604030504040204" pitchFamily="34" charset="0"/>
                </a:rPr>
                <a:t>Cut-resistant</a:t>
              </a:r>
            </a:p>
          </p:txBody>
        </p:sp>
        <p:sp>
          <p:nvSpPr>
            <p:cNvPr id="12" name="Rectangle 14">
              <a:extLst>
                <a:ext uri="{FF2B5EF4-FFF2-40B4-BE49-F238E27FC236}">
                  <a16:creationId xmlns:a16="http://schemas.microsoft.com/office/drawing/2014/main" id="{EB6C5577-2B78-4F16-87B6-FF5C8045C4EF}"/>
                </a:ext>
              </a:extLst>
            </p:cNvPr>
            <p:cNvSpPr>
              <a:spLocks noChangeArrowheads="1"/>
            </p:cNvSpPr>
            <p:nvPr/>
          </p:nvSpPr>
          <p:spPr bwMode="auto">
            <a:xfrm>
              <a:off x="1014555" y="5683749"/>
              <a:ext cx="2454218" cy="31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p>
              <a:pPr algn="ctr" eaLnBrk="0" hangingPunct="0">
                <a:spcBef>
                  <a:spcPct val="50000"/>
                </a:spcBef>
              </a:pPr>
              <a:r>
                <a:rPr lang="en-US" sz="3200">
                  <a:solidFill>
                    <a:srgbClr val="000000"/>
                  </a:solidFill>
                  <a:ea typeface="Tahoma" panose="020B0604030504040204" pitchFamily="34" charset="0"/>
                  <a:cs typeface="Tahoma" panose="020B0604030504040204" pitchFamily="34" charset="0"/>
                </a:rPr>
                <a:t>Permeation-resistant</a:t>
              </a:r>
            </a:p>
          </p:txBody>
        </p:sp>
        <p:sp>
          <p:nvSpPr>
            <p:cNvPr id="13" name="TextBox 12">
              <a:extLst>
                <a:ext uri="{FF2B5EF4-FFF2-40B4-BE49-F238E27FC236}">
                  <a16:creationId xmlns:a16="http://schemas.microsoft.com/office/drawing/2014/main" id="{CFACFD6F-2BCB-4253-82FE-F9F5C2EC3A3F}"/>
                </a:ext>
              </a:extLst>
            </p:cNvPr>
            <p:cNvSpPr txBox="1"/>
            <p:nvPr/>
          </p:nvSpPr>
          <p:spPr>
            <a:xfrm>
              <a:off x="3411414" y="3411978"/>
              <a:ext cx="2412335" cy="328055"/>
            </a:xfrm>
            <a:prstGeom prst="rect">
              <a:avLst/>
            </a:prstGeom>
            <a:noFill/>
          </p:spPr>
          <p:txBody>
            <a:bodyPr wrap="square" rtlCol="0">
              <a:spAutoFit/>
            </a:bodyPr>
            <a:lstStyle/>
            <a:p>
              <a:pPr algn="ctr" eaLnBrk="0" hangingPunct="0">
                <a:spcBef>
                  <a:spcPct val="50000"/>
                </a:spcBef>
              </a:pPr>
              <a:r>
                <a:rPr lang="en-US" sz="3200">
                  <a:solidFill>
                    <a:srgbClr val="000000"/>
                  </a:solidFill>
                  <a:ea typeface="Tahoma" panose="020B0604030504040204" pitchFamily="34" charset="0"/>
                  <a:cs typeface="Tahoma" panose="020B0604030504040204" pitchFamily="34" charset="0"/>
                </a:rPr>
                <a:t>Chemical-resistant</a:t>
              </a:r>
            </a:p>
          </p:txBody>
        </p:sp>
        <p:pic>
          <p:nvPicPr>
            <p:cNvPr id="14" name="Picture 13" title="Types of Gloves">
              <a:extLst>
                <a:ext uri="{FF2B5EF4-FFF2-40B4-BE49-F238E27FC236}">
                  <a16:creationId xmlns:a16="http://schemas.microsoft.com/office/drawing/2014/main" id="{E51A0F17-B326-4872-8718-E1D54F8AF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463" y="4161165"/>
              <a:ext cx="1562100" cy="1514475"/>
            </a:xfrm>
            <a:prstGeom prst="rect">
              <a:avLst/>
            </a:prstGeom>
            <a:ln>
              <a:solidFill>
                <a:schemeClr val="tx1"/>
              </a:solidFill>
            </a:ln>
          </p:spPr>
        </p:pic>
        <p:pic>
          <p:nvPicPr>
            <p:cNvPr id="15" name="Picture 14" title="Types of Gloves">
              <a:extLst>
                <a:ext uri="{FF2B5EF4-FFF2-40B4-BE49-F238E27FC236}">
                  <a16:creationId xmlns:a16="http://schemas.microsoft.com/office/drawing/2014/main" id="{A74DDC1D-CEB0-46D0-8A1E-83F3B5856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3108" y="4207731"/>
              <a:ext cx="1895124" cy="1421343"/>
            </a:xfrm>
            <a:prstGeom prst="rect">
              <a:avLst/>
            </a:prstGeom>
            <a:ln>
              <a:solidFill>
                <a:schemeClr val="tx1"/>
              </a:solidFill>
            </a:ln>
          </p:spPr>
        </p:pic>
        <p:pic>
          <p:nvPicPr>
            <p:cNvPr id="17" name="Picture 16" title="Types of Gloves">
              <a:extLst>
                <a:ext uri="{FF2B5EF4-FFF2-40B4-BE49-F238E27FC236}">
                  <a16:creationId xmlns:a16="http://schemas.microsoft.com/office/drawing/2014/main" id="{D2B5C563-58F4-44ED-A3A2-AAE4D59F69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8903" y="1933694"/>
              <a:ext cx="1593046" cy="1473568"/>
            </a:xfrm>
            <a:prstGeom prst="rect">
              <a:avLst/>
            </a:prstGeom>
            <a:ln>
              <a:solidFill>
                <a:schemeClr val="tx1"/>
              </a:solidFill>
            </a:ln>
          </p:spPr>
        </p:pic>
        <p:pic>
          <p:nvPicPr>
            <p:cNvPr id="18" name="Picture 17" title="Types of Gloves">
              <a:extLst>
                <a:ext uri="{FF2B5EF4-FFF2-40B4-BE49-F238E27FC236}">
                  <a16:creationId xmlns:a16="http://schemas.microsoft.com/office/drawing/2014/main" id="{B980AB05-A8D6-400E-811C-85FCB4400E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3108" y="1948029"/>
              <a:ext cx="1759991" cy="1459233"/>
            </a:xfrm>
            <a:prstGeom prst="rect">
              <a:avLst/>
            </a:prstGeom>
            <a:ln>
              <a:solidFill>
                <a:schemeClr val="tx1"/>
              </a:solidFill>
            </a:ln>
          </p:spPr>
        </p:pic>
        <p:pic>
          <p:nvPicPr>
            <p:cNvPr id="19" name="Picture 18" title="Types of Gloves">
              <a:extLst>
                <a:ext uri="{FF2B5EF4-FFF2-40B4-BE49-F238E27FC236}">
                  <a16:creationId xmlns:a16="http://schemas.microsoft.com/office/drawing/2014/main" id="{05A06BF5-B980-4073-8186-7EB7C92C3A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4517" y="3765486"/>
              <a:ext cx="1428750" cy="1866900"/>
            </a:xfrm>
            <a:prstGeom prst="rect">
              <a:avLst/>
            </a:prstGeom>
            <a:ln>
              <a:solidFill>
                <a:schemeClr val="tx1"/>
              </a:solidFill>
            </a:ln>
          </p:spPr>
        </p:pic>
      </p:grpSp>
      <p:pic>
        <p:nvPicPr>
          <p:cNvPr id="20" name="Picture 19">
            <a:extLst>
              <a:ext uri="{FF2B5EF4-FFF2-40B4-BE49-F238E27FC236}">
                <a16:creationId xmlns:a16="http://schemas.microsoft.com/office/drawing/2014/main" id="{2A9896F8-DA98-4C11-8BA0-78C02D1F626C}"/>
              </a:ext>
            </a:extLst>
          </p:cNvPr>
          <p:cNvPicPr>
            <a:picLocks noChangeAspect="1"/>
          </p:cNvPicPr>
          <p:nvPr/>
        </p:nvPicPr>
        <p:blipFill>
          <a:blip r:embed="rId8"/>
          <a:stretch>
            <a:fillRect/>
          </a:stretch>
        </p:blipFill>
        <p:spPr>
          <a:xfrm>
            <a:off x="1655207" y="2189581"/>
            <a:ext cx="2506696" cy="2593655"/>
          </a:xfrm>
          <a:prstGeom prst="rect">
            <a:avLst/>
          </a:prstGeom>
          <a:ln>
            <a:solidFill>
              <a:schemeClr val="tx1"/>
            </a:solidFill>
          </a:ln>
        </p:spPr>
      </p:pic>
    </p:spTree>
    <p:extLst>
      <p:ext uri="{BB962C8B-B14F-4D97-AF65-F5344CB8AC3E}">
        <p14:creationId xmlns:p14="http://schemas.microsoft.com/office/powerpoint/2010/main" val="79565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dirty="0">
                <a:solidFill>
                  <a:schemeClr val="bg1"/>
                </a:solidFill>
              </a:rPr>
              <a:t>Proper Use of Gloves</a:t>
            </a:r>
          </a:p>
        </p:txBody>
      </p:sp>
      <p:sp>
        <p:nvSpPr>
          <p:cNvPr id="7" name="Content Placeholder 4">
            <a:extLst>
              <a:ext uri="{FF2B5EF4-FFF2-40B4-BE49-F238E27FC236}">
                <a16:creationId xmlns:a16="http://schemas.microsoft.com/office/drawing/2014/main" id="{C30DBAB2-41DC-605B-1FB2-768B459B3DB5}"/>
              </a:ext>
            </a:extLst>
          </p:cNvPr>
          <p:cNvSpPr txBox="1">
            <a:spLocks/>
          </p:cNvSpPr>
          <p:nvPr/>
        </p:nvSpPr>
        <p:spPr>
          <a:xfrm>
            <a:off x="426720" y="5650419"/>
            <a:ext cx="13021056" cy="3296489"/>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sp>
        <p:nvSpPr>
          <p:cNvPr id="6" name="Content Placeholder 2">
            <a:extLst>
              <a:ext uri="{FF2B5EF4-FFF2-40B4-BE49-F238E27FC236}">
                <a16:creationId xmlns:a16="http://schemas.microsoft.com/office/drawing/2014/main" id="{044E2238-B3BC-3724-3627-A55F9A1C1973}"/>
              </a:ext>
            </a:extLst>
          </p:cNvPr>
          <p:cNvSpPr txBox="1">
            <a:spLocks/>
          </p:cNvSpPr>
          <p:nvPr/>
        </p:nvSpPr>
        <p:spPr>
          <a:xfrm>
            <a:off x="457200" y="2266950"/>
            <a:ext cx="12832079" cy="7696200"/>
          </a:xfrm>
          <a:prstGeom prst="rect">
            <a:avLst/>
          </a:prstGeom>
        </p:spPr>
        <p:txBody>
          <a:bodyPr vert="horz" lIns="91440" tIns="45720" rIns="91440" bIns="45720" rtlCol="0" anchor="t">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None/>
            </a:pPr>
            <a:endParaRPr lang="en-US" sz="4800" dirty="0">
              <a:cs typeface="Calibri" panose="020F0502020204030204"/>
            </a:endParaRPr>
          </a:p>
        </p:txBody>
      </p:sp>
      <p:sp>
        <p:nvSpPr>
          <p:cNvPr id="3" name="Content Placeholder 2">
            <a:extLst>
              <a:ext uri="{FF2B5EF4-FFF2-40B4-BE49-F238E27FC236}">
                <a16:creationId xmlns:a16="http://schemas.microsoft.com/office/drawing/2014/main" id="{78B3B65D-F2F2-32A2-ABF5-C47C3135BE70}"/>
              </a:ext>
            </a:extLst>
          </p:cNvPr>
          <p:cNvSpPr txBox="1">
            <a:spLocks/>
          </p:cNvSpPr>
          <p:nvPr/>
        </p:nvSpPr>
        <p:spPr>
          <a:xfrm>
            <a:off x="609600" y="2419350"/>
            <a:ext cx="12832079" cy="7696200"/>
          </a:xfrm>
          <a:prstGeom prst="rect">
            <a:avLst/>
          </a:prstGeom>
        </p:spPr>
        <p:txBody>
          <a:bodyPr vert="horz" lIns="91440" tIns="45720" rIns="91440" bIns="45720" rtlCol="0" anchor="t">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r>
              <a:rPr lang="en-US" altLang="en-US" sz="4800" dirty="0"/>
              <a:t> Choose the right type and size of glove</a:t>
            </a:r>
          </a:p>
          <a:p>
            <a:r>
              <a:rPr lang="en-US" altLang="en-US" sz="4800" dirty="0"/>
              <a:t> Inspect gloves before each use for wear</a:t>
            </a:r>
          </a:p>
          <a:p>
            <a:r>
              <a:rPr lang="en-US" altLang="en-US" sz="4800" dirty="0"/>
              <a:t> Remove contaminated gloves using the proper technique to avoid contact with skin</a:t>
            </a:r>
          </a:p>
          <a:p>
            <a:r>
              <a:rPr lang="en-US" altLang="en-US" sz="4800" dirty="0"/>
              <a:t> Properly decontaminate and dispose of the gloves</a:t>
            </a:r>
          </a:p>
          <a:p>
            <a:r>
              <a:rPr lang="en-US" altLang="en-US" sz="4800" dirty="0"/>
              <a:t> Wash your hands</a:t>
            </a:r>
          </a:p>
          <a:p>
            <a:endParaRPr lang="en-US" altLang="en-US" sz="4800" dirty="0"/>
          </a:p>
          <a:p>
            <a:endParaRPr lang="en-US" sz="4800" dirty="0">
              <a:cs typeface="Calibri" panose="020F0502020204030204"/>
            </a:endParaRPr>
          </a:p>
          <a:p>
            <a:endParaRPr lang="en-US" sz="4800" dirty="0">
              <a:cs typeface="Calibri" panose="020F0502020204030204"/>
            </a:endParaRPr>
          </a:p>
        </p:txBody>
      </p:sp>
    </p:spTree>
    <p:extLst>
      <p:ext uri="{BB962C8B-B14F-4D97-AF65-F5344CB8AC3E}">
        <p14:creationId xmlns:p14="http://schemas.microsoft.com/office/powerpoint/2010/main" val="238909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571501"/>
            <a:ext cx="11830050" cy="1143000"/>
          </a:xfrm>
          <a:solidFill>
            <a:schemeClr val="tx2">
              <a:lumMod val="50000"/>
            </a:schemeClr>
          </a:solidFill>
        </p:spPr>
        <p:txBody>
          <a:bodyPr>
            <a:normAutofit/>
          </a:bodyPr>
          <a:lstStyle/>
          <a:p>
            <a:r>
              <a:rPr lang="en-US" sz="5400" b="1">
                <a:solidFill>
                  <a:schemeClr val="bg1"/>
                </a:solidFill>
              </a:rPr>
              <a:t>Housekeeping</a:t>
            </a:r>
          </a:p>
        </p:txBody>
      </p:sp>
      <p:sp>
        <p:nvSpPr>
          <p:cNvPr id="8" name="object 2">
            <a:extLst>
              <a:ext uri="{FF2B5EF4-FFF2-40B4-BE49-F238E27FC236}">
                <a16:creationId xmlns:a16="http://schemas.microsoft.com/office/drawing/2014/main" id="{6A78F345-D049-449B-9148-1E65B094D612}"/>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11" name="TextBox 10">
            <a:extLst>
              <a:ext uri="{FF2B5EF4-FFF2-40B4-BE49-F238E27FC236}">
                <a16:creationId xmlns:a16="http://schemas.microsoft.com/office/drawing/2014/main" id="{F08DD02F-9A4B-4B9B-ABF9-D2CED6579B22}"/>
              </a:ext>
            </a:extLst>
          </p:cNvPr>
          <p:cNvSpPr txBox="1"/>
          <p:nvPr/>
        </p:nvSpPr>
        <p:spPr>
          <a:xfrm>
            <a:off x="0" y="8420101"/>
            <a:ext cx="13716000" cy="1015663"/>
          </a:xfrm>
          <a:prstGeom prst="rect">
            <a:avLst/>
          </a:prstGeom>
          <a:noFill/>
        </p:spPr>
        <p:txBody>
          <a:bodyPr wrap="square" rtlCol="0">
            <a:spAutoFit/>
          </a:bodyPr>
          <a:lstStyle/>
          <a:p>
            <a:pPr algn="ctr"/>
            <a:r>
              <a:rPr lang="en-US" sz="6000">
                <a:solidFill>
                  <a:schemeClr val="bg1"/>
                </a:solidFill>
              </a:rPr>
              <a:t>Muster Point</a:t>
            </a:r>
          </a:p>
        </p:txBody>
      </p:sp>
    </p:spTree>
    <p:extLst>
      <p:ext uri="{BB962C8B-B14F-4D97-AF65-F5344CB8AC3E}">
        <p14:creationId xmlns:p14="http://schemas.microsoft.com/office/powerpoint/2010/main" val="3001699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dirty="0">
                <a:solidFill>
                  <a:schemeClr val="bg1"/>
                </a:solidFill>
              </a:rPr>
              <a:t>Best Practices</a:t>
            </a:r>
          </a:p>
        </p:txBody>
      </p:sp>
      <p:sp>
        <p:nvSpPr>
          <p:cNvPr id="7" name="Content Placeholder 4">
            <a:extLst>
              <a:ext uri="{FF2B5EF4-FFF2-40B4-BE49-F238E27FC236}">
                <a16:creationId xmlns:a16="http://schemas.microsoft.com/office/drawing/2014/main" id="{C30DBAB2-41DC-605B-1FB2-768B459B3DB5}"/>
              </a:ext>
            </a:extLst>
          </p:cNvPr>
          <p:cNvSpPr txBox="1">
            <a:spLocks/>
          </p:cNvSpPr>
          <p:nvPr/>
        </p:nvSpPr>
        <p:spPr>
          <a:xfrm>
            <a:off x="426720" y="5650419"/>
            <a:ext cx="13021056" cy="3296489"/>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sp>
        <p:nvSpPr>
          <p:cNvPr id="6" name="Content Placeholder 2">
            <a:extLst>
              <a:ext uri="{FF2B5EF4-FFF2-40B4-BE49-F238E27FC236}">
                <a16:creationId xmlns:a16="http://schemas.microsoft.com/office/drawing/2014/main" id="{044E2238-B3BC-3724-3627-A55F9A1C1973}"/>
              </a:ext>
            </a:extLst>
          </p:cNvPr>
          <p:cNvSpPr txBox="1">
            <a:spLocks/>
          </p:cNvSpPr>
          <p:nvPr/>
        </p:nvSpPr>
        <p:spPr>
          <a:xfrm>
            <a:off x="457200" y="2266950"/>
            <a:ext cx="12832079" cy="7696200"/>
          </a:xfrm>
          <a:prstGeom prst="rect">
            <a:avLst/>
          </a:prstGeom>
        </p:spPr>
        <p:txBody>
          <a:bodyPr vert="horz" lIns="91440" tIns="45720" rIns="91440" bIns="45720" rtlCol="0" anchor="t">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None/>
            </a:pPr>
            <a:endParaRPr lang="en-US" sz="4800" dirty="0">
              <a:cs typeface="Calibri" panose="020F0502020204030204"/>
            </a:endParaRPr>
          </a:p>
        </p:txBody>
      </p:sp>
      <p:sp>
        <p:nvSpPr>
          <p:cNvPr id="3" name="Content Placeholder 2">
            <a:extLst>
              <a:ext uri="{FF2B5EF4-FFF2-40B4-BE49-F238E27FC236}">
                <a16:creationId xmlns:a16="http://schemas.microsoft.com/office/drawing/2014/main" id="{78B3B65D-F2F2-32A2-ABF5-C47C3135BE70}"/>
              </a:ext>
            </a:extLst>
          </p:cNvPr>
          <p:cNvSpPr txBox="1">
            <a:spLocks/>
          </p:cNvSpPr>
          <p:nvPr/>
        </p:nvSpPr>
        <p:spPr>
          <a:xfrm>
            <a:off x="609600" y="2419350"/>
            <a:ext cx="12832079" cy="7696200"/>
          </a:xfrm>
          <a:prstGeom prst="rect">
            <a:avLst/>
          </a:prstGeom>
        </p:spPr>
        <p:txBody>
          <a:bodyPr vert="horz" lIns="91440" tIns="45720" rIns="91440" bIns="45720" rtlCol="0" anchor="t">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r>
              <a:rPr lang="en-US" sz="4800" dirty="0">
                <a:cs typeface="Calibri" panose="020F0502020204030204"/>
              </a:rPr>
              <a:t> Know the limitation of your gloves and what task they are appropriate for</a:t>
            </a:r>
          </a:p>
          <a:p>
            <a:r>
              <a:rPr lang="en-US" sz="4800" dirty="0">
                <a:cs typeface="Calibri" panose="020F0502020204030204"/>
              </a:rPr>
              <a:t> Never put your hands in an area where you cannot see them</a:t>
            </a:r>
          </a:p>
          <a:p>
            <a:r>
              <a:rPr lang="en-US" sz="4800" dirty="0">
                <a:cs typeface="Calibri" panose="020F0502020204030204"/>
              </a:rPr>
              <a:t> Ensure equipment is locked and tagged out prior to performing maintenance to prevent an unintentional start-up.</a:t>
            </a:r>
          </a:p>
          <a:p>
            <a:r>
              <a:rPr lang="en-US" sz="4800" dirty="0">
                <a:cs typeface="Calibri" panose="020F0502020204030204"/>
              </a:rPr>
              <a:t> Use tools to keep your hands out of the line of fire, such as using push sticks when using a table saw.</a:t>
            </a:r>
          </a:p>
          <a:p>
            <a:endParaRPr lang="en-US" sz="4800" dirty="0">
              <a:cs typeface="Calibri" panose="020F0502020204030204"/>
            </a:endParaRPr>
          </a:p>
        </p:txBody>
      </p:sp>
    </p:spTree>
    <p:extLst>
      <p:ext uri="{BB962C8B-B14F-4D97-AF65-F5344CB8AC3E}">
        <p14:creationId xmlns:p14="http://schemas.microsoft.com/office/powerpoint/2010/main" val="141591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l="-25000" r="-2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dirty="0">
                <a:solidFill>
                  <a:schemeClr val="bg1"/>
                </a:solidFill>
              </a:rPr>
              <a:t>Common Mistakes</a:t>
            </a:r>
          </a:p>
        </p:txBody>
      </p:sp>
      <p:sp>
        <p:nvSpPr>
          <p:cNvPr id="7" name="Content Placeholder 4">
            <a:extLst>
              <a:ext uri="{FF2B5EF4-FFF2-40B4-BE49-F238E27FC236}">
                <a16:creationId xmlns:a16="http://schemas.microsoft.com/office/drawing/2014/main" id="{C30DBAB2-41DC-605B-1FB2-768B459B3DB5}"/>
              </a:ext>
            </a:extLst>
          </p:cNvPr>
          <p:cNvSpPr txBox="1">
            <a:spLocks/>
          </p:cNvSpPr>
          <p:nvPr/>
        </p:nvSpPr>
        <p:spPr>
          <a:xfrm>
            <a:off x="426720" y="5650419"/>
            <a:ext cx="13021056" cy="3296489"/>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sp>
        <p:nvSpPr>
          <p:cNvPr id="6" name="Content Placeholder 2">
            <a:extLst>
              <a:ext uri="{FF2B5EF4-FFF2-40B4-BE49-F238E27FC236}">
                <a16:creationId xmlns:a16="http://schemas.microsoft.com/office/drawing/2014/main" id="{044E2238-B3BC-3724-3627-A55F9A1C1973}"/>
              </a:ext>
            </a:extLst>
          </p:cNvPr>
          <p:cNvSpPr txBox="1">
            <a:spLocks/>
          </p:cNvSpPr>
          <p:nvPr/>
        </p:nvSpPr>
        <p:spPr>
          <a:xfrm>
            <a:off x="457200" y="2266950"/>
            <a:ext cx="12832079" cy="7696200"/>
          </a:xfrm>
          <a:prstGeom prst="rect">
            <a:avLst/>
          </a:prstGeom>
        </p:spPr>
        <p:txBody>
          <a:bodyPr vert="horz" lIns="91440" tIns="45720" rIns="91440" bIns="45720" rtlCol="0" anchor="t">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r>
              <a:rPr lang="en-US" sz="4800" dirty="0">
                <a:cs typeface="Calibri" panose="020F0502020204030204"/>
              </a:rPr>
              <a:t>Taking off gloves</a:t>
            </a:r>
          </a:p>
          <a:p>
            <a:r>
              <a:rPr lang="en-US" sz="4800" dirty="0">
                <a:cs typeface="Calibri" panose="020F0502020204030204"/>
              </a:rPr>
              <a:t>Deactivating safety features</a:t>
            </a:r>
          </a:p>
          <a:p>
            <a:r>
              <a:rPr lang="en-US" sz="4800" dirty="0">
                <a:cs typeface="Calibri" panose="020F0502020204030204"/>
              </a:rPr>
              <a:t> Wearing jewelry such as rings, bracelets, or watches.</a:t>
            </a:r>
          </a:p>
          <a:p>
            <a:pPr marL="0" indent="0">
              <a:buNone/>
            </a:pPr>
            <a:endParaRPr lang="en-US" sz="4800" dirty="0">
              <a:cs typeface="Calibri" panose="020F0502020204030204"/>
            </a:endParaRPr>
          </a:p>
        </p:txBody>
      </p:sp>
    </p:spTree>
    <p:extLst>
      <p:ext uri="{BB962C8B-B14F-4D97-AF65-F5344CB8AC3E}">
        <p14:creationId xmlns:p14="http://schemas.microsoft.com/office/powerpoint/2010/main" val="34915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dirty="0">
                <a:solidFill>
                  <a:schemeClr val="bg1"/>
                </a:solidFill>
              </a:rPr>
              <a:t>Check on Learning</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197224" y="2247900"/>
            <a:ext cx="12628189" cy="7620000"/>
          </a:xfrm>
        </p:spPr>
        <p:txBody>
          <a:bodyPr>
            <a:normAutofit/>
          </a:bodyPr>
          <a:lstStyle/>
          <a:p>
            <a:pPr marL="1543050" lvl="3" indent="0">
              <a:buNone/>
            </a:pPr>
            <a:r>
              <a:rPr lang="en-US" sz="3675" dirty="0"/>
              <a:t>What is an administrative control an employer can put in place to reduce hand injuries?</a:t>
            </a:r>
          </a:p>
          <a:p>
            <a:pPr marL="1543050" lvl="3" indent="0">
              <a:buNone/>
            </a:pPr>
            <a:endParaRPr lang="en-US" sz="3675" dirty="0"/>
          </a:p>
          <a:p>
            <a:pPr marL="1543050" lvl="3" indent="0">
              <a:buNone/>
            </a:pPr>
            <a:r>
              <a:rPr lang="en-US" sz="3675" dirty="0"/>
              <a:t>A ) Machine safety guards</a:t>
            </a:r>
          </a:p>
          <a:p>
            <a:pPr marL="1543050" lvl="3" indent="0">
              <a:buNone/>
            </a:pPr>
            <a:endParaRPr lang="en-US" sz="3675" dirty="0"/>
          </a:p>
          <a:p>
            <a:pPr marL="1543050" lvl="3" indent="0">
              <a:buNone/>
            </a:pPr>
            <a:r>
              <a:rPr lang="en-US" sz="3675" dirty="0"/>
              <a:t>B ) Warning signs</a:t>
            </a:r>
          </a:p>
          <a:p>
            <a:pPr marL="1543050" lvl="3" indent="0">
              <a:buNone/>
            </a:pPr>
            <a:endParaRPr lang="en-US" sz="3675" dirty="0"/>
          </a:p>
          <a:p>
            <a:pPr marL="1543050" lvl="3" indent="0">
              <a:buNone/>
            </a:pPr>
            <a:r>
              <a:rPr lang="en-US" sz="3675" dirty="0"/>
              <a:t>C ) Gloves</a:t>
            </a:r>
          </a:p>
          <a:p>
            <a:pPr marL="1543050" lvl="3" indent="0">
              <a:buNone/>
            </a:pPr>
            <a:endParaRPr lang="en-US" sz="3675" dirty="0"/>
          </a:p>
          <a:p>
            <a:pPr marL="1543050" lvl="3" indent="0">
              <a:buNone/>
            </a:pPr>
            <a:r>
              <a:rPr lang="en-US" sz="3675" dirty="0"/>
              <a:t>D ) Safety switches</a:t>
            </a:r>
          </a:p>
          <a:p>
            <a:pPr marL="1543050" lvl="3" indent="0">
              <a:buNone/>
            </a:pPr>
            <a:endParaRPr lang="en-US" sz="3675" dirty="0"/>
          </a:p>
        </p:txBody>
      </p:sp>
    </p:spTree>
    <p:extLst>
      <p:ext uri="{BB962C8B-B14F-4D97-AF65-F5344CB8AC3E}">
        <p14:creationId xmlns:p14="http://schemas.microsoft.com/office/powerpoint/2010/main" val="84800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D128-1B66-42C4-92EC-D50E97BF7271}"/>
              </a:ext>
            </a:extLst>
          </p:cNvPr>
          <p:cNvSpPr>
            <a:spLocks noGrp="1"/>
          </p:cNvSpPr>
          <p:nvPr>
            <p:ph type="title"/>
          </p:nvPr>
        </p:nvSpPr>
        <p:spPr>
          <a:xfrm>
            <a:off x="0" y="571501"/>
            <a:ext cx="11830050" cy="1066800"/>
          </a:xfrm>
          <a:solidFill>
            <a:schemeClr val="tx2">
              <a:lumMod val="50000"/>
            </a:schemeClr>
          </a:solidFill>
        </p:spPr>
        <p:txBody>
          <a:bodyPr vert="horz" lIns="91440" tIns="45720" rIns="91440" bIns="45720" rtlCol="0" anchor="ctr">
            <a:normAutofit/>
          </a:bodyPr>
          <a:lstStyle/>
          <a:p>
            <a:pPr algn="l"/>
            <a:r>
              <a:rPr lang="en-US" sz="5400" b="1" dirty="0">
                <a:solidFill>
                  <a:schemeClr val="bg1"/>
                </a:solidFill>
              </a:rPr>
              <a:t>Four Basic Principles of Hand Safety</a:t>
            </a:r>
            <a:endParaRPr lang="en-US" sz="5400" b="1" i="0" dirty="0">
              <a:solidFill>
                <a:schemeClr val="bg1"/>
              </a:solidFill>
              <a:effectLst/>
            </a:endParaRPr>
          </a:p>
        </p:txBody>
      </p:sp>
      <p:pic>
        <p:nvPicPr>
          <p:cNvPr id="5" name="Online Media 4" title="Protect Your Hands  - Four Basics - Safety Training Video - Avoid Hand Injuries">
            <a:hlinkClick r:id="" action="ppaction://media"/>
            <a:extLst>
              <a:ext uri="{FF2B5EF4-FFF2-40B4-BE49-F238E27FC236}">
                <a16:creationId xmlns:a16="http://schemas.microsoft.com/office/drawing/2014/main" id="{BCE5D4DF-A96F-6F61-9A82-986AEB5108E4}"/>
              </a:ext>
            </a:extLst>
          </p:cNvPr>
          <p:cNvPicPr>
            <a:picLocks noRot="1" noChangeAspect="1"/>
          </p:cNvPicPr>
          <p:nvPr>
            <a:videoFile r:link="rId1"/>
          </p:nvPr>
        </p:nvPicPr>
        <p:blipFill>
          <a:blip r:embed="rId4"/>
          <a:stretch>
            <a:fillRect/>
          </a:stretch>
        </p:blipFill>
        <p:spPr>
          <a:xfrm>
            <a:off x="942975" y="2320873"/>
            <a:ext cx="11830050" cy="6683979"/>
          </a:xfrm>
          <a:prstGeom prst="rect">
            <a:avLst/>
          </a:prstGeom>
        </p:spPr>
      </p:pic>
    </p:spTree>
    <p:extLst>
      <p:ext uri="{BB962C8B-B14F-4D97-AF65-F5344CB8AC3E}">
        <p14:creationId xmlns:p14="http://schemas.microsoft.com/office/powerpoint/2010/main" val="265555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22000" r="-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a:solidFill>
                  <a:schemeClr val="bg1"/>
                </a:solidFill>
              </a:rPr>
              <a:t>One Team </a:t>
            </a:r>
            <a:endParaRPr lang="en-US" sz="5400" b="1">
              <a:solidFill>
                <a:schemeClr val="bg1"/>
              </a:solidFill>
              <a:cs typeface="Calibri Light"/>
            </a:endParaRP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942975" y="2738438"/>
            <a:ext cx="11830050" cy="6527007"/>
          </a:xfrm>
        </p:spPr>
        <p:txBody>
          <a:bodyPr>
            <a:normAutofit/>
          </a:bodyPr>
          <a:lstStyle/>
          <a:p>
            <a:pPr marL="0" indent="0" algn="ctr">
              <a:buNone/>
            </a:pPr>
            <a:endParaRPr lang="en-US" sz="6600" b="1"/>
          </a:p>
          <a:p>
            <a:pPr marL="0" indent="0" algn="ctr">
              <a:buNone/>
            </a:pPr>
            <a:r>
              <a:rPr lang="en-US" sz="6600" b="1"/>
              <a:t>QUESTIONS?</a:t>
            </a:r>
          </a:p>
        </p:txBody>
      </p:sp>
    </p:spTree>
    <p:extLst>
      <p:ext uri="{BB962C8B-B14F-4D97-AF65-F5344CB8AC3E}">
        <p14:creationId xmlns:p14="http://schemas.microsoft.com/office/powerpoint/2010/main" val="360063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571501"/>
            <a:ext cx="11830050" cy="1143000"/>
          </a:xfrm>
          <a:solidFill>
            <a:schemeClr val="tx2">
              <a:lumMod val="50000"/>
            </a:schemeClr>
          </a:solidFill>
        </p:spPr>
        <p:txBody>
          <a:bodyPr>
            <a:normAutofit/>
          </a:bodyPr>
          <a:lstStyle/>
          <a:p>
            <a:r>
              <a:rPr lang="en-US" sz="5400" b="1">
                <a:solidFill>
                  <a:schemeClr val="bg1"/>
                </a:solidFill>
              </a:rPr>
              <a:t>Presenter &amp; Introductions</a:t>
            </a:r>
          </a:p>
        </p:txBody>
      </p:sp>
      <p:sp>
        <p:nvSpPr>
          <p:cNvPr id="14" name="object 2">
            <a:extLst>
              <a:ext uri="{FF2B5EF4-FFF2-40B4-BE49-F238E27FC236}">
                <a16:creationId xmlns:a16="http://schemas.microsoft.com/office/drawing/2014/main" id="{DE2CE86B-427E-40AD-9677-D997434393C1}"/>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11" name="TextBox 10">
            <a:extLst>
              <a:ext uri="{FF2B5EF4-FFF2-40B4-BE49-F238E27FC236}">
                <a16:creationId xmlns:a16="http://schemas.microsoft.com/office/drawing/2014/main" id="{888A82A6-FEB9-4E83-870F-60625ACADEC6}"/>
              </a:ext>
            </a:extLst>
          </p:cNvPr>
          <p:cNvSpPr txBox="1"/>
          <p:nvPr/>
        </p:nvSpPr>
        <p:spPr>
          <a:xfrm>
            <a:off x="0" y="8420101"/>
            <a:ext cx="13716000" cy="1015663"/>
          </a:xfrm>
          <a:prstGeom prst="rect">
            <a:avLst/>
          </a:prstGeom>
          <a:noFill/>
        </p:spPr>
        <p:txBody>
          <a:bodyPr wrap="square" rtlCol="0">
            <a:spAutoFit/>
          </a:bodyPr>
          <a:lstStyle/>
          <a:p>
            <a:pPr algn="ctr"/>
            <a:r>
              <a:rPr lang="en-US" sz="6000">
                <a:solidFill>
                  <a:schemeClr val="bg1"/>
                </a:solidFill>
              </a:rPr>
              <a:t>Safety begins with me!</a:t>
            </a:r>
          </a:p>
        </p:txBody>
      </p:sp>
    </p:spTree>
    <p:extLst>
      <p:ext uri="{BB962C8B-B14F-4D97-AF65-F5344CB8AC3E}">
        <p14:creationId xmlns:p14="http://schemas.microsoft.com/office/powerpoint/2010/main" val="31047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571501"/>
            <a:ext cx="11830050" cy="1143000"/>
          </a:xfrm>
          <a:solidFill>
            <a:schemeClr val="tx2">
              <a:lumMod val="50000"/>
            </a:schemeClr>
          </a:solidFill>
        </p:spPr>
        <p:txBody>
          <a:bodyPr>
            <a:normAutofit/>
          </a:bodyPr>
          <a:lstStyle/>
          <a:p>
            <a:r>
              <a:rPr lang="en-US" sz="5400" b="1">
                <a:solidFill>
                  <a:schemeClr val="bg1"/>
                </a:solidFill>
              </a:rPr>
              <a:t>Why am I here?</a:t>
            </a:r>
          </a:p>
        </p:txBody>
      </p:sp>
      <p:sp>
        <p:nvSpPr>
          <p:cNvPr id="6" name="object 2">
            <a:extLst>
              <a:ext uri="{FF2B5EF4-FFF2-40B4-BE49-F238E27FC236}">
                <a16:creationId xmlns:a16="http://schemas.microsoft.com/office/drawing/2014/main" id="{8ACDC184-64DF-4E76-9D52-4450B11C7887}"/>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8" name="TextBox 7">
            <a:extLst>
              <a:ext uri="{FF2B5EF4-FFF2-40B4-BE49-F238E27FC236}">
                <a16:creationId xmlns:a16="http://schemas.microsoft.com/office/drawing/2014/main" id="{83B6932F-899A-42A5-9326-D636FA87E8FF}"/>
              </a:ext>
            </a:extLst>
          </p:cNvPr>
          <p:cNvSpPr txBox="1"/>
          <p:nvPr/>
        </p:nvSpPr>
        <p:spPr>
          <a:xfrm>
            <a:off x="0" y="8420101"/>
            <a:ext cx="13716000" cy="1015663"/>
          </a:xfrm>
          <a:prstGeom prst="rect">
            <a:avLst/>
          </a:prstGeom>
          <a:noFill/>
        </p:spPr>
        <p:txBody>
          <a:bodyPr wrap="square" rtlCol="0">
            <a:spAutoFit/>
          </a:bodyPr>
          <a:lstStyle/>
          <a:p>
            <a:pPr algn="ctr"/>
            <a:r>
              <a:rPr lang="en-US" sz="6000">
                <a:solidFill>
                  <a:schemeClr val="bg1"/>
                </a:solidFill>
              </a:rPr>
              <a:t>You are the KEY to SAFETY!</a:t>
            </a:r>
          </a:p>
        </p:txBody>
      </p:sp>
    </p:spTree>
    <p:extLst>
      <p:ext uri="{BB962C8B-B14F-4D97-AF65-F5344CB8AC3E}">
        <p14:creationId xmlns:p14="http://schemas.microsoft.com/office/powerpoint/2010/main" val="2150315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dirty="0">
                <a:solidFill>
                  <a:schemeClr val="bg1"/>
                </a:solidFill>
              </a:rPr>
              <a:t>The Human Hand</a:t>
            </a:r>
          </a:p>
        </p:txBody>
      </p:sp>
      <p:sp>
        <p:nvSpPr>
          <p:cNvPr id="7" name="Content Placeholder 4">
            <a:extLst>
              <a:ext uri="{FF2B5EF4-FFF2-40B4-BE49-F238E27FC236}">
                <a16:creationId xmlns:a16="http://schemas.microsoft.com/office/drawing/2014/main" id="{C30DBAB2-41DC-605B-1FB2-768B459B3DB5}"/>
              </a:ext>
            </a:extLst>
          </p:cNvPr>
          <p:cNvSpPr txBox="1">
            <a:spLocks/>
          </p:cNvSpPr>
          <p:nvPr/>
        </p:nvSpPr>
        <p:spPr>
          <a:xfrm>
            <a:off x="426720" y="5650419"/>
            <a:ext cx="13021056" cy="3296489"/>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pic>
        <p:nvPicPr>
          <p:cNvPr id="1030" name="Picture 6" descr="Back view and palm view of hand showing bones, nerves, blood vessels, ligaments, and tendons.">
            <a:extLst>
              <a:ext uri="{FF2B5EF4-FFF2-40B4-BE49-F238E27FC236}">
                <a16:creationId xmlns:a16="http://schemas.microsoft.com/office/drawing/2014/main" id="{1B473EEB-E375-9AD0-A1D2-78278378E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830" y="1987872"/>
            <a:ext cx="9511748" cy="792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1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25000" r="-2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dirty="0">
                <a:solidFill>
                  <a:schemeClr val="bg1"/>
                </a:solidFill>
              </a:rPr>
              <a:t>Hand Injuries in The Workplace</a:t>
            </a:r>
          </a:p>
        </p:txBody>
      </p:sp>
      <p:sp>
        <p:nvSpPr>
          <p:cNvPr id="7" name="Content Placeholder 4">
            <a:extLst>
              <a:ext uri="{FF2B5EF4-FFF2-40B4-BE49-F238E27FC236}">
                <a16:creationId xmlns:a16="http://schemas.microsoft.com/office/drawing/2014/main" id="{C30DBAB2-41DC-605B-1FB2-768B459B3DB5}"/>
              </a:ext>
            </a:extLst>
          </p:cNvPr>
          <p:cNvSpPr txBox="1">
            <a:spLocks/>
          </p:cNvSpPr>
          <p:nvPr/>
        </p:nvSpPr>
        <p:spPr>
          <a:xfrm>
            <a:off x="426720" y="5650419"/>
            <a:ext cx="13021056" cy="3296489"/>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sp>
        <p:nvSpPr>
          <p:cNvPr id="3" name="TextBox 2">
            <a:extLst>
              <a:ext uri="{FF2B5EF4-FFF2-40B4-BE49-F238E27FC236}">
                <a16:creationId xmlns:a16="http://schemas.microsoft.com/office/drawing/2014/main" id="{692D943F-F9DB-2007-92B0-27641A071732}"/>
              </a:ext>
            </a:extLst>
          </p:cNvPr>
          <p:cNvSpPr txBox="1"/>
          <p:nvPr/>
        </p:nvSpPr>
        <p:spPr>
          <a:xfrm>
            <a:off x="685799" y="2171700"/>
            <a:ext cx="11249025" cy="4524315"/>
          </a:xfrm>
          <a:prstGeom prst="rect">
            <a:avLst/>
          </a:prstGeom>
          <a:noFill/>
        </p:spPr>
        <p:txBody>
          <a:bodyPr wrap="square">
            <a:spAutoFit/>
          </a:bodyPr>
          <a:lstStyle/>
          <a:p>
            <a:pPr marL="685800" indent="-685800">
              <a:buFont typeface="Arial" panose="020B0604020202020204" pitchFamily="34" charset="0"/>
              <a:buChar char="•"/>
              <a:defRPr/>
            </a:pPr>
            <a:r>
              <a:rPr lang="en-US" sz="4800" dirty="0">
                <a:solidFill>
                  <a:prstClr val="black"/>
                </a:solidFill>
                <a:ea typeface="Tahoma" panose="020B0604030504040204" pitchFamily="34" charset="0"/>
                <a:cs typeface="Tahoma" panose="020B0604030504040204" pitchFamily="34" charset="0"/>
              </a:rPr>
              <a:t>There are 100,000 lost time cases due to hand injuries annually</a:t>
            </a:r>
          </a:p>
          <a:p>
            <a:pPr marL="685800" indent="-685800">
              <a:buFont typeface="Arial" panose="020B0604020202020204" pitchFamily="34" charset="0"/>
              <a:buChar char="•"/>
              <a:defRPr/>
            </a:pPr>
            <a:r>
              <a:rPr lang="en-US" sz="4800" dirty="0">
                <a:solidFill>
                  <a:prstClr val="black"/>
                </a:solidFill>
                <a:ea typeface="Tahoma" panose="020B0604030504040204" pitchFamily="34" charset="0"/>
                <a:cs typeface="Tahoma" panose="020B0604030504040204" pitchFamily="34" charset="0"/>
              </a:rPr>
              <a:t>One million workers are treated in an ER for hand injuries annually</a:t>
            </a:r>
          </a:p>
          <a:p>
            <a:pPr marL="685800" indent="-685800">
              <a:buFont typeface="Arial" panose="020B0604020202020204" pitchFamily="34" charset="0"/>
              <a:buChar char="•"/>
              <a:defRPr/>
            </a:pPr>
            <a:r>
              <a:rPr lang="en-US" sz="4800" dirty="0">
                <a:solidFill>
                  <a:prstClr val="black"/>
                </a:solidFill>
                <a:ea typeface="Tahoma" panose="020B0604030504040204" pitchFamily="34" charset="0"/>
                <a:cs typeface="Tahoma" panose="020B0604030504040204" pitchFamily="34" charset="0"/>
              </a:rPr>
              <a:t>23% of all work-related injuries involved the hands and/or fingers.</a:t>
            </a:r>
          </a:p>
        </p:txBody>
      </p:sp>
    </p:spTree>
    <p:extLst>
      <p:ext uri="{BB962C8B-B14F-4D97-AF65-F5344CB8AC3E}">
        <p14:creationId xmlns:p14="http://schemas.microsoft.com/office/powerpoint/2010/main" val="255622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sz="5400" b="1" dirty="0">
                <a:solidFill>
                  <a:schemeClr val="bg1"/>
                </a:solidFill>
              </a:rPr>
              <a:t>Risks and Cost of Hand Injuries</a:t>
            </a:r>
          </a:p>
        </p:txBody>
      </p:sp>
      <p:sp>
        <p:nvSpPr>
          <p:cNvPr id="7" name="Content Placeholder 4">
            <a:extLst>
              <a:ext uri="{FF2B5EF4-FFF2-40B4-BE49-F238E27FC236}">
                <a16:creationId xmlns:a16="http://schemas.microsoft.com/office/drawing/2014/main" id="{C30DBAB2-41DC-605B-1FB2-768B459B3DB5}"/>
              </a:ext>
            </a:extLst>
          </p:cNvPr>
          <p:cNvSpPr txBox="1">
            <a:spLocks/>
          </p:cNvSpPr>
          <p:nvPr/>
        </p:nvSpPr>
        <p:spPr>
          <a:xfrm>
            <a:off x="426720" y="5650419"/>
            <a:ext cx="13021056" cy="3296489"/>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buFont typeface="Arial" panose="020B0604020202020204" pitchFamily="34" charset="0"/>
              <a:buNone/>
            </a:pPr>
            <a:endParaRPr lang="en-US" sz="4000" b="1"/>
          </a:p>
        </p:txBody>
      </p:sp>
      <p:sp>
        <p:nvSpPr>
          <p:cNvPr id="6" name="Content Placeholder 2">
            <a:extLst>
              <a:ext uri="{FF2B5EF4-FFF2-40B4-BE49-F238E27FC236}">
                <a16:creationId xmlns:a16="http://schemas.microsoft.com/office/drawing/2014/main" id="{044E2238-B3BC-3724-3627-A55F9A1C1973}"/>
              </a:ext>
            </a:extLst>
          </p:cNvPr>
          <p:cNvSpPr txBox="1">
            <a:spLocks/>
          </p:cNvSpPr>
          <p:nvPr/>
        </p:nvSpPr>
        <p:spPr>
          <a:xfrm>
            <a:off x="457200" y="2266950"/>
            <a:ext cx="12832079" cy="7696200"/>
          </a:xfrm>
          <a:prstGeom prst="rect">
            <a:avLst/>
          </a:prstGeom>
        </p:spPr>
        <p:txBody>
          <a:bodyPr vert="horz" lIns="91440" tIns="45720" rIns="91440" bIns="45720" rtlCol="0" anchor="t">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r>
              <a:rPr lang="en-US" sz="4800" dirty="0">
                <a:cs typeface="Calibri" panose="020F0502020204030204"/>
              </a:rPr>
              <a:t> Median number of workdays missed for hand injuries is 5 days </a:t>
            </a:r>
          </a:p>
          <a:p>
            <a:r>
              <a:rPr lang="en-US" sz="4800" dirty="0">
                <a:cs typeface="Calibri" panose="020F0502020204030204"/>
              </a:rPr>
              <a:t> Older individuals often need 12 to 14 days to recover</a:t>
            </a:r>
          </a:p>
          <a:p>
            <a:r>
              <a:rPr lang="en-US" sz="4800" dirty="0">
                <a:cs typeface="Calibri" panose="020F0502020204030204"/>
              </a:rPr>
              <a:t> Average hand injury claim costs is over $6,000</a:t>
            </a:r>
          </a:p>
          <a:p>
            <a:r>
              <a:rPr lang="en-US" sz="4800" dirty="0">
                <a:cs typeface="Calibri" panose="020F0502020204030204"/>
              </a:rPr>
              <a:t> Average lost-time workers’ compensation for hand injury claims cost is $7,500</a:t>
            </a:r>
          </a:p>
          <a:p>
            <a:pPr marL="0" indent="0">
              <a:buNone/>
            </a:pPr>
            <a:endParaRPr lang="en-US" sz="4800" dirty="0">
              <a:cs typeface="Calibri" panose="020F0502020204030204"/>
            </a:endParaRPr>
          </a:p>
        </p:txBody>
      </p:sp>
    </p:spTree>
    <p:extLst>
      <p:ext uri="{BB962C8B-B14F-4D97-AF65-F5344CB8AC3E}">
        <p14:creationId xmlns:p14="http://schemas.microsoft.com/office/powerpoint/2010/main" val="119626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lum/>
          </a:blip>
          <a:srcRect/>
          <a:stretch>
            <a:fillRect t="-39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Potential Hazards for Hands</a:t>
            </a:r>
          </a:p>
        </p:txBody>
      </p:sp>
      <p:sp>
        <p:nvSpPr>
          <p:cNvPr id="10" name="TextBox 9">
            <a:extLst>
              <a:ext uri="{FF2B5EF4-FFF2-40B4-BE49-F238E27FC236}">
                <a16:creationId xmlns:a16="http://schemas.microsoft.com/office/drawing/2014/main" id="{B1829BE9-A971-4600-B780-AEFD8F587832}"/>
              </a:ext>
            </a:extLst>
          </p:cNvPr>
          <p:cNvSpPr txBox="1"/>
          <p:nvPr/>
        </p:nvSpPr>
        <p:spPr>
          <a:xfrm>
            <a:off x="685799" y="2171700"/>
            <a:ext cx="11249025" cy="5262979"/>
          </a:xfrm>
          <a:prstGeom prst="rect">
            <a:avLst/>
          </a:prstGeom>
          <a:noFill/>
        </p:spPr>
        <p:txBody>
          <a:bodyPr wrap="square">
            <a:spAutoFit/>
          </a:bodyPr>
          <a:lstStyle/>
          <a:p>
            <a:pPr marL="685800" indent="-685800">
              <a:buFont typeface="Arial" panose="020B0604020202020204" pitchFamily="34" charset="0"/>
              <a:buChar char="•"/>
              <a:defRPr/>
            </a:pPr>
            <a:r>
              <a:rPr lang="en-US" sz="4800" dirty="0">
                <a:solidFill>
                  <a:prstClr val="black"/>
                </a:solidFill>
                <a:ea typeface="Tahoma" panose="020B0604030504040204" pitchFamily="34" charset="0"/>
                <a:cs typeface="Tahoma" panose="020B0604030504040204" pitchFamily="34" charset="0"/>
              </a:rPr>
              <a:t>Lacerations or severe cuts</a:t>
            </a:r>
          </a:p>
          <a:p>
            <a:pPr marL="685800" indent="-685800">
              <a:buFont typeface="Arial" panose="020B0604020202020204" pitchFamily="34" charset="0"/>
              <a:buChar char="•"/>
              <a:defRPr/>
            </a:pPr>
            <a:r>
              <a:rPr lang="en-US" sz="4800" dirty="0">
                <a:solidFill>
                  <a:prstClr val="black"/>
                </a:solidFill>
                <a:ea typeface="Tahoma" panose="020B0604030504040204" pitchFamily="34" charset="0"/>
                <a:cs typeface="Tahoma" panose="020B0604030504040204" pitchFamily="34" charset="0"/>
              </a:rPr>
              <a:t>Skin absorption of hazardous substances</a:t>
            </a:r>
          </a:p>
          <a:p>
            <a:pPr marL="685800" indent="-685800">
              <a:buFont typeface="Arial" panose="020B0604020202020204" pitchFamily="34" charset="0"/>
              <a:buChar char="•"/>
              <a:defRPr/>
            </a:pPr>
            <a:r>
              <a:rPr lang="en-US" sz="4800" dirty="0">
                <a:solidFill>
                  <a:prstClr val="black"/>
                </a:solidFill>
                <a:ea typeface="Tahoma" panose="020B0604030504040204" pitchFamily="34" charset="0"/>
                <a:cs typeface="Tahoma" panose="020B0604030504040204" pitchFamily="34" charset="0"/>
              </a:rPr>
              <a:t>Punctures</a:t>
            </a:r>
          </a:p>
          <a:p>
            <a:pPr marL="685800" indent="-685800">
              <a:buFont typeface="Arial" panose="020B0604020202020204" pitchFamily="34" charset="0"/>
              <a:buChar char="•"/>
              <a:defRPr/>
            </a:pPr>
            <a:r>
              <a:rPr lang="en-US" sz="4800" dirty="0">
                <a:solidFill>
                  <a:prstClr val="black"/>
                </a:solidFill>
                <a:ea typeface="Tahoma" panose="020B0604030504040204" pitchFamily="34" charset="0"/>
                <a:cs typeface="Tahoma" panose="020B0604030504040204" pitchFamily="34" charset="0"/>
              </a:rPr>
              <a:t>Chemical burns</a:t>
            </a:r>
          </a:p>
          <a:p>
            <a:pPr marL="685800" indent="-685800">
              <a:buFont typeface="Arial" panose="020B0604020202020204" pitchFamily="34" charset="0"/>
              <a:buChar char="•"/>
              <a:defRPr/>
            </a:pPr>
            <a:r>
              <a:rPr lang="en-US" sz="4800" dirty="0">
                <a:solidFill>
                  <a:prstClr val="black"/>
                </a:solidFill>
                <a:ea typeface="Tahoma" panose="020B0604030504040204" pitchFamily="34" charset="0"/>
                <a:cs typeface="Tahoma" panose="020B0604030504040204" pitchFamily="34" charset="0"/>
              </a:rPr>
              <a:t>Thermal burns</a:t>
            </a:r>
          </a:p>
          <a:p>
            <a:pPr marL="685800" indent="-685800">
              <a:buFont typeface="Arial" panose="020B0604020202020204" pitchFamily="34" charset="0"/>
              <a:buChar char="•"/>
              <a:defRPr/>
            </a:pPr>
            <a:r>
              <a:rPr lang="en-US" sz="4800" dirty="0">
                <a:solidFill>
                  <a:prstClr val="black"/>
                </a:solidFill>
                <a:ea typeface="Tahoma" panose="020B0604030504040204" pitchFamily="34" charset="0"/>
                <a:cs typeface="Tahoma" panose="020B0604030504040204" pitchFamily="34" charset="0"/>
              </a:rPr>
              <a:t>Crush injuries</a:t>
            </a:r>
          </a:p>
          <a:p>
            <a:pPr>
              <a:defRPr/>
            </a:pPr>
            <a:endParaRPr lang="en-US" sz="4800" dirty="0">
              <a:solidFill>
                <a:prstClr val="black"/>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178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D128-1B66-42C4-92EC-D50E97BF7271}"/>
              </a:ext>
            </a:extLst>
          </p:cNvPr>
          <p:cNvSpPr>
            <a:spLocks noGrp="1"/>
          </p:cNvSpPr>
          <p:nvPr>
            <p:ph type="title"/>
          </p:nvPr>
        </p:nvSpPr>
        <p:spPr>
          <a:xfrm>
            <a:off x="0" y="571501"/>
            <a:ext cx="11830050" cy="1066800"/>
          </a:xfrm>
          <a:solidFill>
            <a:schemeClr val="tx2">
              <a:lumMod val="50000"/>
            </a:schemeClr>
          </a:solidFill>
        </p:spPr>
        <p:txBody>
          <a:bodyPr vert="horz" lIns="91440" tIns="45720" rIns="91440" bIns="45720" rtlCol="0" anchor="ctr">
            <a:normAutofit/>
          </a:bodyPr>
          <a:lstStyle/>
          <a:p>
            <a:pPr algn="l"/>
            <a:r>
              <a:rPr lang="en-US" sz="5400" b="1" dirty="0">
                <a:solidFill>
                  <a:schemeClr val="bg1"/>
                </a:solidFill>
                <a:latin typeface="Roboto" panose="02000000000000000000" pitchFamily="2" charset="0"/>
              </a:rPr>
              <a:t>Hand Safety</a:t>
            </a:r>
            <a:endParaRPr lang="en-US" sz="5400" b="1" i="0" dirty="0">
              <a:solidFill>
                <a:schemeClr val="bg1"/>
              </a:solidFill>
              <a:effectLst/>
              <a:latin typeface="Roboto" panose="02000000000000000000" pitchFamily="2" charset="0"/>
            </a:endParaRPr>
          </a:p>
        </p:txBody>
      </p:sp>
      <p:pic>
        <p:nvPicPr>
          <p:cNvPr id="6" name="Online Media 5" title="The Systems Group - Hand Safety Overview">
            <a:hlinkClick r:id="" action="ppaction://media"/>
            <a:extLst>
              <a:ext uri="{FF2B5EF4-FFF2-40B4-BE49-F238E27FC236}">
                <a16:creationId xmlns:a16="http://schemas.microsoft.com/office/drawing/2014/main" id="{1F7F4A64-F7C8-A187-912A-062B7436A69D}"/>
              </a:ext>
            </a:extLst>
          </p:cNvPr>
          <p:cNvPicPr>
            <a:picLocks noRot="1" noChangeAspect="1"/>
          </p:cNvPicPr>
          <p:nvPr>
            <a:videoFile r:link="rId1"/>
          </p:nvPr>
        </p:nvPicPr>
        <p:blipFill>
          <a:blip r:embed="rId4"/>
          <a:stretch>
            <a:fillRect/>
          </a:stretch>
        </p:blipFill>
        <p:spPr>
          <a:xfrm>
            <a:off x="788710" y="2206189"/>
            <a:ext cx="12138580" cy="6858298"/>
          </a:xfrm>
          <a:prstGeom prst="rect">
            <a:avLst/>
          </a:prstGeom>
        </p:spPr>
      </p:pic>
    </p:spTree>
    <p:extLst>
      <p:ext uri="{BB962C8B-B14F-4D97-AF65-F5344CB8AC3E}">
        <p14:creationId xmlns:p14="http://schemas.microsoft.com/office/powerpoint/2010/main" val="19233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587CC3A53FA4B9FB68EB8C7692174" ma:contentTypeVersion="16" ma:contentTypeDescription="Create a new document." ma:contentTypeScope="" ma:versionID="e759118ad878f655b109421fb90bf9b2">
  <xsd:schema xmlns:xsd="http://www.w3.org/2001/XMLSchema" xmlns:xs="http://www.w3.org/2001/XMLSchema" xmlns:p="http://schemas.microsoft.com/office/2006/metadata/properties" xmlns:ns2="a41e9a0b-00c1-48b2-8d8f-4588cf90c71f" xmlns:ns3="3a1ce64e-6397-4381-acbd-6dc28519c9d2" targetNamespace="http://schemas.microsoft.com/office/2006/metadata/properties" ma:root="true" ma:fieldsID="c667a5720460b04e14920b9f82b6aaf4" ns2:_="" ns3:_="">
    <xsd:import namespace="a41e9a0b-00c1-48b2-8d8f-4588cf90c71f"/>
    <xsd:import namespace="3a1ce64e-6397-4381-acbd-6dc28519c9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e9a0b-00c1-48b2-8d8f-4588cf90c7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47e9134-2d4b-4a05-8d3d-4b78cfc83c1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1ce64e-6397-4381-acbd-6dc28519c9d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b5a023-6807-4ca6-b7b0-b2f5779b9f40}" ma:internalName="TaxCatchAll" ma:showField="CatchAllData" ma:web="3a1ce64e-6397-4381-acbd-6dc28519c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a1ce64e-6397-4381-acbd-6dc28519c9d2">
      <UserInfo>
        <DisplayName/>
        <AccountId xsi:nil="true"/>
        <AccountType/>
      </UserInfo>
    </SharedWithUsers>
    <MediaLengthInSeconds xmlns="a41e9a0b-00c1-48b2-8d8f-4588cf90c71f" xsi:nil="true"/>
    <TaxCatchAll xmlns="3a1ce64e-6397-4381-acbd-6dc28519c9d2" xsi:nil="true"/>
    <lcf76f155ced4ddcb4097134ff3c332f xmlns="a41e9a0b-00c1-48b2-8d8f-4588cf90c7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C1E626-1697-4C8A-B092-19583C62055D}">
  <ds:schemaRefs>
    <ds:schemaRef ds:uri="3a1ce64e-6397-4381-acbd-6dc28519c9d2"/>
    <ds:schemaRef ds:uri="a41e9a0b-00c1-48b2-8d8f-4588cf90c7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39FCD5-848A-4652-95C4-1ED31D8E5995}">
  <ds:schemaRefs>
    <ds:schemaRef ds:uri="http://schemas.microsoft.com/sharepoint/v3/contenttype/forms"/>
  </ds:schemaRefs>
</ds:datastoreItem>
</file>

<file path=customXml/itemProps3.xml><?xml version="1.0" encoding="utf-8"?>
<ds:datastoreItem xmlns:ds="http://schemas.openxmlformats.org/officeDocument/2006/customXml" ds:itemID="{61D398C4-79A3-450E-B6AD-46A544EEB5FA}">
  <ds:schemaRefs>
    <ds:schemaRef ds:uri="3a1ce64e-6397-4381-acbd-6dc28519c9d2"/>
    <ds:schemaRef ds:uri="http://schemas.microsoft.com/office/2006/documentManagement/types"/>
    <ds:schemaRef ds:uri="a41e9a0b-00c1-48b2-8d8f-4588cf90c71f"/>
    <ds:schemaRef ds:uri="http://schemas.microsoft.com/office/infopath/2007/PartnerControls"/>
    <ds:schemaRef ds:uri="http://purl.org/dc/elements/1.1/"/>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3812</TotalTime>
  <Words>3384</Words>
  <Application>Microsoft Office PowerPoint</Application>
  <PresentationFormat>Custom</PresentationFormat>
  <Paragraphs>300</Paragraphs>
  <Slides>24</Slides>
  <Notes>24</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Calibri</vt:lpstr>
      <vt:lpstr>Calibri Light</vt:lpstr>
      <vt:lpstr>lato</vt:lpstr>
      <vt:lpstr>Libre Franklin</vt:lpstr>
      <vt:lpstr>Roboto</vt:lpstr>
      <vt:lpstr>Symbol</vt:lpstr>
      <vt:lpstr>Tahoma</vt:lpstr>
      <vt:lpstr>Times New Roman</vt:lpstr>
      <vt:lpstr>TwCenMT-Regular</vt:lpstr>
      <vt:lpstr>ui-sans-serif</vt:lpstr>
      <vt:lpstr>Office Theme</vt:lpstr>
      <vt:lpstr>Hand Safety</vt:lpstr>
      <vt:lpstr>Housekeeping</vt:lpstr>
      <vt:lpstr>Presenter &amp; Introductions</vt:lpstr>
      <vt:lpstr>Why am I here?</vt:lpstr>
      <vt:lpstr>The Human Hand</vt:lpstr>
      <vt:lpstr>Hand Injuries in The Workplace</vt:lpstr>
      <vt:lpstr>Risks and Cost of Hand Injuries</vt:lpstr>
      <vt:lpstr>Potential Hazards for Hands</vt:lpstr>
      <vt:lpstr>Hand Safety</vt:lpstr>
      <vt:lpstr>Safety Hazards</vt:lpstr>
      <vt:lpstr>Chemical Hazards</vt:lpstr>
      <vt:lpstr>Ergonomic Hazards</vt:lpstr>
      <vt:lpstr>Personal Factors</vt:lpstr>
      <vt:lpstr>Check on Learning</vt:lpstr>
      <vt:lpstr>Preventing Hand Injuries</vt:lpstr>
      <vt:lpstr>Engineering Controls</vt:lpstr>
      <vt:lpstr>Administrative Controls</vt:lpstr>
      <vt:lpstr>Personal Protective Equipment (PPE)</vt:lpstr>
      <vt:lpstr>Proper Use of Gloves</vt:lpstr>
      <vt:lpstr>Best Practices</vt:lpstr>
      <vt:lpstr>Common Mistakes</vt:lpstr>
      <vt:lpstr>Check on Learning</vt:lpstr>
      <vt:lpstr>Four Basic Principles of Hand Safety</vt:lpstr>
      <vt:lpstr>One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Brainstorm Presentation</dc:title>
  <dc:creator>KyleIronwood</dc:creator>
  <cp:keywords>DAEsM5AeIGY,BAEjHkGC8Ws</cp:keywords>
  <cp:lastModifiedBy>Cherie Goff</cp:lastModifiedBy>
  <cp:revision>9</cp:revision>
  <dcterms:created xsi:type="dcterms:W3CDTF">2021-10-20T17:35:54Z</dcterms:created>
  <dcterms:modified xsi:type="dcterms:W3CDTF">2023-01-13T15:28:58Z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2021-10-20T00:00:00Z</vt:filetime>
  </property>
  <property fmtid="{D5CDD505-2E9C-101B-9397-08002B2CF9AE}" pid="3" name="Creator">
    <vt:lpwstr>Canva</vt:lpwstr>
  </property>
  <property fmtid="{D5CDD505-2E9C-101B-9397-08002B2CF9AE}" pid="4" name="LastSaved">
    <vt:filetime>2021-10-20T00:00:00Z</vt:filetime>
  </property>
  <property fmtid="{D5CDD505-2E9C-101B-9397-08002B2CF9AE}" pid="5" name="ContentTypeId">
    <vt:lpwstr>0x010100231587CC3A53FA4B9FB68EB8C7692174</vt:lpwstr>
  </property>
  <property fmtid="{D5CDD505-2E9C-101B-9397-08002B2CF9AE}" pid="6" name="Order">
    <vt:r8>24070200</vt:r8>
  </property>
  <property fmtid="{D5CDD505-2E9C-101B-9397-08002B2CF9AE}" pid="7" name="xd_Signature">
    <vt:bool>false</vt:bool>
  </property>
  <property fmtid="{D5CDD505-2E9C-101B-9397-08002B2CF9AE}" pid="8" name="xd_ProgID">
    <vt:lpwstr/>
  </property>
  <property fmtid="{D5CDD505-2E9C-101B-9397-08002B2CF9AE}" pid="9" name="TriggerFlowInfo">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MediaServiceImageTags">
    <vt:lpwstr/>
  </property>
</Properties>
</file>