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4"/>
  </p:sldMasterIdLst>
  <p:notesMasterIdLst>
    <p:notesMasterId r:id="rId40"/>
  </p:notesMasterIdLst>
  <p:sldIdLst>
    <p:sldId id="277" r:id="rId5"/>
    <p:sldId id="300" r:id="rId6"/>
    <p:sldId id="270" r:id="rId7"/>
    <p:sldId id="279" r:id="rId8"/>
    <p:sldId id="301" r:id="rId9"/>
    <p:sldId id="299" r:id="rId10"/>
    <p:sldId id="311" r:id="rId11"/>
    <p:sldId id="308" r:id="rId12"/>
    <p:sldId id="292" r:id="rId13"/>
    <p:sldId id="313" r:id="rId14"/>
    <p:sldId id="315" r:id="rId15"/>
    <p:sldId id="317" r:id="rId16"/>
    <p:sldId id="318" r:id="rId17"/>
    <p:sldId id="310" r:id="rId18"/>
    <p:sldId id="316" r:id="rId19"/>
    <p:sldId id="319" r:id="rId20"/>
    <p:sldId id="320" r:id="rId21"/>
    <p:sldId id="321" r:id="rId22"/>
    <p:sldId id="322" r:id="rId23"/>
    <p:sldId id="323" r:id="rId24"/>
    <p:sldId id="312" r:id="rId25"/>
    <p:sldId id="324" r:id="rId26"/>
    <p:sldId id="325" r:id="rId27"/>
    <p:sldId id="326" r:id="rId28"/>
    <p:sldId id="327" r:id="rId29"/>
    <p:sldId id="328" r:id="rId30"/>
    <p:sldId id="329" r:id="rId31"/>
    <p:sldId id="331" r:id="rId32"/>
    <p:sldId id="330" r:id="rId33"/>
    <p:sldId id="333" r:id="rId34"/>
    <p:sldId id="334" r:id="rId35"/>
    <p:sldId id="335" r:id="rId36"/>
    <p:sldId id="332" r:id="rId37"/>
    <p:sldId id="336" r:id="rId38"/>
    <p:sldId id="309" r:id="rId39"/>
  </p:sldIdLst>
  <p:sldSz cx="13716000" cy="10287000"/>
  <p:notesSz cx="18288000" cy="10287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16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1A279"/>
    <a:srgbClr val="005B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8B269B-9983-4BDA-9DEA-4353B9D4552D}" v="4" dt="2023-05-09T13:20:17.84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36136" autoAdjust="0"/>
  </p:normalViewPr>
  <p:slideViewPr>
    <p:cSldViewPr snapToGrid="0">
      <p:cViewPr varScale="1">
        <p:scale>
          <a:sx n="13" d="100"/>
          <a:sy n="13" d="100"/>
        </p:scale>
        <p:origin x="2568" y="28"/>
      </p:cViewPr>
      <p:guideLst>
        <p:guide orient="horz" pos="2880"/>
        <p:guide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erie Goff" userId="2dcb22ca-351b-44b2-9f70-35cdea92abd0" providerId="ADAL" clId="{7B1EA3B6-80C5-48DB-AEAE-54C61F39A2C1}"/>
    <pc:docChg chg="addSld modSld">
      <pc:chgData name="Cherie Goff" userId="2dcb22ca-351b-44b2-9f70-35cdea92abd0" providerId="ADAL" clId="{7B1EA3B6-80C5-48DB-AEAE-54C61F39A2C1}" dt="2021-10-25T16:19:48.563" v="25" actId="20577"/>
      <pc:docMkLst>
        <pc:docMk/>
      </pc:docMkLst>
      <pc:sldChg chg="modSp add mod">
        <pc:chgData name="Cherie Goff" userId="2dcb22ca-351b-44b2-9f70-35cdea92abd0" providerId="ADAL" clId="{7B1EA3B6-80C5-48DB-AEAE-54C61F39A2C1}" dt="2021-10-25T16:19:48.563" v="25" actId="20577"/>
        <pc:sldMkLst>
          <pc:docMk/>
          <pc:sldMk cId="0" sldId="256"/>
        </pc:sldMkLst>
        <pc:spChg chg="mod">
          <ac:chgData name="Cherie Goff" userId="2dcb22ca-351b-44b2-9f70-35cdea92abd0" providerId="ADAL" clId="{7B1EA3B6-80C5-48DB-AEAE-54C61F39A2C1}" dt="2021-10-25T16:19:48.563" v="25" actId="20577"/>
          <ac:spMkLst>
            <pc:docMk/>
            <pc:sldMk cId="0" sldId="256"/>
            <ac:spMk id="6" creationId="{00000000-0000-0000-0000-000000000000}"/>
          </ac:spMkLst>
        </pc:spChg>
      </pc:sldChg>
    </pc:docChg>
  </pc:docChgLst>
  <pc:docChgLst>
    <pc:chgData name="Christine Beldner" userId="S::christine@ironwoodbc.com::b00f38ff-db7b-4e07-b842-245f43532d8a" providerId="AD" clId="Web-{4FC0EB03-500C-1268-A4CB-03B15140D4A2}"/>
    <pc:docChg chg="modSld">
      <pc:chgData name="Christine Beldner" userId="S::christine@ironwoodbc.com::b00f38ff-db7b-4e07-b842-245f43532d8a" providerId="AD" clId="Web-{4FC0EB03-500C-1268-A4CB-03B15140D4A2}" dt="2022-03-22T19:27:16.366" v="30"/>
      <pc:docMkLst>
        <pc:docMk/>
      </pc:docMkLst>
      <pc:sldChg chg="modNotes">
        <pc:chgData name="Christine Beldner" userId="S::christine@ironwoodbc.com::b00f38ff-db7b-4e07-b842-245f43532d8a" providerId="AD" clId="Web-{4FC0EB03-500C-1268-A4CB-03B15140D4A2}" dt="2022-03-22T19:27:16.366" v="30"/>
        <pc:sldMkLst>
          <pc:docMk/>
          <pc:sldMk cId="0" sldId="277"/>
        </pc:sldMkLst>
      </pc:sldChg>
    </pc:docChg>
  </pc:docChgLst>
  <pc:docChgLst>
    <pc:chgData name="Kyle Heslin" userId="S::kyle@ironwoodbc.com::4793fbdc-b342-4f9c-b282-0eeb98bc4c3d" providerId="AD" clId="Web-{761E1D38-26B4-017E-155B-D3C3AA824CDF}"/>
    <pc:docChg chg="modSld">
      <pc:chgData name="Kyle Heslin" userId="S::kyle@ironwoodbc.com::4793fbdc-b342-4f9c-b282-0eeb98bc4c3d" providerId="AD" clId="Web-{761E1D38-26B4-017E-155B-D3C3AA824CDF}" dt="2022-03-22T14:10:42.005" v="18"/>
      <pc:docMkLst>
        <pc:docMk/>
      </pc:docMkLst>
      <pc:sldChg chg="modNotes">
        <pc:chgData name="Kyle Heslin" userId="S::kyle@ironwoodbc.com::4793fbdc-b342-4f9c-b282-0eeb98bc4c3d" providerId="AD" clId="Web-{761E1D38-26B4-017E-155B-D3C3AA824CDF}" dt="2022-03-22T14:10:42.005" v="18"/>
        <pc:sldMkLst>
          <pc:docMk/>
          <pc:sldMk cId="0" sldId="277"/>
        </pc:sldMkLst>
      </pc:sldChg>
    </pc:docChg>
  </pc:docChgLst>
  <pc:docChgLst>
    <pc:chgData name="Cherie Goff" userId="2dcb22ca-351b-44b2-9f70-35cdea92abd0" providerId="ADAL" clId="{8AFD6EAA-C5B2-4E71-8C6E-FBD7E3E37D9A}"/>
    <pc:docChg chg="custSel addSld delSld modSld sldOrd">
      <pc:chgData name="Cherie Goff" userId="2dcb22ca-351b-44b2-9f70-35cdea92abd0" providerId="ADAL" clId="{8AFD6EAA-C5B2-4E71-8C6E-FBD7E3E37D9A}" dt="2021-10-25T16:17:03.433" v="969" actId="20578"/>
      <pc:docMkLst>
        <pc:docMk/>
      </pc:docMkLst>
      <pc:sldChg chg="modSp mod modNotesTx">
        <pc:chgData name="Cherie Goff" userId="2dcb22ca-351b-44b2-9f70-35cdea92abd0" providerId="ADAL" clId="{8AFD6EAA-C5B2-4E71-8C6E-FBD7E3E37D9A}" dt="2021-10-22T19:50:58.557" v="468" actId="20577"/>
        <pc:sldMkLst>
          <pc:docMk/>
          <pc:sldMk cId="4136038787" sldId="271"/>
        </pc:sldMkLst>
        <pc:spChg chg="mod">
          <ac:chgData name="Cherie Goff" userId="2dcb22ca-351b-44b2-9f70-35cdea92abd0" providerId="ADAL" clId="{8AFD6EAA-C5B2-4E71-8C6E-FBD7E3E37D9A}" dt="2021-10-22T19:15:40.480" v="353" actId="20577"/>
          <ac:spMkLst>
            <pc:docMk/>
            <pc:sldMk cId="4136038787" sldId="271"/>
            <ac:spMk id="8" creationId="{93ABAED0-EE35-4B21-832F-4933EC71563A}"/>
          </ac:spMkLst>
        </pc:spChg>
      </pc:sldChg>
      <pc:sldChg chg="ord modNotesTx">
        <pc:chgData name="Cherie Goff" userId="2dcb22ca-351b-44b2-9f70-35cdea92abd0" providerId="ADAL" clId="{8AFD6EAA-C5B2-4E71-8C6E-FBD7E3E37D9A}" dt="2021-10-25T16:17:03.433" v="969" actId="20578"/>
        <pc:sldMkLst>
          <pc:docMk/>
          <pc:sldMk cId="3355530512" sldId="273"/>
        </pc:sldMkLst>
      </pc:sldChg>
      <pc:sldChg chg="modNotesTx">
        <pc:chgData name="Cherie Goff" userId="2dcb22ca-351b-44b2-9f70-35cdea92abd0" providerId="ADAL" clId="{8AFD6EAA-C5B2-4E71-8C6E-FBD7E3E37D9A}" dt="2021-10-22T19:45:56.637" v="458" actId="20577"/>
        <pc:sldMkLst>
          <pc:docMk/>
          <pc:sldMk cId="4021167183" sldId="275"/>
        </pc:sldMkLst>
      </pc:sldChg>
      <pc:sldChg chg="modNotesTx">
        <pc:chgData name="Cherie Goff" userId="2dcb22ca-351b-44b2-9f70-35cdea92abd0" providerId="ADAL" clId="{8AFD6EAA-C5B2-4E71-8C6E-FBD7E3E37D9A}" dt="2021-10-22T19:38:12.991" v="441" actId="20577"/>
        <pc:sldMkLst>
          <pc:docMk/>
          <pc:sldMk cId="1426483355" sldId="276"/>
        </pc:sldMkLst>
      </pc:sldChg>
      <pc:sldChg chg="addSp delSp modSp mod">
        <pc:chgData name="Cherie Goff" userId="2dcb22ca-351b-44b2-9f70-35cdea92abd0" providerId="ADAL" clId="{8AFD6EAA-C5B2-4E71-8C6E-FBD7E3E37D9A}" dt="2021-10-22T19:26:04.187" v="437" actId="20577"/>
        <pc:sldMkLst>
          <pc:docMk/>
          <pc:sldMk cId="257583520" sldId="277"/>
        </pc:sldMkLst>
        <pc:spChg chg="add mod">
          <ac:chgData name="Cherie Goff" userId="2dcb22ca-351b-44b2-9f70-35cdea92abd0" providerId="ADAL" clId="{8AFD6EAA-C5B2-4E71-8C6E-FBD7E3E37D9A}" dt="2021-10-22T19:26:04.187" v="437" actId="20577"/>
          <ac:spMkLst>
            <pc:docMk/>
            <pc:sldMk cId="257583520" sldId="277"/>
            <ac:spMk id="4" creationId="{A27B42CC-A05B-41B1-8490-76BA16C2078B}"/>
          </ac:spMkLst>
        </pc:spChg>
        <pc:spChg chg="del mod">
          <ac:chgData name="Cherie Goff" userId="2dcb22ca-351b-44b2-9f70-35cdea92abd0" providerId="ADAL" clId="{8AFD6EAA-C5B2-4E71-8C6E-FBD7E3E37D9A}" dt="2021-10-22T19:25:20.981" v="400"/>
          <ac:spMkLst>
            <pc:docMk/>
            <pc:sldMk cId="257583520" sldId="277"/>
            <ac:spMk id="8" creationId="{93ABAED0-EE35-4B21-832F-4933EC71563A}"/>
          </ac:spMkLst>
        </pc:spChg>
        <pc:graphicFrameChg chg="add del mod">
          <ac:chgData name="Cherie Goff" userId="2dcb22ca-351b-44b2-9f70-35cdea92abd0" providerId="ADAL" clId="{8AFD6EAA-C5B2-4E71-8C6E-FBD7E3E37D9A}" dt="2021-10-22T19:25:32.582" v="401" actId="478"/>
          <ac:graphicFrameMkLst>
            <pc:docMk/>
            <pc:sldMk cId="257583520" sldId="277"/>
            <ac:graphicFrameMk id="2" creationId="{5720F503-A36B-49FD-A1B4-172656F4F69F}"/>
          </ac:graphicFrameMkLst>
        </pc:graphicFrameChg>
      </pc:sldChg>
      <pc:sldChg chg="modSp modNotesTx">
        <pc:chgData name="Cherie Goff" userId="2dcb22ca-351b-44b2-9f70-35cdea92abd0" providerId="ADAL" clId="{8AFD6EAA-C5B2-4E71-8C6E-FBD7E3E37D9A}" dt="2021-10-22T19:04:02.902" v="62" actId="20577"/>
        <pc:sldMkLst>
          <pc:docMk/>
          <pc:sldMk cId="4277518598" sldId="278"/>
        </pc:sldMkLst>
        <pc:spChg chg="mod">
          <ac:chgData name="Cherie Goff" userId="2dcb22ca-351b-44b2-9f70-35cdea92abd0" providerId="ADAL" clId="{8AFD6EAA-C5B2-4E71-8C6E-FBD7E3E37D9A}" dt="2021-10-22T19:03:32.282" v="59" actId="20577"/>
          <ac:spMkLst>
            <pc:docMk/>
            <pc:sldMk cId="4277518598" sldId="278"/>
            <ac:spMk id="8" creationId="{93ABAED0-EE35-4B21-832F-4933EC71563A}"/>
          </ac:spMkLst>
        </pc:spChg>
      </pc:sldChg>
      <pc:sldChg chg="addSp delSp modSp add del mod ord modNotesTx">
        <pc:chgData name="Cherie Goff" userId="2dcb22ca-351b-44b2-9f70-35cdea92abd0" providerId="ADAL" clId="{8AFD6EAA-C5B2-4E71-8C6E-FBD7E3E37D9A}" dt="2021-10-25T15:43:09.937" v="636" actId="47"/>
        <pc:sldMkLst>
          <pc:docMk/>
          <pc:sldMk cId="3558008511" sldId="279"/>
        </pc:sldMkLst>
        <pc:spChg chg="add mod">
          <ac:chgData name="Cherie Goff" userId="2dcb22ca-351b-44b2-9f70-35cdea92abd0" providerId="ADAL" clId="{8AFD6EAA-C5B2-4E71-8C6E-FBD7E3E37D9A}" dt="2021-10-22T19:55:30.647" v="545" actId="20577"/>
          <ac:spMkLst>
            <pc:docMk/>
            <pc:sldMk cId="3558008511" sldId="279"/>
            <ac:spMk id="4" creationId="{758B89A5-3839-4F89-AE90-F26B83A0BD3B}"/>
          </ac:spMkLst>
        </pc:spChg>
        <pc:spChg chg="mod">
          <ac:chgData name="Cherie Goff" userId="2dcb22ca-351b-44b2-9f70-35cdea92abd0" providerId="ADAL" clId="{8AFD6EAA-C5B2-4E71-8C6E-FBD7E3E37D9A}" dt="2021-10-22T19:58:15.806" v="634" actId="20577"/>
          <ac:spMkLst>
            <pc:docMk/>
            <pc:sldMk cId="3558008511" sldId="279"/>
            <ac:spMk id="7" creationId="{49396EEF-245F-4927-A916-A5CD229FAB95}"/>
          </ac:spMkLst>
        </pc:spChg>
        <pc:picChg chg="del">
          <ac:chgData name="Cherie Goff" userId="2dcb22ca-351b-44b2-9f70-35cdea92abd0" providerId="ADAL" clId="{8AFD6EAA-C5B2-4E71-8C6E-FBD7E3E37D9A}" dt="2021-10-22T19:13:42.687" v="235" actId="478"/>
          <ac:picMkLst>
            <pc:docMk/>
            <pc:sldMk cId="3558008511" sldId="279"/>
            <ac:picMk id="3" creationId="{944C3546-6B61-41DF-BC95-543D49F5B5E1}"/>
          </ac:picMkLst>
        </pc:picChg>
      </pc:sldChg>
      <pc:sldChg chg="addSp delSp modSp add mod delAnim modAnim modNotesTx">
        <pc:chgData name="Cherie Goff" userId="2dcb22ca-351b-44b2-9f70-35cdea92abd0" providerId="ADAL" clId="{8AFD6EAA-C5B2-4E71-8C6E-FBD7E3E37D9A}" dt="2021-10-25T16:16:25.379" v="968" actId="20577"/>
        <pc:sldMkLst>
          <pc:docMk/>
          <pc:sldMk cId="1499864182" sldId="280"/>
        </pc:sldMkLst>
        <pc:spChg chg="del mod">
          <ac:chgData name="Cherie Goff" userId="2dcb22ca-351b-44b2-9f70-35cdea92abd0" providerId="ADAL" clId="{8AFD6EAA-C5B2-4E71-8C6E-FBD7E3E37D9A}" dt="2021-10-25T15:59:23.199" v="719" actId="22"/>
          <ac:spMkLst>
            <pc:docMk/>
            <pc:sldMk cId="1499864182" sldId="280"/>
            <ac:spMk id="4" creationId="{758B89A5-3839-4F89-AE90-F26B83A0BD3B}"/>
          </ac:spMkLst>
        </pc:spChg>
        <pc:spChg chg="add mod">
          <ac:chgData name="Cherie Goff" userId="2dcb22ca-351b-44b2-9f70-35cdea92abd0" providerId="ADAL" clId="{8AFD6EAA-C5B2-4E71-8C6E-FBD7E3E37D9A}" dt="2021-10-25T16:15:35.838" v="958" actId="1076"/>
          <ac:spMkLst>
            <pc:docMk/>
            <pc:sldMk cId="1499864182" sldId="280"/>
            <ac:spMk id="6" creationId="{FFDFA521-EDE4-4FB7-8E8E-E8EA9665B8CD}"/>
          </ac:spMkLst>
        </pc:spChg>
        <pc:spChg chg="mod">
          <ac:chgData name="Cherie Goff" userId="2dcb22ca-351b-44b2-9f70-35cdea92abd0" providerId="ADAL" clId="{8AFD6EAA-C5B2-4E71-8C6E-FBD7E3E37D9A}" dt="2021-10-25T15:54:02.234" v="687" actId="20577"/>
          <ac:spMkLst>
            <pc:docMk/>
            <pc:sldMk cId="1499864182" sldId="280"/>
            <ac:spMk id="7" creationId="{49396EEF-245F-4927-A916-A5CD229FAB95}"/>
          </ac:spMkLst>
        </pc:spChg>
        <pc:picChg chg="add del mod ord">
          <ac:chgData name="Cherie Goff" userId="2dcb22ca-351b-44b2-9f70-35cdea92abd0" providerId="ADAL" clId="{8AFD6EAA-C5B2-4E71-8C6E-FBD7E3E37D9A}" dt="2021-10-25T15:59:38.985" v="724" actId="478"/>
          <ac:picMkLst>
            <pc:docMk/>
            <pc:sldMk cId="1499864182" sldId="280"/>
            <ac:picMk id="3" creationId="{0933D7ED-3DAF-4436-A101-51CCC5E9DE63}"/>
          </ac:picMkLst>
        </pc:picChg>
        <pc:picChg chg="add del mod">
          <ac:chgData name="Cherie Goff" userId="2dcb22ca-351b-44b2-9f70-35cdea92abd0" providerId="ADAL" clId="{8AFD6EAA-C5B2-4E71-8C6E-FBD7E3E37D9A}" dt="2021-10-25T16:13:37.060" v="951" actId="478"/>
          <ac:picMkLst>
            <pc:docMk/>
            <pc:sldMk cId="1499864182" sldId="280"/>
            <ac:picMk id="8" creationId="{CB60AFA6-0D09-416C-BAC4-2694DF60EDFF}"/>
          </ac:picMkLst>
        </pc:picChg>
        <pc:picChg chg="add mod">
          <ac:chgData name="Cherie Goff" userId="2dcb22ca-351b-44b2-9f70-35cdea92abd0" providerId="ADAL" clId="{8AFD6EAA-C5B2-4E71-8C6E-FBD7E3E37D9A}" dt="2021-10-25T16:15:42.692" v="960" actId="1076"/>
          <ac:picMkLst>
            <pc:docMk/>
            <pc:sldMk cId="1499864182" sldId="280"/>
            <ac:picMk id="11" creationId="{FC40E13E-C8CA-4E1C-9ED9-403CDAF1762A}"/>
          </ac:picMkLst>
        </pc:picChg>
      </pc:sldChg>
      <pc:sldChg chg="add del">
        <pc:chgData name="Cherie Goff" userId="2dcb22ca-351b-44b2-9f70-35cdea92abd0" providerId="ADAL" clId="{8AFD6EAA-C5B2-4E71-8C6E-FBD7E3E37D9A}" dt="2021-10-25T15:42:55.403" v="635" actId="47"/>
        <pc:sldMkLst>
          <pc:docMk/>
          <pc:sldMk cId="623170251" sldId="281"/>
        </pc:sldMkLst>
      </pc:sldChg>
      <pc:sldChg chg="addSp delSp modSp add mod modAnim modNotesTx">
        <pc:chgData name="Cherie Goff" userId="2dcb22ca-351b-44b2-9f70-35cdea92abd0" providerId="ADAL" clId="{8AFD6EAA-C5B2-4E71-8C6E-FBD7E3E37D9A}" dt="2021-10-25T16:16:01.476" v="961"/>
        <pc:sldMkLst>
          <pc:docMk/>
          <pc:sldMk cId="3951430694" sldId="281"/>
        </pc:sldMkLst>
        <pc:spChg chg="del">
          <ac:chgData name="Cherie Goff" userId="2dcb22ca-351b-44b2-9f70-35cdea92abd0" providerId="ADAL" clId="{8AFD6EAA-C5B2-4E71-8C6E-FBD7E3E37D9A}" dt="2021-10-25T16:10:01.749" v="919"/>
          <ac:spMkLst>
            <pc:docMk/>
            <pc:sldMk cId="3951430694" sldId="281"/>
            <ac:spMk id="4" creationId="{758B89A5-3839-4F89-AE90-F26B83A0BD3B}"/>
          </ac:spMkLst>
        </pc:spChg>
        <pc:spChg chg="mod">
          <ac:chgData name="Cherie Goff" userId="2dcb22ca-351b-44b2-9f70-35cdea92abd0" providerId="ADAL" clId="{8AFD6EAA-C5B2-4E71-8C6E-FBD7E3E37D9A}" dt="2021-10-25T16:03:09.163" v="918" actId="20577"/>
          <ac:spMkLst>
            <pc:docMk/>
            <pc:sldMk cId="3951430694" sldId="281"/>
            <ac:spMk id="7" creationId="{49396EEF-245F-4927-A916-A5CD229FAB95}"/>
          </ac:spMkLst>
        </pc:spChg>
        <pc:picChg chg="add mod">
          <ac:chgData name="Cherie Goff" userId="2dcb22ca-351b-44b2-9f70-35cdea92abd0" providerId="ADAL" clId="{8AFD6EAA-C5B2-4E71-8C6E-FBD7E3E37D9A}" dt="2021-10-25T16:12:10.728" v="948" actId="1076"/>
          <ac:picMkLst>
            <pc:docMk/>
            <pc:sldMk cId="3951430694" sldId="281"/>
            <ac:picMk id="2" creationId="{A4B0EE9B-E198-40B1-971F-2FF88E8B3AE8}"/>
          </ac:picMkLst>
        </pc:picChg>
      </pc:sldChg>
    </pc:docChg>
  </pc:docChgLst>
  <pc:docChgLst>
    <pc:chgData name="Cherie Goff" userId="2dcb22ca-351b-44b2-9f70-35cdea92abd0" providerId="ADAL" clId="{1977A4C9-21C9-45BC-ABA8-2D057B06067B}"/>
    <pc:docChg chg="undo custSel addSld delSld modSld sldOrd">
      <pc:chgData name="Cherie Goff" userId="2dcb22ca-351b-44b2-9f70-35cdea92abd0" providerId="ADAL" clId="{1977A4C9-21C9-45BC-ABA8-2D057B06067B}" dt="2022-01-13T19:12:09.098" v="3750" actId="1076"/>
      <pc:docMkLst>
        <pc:docMk/>
      </pc:docMkLst>
      <pc:sldChg chg="add del setBg">
        <pc:chgData name="Cherie Goff" userId="2dcb22ca-351b-44b2-9f70-35cdea92abd0" providerId="ADAL" clId="{1977A4C9-21C9-45BC-ABA8-2D057B06067B}" dt="2022-01-13T17:04:25.091" v="2979" actId="47"/>
        <pc:sldMkLst>
          <pc:docMk/>
          <pc:sldMk cId="2804688571" sldId="269"/>
        </pc:sldMkLst>
      </pc:sldChg>
      <pc:sldChg chg="add setBg">
        <pc:chgData name="Cherie Goff" userId="2dcb22ca-351b-44b2-9f70-35cdea92abd0" providerId="ADAL" clId="{1977A4C9-21C9-45BC-ABA8-2D057B06067B}" dt="2022-01-13T17:04:54.437" v="2982"/>
        <pc:sldMkLst>
          <pc:docMk/>
          <pc:sldMk cId="310472455" sldId="270"/>
        </pc:sldMkLst>
      </pc:sldChg>
      <pc:sldChg chg="addSp delSp modSp mod ord modTransition setBg modAnim">
        <pc:chgData name="Cherie Goff" userId="2dcb22ca-351b-44b2-9f70-35cdea92abd0" providerId="ADAL" clId="{1977A4C9-21C9-45BC-ABA8-2D057B06067B}" dt="2022-01-13T19:12:09.098" v="3750" actId="1076"/>
        <pc:sldMkLst>
          <pc:docMk/>
          <pc:sldMk cId="3355530512" sldId="273"/>
        </pc:sldMkLst>
        <pc:spChg chg="add del mod">
          <ac:chgData name="Cherie Goff" userId="2dcb22ca-351b-44b2-9f70-35cdea92abd0" providerId="ADAL" clId="{1977A4C9-21C9-45BC-ABA8-2D057B06067B}" dt="2022-01-13T19:10:28.717" v="3645" actId="478"/>
          <ac:spMkLst>
            <pc:docMk/>
            <pc:sldMk cId="3355530512" sldId="273"/>
            <ac:spMk id="5" creationId="{A432310B-7565-4C9D-BB62-818BCFDB6DF0}"/>
          </ac:spMkLst>
        </pc:spChg>
        <pc:picChg chg="del">
          <ac:chgData name="Cherie Goff" userId="2dcb22ca-351b-44b2-9f70-35cdea92abd0" providerId="ADAL" clId="{1977A4C9-21C9-45BC-ABA8-2D057B06067B}" dt="2022-01-13T19:10:24.047" v="3644" actId="478"/>
          <ac:picMkLst>
            <pc:docMk/>
            <pc:sldMk cId="3355530512" sldId="273"/>
            <ac:picMk id="3" creationId="{944C3546-6B61-41DF-BC95-543D49F5B5E1}"/>
          </ac:picMkLst>
        </pc:picChg>
        <pc:picChg chg="add mod ord">
          <ac:chgData name="Cherie Goff" userId="2dcb22ca-351b-44b2-9f70-35cdea92abd0" providerId="ADAL" clId="{1977A4C9-21C9-45BC-ABA8-2D057B06067B}" dt="2022-01-13T19:12:09.098" v="3750" actId="1076"/>
          <ac:picMkLst>
            <pc:docMk/>
            <pc:sldMk cId="3355530512" sldId="273"/>
            <ac:picMk id="8" creationId="{09E8B52E-C7AB-4C0A-AD7F-17826ECFCCCC}"/>
          </ac:picMkLst>
        </pc:picChg>
        <pc:picChg chg="del">
          <ac:chgData name="Cherie Goff" userId="2dcb22ca-351b-44b2-9f70-35cdea92abd0" providerId="ADAL" clId="{1977A4C9-21C9-45BC-ABA8-2D057B06067B}" dt="2022-01-13T17:44:27.227" v="3152" actId="478"/>
          <ac:picMkLst>
            <pc:docMk/>
            <pc:sldMk cId="3355530512" sldId="273"/>
            <ac:picMk id="9" creationId="{223961A3-F7DC-48B0-8C49-9BBA3C7734F5}"/>
          </ac:picMkLst>
        </pc:picChg>
      </pc:sldChg>
      <pc:sldChg chg="delSp mod ord modTransition">
        <pc:chgData name="Cherie Goff" userId="2dcb22ca-351b-44b2-9f70-35cdea92abd0" providerId="ADAL" clId="{1977A4C9-21C9-45BC-ABA8-2D057B06067B}" dt="2022-01-13T17:52:57.427" v="3157" actId="478"/>
        <pc:sldMkLst>
          <pc:docMk/>
          <pc:sldMk cId="4021167183" sldId="275"/>
        </pc:sldMkLst>
        <pc:picChg chg="del">
          <ac:chgData name="Cherie Goff" userId="2dcb22ca-351b-44b2-9f70-35cdea92abd0" providerId="ADAL" clId="{1977A4C9-21C9-45BC-ABA8-2D057B06067B}" dt="2022-01-13T17:52:57.427" v="3157" actId="478"/>
          <ac:picMkLst>
            <pc:docMk/>
            <pc:sldMk cId="4021167183" sldId="275"/>
            <ac:picMk id="9" creationId="{223961A3-F7DC-48B0-8C49-9BBA3C7734F5}"/>
          </ac:picMkLst>
        </pc:picChg>
      </pc:sldChg>
      <pc:sldChg chg="delSp modSp mod ord modTransition">
        <pc:chgData name="Cherie Goff" userId="2dcb22ca-351b-44b2-9f70-35cdea92abd0" providerId="ADAL" clId="{1977A4C9-21C9-45BC-ABA8-2D057B06067B}" dt="2022-01-13T17:49:32.235" v="3156" actId="478"/>
        <pc:sldMkLst>
          <pc:docMk/>
          <pc:sldMk cId="1426483355" sldId="276"/>
        </pc:sldMkLst>
        <pc:spChg chg="mod">
          <ac:chgData name="Cherie Goff" userId="2dcb22ca-351b-44b2-9f70-35cdea92abd0" providerId="ADAL" clId="{1977A4C9-21C9-45BC-ABA8-2D057B06067B}" dt="2022-01-13T17:41:49.166" v="3150" actId="33524"/>
          <ac:spMkLst>
            <pc:docMk/>
            <pc:sldMk cId="1426483355" sldId="276"/>
            <ac:spMk id="7" creationId="{49396EEF-245F-4927-A916-A5CD229FAB95}"/>
          </ac:spMkLst>
        </pc:spChg>
        <pc:picChg chg="del">
          <ac:chgData name="Cherie Goff" userId="2dcb22ca-351b-44b2-9f70-35cdea92abd0" providerId="ADAL" clId="{1977A4C9-21C9-45BC-ABA8-2D057B06067B}" dt="2022-01-13T17:49:32.235" v="3156" actId="478"/>
          <ac:picMkLst>
            <pc:docMk/>
            <pc:sldMk cId="1426483355" sldId="276"/>
            <ac:picMk id="9" creationId="{223961A3-F7DC-48B0-8C49-9BBA3C7734F5}"/>
          </ac:picMkLst>
        </pc:picChg>
      </pc:sldChg>
      <pc:sldChg chg="modTransition">
        <pc:chgData name="Cherie Goff" userId="2dcb22ca-351b-44b2-9f70-35cdea92abd0" providerId="ADAL" clId="{1977A4C9-21C9-45BC-ABA8-2D057B06067B}" dt="2022-01-13T15:33:46.574" v="2951"/>
        <pc:sldMkLst>
          <pc:docMk/>
          <pc:sldMk cId="0" sldId="277"/>
        </pc:sldMkLst>
      </pc:sldChg>
      <pc:sldChg chg="modSp new del mod modShow">
        <pc:chgData name="Cherie Goff" userId="2dcb22ca-351b-44b2-9f70-35cdea92abd0" providerId="ADAL" clId="{1977A4C9-21C9-45BC-ABA8-2D057B06067B}" dt="2022-01-13T15:30:48.825" v="2942" actId="47"/>
        <pc:sldMkLst>
          <pc:docMk/>
          <pc:sldMk cId="1833215252" sldId="278"/>
        </pc:sldMkLst>
        <pc:spChg chg="mod">
          <ac:chgData name="Cherie Goff" userId="2dcb22ca-351b-44b2-9f70-35cdea92abd0" providerId="ADAL" clId="{1977A4C9-21C9-45BC-ABA8-2D057B06067B}" dt="2022-01-13T15:29:45.817" v="2940"/>
          <ac:spMkLst>
            <pc:docMk/>
            <pc:sldMk cId="1833215252" sldId="278"/>
            <ac:spMk id="2" creationId="{FDD02000-62F1-4168-A557-094495A49F88}"/>
          </ac:spMkLst>
        </pc:spChg>
        <pc:spChg chg="mod">
          <ac:chgData name="Cherie Goff" userId="2dcb22ca-351b-44b2-9f70-35cdea92abd0" providerId="ADAL" clId="{1977A4C9-21C9-45BC-ABA8-2D057B06067B}" dt="2022-01-10T20:32:13.615" v="2239"/>
          <ac:spMkLst>
            <pc:docMk/>
            <pc:sldMk cId="1833215252" sldId="278"/>
            <ac:spMk id="3" creationId="{F71B2426-D552-4704-854A-A5FB60BD38E7}"/>
          </ac:spMkLst>
        </pc:spChg>
      </pc:sldChg>
      <pc:sldChg chg="modSp new mod modTransition setBg modAnim modNotesTx">
        <pc:chgData name="Cherie Goff" userId="2dcb22ca-351b-44b2-9f70-35cdea92abd0" providerId="ADAL" clId="{1977A4C9-21C9-45BC-ABA8-2D057B06067B}" dt="2022-01-13T17:19:55.753" v="3008" actId="1076"/>
        <pc:sldMkLst>
          <pc:docMk/>
          <pc:sldMk cId="1876035194" sldId="279"/>
        </pc:sldMkLst>
        <pc:spChg chg="mod">
          <ac:chgData name="Cherie Goff" userId="2dcb22ca-351b-44b2-9f70-35cdea92abd0" providerId="ADAL" clId="{1977A4C9-21C9-45BC-ABA8-2D057B06067B}" dt="2022-01-13T17:19:55.753" v="3008" actId="1076"/>
          <ac:spMkLst>
            <pc:docMk/>
            <pc:sldMk cId="1876035194" sldId="279"/>
            <ac:spMk id="2" creationId="{E770FB69-363C-490C-BF76-4A4157C23261}"/>
          </ac:spMkLst>
        </pc:spChg>
        <pc:spChg chg="mod">
          <ac:chgData name="Cherie Goff" userId="2dcb22ca-351b-44b2-9f70-35cdea92abd0" providerId="ADAL" clId="{1977A4C9-21C9-45BC-ABA8-2D057B06067B}" dt="2022-01-13T17:19:26.944" v="3002"/>
          <ac:spMkLst>
            <pc:docMk/>
            <pc:sldMk cId="1876035194" sldId="279"/>
            <ac:spMk id="3" creationId="{5F857582-8079-474F-B845-89C1CDD4469E}"/>
          </ac:spMkLst>
        </pc:spChg>
      </pc:sldChg>
      <pc:sldChg chg="modSp new mod modTransition modNotesTx">
        <pc:chgData name="Cherie Goff" userId="2dcb22ca-351b-44b2-9f70-35cdea92abd0" providerId="ADAL" clId="{1977A4C9-21C9-45BC-ABA8-2D057B06067B}" dt="2022-01-13T17:20:10.975" v="3011" actId="14100"/>
        <pc:sldMkLst>
          <pc:docMk/>
          <pc:sldMk cId="155253088" sldId="280"/>
        </pc:sldMkLst>
        <pc:spChg chg="mod">
          <ac:chgData name="Cherie Goff" userId="2dcb22ca-351b-44b2-9f70-35cdea92abd0" providerId="ADAL" clId="{1977A4C9-21C9-45BC-ABA8-2D057B06067B}" dt="2022-01-13T17:20:10.975" v="3011" actId="14100"/>
          <ac:spMkLst>
            <pc:docMk/>
            <pc:sldMk cId="155253088" sldId="280"/>
            <ac:spMk id="2" creationId="{BD89D128-1B66-42C4-92EC-D50E97BF7271}"/>
          </ac:spMkLst>
        </pc:spChg>
        <pc:spChg chg="mod">
          <ac:chgData name="Cherie Goff" userId="2dcb22ca-351b-44b2-9f70-35cdea92abd0" providerId="ADAL" clId="{1977A4C9-21C9-45BC-ABA8-2D057B06067B}" dt="2022-01-10T21:25:44.397" v="2934" actId="207"/>
          <ac:spMkLst>
            <pc:docMk/>
            <pc:sldMk cId="155253088" sldId="280"/>
            <ac:spMk id="3" creationId="{51E38138-AE7C-44C4-91CD-7BFD02AF3E56}"/>
          </ac:spMkLst>
        </pc:spChg>
      </pc:sldChg>
      <pc:sldChg chg="modSp add del mod modNotesTx">
        <pc:chgData name="Cherie Goff" userId="2dcb22ca-351b-44b2-9f70-35cdea92abd0" providerId="ADAL" clId="{1977A4C9-21C9-45BC-ABA8-2D057B06067B}" dt="2022-01-10T17:52:49.220" v="999" actId="2696"/>
        <pc:sldMkLst>
          <pc:docMk/>
          <pc:sldMk cId="1923796807" sldId="281"/>
        </pc:sldMkLst>
        <pc:spChg chg="mod">
          <ac:chgData name="Cherie Goff" userId="2dcb22ca-351b-44b2-9f70-35cdea92abd0" providerId="ADAL" clId="{1977A4C9-21C9-45BC-ABA8-2D057B06067B}" dt="2022-01-10T17:52:46.145" v="998" actId="21"/>
          <ac:spMkLst>
            <pc:docMk/>
            <pc:sldMk cId="1923796807" sldId="281"/>
            <ac:spMk id="3" creationId="{5F857582-8079-474F-B845-89C1CDD4469E}"/>
          </ac:spMkLst>
        </pc:spChg>
      </pc:sldChg>
      <pc:sldChg chg="modSp add mod modTransition setBg modAnim modNotesTx">
        <pc:chgData name="Cherie Goff" userId="2dcb22ca-351b-44b2-9f70-35cdea92abd0" providerId="ADAL" clId="{1977A4C9-21C9-45BC-ABA8-2D057B06067B}" dt="2022-01-13T17:24:27.790" v="3092"/>
        <pc:sldMkLst>
          <pc:docMk/>
          <pc:sldMk cId="4009938795" sldId="281"/>
        </pc:sldMkLst>
        <pc:spChg chg="mod">
          <ac:chgData name="Cherie Goff" userId="2dcb22ca-351b-44b2-9f70-35cdea92abd0" providerId="ADAL" clId="{1977A4C9-21C9-45BC-ABA8-2D057B06067B}" dt="2022-01-13T17:22:52.343" v="3017" actId="1076"/>
          <ac:spMkLst>
            <pc:docMk/>
            <pc:sldMk cId="4009938795" sldId="281"/>
            <ac:spMk id="2" creationId="{BD89D128-1B66-42C4-92EC-D50E97BF7271}"/>
          </ac:spMkLst>
        </pc:spChg>
        <pc:spChg chg="mod">
          <ac:chgData name="Cherie Goff" userId="2dcb22ca-351b-44b2-9f70-35cdea92abd0" providerId="ADAL" clId="{1977A4C9-21C9-45BC-ABA8-2D057B06067B}" dt="2022-01-10T21:14:27.830" v="2876" actId="20577"/>
          <ac:spMkLst>
            <pc:docMk/>
            <pc:sldMk cId="4009938795" sldId="281"/>
            <ac:spMk id="3" creationId="{51E38138-AE7C-44C4-91CD-7BFD02AF3E56}"/>
          </ac:spMkLst>
        </pc:spChg>
      </pc:sldChg>
      <pc:sldChg chg="modSp new del mod">
        <pc:chgData name="Cherie Goff" userId="2dcb22ca-351b-44b2-9f70-35cdea92abd0" providerId="ADAL" clId="{1977A4C9-21C9-45BC-ABA8-2D057B06067B}" dt="2022-01-10T17:48:04.411" v="559" actId="2696"/>
        <pc:sldMkLst>
          <pc:docMk/>
          <pc:sldMk cId="4049768140" sldId="281"/>
        </pc:sldMkLst>
        <pc:spChg chg="mod">
          <ac:chgData name="Cherie Goff" userId="2dcb22ca-351b-44b2-9f70-35cdea92abd0" providerId="ADAL" clId="{1977A4C9-21C9-45BC-ABA8-2D057B06067B}" dt="2022-01-10T17:47:41.996" v="556" actId="20577"/>
          <ac:spMkLst>
            <pc:docMk/>
            <pc:sldMk cId="4049768140" sldId="281"/>
            <ac:spMk id="2" creationId="{A4B783EE-E38A-4C0B-BF29-DEE125DAAFC7}"/>
          </ac:spMkLst>
        </pc:spChg>
      </pc:sldChg>
      <pc:sldChg chg="addSp delSp modSp new mod ord modTransition modAnim modNotesTx">
        <pc:chgData name="Cherie Goff" userId="2dcb22ca-351b-44b2-9f70-35cdea92abd0" providerId="ADAL" clId="{1977A4C9-21C9-45BC-ABA8-2D057B06067B}" dt="2022-01-13T17:57:57.596" v="3165" actId="20577"/>
        <pc:sldMkLst>
          <pc:docMk/>
          <pc:sldMk cId="1692559209" sldId="282"/>
        </pc:sldMkLst>
        <pc:spChg chg="mod">
          <ac:chgData name="Cherie Goff" userId="2dcb22ca-351b-44b2-9f70-35cdea92abd0" providerId="ADAL" clId="{1977A4C9-21C9-45BC-ABA8-2D057B06067B}" dt="2022-01-13T17:56:39.756" v="3160" actId="1076"/>
          <ac:spMkLst>
            <pc:docMk/>
            <pc:sldMk cId="1692559209" sldId="282"/>
            <ac:spMk id="2" creationId="{5AD6BCC9-E29B-4BFA-9DB8-57F7B0C65D2D}"/>
          </ac:spMkLst>
        </pc:spChg>
        <pc:spChg chg="del">
          <ac:chgData name="Cherie Goff" userId="2dcb22ca-351b-44b2-9f70-35cdea92abd0" providerId="ADAL" clId="{1977A4C9-21C9-45BC-ABA8-2D057B06067B}" dt="2022-01-10T20:00:54.111" v="1393"/>
          <ac:spMkLst>
            <pc:docMk/>
            <pc:sldMk cId="1692559209" sldId="282"/>
            <ac:spMk id="3" creationId="{150C89FB-4AFD-4A55-A07A-58A76FB9DE47}"/>
          </ac:spMkLst>
        </pc:spChg>
        <pc:picChg chg="add mod">
          <ac:chgData name="Cherie Goff" userId="2dcb22ca-351b-44b2-9f70-35cdea92abd0" providerId="ADAL" clId="{1977A4C9-21C9-45BC-ABA8-2D057B06067B}" dt="2022-01-10T20:00:54.111" v="1393"/>
          <ac:picMkLst>
            <pc:docMk/>
            <pc:sldMk cId="1692559209" sldId="282"/>
            <ac:picMk id="4" creationId="{483459FE-324E-496C-ACB6-7113285ECA18}"/>
          </ac:picMkLst>
        </pc:picChg>
      </pc:sldChg>
      <pc:sldChg chg="modSp add del mod">
        <pc:chgData name="Cherie Goff" userId="2dcb22ca-351b-44b2-9f70-35cdea92abd0" providerId="ADAL" clId="{1977A4C9-21C9-45BC-ABA8-2D057B06067B}" dt="2022-01-10T17:57:14.986" v="1183" actId="47"/>
        <pc:sldMkLst>
          <pc:docMk/>
          <pc:sldMk cId="2622913500" sldId="282"/>
        </pc:sldMkLst>
        <pc:spChg chg="mod">
          <ac:chgData name="Cherie Goff" userId="2dcb22ca-351b-44b2-9f70-35cdea92abd0" providerId="ADAL" clId="{1977A4C9-21C9-45BC-ABA8-2D057B06067B}" dt="2022-01-10T17:57:04.787" v="1182" actId="5793"/>
          <ac:spMkLst>
            <pc:docMk/>
            <pc:sldMk cId="2622913500" sldId="282"/>
            <ac:spMk id="3" creationId="{51E38138-AE7C-44C4-91CD-7BFD02AF3E56}"/>
          </ac:spMkLst>
        </pc:spChg>
      </pc:sldChg>
      <pc:sldChg chg="add del">
        <pc:chgData name="Cherie Goff" userId="2dcb22ca-351b-44b2-9f70-35cdea92abd0" providerId="ADAL" clId="{1977A4C9-21C9-45BC-ABA8-2D057B06067B}" dt="2022-01-10T17:48:06.860" v="560" actId="2696"/>
        <pc:sldMkLst>
          <pc:docMk/>
          <pc:sldMk cId="3225275143" sldId="282"/>
        </pc:sldMkLst>
      </pc:sldChg>
      <pc:sldChg chg="addSp delSp modSp add mod modTransition setBg delAnim modAnim modNotesTx">
        <pc:chgData name="Cherie Goff" userId="2dcb22ca-351b-44b2-9f70-35cdea92abd0" providerId="ADAL" clId="{1977A4C9-21C9-45BC-ABA8-2D057B06067B}" dt="2022-01-13T18:09:37.738" v="3276"/>
        <pc:sldMkLst>
          <pc:docMk/>
          <pc:sldMk cId="1777037923" sldId="283"/>
        </pc:sldMkLst>
        <pc:spChg chg="mod">
          <ac:chgData name="Cherie Goff" userId="2dcb22ca-351b-44b2-9f70-35cdea92abd0" providerId="ADAL" clId="{1977A4C9-21C9-45BC-ABA8-2D057B06067B}" dt="2022-01-13T18:06:28.161" v="3169" actId="1076"/>
          <ac:spMkLst>
            <pc:docMk/>
            <pc:sldMk cId="1777037923" sldId="283"/>
            <ac:spMk id="2" creationId="{5AD6BCC9-E29B-4BFA-9DB8-57F7B0C65D2D}"/>
          </ac:spMkLst>
        </pc:spChg>
        <pc:spChg chg="del">
          <ac:chgData name="Cherie Goff" userId="2dcb22ca-351b-44b2-9f70-35cdea92abd0" providerId="ADAL" clId="{1977A4C9-21C9-45BC-ABA8-2D057B06067B}" dt="2022-01-10T20:02:36.819" v="1396"/>
          <ac:spMkLst>
            <pc:docMk/>
            <pc:sldMk cId="1777037923" sldId="283"/>
            <ac:spMk id="3" creationId="{150C89FB-4AFD-4A55-A07A-58A76FB9DE47}"/>
          </ac:spMkLst>
        </pc:spChg>
        <pc:spChg chg="add mod">
          <ac:chgData name="Cherie Goff" userId="2dcb22ca-351b-44b2-9f70-35cdea92abd0" providerId="ADAL" clId="{1977A4C9-21C9-45BC-ABA8-2D057B06067B}" dt="2022-01-10T20:12:45.729" v="1577" actId="1076"/>
          <ac:spMkLst>
            <pc:docMk/>
            <pc:sldMk cId="1777037923" sldId="283"/>
            <ac:spMk id="6" creationId="{7F090DAC-2E81-48C9-8243-C47F0D158730}"/>
          </ac:spMkLst>
        </pc:spChg>
        <pc:spChg chg="add mod">
          <ac:chgData name="Cherie Goff" userId="2dcb22ca-351b-44b2-9f70-35cdea92abd0" providerId="ADAL" clId="{1977A4C9-21C9-45BC-ABA8-2D057B06067B}" dt="2022-01-10T20:03:22.338" v="1404"/>
          <ac:spMkLst>
            <pc:docMk/>
            <pc:sldMk cId="1777037923" sldId="283"/>
            <ac:spMk id="8" creationId="{0030B816-07D8-4614-A35A-C4F5E69D5B7D}"/>
          </ac:spMkLst>
        </pc:spChg>
        <pc:spChg chg="add mod">
          <ac:chgData name="Cherie Goff" userId="2dcb22ca-351b-44b2-9f70-35cdea92abd0" providerId="ADAL" clId="{1977A4C9-21C9-45BC-ABA8-2D057B06067B}" dt="2022-01-10T20:03:22.338" v="1404"/>
          <ac:spMkLst>
            <pc:docMk/>
            <pc:sldMk cId="1777037923" sldId="283"/>
            <ac:spMk id="9" creationId="{79A7D6B0-9172-4863-BCDA-A5019A75EE04}"/>
          </ac:spMkLst>
        </pc:spChg>
        <pc:spChg chg="add mod">
          <ac:chgData name="Cherie Goff" userId="2dcb22ca-351b-44b2-9f70-35cdea92abd0" providerId="ADAL" clId="{1977A4C9-21C9-45BC-ABA8-2D057B06067B}" dt="2022-01-10T20:10:22.462" v="1547"/>
          <ac:spMkLst>
            <pc:docMk/>
            <pc:sldMk cId="1777037923" sldId="283"/>
            <ac:spMk id="12" creationId="{8710791E-5344-4EC8-9388-D814DDF0744C}"/>
          </ac:spMkLst>
        </pc:spChg>
        <pc:spChg chg="add mod">
          <ac:chgData name="Cherie Goff" userId="2dcb22ca-351b-44b2-9f70-35cdea92abd0" providerId="ADAL" clId="{1977A4C9-21C9-45BC-ABA8-2D057B06067B}" dt="2022-01-10T20:11:11.976" v="1559"/>
          <ac:spMkLst>
            <pc:docMk/>
            <pc:sldMk cId="1777037923" sldId="283"/>
            <ac:spMk id="13" creationId="{596633AE-2682-43FF-AF95-A4FD1F3DF25B}"/>
          </ac:spMkLst>
        </pc:spChg>
        <pc:spChg chg="add del mod">
          <ac:chgData name="Cherie Goff" userId="2dcb22ca-351b-44b2-9f70-35cdea92abd0" providerId="ADAL" clId="{1977A4C9-21C9-45BC-ABA8-2D057B06067B}" dt="2022-01-10T20:10:34.981" v="1552" actId="478"/>
          <ac:spMkLst>
            <pc:docMk/>
            <pc:sldMk cId="1777037923" sldId="283"/>
            <ac:spMk id="15" creationId="{69201716-AFA3-4CF2-ADB6-CDF6A6DF77B6}"/>
          </ac:spMkLst>
        </pc:spChg>
        <pc:spChg chg="mod">
          <ac:chgData name="Cherie Goff" userId="2dcb22ca-351b-44b2-9f70-35cdea92abd0" providerId="ADAL" clId="{1977A4C9-21C9-45BC-ABA8-2D057B06067B}" dt="2022-01-10T20:10:45.089" v="1553"/>
          <ac:spMkLst>
            <pc:docMk/>
            <pc:sldMk cId="1777037923" sldId="283"/>
            <ac:spMk id="17" creationId="{39F3B33E-AE8F-4D31-AF3F-200DD4A4680D}"/>
          </ac:spMkLst>
        </pc:spChg>
        <pc:spChg chg="mod">
          <ac:chgData name="Cherie Goff" userId="2dcb22ca-351b-44b2-9f70-35cdea92abd0" providerId="ADAL" clId="{1977A4C9-21C9-45BC-ABA8-2D057B06067B}" dt="2022-01-10T20:10:53.185" v="1556" actId="1076"/>
          <ac:spMkLst>
            <pc:docMk/>
            <pc:sldMk cId="1777037923" sldId="283"/>
            <ac:spMk id="18" creationId="{B35DD22E-5319-415E-A996-DF3E0D304895}"/>
          </ac:spMkLst>
        </pc:spChg>
        <pc:spChg chg="mod">
          <ac:chgData name="Cherie Goff" userId="2dcb22ca-351b-44b2-9f70-35cdea92abd0" providerId="ADAL" clId="{1977A4C9-21C9-45BC-ABA8-2D057B06067B}" dt="2022-01-10T20:10:46.046" v="1554"/>
          <ac:spMkLst>
            <pc:docMk/>
            <pc:sldMk cId="1777037923" sldId="283"/>
            <ac:spMk id="20" creationId="{3039217E-645E-44F4-8D2E-69A8D95679C1}"/>
          </ac:spMkLst>
        </pc:spChg>
        <pc:spChg chg="mod">
          <ac:chgData name="Cherie Goff" userId="2dcb22ca-351b-44b2-9f70-35cdea92abd0" providerId="ADAL" clId="{1977A4C9-21C9-45BC-ABA8-2D057B06067B}" dt="2022-01-10T20:11:21.239" v="1560"/>
          <ac:spMkLst>
            <pc:docMk/>
            <pc:sldMk cId="1777037923" sldId="283"/>
            <ac:spMk id="21" creationId="{AF1A16BC-D8F7-475A-A83A-7A8A0F5265E5}"/>
          </ac:spMkLst>
        </pc:spChg>
        <pc:spChg chg="mod">
          <ac:chgData name="Cherie Goff" userId="2dcb22ca-351b-44b2-9f70-35cdea92abd0" providerId="ADAL" clId="{1977A4C9-21C9-45BC-ABA8-2D057B06067B}" dt="2022-01-10T20:12:16.189" v="1570"/>
          <ac:spMkLst>
            <pc:docMk/>
            <pc:sldMk cId="1777037923" sldId="283"/>
            <ac:spMk id="23" creationId="{59581AA2-27A1-44DA-A35C-8D0067074C6F}"/>
          </ac:spMkLst>
        </pc:spChg>
        <pc:spChg chg="mod">
          <ac:chgData name="Cherie Goff" userId="2dcb22ca-351b-44b2-9f70-35cdea92abd0" providerId="ADAL" clId="{1977A4C9-21C9-45BC-ABA8-2D057B06067B}" dt="2022-01-10T20:13:09.136" v="1580"/>
          <ac:spMkLst>
            <pc:docMk/>
            <pc:sldMk cId="1777037923" sldId="283"/>
            <ac:spMk id="24" creationId="{480280B4-9558-4F6F-9418-F8AE017F4838}"/>
          </ac:spMkLst>
        </pc:spChg>
        <pc:spChg chg="mod">
          <ac:chgData name="Cherie Goff" userId="2dcb22ca-351b-44b2-9f70-35cdea92abd0" providerId="ADAL" clId="{1977A4C9-21C9-45BC-ABA8-2D057B06067B}" dt="2022-01-10T20:12:25.175" v="1572"/>
          <ac:spMkLst>
            <pc:docMk/>
            <pc:sldMk cId="1777037923" sldId="283"/>
            <ac:spMk id="26" creationId="{69CF5853-3460-455F-BE52-33BACD1052A8}"/>
          </ac:spMkLst>
        </pc:spChg>
        <pc:spChg chg="mod">
          <ac:chgData name="Cherie Goff" userId="2dcb22ca-351b-44b2-9f70-35cdea92abd0" providerId="ADAL" clId="{1977A4C9-21C9-45BC-ABA8-2D057B06067B}" dt="2022-01-10T20:13:18.198" v="1581"/>
          <ac:spMkLst>
            <pc:docMk/>
            <pc:sldMk cId="1777037923" sldId="283"/>
            <ac:spMk id="27" creationId="{CF64413F-6B68-40FE-B2C3-D6DAD132E641}"/>
          </ac:spMkLst>
        </pc:spChg>
        <pc:spChg chg="mod">
          <ac:chgData name="Cherie Goff" userId="2dcb22ca-351b-44b2-9f70-35cdea92abd0" providerId="ADAL" clId="{1977A4C9-21C9-45BC-ABA8-2D057B06067B}" dt="2022-01-10T20:12:30.530" v="1574"/>
          <ac:spMkLst>
            <pc:docMk/>
            <pc:sldMk cId="1777037923" sldId="283"/>
            <ac:spMk id="29" creationId="{86192497-1BD2-4F96-80F2-F5DC2908B8F1}"/>
          </ac:spMkLst>
        </pc:spChg>
        <pc:spChg chg="mod">
          <ac:chgData name="Cherie Goff" userId="2dcb22ca-351b-44b2-9f70-35cdea92abd0" providerId="ADAL" clId="{1977A4C9-21C9-45BC-ABA8-2D057B06067B}" dt="2022-01-10T20:13:49.282" v="1607" actId="20577"/>
          <ac:spMkLst>
            <pc:docMk/>
            <pc:sldMk cId="1777037923" sldId="283"/>
            <ac:spMk id="30" creationId="{31F84FEE-AEFF-4D2D-8945-B272A48BBAF0}"/>
          </ac:spMkLst>
        </pc:spChg>
        <pc:grpChg chg="add mod">
          <ac:chgData name="Cherie Goff" userId="2dcb22ca-351b-44b2-9f70-35cdea92abd0" providerId="ADAL" clId="{1977A4C9-21C9-45BC-ABA8-2D057B06067B}" dt="2022-01-10T20:03:22.338" v="1404"/>
          <ac:grpSpMkLst>
            <pc:docMk/>
            <pc:sldMk cId="1777037923" sldId="283"/>
            <ac:grpSpMk id="7" creationId="{7D51C50C-1487-4549-8F95-64A7E96ACAE6}"/>
          </ac:grpSpMkLst>
        </pc:grpChg>
        <pc:grpChg chg="add mod">
          <ac:chgData name="Cherie Goff" userId="2dcb22ca-351b-44b2-9f70-35cdea92abd0" providerId="ADAL" clId="{1977A4C9-21C9-45BC-ABA8-2D057B06067B}" dt="2022-01-10T20:10:57.661" v="1557" actId="1076"/>
          <ac:grpSpMkLst>
            <pc:docMk/>
            <pc:sldMk cId="1777037923" sldId="283"/>
            <ac:grpSpMk id="11" creationId="{A1EE1E67-9795-4577-9D13-BDC13B367192}"/>
          </ac:grpSpMkLst>
        </pc:grpChg>
        <pc:grpChg chg="add mod">
          <ac:chgData name="Cherie Goff" userId="2dcb22ca-351b-44b2-9f70-35cdea92abd0" providerId="ADAL" clId="{1977A4C9-21C9-45BC-ABA8-2D057B06067B}" dt="2022-01-10T20:10:59.931" v="1558" actId="1076"/>
          <ac:grpSpMkLst>
            <pc:docMk/>
            <pc:sldMk cId="1777037923" sldId="283"/>
            <ac:grpSpMk id="16" creationId="{7369141F-9AD3-4B7E-88F5-B8CBC7BE1F32}"/>
          </ac:grpSpMkLst>
        </pc:grpChg>
        <pc:grpChg chg="add mod">
          <ac:chgData name="Cherie Goff" userId="2dcb22ca-351b-44b2-9f70-35cdea92abd0" providerId="ADAL" clId="{1977A4C9-21C9-45BC-ABA8-2D057B06067B}" dt="2022-01-10T20:10:48.944" v="1555" actId="1076"/>
          <ac:grpSpMkLst>
            <pc:docMk/>
            <pc:sldMk cId="1777037923" sldId="283"/>
            <ac:grpSpMk id="19" creationId="{826C5F34-024D-42E5-BDE8-42E9E9A0A0BF}"/>
          </ac:grpSpMkLst>
        </pc:grpChg>
        <pc:grpChg chg="add mod">
          <ac:chgData name="Cherie Goff" userId="2dcb22ca-351b-44b2-9f70-35cdea92abd0" providerId="ADAL" clId="{1977A4C9-21C9-45BC-ABA8-2D057B06067B}" dt="2022-01-10T20:12:23.800" v="1571" actId="1076"/>
          <ac:grpSpMkLst>
            <pc:docMk/>
            <pc:sldMk cId="1777037923" sldId="283"/>
            <ac:grpSpMk id="22" creationId="{02D4616E-F8ED-4CCF-BDD6-1952E3D78FEF}"/>
          </ac:grpSpMkLst>
        </pc:grpChg>
        <pc:grpChg chg="add mod">
          <ac:chgData name="Cherie Goff" userId="2dcb22ca-351b-44b2-9f70-35cdea92abd0" providerId="ADAL" clId="{1977A4C9-21C9-45BC-ABA8-2D057B06067B}" dt="2022-01-10T20:12:51.383" v="1578" actId="1076"/>
          <ac:grpSpMkLst>
            <pc:docMk/>
            <pc:sldMk cId="1777037923" sldId="283"/>
            <ac:grpSpMk id="25" creationId="{4F1C1A3D-6C73-47F6-9376-63B600DBC022}"/>
          </ac:grpSpMkLst>
        </pc:grpChg>
        <pc:grpChg chg="add mod">
          <ac:chgData name="Cherie Goff" userId="2dcb22ca-351b-44b2-9f70-35cdea92abd0" providerId="ADAL" clId="{1977A4C9-21C9-45BC-ABA8-2D057B06067B}" dt="2022-01-10T20:12:55.287" v="1579" actId="1076"/>
          <ac:grpSpMkLst>
            <pc:docMk/>
            <pc:sldMk cId="1777037923" sldId="283"/>
            <ac:grpSpMk id="28" creationId="{C0BAEB42-D73A-4772-AACF-2EE6CA754E45}"/>
          </ac:grpSpMkLst>
        </pc:grpChg>
        <pc:graphicFrameChg chg="add del mod">
          <ac:chgData name="Cherie Goff" userId="2dcb22ca-351b-44b2-9f70-35cdea92abd0" providerId="ADAL" clId="{1977A4C9-21C9-45BC-ABA8-2D057B06067B}" dt="2022-01-10T20:10:33.193" v="1551" actId="478"/>
          <ac:graphicFrameMkLst>
            <pc:docMk/>
            <pc:sldMk cId="1777037923" sldId="283"/>
            <ac:graphicFrameMk id="4" creationId="{3AC8070E-5937-47F4-B11E-23714FFD0AAE}"/>
          </ac:graphicFrameMkLst>
        </pc:graphicFrameChg>
        <pc:graphicFrameChg chg="add del mod">
          <ac:chgData name="Cherie Goff" userId="2dcb22ca-351b-44b2-9f70-35cdea92abd0" providerId="ADAL" clId="{1977A4C9-21C9-45BC-ABA8-2D057B06067B}" dt="2022-01-10T20:02:50.850" v="1398"/>
          <ac:graphicFrameMkLst>
            <pc:docMk/>
            <pc:sldMk cId="1777037923" sldId="283"/>
            <ac:graphicFrameMk id="5" creationId="{DA8C0995-9BA6-40E9-8F4B-E7EF0E62A93D}"/>
          </ac:graphicFrameMkLst>
        </pc:graphicFrameChg>
        <pc:graphicFrameChg chg="add del mod">
          <ac:chgData name="Cherie Goff" userId="2dcb22ca-351b-44b2-9f70-35cdea92abd0" providerId="ADAL" clId="{1977A4C9-21C9-45BC-ABA8-2D057B06067B}" dt="2022-01-10T20:12:08.784" v="1569" actId="478"/>
          <ac:graphicFrameMkLst>
            <pc:docMk/>
            <pc:sldMk cId="1777037923" sldId="283"/>
            <ac:graphicFrameMk id="10" creationId="{D182BD67-D57C-483F-9420-FEF6E8CF0D60}"/>
          </ac:graphicFrameMkLst>
        </pc:graphicFrameChg>
      </pc:sldChg>
      <pc:sldChg chg="addSp delSp modSp new mod ord modTransition modAnim modNotesTx">
        <pc:chgData name="Cherie Goff" userId="2dcb22ca-351b-44b2-9f70-35cdea92abd0" providerId="ADAL" clId="{1977A4C9-21C9-45BC-ABA8-2D057B06067B}" dt="2022-01-13T17:19:17.981" v="3001" actId="14100"/>
        <pc:sldMkLst>
          <pc:docMk/>
          <pc:sldMk cId="1469081372" sldId="284"/>
        </pc:sldMkLst>
        <pc:spChg chg="mod">
          <ac:chgData name="Cherie Goff" userId="2dcb22ca-351b-44b2-9f70-35cdea92abd0" providerId="ADAL" clId="{1977A4C9-21C9-45BC-ABA8-2D057B06067B}" dt="2022-01-13T17:19:17.981" v="3001" actId="14100"/>
          <ac:spMkLst>
            <pc:docMk/>
            <pc:sldMk cId="1469081372" sldId="284"/>
            <ac:spMk id="2" creationId="{EF58AED2-D8A5-44A0-9625-BC396E1EC0CC}"/>
          </ac:spMkLst>
        </pc:spChg>
        <pc:spChg chg="del">
          <ac:chgData name="Cherie Goff" userId="2dcb22ca-351b-44b2-9f70-35cdea92abd0" providerId="ADAL" clId="{1977A4C9-21C9-45BC-ABA8-2D057B06067B}" dt="2022-01-10T19:45:18.008" v="1246" actId="478"/>
          <ac:spMkLst>
            <pc:docMk/>
            <pc:sldMk cId="1469081372" sldId="284"/>
            <ac:spMk id="3" creationId="{DCB3C53B-E213-486B-9D9A-5CC0196E3C2D}"/>
          </ac:spMkLst>
        </pc:spChg>
        <pc:spChg chg="mod">
          <ac:chgData name="Cherie Goff" userId="2dcb22ca-351b-44b2-9f70-35cdea92abd0" providerId="ADAL" clId="{1977A4C9-21C9-45BC-ABA8-2D057B06067B}" dt="2022-01-10T19:45:10.180" v="1244"/>
          <ac:spMkLst>
            <pc:docMk/>
            <pc:sldMk cId="1469081372" sldId="284"/>
            <ac:spMk id="5" creationId="{9C6E6F41-A76C-4D8D-A9FD-73719A3314B9}"/>
          </ac:spMkLst>
        </pc:spChg>
        <pc:spChg chg="mod">
          <ac:chgData name="Cherie Goff" userId="2dcb22ca-351b-44b2-9f70-35cdea92abd0" providerId="ADAL" clId="{1977A4C9-21C9-45BC-ABA8-2D057B06067B}" dt="2022-01-10T19:45:10.180" v="1244"/>
          <ac:spMkLst>
            <pc:docMk/>
            <pc:sldMk cId="1469081372" sldId="284"/>
            <ac:spMk id="6" creationId="{0439B453-9AC7-44BC-93D6-A328FDA665EA}"/>
          </ac:spMkLst>
        </pc:spChg>
        <pc:spChg chg="mod">
          <ac:chgData name="Cherie Goff" userId="2dcb22ca-351b-44b2-9f70-35cdea92abd0" providerId="ADAL" clId="{1977A4C9-21C9-45BC-ABA8-2D057B06067B}" dt="2022-01-10T19:45:23.877" v="1247"/>
          <ac:spMkLst>
            <pc:docMk/>
            <pc:sldMk cId="1469081372" sldId="284"/>
            <ac:spMk id="8" creationId="{20462D48-0E49-45AA-9398-4EB993563C47}"/>
          </ac:spMkLst>
        </pc:spChg>
        <pc:spChg chg="mod">
          <ac:chgData name="Cherie Goff" userId="2dcb22ca-351b-44b2-9f70-35cdea92abd0" providerId="ADAL" clId="{1977A4C9-21C9-45BC-ABA8-2D057B06067B}" dt="2022-01-10T19:45:23.877" v="1247"/>
          <ac:spMkLst>
            <pc:docMk/>
            <pc:sldMk cId="1469081372" sldId="284"/>
            <ac:spMk id="9" creationId="{3EB3CFC4-06EE-4FD0-B27A-3529CDCDCD33}"/>
          </ac:spMkLst>
        </pc:spChg>
        <pc:spChg chg="mod">
          <ac:chgData name="Cherie Goff" userId="2dcb22ca-351b-44b2-9f70-35cdea92abd0" providerId="ADAL" clId="{1977A4C9-21C9-45BC-ABA8-2D057B06067B}" dt="2022-01-10T19:45:32.207" v="1249"/>
          <ac:spMkLst>
            <pc:docMk/>
            <pc:sldMk cId="1469081372" sldId="284"/>
            <ac:spMk id="11" creationId="{CC8E206B-5AE6-4CCF-9E89-3C1700538548}"/>
          </ac:spMkLst>
        </pc:spChg>
        <pc:spChg chg="mod">
          <ac:chgData name="Cherie Goff" userId="2dcb22ca-351b-44b2-9f70-35cdea92abd0" providerId="ADAL" clId="{1977A4C9-21C9-45BC-ABA8-2D057B06067B}" dt="2022-01-10T19:45:32.207" v="1249"/>
          <ac:spMkLst>
            <pc:docMk/>
            <pc:sldMk cId="1469081372" sldId="284"/>
            <ac:spMk id="12" creationId="{7AC140C5-E0B8-44E9-B4BA-84F94047D3AD}"/>
          </ac:spMkLst>
        </pc:spChg>
        <pc:grpChg chg="add mod">
          <ac:chgData name="Cherie Goff" userId="2dcb22ca-351b-44b2-9f70-35cdea92abd0" providerId="ADAL" clId="{1977A4C9-21C9-45BC-ABA8-2D057B06067B}" dt="2022-01-10T19:45:13.724" v="1245" actId="1076"/>
          <ac:grpSpMkLst>
            <pc:docMk/>
            <pc:sldMk cId="1469081372" sldId="284"/>
            <ac:grpSpMk id="4" creationId="{22B9381C-3483-4306-AD94-4C310664B296}"/>
          </ac:grpSpMkLst>
        </pc:grpChg>
        <pc:grpChg chg="add mod">
          <ac:chgData name="Cherie Goff" userId="2dcb22ca-351b-44b2-9f70-35cdea92abd0" providerId="ADAL" clId="{1977A4C9-21C9-45BC-ABA8-2D057B06067B}" dt="2022-01-10T19:45:27.878" v="1248" actId="1076"/>
          <ac:grpSpMkLst>
            <pc:docMk/>
            <pc:sldMk cId="1469081372" sldId="284"/>
            <ac:grpSpMk id="7" creationId="{FC81882F-B4D7-4B28-B92E-6CED96F08CA9}"/>
          </ac:grpSpMkLst>
        </pc:grpChg>
        <pc:grpChg chg="add mod">
          <ac:chgData name="Cherie Goff" userId="2dcb22ca-351b-44b2-9f70-35cdea92abd0" providerId="ADAL" clId="{1977A4C9-21C9-45BC-ABA8-2D057B06067B}" dt="2022-01-10T19:45:38.994" v="1250" actId="1076"/>
          <ac:grpSpMkLst>
            <pc:docMk/>
            <pc:sldMk cId="1469081372" sldId="284"/>
            <ac:grpSpMk id="10" creationId="{F1245F9A-7748-40E9-90E6-D5DC6DFAC1B6}"/>
          </ac:grpSpMkLst>
        </pc:grpChg>
      </pc:sldChg>
      <pc:sldChg chg="delSp modSp new del mod ord modTransition modNotesTx">
        <pc:chgData name="Cherie Goff" userId="2dcb22ca-351b-44b2-9f70-35cdea92abd0" providerId="ADAL" clId="{1977A4C9-21C9-45BC-ABA8-2D057B06067B}" dt="2022-01-13T17:04:26.442" v="2980" actId="47"/>
        <pc:sldMkLst>
          <pc:docMk/>
          <pc:sldMk cId="1092967653" sldId="285"/>
        </pc:sldMkLst>
        <pc:spChg chg="mod">
          <ac:chgData name="Cherie Goff" userId="2dcb22ca-351b-44b2-9f70-35cdea92abd0" providerId="ADAL" clId="{1977A4C9-21C9-45BC-ABA8-2D057B06067B}" dt="2022-01-10T19:47:40.380" v="1311" actId="20577"/>
          <ac:spMkLst>
            <pc:docMk/>
            <pc:sldMk cId="1092967653" sldId="285"/>
            <ac:spMk id="2" creationId="{B3D387B4-B314-4DB0-BC79-8AD24B015E89}"/>
          </ac:spMkLst>
        </pc:spChg>
        <pc:spChg chg="del">
          <ac:chgData name="Cherie Goff" userId="2dcb22ca-351b-44b2-9f70-35cdea92abd0" providerId="ADAL" clId="{1977A4C9-21C9-45BC-ABA8-2D057B06067B}" dt="2022-01-10T19:48:35.451" v="1314" actId="478"/>
          <ac:spMkLst>
            <pc:docMk/>
            <pc:sldMk cId="1092967653" sldId="285"/>
            <ac:spMk id="3" creationId="{BA0430EA-182E-4CA1-B87D-BCB1BC6ECE00}"/>
          </ac:spMkLst>
        </pc:spChg>
      </pc:sldChg>
      <pc:sldChg chg="modSp new del mod modTransition modNotesTx">
        <pc:chgData name="Cherie Goff" userId="2dcb22ca-351b-44b2-9f70-35cdea92abd0" providerId="ADAL" clId="{1977A4C9-21C9-45BC-ABA8-2D057B06067B}" dt="2022-01-13T17:04:57.337" v="2983" actId="47"/>
        <pc:sldMkLst>
          <pc:docMk/>
          <pc:sldMk cId="817050284" sldId="286"/>
        </pc:sldMkLst>
        <pc:spChg chg="mod">
          <ac:chgData name="Cherie Goff" userId="2dcb22ca-351b-44b2-9f70-35cdea92abd0" providerId="ADAL" clId="{1977A4C9-21C9-45BC-ABA8-2D057B06067B}" dt="2022-01-10T19:49:15.018" v="1335" actId="20577"/>
          <ac:spMkLst>
            <pc:docMk/>
            <pc:sldMk cId="817050284" sldId="286"/>
            <ac:spMk id="2" creationId="{BFDE3971-D0A4-4C28-AA63-F80B7E1384EE}"/>
          </ac:spMkLst>
        </pc:spChg>
      </pc:sldChg>
      <pc:sldChg chg="addSp delSp modSp new mod modTransition setBg modAnim modNotesTx">
        <pc:chgData name="Cherie Goff" userId="2dcb22ca-351b-44b2-9f70-35cdea92abd0" providerId="ADAL" clId="{1977A4C9-21C9-45BC-ABA8-2D057B06067B}" dt="2022-01-13T18:08:54.633" v="3271"/>
        <pc:sldMkLst>
          <pc:docMk/>
          <pc:sldMk cId="217416557" sldId="287"/>
        </pc:sldMkLst>
        <pc:spChg chg="mod">
          <ac:chgData name="Cherie Goff" userId="2dcb22ca-351b-44b2-9f70-35cdea92abd0" providerId="ADAL" clId="{1977A4C9-21C9-45BC-ABA8-2D057B06067B}" dt="2022-01-13T18:06:49.863" v="3173" actId="1076"/>
          <ac:spMkLst>
            <pc:docMk/>
            <pc:sldMk cId="217416557" sldId="287"/>
            <ac:spMk id="2" creationId="{5EEED07D-339A-4579-9D22-B4BE9C9E3919}"/>
          </ac:spMkLst>
        </pc:spChg>
        <pc:spChg chg="add del">
          <ac:chgData name="Cherie Goff" userId="2dcb22ca-351b-44b2-9f70-35cdea92abd0" providerId="ADAL" clId="{1977A4C9-21C9-45BC-ABA8-2D057B06067B}" dt="2022-01-10T20:08:26.222" v="1519" actId="478"/>
          <ac:spMkLst>
            <pc:docMk/>
            <pc:sldMk cId="217416557" sldId="287"/>
            <ac:spMk id="3" creationId="{939D3FEC-61C1-4A6E-996E-ECDC7CA49873}"/>
          </ac:spMkLst>
        </pc:spChg>
        <pc:spChg chg="add del mod">
          <ac:chgData name="Cherie Goff" userId="2dcb22ca-351b-44b2-9f70-35cdea92abd0" providerId="ADAL" clId="{1977A4C9-21C9-45BC-ABA8-2D057B06067B}" dt="2022-01-10T20:08:07.125" v="1514"/>
          <ac:spMkLst>
            <pc:docMk/>
            <pc:sldMk cId="217416557" sldId="287"/>
            <ac:spMk id="4" creationId="{955B9768-E7AE-44AC-840F-2EC25EA34B4C}"/>
          </ac:spMkLst>
        </pc:spChg>
        <pc:spChg chg="add mod">
          <ac:chgData name="Cherie Goff" userId="2dcb22ca-351b-44b2-9f70-35cdea92abd0" providerId="ADAL" clId="{1977A4C9-21C9-45BC-ABA8-2D057B06067B}" dt="2022-01-10T20:09:11.853" v="1532" actId="108"/>
          <ac:spMkLst>
            <pc:docMk/>
            <pc:sldMk cId="217416557" sldId="287"/>
            <ac:spMk id="5" creationId="{36A05A27-A648-4468-A5E2-21D964168F02}"/>
          </ac:spMkLst>
        </pc:spChg>
        <pc:spChg chg="add mod">
          <ac:chgData name="Cherie Goff" userId="2dcb22ca-351b-44b2-9f70-35cdea92abd0" providerId="ADAL" clId="{1977A4C9-21C9-45BC-ABA8-2D057B06067B}" dt="2022-01-10T20:09:30.033" v="1536" actId="14100"/>
          <ac:spMkLst>
            <pc:docMk/>
            <pc:sldMk cId="217416557" sldId="287"/>
            <ac:spMk id="6" creationId="{BDB3DC30-2718-4838-977B-C624DA2B2399}"/>
          </ac:spMkLst>
        </pc:spChg>
        <pc:spChg chg="add mod">
          <ac:chgData name="Cherie Goff" userId="2dcb22ca-351b-44b2-9f70-35cdea92abd0" providerId="ADAL" clId="{1977A4C9-21C9-45BC-ABA8-2D057B06067B}" dt="2022-01-10T20:09:59.013" v="1544" actId="108"/>
          <ac:spMkLst>
            <pc:docMk/>
            <pc:sldMk cId="217416557" sldId="287"/>
            <ac:spMk id="7" creationId="{5957F323-4208-45B0-AC31-41A45069346E}"/>
          </ac:spMkLst>
        </pc:spChg>
        <pc:spChg chg="add mod">
          <ac:chgData name="Cherie Goff" userId="2dcb22ca-351b-44b2-9f70-35cdea92abd0" providerId="ADAL" clId="{1977A4C9-21C9-45BC-ABA8-2D057B06067B}" dt="2022-01-10T20:10:01.150" v="1545" actId="108"/>
          <ac:spMkLst>
            <pc:docMk/>
            <pc:sldMk cId="217416557" sldId="287"/>
            <ac:spMk id="8" creationId="{A79A945A-E422-4F5C-BEEF-966E727F8B50}"/>
          </ac:spMkLst>
        </pc:spChg>
      </pc:sldChg>
      <pc:sldChg chg="addSp delSp modSp new mod modTransition setBg modAnim modNotesTx">
        <pc:chgData name="Cherie Goff" userId="2dcb22ca-351b-44b2-9f70-35cdea92abd0" providerId="ADAL" clId="{1977A4C9-21C9-45BC-ABA8-2D057B06067B}" dt="2022-01-13T18:08:14.668" v="3241"/>
        <pc:sldMkLst>
          <pc:docMk/>
          <pc:sldMk cId="3088106903" sldId="288"/>
        </pc:sldMkLst>
        <pc:spChg chg="mod">
          <ac:chgData name="Cherie Goff" userId="2dcb22ca-351b-44b2-9f70-35cdea92abd0" providerId="ADAL" clId="{1977A4C9-21C9-45BC-ABA8-2D057B06067B}" dt="2022-01-13T18:07:04.282" v="3177" actId="1076"/>
          <ac:spMkLst>
            <pc:docMk/>
            <pc:sldMk cId="3088106903" sldId="288"/>
            <ac:spMk id="2" creationId="{3AB0A550-70D3-42FA-AADC-BFECB5136F47}"/>
          </ac:spMkLst>
        </pc:spChg>
        <pc:spChg chg="del">
          <ac:chgData name="Cherie Goff" userId="2dcb22ca-351b-44b2-9f70-35cdea92abd0" providerId="ADAL" clId="{1977A4C9-21C9-45BC-ABA8-2D057B06067B}" dt="2022-01-10T20:16:35.838" v="1731" actId="478"/>
          <ac:spMkLst>
            <pc:docMk/>
            <pc:sldMk cId="3088106903" sldId="288"/>
            <ac:spMk id="3" creationId="{EACAB589-C9D3-496E-80CC-F29ABA6AEA10}"/>
          </ac:spMkLst>
        </pc:spChg>
        <pc:spChg chg="add mod">
          <ac:chgData name="Cherie Goff" userId="2dcb22ca-351b-44b2-9f70-35cdea92abd0" providerId="ADAL" clId="{1977A4C9-21C9-45BC-ABA8-2D057B06067B}" dt="2022-01-10T20:18:45.795" v="1761" actId="1076"/>
          <ac:spMkLst>
            <pc:docMk/>
            <pc:sldMk cId="3088106903" sldId="288"/>
            <ac:spMk id="4" creationId="{6AB32ADB-E196-4FE0-9AE5-C29C711F5942}"/>
          </ac:spMkLst>
        </pc:spChg>
        <pc:spChg chg="add mod">
          <ac:chgData name="Cherie Goff" userId="2dcb22ca-351b-44b2-9f70-35cdea92abd0" providerId="ADAL" clId="{1977A4C9-21C9-45BC-ABA8-2D057B06067B}" dt="2022-01-10T20:18:54.798" v="1764" actId="1076"/>
          <ac:spMkLst>
            <pc:docMk/>
            <pc:sldMk cId="3088106903" sldId="288"/>
            <ac:spMk id="5" creationId="{EAB3FB56-D061-4F68-BA1D-483C35A3EF9D}"/>
          </ac:spMkLst>
        </pc:spChg>
        <pc:spChg chg="add mod">
          <ac:chgData name="Cherie Goff" userId="2dcb22ca-351b-44b2-9f70-35cdea92abd0" providerId="ADAL" clId="{1977A4C9-21C9-45BC-ABA8-2D057B06067B}" dt="2022-01-10T20:18:52.096" v="1763" actId="1076"/>
          <ac:spMkLst>
            <pc:docMk/>
            <pc:sldMk cId="3088106903" sldId="288"/>
            <ac:spMk id="6" creationId="{1C79DD74-B63D-458F-9B82-5FAFC6B9DCCD}"/>
          </ac:spMkLst>
        </pc:spChg>
        <pc:spChg chg="add mod">
          <ac:chgData name="Cherie Goff" userId="2dcb22ca-351b-44b2-9f70-35cdea92abd0" providerId="ADAL" clId="{1977A4C9-21C9-45BC-ABA8-2D057B06067B}" dt="2022-01-10T20:18:57.183" v="1765" actId="1076"/>
          <ac:spMkLst>
            <pc:docMk/>
            <pc:sldMk cId="3088106903" sldId="288"/>
            <ac:spMk id="7" creationId="{7583C759-DBE3-4DAA-B477-17B94B5F181A}"/>
          </ac:spMkLst>
        </pc:spChg>
      </pc:sldChg>
      <pc:sldChg chg="addSp delSp modSp new mod modTransition setBg modNotesTx">
        <pc:chgData name="Cherie Goff" userId="2dcb22ca-351b-44b2-9f70-35cdea92abd0" providerId="ADAL" clId="{1977A4C9-21C9-45BC-ABA8-2D057B06067B}" dt="2022-01-13T18:39:46.808" v="3563" actId="207"/>
        <pc:sldMkLst>
          <pc:docMk/>
          <pc:sldMk cId="1870739512" sldId="289"/>
        </pc:sldMkLst>
        <pc:spChg chg="mod ord">
          <ac:chgData name="Cherie Goff" userId="2dcb22ca-351b-44b2-9f70-35cdea92abd0" providerId="ADAL" clId="{1977A4C9-21C9-45BC-ABA8-2D057B06067B}" dt="2022-01-13T18:39:46.808" v="3563" actId="207"/>
          <ac:spMkLst>
            <pc:docMk/>
            <pc:sldMk cId="1870739512" sldId="289"/>
            <ac:spMk id="2" creationId="{DA38770F-3928-4A6C-8441-976B5960D5D8}"/>
          </ac:spMkLst>
        </pc:spChg>
        <pc:spChg chg="del">
          <ac:chgData name="Cherie Goff" userId="2dcb22ca-351b-44b2-9f70-35cdea92abd0" providerId="ADAL" clId="{1977A4C9-21C9-45BC-ABA8-2D057B06067B}" dt="2022-01-10T20:20:03.178" v="1801"/>
          <ac:spMkLst>
            <pc:docMk/>
            <pc:sldMk cId="1870739512" sldId="289"/>
            <ac:spMk id="3" creationId="{22F5A63A-EDB7-4CE6-95A6-992EB1602A8E}"/>
          </ac:spMkLst>
        </pc:spChg>
        <pc:spChg chg="add">
          <ac:chgData name="Cherie Goff" userId="2dcb22ca-351b-44b2-9f70-35cdea92abd0" providerId="ADAL" clId="{1977A4C9-21C9-45BC-ABA8-2D057B06067B}" dt="2022-01-13T18:39:04.964" v="3562" actId="26606"/>
          <ac:spMkLst>
            <pc:docMk/>
            <pc:sldMk cId="1870739512" sldId="289"/>
            <ac:spMk id="12" creationId="{B497CCB5-5FC2-473C-AFCC-2430CEF1DF71}"/>
          </ac:spMkLst>
        </pc:spChg>
        <pc:spChg chg="add">
          <ac:chgData name="Cherie Goff" userId="2dcb22ca-351b-44b2-9f70-35cdea92abd0" providerId="ADAL" clId="{1977A4C9-21C9-45BC-ABA8-2D057B06067B}" dt="2022-01-13T18:39:04.964" v="3562" actId="26606"/>
          <ac:spMkLst>
            <pc:docMk/>
            <pc:sldMk cId="1870739512" sldId="289"/>
            <ac:spMk id="14" creationId="{599C8C75-BFDF-44E7-A028-EEB5EDD58817}"/>
          </ac:spMkLst>
        </pc:spChg>
        <pc:picChg chg="add mod">
          <ac:chgData name="Cherie Goff" userId="2dcb22ca-351b-44b2-9f70-35cdea92abd0" providerId="ADAL" clId="{1977A4C9-21C9-45BC-ABA8-2D057B06067B}" dt="2022-01-13T18:39:04.964" v="3562" actId="26606"/>
          <ac:picMkLst>
            <pc:docMk/>
            <pc:sldMk cId="1870739512" sldId="289"/>
            <ac:picMk id="4" creationId="{CDBDB173-B560-4432-8FE4-4676A2C2F9B2}"/>
          </ac:picMkLst>
        </pc:picChg>
        <pc:picChg chg="add mod">
          <ac:chgData name="Cherie Goff" userId="2dcb22ca-351b-44b2-9f70-35cdea92abd0" providerId="ADAL" clId="{1977A4C9-21C9-45BC-ABA8-2D057B06067B}" dt="2022-01-13T18:39:04.964" v="3562" actId="26606"/>
          <ac:picMkLst>
            <pc:docMk/>
            <pc:sldMk cId="1870739512" sldId="289"/>
            <ac:picMk id="5" creationId="{29CF796F-476C-4CC3-95F5-8ED527667410}"/>
          </ac:picMkLst>
        </pc:picChg>
        <pc:picChg chg="add mod ord">
          <ac:chgData name="Cherie Goff" userId="2dcb22ca-351b-44b2-9f70-35cdea92abd0" providerId="ADAL" clId="{1977A4C9-21C9-45BC-ABA8-2D057B06067B}" dt="2022-01-13T18:39:04.964" v="3562" actId="26606"/>
          <ac:picMkLst>
            <pc:docMk/>
            <pc:sldMk cId="1870739512" sldId="289"/>
            <ac:picMk id="6" creationId="{9322F3E0-F775-4E06-B217-0CD7B9A79BBC}"/>
          </ac:picMkLst>
        </pc:picChg>
        <pc:picChg chg="add mod">
          <ac:chgData name="Cherie Goff" userId="2dcb22ca-351b-44b2-9f70-35cdea92abd0" providerId="ADAL" clId="{1977A4C9-21C9-45BC-ABA8-2D057B06067B}" dt="2022-01-13T18:39:04.964" v="3562" actId="26606"/>
          <ac:picMkLst>
            <pc:docMk/>
            <pc:sldMk cId="1870739512" sldId="289"/>
            <ac:picMk id="7" creationId="{F81CAE62-A009-4154-98F3-622BCA922DC8}"/>
          </ac:picMkLst>
        </pc:picChg>
      </pc:sldChg>
      <pc:sldChg chg="modSp new mod modTransition setBg modAnim modNotesTx">
        <pc:chgData name="Cherie Goff" userId="2dcb22ca-351b-44b2-9f70-35cdea92abd0" providerId="ADAL" clId="{1977A4C9-21C9-45BC-ABA8-2D057B06067B}" dt="2022-01-13T18:45:41.158" v="3574" actId="20577"/>
        <pc:sldMkLst>
          <pc:docMk/>
          <pc:sldMk cId="525123570" sldId="290"/>
        </pc:sldMkLst>
        <pc:spChg chg="mod">
          <ac:chgData name="Cherie Goff" userId="2dcb22ca-351b-44b2-9f70-35cdea92abd0" providerId="ADAL" clId="{1977A4C9-21C9-45BC-ABA8-2D057B06067B}" dt="2022-01-13T18:25:13.380" v="3547" actId="1076"/>
          <ac:spMkLst>
            <pc:docMk/>
            <pc:sldMk cId="525123570" sldId="290"/>
            <ac:spMk id="2" creationId="{0FC2AF3A-BB13-4539-8790-B1DFB538CEEE}"/>
          </ac:spMkLst>
        </pc:spChg>
        <pc:spChg chg="mod">
          <ac:chgData name="Cherie Goff" userId="2dcb22ca-351b-44b2-9f70-35cdea92abd0" providerId="ADAL" clId="{1977A4C9-21C9-45BC-ABA8-2D057B06067B}" dt="2022-01-13T18:42:01.370" v="3571" actId="14100"/>
          <ac:spMkLst>
            <pc:docMk/>
            <pc:sldMk cId="525123570" sldId="290"/>
            <ac:spMk id="3" creationId="{FA92150E-53D3-4CAF-9989-3F00636A41A9}"/>
          </ac:spMkLst>
        </pc:spChg>
      </pc:sldChg>
      <pc:sldChg chg="addSp delSp modSp new mod modTransition setBg modAnim modNotesTx">
        <pc:chgData name="Cherie Goff" userId="2dcb22ca-351b-44b2-9f70-35cdea92abd0" providerId="ADAL" clId="{1977A4C9-21C9-45BC-ABA8-2D057B06067B}" dt="2022-01-13T18:55:13.615" v="3640" actId="20577"/>
        <pc:sldMkLst>
          <pc:docMk/>
          <pc:sldMk cId="2528455135" sldId="291"/>
        </pc:sldMkLst>
        <pc:spChg chg="mod">
          <ac:chgData name="Cherie Goff" userId="2dcb22ca-351b-44b2-9f70-35cdea92abd0" providerId="ADAL" clId="{1977A4C9-21C9-45BC-ABA8-2D057B06067B}" dt="2022-01-13T18:54:53.153" v="3636"/>
          <ac:spMkLst>
            <pc:docMk/>
            <pc:sldMk cId="2528455135" sldId="291"/>
            <ac:spMk id="2" creationId="{56CE8F67-7CFC-47C0-BCC1-42A805DEC8AE}"/>
          </ac:spMkLst>
        </pc:spChg>
        <pc:spChg chg="del">
          <ac:chgData name="Cherie Goff" userId="2dcb22ca-351b-44b2-9f70-35cdea92abd0" providerId="ADAL" clId="{1977A4C9-21C9-45BC-ABA8-2D057B06067B}" dt="2022-01-10T20:34:37.400" v="2279"/>
          <ac:spMkLst>
            <pc:docMk/>
            <pc:sldMk cId="2528455135" sldId="291"/>
            <ac:spMk id="3" creationId="{ED528285-90BE-4A94-BD2F-272B26B942AE}"/>
          </ac:spMkLst>
        </pc:spChg>
        <pc:spChg chg="add del mod">
          <ac:chgData name="Cherie Goff" userId="2dcb22ca-351b-44b2-9f70-35cdea92abd0" providerId="ADAL" clId="{1977A4C9-21C9-45BC-ABA8-2D057B06067B}" dt="2022-01-10T20:34:31.595" v="2278"/>
          <ac:spMkLst>
            <pc:docMk/>
            <pc:sldMk cId="2528455135" sldId="291"/>
            <ac:spMk id="4" creationId="{1F8A1C28-419F-4FF5-993B-8F5A16511E27}"/>
          </ac:spMkLst>
        </pc:spChg>
        <pc:spChg chg="add del mod">
          <ac:chgData name="Cherie Goff" userId="2dcb22ca-351b-44b2-9f70-35cdea92abd0" providerId="ADAL" clId="{1977A4C9-21C9-45BC-ABA8-2D057B06067B}" dt="2022-01-10T20:34:31.595" v="2278"/>
          <ac:spMkLst>
            <pc:docMk/>
            <pc:sldMk cId="2528455135" sldId="291"/>
            <ac:spMk id="5" creationId="{3B5D25C7-34A6-4931-B228-D2379F485978}"/>
          </ac:spMkLst>
        </pc:spChg>
        <pc:spChg chg="add del mod">
          <ac:chgData name="Cherie Goff" userId="2dcb22ca-351b-44b2-9f70-35cdea92abd0" providerId="ADAL" clId="{1977A4C9-21C9-45BC-ABA8-2D057B06067B}" dt="2022-01-10T20:34:31.595" v="2278"/>
          <ac:spMkLst>
            <pc:docMk/>
            <pc:sldMk cId="2528455135" sldId="291"/>
            <ac:spMk id="6" creationId="{548B3A32-3D1F-47EE-9BBC-EB235DD3106D}"/>
          </ac:spMkLst>
        </pc:spChg>
        <pc:spChg chg="add del mod">
          <ac:chgData name="Cherie Goff" userId="2dcb22ca-351b-44b2-9f70-35cdea92abd0" providerId="ADAL" clId="{1977A4C9-21C9-45BC-ABA8-2D057B06067B}" dt="2022-01-10T20:34:31.595" v="2278"/>
          <ac:spMkLst>
            <pc:docMk/>
            <pc:sldMk cId="2528455135" sldId="291"/>
            <ac:spMk id="7" creationId="{C8217EDA-0183-41F8-BCDA-5759AD38BE2E}"/>
          </ac:spMkLst>
        </pc:spChg>
        <pc:spChg chg="add del mod">
          <ac:chgData name="Cherie Goff" userId="2dcb22ca-351b-44b2-9f70-35cdea92abd0" providerId="ADAL" clId="{1977A4C9-21C9-45BC-ABA8-2D057B06067B}" dt="2022-01-10T20:34:31.595" v="2278"/>
          <ac:spMkLst>
            <pc:docMk/>
            <pc:sldMk cId="2528455135" sldId="291"/>
            <ac:spMk id="8" creationId="{27698F29-59BE-4AB1-8861-3A14A2ADA106}"/>
          </ac:spMkLst>
        </pc:spChg>
        <pc:spChg chg="add del mod">
          <ac:chgData name="Cherie Goff" userId="2dcb22ca-351b-44b2-9f70-35cdea92abd0" providerId="ADAL" clId="{1977A4C9-21C9-45BC-ABA8-2D057B06067B}" dt="2022-01-10T20:34:31.595" v="2278"/>
          <ac:spMkLst>
            <pc:docMk/>
            <pc:sldMk cId="2528455135" sldId="291"/>
            <ac:spMk id="9" creationId="{66F37AB9-A292-4689-9ED6-D6CB2006E9C0}"/>
          </ac:spMkLst>
        </pc:spChg>
        <pc:spChg chg="add del mod">
          <ac:chgData name="Cherie Goff" userId="2dcb22ca-351b-44b2-9f70-35cdea92abd0" providerId="ADAL" clId="{1977A4C9-21C9-45BC-ABA8-2D057B06067B}" dt="2022-01-10T20:34:31.595" v="2278"/>
          <ac:spMkLst>
            <pc:docMk/>
            <pc:sldMk cId="2528455135" sldId="291"/>
            <ac:spMk id="10" creationId="{C121A54E-2B2E-4207-AA61-A2FA6AD5EF42}"/>
          </ac:spMkLst>
        </pc:spChg>
        <pc:spChg chg="add del mod">
          <ac:chgData name="Cherie Goff" userId="2dcb22ca-351b-44b2-9f70-35cdea92abd0" providerId="ADAL" clId="{1977A4C9-21C9-45BC-ABA8-2D057B06067B}" dt="2022-01-10T20:34:31.595" v="2278"/>
          <ac:spMkLst>
            <pc:docMk/>
            <pc:sldMk cId="2528455135" sldId="291"/>
            <ac:spMk id="11" creationId="{CF084739-E3B4-4B2D-A8A9-D38C86D5AC17}"/>
          </ac:spMkLst>
        </pc:spChg>
        <pc:spChg chg="add del mod">
          <ac:chgData name="Cherie Goff" userId="2dcb22ca-351b-44b2-9f70-35cdea92abd0" providerId="ADAL" clId="{1977A4C9-21C9-45BC-ABA8-2D057B06067B}" dt="2022-01-10T20:34:31.595" v="2278"/>
          <ac:spMkLst>
            <pc:docMk/>
            <pc:sldMk cId="2528455135" sldId="291"/>
            <ac:spMk id="12" creationId="{EDEFE098-DA32-4A6E-A7A1-D4CC47B8E97C}"/>
          </ac:spMkLst>
        </pc:spChg>
        <pc:spChg chg="add del mod">
          <ac:chgData name="Cherie Goff" userId="2dcb22ca-351b-44b2-9f70-35cdea92abd0" providerId="ADAL" clId="{1977A4C9-21C9-45BC-ABA8-2D057B06067B}" dt="2022-01-10T20:34:31.595" v="2278"/>
          <ac:spMkLst>
            <pc:docMk/>
            <pc:sldMk cId="2528455135" sldId="291"/>
            <ac:spMk id="13" creationId="{6A20FE74-0700-4062-8D86-BC495CC0501F}"/>
          </ac:spMkLst>
        </pc:spChg>
        <pc:spChg chg="add del mod">
          <ac:chgData name="Cherie Goff" userId="2dcb22ca-351b-44b2-9f70-35cdea92abd0" providerId="ADAL" clId="{1977A4C9-21C9-45BC-ABA8-2D057B06067B}" dt="2022-01-10T20:34:31.595" v="2278"/>
          <ac:spMkLst>
            <pc:docMk/>
            <pc:sldMk cId="2528455135" sldId="291"/>
            <ac:spMk id="14" creationId="{F5AAD12C-9A17-4197-8043-623AEAD9427A}"/>
          </ac:spMkLst>
        </pc:spChg>
        <pc:spChg chg="add del mod">
          <ac:chgData name="Cherie Goff" userId="2dcb22ca-351b-44b2-9f70-35cdea92abd0" providerId="ADAL" clId="{1977A4C9-21C9-45BC-ABA8-2D057B06067B}" dt="2022-01-10T20:34:31.595" v="2278"/>
          <ac:spMkLst>
            <pc:docMk/>
            <pc:sldMk cId="2528455135" sldId="291"/>
            <ac:spMk id="15" creationId="{4719F06B-D39B-4082-AB37-63EAD3C7B322}"/>
          </ac:spMkLst>
        </pc:spChg>
        <pc:spChg chg="add del mod">
          <ac:chgData name="Cherie Goff" userId="2dcb22ca-351b-44b2-9f70-35cdea92abd0" providerId="ADAL" clId="{1977A4C9-21C9-45BC-ABA8-2D057B06067B}" dt="2022-01-10T20:35:54.496" v="2282" actId="478"/>
          <ac:spMkLst>
            <pc:docMk/>
            <pc:sldMk cId="2528455135" sldId="291"/>
            <ac:spMk id="18" creationId="{3F5DC0EF-F3E4-404F-8E36-B2BF736AC7FB}"/>
          </ac:spMkLst>
        </pc:spChg>
        <pc:spChg chg="add mod">
          <ac:chgData name="Cherie Goff" userId="2dcb22ca-351b-44b2-9f70-35cdea92abd0" providerId="ADAL" clId="{1977A4C9-21C9-45BC-ABA8-2D057B06067B}" dt="2022-01-10T20:39:54.982" v="2329" actId="1076"/>
          <ac:spMkLst>
            <pc:docMk/>
            <pc:sldMk cId="2528455135" sldId="291"/>
            <ac:spMk id="19" creationId="{739223E2-F572-4714-90A4-D00B3600E796}"/>
          </ac:spMkLst>
        </pc:spChg>
        <pc:spChg chg="add del mod">
          <ac:chgData name="Cherie Goff" userId="2dcb22ca-351b-44b2-9f70-35cdea92abd0" providerId="ADAL" clId="{1977A4C9-21C9-45BC-ABA8-2D057B06067B}" dt="2022-01-10T20:36:41.772" v="2291"/>
          <ac:spMkLst>
            <pc:docMk/>
            <pc:sldMk cId="2528455135" sldId="291"/>
            <ac:spMk id="20" creationId="{66F2194A-DF33-40D5-B9EB-A5ED9682CDCE}"/>
          </ac:spMkLst>
        </pc:spChg>
        <pc:spChg chg="add del mod">
          <ac:chgData name="Cherie Goff" userId="2dcb22ca-351b-44b2-9f70-35cdea92abd0" providerId="ADAL" clId="{1977A4C9-21C9-45BC-ABA8-2D057B06067B}" dt="2022-01-10T20:36:41.772" v="2291"/>
          <ac:spMkLst>
            <pc:docMk/>
            <pc:sldMk cId="2528455135" sldId="291"/>
            <ac:spMk id="21" creationId="{2FB8D9BE-48B6-4DBE-90AF-89201B4EBA01}"/>
          </ac:spMkLst>
        </pc:spChg>
        <pc:spChg chg="add del mod">
          <ac:chgData name="Cherie Goff" userId="2dcb22ca-351b-44b2-9f70-35cdea92abd0" providerId="ADAL" clId="{1977A4C9-21C9-45BC-ABA8-2D057B06067B}" dt="2022-01-10T20:36:41.772" v="2291"/>
          <ac:spMkLst>
            <pc:docMk/>
            <pc:sldMk cId="2528455135" sldId="291"/>
            <ac:spMk id="22" creationId="{F432D3B6-1245-4B12-B3E7-B72DEE38EAD2}"/>
          </ac:spMkLst>
        </pc:spChg>
        <pc:spChg chg="add del mod">
          <ac:chgData name="Cherie Goff" userId="2dcb22ca-351b-44b2-9f70-35cdea92abd0" providerId="ADAL" clId="{1977A4C9-21C9-45BC-ABA8-2D057B06067B}" dt="2022-01-10T20:36:41.772" v="2291"/>
          <ac:spMkLst>
            <pc:docMk/>
            <pc:sldMk cId="2528455135" sldId="291"/>
            <ac:spMk id="23" creationId="{8E00FD37-AD1C-4085-BBF1-6BDBB4904145}"/>
          </ac:spMkLst>
        </pc:spChg>
        <pc:spChg chg="add del mod">
          <ac:chgData name="Cherie Goff" userId="2dcb22ca-351b-44b2-9f70-35cdea92abd0" providerId="ADAL" clId="{1977A4C9-21C9-45BC-ABA8-2D057B06067B}" dt="2022-01-10T20:36:41.772" v="2291"/>
          <ac:spMkLst>
            <pc:docMk/>
            <pc:sldMk cId="2528455135" sldId="291"/>
            <ac:spMk id="24" creationId="{D59CAE54-916E-4C70-A6DE-9E4B208EF053}"/>
          </ac:spMkLst>
        </pc:spChg>
        <pc:spChg chg="add del mod">
          <ac:chgData name="Cherie Goff" userId="2dcb22ca-351b-44b2-9f70-35cdea92abd0" providerId="ADAL" clId="{1977A4C9-21C9-45BC-ABA8-2D057B06067B}" dt="2022-01-10T20:36:41.772" v="2291"/>
          <ac:spMkLst>
            <pc:docMk/>
            <pc:sldMk cId="2528455135" sldId="291"/>
            <ac:spMk id="25" creationId="{EAC510CC-EFBA-4B88-B680-2A12DB0D3989}"/>
          </ac:spMkLst>
        </pc:spChg>
        <pc:spChg chg="add del mod">
          <ac:chgData name="Cherie Goff" userId="2dcb22ca-351b-44b2-9f70-35cdea92abd0" providerId="ADAL" clId="{1977A4C9-21C9-45BC-ABA8-2D057B06067B}" dt="2022-01-10T20:36:41.772" v="2291"/>
          <ac:spMkLst>
            <pc:docMk/>
            <pc:sldMk cId="2528455135" sldId="291"/>
            <ac:spMk id="26" creationId="{C6FB8B1E-5FDE-4642-87A0-51A4DDCC9E74}"/>
          </ac:spMkLst>
        </pc:spChg>
        <pc:spChg chg="add del mod">
          <ac:chgData name="Cherie Goff" userId="2dcb22ca-351b-44b2-9f70-35cdea92abd0" providerId="ADAL" clId="{1977A4C9-21C9-45BC-ABA8-2D057B06067B}" dt="2022-01-10T20:36:41.772" v="2291"/>
          <ac:spMkLst>
            <pc:docMk/>
            <pc:sldMk cId="2528455135" sldId="291"/>
            <ac:spMk id="27" creationId="{782504D0-457E-4885-A056-A6FB59F8A997}"/>
          </ac:spMkLst>
        </pc:spChg>
        <pc:spChg chg="add del mod">
          <ac:chgData name="Cherie Goff" userId="2dcb22ca-351b-44b2-9f70-35cdea92abd0" providerId="ADAL" clId="{1977A4C9-21C9-45BC-ABA8-2D057B06067B}" dt="2022-01-10T20:36:41.772" v="2291"/>
          <ac:spMkLst>
            <pc:docMk/>
            <pc:sldMk cId="2528455135" sldId="291"/>
            <ac:spMk id="28" creationId="{078CF32B-FA43-4A4D-A5FC-EB874D20F15D}"/>
          </ac:spMkLst>
        </pc:spChg>
        <pc:spChg chg="add del mod">
          <ac:chgData name="Cherie Goff" userId="2dcb22ca-351b-44b2-9f70-35cdea92abd0" providerId="ADAL" clId="{1977A4C9-21C9-45BC-ABA8-2D057B06067B}" dt="2022-01-10T20:36:41.772" v="2291"/>
          <ac:spMkLst>
            <pc:docMk/>
            <pc:sldMk cId="2528455135" sldId="291"/>
            <ac:spMk id="29" creationId="{81BDB889-FD08-4BB4-95FC-251C9485DD00}"/>
          </ac:spMkLst>
        </pc:spChg>
        <pc:spChg chg="add del mod">
          <ac:chgData name="Cherie Goff" userId="2dcb22ca-351b-44b2-9f70-35cdea92abd0" providerId="ADAL" clId="{1977A4C9-21C9-45BC-ABA8-2D057B06067B}" dt="2022-01-10T20:36:41.772" v="2291"/>
          <ac:spMkLst>
            <pc:docMk/>
            <pc:sldMk cId="2528455135" sldId="291"/>
            <ac:spMk id="30" creationId="{AD23D80E-81F7-4528-9145-7AC5A1D4BD39}"/>
          </ac:spMkLst>
        </pc:spChg>
        <pc:spChg chg="add del mod">
          <ac:chgData name="Cherie Goff" userId="2dcb22ca-351b-44b2-9f70-35cdea92abd0" providerId="ADAL" clId="{1977A4C9-21C9-45BC-ABA8-2D057B06067B}" dt="2022-01-10T20:36:41.772" v="2291"/>
          <ac:spMkLst>
            <pc:docMk/>
            <pc:sldMk cId="2528455135" sldId="291"/>
            <ac:spMk id="31" creationId="{88C2A728-D94E-4391-90A4-A5286F9AD0E9}"/>
          </ac:spMkLst>
        </pc:spChg>
        <pc:spChg chg="add mod">
          <ac:chgData name="Cherie Goff" userId="2dcb22ca-351b-44b2-9f70-35cdea92abd0" providerId="ADAL" clId="{1977A4C9-21C9-45BC-ABA8-2D057B06067B}" dt="2022-01-10T20:37:32.038" v="2298" actId="14100"/>
          <ac:spMkLst>
            <pc:docMk/>
            <pc:sldMk cId="2528455135" sldId="291"/>
            <ac:spMk id="32" creationId="{914AA408-4FFD-478F-A98A-B2A58262494A}"/>
          </ac:spMkLst>
        </pc:spChg>
        <pc:spChg chg="add mod">
          <ac:chgData name="Cherie Goff" userId="2dcb22ca-351b-44b2-9f70-35cdea92abd0" providerId="ADAL" clId="{1977A4C9-21C9-45BC-ABA8-2D057B06067B}" dt="2022-01-10T20:37:32.038" v="2298" actId="14100"/>
          <ac:spMkLst>
            <pc:docMk/>
            <pc:sldMk cId="2528455135" sldId="291"/>
            <ac:spMk id="33" creationId="{A0D1B2BC-0632-4686-B7CB-2B1225336C6D}"/>
          </ac:spMkLst>
        </pc:spChg>
        <pc:spChg chg="add mod">
          <ac:chgData name="Cherie Goff" userId="2dcb22ca-351b-44b2-9f70-35cdea92abd0" providerId="ADAL" clId="{1977A4C9-21C9-45BC-ABA8-2D057B06067B}" dt="2022-01-10T20:37:32.038" v="2298" actId="14100"/>
          <ac:spMkLst>
            <pc:docMk/>
            <pc:sldMk cId="2528455135" sldId="291"/>
            <ac:spMk id="34" creationId="{9484534F-45B7-4C90-973F-22F98162A375}"/>
          </ac:spMkLst>
        </pc:spChg>
        <pc:spChg chg="add mod">
          <ac:chgData name="Cherie Goff" userId="2dcb22ca-351b-44b2-9f70-35cdea92abd0" providerId="ADAL" clId="{1977A4C9-21C9-45BC-ABA8-2D057B06067B}" dt="2022-01-10T20:37:32.038" v="2298" actId="14100"/>
          <ac:spMkLst>
            <pc:docMk/>
            <pc:sldMk cId="2528455135" sldId="291"/>
            <ac:spMk id="35" creationId="{E87592E5-B567-470B-A14D-FBDFC156E6A5}"/>
          </ac:spMkLst>
        </pc:spChg>
        <pc:spChg chg="add mod">
          <ac:chgData name="Cherie Goff" userId="2dcb22ca-351b-44b2-9f70-35cdea92abd0" providerId="ADAL" clId="{1977A4C9-21C9-45BC-ABA8-2D057B06067B}" dt="2022-01-10T20:37:32.038" v="2298" actId="14100"/>
          <ac:spMkLst>
            <pc:docMk/>
            <pc:sldMk cId="2528455135" sldId="291"/>
            <ac:spMk id="36" creationId="{42D07DA8-E829-47F7-84EB-06FE7E2E18F2}"/>
          </ac:spMkLst>
        </pc:spChg>
        <pc:spChg chg="add mod">
          <ac:chgData name="Cherie Goff" userId="2dcb22ca-351b-44b2-9f70-35cdea92abd0" providerId="ADAL" clId="{1977A4C9-21C9-45BC-ABA8-2D057B06067B}" dt="2022-01-10T20:37:32.038" v="2298" actId="14100"/>
          <ac:spMkLst>
            <pc:docMk/>
            <pc:sldMk cId="2528455135" sldId="291"/>
            <ac:spMk id="37" creationId="{7A8C7925-5A11-4AA6-BE5A-010D751EFF72}"/>
          </ac:spMkLst>
        </pc:spChg>
        <pc:spChg chg="add mod">
          <ac:chgData name="Cherie Goff" userId="2dcb22ca-351b-44b2-9f70-35cdea92abd0" providerId="ADAL" clId="{1977A4C9-21C9-45BC-ABA8-2D057B06067B}" dt="2022-01-10T20:37:32.038" v="2298" actId="14100"/>
          <ac:spMkLst>
            <pc:docMk/>
            <pc:sldMk cId="2528455135" sldId="291"/>
            <ac:spMk id="38" creationId="{DCCB0C52-68B7-4A9F-9F70-EA0AC2CE1F6F}"/>
          </ac:spMkLst>
        </pc:spChg>
        <pc:spChg chg="add mod">
          <ac:chgData name="Cherie Goff" userId="2dcb22ca-351b-44b2-9f70-35cdea92abd0" providerId="ADAL" clId="{1977A4C9-21C9-45BC-ABA8-2D057B06067B}" dt="2022-01-10T20:37:32.038" v="2298" actId="14100"/>
          <ac:spMkLst>
            <pc:docMk/>
            <pc:sldMk cId="2528455135" sldId="291"/>
            <ac:spMk id="39" creationId="{CE7A4661-F0D9-4EF0-B8AD-4626DFA93224}"/>
          </ac:spMkLst>
        </pc:spChg>
        <pc:spChg chg="add mod">
          <ac:chgData name="Cherie Goff" userId="2dcb22ca-351b-44b2-9f70-35cdea92abd0" providerId="ADAL" clId="{1977A4C9-21C9-45BC-ABA8-2D057B06067B}" dt="2022-01-10T20:37:27.163" v="2296" actId="1076"/>
          <ac:spMkLst>
            <pc:docMk/>
            <pc:sldMk cId="2528455135" sldId="291"/>
            <ac:spMk id="40" creationId="{AD9B36B4-1714-4FD8-A853-9B3C43160779}"/>
          </ac:spMkLst>
        </pc:spChg>
        <pc:spChg chg="add mod">
          <ac:chgData name="Cherie Goff" userId="2dcb22ca-351b-44b2-9f70-35cdea92abd0" providerId="ADAL" clId="{1977A4C9-21C9-45BC-ABA8-2D057B06067B}" dt="2022-01-10T20:37:32.038" v="2298" actId="14100"/>
          <ac:spMkLst>
            <pc:docMk/>
            <pc:sldMk cId="2528455135" sldId="291"/>
            <ac:spMk id="41" creationId="{B22F48A2-EBC9-4B9F-A38E-DF39436ED27A}"/>
          </ac:spMkLst>
        </pc:spChg>
        <pc:spChg chg="add mod">
          <ac:chgData name="Cherie Goff" userId="2dcb22ca-351b-44b2-9f70-35cdea92abd0" providerId="ADAL" clId="{1977A4C9-21C9-45BC-ABA8-2D057B06067B}" dt="2022-01-13T18:55:13.615" v="3640" actId="20577"/>
          <ac:spMkLst>
            <pc:docMk/>
            <pc:sldMk cId="2528455135" sldId="291"/>
            <ac:spMk id="42" creationId="{03D51464-3635-4747-B520-F95BD39A5449}"/>
          </ac:spMkLst>
        </pc:spChg>
        <pc:spChg chg="add mod">
          <ac:chgData name="Cherie Goff" userId="2dcb22ca-351b-44b2-9f70-35cdea92abd0" providerId="ADAL" clId="{1977A4C9-21C9-45BC-ABA8-2D057B06067B}" dt="2022-01-10T20:37:32.038" v="2298" actId="14100"/>
          <ac:spMkLst>
            <pc:docMk/>
            <pc:sldMk cId="2528455135" sldId="291"/>
            <ac:spMk id="43" creationId="{1ECCD667-EC19-4773-B36B-7D0880DC1F63}"/>
          </ac:spMkLst>
        </pc:spChg>
        <pc:picChg chg="add del mod">
          <ac:chgData name="Cherie Goff" userId="2dcb22ca-351b-44b2-9f70-35cdea92abd0" providerId="ADAL" clId="{1977A4C9-21C9-45BC-ABA8-2D057B06067B}" dt="2022-01-10T20:34:43.536" v="2280" actId="478"/>
          <ac:picMkLst>
            <pc:docMk/>
            <pc:sldMk cId="2528455135" sldId="291"/>
            <ac:picMk id="16" creationId="{2CE1CEFB-5428-4A42-9DE3-8F7BCF36D277}"/>
          </ac:picMkLst>
        </pc:picChg>
      </pc:sldChg>
      <pc:sldChg chg="addSp delSp modSp new mod modTransition setBg modNotesTx">
        <pc:chgData name="Cherie Goff" userId="2dcb22ca-351b-44b2-9f70-35cdea92abd0" providerId="ADAL" clId="{1977A4C9-21C9-45BC-ABA8-2D057B06067B}" dt="2022-01-13T18:53:23.393" v="3635" actId="1076"/>
        <pc:sldMkLst>
          <pc:docMk/>
          <pc:sldMk cId="1912397589" sldId="292"/>
        </pc:sldMkLst>
        <pc:spChg chg="mod">
          <ac:chgData name="Cherie Goff" userId="2dcb22ca-351b-44b2-9f70-35cdea92abd0" providerId="ADAL" clId="{1977A4C9-21C9-45BC-ABA8-2D057B06067B}" dt="2022-01-13T18:53:23.393" v="3635" actId="1076"/>
          <ac:spMkLst>
            <pc:docMk/>
            <pc:sldMk cId="1912397589" sldId="292"/>
            <ac:spMk id="2" creationId="{F7A46707-097C-40F8-9407-BC96B5DE9871}"/>
          </ac:spMkLst>
        </pc:spChg>
        <pc:spChg chg="del mod">
          <ac:chgData name="Cherie Goff" userId="2dcb22ca-351b-44b2-9f70-35cdea92abd0" providerId="ADAL" clId="{1977A4C9-21C9-45BC-ABA8-2D057B06067B}" dt="2022-01-13T18:51:43.390" v="3578" actId="478"/>
          <ac:spMkLst>
            <pc:docMk/>
            <pc:sldMk cId="1912397589" sldId="292"/>
            <ac:spMk id="3" creationId="{54311FB2-4137-411D-996B-2A91E1B21C7A}"/>
          </ac:spMkLst>
        </pc:spChg>
        <pc:spChg chg="add del mod">
          <ac:chgData name="Cherie Goff" userId="2dcb22ca-351b-44b2-9f70-35cdea92abd0" providerId="ADAL" clId="{1977A4C9-21C9-45BC-ABA8-2D057B06067B}" dt="2022-01-13T18:51:47.344" v="3579" actId="478"/>
          <ac:spMkLst>
            <pc:docMk/>
            <pc:sldMk cId="1912397589" sldId="292"/>
            <ac:spMk id="5" creationId="{556776D5-3FA8-48AA-B04E-EECC0544C1A2}"/>
          </ac:spMkLst>
        </pc:spChg>
      </pc:sldChg>
      <pc:sldChg chg="modSp new del mod">
        <pc:chgData name="Cherie Goff" userId="2dcb22ca-351b-44b2-9f70-35cdea92abd0" providerId="ADAL" clId="{1977A4C9-21C9-45BC-ABA8-2D057B06067B}" dt="2022-01-10T20:45:58.491" v="2484" actId="47"/>
        <pc:sldMkLst>
          <pc:docMk/>
          <pc:sldMk cId="2179627860" sldId="293"/>
        </pc:sldMkLst>
        <pc:spChg chg="mod">
          <ac:chgData name="Cherie Goff" userId="2dcb22ca-351b-44b2-9f70-35cdea92abd0" providerId="ADAL" clId="{1977A4C9-21C9-45BC-ABA8-2D057B06067B}" dt="2022-01-10T20:45:53.767" v="2483" actId="20577"/>
          <ac:spMkLst>
            <pc:docMk/>
            <pc:sldMk cId="2179627860" sldId="293"/>
            <ac:spMk id="2" creationId="{00CC29E4-EBD9-4BFE-BD9C-DEE04AC6504F}"/>
          </ac:spMkLst>
        </pc:spChg>
      </pc:sldChg>
      <pc:sldChg chg="addSp delSp modSp new mod modTransition setBg delAnim modAnim modNotesTx">
        <pc:chgData name="Cherie Goff" userId="2dcb22ca-351b-44b2-9f70-35cdea92abd0" providerId="ADAL" clId="{1977A4C9-21C9-45BC-ABA8-2D057B06067B}" dt="2022-01-13T18:16:26.432" v="3502"/>
        <pc:sldMkLst>
          <pc:docMk/>
          <pc:sldMk cId="3097681971" sldId="293"/>
        </pc:sldMkLst>
        <pc:spChg chg="mod">
          <ac:chgData name="Cherie Goff" userId="2dcb22ca-351b-44b2-9f70-35cdea92abd0" providerId="ADAL" clId="{1977A4C9-21C9-45BC-ABA8-2D057B06067B}" dt="2022-01-13T17:24:50.224" v="3096" actId="1076"/>
          <ac:spMkLst>
            <pc:docMk/>
            <pc:sldMk cId="3097681971" sldId="293"/>
            <ac:spMk id="2" creationId="{05ECE462-7155-46F3-9466-DBD3243B1BA1}"/>
          </ac:spMkLst>
        </pc:spChg>
        <pc:spChg chg="del">
          <ac:chgData name="Cherie Goff" userId="2dcb22ca-351b-44b2-9f70-35cdea92abd0" providerId="ADAL" clId="{1977A4C9-21C9-45BC-ABA8-2D057B06067B}" dt="2022-01-10T21:02:13.568" v="2637" actId="22"/>
          <ac:spMkLst>
            <pc:docMk/>
            <pc:sldMk cId="3097681971" sldId="293"/>
            <ac:spMk id="3" creationId="{6B3B0542-7095-472A-95D5-AA840AFF0976}"/>
          </ac:spMkLst>
        </pc:spChg>
        <pc:spChg chg="add del mod">
          <ac:chgData name="Cherie Goff" userId="2dcb22ca-351b-44b2-9f70-35cdea92abd0" providerId="ADAL" clId="{1977A4C9-21C9-45BC-ABA8-2D057B06067B}" dt="2022-01-13T18:11:14.663" v="3281" actId="478"/>
          <ac:spMkLst>
            <pc:docMk/>
            <pc:sldMk cId="3097681971" sldId="293"/>
            <ac:spMk id="4" creationId="{DDB66322-79CA-41B2-80C8-9D0CBA16FFD7}"/>
          </ac:spMkLst>
        </pc:spChg>
        <pc:spChg chg="add del mod">
          <ac:chgData name="Cherie Goff" userId="2dcb22ca-351b-44b2-9f70-35cdea92abd0" providerId="ADAL" clId="{1977A4C9-21C9-45BC-ABA8-2D057B06067B}" dt="2022-01-10T21:02:46.881" v="2641" actId="478"/>
          <ac:spMkLst>
            <pc:docMk/>
            <pc:sldMk cId="3097681971" sldId="293"/>
            <ac:spMk id="6" creationId="{630469F7-7855-4334-9E68-4BF7A367CDFF}"/>
          </ac:spMkLst>
        </pc:spChg>
        <pc:picChg chg="add del mod ord">
          <ac:chgData name="Cherie Goff" userId="2dcb22ca-351b-44b2-9f70-35cdea92abd0" providerId="ADAL" clId="{1977A4C9-21C9-45BC-ABA8-2D057B06067B}" dt="2022-01-13T18:11:12.390" v="3280" actId="478"/>
          <ac:picMkLst>
            <pc:docMk/>
            <pc:sldMk cId="3097681971" sldId="293"/>
            <ac:picMk id="5" creationId="{2A079C40-2DED-4F99-9171-3FB145B3D6D4}"/>
          </ac:picMkLst>
        </pc:picChg>
      </pc:sldChg>
      <pc:sldChg chg="addSp delSp modSp new mod modTransition setBg delAnim modAnim modNotesTx">
        <pc:chgData name="Cherie Goff" userId="2dcb22ca-351b-44b2-9f70-35cdea92abd0" providerId="ADAL" clId="{1977A4C9-21C9-45BC-ABA8-2D057B06067B}" dt="2022-01-13T18:13:48.498" v="3415"/>
        <pc:sldMkLst>
          <pc:docMk/>
          <pc:sldMk cId="670169280" sldId="294"/>
        </pc:sldMkLst>
        <pc:spChg chg="mod">
          <ac:chgData name="Cherie Goff" userId="2dcb22ca-351b-44b2-9f70-35cdea92abd0" providerId="ADAL" clId="{1977A4C9-21C9-45BC-ABA8-2D057B06067B}" dt="2022-01-13T17:25:10.338" v="3100" actId="1076"/>
          <ac:spMkLst>
            <pc:docMk/>
            <pc:sldMk cId="670169280" sldId="294"/>
            <ac:spMk id="2" creationId="{FB5C7CDA-BD8A-4340-A2D3-C2ECD70ACB56}"/>
          </ac:spMkLst>
        </pc:spChg>
        <pc:spChg chg="del">
          <ac:chgData name="Cherie Goff" userId="2dcb22ca-351b-44b2-9f70-35cdea92abd0" providerId="ADAL" clId="{1977A4C9-21C9-45BC-ABA8-2D057B06067B}" dt="2022-01-10T21:03:49.990" v="2662" actId="22"/>
          <ac:spMkLst>
            <pc:docMk/>
            <pc:sldMk cId="670169280" sldId="294"/>
            <ac:spMk id="3" creationId="{319D299D-E2F8-4CFD-BFA7-D262D2163191}"/>
          </ac:spMkLst>
        </pc:spChg>
        <pc:spChg chg="add del mod">
          <ac:chgData name="Cherie Goff" userId="2dcb22ca-351b-44b2-9f70-35cdea92abd0" providerId="ADAL" clId="{1977A4C9-21C9-45BC-ABA8-2D057B06067B}" dt="2022-01-13T17:16:28.780" v="2994" actId="22"/>
          <ac:spMkLst>
            <pc:docMk/>
            <pc:sldMk cId="670169280" sldId="294"/>
            <ac:spMk id="4" creationId="{03255672-E8F3-4B37-BF10-66FB18BFA10E}"/>
          </ac:spMkLst>
        </pc:spChg>
        <pc:spChg chg="add del mod">
          <ac:chgData name="Cherie Goff" userId="2dcb22ca-351b-44b2-9f70-35cdea92abd0" providerId="ADAL" clId="{1977A4C9-21C9-45BC-ABA8-2D057B06067B}" dt="2022-01-13T18:11:22.874" v="3283" actId="478"/>
          <ac:spMkLst>
            <pc:docMk/>
            <pc:sldMk cId="670169280" sldId="294"/>
            <ac:spMk id="9" creationId="{2BAFA7B9-94E3-4F75-A971-FA24AFF0710F}"/>
          </ac:spMkLst>
        </pc:spChg>
        <pc:picChg chg="add del mod ord">
          <ac:chgData name="Cherie Goff" userId="2dcb22ca-351b-44b2-9f70-35cdea92abd0" providerId="ADAL" clId="{1977A4C9-21C9-45BC-ABA8-2D057B06067B}" dt="2022-01-13T17:16:10.159" v="2993" actId="478"/>
          <ac:picMkLst>
            <pc:docMk/>
            <pc:sldMk cId="670169280" sldId="294"/>
            <ac:picMk id="5" creationId="{DD3EE0B8-73AD-4C0F-AC8C-BC1062149B2B}"/>
          </ac:picMkLst>
        </pc:picChg>
        <pc:picChg chg="add del mod ord">
          <ac:chgData name="Cherie Goff" userId="2dcb22ca-351b-44b2-9f70-35cdea92abd0" providerId="ADAL" clId="{1977A4C9-21C9-45BC-ABA8-2D057B06067B}" dt="2022-01-13T18:11:20.336" v="3282" actId="478"/>
          <ac:picMkLst>
            <pc:docMk/>
            <pc:sldMk cId="670169280" sldId="294"/>
            <ac:picMk id="7" creationId="{76717071-93C8-4778-80EC-82BA194DA92E}"/>
          </ac:picMkLst>
        </pc:picChg>
      </pc:sldChg>
      <pc:sldChg chg="addSp delSp modSp new mod modTransition setBg delAnim modAnim modNotesTx">
        <pc:chgData name="Cherie Goff" userId="2dcb22ca-351b-44b2-9f70-35cdea92abd0" providerId="ADAL" clId="{1977A4C9-21C9-45BC-ABA8-2D057B06067B}" dt="2022-01-13T18:15:25.448" v="3500"/>
        <pc:sldMkLst>
          <pc:docMk/>
          <pc:sldMk cId="3691036325" sldId="295"/>
        </pc:sldMkLst>
        <pc:spChg chg="mod">
          <ac:chgData name="Cherie Goff" userId="2dcb22ca-351b-44b2-9f70-35cdea92abd0" providerId="ADAL" clId="{1977A4C9-21C9-45BC-ABA8-2D057B06067B}" dt="2022-01-13T17:27:57.608" v="3111" actId="14100"/>
          <ac:spMkLst>
            <pc:docMk/>
            <pc:sldMk cId="3691036325" sldId="295"/>
            <ac:spMk id="2" creationId="{E401F0DB-BE58-49D6-B409-FB6442738D38}"/>
          </ac:spMkLst>
        </pc:spChg>
        <pc:spChg chg="del">
          <ac:chgData name="Cherie Goff" userId="2dcb22ca-351b-44b2-9f70-35cdea92abd0" providerId="ADAL" clId="{1977A4C9-21C9-45BC-ABA8-2D057B06067B}" dt="2022-01-10T21:06:32.926" v="2772" actId="22"/>
          <ac:spMkLst>
            <pc:docMk/>
            <pc:sldMk cId="3691036325" sldId="295"/>
            <ac:spMk id="3" creationId="{44446EF6-C529-4A4B-883B-909F6B5FD994}"/>
          </ac:spMkLst>
        </pc:spChg>
        <pc:spChg chg="add del mod">
          <ac:chgData name="Cherie Goff" userId="2dcb22ca-351b-44b2-9f70-35cdea92abd0" providerId="ADAL" clId="{1977A4C9-21C9-45BC-ABA8-2D057B06067B}" dt="2022-01-13T18:14:06.749" v="3417" actId="478"/>
          <ac:spMkLst>
            <pc:docMk/>
            <pc:sldMk cId="3691036325" sldId="295"/>
            <ac:spMk id="4" creationId="{0EE31DCD-25B0-4CB5-8270-BE97EFF44B5B}"/>
          </ac:spMkLst>
        </pc:spChg>
        <pc:picChg chg="add del mod ord">
          <ac:chgData name="Cherie Goff" userId="2dcb22ca-351b-44b2-9f70-35cdea92abd0" providerId="ADAL" clId="{1977A4C9-21C9-45BC-ABA8-2D057B06067B}" dt="2022-01-13T18:13:58.530" v="3416" actId="478"/>
          <ac:picMkLst>
            <pc:docMk/>
            <pc:sldMk cId="3691036325" sldId="295"/>
            <ac:picMk id="5" creationId="{53F0B1CE-ECE7-4914-AE66-F8A9F0E454F8}"/>
          </ac:picMkLst>
        </pc:picChg>
      </pc:sldChg>
      <pc:sldChg chg="addSp delSp modSp new mod modTransition setBg delAnim modAnim modNotesTx">
        <pc:chgData name="Cherie Goff" userId="2dcb22ca-351b-44b2-9f70-35cdea92abd0" providerId="ADAL" clId="{1977A4C9-21C9-45BC-ABA8-2D057B06067B}" dt="2022-01-13T18:19:15.584" v="3509"/>
        <pc:sldMkLst>
          <pc:docMk/>
          <pc:sldMk cId="3457433788" sldId="296"/>
        </pc:sldMkLst>
        <pc:spChg chg="mod">
          <ac:chgData name="Cherie Goff" userId="2dcb22ca-351b-44b2-9f70-35cdea92abd0" providerId="ADAL" clId="{1977A4C9-21C9-45BC-ABA8-2D057B06067B}" dt="2022-01-13T17:33:39.486" v="3115" actId="1076"/>
          <ac:spMkLst>
            <pc:docMk/>
            <pc:sldMk cId="3457433788" sldId="296"/>
            <ac:spMk id="2" creationId="{DA1DA17C-2E1A-4796-B65F-214B6E1C745A}"/>
          </ac:spMkLst>
        </pc:spChg>
        <pc:spChg chg="del">
          <ac:chgData name="Cherie Goff" userId="2dcb22ca-351b-44b2-9f70-35cdea92abd0" providerId="ADAL" clId="{1977A4C9-21C9-45BC-ABA8-2D057B06067B}" dt="2022-01-10T21:16:52.582" v="2880" actId="22"/>
          <ac:spMkLst>
            <pc:docMk/>
            <pc:sldMk cId="3457433788" sldId="296"/>
            <ac:spMk id="3" creationId="{D5AF4B88-5386-4EC8-AC4D-412FBB334E20}"/>
          </ac:spMkLst>
        </pc:spChg>
        <pc:spChg chg="add del mod">
          <ac:chgData name="Cherie Goff" userId="2dcb22ca-351b-44b2-9f70-35cdea92abd0" providerId="ADAL" clId="{1977A4C9-21C9-45BC-ABA8-2D057B06067B}" dt="2022-01-13T18:16:39.843" v="3504" actId="478"/>
          <ac:spMkLst>
            <pc:docMk/>
            <pc:sldMk cId="3457433788" sldId="296"/>
            <ac:spMk id="4" creationId="{21FFAB84-66A9-4C2A-925E-6D52E74DDF01}"/>
          </ac:spMkLst>
        </pc:spChg>
        <pc:spChg chg="add del mod">
          <ac:chgData name="Cherie Goff" userId="2dcb22ca-351b-44b2-9f70-35cdea92abd0" providerId="ADAL" clId="{1977A4C9-21C9-45BC-ABA8-2D057B06067B}" dt="2022-01-10T21:17:23.491" v="2884" actId="22"/>
          <ac:spMkLst>
            <pc:docMk/>
            <pc:sldMk cId="3457433788" sldId="296"/>
            <ac:spMk id="7" creationId="{983300F4-1D00-4BD0-879B-09F01DB4E0B0}"/>
          </ac:spMkLst>
        </pc:spChg>
        <pc:picChg chg="add del mod ord">
          <ac:chgData name="Cherie Goff" userId="2dcb22ca-351b-44b2-9f70-35cdea92abd0" providerId="ADAL" clId="{1977A4C9-21C9-45BC-ABA8-2D057B06067B}" dt="2022-01-10T21:16:58.987" v="2883" actId="478"/>
          <ac:picMkLst>
            <pc:docMk/>
            <pc:sldMk cId="3457433788" sldId="296"/>
            <ac:picMk id="5" creationId="{A371BC23-41AE-4AA5-9F54-11316C6E6C32}"/>
          </ac:picMkLst>
        </pc:picChg>
        <pc:picChg chg="add del mod ord">
          <ac:chgData name="Cherie Goff" userId="2dcb22ca-351b-44b2-9f70-35cdea92abd0" providerId="ADAL" clId="{1977A4C9-21C9-45BC-ABA8-2D057B06067B}" dt="2022-01-13T18:16:35.225" v="3503" actId="478"/>
          <ac:picMkLst>
            <pc:docMk/>
            <pc:sldMk cId="3457433788" sldId="296"/>
            <ac:picMk id="9" creationId="{5F090912-6BCA-4E0B-BAD8-B1CC91A7E6C9}"/>
          </ac:picMkLst>
        </pc:picChg>
      </pc:sldChg>
      <pc:sldChg chg="addSp delSp modSp new mod modTransition setBg delAnim modAnim modNotesTx">
        <pc:chgData name="Cherie Goff" userId="2dcb22ca-351b-44b2-9f70-35cdea92abd0" providerId="ADAL" clId="{1977A4C9-21C9-45BC-ABA8-2D057B06067B}" dt="2022-01-13T18:21:54.449" v="3514"/>
        <pc:sldMkLst>
          <pc:docMk/>
          <pc:sldMk cId="2914548709" sldId="297"/>
        </pc:sldMkLst>
        <pc:spChg chg="mod">
          <ac:chgData name="Cherie Goff" userId="2dcb22ca-351b-44b2-9f70-35cdea92abd0" providerId="ADAL" clId="{1977A4C9-21C9-45BC-ABA8-2D057B06067B}" dt="2022-01-13T17:40:14.998" v="3120" actId="14100"/>
          <ac:spMkLst>
            <pc:docMk/>
            <pc:sldMk cId="2914548709" sldId="297"/>
            <ac:spMk id="2" creationId="{81B4B92A-C112-4A0D-873E-CA4413AC0C95}"/>
          </ac:spMkLst>
        </pc:spChg>
        <pc:spChg chg="del">
          <ac:chgData name="Cherie Goff" userId="2dcb22ca-351b-44b2-9f70-35cdea92abd0" providerId="ADAL" clId="{1977A4C9-21C9-45BC-ABA8-2D057B06067B}" dt="2022-01-10T21:18:45.795" v="2899" actId="22"/>
          <ac:spMkLst>
            <pc:docMk/>
            <pc:sldMk cId="2914548709" sldId="297"/>
            <ac:spMk id="3" creationId="{E8F91A72-EC48-4D01-A0AD-BA6E6FE45C19}"/>
          </ac:spMkLst>
        </pc:spChg>
        <pc:spChg chg="add del mod">
          <ac:chgData name="Cherie Goff" userId="2dcb22ca-351b-44b2-9f70-35cdea92abd0" providerId="ADAL" clId="{1977A4C9-21C9-45BC-ABA8-2D057B06067B}" dt="2022-01-13T18:19:33.800" v="3511" actId="478"/>
          <ac:spMkLst>
            <pc:docMk/>
            <pc:sldMk cId="2914548709" sldId="297"/>
            <ac:spMk id="4" creationId="{9380E2BD-5063-430C-B937-E393F3E1E11A}"/>
          </ac:spMkLst>
        </pc:spChg>
        <pc:picChg chg="add del mod ord">
          <ac:chgData name="Cherie Goff" userId="2dcb22ca-351b-44b2-9f70-35cdea92abd0" providerId="ADAL" clId="{1977A4C9-21C9-45BC-ABA8-2D057B06067B}" dt="2022-01-13T18:19:31.502" v="3510" actId="478"/>
          <ac:picMkLst>
            <pc:docMk/>
            <pc:sldMk cId="2914548709" sldId="297"/>
            <ac:picMk id="5" creationId="{3F89BCE9-DA62-4A33-88BF-601B8293EA0D}"/>
          </ac:picMkLst>
        </pc:picChg>
      </pc:sldChg>
      <pc:sldChg chg="addSp delSp modSp new mod modTransition setBg delAnim modAnim modNotesTx">
        <pc:chgData name="Cherie Goff" userId="2dcb22ca-351b-44b2-9f70-35cdea92abd0" providerId="ADAL" clId="{1977A4C9-21C9-45BC-ABA8-2D057B06067B}" dt="2022-01-13T18:24:22.584" v="3540" actId="1076"/>
        <pc:sldMkLst>
          <pc:docMk/>
          <pc:sldMk cId="2744849998" sldId="298"/>
        </pc:sldMkLst>
        <pc:spChg chg="mod">
          <ac:chgData name="Cherie Goff" userId="2dcb22ca-351b-44b2-9f70-35cdea92abd0" providerId="ADAL" clId="{1977A4C9-21C9-45BC-ABA8-2D057B06067B}" dt="2022-01-13T18:24:22.584" v="3540" actId="1076"/>
          <ac:spMkLst>
            <pc:docMk/>
            <pc:sldMk cId="2744849998" sldId="298"/>
            <ac:spMk id="2" creationId="{AFBFFE5E-1A64-4C6B-990E-281A9DBC6EE0}"/>
          </ac:spMkLst>
        </pc:spChg>
        <pc:spChg chg="del">
          <ac:chgData name="Cherie Goff" userId="2dcb22ca-351b-44b2-9f70-35cdea92abd0" providerId="ADAL" clId="{1977A4C9-21C9-45BC-ABA8-2D057B06067B}" dt="2022-01-10T21:20:30.470" v="2915" actId="22"/>
          <ac:spMkLst>
            <pc:docMk/>
            <pc:sldMk cId="2744849998" sldId="298"/>
            <ac:spMk id="3" creationId="{B6C6933B-6E31-4367-814E-B56EF24D46FF}"/>
          </ac:spMkLst>
        </pc:spChg>
        <pc:spChg chg="add del mod">
          <ac:chgData name="Cherie Goff" userId="2dcb22ca-351b-44b2-9f70-35cdea92abd0" providerId="ADAL" clId="{1977A4C9-21C9-45BC-ABA8-2D057B06067B}" dt="2022-01-13T18:22:04.930" v="3516" actId="478"/>
          <ac:spMkLst>
            <pc:docMk/>
            <pc:sldMk cId="2744849998" sldId="298"/>
            <ac:spMk id="4" creationId="{1F623DE6-5DA3-4F0A-A620-4C042E85A358}"/>
          </ac:spMkLst>
        </pc:spChg>
        <pc:picChg chg="add del mod ord">
          <ac:chgData name="Cherie Goff" userId="2dcb22ca-351b-44b2-9f70-35cdea92abd0" providerId="ADAL" clId="{1977A4C9-21C9-45BC-ABA8-2D057B06067B}" dt="2022-01-13T18:22:03.340" v="3515" actId="478"/>
          <ac:picMkLst>
            <pc:docMk/>
            <pc:sldMk cId="2744849998" sldId="298"/>
            <ac:picMk id="5" creationId="{137D64BD-111D-4359-BCD9-27101B7DA548}"/>
          </ac:picMkLst>
        </pc:picChg>
      </pc:sldChg>
      <pc:sldChg chg="add setBg">
        <pc:chgData name="Cherie Goff" userId="2dcb22ca-351b-44b2-9f70-35cdea92abd0" providerId="ADAL" clId="{1977A4C9-21C9-45BC-ABA8-2D057B06067B}" dt="2022-01-13T17:22:23.146" v="3014"/>
        <pc:sldMkLst>
          <pc:docMk/>
          <pc:sldMk cId="2150315320" sldId="299"/>
        </pc:sldMkLst>
      </pc:sldChg>
      <pc:sldChg chg="add setBg">
        <pc:chgData name="Cherie Goff" userId="2dcb22ca-351b-44b2-9f70-35cdea92abd0" providerId="ADAL" clId="{1977A4C9-21C9-45BC-ABA8-2D057B06067B}" dt="2022-01-13T17:04:20.004" v="2978"/>
        <pc:sldMkLst>
          <pc:docMk/>
          <pc:sldMk cId="3001699115" sldId="300"/>
        </pc:sldMkLst>
      </pc:sldChg>
    </pc:docChg>
  </pc:docChgLst>
  <pc:docChgLst>
    <pc:chgData name="Cherie Goff" userId="2dcb22ca-351b-44b2-9f70-35cdea92abd0" providerId="ADAL" clId="{0167C1EC-33F0-4626-B235-0E43ECF6454E}"/>
    <pc:docChg chg="delSld">
      <pc:chgData name="Cherie Goff" userId="2dcb22ca-351b-44b2-9f70-35cdea92abd0" providerId="ADAL" clId="{0167C1EC-33F0-4626-B235-0E43ECF6454E}" dt="2021-10-25T16:18:57.708" v="0" actId="47"/>
      <pc:docMkLst>
        <pc:docMk/>
      </pc:docMkLst>
      <pc:sldChg chg="del">
        <pc:chgData name="Cherie Goff" userId="2dcb22ca-351b-44b2-9f70-35cdea92abd0" providerId="ADAL" clId="{0167C1EC-33F0-4626-B235-0E43ECF6454E}" dt="2021-10-25T16:18:57.708" v="0" actId="47"/>
        <pc:sldMkLst>
          <pc:docMk/>
          <pc:sldMk cId="0" sldId="256"/>
        </pc:sldMkLst>
      </pc:sldChg>
      <pc:sldChg chg="del">
        <pc:chgData name="Cherie Goff" userId="2dcb22ca-351b-44b2-9f70-35cdea92abd0" providerId="ADAL" clId="{0167C1EC-33F0-4626-B235-0E43ECF6454E}" dt="2021-10-25T16:18:57.708" v="0" actId="47"/>
        <pc:sldMkLst>
          <pc:docMk/>
          <pc:sldMk cId="2804688571" sldId="269"/>
        </pc:sldMkLst>
      </pc:sldChg>
      <pc:sldChg chg="del">
        <pc:chgData name="Cherie Goff" userId="2dcb22ca-351b-44b2-9f70-35cdea92abd0" providerId="ADAL" clId="{0167C1EC-33F0-4626-B235-0E43ECF6454E}" dt="2021-10-25T16:18:57.708" v="0" actId="47"/>
        <pc:sldMkLst>
          <pc:docMk/>
          <pc:sldMk cId="310472455" sldId="270"/>
        </pc:sldMkLst>
      </pc:sldChg>
      <pc:sldChg chg="del">
        <pc:chgData name="Cherie Goff" userId="2dcb22ca-351b-44b2-9f70-35cdea92abd0" providerId="ADAL" clId="{0167C1EC-33F0-4626-B235-0E43ECF6454E}" dt="2021-10-25T16:18:57.708" v="0" actId="47"/>
        <pc:sldMkLst>
          <pc:docMk/>
          <pc:sldMk cId="4136038787" sldId="271"/>
        </pc:sldMkLst>
      </pc:sldChg>
      <pc:sldChg chg="del">
        <pc:chgData name="Cherie Goff" userId="2dcb22ca-351b-44b2-9f70-35cdea92abd0" providerId="ADAL" clId="{0167C1EC-33F0-4626-B235-0E43ECF6454E}" dt="2021-10-25T16:18:57.708" v="0" actId="47"/>
        <pc:sldMkLst>
          <pc:docMk/>
          <pc:sldMk cId="257583520" sldId="277"/>
        </pc:sldMkLst>
      </pc:sldChg>
      <pc:sldChg chg="del">
        <pc:chgData name="Cherie Goff" userId="2dcb22ca-351b-44b2-9f70-35cdea92abd0" providerId="ADAL" clId="{0167C1EC-33F0-4626-B235-0E43ECF6454E}" dt="2021-10-25T16:18:57.708" v="0" actId="47"/>
        <pc:sldMkLst>
          <pc:docMk/>
          <pc:sldMk cId="4277518598" sldId="278"/>
        </pc:sldMkLst>
      </pc:sldChg>
      <pc:sldChg chg="del">
        <pc:chgData name="Cherie Goff" userId="2dcb22ca-351b-44b2-9f70-35cdea92abd0" providerId="ADAL" clId="{0167C1EC-33F0-4626-B235-0E43ECF6454E}" dt="2021-10-25T16:18:57.708" v="0" actId="47"/>
        <pc:sldMkLst>
          <pc:docMk/>
          <pc:sldMk cId="1499864182" sldId="280"/>
        </pc:sldMkLst>
      </pc:sldChg>
      <pc:sldChg chg="del">
        <pc:chgData name="Cherie Goff" userId="2dcb22ca-351b-44b2-9f70-35cdea92abd0" providerId="ADAL" clId="{0167C1EC-33F0-4626-B235-0E43ECF6454E}" dt="2021-10-25T16:18:57.708" v="0" actId="47"/>
        <pc:sldMkLst>
          <pc:docMk/>
          <pc:sldMk cId="3951430694" sldId="281"/>
        </pc:sldMkLst>
      </pc:sldChg>
    </pc:docChg>
  </pc:docChgLst>
  <pc:docChgLst>
    <pc:chgData name="Cherie Goff" userId="2dcb22ca-351b-44b2-9f70-35cdea92abd0" providerId="ADAL" clId="{98C96E02-CA00-429B-A294-C727443B73BA}"/>
    <pc:docChg chg="undo custSel addSld delSld modSld sldOrd">
      <pc:chgData name="Cherie Goff" userId="2dcb22ca-351b-44b2-9f70-35cdea92abd0" providerId="ADAL" clId="{98C96E02-CA00-429B-A294-C727443B73BA}" dt="2022-02-21T16:45:19.308" v="2950" actId="20577"/>
      <pc:docMkLst>
        <pc:docMk/>
      </pc:docMkLst>
      <pc:sldChg chg="setBg">
        <pc:chgData name="Cherie Goff" userId="2dcb22ca-351b-44b2-9f70-35cdea92abd0" providerId="ADAL" clId="{98C96E02-CA00-429B-A294-C727443B73BA}" dt="2022-02-09T20:05:13.951" v="91"/>
        <pc:sldMkLst>
          <pc:docMk/>
          <pc:sldMk cId="310472455" sldId="270"/>
        </pc:sldMkLst>
      </pc:sldChg>
      <pc:sldChg chg="del">
        <pc:chgData name="Cherie Goff" userId="2dcb22ca-351b-44b2-9f70-35cdea92abd0" providerId="ADAL" clId="{98C96E02-CA00-429B-A294-C727443B73BA}" dt="2022-02-09T20:02:59.110" v="88" actId="47"/>
        <pc:sldMkLst>
          <pc:docMk/>
          <pc:sldMk cId="3355530512" sldId="273"/>
        </pc:sldMkLst>
      </pc:sldChg>
      <pc:sldChg chg="del">
        <pc:chgData name="Cherie Goff" userId="2dcb22ca-351b-44b2-9f70-35cdea92abd0" providerId="ADAL" clId="{98C96E02-CA00-429B-A294-C727443B73BA}" dt="2022-02-09T20:02:59.110" v="88" actId="47"/>
        <pc:sldMkLst>
          <pc:docMk/>
          <pc:sldMk cId="1426483355" sldId="276"/>
        </pc:sldMkLst>
      </pc:sldChg>
      <pc:sldChg chg="modSp mod">
        <pc:chgData name="Cherie Goff" userId="2dcb22ca-351b-44b2-9f70-35cdea92abd0" providerId="ADAL" clId="{98C96E02-CA00-429B-A294-C727443B73BA}" dt="2022-02-09T19:34:45.950" v="30" actId="20577"/>
        <pc:sldMkLst>
          <pc:docMk/>
          <pc:sldMk cId="0" sldId="277"/>
        </pc:sldMkLst>
        <pc:spChg chg="mod">
          <ac:chgData name="Cherie Goff" userId="2dcb22ca-351b-44b2-9f70-35cdea92abd0" providerId="ADAL" clId="{98C96E02-CA00-429B-A294-C727443B73BA}" dt="2022-02-09T19:34:37.782" v="20" actId="20577"/>
          <ac:spMkLst>
            <pc:docMk/>
            <pc:sldMk cId="0" sldId="277"/>
            <ac:spMk id="6" creationId="{00000000-0000-0000-0000-000000000000}"/>
          </ac:spMkLst>
        </pc:spChg>
        <pc:spChg chg="mod">
          <ac:chgData name="Cherie Goff" userId="2dcb22ca-351b-44b2-9f70-35cdea92abd0" providerId="ADAL" clId="{98C96E02-CA00-429B-A294-C727443B73BA}" dt="2022-02-09T19:34:45.950" v="30" actId="20577"/>
          <ac:spMkLst>
            <pc:docMk/>
            <pc:sldMk cId="0" sldId="277"/>
            <ac:spMk id="10" creationId="{00000000-0000-0000-0000-000000000000}"/>
          </ac:spMkLst>
        </pc:spChg>
      </pc:sldChg>
      <pc:sldChg chg="addSp delSp modSp mod setBg delAnim modAnim modNotesTx">
        <pc:chgData name="Cherie Goff" userId="2dcb22ca-351b-44b2-9f70-35cdea92abd0" providerId="ADAL" clId="{98C96E02-CA00-429B-A294-C727443B73BA}" dt="2022-02-18T15:16:52.444" v="1890" actId="20577"/>
        <pc:sldMkLst>
          <pc:docMk/>
          <pc:sldMk cId="1876035194" sldId="279"/>
        </pc:sldMkLst>
        <pc:spChg chg="mod">
          <ac:chgData name="Cherie Goff" userId="2dcb22ca-351b-44b2-9f70-35cdea92abd0" providerId="ADAL" clId="{98C96E02-CA00-429B-A294-C727443B73BA}" dt="2022-02-09T19:47:59.532" v="56" actId="20577"/>
          <ac:spMkLst>
            <pc:docMk/>
            <pc:sldMk cId="1876035194" sldId="279"/>
            <ac:spMk id="2" creationId="{E770FB69-363C-490C-BF76-4A4157C23261}"/>
          </ac:spMkLst>
        </pc:spChg>
        <pc:spChg chg="del mod">
          <ac:chgData name="Cherie Goff" userId="2dcb22ca-351b-44b2-9f70-35cdea92abd0" providerId="ADAL" clId="{98C96E02-CA00-429B-A294-C727443B73BA}" dt="2022-02-09T20:15:42.605" v="108" actId="478"/>
          <ac:spMkLst>
            <pc:docMk/>
            <pc:sldMk cId="1876035194" sldId="279"/>
            <ac:spMk id="3" creationId="{5F857582-8079-474F-B845-89C1CDD4469E}"/>
          </ac:spMkLst>
        </pc:spChg>
        <pc:spChg chg="add del mod">
          <ac:chgData name="Cherie Goff" userId="2dcb22ca-351b-44b2-9f70-35cdea92abd0" providerId="ADAL" clId="{98C96E02-CA00-429B-A294-C727443B73BA}" dt="2022-02-09T20:16:04.193" v="109" actId="1032"/>
          <ac:spMkLst>
            <pc:docMk/>
            <pc:sldMk cId="1876035194" sldId="279"/>
            <ac:spMk id="5" creationId="{F184FE5A-60FE-4721-A28F-56F9C5FB017A}"/>
          </ac:spMkLst>
        </pc:spChg>
        <pc:spChg chg="add mod">
          <ac:chgData name="Cherie Goff" userId="2dcb22ca-351b-44b2-9f70-35cdea92abd0" providerId="ADAL" clId="{98C96E02-CA00-429B-A294-C727443B73BA}" dt="2022-02-18T15:16:52.444" v="1890" actId="20577"/>
          <ac:spMkLst>
            <pc:docMk/>
            <pc:sldMk cId="1876035194" sldId="279"/>
            <ac:spMk id="8" creationId="{B0FA838F-76B4-4114-9A9B-08A9F9F2671D}"/>
          </ac:spMkLst>
        </pc:spChg>
        <pc:graphicFrameChg chg="add del mod modGraphic">
          <ac:chgData name="Cherie Goff" userId="2dcb22ca-351b-44b2-9f70-35cdea92abd0" providerId="ADAL" clId="{98C96E02-CA00-429B-A294-C727443B73BA}" dt="2022-02-09T20:30:33.408" v="437" actId="21"/>
          <ac:graphicFrameMkLst>
            <pc:docMk/>
            <pc:sldMk cId="1876035194" sldId="279"/>
            <ac:graphicFrameMk id="6" creationId="{FAA6B3E8-AA58-4ED4-A8D7-57EF77596083}"/>
          </ac:graphicFrameMkLst>
        </pc:graphicFrameChg>
      </pc:sldChg>
      <pc:sldChg chg="modSp mod ord setBg modNotesTx">
        <pc:chgData name="Cherie Goff" userId="2dcb22ca-351b-44b2-9f70-35cdea92abd0" providerId="ADAL" clId="{98C96E02-CA00-429B-A294-C727443B73BA}" dt="2022-02-18T15:12:27.678" v="1752" actId="6549"/>
        <pc:sldMkLst>
          <pc:docMk/>
          <pc:sldMk cId="155253088" sldId="280"/>
        </pc:sldMkLst>
        <pc:spChg chg="mod">
          <ac:chgData name="Cherie Goff" userId="2dcb22ca-351b-44b2-9f70-35cdea92abd0" providerId="ADAL" clId="{98C96E02-CA00-429B-A294-C727443B73BA}" dt="2022-02-09T20:23:53.211" v="394"/>
          <ac:spMkLst>
            <pc:docMk/>
            <pc:sldMk cId="155253088" sldId="280"/>
            <ac:spMk id="2" creationId="{BD89D128-1B66-42C4-92EC-D50E97BF7271}"/>
          </ac:spMkLst>
        </pc:spChg>
        <pc:spChg chg="mod">
          <ac:chgData name="Cherie Goff" userId="2dcb22ca-351b-44b2-9f70-35cdea92abd0" providerId="ADAL" clId="{98C96E02-CA00-429B-A294-C727443B73BA}" dt="2022-02-09T20:24:01.584" v="396" actId="27636"/>
          <ac:spMkLst>
            <pc:docMk/>
            <pc:sldMk cId="155253088" sldId="280"/>
            <ac:spMk id="3" creationId="{51E38138-AE7C-44C4-91CD-7BFD02AF3E56}"/>
          </ac:spMkLst>
        </pc:spChg>
      </pc:sldChg>
      <pc:sldChg chg="del">
        <pc:chgData name="Cherie Goff" userId="2dcb22ca-351b-44b2-9f70-35cdea92abd0" providerId="ADAL" clId="{98C96E02-CA00-429B-A294-C727443B73BA}" dt="2022-02-09T20:03:01.036" v="89" actId="47"/>
        <pc:sldMkLst>
          <pc:docMk/>
          <pc:sldMk cId="4009938795" sldId="281"/>
        </pc:sldMkLst>
      </pc:sldChg>
      <pc:sldChg chg="del">
        <pc:chgData name="Cherie Goff" userId="2dcb22ca-351b-44b2-9f70-35cdea92abd0" providerId="ADAL" clId="{98C96E02-CA00-429B-A294-C727443B73BA}" dt="2022-02-09T20:02:59.110" v="88" actId="47"/>
        <pc:sldMkLst>
          <pc:docMk/>
          <pc:sldMk cId="1692559209" sldId="282"/>
        </pc:sldMkLst>
      </pc:sldChg>
      <pc:sldChg chg="del">
        <pc:chgData name="Cherie Goff" userId="2dcb22ca-351b-44b2-9f70-35cdea92abd0" providerId="ADAL" clId="{98C96E02-CA00-429B-A294-C727443B73BA}" dt="2022-02-09T20:02:59.110" v="88" actId="47"/>
        <pc:sldMkLst>
          <pc:docMk/>
          <pc:sldMk cId="1777037923" sldId="283"/>
        </pc:sldMkLst>
      </pc:sldChg>
      <pc:sldChg chg="del">
        <pc:chgData name="Cherie Goff" userId="2dcb22ca-351b-44b2-9f70-35cdea92abd0" providerId="ADAL" clId="{98C96E02-CA00-429B-A294-C727443B73BA}" dt="2022-02-09T20:02:59.110" v="88" actId="47"/>
        <pc:sldMkLst>
          <pc:docMk/>
          <pc:sldMk cId="217416557" sldId="287"/>
        </pc:sldMkLst>
      </pc:sldChg>
      <pc:sldChg chg="del">
        <pc:chgData name="Cherie Goff" userId="2dcb22ca-351b-44b2-9f70-35cdea92abd0" providerId="ADAL" clId="{98C96E02-CA00-429B-A294-C727443B73BA}" dt="2022-02-09T20:02:59.110" v="88" actId="47"/>
        <pc:sldMkLst>
          <pc:docMk/>
          <pc:sldMk cId="3088106903" sldId="288"/>
        </pc:sldMkLst>
      </pc:sldChg>
      <pc:sldChg chg="del">
        <pc:chgData name="Cherie Goff" userId="2dcb22ca-351b-44b2-9f70-35cdea92abd0" providerId="ADAL" clId="{98C96E02-CA00-429B-A294-C727443B73BA}" dt="2022-02-09T20:02:59.110" v="88" actId="47"/>
        <pc:sldMkLst>
          <pc:docMk/>
          <pc:sldMk cId="1870739512" sldId="289"/>
        </pc:sldMkLst>
      </pc:sldChg>
      <pc:sldChg chg="del">
        <pc:chgData name="Cherie Goff" userId="2dcb22ca-351b-44b2-9f70-35cdea92abd0" providerId="ADAL" clId="{98C96E02-CA00-429B-A294-C727443B73BA}" dt="2022-02-09T20:02:59.110" v="88" actId="47"/>
        <pc:sldMkLst>
          <pc:docMk/>
          <pc:sldMk cId="525123570" sldId="290"/>
        </pc:sldMkLst>
      </pc:sldChg>
      <pc:sldChg chg="del">
        <pc:chgData name="Cherie Goff" userId="2dcb22ca-351b-44b2-9f70-35cdea92abd0" providerId="ADAL" clId="{98C96E02-CA00-429B-A294-C727443B73BA}" dt="2022-02-09T20:02:59.110" v="88" actId="47"/>
        <pc:sldMkLst>
          <pc:docMk/>
          <pc:sldMk cId="2528455135" sldId="291"/>
        </pc:sldMkLst>
      </pc:sldChg>
      <pc:sldChg chg="modNotesTx">
        <pc:chgData name="Cherie Goff" userId="2dcb22ca-351b-44b2-9f70-35cdea92abd0" providerId="ADAL" clId="{98C96E02-CA00-429B-A294-C727443B73BA}" dt="2022-02-15T13:53:28.885" v="1689" actId="20577"/>
        <pc:sldMkLst>
          <pc:docMk/>
          <pc:sldMk cId="1912397589" sldId="292"/>
        </pc:sldMkLst>
      </pc:sldChg>
      <pc:sldChg chg="del">
        <pc:chgData name="Cherie Goff" userId="2dcb22ca-351b-44b2-9f70-35cdea92abd0" providerId="ADAL" clId="{98C96E02-CA00-429B-A294-C727443B73BA}" dt="2022-02-09T20:02:59.110" v="88" actId="47"/>
        <pc:sldMkLst>
          <pc:docMk/>
          <pc:sldMk cId="3097681971" sldId="293"/>
        </pc:sldMkLst>
      </pc:sldChg>
      <pc:sldChg chg="del">
        <pc:chgData name="Cherie Goff" userId="2dcb22ca-351b-44b2-9f70-35cdea92abd0" providerId="ADAL" clId="{98C96E02-CA00-429B-A294-C727443B73BA}" dt="2022-02-09T20:02:59.110" v="88" actId="47"/>
        <pc:sldMkLst>
          <pc:docMk/>
          <pc:sldMk cId="670169280" sldId="294"/>
        </pc:sldMkLst>
      </pc:sldChg>
      <pc:sldChg chg="del">
        <pc:chgData name="Cherie Goff" userId="2dcb22ca-351b-44b2-9f70-35cdea92abd0" providerId="ADAL" clId="{98C96E02-CA00-429B-A294-C727443B73BA}" dt="2022-02-09T20:02:59.110" v="88" actId="47"/>
        <pc:sldMkLst>
          <pc:docMk/>
          <pc:sldMk cId="3691036325" sldId="295"/>
        </pc:sldMkLst>
      </pc:sldChg>
      <pc:sldChg chg="del">
        <pc:chgData name="Cherie Goff" userId="2dcb22ca-351b-44b2-9f70-35cdea92abd0" providerId="ADAL" clId="{98C96E02-CA00-429B-A294-C727443B73BA}" dt="2022-02-09T20:02:59.110" v="88" actId="47"/>
        <pc:sldMkLst>
          <pc:docMk/>
          <pc:sldMk cId="3457433788" sldId="296"/>
        </pc:sldMkLst>
      </pc:sldChg>
      <pc:sldChg chg="del">
        <pc:chgData name="Cherie Goff" userId="2dcb22ca-351b-44b2-9f70-35cdea92abd0" providerId="ADAL" clId="{98C96E02-CA00-429B-A294-C727443B73BA}" dt="2022-02-09T20:02:59.110" v="88" actId="47"/>
        <pc:sldMkLst>
          <pc:docMk/>
          <pc:sldMk cId="2914548709" sldId="297"/>
        </pc:sldMkLst>
      </pc:sldChg>
      <pc:sldChg chg="del">
        <pc:chgData name="Cherie Goff" userId="2dcb22ca-351b-44b2-9f70-35cdea92abd0" providerId="ADAL" clId="{98C96E02-CA00-429B-A294-C727443B73BA}" dt="2022-02-09T20:02:59.110" v="88" actId="47"/>
        <pc:sldMkLst>
          <pc:docMk/>
          <pc:sldMk cId="2744849998" sldId="298"/>
        </pc:sldMkLst>
      </pc:sldChg>
      <pc:sldChg chg="modNotesTx">
        <pc:chgData name="Cherie Goff" userId="2dcb22ca-351b-44b2-9f70-35cdea92abd0" providerId="ADAL" clId="{98C96E02-CA00-429B-A294-C727443B73BA}" dt="2022-02-15T13:01:25.309" v="1638"/>
        <pc:sldMkLst>
          <pc:docMk/>
          <pc:sldMk cId="2150315320" sldId="299"/>
        </pc:sldMkLst>
      </pc:sldChg>
      <pc:sldChg chg="setBg">
        <pc:chgData name="Cherie Goff" userId="2dcb22ca-351b-44b2-9f70-35cdea92abd0" providerId="ADAL" clId="{98C96E02-CA00-429B-A294-C727443B73BA}" dt="2022-02-09T20:07:04.103" v="95"/>
        <pc:sldMkLst>
          <pc:docMk/>
          <pc:sldMk cId="3001699115" sldId="300"/>
        </pc:sldMkLst>
      </pc:sldChg>
      <pc:sldChg chg="modSp add mod modAnim">
        <pc:chgData name="Cherie Goff" userId="2dcb22ca-351b-44b2-9f70-35cdea92abd0" providerId="ADAL" clId="{98C96E02-CA00-429B-A294-C727443B73BA}" dt="2022-02-11T15:20:31.115" v="1604" actId="108"/>
        <pc:sldMkLst>
          <pc:docMk/>
          <pc:sldMk cId="1416229364" sldId="301"/>
        </pc:sldMkLst>
        <pc:spChg chg="mod">
          <ac:chgData name="Cherie Goff" userId="2dcb22ca-351b-44b2-9f70-35cdea92abd0" providerId="ADAL" clId="{98C96E02-CA00-429B-A294-C727443B73BA}" dt="2022-02-11T15:20:31.115" v="1604" actId="108"/>
          <ac:spMkLst>
            <pc:docMk/>
            <pc:sldMk cId="1416229364" sldId="301"/>
            <ac:spMk id="3" creationId="{51E38138-AE7C-44C4-91CD-7BFD02AF3E56}"/>
          </ac:spMkLst>
        </pc:spChg>
      </pc:sldChg>
      <pc:sldChg chg="new del">
        <pc:chgData name="Cherie Goff" userId="2dcb22ca-351b-44b2-9f70-35cdea92abd0" providerId="ADAL" clId="{98C96E02-CA00-429B-A294-C727443B73BA}" dt="2022-02-09T20:23:30.694" v="388" actId="680"/>
        <pc:sldMkLst>
          <pc:docMk/>
          <pc:sldMk cId="2871397370" sldId="301"/>
        </pc:sldMkLst>
      </pc:sldChg>
      <pc:sldChg chg="addSp modSp add mod setBg modAnim modNotesTx">
        <pc:chgData name="Cherie Goff" userId="2dcb22ca-351b-44b2-9f70-35cdea92abd0" providerId="ADAL" clId="{98C96E02-CA00-429B-A294-C727443B73BA}" dt="2022-02-18T16:15:25.792" v="2635"/>
        <pc:sldMkLst>
          <pc:docMk/>
          <pc:sldMk cId="1453312049" sldId="302"/>
        </pc:sldMkLst>
        <pc:spChg chg="mod">
          <ac:chgData name="Cherie Goff" userId="2dcb22ca-351b-44b2-9f70-35cdea92abd0" providerId="ADAL" clId="{98C96E02-CA00-429B-A294-C727443B73BA}" dt="2022-02-18T15:11:00.741" v="1747" actId="20577"/>
          <ac:spMkLst>
            <pc:docMk/>
            <pc:sldMk cId="1453312049" sldId="302"/>
            <ac:spMk id="2" creationId="{BD89D128-1B66-42C4-92EC-D50E97BF7271}"/>
          </ac:spMkLst>
        </pc:spChg>
        <pc:graphicFrameChg chg="add mod">
          <ac:chgData name="Cherie Goff" userId="2dcb22ca-351b-44b2-9f70-35cdea92abd0" providerId="ADAL" clId="{98C96E02-CA00-429B-A294-C727443B73BA}" dt="2022-02-18T16:14:13.224" v="2633"/>
          <ac:graphicFrameMkLst>
            <pc:docMk/>
            <pc:sldMk cId="1453312049" sldId="302"/>
            <ac:graphicFrameMk id="4" creationId="{2E23CD2D-2974-4E4C-AC16-38918D11A488}"/>
          </ac:graphicFrameMkLst>
        </pc:graphicFrameChg>
      </pc:sldChg>
      <pc:sldChg chg="addSp modSp add mod ord setBg modNotesTx">
        <pc:chgData name="Cherie Goff" userId="2dcb22ca-351b-44b2-9f70-35cdea92abd0" providerId="ADAL" clId="{98C96E02-CA00-429B-A294-C727443B73BA}" dt="2022-02-18T16:24:11.509" v="2757" actId="108"/>
        <pc:sldMkLst>
          <pc:docMk/>
          <pc:sldMk cId="794705397" sldId="303"/>
        </pc:sldMkLst>
        <pc:spChg chg="mod">
          <ac:chgData name="Cherie Goff" userId="2dcb22ca-351b-44b2-9f70-35cdea92abd0" providerId="ADAL" clId="{98C96E02-CA00-429B-A294-C727443B73BA}" dt="2022-02-09T20:32:55.136" v="451"/>
          <ac:spMkLst>
            <pc:docMk/>
            <pc:sldMk cId="794705397" sldId="303"/>
            <ac:spMk id="2" creationId="{BD89D128-1B66-42C4-92EC-D50E97BF7271}"/>
          </ac:spMkLst>
        </pc:spChg>
        <pc:spChg chg="add mod">
          <ac:chgData name="Cherie Goff" userId="2dcb22ca-351b-44b2-9f70-35cdea92abd0" providerId="ADAL" clId="{98C96E02-CA00-429B-A294-C727443B73BA}" dt="2022-02-10T19:48:15.687" v="686" actId="1076"/>
          <ac:spMkLst>
            <pc:docMk/>
            <pc:sldMk cId="794705397" sldId="303"/>
            <ac:spMk id="5" creationId="{627D199F-54A3-4BB3-ADE9-7FC085D49CB5}"/>
          </ac:spMkLst>
        </pc:spChg>
      </pc:sldChg>
      <pc:sldChg chg="modSp add mod setBg modNotesTx">
        <pc:chgData name="Cherie Goff" userId="2dcb22ca-351b-44b2-9f70-35cdea92abd0" providerId="ADAL" clId="{98C96E02-CA00-429B-A294-C727443B73BA}" dt="2022-02-18T16:24:03.359" v="2756" actId="20577"/>
        <pc:sldMkLst>
          <pc:docMk/>
          <pc:sldMk cId="2057936877" sldId="304"/>
        </pc:sldMkLst>
        <pc:spChg chg="mod">
          <ac:chgData name="Cherie Goff" userId="2dcb22ca-351b-44b2-9f70-35cdea92abd0" providerId="ADAL" clId="{98C96E02-CA00-429B-A294-C727443B73BA}" dt="2022-02-10T19:48:12.141" v="685" actId="1076"/>
          <ac:spMkLst>
            <pc:docMk/>
            <pc:sldMk cId="2057936877" sldId="304"/>
            <ac:spMk id="5" creationId="{627D199F-54A3-4BB3-ADE9-7FC085D49CB5}"/>
          </ac:spMkLst>
        </pc:spChg>
      </pc:sldChg>
      <pc:sldChg chg="modSp add mod setBg modNotesTx">
        <pc:chgData name="Cherie Goff" userId="2dcb22ca-351b-44b2-9f70-35cdea92abd0" providerId="ADAL" clId="{98C96E02-CA00-429B-A294-C727443B73BA}" dt="2022-02-18T16:22:38.120" v="2737" actId="12"/>
        <pc:sldMkLst>
          <pc:docMk/>
          <pc:sldMk cId="1097619019" sldId="305"/>
        </pc:sldMkLst>
        <pc:spChg chg="mod">
          <ac:chgData name="Cherie Goff" userId="2dcb22ca-351b-44b2-9f70-35cdea92abd0" providerId="ADAL" clId="{98C96E02-CA00-429B-A294-C727443B73BA}" dt="2022-02-10T19:44:11.008" v="673" actId="1076"/>
          <ac:spMkLst>
            <pc:docMk/>
            <pc:sldMk cId="1097619019" sldId="305"/>
            <ac:spMk id="5" creationId="{627D199F-54A3-4BB3-ADE9-7FC085D49CB5}"/>
          </ac:spMkLst>
        </pc:spChg>
      </pc:sldChg>
      <pc:sldChg chg="new del">
        <pc:chgData name="Cherie Goff" userId="2dcb22ca-351b-44b2-9f70-35cdea92abd0" providerId="ADAL" clId="{98C96E02-CA00-429B-A294-C727443B73BA}" dt="2022-02-10T19:45:05.272" v="675" actId="47"/>
        <pc:sldMkLst>
          <pc:docMk/>
          <pc:sldMk cId="1918507243" sldId="306"/>
        </pc:sldMkLst>
      </pc:sldChg>
      <pc:sldChg chg="modSp add mod setBg modNotesTx">
        <pc:chgData name="Cherie Goff" userId="2dcb22ca-351b-44b2-9f70-35cdea92abd0" providerId="ADAL" clId="{98C96E02-CA00-429B-A294-C727443B73BA}" dt="2022-02-21T16:45:19.308" v="2950" actId="20577"/>
        <pc:sldMkLst>
          <pc:docMk/>
          <pc:sldMk cId="1940600225" sldId="306"/>
        </pc:sldMkLst>
        <pc:spChg chg="mod">
          <ac:chgData name="Cherie Goff" userId="2dcb22ca-351b-44b2-9f70-35cdea92abd0" providerId="ADAL" clId="{98C96E02-CA00-429B-A294-C727443B73BA}" dt="2022-02-10T19:45:18.124" v="678" actId="108"/>
          <ac:spMkLst>
            <pc:docMk/>
            <pc:sldMk cId="1940600225" sldId="306"/>
            <ac:spMk id="5" creationId="{627D199F-54A3-4BB3-ADE9-7FC085D49CB5}"/>
          </ac:spMkLst>
        </pc:spChg>
      </pc:sldChg>
      <pc:sldChg chg="modSp add mod modNotesTx">
        <pc:chgData name="Cherie Goff" userId="2dcb22ca-351b-44b2-9f70-35cdea92abd0" providerId="ADAL" clId="{98C96E02-CA00-429B-A294-C727443B73BA}" dt="2022-02-18T16:28:40.502" v="2932" actId="20577"/>
        <pc:sldMkLst>
          <pc:docMk/>
          <pc:sldMk cId="2271564675" sldId="307"/>
        </pc:sldMkLst>
        <pc:spChg chg="mod">
          <ac:chgData name="Cherie Goff" userId="2dcb22ca-351b-44b2-9f70-35cdea92abd0" providerId="ADAL" clId="{98C96E02-CA00-429B-A294-C727443B73BA}" dt="2022-02-10T19:45:35.826" v="682" actId="108"/>
          <ac:spMkLst>
            <pc:docMk/>
            <pc:sldMk cId="2271564675" sldId="307"/>
            <ac:spMk id="5" creationId="{627D199F-54A3-4BB3-ADE9-7FC085D49CB5}"/>
          </ac:spMkLst>
        </pc:spChg>
      </pc:sldChg>
      <pc:sldChg chg="addSp delSp modSp add mod setBg delAnim modAnim modNotesTx">
        <pc:chgData name="Cherie Goff" userId="2dcb22ca-351b-44b2-9f70-35cdea92abd0" providerId="ADAL" clId="{98C96E02-CA00-429B-A294-C727443B73BA}" dt="2022-02-18T17:48:48.909" v="2938" actId="1076"/>
        <pc:sldMkLst>
          <pc:docMk/>
          <pc:sldMk cId="693543557" sldId="308"/>
        </pc:sldMkLst>
        <pc:spChg chg="mod">
          <ac:chgData name="Cherie Goff" userId="2dcb22ca-351b-44b2-9f70-35cdea92abd0" providerId="ADAL" clId="{98C96E02-CA00-429B-A294-C727443B73BA}" dt="2022-02-18T15:55:05.874" v="2627" actId="26606"/>
          <ac:spMkLst>
            <pc:docMk/>
            <pc:sldMk cId="693543557" sldId="308"/>
            <ac:spMk id="2" creationId="{BD89D128-1B66-42C4-92EC-D50E97BF7271}"/>
          </ac:spMkLst>
        </pc:spChg>
        <pc:spChg chg="mod">
          <ac:chgData name="Cherie Goff" userId="2dcb22ca-351b-44b2-9f70-35cdea92abd0" providerId="ADAL" clId="{98C96E02-CA00-429B-A294-C727443B73BA}" dt="2022-02-18T15:55:05.874" v="2627" actId="26606"/>
          <ac:spMkLst>
            <pc:docMk/>
            <pc:sldMk cId="693543557" sldId="308"/>
            <ac:spMk id="3" creationId="{51E38138-AE7C-44C4-91CD-7BFD02AF3E56}"/>
          </ac:spMkLst>
        </pc:spChg>
        <pc:spChg chg="add del">
          <ac:chgData name="Cherie Goff" userId="2dcb22ca-351b-44b2-9f70-35cdea92abd0" providerId="ADAL" clId="{98C96E02-CA00-429B-A294-C727443B73BA}" dt="2022-02-18T15:55:00.841" v="2625" actId="26606"/>
          <ac:spMkLst>
            <pc:docMk/>
            <pc:sldMk cId="693543557" sldId="308"/>
            <ac:spMk id="9" creationId="{D7DC14DB-B8F9-4B8E-BB6F-1CC0293C9816}"/>
          </ac:spMkLst>
        </pc:spChg>
        <pc:spChg chg="add del">
          <ac:chgData name="Cherie Goff" userId="2dcb22ca-351b-44b2-9f70-35cdea92abd0" providerId="ADAL" clId="{98C96E02-CA00-429B-A294-C727443B73BA}" dt="2022-02-18T15:55:00.841" v="2625" actId="26606"/>
          <ac:spMkLst>
            <pc:docMk/>
            <pc:sldMk cId="693543557" sldId="308"/>
            <ac:spMk id="11" creationId="{48C5EC73-3999-4CE9-A304-0A33B43114BE}"/>
          </ac:spMkLst>
        </pc:spChg>
        <pc:spChg chg="add del">
          <ac:chgData name="Cherie Goff" userId="2dcb22ca-351b-44b2-9f70-35cdea92abd0" providerId="ADAL" clId="{98C96E02-CA00-429B-A294-C727443B73BA}" dt="2022-02-18T15:55:00.841" v="2625" actId="26606"/>
          <ac:spMkLst>
            <pc:docMk/>
            <pc:sldMk cId="693543557" sldId="308"/>
            <ac:spMk id="21" creationId="{7B15D645-CAC7-46F1-BA18-D731D08909AB}"/>
          </ac:spMkLst>
        </pc:spChg>
        <pc:spChg chg="add del">
          <ac:chgData name="Cherie Goff" userId="2dcb22ca-351b-44b2-9f70-35cdea92abd0" providerId="ADAL" clId="{98C96E02-CA00-429B-A294-C727443B73BA}" dt="2022-02-18T15:55:00.841" v="2625" actId="26606"/>
          <ac:spMkLst>
            <pc:docMk/>
            <pc:sldMk cId="693543557" sldId="308"/>
            <ac:spMk id="29" creationId="{DC953D31-C1A7-4FC4-8CDF-85E2F34ABF30}"/>
          </ac:spMkLst>
        </pc:spChg>
        <pc:spChg chg="add del">
          <ac:chgData name="Cherie Goff" userId="2dcb22ca-351b-44b2-9f70-35cdea92abd0" providerId="ADAL" clId="{98C96E02-CA00-429B-A294-C727443B73BA}" dt="2022-02-18T15:55:05.874" v="2627" actId="26606"/>
          <ac:spMkLst>
            <pc:docMk/>
            <pc:sldMk cId="693543557" sldId="308"/>
            <ac:spMk id="43" creationId="{B95B9BA8-1D69-4796-85F5-B6D0BD52354B}"/>
          </ac:spMkLst>
        </pc:spChg>
        <pc:grpChg chg="add del">
          <ac:chgData name="Cherie Goff" userId="2dcb22ca-351b-44b2-9f70-35cdea92abd0" providerId="ADAL" clId="{98C96E02-CA00-429B-A294-C727443B73BA}" dt="2022-02-18T15:55:00.841" v="2625" actId="26606"/>
          <ac:grpSpMkLst>
            <pc:docMk/>
            <pc:sldMk cId="693543557" sldId="308"/>
            <ac:grpSpMk id="13" creationId="{C3621FEA-44E1-45C2-A17F-9C6A4BCE49DD}"/>
          </ac:grpSpMkLst>
        </pc:grpChg>
        <pc:grpChg chg="add del">
          <ac:chgData name="Cherie Goff" userId="2dcb22ca-351b-44b2-9f70-35cdea92abd0" providerId="ADAL" clId="{98C96E02-CA00-429B-A294-C727443B73BA}" dt="2022-02-18T15:55:00.841" v="2625" actId="26606"/>
          <ac:grpSpMkLst>
            <pc:docMk/>
            <pc:sldMk cId="693543557" sldId="308"/>
            <ac:grpSpMk id="23" creationId="{FDF268E0-ACCF-492F-8275-1F0AA256B378}"/>
          </ac:grpSpMkLst>
        </pc:grpChg>
        <pc:grpChg chg="add del">
          <ac:chgData name="Cherie Goff" userId="2dcb22ca-351b-44b2-9f70-35cdea92abd0" providerId="ADAL" clId="{98C96E02-CA00-429B-A294-C727443B73BA}" dt="2022-02-18T15:55:00.841" v="2625" actId="26606"/>
          <ac:grpSpMkLst>
            <pc:docMk/>
            <pc:sldMk cId="693543557" sldId="308"/>
            <ac:grpSpMk id="31" creationId="{10F141FE-87E1-4A1E-97A5-B072042E0F5B}"/>
          </ac:grpSpMkLst>
        </pc:grpChg>
        <pc:grpChg chg="add del">
          <ac:chgData name="Cherie Goff" userId="2dcb22ca-351b-44b2-9f70-35cdea92abd0" providerId="ADAL" clId="{98C96E02-CA00-429B-A294-C727443B73BA}" dt="2022-02-18T15:55:00.841" v="2625" actId="26606"/>
          <ac:grpSpMkLst>
            <pc:docMk/>
            <pc:sldMk cId="693543557" sldId="308"/>
            <ac:grpSpMk id="37" creationId="{2757059B-A060-4555-B961-797AA63048CD}"/>
          </ac:grpSpMkLst>
        </pc:grpChg>
        <pc:grpChg chg="add del">
          <ac:chgData name="Cherie Goff" userId="2dcb22ca-351b-44b2-9f70-35cdea92abd0" providerId="ADAL" clId="{98C96E02-CA00-429B-A294-C727443B73BA}" dt="2022-02-18T15:55:05.874" v="2627" actId="26606"/>
          <ac:grpSpMkLst>
            <pc:docMk/>
            <pc:sldMk cId="693543557" sldId="308"/>
            <ac:grpSpMk id="44" creationId="{D44E3F87-3D58-4B03-86B2-15A5C5B9C964}"/>
          </ac:grpSpMkLst>
        </pc:grpChg>
        <pc:picChg chg="add del mod">
          <ac:chgData name="Cherie Goff" userId="2dcb22ca-351b-44b2-9f70-35cdea92abd0" providerId="ADAL" clId="{98C96E02-CA00-429B-A294-C727443B73BA}" dt="2022-02-18T16:09:41.384" v="2630" actId="478"/>
          <ac:picMkLst>
            <pc:docMk/>
            <pc:sldMk cId="693543557" sldId="308"/>
            <ac:picMk id="4" creationId="{9A30B399-87E0-498A-A506-822801BE5538}"/>
          </ac:picMkLst>
        </pc:picChg>
        <pc:picChg chg="add mod">
          <ac:chgData name="Cherie Goff" userId="2dcb22ca-351b-44b2-9f70-35cdea92abd0" providerId="ADAL" clId="{98C96E02-CA00-429B-A294-C727443B73BA}" dt="2022-02-18T17:48:48.909" v="2938" actId="1076"/>
          <ac:picMkLst>
            <pc:docMk/>
            <pc:sldMk cId="693543557" sldId="308"/>
            <ac:picMk id="4" creationId="{B9BBB0E1-C124-4C3A-8789-CD6A3A1CB27B}"/>
          </ac:picMkLst>
        </pc:picChg>
      </pc:sldChg>
      <pc:sldChg chg="modSp add del mod setBg">
        <pc:chgData name="Cherie Goff" userId="2dcb22ca-351b-44b2-9f70-35cdea92abd0" providerId="ADAL" clId="{98C96E02-CA00-429B-A294-C727443B73BA}" dt="2022-02-10T20:03:36.791" v="820" actId="47"/>
        <pc:sldMkLst>
          <pc:docMk/>
          <pc:sldMk cId="3037473479" sldId="308"/>
        </pc:sldMkLst>
        <pc:spChg chg="mod">
          <ac:chgData name="Cherie Goff" userId="2dcb22ca-351b-44b2-9f70-35cdea92abd0" providerId="ADAL" clId="{98C96E02-CA00-429B-A294-C727443B73BA}" dt="2022-02-10T20:03:29.627" v="819" actId="20577"/>
          <ac:spMkLst>
            <pc:docMk/>
            <pc:sldMk cId="3037473479" sldId="308"/>
            <ac:spMk id="2" creationId="{BD89D128-1B66-42C4-92EC-D50E97BF7271}"/>
          </ac:spMkLst>
        </pc:spChg>
      </pc:sldChg>
      <pc:sldChg chg="add del modNotesTx">
        <pc:chgData name="Cherie Goff" userId="2dcb22ca-351b-44b2-9f70-35cdea92abd0" providerId="ADAL" clId="{98C96E02-CA00-429B-A294-C727443B73BA}" dt="2022-02-15T13:29:13.819" v="1644" actId="2696"/>
        <pc:sldMkLst>
          <pc:docMk/>
          <pc:sldMk cId="2227173277" sldId="309"/>
        </pc:sldMkLst>
      </pc:sldChg>
      <pc:sldChg chg="addSp delSp modSp add mod setBg modAnim modNotesTx">
        <pc:chgData name="Cherie Goff" userId="2dcb22ca-351b-44b2-9f70-35cdea92abd0" providerId="ADAL" clId="{98C96E02-CA00-429B-A294-C727443B73BA}" dt="2022-02-18T17:47:07.138" v="2933" actId="20577"/>
        <pc:sldMkLst>
          <pc:docMk/>
          <pc:sldMk cId="3728801978" sldId="309"/>
        </pc:sldMkLst>
        <pc:spChg chg="mod">
          <ac:chgData name="Cherie Goff" userId="2dcb22ca-351b-44b2-9f70-35cdea92abd0" providerId="ADAL" clId="{98C96E02-CA00-429B-A294-C727443B73BA}" dt="2022-02-18T15:23:12.641" v="2254" actId="14100"/>
          <ac:spMkLst>
            <pc:docMk/>
            <pc:sldMk cId="3728801978" sldId="309"/>
            <ac:spMk id="3" creationId="{51E38138-AE7C-44C4-91CD-7BFD02AF3E56}"/>
          </ac:spMkLst>
        </pc:spChg>
        <pc:spChg chg="add del mod">
          <ac:chgData name="Cherie Goff" userId="2dcb22ca-351b-44b2-9f70-35cdea92abd0" providerId="ADAL" clId="{98C96E02-CA00-429B-A294-C727443B73BA}" dt="2022-02-18T15:22:14.040" v="2239" actId="478"/>
          <ac:spMkLst>
            <pc:docMk/>
            <pc:sldMk cId="3728801978" sldId="309"/>
            <ac:spMk id="5" creationId="{BD315F75-10CB-4771-B573-56E0510D092A}"/>
          </ac:spMkLst>
        </pc:spChg>
        <pc:spChg chg="add mod">
          <ac:chgData name="Cherie Goff" userId="2dcb22ca-351b-44b2-9f70-35cdea92abd0" providerId="ADAL" clId="{98C96E02-CA00-429B-A294-C727443B73BA}" dt="2022-02-18T15:35:06.362" v="2454" actId="14100"/>
          <ac:spMkLst>
            <pc:docMk/>
            <pc:sldMk cId="3728801978" sldId="309"/>
            <ac:spMk id="6" creationId="{16D449D5-BA5C-4ADE-AA35-989FE6B29788}"/>
          </ac:spMkLst>
        </pc:spChg>
        <pc:spChg chg="add del">
          <ac:chgData name="Cherie Goff" userId="2dcb22ca-351b-44b2-9f70-35cdea92abd0" providerId="ADAL" clId="{98C96E02-CA00-429B-A294-C727443B73BA}" dt="2022-02-18T15:22:32.948" v="2244" actId="22"/>
          <ac:spMkLst>
            <pc:docMk/>
            <pc:sldMk cId="3728801978" sldId="309"/>
            <ac:spMk id="8" creationId="{05A52029-B3C7-40BB-B6E7-1BDB843D7C2D}"/>
          </ac:spMkLst>
        </pc:spChg>
        <pc:spChg chg="add mod">
          <ac:chgData name="Cherie Goff" userId="2dcb22ca-351b-44b2-9f70-35cdea92abd0" providerId="ADAL" clId="{98C96E02-CA00-429B-A294-C727443B73BA}" dt="2022-02-18T15:37:13.639" v="2465" actId="14100"/>
          <ac:spMkLst>
            <pc:docMk/>
            <pc:sldMk cId="3728801978" sldId="309"/>
            <ac:spMk id="9" creationId="{84CAD92A-63E4-49FA-A52F-F5CC8B61BC9C}"/>
          </ac:spMkLst>
        </pc:spChg>
        <pc:spChg chg="add del mod">
          <ac:chgData name="Cherie Goff" userId="2dcb22ca-351b-44b2-9f70-35cdea92abd0" providerId="ADAL" clId="{98C96E02-CA00-429B-A294-C727443B73BA}" dt="2022-02-18T15:35:16.749" v="2457"/>
          <ac:spMkLst>
            <pc:docMk/>
            <pc:sldMk cId="3728801978" sldId="309"/>
            <ac:spMk id="10" creationId="{E5E8A95D-9A23-436A-9ADE-224718D2875B}"/>
          </ac:spMkLst>
        </pc:spChg>
        <pc:spChg chg="add mod">
          <ac:chgData name="Cherie Goff" userId="2dcb22ca-351b-44b2-9f70-35cdea92abd0" providerId="ADAL" clId="{98C96E02-CA00-429B-A294-C727443B73BA}" dt="2022-02-18T15:46:24.202" v="2589" actId="1076"/>
          <ac:spMkLst>
            <pc:docMk/>
            <pc:sldMk cId="3728801978" sldId="309"/>
            <ac:spMk id="11" creationId="{F24D84E9-AA3B-4321-A276-88BF773A7C5A}"/>
          </ac:spMkLst>
        </pc:spChg>
        <pc:spChg chg="add del mod">
          <ac:chgData name="Cherie Goff" userId="2dcb22ca-351b-44b2-9f70-35cdea92abd0" providerId="ADAL" clId="{98C96E02-CA00-429B-A294-C727443B73BA}" dt="2022-02-18T15:42:03.707" v="2555" actId="478"/>
          <ac:spMkLst>
            <pc:docMk/>
            <pc:sldMk cId="3728801978" sldId="309"/>
            <ac:spMk id="12" creationId="{6B0BB976-CCF4-47BF-8976-0B29D3A0EC79}"/>
          </ac:spMkLst>
        </pc:spChg>
        <pc:spChg chg="add mod">
          <ac:chgData name="Cherie Goff" userId="2dcb22ca-351b-44b2-9f70-35cdea92abd0" providerId="ADAL" clId="{98C96E02-CA00-429B-A294-C727443B73BA}" dt="2022-02-18T15:46:15.570" v="2587" actId="1076"/>
          <ac:spMkLst>
            <pc:docMk/>
            <pc:sldMk cId="3728801978" sldId="309"/>
            <ac:spMk id="13" creationId="{658FBABA-86CE-49E4-AEAE-8792E9974DE2}"/>
          </ac:spMkLst>
        </pc:spChg>
        <pc:spChg chg="add del mod">
          <ac:chgData name="Cherie Goff" userId="2dcb22ca-351b-44b2-9f70-35cdea92abd0" providerId="ADAL" clId="{98C96E02-CA00-429B-A294-C727443B73BA}" dt="2022-02-18T15:38:20.231" v="2478" actId="767"/>
          <ac:spMkLst>
            <pc:docMk/>
            <pc:sldMk cId="3728801978" sldId="309"/>
            <ac:spMk id="14" creationId="{F82F5DE5-7F87-4453-97A4-33D13699BED1}"/>
          </ac:spMkLst>
        </pc:spChg>
        <pc:spChg chg="add mod">
          <ac:chgData name="Cherie Goff" userId="2dcb22ca-351b-44b2-9f70-35cdea92abd0" providerId="ADAL" clId="{98C96E02-CA00-429B-A294-C727443B73BA}" dt="2022-02-18T17:47:07.138" v="2933" actId="20577"/>
          <ac:spMkLst>
            <pc:docMk/>
            <pc:sldMk cId="3728801978" sldId="309"/>
            <ac:spMk id="15" creationId="{3A34DBC2-E30E-4A0A-91E4-2B6C3F51548B}"/>
          </ac:spMkLst>
        </pc:spChg>
        <pc:spChg chg="add del mod">
          <ac:chgData name="Cherie Goff" userId="2dcb22ca-351b-44b2-9f70-35cdea92abd0" providerId="ADAL" clId="{98C96E02-CA00-429B-A294-C727443B73BA}" dt="2022-02-18T15:39:25.140" v="2495"/>
          <ac:spMkLst>
            <pc:docMk/>
            <pc:sldMk cId="3728801978" sldId="309"/>
            <ac:spMk id="16" creationId="{4592FC1F-D919-4A49-9CF7-6DA94DC8DC9E}"/>
          </ac:spMkLst>
        </pc:spChg>
      </pc:sldChg>
      <pc:sldChg chg="new del">
        <pc:chgData name="Cherie Goff" userId="2dcb22ca-351b-44b2-9f70-35cdea92abd0" providerId="ADAL" clId="{98C96E02-CA00-429B-A294-C727443B73BA}" dt="2022-02-10T20:19:52.505" v="981" actId="47"/>
        <pc:sldMkLst>
          <pc:docMk/>
          <pc:sldMk cId="4290924750" sldId="309"/>
        </pc:sldMkLst>
      </pc:sldChg>
      <pc:sldChg chg="modSp add del mod setBg modNotesTx">
        <pc:chgData name="Cherie Goff" userId="2dcb22ca-351b-44b2-9f70-35cdea92abd0" providerId="ADAL" clId="{98C96E02-CA00-429B-A294-C727443B73BA}" dt="2022-02-15T13:07:17.101" v="1639" actId="2696"/>
        <pc:sldMkLst>
          <pc:docMk/>
          <pc:sldMk cId="2590953222" sldId="310"/>
        </pc:sldMkLst>
        <pc:spChg chg="mod">
          <ac:chgData name="Cherie Goff" userId="2dcb22ca-351b-44b2-9f70-35cdea92abd0" providerId="ADAL" clId="{98C96E02-CA00-429B-A294-C727443B73BA}" dt="2022-02-10T20:20:02.946" v="993" actId="20577"/>
          <ac:spMkLst>
            <pc:docMk/>
            <pc:sldMk cId="2590953222" sldId="310"/>
            <ac:spMk id="2" creationId="{BD89D128-1B66-42C4-92EC-D50E97BF7271}"/>
          </ac:spMkLst>
        </pc:spChg>
      </pc:sldChg>
      <pc:sldChg chg="add modNotesTx">
        <pc:chgData name="Cherie Goff" userId="2dcb22ca-351b-44b2-9f70-35cdea92abd0" providerId="ADAL" clId="{98C96E02-CA00-429B-A294-C727443B73BA}" dt="2022-02-18T16:14:17.699" v="2634" actId="12"/>
        <pc:sldMkLst>
          <pc:docMk/>
          <pc:sldMk cId="3631847062" sldId="310"/>
        </pc:sldMkLst>
      </pc:sldChg>
    </pc:docChg>
  </pc:docChgLst>
  <pc:docChgLst>
    <pc:chgData name="Christine Beldner" userId="b00f38ff-db7b-4e07-b842-245f43532d8a" providerId="ADAL" clId="{D01E53AC-3B8C-43E1-8F33-44B733CFACF6}"/>
    <pc:docChg chg="undo custSel addSld delSld modSld">
      <pc:chgData name="Christine Beldner" userId="b00f38ff-db7b-4e07-b842-245f43532d8a" providerId="ADAL" clId="{D01E53AC-3B8C-43E1-8F33-44B733CFACF6}" dt="2022-01-17T20:56:19.450" v="700" actId="20577"/>
      <pc:docMkLst>
        <pc:docMk/>
      </pc:docMkLst>
      <pc:sldChg chg="add del setBg">
        <pc:chgData name="Christine Beldner" userId="b00f38ff-db7b-4e07-b842-245f43532d8a" providerId="ADAL" clId="{D01E53AC-3B8C-43E1-8F33-44B733CFACF6}" dt="2022-01-17T20:00:17.556" v="1" actId="47"/>
        <pc:sldMkLst>
          <pc:docMk/>
          <pc:sldMk cId="2804688571" sldId="269"/>
        </pc:sldMkLst>
      </pc:sldChg>
      <pc:sldChg chg="modSp mod setBg modShow modNotesTx">
        <pc:chgData name="Christine Beldner" userId="b00f38ff-db7b-4e07-b842-245f43532d8a" providerId="ADAL" clId="{D01E53AC-3B8C-43E1-8F33-44B733CFACF6}" dt="2022-01-17T20:16:36.888" v="181" actId="5793"/>
        <pc:sldMkLst>
          <pc:docMk/>
          <pc:sldMk cId="310472455" sldId="270"/>
        </pc:sldMkLst>
        <pc:spChg chg="mod">
          <ac:chgData name="Christine Beldner" userId="b00f38ff-db7b-4e07-b842-245f43532d8a" providerId="ADAL" clId="{D01E53AC-3B8C-43E1-8F33-44B733CFACF6}" dt="2022-01-17T20:08:47.714" v="78" actId="20577"/>
          <ac:spMkLst>
            <pc:docMk/>
            <pc:sldMk cId="310472455" sldId="270"/>
            <ac:spMk id="7" creationId="{49396EEF-245F-4927-A916-A5CD229FAB95}"/>
          </ac:spMkLst>
        </pc:spChg>
      </pc:sldChg>
      <pc:sldChg chg="modSp mod setBg modNotesTx">
        <pc:chgData name="Christine Beldner" userId="b00f38ff-db7b-4e07-b842-245f43532d8a" providerId="ADAL" clId="{D01E53AC-3B8C-43E1-8F33-44B733CFACF6}" dt="2022-01-17T20:35:24.438" v="457" actId="113"/>
        <pc:sldMkLst>
          <pc:docMk/>
          <pc:sldMk cId="3355530512" sldId="273"/>
        </pc:sldMkLst>
        <pc:spChg chg="mod">
          <ac:chgData name="Christine Beldner" userId="b00f38ff-db7b-4e07-b842-245f43532d8a" providerId="ADAL" clId="{D01E53AC-3B8C-43E1-8F33-44B733CFACF6}" dt="2022-01-17T20:30:37.303" v="446" actId="1076"/>
          <ac:spMkLst>
            <pc:docMk/>
            <pc:sldMk cId="3355530512" sldId="273"/>
            <ac:spMk id="4" creationId="{6C5CCA0F-AE8F-4371-9E13-F615EBB8FB85}"/>
          </ac:spMkLst>
        </pc:spChg>
        <pc:spChg chg="mod">
          <ac:chgData name="Christine Beldner" userId="b00f38ff-db7b-4e07-b842-245f43532d8a" providerId="ADAL" clId="{D01E53AC-3B8C-43E1-8F33-44B733CFACF6}" dt="2022-01-17T20:30:40.300" v="447" actId="1076"/>
          <ac:spMkLst>
            <pc:docMk/>
            <pc:sldMk cId="3355530512" sldId="273"/>
            <ac:spMk id="11" creationId="{4B85F0B7-636A-457E-86BF-4703F2B26386}"/>
          </ac:spMkLst>
        </pc:spChg>
        <pc:spChg chg="mod">
          <ac:chgData name="Christine Beldner" userId="b00f38ff-db7b-4e07-b842-245f43532d8a" providerId="ADAL" clId="{D01E53AC-3B8C-43E1-8F33-44B733CFACF6}" dt="2022-01-17T20:30:45.800" v="455" actId="1036"/>
          <ac:spMkLst>
            <pc:docMk/>
            <pc:sldMk cId="3355530512" sldId="273"/>
            <ac:spMk id="12" creationId="{1A0A863D-5966-48A6-B9F6-E9177BA67C7D}"/>
          </ac:spMkLst>
        </pc:spChg>
        <pc:picChg chg="mod modCrop">
          <ac:chgData name="Christine Beldner" userId="b00f38ff-db7b-4e07-b842-245f43532d8a" providerId="ADAL" clId="{D01E53AC-3B8C-43E1-8F33-44B733CFACF6}" dt="2022-01-17T20:30:05.255" v="436"/>
          <ac:picMkLst>
            <pc:docMk/>
            <pc:sldMk cId="3355530512" sldId="273"/>
            <ac:picMk id="8" creationId="{09E8B52E-C7AB-4C0A-AD7F-17826ECFCCCC}"/>
          </ac:picMkLst>
        </pc:picChg>
      </pc:sldChg>
      <pc:sldChg chg="del">
        <pc:chgData name="Christine Beldner" userId="b00f38ff-db7b-4e07-b842-245f43532d8a" providerId="ADAL" clId="{D01E53AC-3B8C-43E1-8F33-44B733CFACF6}" dt="2022-01-17T20:39:30.036" v="476" actId="47"/>
        <pc:sldMkLst>
          <pc:docMk/>
          <pc:sldMk cId="4021167183" sldId="275"/>
        </pc:sldMkLst>
      </pc:sldChg>
      <pc:sldChg chg="modSp mod setBg modNotesTx">
        <pc:chgData name="Christine Beldner" userId="b00f38ff-db7b-4e07-b842-245f43532d8a" providerId="ADAL" clId="{D01E53AC-3B8C-43E1-8F33-44B733CFACF6}" dt="2022-01-17T20:36:12.289" v="475" actId="20577"/>
        <pc:sldMkLst>
          <pc:docMk/>
          <pc:sldMk cId="1426483355" sldId="276"/>
        </pc:sldMkLst>
        <pc:picChg chg="mod">
          <ac:chgData name="Christine Beldner" userId="b00f38ff-db7b-4e07-b842-245f43532d8a" providerId="ADAL" clId="{D01E53AC-3B8C-43E1-8F33-44B733CFACF6}" dt="2022-01-17T20:35:34.642" v="459" actId="1076"/>
          <ac:picMkLst>
            <pc:docMk/>
            <pc:sldMk cId="1426483355" sldId="276"/>
            <ac:picMk id="15" creationId="{E775451D-6367-450F-9D1D-32285E91CD0F}"/>
          </ac:picMkLst>
        </pc:picChg>
      </pc:sldChg>
      <pc:sldChg chg="modNotesTx">
        <pc:chgData name="Christine Beldner" userId="b00f38ff-db7b-4e07-b842-245f43532d8a" providerId="ADAL" clId="{D01E53AC-3B8C-43E1-8F33-44B733CFACF6}" dt="2022-01-17T20:53:46.371" v="661" actId="6549"/>
        <pc:sldMkLst>
          <pc:docMk/>
          <pc:sldMk cId="0" sldId="277"/>
        </pc:sldMkLst>
      </pc:sldChg>
      <pc:sldChg chg="modSp mod setBg modNotesTx">
        <pc:chgData name="Christine Beldner" userId="b00f38ff-db7b-4e07-b842-245f43532d8a" providerId="ADAL" clId="{D01E53AC-3B8C-43E1-8F33-44B733CFACF6}" dt="2022-01-17T20:17:25.626" v="188" actId="20577"/>
        <pc:sldMkLst>
          <pc:docMk/>
          <pc:sldMk cId="1876035194" sldId="279"/>
        </pc:sldMkLst>
        <pc:spChg chg="mod">
          <ac:chgData name="Christine Beldner" userId="b00f38ff-db7b-4e07-b842-245f43532d8a" providerId="ADAL" clId="{D01E53AC-3B8C-43E1-8F33-44B733CFACF6}" dt="2022-01-17T20:11:04.178" v="103" actId="114"/>
          <ac:spMkLst>
            <pc:docMk/>
            <pc:sldMk cId="1876035194" sldId="279"/>
            <ac:spMk id="3" creationId="{5F857582-8079-474F-B845-89C1CDD4469E}"/>
          </ac:spMkLst>
        </pc:spChg>
      </pc:sldChg>
      <pc:sldChg chg="modSp mod setBg modNotesTx">
        <pc:chgData name="Christine Beldner" userId="b00f38ff-db7b-4e07-b842-245f43532d8a" providerId="ADAL" clId="{D01E53AC-3B8C-43E1-8F33-44B733CFACF6}" dt="2022-01-17T20:17:37.724" v="191"/>
        <pc:sldMkLst>
          <pc:docMk/>
          <pc:sldMk cId="155253088" sldId="280"/>
        </pc:sldMkLst>
        <pc:spChg chg="mod">
          <ac:chgData name="Christine Beldner" userId="b00f38ff-db7b-4e07-b842-245f43532d8a" providerId="ADAL" clId="{D01E53AC-3B8C-43E1-8F33-44B733CFACF6}" dt="2022-01-17T20:13:51.929" v="126" actId="20577"/>
          <ac:spMkLst>
            <pc:docMk/>
            <pc:sldMk cId="155253088" sldId="280"/>
            <ac:spMk id="3" creationId="{51E38138-AE7C-44C4-91CD-7BFD02AF3E56}"/>
          </ac:spMkLst>
        </pc:spChg>
      </pc:sldChg>
      <pc:sldChg chg="modSp setBg modAnim modNotesTx">
        <pc:chgData name="Christine Beldner" userId="b00f38ff-db7b-4e07-b842-245f43532d8a" providerId="ADAL" clId="{D01E53AC-3B8C-43E1-8F33-44B733CFACF6}" dt="2022-01-17T20:18:28.013" v="223"/>
        <pc:sldMkLst>
          <pc:docMk/>
          <pc:sldMk cId="4009938795" sldId="281"/>
        </pc:sldMkLst>
        <pc:spChg chg="mod">
          <ac:chgData name="Christine Beldner" userId="b00f38ff-db7b-4e07-b842-245f43532d8a" providerId="ADAL" clId="{D01E53AC-3B8C-43E1-8F33-44B733CFACF6}" dt="2022-01-17T20:18:18.836" v="204" actId="403"/>
          <ac:spMkLst>
            <pc:docMk/>
            <pc:sldMk cId="4009938795" sldId="281"/>
            <ac:spMk id="3" creationId="{51E38138-AE7C-44C4-91CD-7BFD02AF3E56}"/>
          </ac:spMkLst>
        </pc:spChg>
      </pc:sldChg>
      <pc:sldChg chg="addSp delSp modSp mod setBg modNotesTx">
        <pc:chgData name="Christine Beldner" userId="b00f38ff-db7b-4e07-b842-245f43532d8a" providerId="ADAL" clId="{D01E53AC-3B8C-43E1-8F33-44B733CFACF6}" dt="2022-01-17T20:40:21.762" v="484" actId="20577"/>
        <pc:sldMkLst>
          <pc:docMk/>
          <pc:sldMk cId="1692559209" sldId="282"/>
        </pc:sldMkLst>
        <pc:spChg chg="add del">
          <ac:chgData name="Christine Beldner" userId="b00f38ff-db7b-4e07-b842-245f43532d8a" providerId="ADAL" clId="{D01E53AC-3B8C-43E1-8F33-44B733CFACF6}" dt="2022-01-17T20:40:16.651" v="481" actId="22"/>
          <ac:spMkLst>
            <pc:docMk/>
            <pc:sldMk cId="1692559209" sldId="282"/>
            <ac:spMk id="5" creationId="{B9B0C6AB-B0F4-4298-AA12-257B91356A26}"/>
          </ac:spMkLst>
        </pc:spChg>
        <pc:picChg chg="mod">
          <ac:chgData name="Christine Beldner" userId="b00f38ff-db7b-4e07-b842-245f43532d8a" providerId="ADAL" clId="{D01E53AC-3B8C-43E1-8F33-44B733CFACF6}" dt="2022-01-17T20:39:42.115" v="478" actId="2085"/>
          <ac:picMkLst>
            <pc:docMk/>
            <pc:sldMk cId="1692559209" sldId="282"/>
            <ac:picMk id="4" creationId="{483459FE-324E-496C-ACB6-7113285ECA18}"/>
          </ac:picMkLst>
        </pc:picChg>
      </pc:sldChg>
      <pc:sldChg chg="modSp mod modNotesTx">
        <pc:chgData name="Christine Beldner" userId="b00f38ff-db7b-4e07-b842-245f43532d8a" providerId="ADAL" clId="{D01E53AC-3B8C-43E1-8F33-44B733CFACF6}" dt="2022-01-17T20:55:35.626" v="685" actId="20577"/>
        <pc:sldMkLst>
          <pc:docMk/>
          <pc:sldMk cId="1777037923" sldId="283"/>
        </pc:sldMkLst>
        <pc:spChg chg="mod">
          <ac:chgData name="Christine Beldner" userId="b00f38ff-db7b-4e07-b842-245f43532d8a" providerId="ADAL" clId="{D01E53AC-3B8C-43E1-8F33-44B733CFACF6}" dt="2022-01-17T20:43:01.859" v="509" actId="1076"/>
          <ac:spMkLst>
            <pc:docMk/>
            <pc:sldMk cId="1777037923" sldId="283"/>
            <ac:spMk id="6" creationId="{7F090DAC-2E81-48C9-8243-C47F0D158730}"/>
          </ac:spMkLst>
        </pc:spChg>
        <pc:spChg chg="mod">
          <ac:chgData name="Christine Beldner" userId="b00f38ff-db7b-4e07-b842-245f43532d8a" providerId="ADAL" clId="{D01E53AC-3B8C-43E1-8F33-44B733CFACF6}" dt="2022-01-17T20:43:22.103" v="511" actId="20577"/>
          <ac:spMkLst>
            <pc:docMk/>
            <pc:sldMk cId="1777037923" sldId="283"/>
            <ac:spMk id="30" creationId="{31F84FEE-AEFF-4D2D-8945-B272A48BBAF0}"/>
          </ac:spMkLst>
        </pc:spChg>
      </pc:sldChg>
      <pc:sldChg chg="del">
        <pc:chgData name="Christine Beldner" userId="b00f38ff-db7b-4e07-b842-245f43532d8a" providerId="ADAL" clId="{D01E53AC-3B8C-43E1-8F33-44B733CFACF6}" dt="2022-01-17T20:09:47.585" v="79" actId="47"/>
        <pc:sldMkLst>
          <pc:docMk/>
          <pc:sldMk cId="1469081372" sldId="284"/>
        </pc:sldMkLst>
      </pc:sldChg>
      <pc:sldChg chg="addSp delSp modSp mod modNotesTx">
        <pc:chgData name="Christine Beldner" userId="b00f38ff-db7b-4e07-b842-245f43532d8a" providerId="ADAL" clId="{D01E53AC-3B8C-43E1-8F33-44B733CFACF6}" dt="2022-01-17T20:55:50.666" v="687" actId="20577"/>
        <pc:sldMkLst>
          <pc:docMk/>
          <pc:sldMk cId="217416557" sldId="287"/>
        </pc:sldMkLst>
        <pc:spChg chg="mod">
          <ac:chgData name="Christine Beldner" userId="b00f38ff-db7b-4e07-b842-245f43532d8a" providerId="ADAL" clId="{D01E53AC-3B8C-43E1-8F33-44B733CFACF6}" dt="2022-01-17T20:43:53.899" v="517" actId="20577"/>
          <ac:spMkLst>
            <pc:docMk/>
            <pc:sldMk cId="217416557" sldId="287"/>
            <ac:spMk id="7" creationId="{5957F323-4208-45B0-AC31-41A45069346E}"/>
          </ac:spMkLst>
        </pc:spChg>
        <pc:spChg chg="add del">
          <ac:chgData name="Christine Beldner" userId="b00f38ff-db7b-4e07-b842-245f43532d8a" providerId="ADAL" clId="{D01E53AC-3B8C-43E1-8F33-44B733CFACF6}" dt="2022-01-17T20:43:39.032" v="513" actId="22"/>
          <ac:spMkLst>
            <pc:docMk/>
            <pc:sldMk cId="217416557" sldId="287"/>
            <ac:spMk id="9" creationId="{F73865C4-A40F-47D2-99F3-BFE23A345536}"/>
          </ac:spMkLst>
        </pc:spChg>
      </pc:sldChg>
      <pc:sldChg chg="modSp modNotesTx">
        <pc:chgData name="Christine Beldner" userId="b00f38ff-db7b-4e07-b842-245f43532d8a" providerId="ADAL" clId="{D01E53AC-3B8C-43E1-8F33-44B733CFACF6}" dt="2022-01-17T20:45:53.458" v="530" actId="6549"/>
        <pc:sldMkLst>
          <pc:docMk/>
          <pc:sldMk cId="3088106903" sldId="288"/>
        </pc:sldMkLst>
        <pc:spChg chg="mod">
          <ac:chgData name="Christine Beldner" userId="b00f38ff-db7b-4e07-b842-245f43532d8a" providerId="ADAL" clId="{D01E53AC-3B8C-43E1-8F33-44B733CFACF6}" dt="2022-01-17T20:45:53.458" v="530" actId="6549"/>
          <ac:spMkLst>
            <pc:docMk/>
            <pc:sldMk cId="3088106903" sldId="288"/>
            <ac:spMk id="5" creationId="{EAB3FB56-D061-4F68-BA1D-483C35A3EF9D}"/>
          </ac:spMkLst>
        </pc:spChg>
      </pc:sldChg>
      <pc:sldChg chg="modNotesTx">
        <pc:chgData name="Christine Beldner" userId="b00f38ff-db7b-4e07-b842-245f43532d8a" providerId="ADAL" clId="{D01E53AC-3B8C-43E1-8F33-44B733CFACF6}" dt="2022-01-17T20:47:20.460" v="558" actId="20577"/>
        <pc:sldMkLst>
          <pc:docMk/>
          <pc:sldMk cId="1870739512" sldId="289"/>
        </pc:sldMkLst>
      </pc:sldChg>
      <pc:sldChg chg="modSp modAnim modNotesTx">
        <pc:chgData name="Christine Beldner" userId="b00f38ff-db7b-4e07-b842-245f43532d8a" providerId="ADAL" clId="{D01E53AC-3B8C-43E1-8F33-44B733CFACF6}" dt="2022-01-17T20:56:19.450" v="700" actId="20577"/>
        <pc:sldMkLst>
          <pc:docMk/>
          <pc:sldMk cId="525123570" sldId="290"/>
        </pc:sldMkLst>
        <pc:spChg chg="mod">
          <ac:chgData name="Christine Beldner" userId="b00f38ff-db7b-4e07-b842-245f43532d8a" providerId="ADAL" clId="{D01E53AC-3B8C-43E1-8F33-44B733CFACF6}" dt="2022-01-17T20:47:51.789" v="565" actId="403"/>
          <ac:spMkLst>
            <pc:docMk/>
            <pc:sldMk cId="525123570" sldId="290"/>
            <ac:spMk id="3" creationId="{FA92150E-53D3-4CAF-9989-3F00636A41A9}"/>
          </ac:spMkLst>
        </pc:spChg>
      </pc:sldChg>
      <pc:sldChg chg="modNotesTx">
        <pc:chgData name="Christine Beldner" userId="b00f38ff-db7b-4e07-b842-245f43532d8a" providerId="ADAL" clId="{D01E53AC-3B8C-43E1-8F33-44B733CFACF6}" dt="2022-01-17T20:51:38.826" v="622" actId="20577"/>
        <pc:sldMkLst>
          <pc:docMk/>
          <pc:sldMk cId="2528455135" sldId="291"/>
        </pc:sldMkLst>
      </pc:sldChg>
      <pc:sldChg chg="addSp modSp modAnim modNotesTx">
        <pc:chgData name="Christine Beldner" userId="b00f38ff-db7b-4e07-b842-245f43532d8a" providerId="ADAL" clId="{D01E53AC-3B8C-43E1-8F33-44B733CFACF6}" dt="2022-01-17T20:52:55.133" v="660" actId="113"/>
        <pc:sldMkLst>
          <pc:docMk/>
          <pc:sldMk cId="1912397589" sldId="292"/>
        </pc:sldMkLst>
        <pc:spChg chg="add mod">
          <ac:chgData name="Christine Beldner" userId="b00f38ff-db7b-4e07-b842-245f43532d8a" providerId="ADAL" clId="{D01E53AC-3B8C-43E1-8F33-44B733CFACF6}" dt="2022-01-17T20:52:41.684" v="641" actId="20577"/>
          <ac:spMkLst>
            <pc:docMk/>
            <pc:sldMk cId="1912397589" sldId="292"/>
            <ac:spMk id="3" creationId="{04490B0E-8794-4CC8-AABA-D462D874D568}"/>
          </ac:spMkLst>
        </pc:spChg>
      </pc:sldChg>
      <pc:sldChg chg="addSp modSp mod modAnim modNotesTx">
        <pc:chgData name="Christine Beldner" userId="b00f38ff-db7b-4e07-b842-245f43532d8a" providerId="ADAL" clId="{D01E53AC-3B8C-43E1-8F33-44B733CFACF6}" dt="2022-01-17T20:20:13.356" v="256" actId="207"/>
        <pc:sldMkLst>
          <pc:docMk/>
          <pc:sldMk cId="3097681971" sldId="293"/>
        </pc:sldMkLst>
        <pc:spChg chg="mod">
          <ac:chgData name="Christine Beldner" userId="b00f38ff-db7b-4e07-b842-245f43532d8a" providerId="ADAL" clId="{D01E53AC-3B8C-43E1-8F33-44B733CFACF6}" dt="2022-01-17T20:19:51.025" v="254" actId="20577"/>
          <ac:spMkLst>
            <pc:docMk/>
            <pc:sldMk cId="3097681971" sldId="293"/>
            <ac:spMk id="2" creationId="{05ECE462-7155-46F3-9466-DBD3243B1BA1}"/>
          </ac:spMkLst>
        </pc:spChg>
        <pc:spChg chg="add mod">
          <ac:chgData name="Christine Beldner" userId="b00f38ff-db7b-4e07-b842-245f43532d8a" providerId="ADAL" clId="{D01E53AC-3B8C-43E1-8F33-44B733CFACF6}" dt="2022-01-17T20:20:13.356" v="256" actId="207"/>
          <ac:spMkLst>
            <pc:docMk/>
            <pc:sldMk cId="3097681971" sldId="293"/>
            <ac:spMk id="3" creationId="{F14FAD0E-B0B7-42F7-9632-0A00066B0048}"/>
          </ac:spMkLst>
        </pc:spChg>
      </pc:sldChg>
      <pc:sldChg chg="addSp modSp mod modAnim modNotesTx">
        <pc:chgData name="Christine Beldner" userId="b00f38ff-db7b-4e07-b842-245f43532d8a" providerId="ADAL" clId="{D01E53AC-3B8C-43E1-8F33-44B733CFACF6}" dt="2022-01-17T20:23:41.629" v="305"/>
        <pc:sldMkLst>
          <pc:docMk/>
          <pc:sldMk cId="670169280" sldId="294"/>
        </pc:sldMkLst>
        <pc:spChg chg="mod">
          <ac:chgData name="Christine Beldner" userId="b00f38ff-db7b-4e07-b842-245f43532d8a" providerId="ADAL" clId="{D01E53AC-3B8C-43E1-8F33-44B733CFACF6}" dt="2022-01-17T20:20:34.058" v="262" actId="20577"/>
          <ac:spMkLst>
            <pc:docMk/>
            <pc:sldMk cId="670169280" sldId="294"/>
            <ac:spMk id="2" creationId="{FB5C7CDA-BD8A-4340-A2D3-C2ECD70ACB56}"/>
          </ac:spMkLst>
        </pc:spChg>
        <pc:spChg chg="add mod">
          <ac:chgData name="Christine Beldner" userId="b00f38ff-db7b-4e07-b842-245f43532d8a" providerId="ADAL" clId="{D01E53AC-3B8C-43E1-8F33-44B733CFACF6}" dt="2022-01-17T20:21:22.655" v="297" actId="207"/>
          <ac:spMkLst>
            <pc:docMk/>
            <pc:sldMk cId="670169280" sldId="294"/>
            <ac:spMk id="3" creationId="{D7F9663C-99B7-4DAD-813A-3172112F8AE2}"/>
          </ac:spMkLst>
        </pc:spChg>
      </pc:sldChg>
      <pc:sldChg chg="addSp modSp mod modAnim modNotesTx">
        <pc:chgData name="Christine Beldner" userId="b00f38ff-db7b-4e07-b842-245f43532d8a" providerId="ADAL" clId="{D01E53AC-3B8C-43E1-8F33-44B733CFACF6}" dt="2022-01-17T20:54:43.362" v="680" actId="20577"/>
        <pc:sldMkLst>
          <pc:docMk/>
          <pc:sldMk cId="3691036325" sldId="295"/>
        </pc:sldMkLst>
        <pc:spChg chg="mod">
          <ac:chgData name="Christine Beldner" userId="b00f38ff-db7b-4e07-b842-245f43532d8a" providerId="ADAL" clId="{D01E53AC-3B8C-43E1-8F33-44B733CFACF6}" dt="2022-01-17T20:20:39.314" v="268" actId="20577"/>
          <ac:spMkLst>
            <pc:docMk/>
            <pc:sldMk cId="3691036325" sldId="295"/>
            <ac:spMk id="2" creationId="{E401F0DB-BE58-49D6-B409-FB6442738D38}"/>
          </ac:spMkLst>
        </pc:spChg>
        <pc:spChg chg="add mod">
          <ac:chgData name="Christine Beldner" userId="b00f38ff-db7b-4e07-b842-245f43532d8a" providerId="ADAL" clId="{D01E53AC-3B8C-43E1-8F33-44B733CFACF6}" dt="2022-01-17T20:21:28.691" v="299" actId="207"/>
          <ac:spMkLst>
            <pc:docMk/>
            <pc:sldMk cId="3691036325" sldId="295"/>
            <ac:spMk id="3" creationId="{D09883AF-F153-4EDD-8AC8-23D1DA6D6855}"/>
          </ac:spMkLst>
        </pc:spChg>
      </pc:sldChg>
      <pc:sldChg chg="addSp modSp mod modAnim modNotesTx">
        <pc:chgData name="Christine Beldner" userId="b00f38ff-db7b-4e07-b842-245f43532d8a" providerId="ADAL" clId="{D01E53AC-3B8C-43E1-8F33-44B733CFACF6}" dt="2022-01-17T20:24:07.681" v="307"/>
        <pc:sldMkLst>
          <pc:docMk/>
          <pc:sldMk cId="3457433788" sldId="296"/>
        </pc:sldMkLst>
        <pc:spChg chg="mod">
          <ac:chgData name="Christine Beldner" userId="b00f38ff-db7b-4e07-b842-245f43532d8a" providerId="ADAL" clId="{D01E53AC-3B8C-43E1-8F33-44B733CFACF6}" dt="2022-01-17T20:21:05.826" v="290" actId="20577"/>
          <ac:spMkLst>
            <pc:docMk/>
            <pc:sldMk cId="3457433788" sldId="296"/>
            <ac:spMk id="2" creationId="{DA1DA17C-2E1A-4796-B65F-214B6E1C745A}"/>
          </ac:spMkLst>
        </pc:spChg>
        <pc:spChg chg="add mod">
          <ac:chgData name="Christine Beldner" userId="b00f38ff-db7b-4e07-b842-245f43532d8a" providerId="ADAL" clId="{D01E53AC-3B8C-43E1-8F33-44B733CFACF6}" dt="2022-01-17T20:21:36.020" v="301" actId="207"/>
          <ac:spMkLst>
            <pc:docMk/>
            <pc:sldMk cId="3457433788" sldId="296"/>
            <ac:spMk id="3" creationId="{9FD76D68-A378-4F03-8BD8-05604CD32EA0}"/>
          </ac:spMkLst>
        </pc:spChg>
      </pc:sldChg>
      <pc:sldChg chg="addSp modSp mod modAnim modNotesTx">
        <pc:chgData name="Christine Beldner" userId="b00f38ff-db7b-4e07-b842-245f43532d8a" providerId="ADAL" clId="{D01E53AC-3B8C-43E1-8F33-44B733CFACF6}" dt="2022-01-17T20:24:18.496" v="308"/>
        <pc:sldMkLst>
          <pc:docMk/>
          <pc:sldMk cId="2914548709" sldId="297"/>
        </pc:sldMkLst>
        <pc:spChg chg="mod">
          <ac:chgData name="Christine Beldner" userId="b00f38ff-db7b-4e07-b842-245f43532d8a" providerId="ADAL" clId="{D01E53AC-3B8C-43E1-8F33-44B733CFACF6}" dt="2022-01-17T20:21:09.203" v="292" actId="20577"/>
          <ac:spMkLst>
            <pc:docMk/>
            <pc:sldMk cId="2914548709" sldId="297"/>
            <ac:spMk id="2" creationId="{81B4B92A-C112-4A0D-873E-CA4413AC0C95}"/>
          </ac:spMkLst>
        </pc:spChg>
        <pc:spChg chg="add mod">
          <ac:chgData name="Christine Beldner" userId="b00f38ff-db7b-4e07-b842-245f43532d8a" providerId="ADAL" clId="{D01E53AC-3B8C-43E1-8F33-44B733CFACF6}" dt="2022-01-17T20:21:43.923" v="303" actId="207"/>
          <ac:spMkLst>
            <pc:docMk/>
            <pc:sldMk cId="2914548709" sldId="297"/>
            <ac:spMk id="3" creationId="{E21CBAEC-E366-425F-8050-134B84C546BA}"/>
          </ac:spMkLst>
        </pc:spChg>
      </pc:sldChg>
      <pc:sldChg chg="addSp modSp mod modAnim modNotesTx">
        <pc:chgData name="Christine Beldner" userId="b00f38ff-db7b-4e07-b842-245f43532d8a" providerId="ADAL" clId="{D01E53AC-3B8C-43E1-8F33-44B733CFACF6}" dt="2022-01-17T20:55:04.506" v="681" actId="6549"/>
        <pc:sldMkLst>
          <pc:docMk/>
          <pc:sldMk cId="2744849998" sldId="298"/>
        </pc:sldMkLst>
        <pc:spChg chg="mod">
          <ac:chgData name="Christine Beldner" userId="b00f38ff-db7b-4e07-b842-245f43532d8a" providerId="ADAL" clId="{D01E53AC-3B8C-43E1-8F33-44B733CFACF6}" dt="2022-01-17T20:21:14.522" v="295" actId="20577"/>
          <ac:spMkLst>
            <pc:docMk/>
            <pc:sldMk cId="2744849998" sldId="298"/>
            <ac:spMk id="2" creationId="{AFBFFE5E-1A64-4C6B-990E-281A9DBC6EE0}"/>
          </ac:spMkLst>
        </pc:spChg>
        <pc:spChg chg="add mod">
          <ac:chgData name="Christine Beldner" userId="b00f38ff-db7b-4e07-b842-245f43532d8a" providerId="ADAL" clId="{D01E53AC-3B8C-43E1-8F33-44B733CFACF6}" dt="2022-01-17T20:21:48.910" v="304" actId="207"/>
          <ac:spMkLst>
            <pc:docMk/>
            <pc:sldMk cId="2744849998" sldId="298"/>
            <ac:spMk id="3" creationId="{8E89BD67-89CB-4C2C-93CB-811C38DE80DD}"/>
          </ac:spMkLst>
        </pc:spChg>
      </pc:sldChg>
      <pc:sldChg chg="modNotesTx">
        <pc:chgData name="Christine Beldner" userId="b00f38ff-db7b-4e07-b842-245f43532d8a" providerId="ADAL" clId="{D01E53AC-3B8C-43E1-8F33-44B733CFACF6}" dt="2022-01-17T20:17:50.023" v="192"/>
        <pc:sldMkLst>
          <pc:docMk/>
          <pc:sldMk cId="2150315320" sldId="299"/>
        </pc:sldMkLst>
      </pc:sldChg>
      <pc:sldChg chg="delSp modSp mod setBg modNotesTx">
        <pc:chgData name="Christine Beldner" userId="b00f38ff-db7b-4e07-b842-245f43532d8a" providerId="ADAL" clId="{D01E53AC-3B8C-43E1-8F33-44B733CFACF6}" dt="2022-01-17T20:16:17.484" v="175" actId="6549"/>
        <pc:sldMkLst>
          <pc:docMk/>
          <pc:sldMk cId="3001699115" sldId="300"/>
        </pc:sldMkLst>
        <pc:spChg chg="del mod">
          <ac:chgData name="Christine Beldner" userId="b00f38ff-db7b-4e07-b842-245f43532d8a" providerId="ADAL" clId="{D01E53AC-3B8C-43E1-8F33-44B733CFACF6}" dt="2022-01-17T20:16:13.349" v="174" actId="478"/>
          <ac:spMkLst>
            <pc:docMk/>
            <pc:sldMk cId="3001699115" sldId="300"/>
            <ac:spMk id="2" creationId="{349061DE-E4AC-4A62-943C-7A7B34BC2470}"/>
          </ac:spMkLst>
        </pc:spChg>
      </pc:sldChg>
    </pc:docChg>
  </pc:docChgLst>
  <pc:docChgLst>
    <pc:chgData name="Christine Beldner" userId="b00f38ff-db7b-4e07-b842-245f43532d8a" providerId="ADAL" clId="{B1694FA7-4073-4FD3-B17D-D38758BF77A5}"/>
    <pc:docChg chg="undo custSel modSld">
      <pc:chgData name="Christine Beldner" userId="b00f38ff-db7b-4e07-b842-245f43532d8a" providerId="ADAL" clId="{B1694FA7-4073-4FD3-B17D-D38758BF77A5}" dt="2022-03-22T20:48:16.813" v="299" actId="20577"/>
      <pc:docMkLst>
        <pc:docMk/>
      </pc:docMkLst>
      <pc:sldChg chg="modNotesTx">
        <pc:chgData name="Christine Beldner" userId="b00f38ff-db7b-4e07-b842-245f43532d8a" providerId="ADAL" clId="{B1694FA7-4073-4FD3-B17D-D38758BF77A5}" dt="2022-03-22T19:28:44.686" v="175" actId="6549"/>
        <pc:sldMkLst>
          <pc:docMk/>
          <pc:sldMk cId="310472455" sldId="270"/>
        </pc:sldMkLst>
      </pc:sldChg>
      <pc:sldChg chg="modSp mod">
        <pc:chgData name="Christine Beldner" userId="b00f38ff-db7b-4e07-b842-245f43532d8a" providerId="ADAL" clId="{B1694FA7-4073-4FD3-B17D-D38758BF77A5}" dt="2022-03-22T19:29:00.244" v="176" actId="20577"/>
        <pc:sldMkLst>
          <pc:docMk/>
          <pc:sldMk cId="1876035194" sldId="279"/>
        </pc:sldMkLst>
        <pc:spChg chg="mod">
          <ac:chgData name="Christine Beldner" userId="b00f38ff-db7b-4e07-b842-245f43532d8a" providerId="ADAL" clId="{B1694FA7-4073-4FD3-B17D-D38758BF77A5}" dt="2022-03-22T19:29:00.244" v="176" actId="20577"/>
          <ac:spMkLst>
            <pc:docMk/>
            <pc:sldMk cId="1876035194" sldId="279"/>
            <ac:spMk id="8" creationId="{B0FA838F-76B4-4114-9A9B-08A9F9F2671D}"/>
          </ac:spMkLst>
        </pc:spChg>
      </pc:sldChg>
      <pc:sldChg chg="modNotesTx">
        <pc:chgData name="Christine Beldner" userId="b00f38ff-db7b-4e07-b842-245f43532d8a" providerId="ADAL" clId="{B1694FA7-4073-4FD3-B17D-D38758BF77A5}" dt="2022-03-22T19:34:15.611" v="187" actId="6549"/>
        <pc:sldMkLst>
          <pc:docMk/>
          <pc:sldMk cId="1416229364" sldId="301"/>
        </pc:sldMkLst>
      </pc:sldChg>
      <pc:sldChg chg="modSp modAnim">
        <pc:chgData name="Christine Beldner" userId="b00f38ff-db7b-4e07-b842-245f43532d8a" providerId="ADAL" clId="{B1694FA7-4073-4FD3-B17D-D38758BF77A5}" dt="2022-03-22T20:48:16.813" v="299" actId="20577"/>
        <pc:sldMkLst>
          <pc:docMk/>
          <pc:sldMk cId="3600634777" sldId="309"/>
        </pc:sldMkLst>
        <pc:spChg chg="mod">
          <ac:chgData name="Christine Beldner" userId="b00f38ff-db7b-4e07-b842-245f43532d8a" providerId="ADAL" clId="{B1694FA7-4073-4FD3-B17D-D38758BF77A5}" dt="2022-03-22T20:48:16.813" v="299" actId="20577"/>
          <ac:spMkLst>
            <pc:docMk/>
            <pc:sldMk cId="3600634777" sldId="309"/>
            <ac:spMk id="3" creationId="{04490B0E-8794-4CC8-AABA-D462D874D568}"/>
          </ac:spMkLst>
        </pc:spChg>
      </pc:sldChg>
      <pc:sldChg chg="modSp">
        <pc:chgData name="Christine Beldner" userId="b00f38ff-db7b-4e07-b842-245f43532d8a" providerId="ADAL" clId="{B1694FA7-4073-4FD3-B17D-D38758BF77A5}" dt="2022-03-22T20:24:19.726" v="188" actId="20577"/>
        <pc:sldMkLst>
          <pc:docMk/>
          <pc:sldMk cId="3760937774" sldId="316"/>
        </pc:sldMkLst>
        <pc:spChg chg="mod">
          <ac:chgData name="Christine Beldner" userId="b00f38ff-db7b-4e07-b842-245f43532d8a" providerId="ADAL" clId="{B1694FA7-4073-4FD3-B17D-D38758BF77A5}" dt="2022-03-22T20:24:19.726" v="188" actId="20577"/>
          <ac:spMkLst>
            <pc:docMk/>
            <pc:sldMk cId="3760937774" sldId="316"/>
            <ac:spMk id="3" creationId="{04490B0E-8794-4CC8-AABA-D462D874D568}"/>
          </ac:spMkLst>
        </pc:spChg>
      </pc:sldChg>
      <pc:sldChg chg="delSp modSp mod delAnim modAnim">
        <pc:chgData name="Christine Beldner" userId="b00f38ff-db7b-4e07-b842-245f43532d8a" providerId="ADAL" clId="{B1694FA7-4073-4FD3-B17D-D38758BF77A5}" dt="2022-03-22T20:25:53.040" v="220" actId="20577"/>
        <pc:sldMkLst>
          <pc:docMk/>
          <pc:sldMk cId="2794303499" sldId="320"/>
        </pc:sldMkLst>
        <pc:spChg chg="mod">
          <ac:chgData name="Christine Beldner" userId="b00f38ff-db7b-4e07-b842-245f43532d8a" providerId="ADAL" clId="{B1694FA7-4073-4FD3-B17D-D38758BF77A5}" dt="2022-03-22T20:25:53.040" v="220" actId="20577"/>
          <ac:spMkLst>
            <pc:docMk/>
            <pc:sldMk cId="2794303499" sldId="320"/>
            <ac:spMk id="4" creationId="{C88D1058-A9ED-433A-AFE3-A67A3A2756B7}"/>
          </ac:spMkLst>
        </pc:spChg>
        <pc:spChg chg="del mod">
          <ac:chgData name="Christine Beldner" userId="b00f38ff-db7b-4e07-b842-245f43532d8a" providerId="ADAL" clId="{B1694FA7-4073-4FD3-B17D-D38758BF77A5}" dt="2022-03-22T20:25:24.605" v="208"/>
          <ac:spMkLst>
            <pc:docMk/>
            <pc:sldMk cId="2794303499" sldId="320"/>
            <ac:spMk id="7" creationId="{C3A3992E-7691-4E54-ACD2-460949A5F3F9}"/>
          </ac:spMkLst>
        </pc:spChg>
        <pc:spChg chg="del mod">
          <ac:chgData name="Christine Beldner" userId="b00f38ff-db7b-4e07-b842-245f43532d8a" providerId="ADAL" clId="{B1694FA7-4073-4FD3-B17D-D38758BF77A5}" dt="2022-03-22T20:25:24.604" v="206" actId="478"/>
          <ac:spMkLst>
            <pc:docMk/>
            <pc:sldMk cId="2794303499" sldId="320"/>
            <ac:spMk id="8" creationId="{BDDAA527-DD83-4AFC-B881-D4552CF3D8A1}"/>
          </ac:spMkLst>
        </pc:spChg>
      </pc:sldChg>
      <pc:sldChg chg="delSp modSp mod delAnim modAnim">
        <pc:chgData name="Christine Beldner" userId="b00f38ff-db7b-4e07-b842-245f43532d8a" providerId="ADAL" clId="{B1694FA7-4073-4FD3-B17D-D38758BF77A5}" dt="2022-03-22T20:26:22.712" v="232" actId="12"/>
        <pc:sldMkLst>
          <pc:docMk/>
          <pc:sldMk cId="1949873492" sldId="322"/>
        </pc:sldMkLst>
        <pc:spChg chg="mod">
          <ac:chgData name="Christine Beldner" userId="b00f38ff-db7b-4e07-b842-245f43532d8a" providerId="ADAL" clId="{B1694FA7-4073-4FD3-B17D-D38758BF77A5}" dt="2022-03-22T20:26:22.712" v="232" actId="12"/>
          <ac:spMkLst>
            <pc:docMk/>
            <pc:sldMk cId="1949873492" sldId="322"/>
            <ac:spMk id="4" creationId="{C88D1058-A9ED-433A-AFE3-A67A3A2756B7}"/>
          </ac:spMkLst>
        </pc:spChg>
        <pc:spChg chg="del mod">
          <ac:chgData name="Christine Beldner" userId="b00f38ff-db7b-4e07-b842-245f43532d8a" providerId="ADAL" clId="{B1694FA7-4073-4FD3-B17D-D38758BF77A5}" dt="2022-03-22T20:26:19.379" v="231"/>
          <ac:spMkLst>
            <pc:docMk/>
            <pc:sldMk cId="1949873492" sldId="322"/>
            <ac:spMk id="7" creationId="{C3A3992E-7691-4E54-ACD2-460949A5F3F9}"/>
          </ac:spMkLst>
        </pc:spChg>
        <pc:spChg chg="del mod">
          <ac:chgData name="Christine Beldner" userId="b00f38ff-db7b-4e07-b842-245f43532d8a" providerId="ADAL" clId="{B1694FA7-4073-4FD3-B17D-D38758BF77A5}" dt="2022-03-22T20:26:19.379" v="229" actId="478"/>
          <ac:spMkLst>
            <pc:docMk/>
            <pc:sldMk cId="1949873492" sldId="322"/>
            <ac:spMk id="8" creationId="{BDDAA527-DD83-4AFC-B881-D4552CF3D8A1}"/>
          </ac:spMkLst>
        </pc:spChg>
      </pc:sldChg>
      <pc:sldChg chg="delSp modSp mod delAnim modAnim">
        <pc:chgData name="Christine Beldner" userId="b00f38ff-db7b-4e07-b842-245f43532d8a" providerId="ADAL" clId="{B1694FA7-4073-4FD3-B17D-D38758BF77A5}" dt="2022-03-22T20:36:34.578" v="251"/>
        <pc:sldMkLst>
          <pc:docMk/>
          <pc:sldMk cId="2508638278" sldId="323"/>
        </pc:sldMkLst>
        <pc:spChg chg="mod">
          <ac:chgData name="Christine Beldner" userId="b00f38ff-db7b-4e07-b842-245f43532d8a" providerId="ADAL" clId="{B1694FA7-4073-4FD3-B17D-D38758BF77A5}" dt="2022-03-22T20:26:49.483" v="248" actId="12"/>
          <ac:spMkLst>
            <pc:docMk/>
            <pc:sldMk cId="2508638278" sldId="323"/>
            <ac:spMk id="4" creationId="{C88D1058-A9ED-433A-AFE3-A67A3A2756B7}"/>
          </ac:spMkLst>
        </pc:spChg>
        <pc:spChg chg="del mod">
          <ac:chgData name="Christine Beldner" userId="b00f38ff-db7b-4e07-b842-245f43532d8a" providerId="ADAL" clId="{B1694FA7-4073-4FD3-B17D-D38758BF77A5}" dt="2022-03-22T20:36:34.563" v="249" actId="478"/>
          <ac:spMkLst>
            <pc:docMk/>
            <pc:sldMk cId="2508638278" sldId="323"/>
            <ac:spMk id="7" creationId="{C3A3992E-7691-4E54-ACD2-460949A5F3F9}"/>
          </ac:spMkLst>
        </pc:spChg>
        <pc:spChg chg="del mod">
          <ac:chgData name="Christine Beldner" userId="b00f38ff-db7b-4e07-b842-245f43532d8a" providerId="ADAL" clId="{B1694FA7-4073-4FD3-B17D-D38758BF77A5}" dt="2022-03-22T20:36:34.578" v="251"/>
          <ac:spMkLst>
            <pc:docMk/>
            <pc:sldMk cId="2508638278" sldId="323"/>
            <ac:spMk id="8" creationId="{BDDAA527-DD83-4AFC-B881-D4552CF3D8A1}"/>
          </ac:spMkLst>
        </pc:spChg>
      </pc:sldChg>
      <pc:sldChg chg="delSp modSp mod">
        <pc:chgData name="Christine Beldner" userId="b00f38ff-db7b-4e07-b842-245f43532d8a" providerId="ADAL" clId="{B1694FA7-4073-4FD3-B17D-D38758BF77A5}" dt="2022-03-22T20:39:48.996" v="265" actId="404"/>
        <pc:sldMkLst>
          <pc:docMk/>
          <pc:sldMk cId="1411275469" sldId="324"/>
        </pc:sldMkLst>
        <pc:spChg chg="mod">
          <ac:chgData name="Christine Beldner" userId="b00f38ff-db7b-4e07-b842-245f43532d8a" providerId="ADAL" clId="{B1694FA7-4073-4FD3-B17D-D38758BF77A5}" dt="2022-03-22T20:39:48.996" v="265" actId="404"/>
          <ac:spMkLst>
            <pc:docMk/>
            <pc:sldMk cId="1411275469" sldId="324"/>
            <ac:spMk id="4" creationId="{C88D1058-A9ED-433A-AFE3-A67A3A2756B7}"/>
          </ac:spMkLst>
        </pc:spChg>
        <pc:spChg chg="del mod">
          <ac:chgData name="Christine Beldner" userId="b00f38ff-db7b-4e07-b842-245f43532d8a" providerId="ADAL" clId="{B1694FA7-4073-4FD3-B17D-D38758BF77A5}" dt="2022-03-22T20:39:32.605" v="255" actId="478"/>
          <ac:spMkLst>
            <pc:docMk/>
            <pc:sldMk cId="1411275469" sldId="324"/>
            <ac:spMk id="12" creationId="{428CE44C-9328-4C6C-BF25-2715C5EA0E36}"/>
          </ac:spMkLst>
        </pc:spChg>
      </pc:sldChg>
      <pc:sldChg chg="delSp modSp mod">
        <pc:chgData name="Christine Beldner" userId="b00f38ff-db7b-4e07-b842-245f43532d8a" providerId="ADAL" clId="{B1694FA7-4073-4FD3-B17D-D38758BF77A5}" dt="2022-03-22T20:40:47.261" v="279"/>
        <pc:sldMkLst>
          <pc:docMk/>
          <pc:sldMk cId="2911625150" sldId="325"/>
        </pc:sldMkLst>
        <pc:spChg chg="mod">
          <ac:chgData name="Christine Beldner" userId="b00f38ff-db7b-4e07-b842-245f43532d8a" providerId="ADAL" clId="{B1694FA7-4073-4FD3-B17D-D38758BF77A5}" dt="2022-03-22T20:40:46.459" v="277" actId="20577"/>
          <ac:spMkLst>
            <pc:docMk/>
            <pc:sldMk cId="2911625150" sldId="325"/>
            <ac:spMk id="4" creationId="{C88D1058-A9ED-433A-AFE3-A67A3A2756B7}"/>
          </ac:spMkLst>
        </pc:spChg>
        <pc:spChg chg="del mod">
          <ac:chgData name="Christine Beldner" userId="b00f38ff-db7b-4e07-b842-245f43532d8a" providerId="ADAL" clId="{B1694FA7-4073-4FD3-B17D-D38758BF77A5}" dt="2022-03-22T20:40:47.261" v="279"/>
          <ac:spMkLst>
            <pc:docMk/>
            <pc:sldMk cId="2911625150" sldId="325"/>
            <ac:spMk id="12" creationId="{428CE44C-9328-4C6C-BF25-2715C5EA0E36}"/>
          </ac:spMkLst>
        </pc:spChg>
      </pc:sldChg>
      <pc:sldChg chg="modSp mod">
        <pc:chgData name="Christine Beldner" userId="b00f38ff-db7b-4e07-b842-245f43532d8a" providerId="ADAL" clId="{B1694FA7-4073-4FD3-B17D-D38758BF77A5}" dt="2022-03-22T20:47:21.629" v="296" actId="1076"/>
        <pc:sldMkLst>
          <pc:docMk/>
          <pc:sldMk cId="3779617951" sldId="329"/>
        </pc:sldMkLst>
        <pc:picChg chg="mod">
          <ac:chgData name="Christine Beldner" userId="b00f38ff-db7b-4e07-b842-245f43532d8a" providerId="ADAL" clId="{B1694FA7-4073-4FD3-B17D-D38758BF77A5}" dt="2022-03-22T20:47:17.129" v="293" actId="1076"/>
          <ac:picMkLst>
            <pc:docMk/>
            <pc:sldMk cId="3779617951" sldId="329"/>
            <ac:picMk id="4" creationId="{A93AFB2D-D4BE-4E58-9970-6EFB868564CC}"/>
          </ac:picMkLst>
        </pc:picChg>
        <pc:picChg chg="mod">
          <ac:chgData name="Christine Beldner" userId="b00f38ff-db7b-4e07-b842-245f43532d8a" providerId="ADAL" clId="{B1694FA7-4073-4FD3-B17D-D38758BF77A5}" dt="2022-03-22T20:47:19.004" v="294" actId="1076"/>
          <ac:picMkLst>
            <pc:docMk/>
            <pc:sldMk cId="3779617951" sldId="329"/>
            <ac:picMk id="8" creationId="{E0F331D8-7D3B-47A6-BBB3-D4B0BA00CD21}"/>
          </ac:picMkLst>
        </pc:picChg>
        <pc:picChg chg="mod">
          <ac:chgData name="Christine Beldner" userId="b00f38ff-db7b-4e07-b842-245f43532d8a" providerId="ADAL" clId="{B1694FA7-4073-4FD3-B17D-D38758BF77A5}" dt="2022-03-22T20:47:21.629" v="296" actId="1076"/>
          <ac:picMkLst>
            <pc:docMk/>
            <pc:sldMk cId="3779617951" sldId="329"/>
            <ac:picMk id="9" creationId="{EB4CCF85-B6A5-466A-849E-F27B731E7320}"/>
          </ac:picMkLst>
        </pc:picChg>
        <pc:picChg chg="mod">
          <ac:chgData name="Christine Beldner" userId="b00f38ff-db7b-4e07-b842-245f43532d8a" providerId="ADAL" clId="{B1694FA7-4073-4FD3-B17D-D38758BF77A5}" dt="2022-03-22T20:47:20.563" v="295" actId="1076"/>
          <ac:picMkLst>
            <pc:docMk/>
            <pc:sldMk cId="3779617951" sldId="329"/>
            <ac:picMk id="11" creationId="{26E44595-2B62-49F4-915A-23490DFC1B8E}"/>
          </ac:picMkLst>
        </pc:picChg>
      </pc:sldChg>
      <pc:sldChg chg="modSp mod">
        <pc:chgData name="Christine Beldner" userId="b00f38ff-db7b-4e07-b842-245f43532d8a" providerId="ADAL" clId="{B1694FA7-4073-4FD3-B17D-D38758BF77A5}" dt="2022-03-22T20:47:37.746" v="297" actId="108"/>
        <pc:sldMkLst>
          <pc:docMk/>
          <pc:sldMk cId="795656560" sldId="330"/>
        </pc:sldMkLst>
        <pc:picChg chg="mod">
          <ac:chgData name="Christine Beldner" userId="b00f38ff-db7b-4e07-b842-245f43532d8a" providerId="ADAL" clId="{B1694FA7-4073-4FD3-B17D-D38758BF77A5}" dt="2022-03-22T20:47:37.746" v="297" actId="108"/>
          <ac:picMkLst>
            <pc:docMk/>
            <pc:sldMk cId="795656560" sldId="330"/>
            <ac:picMk id="20" creationId="{2A9896F8-DA98-4C11-8BA0-78C02D1F626C}"/>
          </ac:picMkLst>
        </pc:picChg>
      </pc:sldChg>
      <pc:sldChg chg="modSp mod">
        <pc:chgData name="Christine Beldner" userId="b00f38ff-db7b-4e07-b842-245f43532d8a" providerId="ADAL" clId="{B1694FA7-4073-4FD3-B17D-D38758BF77A5}" dt="2022-03-22T20:47:55.379" v="298" actId="6549"/>
        <pc:sldMkLst>
          <pc:docMk/>
          <pc:sldMk cId="2297881717" sldId="333"/>
        </pc:sldMkLst>
        <pc:spChg chg="mod">
          <ac:chgData name="Christine Beldner" userId="b00f38ff-db7b-4e07-b842-245f43532d8a" providerId="ADAL" clId="{B1694FA7-4073-4FD3-B17D-D38758BF77A5}" dt="2022-03-22T20:47:55.379" v="298" actId="6549"/>
          <ac:spMkLst>
            <pc:docMk/>
            <pc:sldMk cId="2297881717" sldId="333"/>
            <ac:spMk id="10" creationId="{B1829BE9-A971-4600-B780-AEFD8F587832}"/>
          </ac:spMkLst>
        </pc:spChg>
      </pc:sldChg>
    </pc:docChg>
  </pc:docChgLst>
  <pc:docChgLst>
    <pc:chgData name="Cherie Goff" userId="2dcb22ca-351b-44b2-9f70-35cdea92abd0" providerId="ADAL" clId="{96D9B2FE-39CC-45AE-AA02-15993F31842C}"/>
    <pc:docChg chg="undo custSel addSld delSld modSld sldOrd">
      <pc:chgData name="Cherie Goff" userId="2dcb22ca-351b-44b2-9f70-35cdea92abd0" providerId="ADAL" clId="{96D9B2FE-39CC-45AE-AA02-15993F31842C}" dt="2022-03-24T20:11:18.702" v="4300" actId="20577"/>
      <pc:docMkLst>
        <pc:docMk/>
      </pc:docMkLst>
      <pc:sldChg chg="modSp mod">
        <pc:chgData name="Cherie Goff" userId="2dcb22ca-351b-44b2-9f70-35cdea92abd0" providerId="ADAL" clId="{96D9B2FE-39CC-45AE-AA02-15993F31842C}" dt="2022-03-16T17:19:51.501" v="41" actId="20577"/>
        <pc:sldMkLst>
          <pc:docMk/>
          <pc:sldMk cId="0" sldId="277"/>
        </pc:sldMkLst>
        <pc:spChg chg="mod">
          <ac:chgData name="Cherie Goff" userId="2dcb22ca-351b-44b2-9f70-35cdea92abd0" providerId="ADAL" clId="{96D9B2FE-39CC-45AE-AA02-15993F31842C}" dt="2022-03-16T17:19:46.549" v="36" actId="20577"/>
          <ac:spMkLst>
            <pc:docMk/>
            <pc:sldMk cId="0" sldId="277"/>
            <ac:spMk id="6" creationId="{00000000-0000-0000-0000-000000000000}"/>
          </ac:spMkLst>
        </pc:spChg>
        <pc:spChg chg="mod">
          <ac:chgData name="Cherie Goff" userId="2dcb22ca-351b-44b2-9f70-35cdea92abd0" providerId="ADAL" clId="{96D9B2FE-39CC-45AE-AA02-15993F31842C}" dt="2022-03-16T17:19:51.501" v="41" actId="20577"/>
          <ac:spMkLst>
            <pc:docMk/>
            <pc:sldMk cId="0" sldId="277"/>
            <ac:spMk id="10" creationId="{00000000-0000-0000-0000-000000000000}"/>
          </ac:spMkLst>
        </pc:spChg>
      </pc:sldChg>
      <pc:sldChg chg="modSp mod modNotesTx">
        <pc:chgData name="Cherie Goff" userId="2dcb22ca-351b-44b2-9f70-35cdea92abd0" providerId="ADAL" clId="{96D9B2FE-39CC-45AE-AA02-15993F31842C}" dt="2022-03-17T20:13:12.283" v="4099" actId="20577"/>
        <pc:sldMkLst>
          <pc:docMk/>
          <pc:sldMk cId="1876035194" sldId="279"/>
        </pc:sldMkLst>
        <pc:spChg chg="mod">
          <ac:chgData name="Cherie Goff" userId="2dcb22ca-351b-44b2-9f70-35cdea92abd0" providerId="ADAL" clId="{96D9B2FE-39CC-45AE-AA02-15993F31842C}" dt="2022-03-16T17:45:16.982" v="92" actId="20577"/>
          <ac:spMkLst>
            <pc:docMk/>
            <pc:sldMk cId="1876035194" sldId="279"/>
            <ac:spMk id="2" creationId="{E770FB69-363C-490C-BF76-4A4157C23261}"/>
          </ac:spMkLst>
        </pc:spChg>
        <pc:spChg chg="mod">
          <ac:chgData name="Cherie Goff" userId="2dcb22ca-351b-44b2-9f70-35cdea92abd0" providerId="ADAL" clId="{96D9B2FE-39CC-45AE-AA02-15993F31842C}" dt="2022-03-16T17:48:23.386" v="124" actId="20577"/>
          <ac:spMkLst>
            <pc:docMk/>
            <pc:sldMk cId="1876035194" sldId="279"/>
            <ac:spMk id="8" creationId="{B0FA838F-76B4-4114-9A9B-08A9F9F2671D}"/>
          </ac:spMkLst>
        </pc:spChg>
      </pc:sldChg>
      <pc:sldChg chg="del modNotesTx">
        <pc:chgData name="Cherie Goff" userId="2dcb22ca-351b-44b2-9f70-35cdea92abd0" providerId="ADAL" clId="{96D9B2FE-39CC-45AE-AA02-15993F31842C}" dt="2022-03-16T17:59:14.298" v="130" actId="47"/>
        <pc:sldMkLst>
          <pc:docMk/>
          <pc:sldMk cId="155253088" sldId="280"/>
        </pc:sldMkLst>
      </pc:sldChg>
      <pc:sldChg chg="addSp delSp modSp mod ord setBg delAnim modAnim modNotesTx">
        <pc:chgData name="Cherie Goff" userId="2dcb22ca-351b-44b2-9f70-35cdea92abd0" providerId="ADAL" clId="{96D9B2FE-39CC-45AE-AA02-15993F31842C}" dt="2022-03-16T21:28:30.019" v="1662" actId="20577"/>
        <pc:sldMkLst>
          <pc:docMk/>
          <pc:sldMk cId="1912397589" sldId="292"/>
        </pc:sldMkLst>
        <pc:spChg chg="mod">
          <ac:chgData name="Cherie Goff" userId="2dcb22ca-351b-44b2-9f70-35cdea92abd0" providerId="ADAL" clId="{96D9B2FE-39CC-45AE-AA02-15993F31842C}" dt="2022-03-16T21:27:11.045" v="1627" actId="20577"/>
          <ac:spMkLst>
            <pc:docMk/>
            <pc:sldMk cId="1912397589" sldId="292"/>
            <ac:spMk id="2" creationId="{F7A46707-097C-40F8-9407-BC96B5DE9871}"/>
          </ac:spMkLst>
        </pc:spChg>
        <pc:spChg chg="del mod">
          <ac:chgData name="Cherie Goff" userId="2dcb22ca-351b-44b2-9f70-35cdea92abd0" providerId="ADAL" clId="{96D9B2FE-39CC-45AE-AA02-15993F31842C}" dt="2022-03-16T21:27:46.423" v="1635" actId="478"/>
          <ac:spMkLst>
            <pc:docMk/>
            <pc:sldMk cId="1912397589" sldId="292"/>
            <ac:spMk id="3" creationId="{04490B0E-8794-4CC8-AABA-D462D874D568}"/>
          </ac:spMkLst>
        </pc:spChg>
        <pc:spChg chg="add del mod">
          <ac:chgData name="Cherie Goff" userId="2dcb22ca-351b-44b2-9f70-35cdea92abd0" providerId="ADAL" clId="{96D9B2FE-39CC-45AE-AA02-15993F31842C}" dt="2022-03-16T21:27:48.730" v="1636" actId="478"/>
          <ac:spMkLst>
            <pc:docMk/>
            <pc:sldMk cId="1912397589" sldId="292"/>
            <ac:spMk id="5" creationId="{2502D284-E7D7-4D72-B1C1-3D70BB185B38}"/>
          </ac:spMkLst>
        </pc:spChg>
      </pc:sldChg>
      <pc:sldChg chg="addSp delSp modSp mod setBg delAnim modNotesTx">
        <pc:chgData name="Cherie Goff" userId="2dcb22ca-351b-44b2-9f70-35cdea92abd0" providerId="ADAL" clId="{96D9B2FE-39CC-45AE-AA02-15993F31842C}" dt="2022-03-17T20:10:56.392" v="4098"/>
        <pc:sldMkLst>
          <pc:docMk/>
          <pc:sldMk cId="1416229364" sldId="301"/>
        </pc:sldMkLst>
        <pc:spChg chg="mod">
          <ac:chgData name="Cherie Goff" userId="2dcb22ca-351b-44b2-9f70-35cdea92abd0" providerId="ADAL" clId="{96D9B2FE-39CC-45AE-AA02-15993F31842C}" dt="2022-03-17T20:05:17.149" v="4003" actId="5793"/>
          <ac:spMkLst>
            <pc:docMk/>
            <pc:sldMk cId="1416229364" sldId="301"/>
            <ac:spMk id="2" creationId="{BD89D128-1B66-42C4-92EC-D50E97BF7271}"/>
          </ac:spMkLst>
        </pc:spChg>
        <pc:spChg chg="del mod">
          <ac:chgData name="Cherie Goff" userId="2dcb22ca-351b-44b2-9f70-35cdea92abd0" providerId="ADAL" clId="{96D9B2FE-39CC-45AE-AA02-15993F31842C}" dt="2022-03-17T20:07:05.262" v="4022" actId="478"/>
          <ac:spMkLst>
            <pc:docMk/>
            <pc:sldMk cId="1416229364" sldId="301"/>
            <ac:spMk id="3" creationId="{51E38138-AE7C-44C4-91CD-7BFD02AF3E56}"/>
          </ac:spMkLst>
        </pc:spChg>
        <pc:spChg chg="add del mod">
          <ac:chgData name="Cherie Goff" userId="2dcb22ca-351b-44b2-9f70-35cdea92abd0" providerId="ADAL" clId="{96D9B2FE-39CC-45AE-AA02-15993F31842C}" dt="2022-03-17T20:07:09.194" v="4023" actId="478"/>
          <ac:spMkLst>
            <pc:docMk/>
            <pc:sldMk cId="1416229364" sldId="301"/>
            <ac:spMk id="5" creationId="{671B4B60-BDD2-4496-B1C4-0265CA633C1B}"/>
          </ac:spMkLst>
        </pc:spChg>
      </pc:sldChg>
      <pc:sldChg chg="del">
        <pc:chgData name="Cherie Goff" userId="2dcb22ca-351b-44b2-9f70-35cdea92abd0" providerId="ADAL" clId="{96D9B2FE-39CC-45AE-AA02-15993F31842C}" dt="2022-03-16T17:38:43.387" v="45" actId="47"/>
        <pc:sldMkLst>
          <pc:docMk/>
          <pc:sldMk cId="1453312049" sldId="302"/>
        </pc:sldMkLst>
      </pc:sldChg>
      <pc:sldChg chg="del">
        <pc:chgData name="Cherie Goff" userId="2dcb22ca-351b-44b2-9f70-35cdea92abd0" providerId="ADAL" clId="{96D9B2FE-39CC-45AE-AA02-15993F31842C}" dt="2022-03-16T17:38:43.387" v="45" actId="47"/>
        <pc:sldMkLst>
          <pc:docMk/>
          <pc:sldMk cId="794705397" sldId="303"/>
        </pc:sldMkLst>
      </pc:sldChg>
      <pc:sldChg chg="del">
        <pc:chgData name="Cherie Goff" userId="2dcb22ca-351b-44b2-9f70-35cdea92abd0" providerId="ADAL" clId="{96D9B2FE-39CC-45AE-AA02-15993F31842C}" dt="2022-03-16T17:38:43.387" v="45" actId="47"/>
        <pc:sldMkLst>
          <pc:docMk/>
          <pc:sldMk cId="2057936877" sldId="304"/>
        </pc:sldMkLst>
      </pc:sldChg>
      <pc:sldChg chg="del">
        <pc:chgData name="Cherie Goff" userId="2dcb22ca-351b-44b2-9f70-35cdea92abd0" providerId="ADAL" clId="{96D9B2FE-39CC-45AE-AA02-15993F31842C}" dt="2022-03-16T17:38:43.387" v="45" actId="47"/>
        <pc:sldMkLst>
          <pc:docMk/>
          <pc:sldMk cId="1097619019" sldId="305"/>
        </pc:sldMkLst>
      </pc:sldChg>
      <pc:sldChg chg="del">
        <pc:chgData name="Cherie Goff" userId="2dcb22ca-351b-44b2-9f70-35cdea92abd0" providerId="ADAL" clId="{96D9B2FE-39CC-45AE-AA02-15993F31842C}" dt="2022-03-16T17:38:43.387" v="45" actId="47"/>
        <pc:sldMkLst>
          <pc:docMk/>
          <pc:sldMk cId="1940600225" sldId="306"/>
        </pc:sldMkLst>
      </pc:sldChg>
      <pc:sldChg chg="del">
        <pc:chgData name="Cherie Goff" userId="2dcb22ca-351b-44b2-9f70-35cdea92abd0" providerId="ADAL" clId="{96D9B2FE-39CC-45AE-AA02-15993F31842C}" dt="2022-03-16T17:38:43.387" v="45" actId="47"/>
        <pc:sldMkLst>
          <pc:docMk/>
          <pc:sldMk cId="2271564675" sldId="307"/>
        </pc:sldMkLst>
      </pc:sldChg>
      <pc:sldChg chg="addSp delSp modSp mod delAnim modAnim modNotesTx">
        <pc:chgData name="Cherie Goff" userId="2dcb22ca-351b-44b2-9f70-35cdea92abd0" providerId="ADAL" clId="{96D9B2FE-39CC-45AE-AA02-15993F31842C}" dt="2022-03-16T21:28:05.542" v="1637" actId="20577"/>
        <pc:sldMkLst>
          <pc:docMk/>
          <pc:sldMk cId="693543557" sldId="308"/>
        </pc:sldMkLst>
        <pc:spChg chg="mod">
          <ac:chgData name="Cherie Goff" userId="2dcb22ca-351b-44b2-9f70-35cdea92abd0" providerId="ADAL" clId="{96D9B2FE-39CC-45AE-AA02-15993F31842C}" dt="2022-03-16T20:57:59.916" v="1131" actId="20577"/>
          <ac:spMkLst>
            <pc:docMk/>
            <pc:sldMk cId="693543557" sldId="308"/>
            <ac:spMk id="2" creationId="{BD89D128-1B66-42C4-92EC-D50E97BF7271}"/>
          </ac:spMkLst>
        </pc:spChg>
        <pc:spChg chg="del mod">
          <ac:chgData name="Cherie Goff" userId="2dcb22ca-351b-44b2-9f70-35cdea92abd0" providerId="ADAL" clId="{96D9B2FE-39CC-45AE-AA02-15993F31842C}" dt="2022-03-16T18:01:05.055" v="131"/>
          <ac:spMkLst>
            <pc:docMk/>
            <pc:sldMk cId="693543557" sldId="308"/>
            <ac:spMk id="3" creationId="{51E38138-AE7C-44C4-91CD-7BFD02AF3E56}"/>
          </ac:spMkLst>
        </pc:spChg>
        <pc:spChg chg="add del mod">
          <ac:chgData name="Cherie Goff" userId="2dcb22ca-351b-44b2-9f70-35cdea92abd0" providerId="ADAL" clId="{96D9B2FE-39CC-45AE-AA02-15993F31842C}" dt="2022-03-16T21:04:42.297" v="1167"/>
          <ac:spMkLst>
            <pc:docMk/>
            <pc:sldMk cId="693543557" sldId="308"/>
            <ac:spMk id="7" creationId="{5D9CCCE8-FCFF-4B0D-A9A6-06056011E5C4}"/>
          </ac:spMkLst>
        </pc:spChg>
        <pc:spChg chg="add del mod">
          <ac:chgData name="Cherie Goff" userId="2dcb22ca-351b-44b2-9f70-35cdea92abd0" providerId="ADAL" clId="{96D9B2FE-39CC-45AE-AA02-15993F31842C}" dt="2022-03-16T21:10:27.230" v="1172"/>
          <ac:spMkLst>
            <pc:docMk/>
            <pc:sldMk cId="693543557" sldId="308"/>
            <ac:spMk id="10" creationId="{69DA0E2D-A7B6-4899-8F82-818E6A2F4B29}"/>
          </ac:spMkLst>
        </pc:spChg>
        <pc:picChg chg="del">
          <ac:chgData name="Cherie Goff" userId="2dcb22ca-351b-44b2-9f70-35cdea92abd0" providerId="ADAL" clId="{96D9B2FE-39CC-45AE-AA02-15993F31842C}" dt="2022-03-16T17:50:28.121" v="126" actId="478"/>
          <ac:picMkLst>
            <pc:docMk/>
            <pc:sldMk cId="693543557" sldId="308"/>
            <ac:picMk id="4" creationId="{B9BBB0E1-C124-4C3A-8789-CD6A3A1CB27B}"/>
          </ac:picMkLst>
        </pc:picChg>
        <pc:picChg chg="add del mod">
          <ac:chgData name="Cherie Goff" userId="2dcb22ca-351b-44b2-9f70-35cdea92abd0" providerId="ADAL" clId="{96D9B2FE-39CC-45AE-AA02-15993F31842C}" dt="2022-03-16T20:57:39.560" v="1109" actId="478"/>
          <ac:picMkLst>
            <pc:docMk/>
            <pc:sldMk cId="693543557" sldId="308"/>
            <ac:picMk id="5" creationId="{74AFAC23-C00F-4CB6-8178-0C294ABF7291}"/>
          </ac:picMkLst>
        </pc:picChg>
        <pc:picChg chg="add del mod">
          <ac:chgData name="Cherie Goff" userId="2dcb22ca-351b-44b2-9f70-35cdea92abd0" providerId="ADAL" clId="{96D9B2FE-39CC-45AE-AA02-15993F31842C}" dt="2022-03-16T21:06:23.512" v="1168" actId="478"/>
          <ac:picMkLst>
            <pc:docMk/>
            <pc:sldMk cId="693543557" sldId="308"/>
            <ac:picMk id="8" creationId="{4256C0B2-B99D-4E62-ACCC-5A3A8496523F}"/>
          </ac:picMkLst>
        </pc:picChg>
        <pc:picChg chg="add mod">
          <ac:chgData name="Cherie Goff" userId="2dcb22ca-351b-44b2-9f70-35cdea92abd0" providerId="ADAL" clId="{96D9B2FE-39CC-45AE-AA02-15993F31842C}" dt="2022-03-16T21:10:37.930" v="1174" actId="1076"/>
          <ac:picMkLst>
            <pc:docMk/>
            <pc:sldMk cId="693543557" sldId="308"/>
            <ac:picMk id="11" creationId="{B12D3D04-7B90-4467-8E7C-3AA7E6393776}"/>
          </ac:picMkLst>
        </pc:picChg>
      </pc:sldChg>
      <pc:sldChg chg="add">
        <pc:chgData name="Cherie Goff" userId="2dcb22ca-351b-44b2-9f70-35cdea92abd0" providerId="ADAL" clId="{96D9B2FE-39CC-45AE-AA02-15993F31842C}" dt="2022-03-16T18:07:38.681" v="153" actId="2890"/>
        <pc:sldMkLst>
          <pc:docMk/>
          <pc:sldMk cId="3600634777" sldId="309"/>
        </pc:sldMkLst>
      </pc:sldChg>
      <pc:sldChg chg="del">
        <pc:chgData name="Cherie Goff" userId="2dcb22ca-351b-44b2-9f70-35cdea92abd0" providerId="ADAL" clId="{96D9B2FE-39CC-45AE-AA02-15993F31842C}" dt="2022-03-16T17:38:16.395" v="44" actId="2696"/>
        <pc:sldMkLst>
          <pc:docMk/>
          <pc:sldMk cId="3728801978" sldId="309"/>
        </pc:sldMkLst>
      </pc:sldChg>
      <pc:sldChg chg="addSp delSp modSp add mod ord addAnim delAnim modAnim modNotesTx">
        <pc:chgData name="Cherie Goff" userId="2dcb22ca-351b-44b2-9f70-35cdea92abd0" providerId="ADAL" clId="{96D9B2FE-39CC-45AE-AA02-15993F31842C}" dt="2022-03-17T19:58:39.930" v="3966" actId="1076"/>
        <pc:sldMkLst>
          <pc:docMk/>
          <pc:sldMk cId="3492141916" sldId="310"/>
        </pc:sldMkLst>
        <pc:spChg chg="add del mod">
          <ac:chgData name="Cherie Goff" userId="2dcb22ca-351b-44b2-9f70-35cdea92abd0" providerId="ADAL" clId="{96D9B2FE-39CC-45AE-AA02-15993F31842C}" dt="2022-03-16T18:12:27.407" v="158"/>
          <ac:spMkLst>
            <pc:docMk/>
            <pc:sldMk cId="3492141916" sldId="310"/>
            <ac:spMk id="4" creationId="{66D3B6B1-6A04-481C-BEC0-727F854D7A62}"/>
          </ac:spMkLst>
        </pc:spChg>
        <pc:spChg chg="add del mod">
          <ac:chgData name="Cherie Goff" userId="2dcb22ca-351b-44b2-9f70-35cdea92abd0" providerId="ADAL" clId="{96D9B2FE-39CC-45AE-AA02-15993F31842C}" dt="2022-03-16T21:48:13.904" v="1887" actId="478"/>
          <ac:spMkLst>
            <pc:docMk/>
            <pc:sldMk cId="3492141916" sldId="310"/>
            <ac:spMk id="8" creationId="{7538D591-4972-4A6D-A1AA-792493CF2758}"/>
          </ac:spMkLst>
        </pc:spChg>
        <pc:spChg chg="add del mod">
          <ac:chgData name="Cherie Goff" userId="2dcb22ca-351b-44b2-9f70-35cdea92abd0" providerId="ADAL" clId="{96D9B2FE-39CC-45AE-AA02-15993F31842C}" dt="2022-03-17T19:57:39.446" v="3962"/>
          <ac:spMkLst>
            <pc:docMk/>
            <pc:sldMk cId="3492141916" sldId="310"/>
            <ac:spMk id="10" creationId="{C11C1516-B9BB-4E8B-84A1-80CBEECD2475}"/>
          </ac:spMkLst>
        </pc:spChg>
        <pc:spChg chg="add del mod">
          <ac:chgData name="Cherie Goff" userId="2dcb22ca-351b-44b2-9f70-35cdea92abd0" providerId="ADAL" clId="{96D9B2FE-39CC-45AE-AA02-15993F31842C}" dt="2022-03-17T19:58:30.805" v="3964"/>
          <ac:spMkLst>
            <pc:docMk/>
            <pc:sldMk cId="3492141916" sldId="310"/>
            <ac:spMk id="13" creationId="{EA0F726E-0BFA-45C4-B59C-099A5D6DFD47}"/>
          </ac:spMkLst>
        </pc:spChg>
        <pc:picChg chg="del">
          <ac:chgData name="Cherie Goff" userId="2dcb22ca-351b-44b2-9f70-35cdea92abd0" providerId="ADAL" clId="{96D9B2FE-39CC-45AE-AA02-15993F31842C}" dt="2022-03-16T18:08:39.678" v="155" actId="478"/>
          <ac:picMkLst>
            <pc:docMk/>
            <pc:sldMk cId="3492141916" sldId="310"/>
            <ac:picMk id="5" creationId="{74AFAC23-C00F-4CB6-8178-0C294ABF7291}"/>
          </ac:picMkLst>
        </pc:picChg>
        <pc:picChg chg="add del mod">
          <ac:chgData name="Cherie Goff" userId="2dcb22ca-351b-44b2-9f70-35cdea92abd0" providerId="ADAL" clId="{96D9B2FE-39CC-45AE-AA02-15993F31842C}" dt="2022-03-17T19:57:16.119" v="3961" actId="478"/>
          <ac:picMkLst>
            <pc:docMk/>
            <pc:sldMk cId="3492141916" sldId="310"/>
            <ac:picMk id="6" creationId="{99190ED7-E37D-4E01-9069-8AB9BB02DA55}"/>
          </ac:picMkLst>
        </pc:picChg>
        <pc:picChg chg="add del mod">
          <ac:chgData name="Cherie Goff" userId="2dcb22ca-351b-44b2-9f70-35cdea92abd0" providerId="ADAL" clId="{96D9B2FE-39CC-45AE-AA02-15993F31842C}" dt="2022-03-17T19:58:16.203" v="3963" actId="478"/>
          <ac:picMkLst>
            <pc:docMk/>
            <pc:sldMk cId="3492141916" sldId="310"/>
            <ac:picMk id="11" creationId="{373B505C-D105-43FB-9535-966E9803DE63}"/>
          </ac:picMkLst>
        </pc:picChg>
        <pc:picChg chg="add mod">
          <ac:chgData name="Cherie Goff" userId="2dcb22ca-351b-44b2-9f70-35cdea92abd0" providerId="ADAL" clId="{96D9B2FE-39CC-45AE-AA02-15993F31842C}" dt="2022-03-17T19:58:39.930" v="3966" actId="1076"/>
          <ac:picMkLst>
            <pc:docMk/>
            <pc:sldMk cId="3492141916" sldId="310"/>
            <ac:picMk id="14" creationId="{946E23F6-AA80-4BAD-B7E2-7D20A051899C}"/>
          </ac:picMkLst>
        </pc:picChg>
      </pc:sldChg>
      <pc:sldChg chg="del">
        <pc:chgData name="Cherie Goff" userId="2dcb22ca-351b-44b2-9f70-35cdea92abd0" providerId="ADAL" clId="{96D9B2FE-39CC-45AE-AA02-15993F31842C}" dt="2022-03-16T17:38:43.387" v="45" actId="47"/>
        <pc:sldMkLst>
          <pc:docMk/>
          <pc:sldMk cId="3631847062" sldId="310"/>
        </pc:sldMkLst>
      </pc:sldChg>
      <pc:sldChg chg="addSp delSp modSp add mod ord setBg setFolMasterObjs modAnim modNotesTx">
        <pc:chgData name="Cherie Goff" userId="2dcb22ca-351b-44b2-9f70-35cdea92abd0" providerId="ADAL" clId="{96D9B2FE-39CC-45AE-AA02-15993F31842C}" dt="2022-03-16T21:02:04.331" v="1166" actId="20577"/>
        <pc:sldMkLst>
          <pc:docMk/>
          <pc:sldMk cId="4243746215" sldId="311"/>
        </pc:sldMkLst>
        <pc:spChg chg="mod ord">
          <ac:chgData name="Cherie Goff" userId="2dcb22ca-351b-44b2-9f70-35cdea92abd0" providerId="ADAL" clId="{96D9B2FE-39CC-45AE-AA02-15993F31842C}" dt="2022-03-16T18:21:09.251" v="226" actId="26606"/>
          <ac:spMkLst>
            <pc:docMk/>
            <pc:sldMk cId="4243746215" sldId="311"/>
            <ac:spMk id="2" creationId="{BD89D128-1B66-42C4-92EC-D50E97BF7271}"/>
          </ac:spMkLst>
        </pc:spChg>
        <pc:spChg chg="del mod">
          <ac:chgData name="Cherie Goff" userId="2dcb22ca-351b-44b2-9f70-35cdea92abd0" providerId="ADAL" clId="{96D9B2FE-39CC-45AE-AA02-15993F31842C}" dt="2022-03-16T18:20:57.778" v="222" actId="931"/>
          <ac:spMkLst>
            <pc:docMk/>
            <pc:sldMk cId="4243746215" sldId="311"/>
            <ac:spMk id="3" creationId="{51E38138-AE7C-44C4-91CD-7BFD02AF3E56}"/>
          </ac:spMkLst>
        </pc:spChg>
        <pc:spChg chg="add del mod">
          <ac:chgData name="Cherie Goff" userId="2dcb22ca-351b-44b2-9f70-35cdea92abd0" providerId="ADAL" clId="{96D9B2FE-39CC-45AE-AA02-15993F31842C}" dt="2022-03-16T18:25:42.843" v="385" actId="22"/>
          <ac:spMkLst>
            <pc:docMk/>
            <pc:sldMk cId="4243746215" sldId="311"/>
            <ac:spMk id="7" creationId="{CFD391C2-05EA-4A82-8181-BA5C6EF7304F}"/>
          </ac:spMkLst>
        </pc:spChg>
        <pc:spChg chg="add del">
          <ac:chgData name="Cherie Goff" userId="2dcb22ca-351b-44b2-9f70-35cdea92abd0" providerId="ADAL" clId="{96D9B2FE-39CC-45AE-AA02-15993F31842C}" dt="2022-03-16T18:21:09.251" v="226" actId="26606"/>
          <ac:spMkLst>
            <pc:docMk/>
            <pc:sldMk cId="4243746215" sldId="311"/>
            <ac:spMk id="10" creationId="{37C89E4B-3C9F-44B9-8B86-D9E3D112D8EC}"/>
          </ac:spMkLst>
        </pc:spChg>
        <pc:picChg chg="add del mod">
          <ac:chgData name="Cherie Goff" userId="2dcb22ca-351b-44b2-9f70-35cdea92abd0" providerId="ADAL" clId="{96D9B2FE-39CC-45AE-AA02-15993F31842C}" dt="2022-03-16T18:25:26.637" v="384" actId="478"/>
          <ac:picMkLst>
            <pc:docMk/>
            <pc:sldMk cId="4243746215" sldId="311"/>
            <ac:picMk id="5" creationId="{7DDA1D25-8AFE-4F76-A9CE-63226FB59E96}"/>
          </ac:picMkLst>
        </pc:picChg>
        <pc:picChg chg="add mod ord modCrop">
          <ac:chgData name="Cherie Goff" userId="2dcb22ca-351b-44b2-9f70-35cdea92abd0" providerId="ADAL" clId="{96D9B2FE-39CC-45AE-AA02-15993F31842C}" dt="2022-03-16T18:35:19.572" v="561" actId="732"/>
          <ac:picMkLst>
            <pc:docMk/>
            <pc:sldMk cId="4243746215" sldId="311"/>
            <ac:picMk id="9" creationId="{23050F17-7463-492B-A648-5B3F7B1B33EC}"/>
          </ac:picMkLst>
        </pc:picChg>
        <pc:picChg chg="add mod">
          <ac:chgData name="Cherie Goff" userId="2dcb22ca-351b-44b2-9f70-35cdea92abd0" providerId="ADAL" clId="{96D9B2FE-39CC-45AE-AA02-15993F31842C}" dt="2022-03-16T18:30:34.208" v="524" actId="1076"/>
          <ac:picMkLst>
            <pc:docMk/>
            <pc:sldMk cId="4243746215" sldId="311"/>
            <ac:picMk id="13" creationId="{5DBCC29C-D330-4653-8752-D61226A82D6E}"/>
          </ac:picMkLst>
        </pc:picChg>
        <pc:picChg chg="add mod modCrop">
          <ac:chgData name="Cherie Goff" userId="2dcb22ca-351b-44b2-9f70-35cdea92abd0" providerId="ADAL" clId="{96D9B2FE-39CC-45AE-AA02-15993F31842C}" dt="2022-03-16T18:33:18.166" v="542" actId="1076"/>
          <ac:picMkLst>
            <pc:docMk/>
            <pc:sldMk cId="4243746215" sldId="311"/>
            <ac:picMk id="16" creationId="{49DF8E9A-33EA-4FD8-86E0-5FBF30CBB0D1}"/>
          </ac:picMkLst>
        </pc:picChg>
        <pc:picChg chg="add mod modCrop">
          <ac:chgData name="Cherie Goff" userId="2dcb22ca-351b-44b2-9f70-35cdea92abd0" providerId="ADAL" clId="{96D9B2FE-39CC-45AE-AA02-15993F31842C}" dt="2022-03-16T18:33:21.580" v="543" actId="1076"/>
          <ac:picMkLst>
            <pc:docMk/>
            <pc:sldMk cId="4243746215" sldId="311"/>
            <ac:picMk id="18" creationId="{3F9BF59A-FECA-41B9-B776-29BFC6060388}"/>
          </ac:picMkLst>
        </pc:picChg>
        <pc:picChg chg="add mod modCrop">
          <ac:chgData name="Cherie Goff" userId="2dcb22ca-351b-44b2-9f70-35cdea92abd0" providerId="ADAL" clId="{96D9B2FE-39CC-45AE-AA02-15993F31842C}" dt="2022-03-16T18:34:02.540" v="551" actId="1076"/>
          <ac:picMkLst>
            <pc:docMk/>
            <pc:sldMk cId="4243746215" sldId="311"/>
            <ac:picMk id="20" creationId="{1DF0C071-10C2-43B4-A24E-A278A44C80B5}"/>
          </ac:picMkLst>
        </pc:picChg>
        <pc:picChg chg="add mod modCrop">
          <ac:chgData name="Cherie Goff" userId="2dcb22ca-351b-44b2-9f70-35cdea92abd0" providerId="ADAL" clId="{96D9B2FE-39CC-45AE-AA02-15993F31842C}" dt="2022-03-16T18:34:48.644" v="560" actId="732"/>
          <ac:picMkLst>
            <pc:docMk/>
            <pc:sldMk cId="4243746215" sldId="311"/>
            <ac:picMk id="22" creationId="{5F53AA47-6888-4C6A-8A3A-9ECFB16AEE89}"/>
          </ac:picMkLst>
        </pc:picChg>
        <pc:cxnChg chg="add del">
          <ac:chgData name="Cherie Goff" userId="2dcb22ca-351b-44b2-9f70-35cdea92abd0" providerId="ADAL" clId="{96D9B2FE-39CC-45AE-AA02-15993F31842C}" dt="2022-03-16T18:21:09.251" v="226" actId="26606"/>
          <ac:cxnSpMkLst>
            <pc:docMk/>
            <pc:sldMk cId="4243746215" sldId="311"/>
            <ac:cxnSpMk id="12" creationId="{AA2EAA10-076F-46BD-8F0F-B9A2FB77A85C}"/>
          </ac:cxnSpMkLst>
        </pc:cxnChg>
        <pc:cxnChg chg="add del">
          <ac:chgData name="Cherie Goff" userId="2dcb22ca-351b-44b2-9f70-35cdea92abd0" providerId="ADAL" clId="{96D9B2FE-39CC-45AE-AA02-15993F31842C}" dt="2022-03-16T18:21:09.251" v="226" actId="26606"/>
          <ac:cxnSpMkLst>
            <pc:docMk/>
            <pc:sldMk cId="4243746215" sldId="311"/>
            <ac:cxnSpMk id="14" creationId="{D891E407-403B-4764-86C9-33A56D3BCAA3}"/>
          </ac:cxnSpMkLst>
        </pc:cxnChg>
      </pc:sldChg>
      <pc:sldChg chg="addSp delSp modSp add mod delAnim modAnim modNotesTx">
        <pc:chgData name="Cherie Goff" userId="2dcb22ca-351b-44b2-9f70-35cdea92abd0" providerId="ADAL" clId="{96D9B2FE-39CC-45AE-AA02-15993F31842C}" dt="2022-03-17T13:18:21.855" v="2327" actId="20577"/>
        <pc:sldMkLst>
          <pc:docMk/>
          <pc:sldMk cId="2167919533" sldId="312"/>
        </pc:sldMkLst>
        <pc:spChg chg="add del mod">
          <ac:chgData name="Cherie Goff" userId="2dcb22ca-351b-44b2-9f70-35cdea92abd0" providerId="ADAL" clId="{96D9B2FE-39CC-45AE-AA02-15993F31842C}" dt="2022-03-16T18:17:03.210" v="191"/>
          <ac:spMkLst>
            <pc:docMk/>
            <pc:sldMk cId="2167919533" sldId="312"/>
            <ac:spMk id="4" creationId="{290E6B96-1326-460F-9B6D-4BE89F7D940D}"/>
          </ac:spMkLst>
        </pc:spChg>
        <pc:picChg chg="add mod">
          <ac:chgData name="Cherie Goff" userId="2dcb22ca-351b-44b2-9f70-35cdea92abd0" providerId="ADAL" clId="{96D9B2FE-39CC-45AE-AA02-15993F31842C}" dt="2022-03-16T18:17:12.474" v="193" actId="1076"/>
          <ac:picMkLst>
            <pc:docMk/>
            <pc:sldMk cId="2167919533" sldId="312"/>
            <ac:picMk id="5" creationId="{147DFD9F-EF09-454D-B98F-FE6B29EC0718}"/>
          </ac:picMkLst>
        </pc:picChg>
        <pc:picChg chg="del">
          <ac:chgData name="Cherie Goff" userId="2dcb22ca-351b-44b2-9f70-35cdea92abd0" providerId="ADAL" clId="{96D9B2FE-39CC-45AE-AA02-15993F31842C}" dt="2022-03-16T18:16:45.456" v="190" actId="478"/>
          <ac:picMkLst>
            <pc:docMk/>
            <pc:sldMk cId="2167919533" sldId="312"/>
            <ac:picMk id="6" creationId="{99190ED7-E37D-4E01-9069-8AB9BB02DA55}"/>
          </ac:picMkLst>
        </pc:picChg>
      </pc:sldChg>
      <pc:sldChg chg="add">
        <pc:chgData name="Cherie Goff" userId="2dcb22ca-351b-44b2-9f70-35cdea92abd0" providerId="ADAL" clId="{96D9B2FE-39CC-45AE-AA02-15993F31842C}" dt="2022-03-16T20:57:21.519" v="1108"/>
        <pc:sldMkLst>
          <pc:docMk/>
          <pc:sldMk cId="4038263226" sldId="313"/>
        </pc:sldMkLst>
      </pc:sldChg>
      <pc:sldChg chg="add del">
        <pc:chgData name="Cherie Goff" userId="2dcb22ca-351b-44b2-9f70-35cdea92abd0" providerId="ADAL" clId="{96D9B2FE-39CC-45AE-AA02-15993F31842C}" dt="2022-03-16T21:31:13.107" v="1724" actId="47"/>
        <pc:sldMkLst>
          <pc:docMk/>
          <pc:sldMk cId="790143628" sldId="314"/>
        </pc:sldMkLst>
      </pc:sldChg>
      <pc:sldChg chg="modSp add mod ord setBg modNotesTx">
        <pc:chgData name="Cherie Goff" userId="2dcb22ca-351b-44b2-9f70-35cdea92abd0" providerId="ADAL" clId="{96D9B2FE-39CC-45AE-AA02-15993F31842C}" dt="2022-03-17T20:24:52.698" v="4114" actId="20577"/>
        <pc:sldMkLst>
          <pc:docMk/>
          <pc:sldMk cId="2669945123" sldId="315"/>
        </pc:sldMkLst>
        <pc:spChg chg="mod">
          <ac:chgData name="Cherie Goff" userId="2dcb22ca-351b-44b2-9f70-35cdea92abd0" providerId="ADAL" clId="{96D9B2FE-39CC-45AE-AA02-15993F31842C}" dt="2022-03-17T20:24:14.225" v="4113" actId="113"/>
          <ac:spMkLst>
            <pc:docMk/>
            <pc:sldMk cId="2669945123" sldId="315"/>
            <ac:spMk id="2" creationId="{F7A46707-097C-40F8-9407-BC96B5DE9871}"/>
          </ac:spMkLst>
        </pc:spChg>
        <pc:spChg chg="mod">
          <ac:chgData name="Cherie Goff" userId="2dcb22ca-351b-44b2-9f70-35cdea92abd0" providerId="ADAL" clId="{96D9B2FE-39CC-45AE-AA02-15993F31842C}" dt="2022-03-17T20:23:44.344" v="4100" actId="21"/>
          <ac:spMkLst>
            <pc:docMk/>
            <pc:sldMk cId="2669945123" sldId="315"/>
            <ac:spMk id="3" creationId="{04490B0E-8794-4CC8-AABA-D462D874D568}"/>
          </ac:spMkLst>
        </pc:spChg>
      </pc:sldChg>
      <pc:sldChg chg="modSp add mod ord">
        <pc:chgData name="Cherie Goff" userId="2dcb22ca-351b-44b2-9f70-35cdea92abd0" providerId="ADAL" clId="{96D9B2FE-39CC-45AE-AA02-15993F31842C}" dt="2022-03-17T14:41:43.394" v="2960" actId="20577"/>
        <pc:sldMkLst>
          <pc:docMk/>
          <pc:sldMk cId="3760937774" sldId="316"/>
        </pc:sldMkLst>
        <pc:spChg chg="mod">
          <ac:chgData name="Cherie Goff" userId="2dcb22ca-351b-44b2-9f70-35cdea92abd0" providerId="ADAL" clId="{96D9B2FE-39CC-45AE-AA02-15993F31842C}" dt="2022-03-17T14:41:43.394" v="2960" actId="20577"/>
          <ac:spMkLst>
            <pc:docMk/>
            <pc:sldMk cId="3760937774" sldId="316"/>
            <ac:spMk id="2" creationId="{F7A46707-097C-40F8-9407-BC96B5DE9871}"/>
          </ac:spMkLst>
        </pc:spChg>
        <pc:spChg chg="mod">
          <ac:chgData name="Cherie Goff" userId="2dcb22ca-351b-44b2-9f70-35cdea92abd0" providerId="ADAL" clId="{96D9B2FE-39CC-45AE-AA02-15993F31842C}" dt="2022-03-17T14:41:31.955" v="2953" actId="21"/>
          <ac:spMkLst>
            <pc:docMk/>
            <pc:sldMk cId="3760937774" sldId="316"/>
            <ac:spMk id="3" creationId="{04490B0E-8794-4CC8-AABA-D462D874D568}"/>
          </ac:spMkLst>
        </pc:spChg>
      </pc:sldChg>
      <pc:sldChg chg="modSp add mod setBg modAnim modNotesTx">
        <pc:chgData name="Cherie Goff" userId="2dcb22ca-351b-44b2-9f70-35cdea92abd0" providerId="ADAL" clId="{96D9B2FE-39CC-45AE-AA02-15993F31842C}" dt="2022-03-17T14:42:04.366" v="2961"/>
        <pc:sldMkLst>
          <pc:docMk/>
          <pc:sldMk cId="3288004469" sldId="317"/>
        </pc:sldMkLst>
        <pc:spChg chg="mod">
          <ac:chgData name="Cherie Goff" userId="2dcb22ca-351b-44b2-9f70-35cdea92abd0" providerId="ADAL" clId="{96D9B2FE-39CC-45AE-AA02-15993F31842C}" dt="2022-03-17T14:42:04.366" v="2961"/>
          <ac:spMkLst>
            <pc:docMk/>
            <pc:sldMk cId="3288004469" sldId="317"/>
            <ac:spMk id="2" creationId="{F7A46707-097C-40F8-9407-BC96B5DE9871}"/>
          </ac:spMkLst>
        </pc:spChg>
        <pc:spChg chg="mod">
          <ac:chgData name="Cherie Goff" userId="2dcb22ca-351b-44b2-9f70-35cdea92abd0" providerId="ADAL" clId="{96D9B2FE-39CC-45AE-AA02-15993F31842C}" dt="2022-03-16T21:36:35.996" v="1789" actId="20577"/>
          <ac:spMkLst>
            <pc:docMk/>
            <pc:sldMk cId="3288004469" sldId="317"/>
            <ac:spMk id="3" creationId="{04490B0E-8794-4CC8-AABA-D462D874D568}"/>
          </ac:spMkLst>
        </pc:spChg>
      </pc:sldChg>
      <pc:sldChg chg="modSp add mod modAnim modNotesTx">
        <pc:chgData name="Cherie Goff" userId="2dcb22ca-351b-44b2-9f70-35cdea92abd0" providerId="ADAL" clId="{96D9B2FE-39CC-45AE-AA02-15993F31842C}" dt="2022-03-17T20:27:57.073" v="4117" actId="20577"/>
        <pc:sldMkLst>
          <pc:docMk/>
          <pc:sldMk cId="4193987788" sldId="318"/>
        </pc:sldMkLst>
        <pc:spChg chg="mod">
          <ac:chgData name="Cherie Goff" userId="2dcb22ca-351b-44b2-9f70-35cdea92abd0" providerId="ADAL" clId="{96D9B2FE-39CC-45AE-AA02-15993F31842C}" dt="2022-03-17T20:27:57.073" v="4117" actId="20577"/>
          <ac:spMkLst>
            <pc:docMk/>
            <pc:sldMk cId="4193987788" sldId="318"/>
            <ac:spMk id="2" creationId="{F7A46707-097C-40F8-9407-BC96B5DE9871}"/>
          </ac:spMkLst>
        </pc:spChg>
        <pc:spChg chg="mod">
          <ac:chgData name="Cherie Goff" userId="2dcb22ca-351b-44b2-9f70-35cdea92abd0" providerId="ADAL" clId="{96D9B2FE-39CC-45AE-AA02-15993F31842C}" dt="2022-03-16T21:41:26.293" v="1877" actId="27636"/>
          <ac:spMkLst>
            <pc:docMk/>
            <pc:sldMk cId="4193987788" sldId="318"/>
            <ac:spMk id="3" creationId="{04490B0E-8794-4CC8-AABA-D462D874D568}"/>
          </ac:spMkLst>
        </pc:spChg>
      </pc:sldChg>
      <pc:sldChg chg="modSp add mod setBg modAnim modNotesTx">
        <pc:chgData name="Cherie Goff" userId="2dcb22ca-351b-44b2-9f70-35cdea92abd0" providerId="ADAL" clId="{96D9B2FE-39CC-45AE-AA02-15993F31842C}" dt="2022-03-17T14:41:12.201" v="2952" actId="20577"/>
        <pc:sldMkLst>
          <pc:docMk/>
          <pc:sldMk cId="1398690428" sldId="319"/>
        </pc:sldMkLst>
        <pc:spChg chg="mod">
          <ac:chgData name="Cherie Goff" userId="2dcb22ca-351b-44b2-9f70-35cdea92abd0" providerId="ADAL" clId="{96D9B2FE-39CC-45AE-AA02-15993F31842C}" dt="2022-03-17T14:41:12.201" v="2952" actId="20577"/>
          <ac:spMkLst>
            <pc:docMk/>
            <pc:sldMk cId="1398690428" sldId="319"/>
            <ac:spMk id="2" creationId="{F7A46707-097C-40F8-9407-BC96B5DE9871}"/>
          </ac:spMkLst>
        </pc:spChg>
        <pc:spChg chg="mod">
          <ac:chgData name="Cherie Goff" userId="2dcb22ca-351b-44b2-9f70-35cdea92abd0" providerId="ADAL" clId="{96D9B2FE-39CC-45AE-AA02-15993F31842C}" dt="2022-03-17T14:40:56.069" v="2944" actId="21"/>
          <ac:spMkLst>
            <pc:docMk/>
            <pc:sldMk cId="1398690428" sldId="319"/>
            <ac:spMk id="3" creationId="{04490B0E-8794-4CC8-AABA-D462D874D568}"/>
          </ac:spMkLst>
        </pc:spChg>
      </pc:sldChg>
      <pc:sldChg chg="addSp delSp modSp add mod ord setBg delAnim modAnim modNotesTx">
        <pc:chgData name="Cherie Goff" userId="2dcb22ca-351b-44b2-9f70-35cdea92abd0" providerId="ADAL" clId="{96D9B2FE-39CC-45AE-AA02-15993F31842C}" dt="2022-03-17T14:40:44.601" v="2943" actId="20577"/>
        <pc:sldMkLst>
          <pc:docMk/>
          <pc:sldMk cId="2794303499" sldId="320"/>
        </pc:sldMkLst>
        <pc:spChg chg="mod">
          <ac:chgData name="Cherie Goff" userId="2dcb22ca-351b-44b2-9f70-35cdea92abd0" providerId="ADAL" clId="{96D9B2FE-39CC-45AE-AA02-15993F31842C}" dt="2022-03-17T14:40:44.601" v="2943" actId="20577"/>
          <ac:spMkLst>
            <pc:docMk/>
            <pc:sldMk cId="2794303499" sldId="320"/>
            <ac:spMk id="2" creationId="{F7A46707-097C-40F8-9407-BC96B5DE9871}"/>
          </ac:spMkLst>
        </pc:spChg>
        <pc:spChg chg="del mod">
          <ac:chgData name="Cherie Goff" userId="2dcb22ca-351b-44b2-9f70-35cdea92abd0" providerId="ADAL" clId="{96D9B2FE-39CC-45AE-AA02-15993F31842C}" dt="2022-03-17T13:25:53.747" v="2469" actId="478"/>
          <ac:spMkLst>
            <pc:docMk/>
            <pc:sldMk cId="2794303499" sldId="320"/>
            <ac:spMk id="3" creationId="{04490B0E-8794-4CC8-AABA-D462D874D568}"/>
          </ac:spMkLst>
        </pc:spChg>
        <pc:spChg chg="add mod">
          <ac:chgData name="Cherie Goff" userId="2dcb22ca-351b-44b2-9f70-35cdea92abd0" providerId="ADAL" clId="{96D9B2FE-39CC-45AE-AA02-15993F31842C}" dt="2022-03-17T13:27:46.260" v="2488" actId="21"/>
          <ac:spMkLst>
            <pc:docMk/>
            <pc:sldMk cId="2794303499" sldId="320"/>
            <ac:spMk id="4" creationId="{C88D1058-A9ED-433A-AFE3-A67A3A2756B7}"/>
          </ac:spMkLst>
        </pc:spChg>
        <pc:spChg chg="add del mod">
          <ac:chgData name="Cherie Goff" userId="2dcb22ca-351b-44b2-9f70-35cdea92abd0" providerId="ADAL" clId="{96D9B2FE-39CC-45AE-AA02-15993F31842C}" dt="2022-03-17T13:26:18.320" v="2472" actId="478"/>
          <ac:spMkLst>
            <pc:docMk/>
            <pc:sldMk cId="2794303499" sldId="320"/>
            <ac:spMk id="6" creationId="{927BCF44-91DE-4FDC-A4ED-7188376AE292}"/>
          </ac:spMkLst>
        </pc:spChg>
        <pc:spChg chg="add mod">
          <ac:chgData name="Cherie Goff" userId="2dcb22ca-351b-44b2-9f70-35cdea92abd0" providerId="ADAL" clId="{96D9B2FE-39CC-45AE-AA02-15993F31842C}" dt="2022-03-17T13:28:41.449" v="2500" actId="1076"/>
          <ac:spMkLst>
            <pc:docMk/>
            <pc:sldMk cId="2794303499" sldId="320"/>
            <ac:spMk id="7" creationId="{C3A3992E-7691-4E54-ACD2-460949A5F3F9}"/>
          </ac:spMkLst>
        </pc:spChg>
        <pc:spChg chg="add mod">
          <ac:chgData name="Cherie Goff" userId="2dcb22ca-351b-44b2-9f70-35cdea92abd0" providerId="ADAL" clId="{96D9B2FE-39CC-45AE-AA02-15993F31842C}" dt="2022-03-17T13:28:29.817" v="2497" actId="1076"/>
          <ac:spMkLst>
            <pc:docMk/>
            <pc:sldMk cId="2794303499" sldId="320"/>
            <ac:spMk id="8" creationId="{BDDAA527-DD83-4AFC-B881-D4552CF3D8A1}"/>
          </ac:spMkLst>
        </pc:spChg>
      </pc:sldChg>
      <pc:sldChg chg="addSp delSp modSp add mod setBg delAnim modNotesTx">
        <pc:chgData name="Cherie Goff" userId="2dcb22ca-351b-44b2-9f70-35cdea92abd0" providerId="ADAL" clId="{96D9B2FE-39CC-45AE-AA02-15993F31842C}" dt="2022-03-17T14:40:29.889" v="2912" actId="20577"/>
        <pc:sldMkLst>
          <pc:docMk/>
          <pc:sldMk cId="2306242982" sldId="321"/>
        </pc:sldMkLst>
        <pc:spChg chg="mod">
          <ac:chgData name="Cherie Goff" userId="2dcb22ca-351b-44b2-9f70-35cdea92abd0" providerId="ADAL" clId="{96D9B2FE-39CC-45AE-AA02-15993F31842C}" dt="2022-03-17T14:40:29.889" v="2912" actId="20577"/>
          <ac:spMkLst>
            <pc:docMk/>
            <pc:sldMk cId="2306242982" sldId="321"/>
            <ac:spMk id="2" creationId="{F7A46707-097C-40F8-9407-BC96B5DE9871}"/>
          </ac:spMkLst>
        </pc:spChg>
        <pc:spChg chg="mod">
          <ac:chgData name="Cherie Goff" userId="2dcb22ca-351b-44b2-9f70-35cdea92abd0" providerId="ADAL" clId="{96D9B2FE-39CC-45AE-AA02-15993F31842C}" dt="2022-03-17T13:40:32.875" v="2641" actId="14100"/>
          <ac:spMkLst>
            <pc:docMk/>
            <pc:sldMk cId="2306242982" sldId="321"/>
            <ac:spMk id="4" creationId="{C88D1058-A9ED-433A-AFE3-A67A3A2756B7}"/>
          </ac:spMkLst>
        </pc:spChg>
        <pc:spChg chg="del mod">
          <ac:chgData name="Cherie Goff" userId="2dcb22ca-351b-44b2-9f70-35cdea92abd0" providerId="ADAL" clId="{96D9B2FE-39CC-45AE-AA02-15993F31842C}" dt="2022-03-17T13:40:09.802" v="2636" actId="478"/>
          <ac:spMkLst>
            <pc:docMk/>
            <pc:sldMk cId="2306242982" sldId="321"/>
            <ac:spMk id="7" creationId="{C3A3992E-7691-4E54-ACD2-460949A5F3F9}"/>
          </ac:spMkLst>
        </pc:spChg>
        <pc:spChg chg="del mod">
          <ac:chgData name="Cherie Goff" userId="2dcb22ca-351b-44b2-9f70-35cdea92abd0" providerId="ADAL" clId="{96D9B2FE-39CC-45AE-AA02-15993F31842C}" dt="2022-03-17T13:40:07.921" v="2635" actId="478"/>
          <ac:spMkLst>
            <pc:docMk/>
            <pc:sldMk cId="2306242982" sldId="321"/>
            <ac:spMk id="8" creationId="{BDDAA527-DD83-4AFC-B881-D4552CF3D8A1}"/>
          </ac:spMkLst>
        </pc:spChg>
        <pc:spChg chg="add mod">
          <ac:chgData name="Cherie Goff" userId="2dcb22ca-351b-44b2-9f70-35cdea92abd0" providerId="ADAL" clId="{96D9B2FE-39CC-45AE-AA02-15993F31842C}" dt="2022-03-17T13:44:56.725" v="2693" actId="1076"/>
          <ac:spMkLst>
            <pc:docMk/>
            <pc:sldMk cId="2306242982" sldId="321"/>
            <ac:spMk id="11" creationId="{F93B7249-79B1-4109-AF9E-9AF2202CF1DD}"/>
          </ac:spMkLst>
        </pc:spChg>
        <pc:spChg chg="add mod">
          <ac:chgData name="Cherie Goff" userId="2dcb22ca-351b-44b2-9f70-35cdea92abd0" providerId="ADAL" clId="{96D9B2FE-39CC-45AE-AA02-15993F31842C}" dt="2022-03-17T13:43:12.519" v="2673" actId="1076"/>
          <ac:spMkLst>
            <pc:docMk/>
            <pc:sldMk cId="2306242982" sldId="321"/>
            <ac:spMk id="12" creationId="{F7C560B8-C77E-4762-B4E8-EED0AF8FA640}"/>
          </ac:spMkLst>
        </pc:spChg>
        <pc:spChg chg="add mod">
          <ac:chgData name="Cherie Goff" userId="2dcb22ca-351b-44b2-9f70-35cdea92abd0" providerId="ADAL" clId="{96D9B2FE-39CC-45AE-AA02-15993F31842C}" dt="2022-03-17T13:47:24.791" v="2721" actId="1076"/>
          <ac:spMkLst>
            <pc:docMk/>
            <pc:sldMk cId="2306242982" sldId="321"/>
            <ac:spMk id="13" creationId="{AD72C30D-7D16-49AA-93FD-BE056D9E6476}"/>
          </ac:spMkLst>
        </pc:spChg>
        <pc:spChg chg="add mod">
          <ac:chgData name="Cherie Goff" userId="2dcb22ca-351b-44b2-9f70-35cdea92abd0" providerId="ADAL" clId="{96D9B2FE-39CC-45AE-AA02-15993F31842C}" dt="2022-03-17T13:47:36.987" v="2723" actId="14100"/>
          <ac:spMkLst>
            <pc:docMk/>
            <pc:sldMk cId="2306242982" sldId="321"/>
            <ac:spMk id="14" creationId="{A5FD1C42-EE28-413F-B5EB-EEB764177901}"/>
          </ac:spMkLst>
        </pc:spChg>
        <pc:spChg chg="add mod">
          <ac:chgData name="Cherie Goff" userId="2dcb22ca-351b-44b2-9f70-35cdea92abd0" providerId="ADAL" clId="{96D9B2FE-39CC-45AE-AA02-15993F31842C}" dt="2022-03-17T13:47:42.961" v="2724" actId="1076"/>
          <ac:spMkLst>
            <pc:docMk/>
            <pc:sldMk cId="2306242982" sldId="321"/>
            <ac:spMk id="15" creationId="{2100B63D-DB7A-4333-B527-5DEF87E92DCB}"/>
          </ac:spMkLst>
        </pc:spChg>
        <pc:spChg chg="add mod">
          <ac:chgData name="Cherie Goff" userId="2dcb22ca-351b-44b2-9f70-35cdea92abd0" providerId="ADAL" clId="{96D9B2FE-39CC-45AE-AA02-15993F31842C}" dt="2022-03-17T13:47:49.534" v="2725" actId="1076"/>
          <ac:spMkLst>
            <pc:docMk/>
            <pc:sldMk cId="2306242982" sldId="321"/>
            <ac:spMk id="16" creationId="{FEB822E4-FC15-44AA-890F-A34FD80D75EF}"/>
          </ac:spMkLst>
        </pc:spChg>
        <pc:picChg chg="add mod">
          <ac:chgData name="Cherie Goff" userId="2dcb22ca-351b-44b2-9f70-35cdea92abd0" providerId="ADAL" clId="{96D9B2FE-39CC-45AE-AA02-15993F31842C}" dt="2022-03-17T13:44:52.463" v="2692" actId="1076"/>
          <ac:picMkLst>
            <pc:docMk/>
            <pc:sldMk cId="2306242982" sldId="321"/>
            <ac:picMk id="6" creationId="{8CA24539-B3EE-4E34-8F46-DB174623E0FC}"/>
          </ac:picMkLst>
        </pc:picChg>
        <pc:picChg chg="add mod">
          <ac:chgData name="Cherie Goff" userId="2dcb22ca-351b-44b2-9f70-35cdea92abd0" providerId="ADAL" clId="{96D9B2FE-39CC-45AE-AA02-15993F31842C}" dt="2022-03-17T13:45:02.667" v="2695" actId="1076"/>
          <ac:picMkLst>
            <pc:docMk/>
            <pc:sldMk cId="2306242982" sldId="321"/>
            <ac:picMk id="9" creationId="{21DB66BA-8345-4CB6-90C4-44030757EFD9}"/>
          </ac:picMkLst>
        </pc:picChg>
        <pc:picChg chg="add mod">
          <ac:chgData name="Cherie Goff" userId="2dcb22ca-351b-44b2-9f70-35cdea92abd0" providerId="ADAL" clId="{96D9B2FE-39CC-45AE-AA02-15993F31842C}" dt="2022-03-17T13:41:48.195" v="2655" actId="14100"/>
          <ac:picMkLst>
            <pc:docMk/>
            <pc:sldMk cId="2306242982" sldId="321"/>
            <ac:picMk id="10" creationId="{29B0445C-604C-410F-A6E9-B8EB4A9197E8}"/>
          </ac:picMkLst>
        </pc:picChg>
      </pc:sldChg>
      <pc:sldChg chg="modSp add mod ord setBg modNotesTx">
        <pc:chgData name="Cherie Goff" userId="2dcb22ca-351b-44b2-9f70-35cdea92abd0" providerId="ADAL" clId="{96D9B2FE-39CC-45AE-AA02-15993F31842C}" dt="2022-03-17T14:40:11.889" v="2889" actId="20577"/>
        <pc:sldMkLst>
          <pc:docMk/>
          <pc:sldMk cId="1949873492" sldId="322"/>
        </pc:sldMkLst>
        <pc:spChg chg="mod">
          <ac:chgData name="Cherie Goff" userId="2dcb22ca-351b-44b2-9f70-35cdea92abd0" providerId="ADAL" clId="{96D9B2FE-39CC-45AE-AA02-15993F31842C}" dt="2022-03-17T14:40:11.889" v="2889" actId="20577"/>
          <ac:spMkLst>
            <pc:docMk/>
            <pc:sldMk cId="1949873492" sldId="322"/>
            <ac:spMk id="2" creationId="{F7A46707-097C-40F8-9407-BC96B5DE9871}"/>
          </ac:spMkLst>
        </pc:spChg>
        <pc:spChg chg="mod">
          <ac:chgData name="Cherie Goff" userId="2dcb22ca-351b-44b2-9f70-35cdea92abd0" providerId="ADAL" clId="{96D9B2FE-39CC-45AE-AA02-15993F31842C}" dt="2022-03-17T14:39:53.612" v="2883" actId="21"/>
          <ac:spMkLst>
            <pc:docMk/>
            <pc:sldMk cId="1949873492" sldId="322"/>
            <ac:spMk id="4" creationId="{C88D1058-A9ED-433A-AFE3-A67A3A2756B7}"/>
          </ac:spMkLst>
        </pc:spChg>
        <pc:spChg chg="mod">
          <ac:chgData name="Cherie Goff" userId="2dcb22ca-351b-44b2-9f70-35cdea92abd0" providerId="ADAL" clId="{96D9B2FE-39CC-45AE-AA02-15993F31842C}" dt="2022-03-17T14:30:04.087" v="2780" actId="113"/>
          <ac:spMkLst>
            <pc:docMk/>
            <pc:sldMk cId="1949873492" sldId="322"/>
            <ac:spMk id="7" creationId="{C3A3992E-7691-4E54-ACD2-460949A5F3F9}"/>
          </ac:spMkLst>
        </pc:spChg>
        <pc:spChg chg="mod">
          <ac:chgData name="Cherie Goff" userId="2dcb22ca-351b-44b2-9f70-35cdea92abd0" providerId="ADAL" clId="{96D9B2FE-39CC-45AE-AA02-15993F31842C}" dt="2022-03-17T14:30:10.275" v="2781" actId="113"/>
          <ac:spMkLst>
            <pc:docMk/>
            <pc:sldMk cId="1949873492" sldId="322"/>
            <ac:spMk id="8" creationId="{BDDAA527-DD83-4AFC-B881-D4552CF3D8A1}"/>
          </ac:spMkLst>
        </pc:spChg>
      </pc:sldChg>
      <pc:sldChg chg="addSp modSp add mod setBg modNotesTx">
        <pc:chgData name="Cherie Goff" userId="2dcb22ca-351b-44b2-9f70-35cdea92abd0" providerId="ADAL" clId="{96D9B2FE-39CC-45AE-AA02-15993F31842C}" dt="2022-03-17T14:46:21.851" v="3022" actId="1076"/>
        <pc:sldMkLst>
          <pc:docMk/>
          <pc:sldMk cId="2508638278" sldId="323"/>
        </pc:sldMkLst>
        <pc:spChg chg="mod">
          <ac:chgData name="Cherie Goff" userId="2dcb22ca-351b-44b2-9f70-35cdea92abd0" providerId="ADAL" clId="{96D9B2FE-39CC-45AE-AA02-15993F31842C}" dt="2022-03-17T14:40:17.169" v="2893" actId="20577"/>
          <ac:spMkLst>
            <pc:docMk/>
            <pc:sldMk cId="2508638278" sldId="323"/>
            <ac:spMk id="2" creationId="{F7A46707-097C-40F8-9407-BC96B5DE9871}"/>
          </ac:spMkLst>
        </pc:spChg>
        <pc:spChg chg="mod">
          <ac:chgData name="Cherie Goff" userId="2dcb22ca-351b-44b2-9f70-35cdea92abd0" providerId="ADAL" clId="{96D9B2FE-39CC-45AE-AA02-15993F31842C}" dt="2022-03-17T14:39:33.559" v="2876" actId="21"/>
          <ac:spMkLst>
            <pc:docMk/>
            <pc:sldMk cId="2508638278" sldId="323"/>
            <ac:spMk id="4" creationId="{C88D1058-A9ED-433A-AFE3-A67A3A2756B7}"/>
          </ac:spMkLst>
        </pc:spChg>
        <pc:spChg chg="mod">
          <ac:chgData name="Cherie Goff" userId="2dcb22ca-351b-44b2-9f70-35cdea92abd0" providerId="ADAL" clId="{96D9B2FE-39CC-45AE-AA02-15993F31842C}" dt="2022-03-17T14:34:46.881" v="2822" actId="1076"/>
          <ac:spMkLst>
            <pc:docMk/>
            <pc:sldMk cId="2508638278" sldId="323"/>
            <ac:spMk id="7" creationId="{C3A3992E-7691-4E54-ACD2-460949A5F3F9}"/>
          </ac:spMkLst>
        </pc:spChg>
        <pc:spChg chg="mod">
          <ac:chgData name="Cherie Goff" userId="2dcb22ca-351b-44b2-9f70-35cdea92abd0" providerId="ADAL" clId="{96D9B2FE-39CC-45AE-AA02-15993F31842C}" dt="2022-03-17T14:34:42.599" v="2821" actId="1076"/>
          <ac:spMkLst>
            <pc:docMk/>
            <pc:sldMk cId="2508638278" sldId="323"/>
            <ac:spMk id="8" creationId="{BDDAA527-DD83-4AFC-B881-D4552CF3D8A1}"/>
          </ac:spMkLst>
        </pc:spChg>
        <pc:spChg chg="add mod">
          <ac:chgData name="Cherie Goff" userId="2dcb22ca-351b-44b2-9f70-35cdea92abd0" providerId="ADAL" clId="{96D9B2FE-39CC-45AE-AA02-15993F31842C}" dt="2022-03-17T14:46:21.851" v="3022" actId="1076"/>
          <ac:spMkLst>
            <pc:docMk/>
            <pc:sldMk cId="2508638278" sldId="323"/>
            <ac:spMk id="9" creationId="{5F85A8EA-0BCD-47D3-A773-740241124238}"/>
          </ac:spMkLst>
        </pc:spChg>
      </pc:sldChg>
      <pc:sldChg chg="addSp delSp modSp add mod ord setBg delAnim modNotesTx">
        <pc:chgData name="Cherie Goff" userId="2dcb22ca-351b-44b2-9f70-35cdea92abd0" providerId="ADAL" clId="{96D9B2FE-39CC-45AE-AA02-15993F31842C}" dt="2022-03-17T20:40:27.397" v="4118" actId="20577"/>
        <pc:sldMkLst>
          <pc:docMk/>
          <pc:sldMk cId="1411275469" sldId="324"/>
        </pc:sldMkLst>
        <pc:spChg chg="mod">
          <ac:chgData name="Cherie Goff" userId="2dcb22ca-351b-44b2-9f70-35cdea92abd0" providerId="ADAL" clId="{96D9B2FE-39CC-45AE-AA02-15993F31842C}" dt="2022-03-17T14:39:07.194" v="2872" actId="20577"/>
          <ac:spMkLst>
            <pc:docMk/>
            <pc:sldMk cId="1411275469" sldId="324"/>
            <ac:spMk id="2" creationId="{F7A46707-097C-40F8-9407-BC96B5DE9871}"/>
          </ac:spMkLst>
        </pc:spChg>
        <pc:spChg chg="mod">
          <ac:chgData name="Cherie Goff" userId="2dcb22ca-351b-44b2-9f70-35cdea92abd0" providerId="ADAL" clId="{96D9B2FE-39CC-45AE-AA02-15993F31842C}" dt="2022-03-17T14:50:54.260" v="3042" actId="12"/>
          <ac:spMkLst>
            <pc:docMk/>
            <pc:sldMk cId="1411275469" sldId="324"/>
            <ac:spMk id="4" creationId="{C88D1058-A9ED-433A-AFE3-A67A3A2756B7}"/>
          </ac:spMkLst>
        </pc:spChg>
        <pc:spChg chg="del">
          <ac:chgData name="Cherie Goff" userId="2dcb22ca-351b-44b2-9f70-35cdea92abd0" providerId="ADAL" clId="{96D9B2FE-39CC-45AE-AA02-15993F31842C}" dt="2022-03-17T14:45:51.555" v="3014" actId="478"/>
          <ac:spMkLst>
            <pc:docMk/>
            <pc:sldMk cId="1411275469" sldId="324"/>
            <ac:spMk id="7" creationId="{C3A3992E-7691-4E54-ACD2-460949A5F3F9}"/>
          </ac:spMkLst>
        </pc:spChg>
        <pc:spChg chg="del">
          <ac:chgData name="Cherie Goff" userId="2dcb22ca-351b-44b2-9f70-35cdea92abd0" providerId="ADAL" clId="{96D9B2FE-39CC-45AE-AA02-15993F31842C}" dt="2022-03-17T14:45:49.131" v="3013" actId="478"/>
          <ac:spMkLst>
            <pc:docMk/>
            <pc:sldMk cId="1411275469" sldId="324"/>
            <ac:spMk id="8" creationId="{BDDAA527-DD83-4AFC-B881-D4552CF3D8A1}"/>
          </ac:spMkLst>
        </pc:spChg>
        <pc:spChg chg="del">
          <ac:chgData name="Cherie Goff" userId="2dcb22ca-351b-44b2-9f70-35cdea92abd0" providerId="ADAL" clId="{96D9B2FE-39CC-45AE-AA02-15993F31842C}" dt="2022-03-17T14:45:56.626" v="3016" actId="478"/>
          <ac:spMkLst>
            <pc:docMk/>
            <pc:sldMk cId="1411275469" sldId="324"/>
            <ac:spMk id="9" creationId="{5F85A8EA-0BCD-47D3-A773-740241124238}"/>
          </ac:spMkLst>
        </pc:spChg>
        <pc:spChg chg="add mod">
          <ac:chgData name="Cherie Goff" userId="2dcb22ca-351b-44b2-9f70-35cdea92abd0" providerId="ADAL" clId="{96D9B2FE-39CC-45AE-AA02-15993F31842C}" dt="2022-03-17T14:51:40.145" v="3053" actId="1076"/>
          <ac:spMkLst>
            <pc:docMk/>
            <pc:sldMk cId="1411275469" sldId="324"/>
            <ac:spMk id="12" creationId="{428CE44C-9328-4C6C-BF25-2715C5EA0E36}"/>
          </ac:spMkLst>
        </pc:spChg>
        <pc:picChg chg="add del mod ord">
          <ac:chgData name="Cherie Goff" userId="2dcb22ca-351b-44b2-9f70-35cdea92abd0" providerId="ADAL" clId="{96D9B2FE-39CC-45AE-AA02-15993F31842C}" dt="2022-03-17T14:49:26.682" v="3034" actId="478"/>
          <ac:picMkLst>
            <pc:docMk/>
            <pc:sldMk cId="1411275469" sldId="324"/>
            <ac:picMk id="5" creationId="{A5947B18-AE7F-4332-8298-2C61545D97CB}"/>
          </ac:picMkLst>
        </pc:picChg>
        <pc:picChg chg="add del mod">
          <ac:chgData name="Cherie Goff" userId="2dcb22ca-351b-44b2-9f70-35cdea92abd0" providerId="ADAL" clId="{96D9B2FE-39CC-45AE-AA02-15993F31842C}" dt="2022-03-17T14:49:24.761" v="3033" actId="478"/>
          <ac:picMkLst>
            <pc:docMk/>
            <pc:sldMk cId="1411275469" sldId="324"/>
            <ac:picMk id="10" creationId="{5D1792AF-4125-4375-A7B4-45E22279A9F5}"/>
          </ac:picMkLst>
        </pc:picChg>
      </pc:sldChg>
      <pc:sldChg chg="new del">
        <pc:chgData name="Cherie Goff" userId="2dcb22ca-351b-44b2-9f70-35cdea92abd0" providerId="ADAL" clId="{96D9B2FE-39CC-45AE-AA02-15993F31842C}" dt="2022-03-17T14:37:43.723" v="2862" actId="680"/>
        <pc:sldMkLst>
          <pc:docMk/>
          <pc:sldMk cId="3649493049" sldId="324"/>
        </pc:sldMkLst>
      </pc:sldChg>
      <pc:sldChg chg="modSp add mod modNotesTx">
        <pc:chgData name="Cherie Goff" userId="2dcb22ca-351b-44b2-9f70-35cdea92abd0" providerId="ADAL" clId="{96D9B2FE-39CC-45AE-AA02-15993F31842C}" dt="2022-03-24T20:11:18.702" v="4300" actId="20577"/>
        <pc:sldMkLst>
          <pc:docMk/>
          <pc:sldMk cId="2911625150" sldId="325"/>
        </pc:sldMkLst>
        <pc:spChg chg="mod">
          <ac:chgData name="Cherie Goff" userId="2dcb22ca-351b-44b2-9f70-35cdea92abd0" providerId="ADAL" clId="{96D9B2FE-39CC-45AE-AA02-15993F31842C}" dt="2022-03-22T21:12:32.300" v="4136" actId="20577"/>
          <ac:spMkLst>
            <pc:docMk/>
            <pc:sldMk cId="2911625150" sldId="325"/>
            <ac:spMk id="2" creationId="{F7A46707-097C-40F8-9407-BC96B5DE9871}"/>
          </ac:spMkLst>
        </pc:spChg>
      </pc:sldChg>
      <pc:sldChg chg="new del">
        <pc:chgData name="Cherie Goff" userId="2dcb22ca-351b-44b2-9f70-35cdea92abd0" providerId="ADAL" clId="{96D9B2FE-39CC-45AE-AA02-15993F31842C}" dt="2022-03-17T14:52:53.919" v="3055" actId="47"/>
        <pc:sldMkLst>
          <pc:docMk/>
          <pc:sldMk cId="3133772557" sldId="325"/>
        </pc:sldMkLst>
      </pc:sldChg>
      <pc:sldChg chg="addSp delSp modSp add mod ord delAnim modAnim">
        <pc:chgData name="Cherie Goff" userId="2dcb22ca-351b-44b2-9f70-35cdea92abd0" providerId="ADAL" clId="{96D9B2FE-39CC-45AE-AA02-15993F31842C}" dt="2022-03-17T15:45:09.142" v="3106"/>
        <pc:sldMkLst>
          <pc:docMk/>
          <pc:sldMk cId="1950704061" sldId="326"/>
        </pc:sldMkLst>
        <pc:spChg chg="add del mod">
          <ac:chgData name="Cherie Goff" userId="2dcb22ca-351b-44b2-9f70-35cdea92abd0" providerId="ADAL" clId="{96D9B2FE-39CC-45AE-AA02-15993F31842C}" dt="2022-03-17T15:45:09.142" v="3106"/>
          <ac:spMkLst>
            <pc:docMk/>
            <pc:sldMk cId="1950704061" sldId="326"/>
            <ac:spMk id="4" creationId="{4E64EFCF-915D-4CE2-834A-07D83ED2F289}"/>
          </ac:spMkLst>
        </pc:spChg>
        <pc:picChg chg="del">
          <ac:chgData name="Cherie Goff" userId="2dcb22ca-351b-44b2-9f70-35cdea92abd0" providerId="ADAL" clId="{96D9B2FE-39CC-45AE-AA02-15993F31842C}" dt="2022-03-17T15:43:54.390" v="3105" actId="478"/>
          <ac:picMkLst>
            <pc:docMk/>
            <pc:sldMk cId="1950704061" sldId="326"/>
            <ac:picMk id="5" creationId="{147DFD9F-EF09-454D-B98F-FE6B29EC0718}"/>
          </ac:picMkLst>
        </pc:picChg>
        <pc:picChg chg="add mod">
          <ac:chgData name="Cherie Goff" userId="2dcb22ca-351b-44b2-9f70-35cdea92abd0" providerId="ADAL" clId="{96D9B2FE-39CC-45AE-AA02-15993F31842C}" dt="2022-03-17T15:45:09.142" v="3106"/>
          <ac:picMkLst>
            <pc:docMk/>
            <pc:sldMk cId="1950704061" sldId="326"/>
            <ac:picMk id="6" creationId="{9D399950-31BE-4790-B287-4862B2740B58}"/>
          </ac:picMkLst>
        </pc:picChg>
      </pc:sldChg>
      <pc:sldChg chg="addSp delSp modSp add mod ord setBg modNotesTx">
        <pc:chgData name="Cherie Goff" userId="2dcb22ca-351b-44b2-9f70-35cdea92abd0" providerId="ADAL" clId="{96D9B2FE-39CC-45AE-AA02-15993F31842C}" dt="2022-03-17T18:07:07.990" v="3392"/>
        <pc:sldMkLst>
          <pc:docMk/>
          <pc:sldMk cId="637692640" sldId="327"/>
        </pc:sldMkLst>
        <pc:spChg chg="add del mod">
          <ac:chgData name="Cherie Goff" userId="2dcb22ca-351b-44b2-9f70-35cdea92abd0" providerId="ADAL" clId="{96D9B2FE-39CC-45AE-AA02-15993F31842C}" dt="2022-03-17T15:56:06.788" v="3197" actId="26606"/>
          <ac:spMkLst>
            <pc:docMk/>
            <pc:sldMk cId="637692640" sldId="327"/>
            <ac:spMk id="2" creationId="{F7A46707-097C-40F8-9407-BC96B5DE9871}"/>
          </ac:spMkLst>
        </pc:spChg>
        <pc:spChg chg="add del mod">
          <ac:chgData name="Cherie Goff" userId="2dcb22ca-351b-44b2-9f70-35cdea92abd0" providerId="ADAL" clId="{96D9B2FE-39CC-45AE-AA02-15993F31842C}" dt="2022-03-17T15:56:13.380" v="3198" actId="14100"/>
          <ac:spMkLst>
            <pc:docMk/>
            <pc:sldMk cId="637692640" sldId="327"/>
            <ac:spMk id="4" creationId="{C88D1058-A9ED-433A-AFE3-A67A3A2756B7}"/>
          </ac:spMkLst>
        </pc:spChg>
        <pc:spChg chg="add del mod">
          <ac:chgData name="Cherie Goff" userId="2dcb22ca-351b-44b2-9f70-35cdea92abd0" providerId="ADAL" clId="{96D9B2FE-39CC-45AE-AA02-15993F31842C}" dt="2022-03-17T15:51:11.814" v="3146" actId="21"/>
          <ac:spMkLst>
            <pc:docMk/>
            <pc:sldMk cId="637692640" sldId="327"/>
            <ac:spMk id="6" creationId="{2DE01BC5-D376-4F02-99AC-70B2B6243757}"/>
          </ac:spMkLst>
        </pc:spChg>
        <pc:spChg chg="add del">
          <ac:chgData name="Cherie Goff" userId="2dcb22ca-351b-44b2-9f70-35cdea92abd0" providerId="ADAL" clId="{96D9B2FE-39CC-45AE-AA02-15993F31842C}" dt="2022-03-17T15:51:56.540" v="3148" actId="26606"/>
          <ac:spMkLst>
            <pc:docMk/>
            <pc:sldMk cId="637692640" sldId="327"/>
            <ac:spMk id="7" creationId="{7004738A-9D34-43E8-97D2-CA0EED4F8BE0}"/>
          </ac:spMkLst>
        </pc:spChg>
        <pc:spChg chg="add del">
          <ac:chgData name="Cherie Goff" userId="2dcb22ca-351b-44b2-9f70-35cdea92abd0" providerId="ADAL" clId="{96D9B2FE-39CC-45AE-AA02-15993F31842C}" dt="2022-03-17T15:51:56.540" v="3148" actId="26606"/>
          <ac:spMkLst>
            <pc:docMk/>
            <pc:sldMk cId="637692640" sldId="327"/>
            <ac:spMk id="10" creationId="{12609869-9E80-471B-A487-A53288E0E791}"/>
          </ac:spMkLst>
        </pc:spChg>
        <pc:spChg chg="del">
          <ac:chgData name="Cherie Goff" userId="2dcb22ca-351b-44b2-9f70-35cdea92abd0" providerId="ADAL" clId="{96D9B2FE-39CC-45AE-AA02-15993F31842C}" dt="2022-03-17T15:48:39.884" v="3136" actId="478"/>
          <ac:spMkLst>
            <pc:docMk/>
            <pc:sldMk cId="637692640" sldId="327"/>
            <ac:spMk id="12" creationId="{428CE44C-9328-4C6C-BF25-2715C5EA0E36}"/>
          </ac:spMkLst>
        </pc:spChg>
        <pc:spChg chg="add del">
          <ac:chgData name="Cherie Goff" userId="2dcb22ca-351b-44b2-9f70-35cdea92abd0" providerId="ADAL" clId="{96D9B2FE-39CC-45AE-AA02-15993F31842C}" dt="2022-03-17T15:56:06.788" v="3197" actId="26606"/>
          <ac:spMkLst>
            <pc:docMk/>
            <pc:sldMk cId="637692640" sldId="327"/>
            <ac:spMk id="13" creationId="{5E39A796-BE83-48B1-B33F-35C4A32AAB57}"/>
          </ac:spMkLst>
        </pc:spChg>
        <pc:spChg chg="add del">
          <ac:chgData name="Cherie Goff" userId="2dcb22ca-351b-44b2-9f70-35cdea92abd0" providerId="ADAL" clId="{96D9B2FE-39CC-45AE-AA02-15993F31842C}" dt="2022-03-17T15:51:56.540" v="3148" actId="26606"/>
          <ac:spMkLst>
            <pc:docMk/>
            <pc:sldMk cId="637692640" sldId="327"/>
            <ac:spMk id="14" creationId="{B8B8D07F-F13E-443E-BA68-2D26672D76B9}"/>
          </ac:spMkLst>
        </pc:spChg>
        <pc:spChg chg="add del">
          <ac:chgData name="Cherie Goff" userId="2dcb22ca-351b-44b2-9f70-35cdea92abd0" providerId="ADAL" clId="{96D9B2FE-39CC-45AE-AA02-15993F31842C}" dt="2022-03-17T15:56:06.788" v="3197" actId="26606"/>
          <ac:spMkLst>
            <pc:docMk/>
            <pc:sldMk cId="637692640" sldId="327"/>
            <ac:spMk id="15" creationId="{72F84B47-E267-4194-8194-831DB7B5547F}"/>
          </ac:spMkLst>
        </pc:spChg>
        <pc:spChg chg="add del">
          <ac:chgData name="Cherie Goff" userId="2dcb22ca-351b-44b2-9f70-35cdea92abd0" providerId="ADAL" clId="{96D9B2FE-39CC-45AE-AA02-15993F31842C}" dt="2022-03-17T15:51:56.540" v="3148" actId="26606"/>
          <ac:spMkLst>
            <pc:docMk/>
            <pc:sldMk cId="637692640" sldId="327"/>
            <ac:spMk id="16" creationId="{2813A4FA-24A5-41ED-A534-3807D1B2F344}"/>
          </ac:spMkLst>
        </pc:spChg>
        <pc:spChg chg="add del">
          <ac:chgData name="Cherie Goff" userId="2dcb22ca-351b-44b2-9f70-35cdea92abd0" providerId="ADAL" clId="{96D9B2FE-39CC-45AE-AA02-15993F31842C}" dt="2022-03-17T15:51:56.540" v="3148" actId="26606"/>
          <ac:spMkLst>
            <pc:docMk/>
            <pc:sldMk cId="637692640" sldId="327"/>
            <ac:spMk id="18" creationId="{C3944F27-CA70-4E84-A51A-E6BF89558979}"/>
          </ac:spMkLst>
        </pc:spChg>
        <pc:spChg chg="add del">
          <ac:chgData name="Cherie Goff" userId="2dcb22ca-351b-44b2-9f70-35cdea92abd0" providerId="ADAL" clId="{96D9B2FE-39CC-45AE-AA02-15993F31842C}" dt="2022-03-17T15:52:02.721" v="3150" actId="26606"/>
          <ac:spMkLst>
            <pc:docMk/>
            <pc:sldMk cId="637692640" sldId="327"/>
            <ac:spMk id="20" creationId="{979E27D9-03C7-44E2-9FF8-15D0C8506AF7}"/>
          </ac:spMkLst>
        </pc:spChg>
        <pc:spChg chg="add del">
          <ac:chgData name="Cherie Goff" userId="2dcb22ca-351b-44b2-9f70-35cdea92abd0" providerId="ADAL" clId="{96D9B2FE-39CC-45AE-AA02-15993F31842C}" dt="2022-03-17T15:52:02.721" v="3150" actId="26606"/>
          <ac:spMkLst>
            <pc:docMk/>
            <pc:sldMk cId="637692640" sldId="327"/>
            <ac:spMk id="21" creationId="{EEBF1590-3B36-48EE-A89D-3B6F3CB256AB}"/>
          </ac:spMkLst>
        </pc:spChg>
        <pc:spChg chg="add del">
          <ac:chgData name="Cherie Goff" userId="2dcb22ca-351b-44b2-9f70-35cdea92abd0" providerId="ADAL" clId="{96D9B2FE-39CC-45AE-AA02-15993F31842C}" dt="2022-03-17T15:52:02.721" v="3150" actId="26606"/>
          <ac:spMkLst>
            <pc:docMk/>
            <pc:sldMk cId="637692640" sldId="327"/>
            <ac:spMk id="22" creationId="{AC8F6C8C-AB5A-4548-942D-E3FD40ACBC49}"/>
          </ac:spMkLst>
        </pc:spChg>
        <pc:spChg chg="add del">
          <ac:chgData name="Cherie Goff" userId="2dcb22ca-351b-44b2-9f70-35cdea92abd0" providerId="ADAL" clId="{96D9B2FE-39CC-45AE-AA02-15993F31842C}" dt="2022-03-17T15:55:02.809" v="3184" actId="26606"/>
          <ac:spMkLst>
            <pc:docMk/>
            <pc:sldMk cId="637692640" sldId="327"/>
            <ac:spMk id="75" creationId="{3EBE8569-6AEC-4B8C-8D53-2DE337CDBA65}"/>
          </ac:spMkLst>
        </pc:spChg>
        <pc:spChg chg="add del">
          <ac:chgData name="Cherie Goff" userId="2dcb22ca-351b-44b2-9f70-35cdea92abd0" providerId="ADAL" clId="{96D9B2FE-39CC-45AE-AA02-15993F31842C}" dt="2022-03-17T15:55:02.809" v="3184" actId="26606"/>
          <ac:spMkLst>
            <pc:docMk/>
            <pc:sldMk cId="637692640" sldId="327"/>
            <ac:spMk id="77" creationId="{55D4142C-5077-457F-A6AD-3FECFDB39685}"/>
          </ac:spMkLst>
        </pc:spChg>
        <pc:spChg chg="add del">
          <ac:chgData name="Cherie Goff" userId="2dcb22ca-351b-44b2-9f70-35cdea92abd0" providerId="ADAL" clId="{96D9B2FE-39CC-45AE-AA02-15993F31842C}" dt="2022-03-17T15:55:02.809" v="3184" actId="26606"/>
          <ac:spMkLst>
            <pc:docMk/>
            <pc:sldMk cId="637692640" sldId="327"/>
            <ac:spMk id="79" creationId="{7A5F0580-5EE9-419F-96EE-B6529EF6E7D0}"/>
          </ac:spMkLst>
        </pc:spChg>
        <pc:spChg chg="add del">
          <ac:chgData name="Cherie Goff" userId="2dcb22ca-351b-44b2-9f70-35cdea92abd0" providerId="ADAL" clId="{96D9B2FE-39CC-45AE-AA02-15993F31842C}" dt="2022-03-17T15:55:08.906" v="3186" actId="26606"/>
          <ac:spMkLst>
            <pc:docMk/>
            <pc:sldMk cId="637692640" sldId="327"/>
            <ac:spMk id="81" creationId="{C13237C8-E62C-4F0D-A318-BD6FB6C2D138}"/>
          </ac:spMkLst>
        </pc:spChg>
        <pc:spChg chg="add del">
          <ac:chgData name="Cherie Goff" userId="2dcb22ca-351b-44b2-9f70-35cdea92abd0" providerId="ADAL" clId="{96D9B2FE-39CC-45AE-AA02-15993F31842C}" dt="2022-03-17T15:55:08.906" v="3186" actId="26606"/>
          <ac:spMkLst>
            <pc:docMk/>
            <pc:sldMk cId="637692640" sldId="327"/>
            <ac:spMk id="83" creationId="{19C9EAEA-39D0-4B0E-A0EB-51E7B26740B1}"/>
          </ac:spMkLst>
        </pc:spChg>
        <pc:spChg chg="add del">
          <ac:chgData name="Cherie Goff" userId="2dcb22ca-351b-44b2-9f70-35cdea92abd0" providerId="ADAL" clId="{96D9B2FE-39CC-45AE-AA02-15993F31842C}" dt="2022-03-17T15:55:02.809" v="3184" actId="26606"/>
          <ac:spMkLst>
            <pc:docMk/>
            <pc:sldMk cId="637692640" sldId="327"/>
            <ac:spMk id="1030" creationId="{8FC9BE17-9A7B-462D-AE50-3D8777387304}"/>
          </ac:spMkLst>
        </pc:spChg>
        <pc:spChg chg="add del">
          <ac:chgData name="Cherie Goff" userId="2dcb22ca-351b-44b2-9f70-35cdea92abd0" providerId="ADAL" clId="{96D9B2FE-39CC-45AE-AA02-15993F31842C}" dt="2022-03-17T15:55:08.906" v="3186" actId="26606"/>
          <ac:spMkLst>
            <pc:docMk/>
            <pc:sldMk cId="637692640" sldId="327"/>
            <ac:spMk id="1032" creationId="{201CC55D-ED54-4C5C-95E6-10947BD1103B}"/>
          </ac:spMkLst>
        </pc:spChg>
        <pc:spChg chg="add del">
          <ac:chgData name="Cherie Goff" userId="2dcb22ca-351b-44b2-9f70-35cdea92abd0" providerId="ADAL" clId="{96D9B2FE-39CC-45AE-AA02-15993F31842C}" dt="2022-03-17T15:55:08.906" v="3186" actId="26606"/>
          <ac:spMkLst>
            <pc:docMk/>
            <pc:sldMk cId="637692640" sldId="327"/>
            <ac:spMk id="1035" creationId="{3873B707-463F-40B0-8227-E8CC6C67EB25}"/>
          </ac:spMkLst>
        </pc:spChg>
        <pc:grpChg chg="add del">
          <ac:chgData name="Cherie Goff" userId="2dcb22ca-351b-44b2-9f70-35cdea92abd0" providerId="ADAL" clId="{96D9B2FE-39CC-45AE-AA02-15993F31842C}" dt="2022-03-17T15:55:08.906" v="3186" actId="26606"/>
          <ac:grpSpMkLst>
            <pc:docMk/>
            <pc:sldMk cId="637692640" sldId="327"/>
            <ac:grpSpMk id="1033" creationId="{1DE889C7-FAD6-4397-98E2-05D503484459}"/>
          </ac:grpSpMkLst>
        </pc:grpChg>
        <pc:picChg chg="add del mod">
          <ac:chgData name="Cherie Goff" userId="2dcb22ca-351b-44b2-9f70-35cdea92abd0" providerId="ADAL" clId="{96D9B2FE-39CC-45AE-AA02-15993F31842C}" dt="2022-03-17T15:54:08.835" v="3167" actId="478"/>
          <ac:picMkLst>
            <pc:docMk/>
            <pc:sldMk cId="637692640" sldId="327"/>
            <ac:picMk id="5" creationId="{1AA9AECE-8B17-4AAD-BE78-EFAC7A27D3C3}"/>
          </ac:picMkLst>
        </pc:picChg>
        <pc:picChg chg="add mod modCrop">
          <ac:chgData name="Cherie Goff" userId="2dcb22ca-351b-44b2-9f70-35cdea92abd0" providerId="ADAL" clId="{96D9B2FE-39CC-45AE-AA02-15993F31842C}" dt="2022-03-17T15:56:27.555" v="3203" actId="14100"/>
          <ac:picMkLst>
            <pc:docMk/>
            <pc:sldMk cId="637692640" sldId="327"/>
            <ac:picMk id="8" creationId="{7359D483-0C3F-422F-BA74-E513BE908F7A}"/>
          </ac:picMkLst>
        </pc:picChg>
        <pc:picChg chg="add del mod">
          <ac:chgData name="Cherie Goff" userId="2dcb22ca-351b-44b2-9f70-35cdea92abd0" providerId="ADAL" clId="{96D9B2FE-39CC-45AE-AA02-15993F31842C}" dt="2022-03-17T15:54:52.124" v="3179"/>
          <ac:picMkLst>
            <pc:docMk/>
            <pc:sldMk cId="637692640" sldId="327"/>
            <ac:picMk id="1026" creationId="{3835F8CD-5C13-4334-AA49-9EAE3328B5C8}"/>
          </ac:picMkLst>
        </pc:picChg>
        <pc:picChg chg="add del mod ord">
          <ac:chgData name="Cherie Goff" userId="2dcb22ca-351b-44b2-9f70-35cdea92abd0" providerId="ADAL" clId="{96D9B2FE-39CC-45AE-AA02-15993F31842C}" dt="2022-03-17T15:55:09.135" v="3187"/>
          <ac:picMkLst>
            <pc:docMk/>
            <pc:sldMk cId="637692640" sldId="327"/>
            <ac:picMk id="1028" creationId="{D507D111-7494-4497-9DD5-5B316995D4F9}"/>
          </ac:picMkLst>
        </pc:picChg>
        <pc:cxnChg chg="add del">
          <ac:chgData name="Cherie Goff" userId="2dcb22ca-351b-44b2-9f70-35cdea92abd0" providerId="ADAL" clId="{96D9B2FE-39CC-45AE-AA02-15993F31842C}" dt="2022-03-17T15:55:01.147" v="3182" actId="26606"/>
          <ac:cxnSpMkLst>
            <pc:docMk/>
            <pc:sldMk cId="637692640" sldId="327"/>
            <ac:cxnSpMk id="73" creationId="{A7F400EE-A8A5-48AF-B4D6-291B52C6F0B0}"/>
          </ac:cxnSpMkLst>
        </pc:cxnChg>
      </pc:sldChg>
      <pc:sldChg chg="delSp modSp add del mod modNotesTx">
        <pc:chgData name="Cherie Goff" userId="2dcb22ca-351b-44b2-9f70-35cdea92abd0" providerId="ADAL" clId="{96D9B2FE-39CC-45AE-AA02-15993F31842C}" dt="2022-03-17T15:11:03.643" v="3104" actId="47"/>
        <pc:sldMkLst>
          <pc:docMk/>
          <pc:sldMk cId="904854519" sldId="327"/>
        </pc:sldMkLst>
        <pc:spChg chg="del mod">
          <ac:chgData name="Cherie Goff" userId="2dcb22ca-351b-44b2-9f70-35cdea92abd0" providerId="ADAL" clId="{96D9B2FE-39CC-45AE-AA02-15993F31842C}" dt="2022-03-17T15:11:02.325" v="3103"/>
          <ac:spMkLst>
            <pc:docMk/>
            <pc:sldMk cId="904854519" sldId="327"/>
            <ac:spMk id="4" creationId="{C88D1058-A9ED-433A-AFE3-A67A3A2756B7}"/>
          </ac:spMkLst>
        </pc:spChg>
      </pc:sldChg>
      <pc:sldChg chg="addSp delSp modSp add mod setBg modNotesTx">
        <pc:chgData name="Cherie Goff" userId="2dcb22ca-351b-44b2-9f70-35cdea92abd0" providerId="ADAL" clId="{96D9B2FE-39CC-45AE-AA02-15993F31842C}" dt="2022-03-17T18:06:32.505" v="3391"/>
        <pc:sldMkLst>
          <pc:docMk/>
          <pc:sldMk cId="2304002310" sldId="328"/>
        </pc:sldMkLst>
        <pc:spChg chg="del mod">
          <ac:chgData name="Cherie Goff" userId="2dcb22ca-351b-44b2-9f70-35cdea92abd0" providerId="ADAL" clId="{96D9B2FE-39CC-45AE-AA02-15993F31842C}" dt="2022-03-17T15:58:44.516" v="3219" actId="478"/>
          <ac:spMkLst>
            <pc:docMk/>
            <pc:sldMk cId="2304002310" sldId="328"/>
            <ac:spMk id="4" creationId="{C88D1058-A9ED-433A-AFE3-A67A3A2756B7}"/>
          </ac:spMkLst>
        </pc:spChg>
        <pc:spChg chg="add mod">
          <ac:chgData name="Cherie Goff" userId="2dcb22ca-351b-44b2-9f70-35cdea92abd0" providerId="ADAL" clId="{96D9B2FE-39CC-45AE-AA02-15993F31842C}" dt="2022-03-17T15:59:57.878" v="3232" actId="1076"/>
          <ac:spMkLst>
            <pc:docMk/>
            <pc:sldMk cId="2304002310" sldId="328"/>
            <ac:spMk id="7" creationId="{289603A3-F5A1-4211-9495-43FD17CDA011}"/>
          </ac:spMkLst>
        </pc:spChg>
        <pc:picChg chg="add mod">
          <ac:chgData name="Cherie Goff" userId="2dcb22ca-351b-44b2-9f70-35cdea92abd0" providerId="ADAL" clId="{96D9B2FE-39CC-45AE-AA02-15993F31842C}" dt="2022-03-17T15:59:50.757" v="3231" actId="1076"/>
          <ac:picMkLst>
            <pc:docMk/>
            <pc:sldMk cId="2304002310" sldId="328"/>
            <ac:picMk id="5" creationId="{9E741E94-66B3-4F12-8CCF-2FA2478D5BC5}"/>
          </ac:picMkLst>
        </pc:picChg>
        <pc:picChg chg="del">
          <ac:chgData name="Cherie Goff" userId="2dcb22ca-351b-44b2-9f70-35cdea92abd0" providerId="ADAL" clId="{96D9B2FE-39CC-45AE-AA02-15993F31842C}" dt="2022-03-17T15:58:46.267" v="3220" actId="478"/>
          <ac:picMkLst>
            <pc:docMk/>
            <pc:sldMk cId="2304002310" sldId="328"/>
            <ac:picMk id="8" creationId="{7359D483-0C3F-422F-BA74-E513BE908F7A}"/>
          </ac:picMkLst>
        </pc:picChg>
      </pc:sldChg>
      <pc:sldChg chg="addSp delSp modSp add mod setBg modAnim modNotesTx">
        <pc:chgData name="Cherie Goff" userId="2dcb22ca-351b-44b2-9f70-35cdea92abd0" providerId="ADAL" clId="{96D9B2FE-39CC-45AE-AA02-15993F31842C}" dt="2022-03-17T18:04:52.992" v="3388" actId="33524"/>
        <pc:sldMkLst>
          <pc:docMk/>
          <pc:sldMk cId="3779617951" sldId="329"/>
        </pc:sldMkLst>
        <pc:spChg chg="del">
          <ac:chgData name="Cherie Goff" userId="2dcb22ca-351b-44b2-9f70-35cdea92abd0" providerId="ADAL" clId="{96D9B2FE-39CC-45AE-AA02-15993F31842C}" dt="2022-03-17T16:00:18.435" v="3235" actId="478"/>
          <ac:spMkLst>
            <pc:docMk/>
            <pc:sldMk cId="3779617951" sldId="329"/>
            <ac:spMk id="7" creationId="{289603A3-F5A1-4211-9495-43FD17CDA011}"/>
          </ac:spMkLst>
        </pc:spChg>
        <pc:picChg chg="add mod">
          <ac:chgData name="Cherie Goff" userId="2dcb22ca-351b-44b2-9f70-35cdea92abd0" providerId="ADAL" clId="{96D9B2FE-39CC-45AE-AA02-15993F31842C}" dt="2022-03-17T18:04:47.550" v="3387" actId="1076"/>
          <ac:picMkLst>
            <pc:docMk/>
            <pc:sldMk cId="3779617951" sldId="329"/>
            <ac:picMk id="4" creationId="{A93AFB2D-D4BE-4E58-9970-6EFB868564CC}"/>
          </ac:picMkLst>
        </pc:picChg>
        <pc:picChg chg="del">
          <ac:chgData name="Cherie Goff" userId="2dcb22ca-351b-44b2-9f70-35cdea92abd0" providerId="ADAL" clId="{96D9B2FE-39CC-45AE-AA02-15993F31842C}" dt="2022-03-17T16:00:16.371" v="3234" actId="478"/>
          <ac:picMkLst>
            <pc:docMk/>
            <pc:sldMk cId="3779617951" sldId="329"/>
            <ac:picMk id="5" creationId="{9E741E94-66B3-4F12-8CCF-2FA2478D5BC5}"/>
          </ac:picMkLst>
        </pc:picChg>
        <pc:picChg chg="add mod ord modCrop">
          <ac:chgData name="Cherie Goff" userId="2dcb22ca-351b-44b2-9f70-35cdea92abd0" providerId="ADAL" clId="{96D9B2FE-39CC-45AE-AA02-15993F31842C}" dt="2022-03-17T18:04:45.512" v="3386" actId="1076"/>
          <ac:picMkLst>
            <pc:docMk/>
            <pc:sldMk cId="3779617951" sldId="329"/>
            <ac:picMk id="8" creationId="{E0F331D8-7D3B-47A6-BBB3-D4B0BA00CD21}"/>
          </ac:picMkLst>
        </pc:picChg>
        <pc:picChg chg="add mod">
          <ac:chgData name="Cherie Goff" userId="2dcb22ca-351b-44b2-9f70-35cdea92abd0" providerId="ADAL" clId="{96D9B2FE-39CC-45AE-AA02-15993F31842C}" dt="2022-03-17T16:15:32.271" v="3354" actId="1076"/>
          <ac:picMkLst>
            <pc:docMk/>
            <pc:sldMk cId="3779617951" sldId="329"/>
            <ac:picMk id="9" creationId="{EB4CCF85-B6A5-466A-849E-F27B731E7320}"/>
          </ac:picMkLst>
        </pc:picChg>
        <pc:picChg chg="add mod">
          <ac:chgData name="Cherie Goff" userId="2dcb22ca-351b-44b2-9f70-35cdea92abd0" providerId="ADAL" clId="{96D9B2FE-39CC-45AE-AA02-15993F31842C}" dt="2022-03-17T16:15:30.269" v="3353" actId="1076"/>
          <ac:picMkLst>
            <pc:docMk/>
            <pc:sldMk cId="3779617951" sldId="329"/>
            <ac:picMk id="11" creationId="{26E44595-2B62-49F4-915A-23490DFC1B8E}"/>
          </ac:picMkLst>
        </pc:picChg>
      </pc:sldChg>
      <pc:sldChg chg="addSp delSp modSp add mod ord delAnim modNotesTx">
        <pc:chgData name="Cherie Goff" userId="2dcb22ca-351b-44b2-9f70-35cdea92abd0" providerId="ADAL" clId="{96D9B2FE-39CC-45AE-AA02-15993F31842C}" dt="2022-03-17T19:36:16.903" v="3776" actId="113"/>
        <pc:sldMkLst>
          <pc:docMk/>
          <pc:sldMk cId="795656560" sldId="330"/>
        </pc:sldMkLst>
        <pc:spChg chg="mod">
          <ac:chgData name="Cherie Goff" userId="2dcb22ca-351b-44b2-9f70-35cdea92abd0" providerId="ADAL" clId="{96D9B2FE-39CC-45AE-AA02-15993F31842C}" dt="2022-03-17T18:15:25.983" v="3409"/>
          <ac:spMkLst>
            <pc:docMk/>
            <pc:sldMk cId="795656560" sldId="330"/>
            <ac:spMk id="2" creationId="{BD89D128-1B66-42C4-92EC-D50E97BF7271}"/>
          </ac:spMkLst>
        </pc:spChg>
        <pc:spChg chg="add del mod">
          <ac:chgData name="Cherie Goff" userId="2dcb22ca-351b-44b2-9f70-35cdea92abd0" providerId="ADAL" clId="{96D9B2FE-39CC-45AE-AA02-15993F31842C}" dt="2022-03-17T18:15:55.639" v="3412" actId="478"/>
          <ac:spMkLst>
            <pc:docMk/>
            <pc:sldMk cId="795656560" sldId="330"/>
            <ac:spMk id="4" creationId="{47EC9B94-CDA0-43B1-B6F4-4D1596AFA917}"/>
          </ac:spMkLst>
        </pc:spChg>
        <pc:spChg chg="mod">
          <ac:chgData name="Cherie Goff" userId="2dcb22ca-351b-44b2-9f70-35cdea92abd0" providerId="ADAL" clId="{96D9B2FE-39CC-45AE-AA02-15993F31842C}" dt="2022-03-17T18:22:23.974" v="3446" actId="1076"/>
          <ac:spMkLst>
            <pc:docMk/>
            <pc:sldMk cId="795656560" sldId="330"/>
            <ac:spMk id="8" creationId="{59E3105F-E527-40B7-BB69-D355C06E440F}"/>
          </ac:spMkLst>
        </pc:spChg>
        <pc:spChg chg="mod">
          <ac:chgData name="Cherie Goff" userId="2dcb22ca-351b-44b2-9f70-35cdea92abd0" providerId="ADAL" clId="{96D9B2FE-39CC-45AE-AA02-15993F31842C}" dt="2022-03-17T18:22:23.974" v="3446" actId="1076"/>
          <ac:spMkLst>
            <pc:docMk/>
            <pc:sldMk cId="795656560" sldId="330"/>
            <ac:spMk id="9" creationId="{459550F3-F00B-4F6E-910B-E3DB5C4869F8}"/>
          </ac:spMkLst>
        </pc:spChg>
        <pc:spChg chg="mod">
          <ac:chgData name="Cherie Goff" userId="2dcb22ca-351b-44b2-9f70-35cdea92abd0" providerId="ADAL" clId="{96D9B2FE-39CC-45AE-AA02-15993F31842C}" dt="2022-03-17T18:22:23.974" v="3446" actId="1076"/>
          <ac:spMkLst>
            <pc:docMk/>
            <pc:sldMk cId="795656560" sldId="330"/>
            <ac:spMk id="10" creationId="{225372C6-4131-451A-B58D-416204B4F0F8}"/>
          </ac:spMkLst>
        </pc:spChg>
        <pc:spChg chg="mod">
          <ac:chgData name="Cherie Goff" userId="2dcb22ca-351b-44b2-9f70-35cdea92abd0" providerId="ADAL" clId="{96D9B2FE-39CC-45AE-AA02-15993F31842C}" dt="2022-03-17T18:22:23.974" v="3446" actId="1076"/>
          <ac:spMkLst>
            <pc:docMk/>
            <pc:sldMk cId="795656560" sldId="330"/>
            <ac:spMk id="11" creationId="{A9D1EAD4-24BD-4CF7-A448-71D889AAC75A}"/>
          </ac:spMkLst>
        </pc:spChg>
        <pc:spChg chg="mod">
          <ac:chgData name="Cherie Goff" userId="2dcb22ca-351b-44b2-9f70-35cdea92abd0" providerId="ADAL" clId="{96D9B2FE-39CC-45AE-AA02-15993F31842C}" dt="2022-03-17T18:22:23.974" v="3446" actId="1076"/>
          <ac:spMkLst>
            <pc:docMk/>
            <pc:sldMk cId="795656560" sldId="330"/>
            <ac:spMk id="12" creationId="{EB6C5577-2B78-4F16-87B6-FF5C8045C4EF}"/>
          </ac:spMkLst>
        </pc:spChg>
        <pc:spChg chg="mod">
          <ac:chgData name="Cherie Goff" userId="2dcb22ca-351b-44b2-9f70-35cdea92abd0" providerId="ADAL" clId="{96D9B2FE-39CC-45AE-AA02-15993F31842C}" dt="2022-03-17T18:22:23.974" v="3446" actId="1076"/>
          <ac:spMkLst>
            <pc:docMk/>
            <pc:sldMk cId="795656560" sldId="330"/>
            <ac:spMk id="13" creationId="{CFACFD6F-2BCB-4253-82FE-F9F5C2EC3A3F}"/>
          </ac:spMkLst>
        </pc:spChg>
        <pc:grpChg chg="add mod">
          <ac:chgData name="Cherie Goff" userId="2dcb22ca-351b-44b2-9f70-35cdea92abd0" providerId="ADAL" clId="{96D9B2FE-39CC-45AE-AA02-15993F31842C}" dt="2022-03-17T18:22:23.974" v="3446" actId="1076"/>
          <ac:grpSpMkLst>
            <pc:docMk/>
            <pc:sldMk cId="795656560" sldId="330"/>
            <ac:grpSpMk id="7" creationId="{B84FE632-84F2-4C1B-A598-67339B965A4E}"/>
          </ac:grpSpMkLst>
        </pc:grpChg>
        <pc:picChg chg="del">
          <ac:chgData name="Cherie Goff" userId="2dcb22ca-351b-44b2-9f70-35cdea92abd0" providerId="ADAL" clId="{96D9B2FE-39CC-45AE-AA02-15993F31842C}" dt="2022-03-17T16:19:15.394" v="3365" actId="478"/>
          <ac:picMkLst>
            <pc:docMk/>
            <pc:sldMk cId="795656560" sldId="330"/>
            <ac:picMk id="6" creationId="{9D399950-31BE-4790-B287-4862B2740B58}"/>
          </ac:picMkLst>
        </pc:picChg>
        <pc:picChg chg="mod">
          <ac:chgData name="Cherie Goff" userId="2dcb22ca-351b-44b2-9f70-35cdea92abd0" providerId="ADAL" clId="{96D9B2FE-39CC-45AE-AA02-15993F31842C}" dt="2022-03-17T18:22:39.005" v="3449" actId="1076"/>
          <ac:picMkLst>
            <pc:docMk/>
            <pc:sldMk cId="795656560" sldId="330"/>
            <ac:picMk id="14" creationId="{E51A0F17-B326-4872-8718-E1D54F8AF8EB}"/>
          </ac:picMkLst>
        </pc:picChg>
        <pc:picChg chg="mod">
          <ac:chgData name="Cherie Goff" userId="2dcb22ca-351b-44b2-9f70-35cdea92abd0" providerId="ADAL" clId="{96D9B2FE-39CC-45AE-AA02-15993F31842C}" dt="2022-03-17T18:22:33.014" v="3447" actId="1076"/>
          <ac:picMkLst>
            <pc:docMk/>
            <pc:sldMk cId="795656560" sldId="330"/>
            <ac:picMk id="15" creationId="{A74DDC1D-CEB0-46D0-8A1E-83F3B58565C4}"/>
          </ac:picMkLst>
        </pc:picChg>
        <pc:picChg chg="del mod">
          <ac:chgData name="Cherie Goff" userId="2dcb22ca-351b-44b2-9f70-35cdea92abd0" providerId="ADAL" clId="{96D9B2FE-39CC-45AE-AA02-15993F31842C}" dt="2022-03-17T19:29:48.039" v="3663" actId="478"/>
          <ac:picMkLst>
            <pc:docMk/>
            <pc:sldMk cId="795656560" sldId="330"/>
            <ac:picMk id="16" creationId="{18739E4C-C715-4183-99D2-C5F0FE5F3828}"/>
          </ac:picMkLst>
        </pc:picChg>
        <pc:picChg chg="mod">
          <ac:chgData name="Cherie Goff" userId="2dcb22ca-351b-44b2-9f70-35cdea92abd0" providerId="ADAL" clId="{96D9B2FE-39CC-45AE-AA02-15993F31842C}" dt="2022-03-17T18:22:23.974" v="3446" actId="1076"/>
          <ac:picMkLst>
            <pc:docMk/>
            <pc:sldMk cId="795656560" sldId="330"/>
            <ac:picMk id="17" creationId="{D2B5C563-58F4-44ED-A3A2-AAE4D59F694D}"/>
          </ac:picMkLst>
        </pc:picChg>
        <pc:picChg chg="mod">
          <ac:chgData name="Cherie Goff" userId="2dcb22ca-351b-44b2-9f70-35cdea92abd0" providerId="ADAL" clId="{96D9B2FE-39CC-45AE-AA02-15993F31842C}" dt="2022-03-17T18:22:23.974" v="3446" actId="1076"/>
          <ac:picMkLst>
            <pc:docMk/>
            <pc:sldMk cId="795656560" sldId="330"/>
            <ac:picMk id="18" creationId="{B980AB05-A8D6-400E-811C-85FCB4400EEE}"/>
          </ac:picMkLst>
        </pc:picChg>
        <pc:picChg chg="mod">
          <ac:chgData name="Cherie Goff" userId="2dcb22ca-351b-44b2-9f70-35cdea92abd0" providerId="ADAL" clId="{96D9B2FE-39CC-45AE-AA02-15993F31842C}" dt="2022-03-17T18:22:23.974" v="3446" actId="1076"/>
          <ac:picMkLst>
            <pc:docMk/>
            <pc:sldMk cId="795656560" sldId="330"/>
            <ac:picMk id="19" creationId="{05A06BF5-B980-4073-8186-7EB7C92C3AEB}"/>
          </ac:picMkLst>
        </pc:picChg>
        <pc:picChg chg="add mod">
          <ac:chgData name="Cherie Goff" userId="2dcb22ca-351b-44b2-9f70-35cdea92abd0" providerId="ADAL" clId="{96D9B2FE-39CC-45AE-AA02-15993F31842C}" dt="2022-03-17T19:30:37.456" v="3668" actId="1076"/>
          <ac:picMkLst>
            <pc:docMk/>
            <pc:sldMk cId="795656560" sldId="330"/>
            <ac:picMk id="20" creationId="{2A9896F8-DA98-4C11-8BA0-78C02D1F626C}"/>
          </ac:picMkLst>
        </pc:picChg>
      </pc:sldChg>
      <pc:sldChg chg="add del">
        <pc:chgData name="Cherie Goff" userId="2dcb22ca-351b-44b2-9f70-35cdea92abd0" providerId="ADAL" clId="{96D9B2FE-39CC-45AE-AA02-15993F31842C}" dt="2022-03-17T16:19:02.564" v="3361" actId="47"/>
        <pc:sldMkLst>
          <pc:docMk/>
          <pc:sldMk cId="2150648000" sldId="330"/>
        </pc:sldMkLst>
      </pc:sldChg>
      <pc:sldChg chg="addSp delSp modSp add mod setBg delAnim modNotesTx">
        <pc:chgData name="Cherie Goff" userId="2dcb22ca-351b-44b2-9f70-35cdea92abd0" providerId="ADAL" clId="{96D9B2FE-39CC-45AE-AA02-15993F31842C}" dt="2022-03-17T18:14:49.583" v="3407" actId="20577"/>
        <pc:sldMkLst>
          <pc:docMk/>
          <pc:sldMk cId="3931788618" sldId="331"/>
        </pc:sldMkLst>
        <pc:spChg chg="mod">
          <ac:chgData name="Cherie Goff" userId="2dcb22ca-351b-44b2-9f70-35cdea92abd0" providerId="ADAL" clId="{96D9B2FE-39CC-45AE-AA02-15993F31842C}" dt="2022-03-17T16:21:23.348" v="3373" actId="20577"/>
          <ac:spMkLst>
            <pc:docMk/>
            <pc:sldMk cId="3931788618" sldId="331"/>
            <ac:spMk id="2" creationId="{F7A46707-097C-40F8-9407-BC96B5DE9871}"/>
          </ac:spMkLst>
        </pc:spChg>
        <pc:spChg chg="add mod">
          <ac:chgData name="Cherie Goff" userId="2dcb22ca-351b-44b2-9f70-35cdea92abd0" providerId="ADAL" clId="{96D9B2FE-39CC-45AE-AA02-15993F31842C}" dt="2022-03-17T18:13:28.753" v="3402" actId="5793"/>
          <ac:spMkLst>
            <pc:docMk/>
            <pc:sldMk cId="3931788618" sldId="331"/>
            <ac:spMk id="10" creationId="{B1829BE9-A971-4600-B780-AEFD8F587832}"/>
          </ac:spMkLst>
        </pc:spChg>
        <pc:picChg chg="del">
          <ac:chgData name="Cherie Goff" userId="2dcb22ca-351b-44b2-9f70-35cdea92abd0" providerId="ADAL" clId="{96D9B2FE-39CC-45AE-AA02-15993F31842C}" dt="2022-03-17T16:21:16.037" v="3367" actId="478"/>
          <ac:picMkLst>
            <pc:docMk/>
            <pc:sldMk cId="3931788618" sldId="331"/>
            <ac:picMk id="4" creationId="{A93AFB2D-D4BE-4E58-9970-6EFB868564CC}"/>
          </ac:picMkLst>
        </pc:picChg>
        <pc:picChg chg="del">
          <ac:chgData name="Cherie Goff" userId="2dcb22ca-351b-44b2-9f70-35cdea92abd0" providerId="ADAL" clId="{96D9B2FE-39CC-45AE-AA02-15993F31842C}" dt="2022-03-17T16:21:16.469" v="3368" actId="478"/>
          <ac:picMkLst>
            <pc:docMk/>
            <pc:sldMk cId="3931788618" sldId="331"/>
            <ac:picMk id="8" creationId="{E0F331D8-7D3B-47A6-BBB3-D4B0BA00CD21}"/>
          </ac:picMkLst>
        </pc:picChg>
        <pc:picChg chg="del">
          <ac:chgData name="Cherie Goff" userId="2dcb22ca-351b-44b2-9f70-35cdea92abd0" providerId="ADAL" clId="{96D9B2FE-39CC-45AE-AA02-15993F31842C}" dt="2022-03-17T16:21:18.110" v="3370" actId="478"/>
          <ac:picMkLst>
            <pc:docMk/>
            <pc:sldMk cId="3931788618" sldId="331"/>
            <ac:picMk id="9" creationId="{EB4CCF85-B6A5-466A-849E-F27B731E7320}"/>
          </ac:picMkLst>
        </pc:picChg>
        <pc:picChg chg="del">
          <ac:chgData name="Cherie Goff" userId="2dcb22ca-351b-44b2-9f70-35cdea92abd0" providerId="ADAL" clId="{96D9B2FE-39CC-45AE-AA02-15993F31842C}" dt="2022-03-17T16:21:16.986" v="3369" actId="478"/>
          <ac:picMkLst>
            <pc:docMk/>
            <pc:sldMk cId="3931788618" sldId="331"/>
            <ac:picMk id="11" creationId="{26E44595-2B62-49F4-915A-23490DFC1B8E}"/>
          </ac:picMkLst>
        </pc:picChg>
      </pc:sldChg>
      <pc:sldChg chg="addSp delSp modSp add mod delAnim modAnim">
        <pc:chgData name="Cherie Goff" userId="2dcb22ca-351b-44b2-9f70-35cdea92abd0" providerId="ADAL" clId="{96D9B2FE-39CC-45AE-AA02-15993F31842C}" dt="2022-03-17T19:58:58.643" v="3968" actId="1076"/>
        <pc:sldMkLst>
          <pc:docMk/>
          <pc:sldMk cId="2555220783" sldId="332"/>
        </pc:sldMkLst>
        <pc:spChg chg="del">
          <ac:chgData name="Cherie Goff" userId="2dcb22ca-351b-44b2-9f70-35cdea92abd0" providerId="ADAL" clId="{96D9B2FE-39CC-45AE-AA02-15993F31842C}" dt="2022-03-17T19:51:45.746" v="3915"/>
          <ac:spMkLst>
            <pc:docMk/>
            <pc:sldMk cId="2555220783" sldId="332"/>
            <ac:spMk id="4" creationId="{47EC9B94-CDA0-43B1-B6F4-4D1596AFA917}"/>
          </ac:spMkLst>
        </pc:spChg>
        <pc:spChg chg="add del mod">
          <ac:chgData name="Cherie Goff" userId="2dcb22ca-351b-44b2-9f70-35cdea92abd0" providerId="ADAL" clId="{96D9B2FE-39CC-45AE-AA02-15993F31842C}" dt="2022-03-17T19:57:01.268" v="3960"/>
          <ac:spMkLst>
            <pc:docMk/>
            <pc:sldMk cId="2555220783" sldId="332"/>
            <ac:spMk id="6" creationId="{1B91BC05-7853-4AB9-8FFC-AF15E2E4D299}"/>
          </ac:spMkLst>
        </pc:spChg>
        <pc:picChg chg="add del mod">
          <ac:chgData name="Cherie Goff" userId="2dcb22ca-351b-44b2-9f70-35cdea92abd0" providerId="ADAL" clId="{96D9B2FE-39CC-45AE-AA02-15993F31842C}" dt="2022-03-17T19:55:25.222" v="3959" actId="478"/>
          <ac:picMkLst>
            <pc:docMk/>
            <pc:sldMk cId="2555220783" sldId="332"/>
            <ac:picMk id="3" creationId="{FEA812F6-8081-47E3-B207-1D5B3F524EF6}"/>
          </ac:picMkLst>
        </pc:picChg>
        <pc:picChg chg="add mod">
          <ac:chgData name="Cherie Goff" userId="2dcb22ca-351b-44b2-9f70-35cdea92abd0" providerId="ADAL" clId="{96D9B2FE-39CC-45AE-AA02-15993F31842C}" dt="2022-03-17T19:58:58.643" v="3968" actId="1076"/>
          <ac:picMkLst>
            <pc:docMk/>
            <pc:sldMk cId="2555220783" sldId="332"/>
            <ac:picMk id="7" creationId="{3FA0329A-68CD-4E83-966F-168BD7C7162A}"/>
          </ac:picMkLst>
        </pc:picChg>
      </pc:sldChg>
      <pc:sldChg chg="modSp add mod ord setBg modNotesTx">
        <pc:chgData name="Cherie Goff" userId="2dcb22ca-351b-44b2-9f70-35cdea92abd0" providerId="ADAL" clId="{96D9B2FE-39CC-45AE-AA02-15993F31842C}" dt="2022-03-17T19:39:20.769" v="3799" actId="20577"/>
        <pc:sldMkLst>
          <pc:docMk/>
          <pc:sldMk cId="2297881717" sldId="333"/>
        </pc:sldMkLst>
        <pc:spChg chg="mod">
          <ac:chgData name="Cherie Goff" userId="2dcb22ca-351b-44b2-9f70-35cdea92abd0" providerId="ADAL" clId="{96D9B2FE-39CC-45AE-AA02-15993F31842C}" dt="2022-03-17T19:37:53.568" v="3786" actId="27636"/>
          <ac:spMkLst>
            <pc:docMk/>
            <pc:sldMk cId="2297881717" sldId="333"/>
            <ac:spMk id="2" creationId="{F7A46707-097C-40F8-9407-BC96B5DE9871}"/>
          </ac:spMkLst>
        </pc:spChg>
        <pc:spChg chg="mod">
          <ac:chgData name="Cherie Goff" userId="2dcb22ca-351b-44b2-9f70-35cdea92abd0" providerId="ADAL" clId="{96D9B2FE-39CC-45AE-AA02-15993F31842C}" dt="2022-03-17T19:38:42.937" v="3794" actId="1076"/>
          <ac:spMkLst>
            <pc:docMk/>
            <pc:sldMk cId="2297881717" sldId="333"/>
            <ac:spMk id="10" creationId="{B1829BE9-A971-4600-B780-AEFD8F587832}"/>
          </ac:spMkLst>
        </pc:spChg>
      </pc:sldChg>
      <pc:sldChg chg="addSp delSp modSp add mod setBg modNotesTx">
        <pc:chgData name="Cherie Goff" userId="2dcb22ca-351b-44b2-9f70-35cdea92abd0" providerId="ADAL" clId="{96D9B2FE-39CC-45AE-AA02-15993F31842C}" dt="2022-03-17T20:55:22.937" v="4123" actId="478"/>
        <pc:sldMkLst>
          <pc:docMk/>
          <pc:sldMk cId="2892079162" sldId="334"/>
        </pc:sldMkLst>
        <pc:spChg chg="add del mod">
          <ac:chgData name="Cherie Goff" userId="2dcb22ca-351b-44b2-9f70-35cdea92abd0" providerId="ADAL" clId="{96D9B2FE-39CC-45AE-AA02-15993F31842C}" dt="2022-03-17T20:55:22.937" v="4123" actId="478"/>
          <ac:spMkLst>
            <pc:docMk/>
            <pc:sldMk cId="2892079162" sldId="334"/>
            <ac:spMk id="5" creationId="{1450040C-E09B-450C-B16C-8BB0C7F76FFB}"/>
          </ac:spMkLst>
        </pc:spChg>
        <pc:spChg chg="mod">
          <ac:chgData name="Cherie Goff" userId="2dcb22ca-351b-44b2-9f70-35cdea92abd0" providerId="ADAL" clId="{96D9B2FE-39CC-45AE-AA02-15993F31842C}" dt="2022-03-17T19:40:22.960" v="3805" actId="12"/>
          <ac:spMkLst>
            <pc:docMk/>
            <pc:sldMk cId="2892079162" sldId="334"/>
            <ac:spMk id="10" creationId="{B1829BE9-A971-4600-B780-AEFD8F587832}"/>
          </ac:spMkLst>
        </pc:spChg>
      </pc:sldChg>
      <pc:sldChg chg="modSp add mod setBg modNotesTx">
        <pc:chgData name="Cherie Goff" userId="2dcb22ca-351b-44b2-9f70-35cdea92abd0" providerId="ADAL" clId="{96D9B2FE-39CC-45AE-AA02-15993F31842C}" dt="2022-03-17T19:49:00.105" v="3914" actId="20577"/>
        <pc:sldMkLst>
          <pc:docMk/>
          <pc:sldMk cId="237450969" sldId="335"/>
        </pc:sldMkLst>
        <pc:spChg chg="mod">
          <ac:chgData name="Cherie Goff" userId="2dcb22ca-351b-44b2-9f70-35cdea92abd0" providerId="ADAL" clId="{96D9B2FE-39CC-45AE-AA02-15993F31842C}" dt="2022-03-17T19:44:28.233" v="3896" actId="1076"/>
          <ac:spMkLst>
            <pc:docMk/>
            <pc:sldMk cId="237450969" sldId="335"/>
            <ac:spMk id="10" creationId="{B1829BE9-A971-4600-B780-AEFD8F587832}"/>
          </ac:spMkLst>
        </pc:spChg>
      </pc:sldChg>
      <pc:sldChg chg="modSp add mod ord setBg modNotesTx">
        <pc:chgData name="Cherie Goff" userId="2dcb22ca-351b-44b2-9f70-35cdea92abd0" providerId="ADAL" clId="{96D9B2FE-39CC-45AE-AA02-15993F31842C}" dt="2022-03-17T20:04:28.084" v="3986" actId="113"/>
        <pc:sldMkLst>
          <pc:docMk/>
          <pc:sldMk cId="3049368709" sldId="336"/>
        </pc:sldMkLst>
        <pc:spChg chg="mod">
          <ac:chgData name="Cherie Goff" userId="2dcb22ca-351b-44b2-9f70-35cdea92abd0" providerId="ADAL" clId="{96D9B2FE-39CC-45AE-AA02-15993F31842C}" dt="2022-03-17T19:52:52.873" v="3947" actId="20577"/>
          <ac:spMkLst>
            <pc:docMk/>
            <pc:sldMk cId="3049368709" sldId="336"/>
            <ac:spMk id="2" creationId="{F7A46707-097C-40F8-9407-BC96B5DE9871}"/>
          </ac:spMkLst>
        </pc:spChg>
        <pc:spChg chg="mod">
          <ac:chgData name="Cherie Goff" userId="2dcb22ca-351b-44b2-9f70-35cdea92abd0" providerId="ADAL" clId="{96D9B2FE-39CC-45AE-AA02-15993F31842C}" dt="2022-03-17T19:53:20.477" v="3951" actId="12"/>
          <ac:spMkLst>
            <pc:docMk/>
            <pc:sldMk cId="3049368709" sldId="336"/>
            <ac:spMk id="10" creationId="{B1829BE9-A971-4600-B780-AEFD8F587832}"/>
          </ac:spMkLst>
        </pc:spChg>
      </pc:sldChg>
    </pc:docChg>
  </pc:docChgLst>
  <pc:docChgLst>
    <pc:chgData name="Cherie Goff" userId="2dcb22ca-351b-44b2-9f70-35cdea92abd0" providerId="ADAL" clId="{0E1C0C50-9943-459C-B232-10EB69736AEB}"/>
    <pc:docChg chg="undo custSel addSld delSld modSld sldOrd modMainMaster">
      <pc:chgData name="Cherie Goff" userId="2dcb22ca-351b-44b2-9f70-35cdea92abd0" providerId="ADAL" clId="{0E1C0C50-9943-459C-B232-10EB69736AEB}" dt="2021-10-20T20:15:33.530" v="1660" actId="33524"/>
      <pc:docMkLst>
        <pc:docMk/>
      </pc:docMkLst>
      <pc:sldChg chg="delSp modSp mod modNotesTx">
        <pc:chgData name="Cherie Goff" userId="2dcb22ca-351b-44b2-9f70-35cdea92abd0" providerId="ADAL" clId="{0E1C0C50-9943-459C-B232-10EB69736AEB}" dt="2021-10-20T18:21:18.816" v="259" actId="20577"/>
        <pc:sldMkLst>
          <pc:docMk/>
          <pc:sldMk cId="0" sldId="256"/>
        </pc:sldMkLst>
        <pc:spChg chg="mod">
          <ac:chgData name="Cherie Goff" userId="2dcb22ca-351b-44b2-9f70-35cdea92abd0" providerId="ADAL" clId="{0E1C0C50-9943-459C-B232-10EB69736AEB}" dt="2021-10-20T17:41:31.140" v="7"/>
          <ac:spMkLst>
            <pc:docMk/>
            <pc:sldMk cId="0" sldId="256"/>
            <ac:spMk id="2" creationId="{00000000-0000-0000-0000-000000000000}"/>
          </ac:spMkLst>
        </pc:spChg>
        <pc:spChg chg="mod topLvl">
          <ac:chgData name="Cherie Goff" userId="2dcb22ca-351b-44b2-9f70-35cdea92abd0" providerId="ADAL" clId="{0E1C0C50-9943-459C-B232-10EB69736AEB}" dt="2021-10-20T17:43:21.586" v="13" actId="14100"/>
          <ac:spMkLst>
            <pc:docMk/>
            <pc:sldMk cId="0" sldId="256"/>
            <ac:spMk id="4" creationId="{00000000-0000-0000-0000-000000000000}"/>
          </ac:spMkLst>
        </pc:spChg>
        <pc:spChg chg="mod">
          <ac:chgData name="Cherie Goff" userId="2dcb22ca-351b-44b2-9f70-35cdea92abd0" providerId="ADAL" clId="{0E1C0C50-9943-459C-B232-10EB69736AEB}" dt="2021-10-20T17:43:15.012" v="12" actId="14100"/>
          <ac:spMkLst>
            <pc:docMk/>
            <pc:sldMk cId="0" sldId="256"/>
            <ac:spMk id="6" creationId="{00000000-0000-0000-0000-000000000000}"/>
          </ac:spMkLst>
        </pc:spChg>
        <pc:spChg chg="mod">
          <ac:chgData name="Cherie Goff" userId="2dcb22ca-351b-44b2-9f70-35cdea92abd0" providerId="ADAL" clId="{0E1C0C50-9943-459C-B232-10EB69736AEB}" dt="2021-10-20T18:09:37.671" v="169" actId="20577"/>
          <ac:spMkLst>
            <pc:docMk/>
            <pc:sldMk cId="0" sldId="256"/>
            <ac:spMk id="9" creationId="{00000000-0000-0000-0000-000000000000}"/>
          </ac:spMkLst>
        </pc:spChg>
        <pc:spChg chg="mod">
          <ac:chgData name="Cherie Goff" userId="2dcb22ca-351b-44b2-9f70-35cdea92abd0" providerId="ADAL" clId="{0E1C0C50-9943-459C-B232-10EB69736AEB}" dt="2021-10-20T17:41:31.140" v="7"/>
          <ac:spMkLst>
            <pc:docMk/>
            <pc:sldMk cId="0" sldId="256"/>
            <ac:spMk id="10" creationId="{00000000-0000-0000-0000-000000000000}"/>
          </ac:spMkLst>
        </pc:spChg>
        <pc:grpChg chg="del mod">
          <ac:chgData name="Cherie Goff" userId="2dcb22ca-351b-44b2-9f70-35cdea92abd0" providerId="ADAL" clId="{0E1C0C50-9943-459C-B232-10EB69736AEB}" dt="2021-10-20T17:43:08.943" v="11" actId="478"/>
          <ac:grpSpMkLst>
            <pc:docMk/>
            <pc:sldMk cId="0" sldId="256"/>
            <ac:grpSpMk id="3" creationId="{00000000-0000-0000-0000-000000000000}"/>
          </ac:grpSpMkLst>
        </pc:grpChg>
        <pc:picChg chg="del mod topLvl">
          <ac:chgData name="Cherie Goff" userId="2dcb22ca-351b-44b2-9f70-35cdea92abd0" providerId="ADAL" clId="{0E1C0C50-9943-459C-B232-10EB69736AEB}" dt="2021-10-20T17:43:08.943" v="11" actId="478"/>
          <ac:picMkLst>
            <pc:docMk/>
            <pc:sldMk cId="0" sldId="256"/>
            <ac:picMk id="5" creationId="{00000000-0000-0000-0000-000000000000}"/>
          </ac:picMkLst>
        </pc:picChg>
        <pc:picChg chg="mod">
          <ac:chgData name="Cherie Goff" userId="2dcb22ca-351b-44b2-9f70-35cdea92abd0" providerId="ADAL" clId="{0E1C0C50-9943-459C-B232-10EB69736AEB}" dt="2021-10-20T17:41:31.140" v="7"/>
          <ac:picMkLst>
            <pc:docMk/>
            <pc:sldMk cId="0" sldId="256"/>
            <ac:picMk id="7" creationId="{00000000-0000-0000-0000-000000000000}"/>
          </ac:picMkLst>
        </pc:picChg>
        <pc:picChg chg="mod">
          <ac:chgData name="Cherie Goff" userId="2dcb22ca-351b-44b2-9f70-35cdea92abd0" providerId="ADAL" clId="{0E1C0C50-9943-459C-B232-10EB69736AEB}" dt="2021-10-20T17:41:31.140" v="7"/>
          <ac:picMkLst>
            <pc:docMk/>
            <pc:sldMk cId="0" sldId="256"/>
            <ac:picMk id="8" creationId="{00000000-0000-0000-0000-000000000000}"/>
          </ac:picMkLst>
        </pc:picChg>
      </pc:sldChg>
      <pc:sldChg chg="addSp delSp modSp del mod">
        <pc:chgData name="Cherie Goff" userId="2dcb22ca-351b-44b2-9f70-35cdea92abd0" providerId="ADAL" clId="{0E1C0C50-9943-459C-B232-10EB69736AEB}" dt="2021-10-20T17:46:45.204" v="56" actId="47"/>
        <pc:sldMkLst>
          <pc:docMk/>
          <pc:sldMk cId="0" sldId="257"/>
        </pc:sldMkLst>
        <pc:spChg chg="mod">
          <ac:chgData name="Cherie Goff" userId="2dcb22ca-351b-44b2-9f70-35cdea92abd0" providerId="ADAL" clId="{0E1C0C50-9943-459C-B232-10EB69736AEB}" dt="2021-10-20T17:41:31.140" v="7"/>
          <ac:spMkLst>
            <pc:docMk/>
            <pc:sldMk cId="0" sldId="257"/>
            <ac:spMk id="2" creationId="{00000000-0000-0000-0000-000000000000}"/>
          </ac:spMkLst>
        </pc:spChg>
        <pc:spChg chg="mod">
          <ac:chgData name="Cherie Goff" userId="2dcb22ca-351b-44b2-9f70-35cdea92abd0" providerId="ADAL" clId="{0E1C0C50-9943-459C-B232-10EB69736AEB}" dt="2021-10-20T17:41:31.140" v="7"/>
          <ac:spMkLst>
            <pc:docMk/>
            <pc:sldMk cId="0" sldId="257"/>
            <ac:spMk id="4" creationId="{00000000-0000-0000-0000-000000000000}"/>
          </ac:spMkLst>
        </pc:spChg>
        <pc:spChg chg="mod">
          <ac:chgData name="Cherie Goff" userId="2dcb22ca-351b-44b2-9f70-35cdea92abd0" providerId="ADAL" clId="{0E1C0C50-9943-459C-B232-10EB69736AEB}" dt="2021-10-20T17:41:31.140" v="7"/>
          <ac:spMkLst>
            <pc:docMk/>
            <pc:sldMk cId="0" sldId="257"/>
            <ac:spMk id="5" creationId="{00000000-0000-0000-0000-000000000000}"/>
          </ac:spMkLst>
        </pc:spChg>
        <pc:spChg chg="del mod">
          <ac:chgData name="Cherie Goff" userId="2dcb22ca-351b-44b2-9f70-35cdea92abd0" providerId="ADAL" clId="{0E1C0C50-9943-459C-B232-10EB69736AEB}" dt="2021-10-20T17:46:14.207" v="50" actId="478"/>
          <ac:spMkLst>
            <pc:docMk/>
            <pc:sldMk cId="0" sldId="257"/>
            <ac:spMk id="6" creationId="{00000000-0000-0000-0000-000000000000}"/>
          </ac:spMkLst>
        </pc:spChg>
        <pc:spChg chg="del mod">
          <ac:chgData name="Cherie Goff" userId="2dcb22ca-351b-44b2-9f70-35cdea92abd0" providerId="ADAL" clId="{0E1C0C50-9943-459C-B232-10EB69736AEB}" dt="2021-10-20T17:46:18.198" v="52" actId="478"/>
          <ac:spMkLst>
            <pc:docMk/>
            <pc:sldMk cId="0" sldId="257"/>
            <ac:spMk id="7" creationId="{00000000-0000-0000-0000-000000000000}"/>
          </ac:spMkLst>
        </pc:spChg>
        <pc:spChg chg="del mod">
          <ac:chgData name="Cherie Goff" userId="2dcb22ca-351b-44b2-9f70-35cdea92abd0" providerId="ADAL" clId="{0E1C0C50-9943-459C-B232-10EB69736AEB}" dt="2021-10-20T17:44:36.614" v="31" actId="21"/>
          <ac:spMkLst>
            <pc:docMk/>
            <pc:sldMk cId="0" sldId="257"/>
            <ac:spMk id="8" creationId="{00000000-0000-0000-0000-000000000000}"/>
          </ac:spMkLst>
        </pc:spChg>
        <pc:spChg chg="del mod">
          <ac:chgData name="Cherie Goff" userId="2dcb22ca-351b-44b2-9f70-35cdea92abd0" providerId="ADAL" clId="{0E1C0C50-9943-459C-B232-10EB69736AEB}" dt="2021-10-20T17:46:16.774" v="51" actId="478"/>
          <ac:spMkLst>
            <pc:docMk/>
            <pc:sldMk cId="0" sldId="257"/>
            <ac:spMk id="9" creationId="{00000000-0000-0000-0000-000000000000}"/>
          </ac:spMkLst>
        </pc:spChg>
        <pc:spChg chg="del mod">
          <ac:chgData name="Cherie Goff" userId="2dcb22ca-351b-44b2-9f70-35cdea92abd0" providerId="ADAL" clId="{0E1C0C50-9943-459C-B232-10EB69736AEB}" dt="2021-10-20T17:46:19.607" v="53" actId="478"/>
          <ac:spMkLst>
            <pc:docMk/>
            <pc:sldMk cId="0" sldId="257"/>
            <ac:spMk id="10" creationId="{00000000-0000-0000-0000-000000000000}"/>
          </ac:spMkLst>
        </pc:spChg>
        <pc:spChg chg="del">
          <ac:chgData name="Cherie Goff" userId="2dcb22ca-351b-44b2-9f70-35cdea92abd0" providerId="ADAL" clId="{0E1C0C50-9943-459C-B232-10EB69736AEB}" dt="2021-10-20T17:39:04.886" v="3" actId="478"/>
          <ac:spMkLst>
            <pc:docMk/>
            <pc:sldMk cId="0" sldId="257"/>
            <ac:spMk id="11" creationId="{00000000-0000-0000-0000-000000000000}"/>
          </ac:spMkLst>
        </pc:spChg>
        <pc:spChg chg="add mod">
          <ac:chgData name="Cherie Goff" userId="2dcb22ca-351b-44b2-9f70-35cdea92abd0" providerId="ADAL" clId="{0E1C0C50-9943-459C-B232-10EB69736AEB}" dt="2021-10-20T17:46:01.049" v="48" actId="1076"/>
          <ac:spMkLst>
            <pc:docMk/>
            <pc:sldMk cId="0" sldId="257"/>
            <ac:spMk id="13" creationId="{2DAECD2E-43C8-4EB0-9BF0-F4ADABFD27C0}"/>
          </ac:spMkLst>
        </pc:spChg>
        <pc:grpChg chg="mod">
          <ac:chgData name="Cherie Goff" userId="2dcb22ca-351b-44b2-9f70-35cdea92abd0" providerId="ADAL" clId="{0E1C0C50-9943-459C-B232-10EB69736AEB}" dt="2021-10-20T17:41:31.140" v="7"/>
          <ac:grpSpMkLst>
            <pc:docMk/>
            <pc:sldMk cId="0" sldId="257"/>
            <ac:grpSpMk id="3" creationId="{00000000-0000-0000-0000-000000000000}"/>
          </ac:grpSpMkLst>
        </pc:grpChg>
      </pc:sldChg>
      <pc:sldChg chg="delSp modSp del mod">
        <pc:chgData name="Cherie Goff" userId="2dcb22ca-351b-44b2-9f70-35cdea92abd0" providerId="ADAL" clId="{0E1C0C50-9943-459C-B232-10EB69736AEB}" dt="2021-10-20T17:46:28.230" v="54" actId="2696"/>
        <pc:sldMkLst>
          <pc:docMk/>
          <pc:sldMk cId="0" sldId="258"/>
        </pc:sldMkLst>
        <pc:spChg chg="mod">
          <ac:chgData name="Cherie Goff" userId="2dcb22ca-351b-44b2-9f70-35cdea92abd0" providerId="ADAL" clId="{0E1C0C50-9943-459C-B232-10EB69736AEB}" dt="2021-10-20T17:41:31.140" v="7"/>
          <ac:spMkLst>
            <pc:docMk/>
            <pc:sldMk cId="0" sldId="258"/>
            <ac:spMk id="3" creationId="{00000000-0000-0000-0000-000000000000}"/>
          </ac:spMkLst>
        </pc:spChg>
        <pc:spChg chg="mod">
          <ac:chgData name="Cherie Goff" userId="2dcb22ca-351b-44b2-9f70-35cdea92abd0" providerId="ADAL" clId="{0E1C0C50-9943-459C-B232-10EB69736AEB}" dt="2021-10-20T17:41:31.140" v="7"/>
          <ac:spMkLst>
            <pc:docMk/>
            <pc:sldMk cId="0" sldId="258"/>
            <ac:spMk id="6" creationId="{00000000-0000-0000-0000-000000000000}"/>
          </ac:spMkLst>
        </pc:spChg>
        <pc:spChg chg="mod">
          <ac:chgData name="Cherie Goff" userId="2dcb22ca-351b-44b2-9f70-35cdea92abd0" providerId="ADAL" clId="{0E1C0C50-9943-459C-B232-10EB69736AEB}" dt="2021-10-20T17:41:31.140" v="7"/>
          <ac:spMkLst>
            <pc:docMk/>
            <pc:sldMk cId="0" sldId="258"/>
            <ac:spMk id="7" creationId="{00000000-0000-0000-0000-000000000000}"/>
          </ac:spMkLst>
        </pc:spChg>
        <pc:spChg chg="mod">
          <ac:chgData name="Cherie Goff" userId="2dcb22ca-351b-44b2-9f70-35cdea92abd0" providerId="ADAL" clId="{0E1C0C50-9943-459C-B232-10EB69736AEB}" dt="2021-10-20T17:41:31.140" v="7"/>
          <ac:spMkLst>
            <pc:docMk/>
            <pc:sldMk cId="0" sldId="258"/>
            <ac:spMk id="8" creationId="{00000000-0000-0000-0000-000000000000}"/>
          </ac:spMkLst>
        </pc:spChg>
        <pc:spChg chg="mod">
          <ac:chgData name="Cherie Goff" userId="2dcb22ca-351b-44b2-9f70-35cdea92abd0" providerId="ADAL" clId="{0E1C0C50-9943-459C-B232-10EB69736AEB}" dt="2021-10-20T17:41:31.140" v="7"/>
          <ac:spMkLst>
            <pc:docMk/>
            <pc:sldMk cId="0" sldId="258"/>
            <ac:spMk id="9" creationId="{00000000-0000-0000-0000-000000000000}"/>
          </ac:spMkLst>
        </pc:spChg>
        <pc:spChg chg="mod">
          <ac:chgData name="Cherie Goff" userId="2dcb22ca-351b-44b2-9f70-35cdea92abd0" providerId="ADAL" clId="{0E1C0C50-9943-459C-B232-10EB69736AEB}" dt="2021-10-20T17:41:31.140" v="7"/>
          <ac:spMkLst>
            <pc:docMk/>
            <pc:sldMk cId="0" sldId="258"/>
            <ac:spMk id="10" creationId="{00000000-0000-0000-0000-000000000000}"/>
          </ac:spMkLst>
        </pc:spChg>
        <pc:spChg chg="mod">
          <ac:chgData name="Cherie Goff" userId="2dcb22ca-351b-44b2-9f70-35cdea92abd0" providerId="ADAL" clId="{0E1C0C50-9943-459C-B232-10EB69736AEB}" dt="2021-10-20T17:41:31.140" v="7"/>
          <ac:spMkLst>
            <pc:docMk/>
            <pc:sldMk cId="0" sldId="258"/>
            <ac:spMk id="11" creationId="{00000000-0000-0000-0000-000000000000}"/>
          </ac:spMkLst>
        </pc:spChg>
        <pc:spChg chg="del">
          <ac:chgData name="Cherie Goff" userId="2dcb22ca-351b-44b2-9f70-35cdea92abd0" providerId="ADAL" clId="{0E1C0C50-9943-459C-B232-10EB69736AEB}" dt="2021-10-20T17:39:07.742" v="4" actId="478"/>
          <ac:spMkLst>
            <pc:docMk/>
            <pc:sldMk cId="0" sldId="258"/>
            <ac:spMk id="12" creationId="{00000000-0000-0000-0000-000000000000}"/>
          </ac:spMkLst>
        </pc:spChg>
        <pc:picChg chg="mod">
          <ac:chgData name="Cherie Goff" userId="2dcb22ca-351b-44b2-9f70-35cdea92abd0" providerId="ADAL" clId="{0E1C0C50-9943-459C-B232-10EB69736AEB}" dt="2021-10-20T17:41:31.140" v="7"/>
          <ac:picMkLst>
            <pc:docMk/>
            <pc:sldMk cId="0" sldId="258"/>
            <ac:picMk id="2" creationId="{00000000-0000-0000-0000-000000000000}"/>
          </ac:picMkLst>
        </pc:picChg>
        <pc:picChg chg="mod">
          <ac:chgData name="Cherie Goff" userId="2dcb22ca-351b-44b2-9f70-35cdea92abd0" providerId="ADAL" clId="{0E1C0C50-9943-459C-B232-10EB69736AEB}" dt="2021-10-20T17:41:31.140" v="7"/>
          <ac:picMkLst>
            <pc:docMk/>
            <pc:sldMk cId="0" sldId="258"/>
            <ac:picMk id="4" creationId="{00000000-0000-0000-0000-000000000000}"/>
          </ac:picMkLst>
        </pc:picChg>
        <pc:picChg chg="mod">
          <ac:chgData name="Cherie Goff" userId="2dcb22ca-351b-44b2-9f70-35cdea92abd0" providerId="ADAL" clId="{0E1C0C50-9943-459C-B232-10EB69736AEB}" dt="2021-10-20T17:41:31.140" v="7"/>
          <ac:picMkLst>
            <pc:docMk/>
            <pc:sldMk cId="0" sldId="258"/>
            <ac:picMk id="5" creationId="{00000000-0000-0000-0000-000000000000}"/>
          </ac:picMkLst>
        </pc:picChg>
      </pc:sldChg>
      <pc:sldChg chg="modSp del">
        <pc:chgData name="Cherie Goff" userId="2dcb22ca-351b-44b2-9f70-35cdea92abd0" providerId="ADAL" clId="{0E1C0C50-9943-459C-B232-10EB69736AEB}" dt="2021-10-20T17:46:43.889" v="55" actId="47"/>
        <pc:sldMkLst>
          <pc:docMk/>
          <pc:sldMk cId="0" sldId="259"/>
        </pc:sldMkLst>
        <pc:spChg chg="mod">
          <ac:chgData name="Cherie Goff" userId="2dcb22ca-351b-44b2-9f70-35cdea92abd0" providerId="ADAL" clId="{0E1C0C50-9943-459C-B232-10EB69736AEB}" dt="2021-10-20T17:41:31.140" v="7"/>
          <ac:spMkLst>
            <pc:docMk/>
            <pc:sldMk cId="0" sldId="259"/>
            <ac:spMk id="3" creationId="{00000000-0000-0000-0000-000000000000}"/>
          </ac:spMkLst>
        </pc:spChg>
        <pc:spChg chg="mod">
          <ac:chgData name="Cherie Goff" userId="2dcb22ca-351b-44b2-9f70-35cdea92abd0" providerId="ADAL" clId="{0E1C0C50-9943-459C-B232-10EB69736AEB}" dt="2021-10-20T17:41:31.140" v="7"/>
          <ac:spMkLst>
            <pc:docMk/>
            <pc:sldMk cId="0" sldId="259"/>
            <ac:spMk id="8" creationId="{00000000-0000-0000-0000-000000000000}"/>
          </ac:spMkLst>
        </pc:spChg>
        <pc:spChg chg="mod">
          <ac:chgData name="Cherie Goff" userId="2dcb22ca-351b-44b2-9f70-35cdea92abd0" providerId="ADAL" clId="{0E1C0C50-9943-459C-B232-10EB69736AEB}" dt="2021-10-20T17:41:31.140" v="7"/>
          <ac:spMkLst>
            <pc:docMk/>
            <pc:sldMk cId="0" sldId="259"/>
            <ac:spMk id="9" creationId="{00000000-0000-0000-0000-000000000000}"/>
          </ac:spMkLst>
        </pc:spChg>
        <pc:spChg chg="mod">
          <ac:chgData name="Cherie Goff" userId="2dcb22ca-351b-44b2-9f70-35cdea92abd0" providerId="ADAL" clId="{0E1C0C50-9943-459C-B232-10EB69736AEB}" dt="2021-10-20T17:41:31.140" v="7"/>
          <ac:spMkLst>
            <pc:docMk/>
            <pc:sldMk cId="0" sldId="259"/>
            <ac:spMk id="11" creationId="{00000000-0000-0000-0000-000000000000}"/>
          </ac:spMkLst>
        </pc:spChg>
        <pc:spChg chg="mod">
          <ac:chgData name="Cherie Goff" userId="2dcb22ca-351b-44b2-9f70-35cdea92abd0" providerId="ADAL" clId="{0E1C0C50-9943-459C-B232-10EB69736AEB}" dt="2021-10-20T17:41:31.140" v="7"/>
          <ac:spMkLst>
            <pc:docMk/>
            <pc:sldMk cId="0" sldId="259"/>
            <ac:spMk id="12" creationId="{00000000-0000-0000-0000-000000000000}"/>
          </ac:spMkLst>
        </pc:spChg>
        <pc:spChg chg="mod">
          <ac:chgData name="Cherie Goff" userId="2dcb22ca-351b-44b2-9f70-35cdea92abd0" providerId="ADAL" clId="{0E1C0C50-9943-459C-B232-10EB69736AEB}" dt="2021-10-20T17:41:31.140" v="7"/>
          <ac:spMkLst>
            <pc:docMk/>
            <pc:sldMk cId="0" sldId="259"/>
            <ac:spMk id="13" creationId="{00000000-0000-0000-0000-000000000000}"/>
          </ac:spMkLst>
        </pc:spChg>
        <pc:spChg chg="mod">
          <ac:chgData name="Cherie Goff" userId="2dcb22ca-351b-44b2-9f70-35cdea92abd0" providerId="ADAL" clId="{0E1C0C50-9943-459C-B232-10EB69736AEB}" dt="2021-10-20T17:41:31.140" v="7"/>
          <ac:spMkLst>
            <pc:docMk/>
            <pc:sldMk cId="0" sldId="259"/>
            <ac:spMk id="14" creationId="{00000000-0000-0000-0000-000000000000}"/>
          </ac:spMkLst>
        </pc:spChg>
        <pc:spChg chg="mod">
          <ac:chgData name="Cherie Goff" userId="2dcb22ca-351b-44b2-9f70-35cdea92abd0" providerId="ADAL" clId="{0E1C0C50-9943-459C-B232-10EB69736AEB}" dt="2021-10-20T17:41:31.140" v="7"/>
          <ac:spMkLst>
            <pc:docMk/>
            <pc:sldMk cId="0" sldId="259"/>
            <ac:spMk id="15" creationId="{00000000-0000-0000-0000-000000000000}"/>
          </ac:spMkLst>
        </pc:spChg>
        <pc:spChg chg="mod">
          <ac:chgData name="Cherie Goff" userId="2dcb22ca-351b-44b2-9f70-35cdea92abd0" providerId="ADAL" clId="{0E1C0C50-9943-459C-B232-10EB69736AEB}" dt="2021-10-20T17:41:31.140" v="7"/>
          <ac:spMkLst>
            <pc:docMk/>
            <pc:sldMk cId="0" sldId="259"/>
            <ac:spMk id="16" creationId="{00000000-0000-0000-0000-000000000000}"/>
          </ac:spMkLst>
        </pc:spChg>
        <pc:spChg chg="mod">
          <ac:chgData name="Cherie Goff" userId="2dcb22ca-351b-44b2-9f70-35cdea92abd0" providerId="ADAL" clId="{0E1C0C50-9943-459C-B232-10EB69736AEB}" dt="2021-10-20T17:41:31.140" v="7"/>
          <ac:spMkLst>
            <pc:docMk/>
            <pc:sldMk cId="0" sldId="259"/>
            <ac:spMk id="18" creationId="{00000000-0000-0000-0000-000000000000}"/>
          </ac:spMkLst>
        </pc:spChg>
        <pc:spChg chg="mod">
          <ac:chgData name="Cherie Goff" userId="2dcb22ca-351b-44b2-9f70-35cdea92abd0" providerId="ADAL" clId="{0E1C0C50-9943-459C-B232-10EB69736AEB}" dt="2021-10-20T17:41:31.140" v="7"/>
          <ac:spMkLst>
            <pc:docMk/>
            <pc:sldMk cId="0" sldId="259"/>
            <ac:spMk id="19" creationId="{00000000-0000-0000-0000-000000000000}"/>
          </ac:spMkLst>
        </pc:spChg>
        <pc:spChg chg="mod">
          <ac:chgData name="Cherie Goff" userId="2dcb22ca-351b-44b2-9f70-35cdea92abd0" providerId="ADAL" clId="{0E1C0C50-9943-459C-B232-10EB69736AEB}" dt="2021-10-20T17:41:31.140" v="7"/>
          <ac:spMkLst>
            <pc:docMk/>
            <pc:sldMk cId="0" sldId="259"/>
            <ac:spMk id="20" creationId="{00000000-0000-0000-0000-000000000000}"/>
          </ac:spMkLst>
        </pc:spChg>
        <pc:spChg chg="mod">
          <ac:chgData name="Cherie Goff" userId="2dcb22ca-351b-44b2-9f70-35cdea92abd0" providerId="ADAL" clId="{0E1C0C50-9943-459C-B232-10EB69736AEB}" dt="2021-10-20T17:41:31.140" v="7"/>
          <ac:spMkLst>
            <pc:docMk/>
            <pc:sldMk cId="0" sldId="259"/>
            <ac:spMk id="21" creationId="{00000000-0000-0000-0000-000000000000}"/>
          </ac:spMkLst>
        </pc:spChg>
        <pc:spChg chg="mod">
          <ac:chgData name="Cherie Goff" userId="2dcb22ca-351b-44b2-9f70-35cdea92abd0" providerId="ADAL" clId="{0E1C0C50-9943-459C-B232-10EB69736AEB}" dt="2021-10-20T17:41:31.140" v="7"/>
          <ac:spMkLst>
            <pc:docMk/>
            <pc:sldMk cId="0" sldId="259"/>
            <ac:spMk id="22" creationId="{00000000-0000-0000-0000-000000000000}"/>
          </ac:spMkLst>
        </pc:spChg>
        <pc:spChg chg="mod">
          <ac:chgData name="Cherie Goff" userId="2dcb22ca-351b-44b2-9f70-35cdea92abd0" providerId="ADAL" clId="{0E1C0C50-9943-459C-B232-10EB69736AEB}" dt="2021-10-20T17:41:31.140" v="7"/>
          <ac:spMkLst>
            <pc:docMk/>
            <pc:sldMk cId="0" sldId="259"/>
            <ac:spMk id="23" creationId="{00000000-0000-0000-0000-000000000000}"/>
          </ac:spMkLst>
        </pc:spChg>
        <pc:spChg chg="mod">
          <ac:chgData name="Cherie Goff" userId="2dcb22ca-351b-44b2-9f70-35cdea92abd0" providerId="ADAL" clId="{0E1C0C50-9943-459C-B232-10EB69736AEB}" dt="2021-10-20T17:41:31.140" v="7"/>
          <ac:spMkLst>
            <pc:docMk/>
            <pc:sldMk cId="0" sldId="259"/>
            <ac:spMk id="24" creationId="{00000000-0000-0000-0000-000000000000}"/>
          </ac:spMkLst>
        </pc:spChg>
        <pc:spChg chg="mod">
          <ac:chgData name="Cherie Goff" userId="2dcb22ca-351b-44b2-9f70-35cdea92abd0" providerId="ADAL" clId="{0E1C0C50-9943-459C-B232-10EB69736AEB}" dt="2021-10-20T17:41:31.140" v="7"/>
          <ac:spMkLst>
            <pc:docMk/>
            <pc:sldMk cId="0" sldId="259"/>
            <ac:spMk id="25" creationId="{00000000-0000-0000-0000-000000000000}"/>
          </ac:spMkLst>
        </pc:spChg>
        <pc:spChg chg="mod">
          <ac:chgData name="Cherie Goff" userId="2dcb22ca-351b-44b2-9f70-35cdea92abd0" providerId="ADAL" clId="{0E1C0C50-9943-459C-B232-10EB69736AEB}" dt="2021-10-20T17:41:31.140" v="7"/>
          <ac:spMkLst>
            <pc:docMk/>
            <pc:sldMk cId="0" sldId="259"/>
            <ac:spMk id="26" creationId="{00000000-0000-0000-0000-000000000000}"/>
          </ac:spMkLst>
        </pc:spChg>
        <pc:grpChg chg="mod">
          <ac:chgData name="Cherie Goff" userId="2dcb22ca-351b-44b2-9f70-35cdea92abd0" providerId="ADAL" clId="{0E1C0C50-9943-459C-B232-10EB69736AEB}" dt="2021-10-20T17:41:31.140" v="7"/>
          <ac:grpSpMkLst>
            <pc:docMk/>
            <pc:sldMk cId="0" sldId="259"/>
            <ac:grpSpMk id="2" creationId="{00000000-0000-0000-0000-000000000000}"/>
          </ac:grpSpMkLst>
        </pc:grpChg>
        <pc:grpChg chg="mod">
          <ac:chgData name="Cherie Goff" userId="2dcb22ca-351b-44b2-9f70-35cdea92abd0" providerId="ADAL" clId="{0E1C0C50-9943-459C-B232-10EB69736AEB}" dt="2021-10-20T17:41:31.140" v="7"/>
          <ac:grpSpMkLst>
            <pc:docMk/>
            <pc:sldMk cId="0" sldId="259"/>
            <ac:grpSpMk id="7" creationId="{00000000-0000-0000-0000-000000000000}"/>
          </ac:grpSpMkLst>
        </pc:grpChg>
        <pc:grpChg chg="mod">
          <ac:chgData name="Cherie Goff" userId="2dcb22ca-351b-44b2-9f70-35cdea92abd0" providerId="ADAL" clId="{0E1C0C50-9943-459C-B232-10EB69736AEB}" dt="2021-10-20T17:41:31.140" v="7"/>
          <ac:grpSpMkLst>
            <pc:docMk/>
            <pc:sldMk cId="0" sldId="259"/>
            <ac:grpSpMk id="10" creationId="{00000000-0000-0000-0000-000000000000}"/>
          </ac:grpSpMkLst>
        </pc:grpChg>
        <pc:grpChg chg="mod">
          <ac:chgData name="Cherie Goff" userId="2dcb22ca-351b-44b2-9f70-35cdea92abd0" providerId="ADAL" clId="{0E1C0C50-9943-459C-B232-10EB69736AEB}" dt="2021-10-20T17:41:31.140" v="7"/>
          <ac:grpSpMkLst>
            <pc:docMk/>
            <pc:sldMk cId="0" sldId="259"/>
            <ac:grpSpMk id="17" creationId="{00000000-0000-0000-0000-000000000000}"/>
          </ac:grpSpMkLst>
        </pc:grpChg>
        <pc:picChg chg="mod">
          <ac:chgData name="Cherie Goff" userId="2dcb22ca-351b-44b2-9f70-35cdea92abd0" providerId="ADAL" clId="{0E1C0C50-9943-459C-B232-10EB69736AEB}" dt="2021-10-20T17:41:31.140" v="7"/>
          <ac:picMkLst>
            <pc:docMk/>
            <pc:sldMk cId="0" sldId="259"/>
            <ac:picMk id="4" creationId="{00000000-0000-0000-0000-000000000000}"/>
          </ac:picMkLst>
        </pc:picChg>
        <pc:picChg chg="mod">
          <ac:chgData name="Cherie Goff" userId="2dcb22ca-351b-44b2-9f70-35cdea92abd0" providerId="ADAL" clId="{0E1C0C50-9943-459C-B232-10EB69736AEB}" dt="2021-10-20T17:41:31.140" v="7"/>
          <ac:picMkLst>
            <pc:docMk/>
            <pc:sldMk cId="0" sldId="259"/>
            <ac:picMk id="5" creationId="{00000000-0000-0000-0000-000000000000}"/>
          </ac:picMkLst>
        </pc:picChg>
        <pc:picChg chg="mod">
          <ac:chgData name="Cherie Goff" userId="2dcb22ca-351b-44b2-9f70-35cdea92abd0" providerId="ADAL" clId="{0E1C0C50-9943-459C-B232-10EB69736AEB}" dt="2021-10-20T17:41:31.140" v="7"/>
          <ac:picMkLst>
            <pc:docMk/>
            <pc:sldMk cId="0" sldId="259"/>
            <ac:picMk id="6" creationId="{00000000-0000-0000-0000-000000000000}"/>
          </ac:picMkLst>
        </pc:picChg>
      </pc:sldChg>
      <pc:sldChg chg="addSp delSp modSp del mod">
        <pc:chgData name="Cherie Goff" userId="2dcb22ca-351b-44b2-9f70-35cdea92abd0" providerId="ADAL" clId="{0E1C0C50-9943-459C-B232-10EB69736AEB}" dt="2021-10-20T18:00:42.874" v="108" actId="2696"/>
        <pc:sldMkLst>
          <pc:docMk/>
          <pc:sldMk cId="0" sldId="260"/>
        </pc:sldMkLst>
        <pc:spChg chg="mod">
          <ac:chgData name="Cherie Goff" userId="2dcb22ca-351b-44b2-9f70-35cdea92abd0" providerId="ADAL" clId="{0E1C0C50-9943-459C-B232-10EB69736AEB}" dt="2021-10-20T17:41:31.140" v="7"/>
          <ac:spMkLst>
            <pc:docMk/>
            <pc:sldMk cId="0" sldId="260"/>
            <ac:spMk id="2" creationId="{00000000-0000-0000-0000-000000000000}"/>
          </ac:spMkLst>
        </pc:spChg>
        <pc:spChg chg="del mod topLvl">
          <ac:chgData name="Cherie Goff" userId="2dcb22ca-351b-44b2-9f70-35cdea92abd0" providerId="ADAL" clId="{0E1C0C50-9943-459C-B232-10EB69736AEB}" dt="2021-10-20T18:00:39.375" v="107" actId="478"/>
          <ac:spMkLst>
            <pc:docMk/>
            <pc:sldMk cId="0" sldId="260"/>
            <ac:spMk id="4" creationId="{00000000-0000-0000-0000-000000000000}"/>
          </ac:spMkLst>
        </pc:spChg>
        <pc:spChg chg="mod">
          <ac:chgData name="Cherie Goff" userId="2dcb22ca-351b-44b2-9f70-35cdea92abd0" providerId="ADAL" clId="{0E1C0C50-9943-459C-B232-10EB69736AEB}" dt="2021-10-20T17:59:14.525" v="93" actId="20577"/>
          <ac:spMkLst>
            <pc:docMk/>
            <pc:sldMk cId="0" sldId="260"/>
            <ac:spMk id="8" creationId="{00000000-0000-0000-0000-000000000000}"/>
          </ac:spMkLst>
        </pc:spChg>
        <pc:spChg chg="del mod">
          <ac:chgData name="Cherie Goff" userId="2dcb22ca-351b-44b2-9f70-35cdea92abd0" providerId="ADAL" clId="{0E1C0C50-9943-459C-B232-10EB69736AEB}" dt="2021-10-20T17:59:18.754" v="94" actId="478"/>
          <ac:spMkLst>
            <pc:docMk/>
            <pc:sldMk cId="0" sldId="260"/>
            <ac:spMk id="9" creationId="{00000000-0000-0000-0000-000000000000}"/>
          </ac:spMkLst>
        </pc:spChg>
        <pc:spChg chg="del mod">
          <ac:chgData name="Cherie Goff" userId="2dcb22ca-351b-44b2-9f70-35cdea92abd0" providerId="ADAL" clId="{0E1C0C50-9943-459C-B232-10EB69736AEB}" dt="2021-10-20T17:59:22.584" v="95" actId="478"/>
          <ac:spMkLst>
            <pc:docMk/>
            <pc:sldMk cId="0" sldId="260"/>
            <ac:spMk id="10" creationId="{00000000-0000-0000-0000-000000000000}"/>
          </ac:spMkLst>
        </pc:spChg>
        <pc:spChg chg="del mod topLvl">
          <ac:chgData name="Cherie Goff" userId="2dcb22ca-351b-44b2-9f70-35cdea92abd0" providerId="ADAL" clId="{0E1C0C50-9943-459C-B232-10EB69736AEB}" dt="2021-10-20T17:47:08.543" v="68" actId="478"/>
          <ac:spMkLst>
            <pc:docMk/>
            <pc:sldMk cId="0" sldId="260"/>
            <ac:spMk id="12" creationId="{00000000-0000-0000-0000-000000000000}"/>
          </ac:spMkLst>
        </pc:spChg>
        <pc:spChg chg="del mod topLvl">
          <ac:chgData name="Cherie Goff" userId="2dcb22ca-351b-44b2-9f70-35cdea92abd0" providerId="ADAL" clId="{0E1C0C50-9943-459C-B232-10EB69736AEB}" dt="2021-10-20T17:46:59.742" v="64" actId="478"/>
          <ac:spMkLst>
            <pc:docMk/>
            <pc:sldMk cId="0" sldId="260"/>
            <ac:spMk id="13" creationId="{00000000-0000-0000-0000-000000000000}"/>
          </ac:spMkLst>
        </pc:spChg>
        <pc:spChg chg="del mod">
          <ac:chgData name="Cherie Goff" userId="2dcb22ca-351b-44b2-9f70-35cdea92abd0" providerId="ADAL" clId="{0E1C0C50-9943-459C-B232-10EB69736AEB}" dt="2021-10-20T17:47:02.046" v="65" actId="478"/>
          <ac:spMkLst>
            <pc:docMk/>
            <pc:sldMk cId="0" sldId="260"/>
            <ac:spMk id="14" creationId="{00000000-0000-0000-0000-000000000000}"/>
          </ac:spMkLst>
        </pc:spChg>
        <pc:spChg chg="del mod">
          <ac:chgData name="Cherie Goff" userId="2dcb22ca-351b-44b2-9f70-35cdea92abd0" providerId="ADAL" clId="{0E1C0C50-9943-459C-B232-10EB69736AEB}" dt="2021-10-20T17:47:04.150" v="67" actId="478"/>
          <ac:spMkLst>
            <pc:docMk/>
            <pc:sldMk cId="0" sldId="260"/>
            <ac:spMk id="15" creationId="{00000000-0000-0000-0000-000000000000}"/>
          </ac:spMkLst>
        </pc:spChg>
        <pc:spChg chg="del mod">
          <ac:chgData name="Cherie Goff" userId="2dcb22ca-351b-44b2-9f70-35cdea92abd0" providerId="ADAL" clId="{0E1C0C50-9943-459C-B232-10EB69736AEB}" dt="2021-10-20T17:47:03.543" v="66" actId="478"/>
          <ac:spMkLst>
            <pc:docMk/>
            <pc:sldMk cId="0" sldId="260"/>
            <ac:spMk id="16" creationId="{00000000-0000-0000-0000-000000000000}"/>
          </ac:spMkLst>
        </pc:spChg>
        <pc:spChg chg="del">
          <ac:chgData name="Cherie Goff" userId="2dcb22ca-351b-44b2-9f70-35cdea92abd0" providerId="ADAL" clId="{0E1C0C50-9943-459C-B232-10EB69736AEB}" dt="2021-10-20T17:40:06.079" v="6" actId="478"/>
          <ac:spMkLst>
            <pc:docMk/>
            <pc:sldMk cId="0" sldId="260"/>
            <ac:spMk id="21" creationId="{00000000-0000-0000-0000-000000000000}"/>
          </ac:spMkLst>
        </pc:spChg>
        <pc:spChg chg="del">
          <ac:chgData name="Cherie Goff" userId="2dcb22ca-351b-44b2-9f70-35cdea92abd0" providerId="ADAL" clId="{0E1C0C50-9943-459C-B232-10EB69736AEB}" dt="2021-10-20T17:40:02.727" v="5" actId="478"/>
          <ac:spMkLst>
            <pc:docMk/>
            <pc:sldMk cId="0" sldId="260"/>
            <ac:spMk id="22" creationId="{00000000-0000-0000-0000-000000000000}"/>
          </ac:spMkLst>
        </pc:spChg>
        <pc:spChg chg="add del mod">
          <ac:chgData name="Cherie Goff" userId="2dcb22ca-351b-44b2-9f70-35cdea92abd0" providerId="ADAL" clId="{0E1C0C50-9943-459C-B232-10EB69736AEB}" dt="2021-10-20T18:00:38.174" v="106" actId="478"/>
          <ac:spMkLst>
            <pc:docMk/>
            <pc:sldMk cId="0" sldId="260"/>
            <ac:spMk id="23" creationId="{BB8A32D6-DCFE-4BF4-B7C6-4510B3D9ABDC}"/>
          </ac:spMkLst>
        </pc:spChg>
        <pc:spChg chg="add del mod">
          <ac:chgData name="Cherie Goff" userId="2dcb22ca-351b-44b2-9f70-35cdea92abd0" providerId="ADAL" clId="{0E1C0C50-9943-459C-B232-10EB69736AEB}" dt="2021-10-20T17:59:32.655" v="96" actId="478"/>
          <ac:spMkLst>
            <pc:docMk/>
            <pc:sldMk cId="0" sldId="260"/>
            <ac:spMk id="25" creationId="{A9E66DFA-EEA8-4D01-8768-F1B9DD1634DA}"/>
          </ac:spMkLst>
        </pc:spChg>
        <pc:grpChg chg="add del mod">
          <ac:chgData name="Cherie Goff" userId="2dcb22ca-351b-44b2-9f70-35cdea92abd0" providerId="ADAL" clId="{0E1C0C50-9943-459C-B232-10EB69736AEB}" dt="2021-10-20T17:59:57.718" v="101" actId="478"/>
          <ac:grpSpMkLst>
            <pc:docMk/>
            <pc:sldMk cId="0" sldId="260"/>
            <ac:grpSpMk id="3" creationId="{00000000-0000-0000-0000-000000000000}"/>
          </ac:grpSpMkLst>
        </pc:grpChg>
        <pc:grpChg chg="del mod">
          <ac:chgData name="Cherie Goff" userId="2dcb22ca-351b-44b2-9f70-35cdea92abd0" providerId="ADAL" clId="{0E1C0C50-9943-459C-B232-10EB69736AEB}" dt="2021-10-20T17:46:59.742" v="64" actId="478"/>
          <ac:grpSpMkLst>
            <pc:docMk/>
            <pc:sldMk cId="0" sldId="260"/>
            <ac:grpSpMk id="11" creationId="{00000000-0000-0000-0000-000000000000}"/>
          </ac:grpSpMkLst>
        </pc:grpChg>
        <pc:grpChg chg="del mod">
          <ac:chgData name="Cherie Goff" userId="2dcb22ca-351b-44b2-9f70-35cdea92abd0" providerId="ADAL" clId="{0E1C0C50-9943-459C-B232-10EB69736AEB}" dt="2021-10-20T17:46:56.591" v="63" actId="478"/>
          <ac:grpSpMkLst>
            <pc:docMk/>
            <pc:sldMk cId="0" sldId="260"/>
            <ac:grpSpMk id="17" creationId="{00000000-0000-0000-0000-000000000000}"/>
          </ac:grpSpMkLst>
        </pc:grpChg>
        <pc:picChg chg="del mod">
          <ac:chgData name="Cherie Goff" userId="2dcb22ca-351b-44b2-9f70-35cdea92abd0" providerId="ADAL" clId="{0E1C0C50-9943-459C-B232-10EB69736AEB}" dt="2021-10-20T17:59:54.366" v="100" actId="478"/>
          <ac:picMkLst>
            <pc:docMk/>
            <pc:sldMk cId="0" sldId="260"/>
            <ac:picMk id="5" creationId="{00000000-0000-0000-0000-000000000000}"/>
          </ac:picMkLst>
        </pc:picChg>
        <pc:picChg chg="del mod topLvl">
          <ac:chgData name="Cherie Goff" userId="2dcb22ca-351b-44b2-9f70-35cdea92abd0" providerId="ADAL" clId="{0E1C0C50-9943-459C-B232-10EB69736AEB}" dt="2021-10-20T17:59:57.718" v="101" actId="478"/>
          <ac:picMkLst>
            <pc:docMk/>
            <pc:sldMk cId="0" sldId="260"/>
            <ac:picMk id="6" creationId="{00000000-0000-0000-0000-000000000000}"/>
          </ac:picMkLst>
        </pc:picChg>
        <pc:picChg chg="del mod">
          <ac:chgData name="Cherie Goff" userId="2dcb22ca-351b-44b2-9f70-35cdea92abd0" providerId="ADAL" clId="{0E1C0C50-9943-459C-B232-10EB69736AEB}" dt="2021-10-20T17:59:35.471" v="97" actId="478"/>
          <ac:picMkLst>
            <pc:docMk/>
            <pc:sldMk cId="0" sldId="260"/>
            <ac:picMk id="7" creationId="{00000000-0000-0000-0000-000000000000}"/>
          </ac:picMkLst>
        </pc:picChg>
        <pc:picChg chg="mod">
          <ac:chgData name="Cherie Goff" userId="2dcb22ca-351b-44b2-9f70-35cdea92abd0" providerId="ADAL" clId="{0E1C0C50-9943-459C-B232-10EB69736AEB}" dt="2021-10-20T17:41:31.140" v="7"/>
          <ac:picMkLst>
            <pc:docMk/>
            <pc:sldMk cId="0" sldId="260"/>
            <ac:picMk id="18" creationId="{00000000-0000-0000-0000-000000000000}"/>
          </ac:picMkLst>
        </pc:picChg>
        <pc:picChg chg="mod">
          <ac:chgData name="Cherie Goff" userId="2dcb22ca-351b-44b2-9f70-35cdea92abd0" providerId="ADAL" clId="{0E1C0C50-9943-459C-B232-10EB69736AEB}" dt="2021-10-20T17:41:31.140" v="7"/>
          <ac:picMkLst>
            <pc:docMk/>
            <pc:sldMk cId="0" sldId="260"/>
            <ac:picMk id="19" creationId="{00000000-0000-0000-0000-000000000000}"/>
          </ac:picMkLst>
        </pc:picChg>
        <pc:picChg chg="mod">
          <ac:chgData name="Cherie Goff" userId="2dcb22ca-351b-44b2-9f70-35cdea92abd0" providerId="ADAL" clId="{0E1C0C50-9943-459C-B232-10EB69736AEB}" dt="2021-10-20T17:41:31.140" v="7"/>
          <ac:picMkLst>
            <pc:docMk/>
            <pc:sldMk cId="0" sldId="260"/>
            <ac:picMk id="20" creationId="{00000000-0000-0000-0000-000000000000}"/>
          </ac:picMkLst>
        </pc:picChg>
      </pc:sldChg>
      <pc:sldChg chg="modSp del">
        <pc:chgData name="Cherie Goff" userId="2dcb22ca-351b-44b2-9f70-35cdea92abd0" providerId="ADAL" clId="{0E1C0C50-9943-459C-B232-10EB69736AEB}" dt="2021-10-20T17:47:14.310" v="69" actId="47"/>
        <pc:sldMkLst>
          <pc:docMk/>
          <pc:sldMk cId="0" sldId="261"/>
        </pc:sldMkLst>
        <pc:spChg chg="mod">
          <ac:chgData name="Cherie Goff" userId="2dcb22ca-351b-44b2-9f70-35cdea92abd0" providerId="ADAL" clId="{0E1C0C50-9943-459C-B232-10EB69736AEB}" dt="2021-10-20T17:41:31.140" v="7"/>
          <ac:spMkLst>
            <pc:docMk/>
            <pc:sldMk cId="0" sldId="261"/>
            <ac:spMk id="2" creationId="{00000000-0000-0000-0000-000000000000}"/>
          </ac:spMkLst>
        </pc:spChg>
        <pc:spChg chg="mod">
          <ac:chgData name="Cherie Goff" userId="2dcb22ca-351b-44b2-9f70-35cdea92abd0" providerId="ADAL" clId="{0E1C0C50-9943-459C-B232-10EB69736AEB}" dt="2021-10-20T17:41:31.140" v="7"/>
          <ac:spMkLst>
            <pc:docMk/>
            <pc:sldMk cId="0" sldId="261"/>
            <ac:spMk id="3" creationId="{00000000-0000-0000-0000-000000000000}"/>
          </ac:spMkLst>
        </pc:spChg>
        <pc:spChg chg="mod">
          <ac:chgData name="Cherie Goff" userId="2dcb22ca-351b-44b2-9f70-35cdea92abd0" providerId="ADAL" clId="{0E1C0C50-9943-459C-B232-10EB69736AEB}" dt="2021-10-20T17:41:31.140" v="7"/>
          <ac:spMkLst>
            <pc:docMk/>
            <pc:sldMk cId="0" sldId="261"/>
            <ac:spMk id="4" creationId="{00000000-0000-0000-0000-000000000000}"/>
          </ac:spMkLst>
        </pc:spChg>
        <pc:spChg chg="mod">
          <ac:chgData name="Cherie Goff" userId="2dcb22ca-351b-44b2-9f70-35cdea92abd0" providerId="ADAL" clId="{0E1C0C50-9943-459C-B232-10EB69736AEB}" dt="2021-10-20T17:41:31.140" v="7"/>
          <ac:spMkLst>
            <pc:docMk/>
            <pc:sldMk cId="0" sldId="261"/>
            <ac:spMk id="5" creationId="{00000000-0000-0000-0000-000000000000}"/>
          </ac:spMkLst>
        </pc:spChg>
        <pc:spChg chg="mod">
          <ac:chgData name="Cherie Goff" userId="2dcb22ca-351b-44b2-9f70-35cdea92abd0" providerId="ADAL" clId="{0E1C0C50-9943-459C-B232-10EB69736AEB}" dt="2021-10-20T17:41:31.140" v="7"/>
          <ac:spMkLst>
            <pc:docMk/>
            <pc:sldMk cId="0" sldId="261"/>
            <ac:spMk id="6" creationId="{00000000-0000-0000-0000-000000000000}"/>
          </ac:spMkLst>
        </pc:spChg>
      </pc:sldChg>
      <pc:sldChg chg="modSp del">
        <pc:chgData name="Cherie Goff" userId="2dcb22ca-351b-44b2-9f70-35cdea92abd0" providerId="ADAL" clId="{0E1C0C50-9943-459C-B232-10EB69736AEB}" dt="2021-10-20T17:47:15.171" v="70" actId="47"/>
        <pc:sldMkLst>
          <pc:docMk/>
          <pc:sldMk cId="0" sldId="262"/>
        </pc:sldMkLst>
        <pc:spChg chg="mod">
          <ac:chgData name="Cherie Goff" userId="2dcb22ca-351b-44b2-9f70-35cdea92abd0" providerId="ADAL" clId="{0E1C0C50-9943-459C-B232-10EB69736AEB}" dt="2021-10-20T17:41:31.140" v="7"/>
          <ac:spMkLst>
            <pc:docMk/>
            <pc:sldMk cId="0" sldId="262"/>
            <ac:spMk id="2" creationId="{00000000-0000-0000-0000-000000000000}"/>
          </ac:spMkLst>
        </pc:spChg>
        <pc:spChg chg="mod">
          <ac:chgData name="Cherie Goff" userId="2dcb22ca-351b-44b2-9f70-35cdea92abd0" providerId="ADAL" clId="{0E1C0C50-9943-459C-B232-10EB69736AEB}" dt="2021-10-20T17:41:31.140" v="7"/>
          <ac:spMkLst>
            <pc:docMk/>
            <pc:sldMk cId="0" sldId="262"/>
            <ac:spMk id="3" creationId="{00000000-0000-0000-0000-000000000000}"/>
          </ac:spMkLst>
        </pc:spChg>
        <pc:spChg chg="mod">
          <ac:chgData name="Cherie Goff" userId="2dcb22ca-351b-44b2-9f70-35cdea92abd0" providerId="ADAL" clId="{0E1C0C50-9943-459C-B232-10EB69736AEB}" dt="2021-10-20T17:41:31.140" v="7"/>
          <ac:spMkLst>
            <pc:docMk/>
            <pc:sldMk cId="0" sldId="262"/>
            <ac:spMk id="4" creationId="{00000000-0000-0000-0000-000000000000}"/>
          </ac:spMkLst>
        </pc:spChg>
        <pc:spChg chg="mod">
          <ac:chgData name="Cherie Goff" userId="2dcb22ca-351b-44b2-9f70-35cdea92abd0" providerId="ADAL" clId="{0E1C0C50-9943-459C-B232-10EB69736AEB}" dt="2021-10-20T17:41:31.140" v="7"/>
          <ac:spMkLst>
            <pc:docMk/>
            <pc:sldMk cId="0" sldId="262"/>
            <ac:spMk id="5" creationId="{00000000-0000-0000-0000-000000000000}"/>
          </ac:spMkLst>
        </pc:spChg>
        <pc:spChg chg="mod">
          <ac:chgData name="Cherie Goff" userId="2dcb22ca-351b-44b2-9f70-35cdea92abd0" providerId="ADAL" clId="{0E1C0C50-9943-459C-B232-10EB69736AEB}" dt="2021-10-20T17:41:31.140" v="7"/>
          <ac:spMkLst>
            <pc:docMk/>
            <pc:sldMk cId="0" sldId="262"/>
            <ac:spMk id="6" creationId="{00000000-0000-0000-0000-000000000000}"/>
          </ac:spMkLst>
        </pc:spChg>
        <pc:spChg chg="mod">
          <ac:chgData name="Cherie Goff" userId="2dcb22ca-351b-44b2-9f70-35cdea92abd0" providerId="ADAL" clId="{0E1C0C50-9943-459C-B232-10EB69736AEB}" dt="2021-10-20T17:41:31.140" v="7"/>
          <ac:spMkLst>
            <pc:docMk/>
            <pc:sldMk cId="0" sldId="262"/>
            <ac:spMk id="7" creationId="{00000000-0000-0000-0000-000000000000}"/>
          </ac:spMkLst>
        </pc:spChg>
        <pc:spChg chg="mod">
          <ac:chgData name="Cherie Goff" userId="2dcb22ca-351b-44b2-9f70-35cdea92abd0" providerId="ADAL" clId="{0E1C0C50-9943-459C-B232-10EB69736AEB}" dt="2021-10-20T17:41:31.140" v="7"/>
          <ac:spMkLst>
            <pc:docMk/>
            <pc:sldMk cId="0" sldId="262"/>
            <ac:spMk id="8" creationId="{00000000-0000-0000-0000-000000000000}"/>
          </ac:spMkLst>
        </pc:spChg>
        <pc:spChg chg="mod">
          <ac:chgData name="Cherie Goff" userId="2dcb22ca-351b-44b2-9f70-35cdea92abd0" providerId="ADAL" clId="{0E1C0C50-9943-459C-B232-10EB69736AEB}" dt="2021-10-20T17:41:31.140" v="7"/>
          <ac:spMkLst>
            <pc:docMk/>
            <pc:sldMk cId="0" sldId="262"/>
            <ac:spMk id="9" creationId="{00000000-0000-0000-0000-000000000000}"/>
          </ac:spMkLst>
        </pc:spChg>
        <pc:spChg chg="mod">
          <ac:chgData name="Cherie Goff" userId="2dcb22ca-351b-44b2-9f70-35cdea92abd0" providerId="ADAL" clId="{0E1C0C50-9943-459C-B232-10EB69736AEB}" dt="2021-10-20T17:41:31.140" v="7"/>
          <ac:spMkLst>
            <pc:docMk/>
            <pc:sldMk cId="0" sldId="262"/>
            <ac:spMk id="10" creationId="{00000000-0000-0000-0000-000000000000}"/>
          </ac:spMkLst>
        </pc:spChg>
        <pc:spChg chg="mod">
          <ac:chgData name="Cherie Goff" userId="2dcb22ca-351b-44b2-9f70-35cdea92abd0" providerId="ADAL" clId="{0E1C0C50-9943-459C-B232-10EB69736AEB}" dt="2021-10-20T17:41:31.140" v="7"/>
          <ac:spMkLst>
            <pc:docMk/>
            <pc:sldMk cId="0" sldId="262"/>
            <ac:spMk id="11" creationId="{00000000-0000-0000-0000-000000000000}"/>
          </ac:spMkLst>
        </pc:spChg>
        <pc:spChg chg="mod">
          <ac:chgData name="Cherie Goff" userId="2dcb22ca-351b-44b2-9f70-35cdea92abd0" providerId="ADAL" clId="{0E1C0C50-9943-459C-B232-10EB69736AEB}" dt="2021-10-20T17:41:31.140" v="7"/>
          <ac:spMkLst>
            <pc:docMk/>
            <pc:sldMk cId="0" sldId="262"/>
            <ac:spMk id="12" creationId="{00000000-0000-0000-0000-000000000000}"/>
          </ac:spMkLst>
        </pc:spChg>
        <pc:spChg chg="mod">
          <ac:chgData name="Cherie Goff" userId="2dcb22ca-351b-44b2-9f70-35cdea92abd0" providerId="ADAL" clId="{0E1C0C50-9943-459C-B232-10EB69736AEB}" dt="2021-10-20T17:41:31.140" v="7"/>
          <ac:spMkLst>
            <pc:docMk/>
            <pc:sldMk cId="0" sldId="262"/>
            <ac:spMk id="14" creationId="{00000000-0000-0000-0000-000000000000}"/>
          </ac:spMkLst>
        </pc:spChg>
        <pc:spChg chg="mod">
          <ac:chgData name="Cherie Goff" userId="2dcb22ca-351b-44b2-9f70-35cdea92abd0" providerId="ADAL" clId="{0E1C0C50-9943-459C-B232-10EB69736AEB}" dt="2021-10-20T17:41:31.140" v="7"/>
          <ac:spMkLst>
            <pc:docMk/>
            <pc:sldMk cId="0" sldId="262"/>
            <ac:spMk id="17" creationId="{00000000-0000-0000-0000-000000000000}"/>
          </ac:spMkLst>
        </pc:spChg>
        <pc:spChg chg="mod">
          <ac:chgData name="Cherie Goff" userId="2dcb22ca-351b-44b2-9f70-35cdea92abd0" providerId="ADAL" clId="{0E1C0C50-9943-459C-B232-10EB69736AEB}" dt="2021-10-20T17:41:31.140" v="7"/>
          <ac:spMkLst>
            <pc:docMk/>
            <pc:sldMk cId="0" sldId="262"/>
            <ac:spMk id="18" creationId="{00000000-0000-0000-0000-000000000000}"/>
          </ac:spMkLst>
        </pc:spChg>
        <pc:spChg chg="mod">
          <ac:chgData name="Cherie Goff" userId="2dcb22ca-351b-44b2-9f70-35cdea92abd0" providerId="ADAL" clId="{0E1C0C50-9943-459C-B232-10EB69736AEB}" dt="2021-10-20T17:41:31.140" v="7"/>
          <ac:spMkLst>
            <pc:docMk/>
            <pc:sldMk cId="0" sldId="262"/>
            <ac:spMk id="20" creationId="{00000000-0000-0000-0000-000000000000}"/>
          </ac:spMkLst>
        </pc:spChg>
        <pc:spChg chg="mod">
          <ac:chgData name="Cherie Goff" userId="2dcb22ca-351b-44b2-9f70-35cdea92abd0" providerId="ADAL" clId="{0E1C0C50-9943-459C-B232-10EB69736AEB}" dt="2021-10-20T17:41:31.140" v="7"/>
          <ac:spMkLst>
            <pc:docMk/>
            <pc:sldMk cId="0" sldId="262"/>
            <ac:spMk id="21" creationId="{00000000-0000-0000-0000-000000000000}"/>
          </ac:spMkLst>
        </pc:spChg>
        <pc:spChg chg="mod">
          <ac:chgData name="Cherie Goff" userId="2dcb22ca-351b-44b2-9f70-35cdea92abd0" providerId="ADAL" clId="{0E1C0C50-9943-459C-B232-10EB69736AEB}" dt="2021-10-20T17:41:31.140" v="7"/>
          <ac:spMkLst>
            <pc:docMk/>
            <pc:sldMk cId="0" sldId="262"/>
            <ac:spMk id="22" creationId="{00000000-0000-0000-0000-000000000000}"/>
          </ac:spMkLst>
        </pc:spChg>
        <pc:spChg chg="mod">
          <ac:chgData name="Cherie Goff" userId="2dcb22ca-351b-44b2-9f70-35cdea92abd0" providerId="ADAL" clId="{0E1C0C50-9943-459C-B232-10EB69736AEB}" dt="2021-10-20T17:41:31.140" v="7"/>
          <ac:spMkLst>
            <pc:docMk/>
            <pc:sldMk cId="0" sldId="262"/>
            <ac:spMk id="26" creationId="{00000000-0000-0000-0000-000000000000}"/>
          </ac:spMkLst>
        </pc:spChg>
        <pc:spChg chg="mod">
          <ac:chgData name="Cherie Goff" userId="2dcb22ca-351b-44b2-9f70-35cdea92abd0" providerId="ADAL" clId="{0E1C0C50-9943-459C-B232-10EB69736AEB}" dt="2021-10-20T17:41:31.140" v="7"/>
          <ac:spMkLst>
            <pc:docMk/>
            <pc:sldMk cId="0" sldId="262"/>
            <ac:spMk id="27" creationId="{00000000-0000-0000-0000-000000000000}"/>
          </ac:spMkLst>
        </pc:spChg>
        <pc:spChg chg="mod">
          <ac:chgData name="Cherie Goff" userId="2dcb22ca-351b-44b2-9f70-35cdea92abd0" providerId="ADAL" clId="{0E1C0C50-9943-459C-B232-10EB69736AEB}" dt="2021-10-20T17:41:31.140" v="7"/>
          <ac:spMkLst>
            <pc:docMk/>
            <pc:sldMk cId="0" sldId="262"/>
            <ac:spMk id="30" creationId="{00000000-0000-0000-0000-000000000000}"/>
          </ac:spMkLst>
        </pc:spChg>
        <pc:spChg chg="mod">
          <ac:chgData name="Cherie Goff" userId="2dcb22ca-351b-44b2-9f70-35cdea92abd0" providerId="ADAL" clId="{0E1C0C50-9943-459C-B232-10EB69736AEB}" dt="2021-10-20T17:41:31.140" v="7"/>
          <ac:spMkLst>
            <pc:docMk/>
            <pc:sldMk cId="0" sldId="262"/>
            <ac:spMk id="32" creationId="{00000000-0000-0000-0000-000000000000}"/>
          </ac:spMkLst>
        </pc:spChg>
        <pc:spChg chg="mod">
          <ac:chgData name="Cherie Goff" userId="2dcb22ca-351b-44b2-9f70-35cdea92abd0" providerId="ADAL" clId="{0E1C0C50-9943-459C-B232-10EB69736AEB}" dt="2021-10-20T17:41:31.140" v="7"/>
          <ac:spMkLst>
            <pc:docMk/>
            <pc:sldMk cId="0" sldId="262"/>
            <ac:spMk id="35" creationId="{00000000-0000-0000-0000-000000000000}"/>
          </ac:spMkLst>
        </pc:spChg>
        <pc:spChg chg="mod">
          <ac:chgData name="Cherie Goff" userId="2dcb22ca-351b-44b2-9f70-35cdea92abd0" providerId="ADAL" clId="{0E1C0C50-9943-459C-B232-10EB69736AEB}" dt="2021-10-20T17:41:31.140" v="7"/>
          <ac:spMkLst>
            <pc:docMk/>
            <pc:sldMk cId="0" sldId="262"/>
            <ac:spMk id="37" creationId="{00000000-0000-0000-0000-000000000000}"/>
          </ac:spMkLst>
        </pc:spChg>
        <pc:spChg chg="mod">
          <ac:chgData name="Cherie Goff" userId="2dcb22ca-351b-44b2-9f70-35cdea92abd0" providerId="ADAL" clId="{0E1C0C50-9943-459C-B232-10EB69736AEB}" dt="2021-10-20T17:41:31.140" v="7"/>
          <ac:spMkLst>
            <pc:docMk/>
            <pc:sldMk cId="0" sldId="262"/>
            <ac:spMk id="38" creationId="{00000000-0000-0000-0000-000000000000}"/>
          </ac:spMkLst>
        </pc:spChg>
        <pc:spChg chg="mod">
          <ac:chgData name="Cherie Goff" userId="2dcb22ca-351b-44b2-9f70-35cdea92abd0" providerId="ADAL" clId="{0E1C0C50-9943-459C-B232-10EB69736AEB}" dt="2021-10-20T17:41:31.140" v="7"/>
          <ac:spMkLst>
            <pc:docMk/>
            <pc:sldMk cId="0" sldId="262"/>
            <ac:spMk id="40" creationId="{00000000-0000-0000-0000-000000000000}"/>
          </ac:spMkLst>
        </pc:spChg>
        <pc:spChg chg="mod">
          <ac:chgData name="Cherie Goff" userId="2dcb22ca-351b-44b2-9f70-35cdea92abd0" providerId="ADAL" clId="{0E1C0C50-9943-459C-B232-10EB69736AEB}" dt="2021-10-20T17:41:31.140" v="7"/>
          <ac:spMkLst>
            <pc:docMk/>
            <pc:sldMk cId="0" sldId="262"/>
            <ac:spMk id="41" creationId="{00000000-0000-0000-0000-000000000000}"/>
          </ac:spMkLst>
        </pc:spChg>
        <pc:spChg chg="mod">
          <ac:chgData name="Cherie Goff" userId="2dcb22ca-351b-44b2-9f70-35cdea92abd0" providerId="ADAL" clId="{0E1C0C50-9943-459C-B232-10EB69736AEB}" dt="2021-10-20T17:41:31.140" v="7"/>
          <ac:spMkLst>
            <pc:docMk/>
            <pc:sldMk cId="0" sldId="262"/>
            <ac:spMk id="42" creationId="{00000000-0000-0000-0000-000000000000}"/>
          </ac:spMkLst>
        </pc:spChg>
        <pc:spChg chg="mod">
          <ac:chgData name="Cherie Goff" userId="2dcb22ca-351b-44b2-9f70-35cdea92abd0" providerId="ADAL" clId="{0E1C0C50-9943-459C-B232-10EB69736AEB}" dt="2021-10-20T17:41:31.140" v="7"/>
          <ac:spMkLst>
            <pc:docMk/>
            <pc:sldMk cId="0" sldId="262"/>
            <ac:spMk id="43" creationId="{00000000-0000-0000-0000-000000000000}"/>
          </ac:spMkLst>
        </pc:spChg>
        <pc:spChg chg="mod">
          <ac:chgData name="Cherie Goff" userId="2dcb22ca-351b-44b2-9f70-35cdea92abd0" providerId="ADAL" clId="{0E1C0C50-9943-459C-B232-10EB69736AEB}" dt="2021-10-20T17:41:31.140" v="7"/>
          <ac:spMkLst>
            <pc:docMk/>
            <pc:sldMk cId="0" sldId="262"/>
            <ac:spMk id="45" creationId="{00000000-0000-0000-0000-000000000000}"/>
          </ac:spMkLst>
        </pc:spChg>
        <pc:spChg chg="mod">
          <ac:chgData name="Cherie Goff" userId="2dcb22ca-351b-44b2-9f70-35cdea92abd0" providerId="ADAL" clId="{0E1C0C50-9943-459C-B232-10EB69736AEB}" dt="2021-10-20T17:41:31.140" v="7"/>
          <ac:spMkLst>
            <pc:docMk/>
            <pc:sldMk cId="0" sldId="262"/>
            <ac:spMk id="46" creationId="{00000000-0000-0000-0000-000000000000}"/>
          </ac:spMkLst>
        </pc:spChg>
        <pc:spChg chg="mod">
          <ac:chgData name="Cherie Goff" userId="2dcb22ca-351b-44b2-9f70-35cdea92abd0" providerId="ADAL" clId="{0E1C0C50-9943-459C-B232-10EB69736AEB}" dt="2021-10-20T17:41:31.140" v="7"/>
          <ac:spMkLst>
            <pc:docMk/>
            <pc:sldMk cId="0" sldId="262"/>
            <ac:spMk id="48" creationId="{00000000-0000-0000-0000-000000000000}"/>
          </ac:spMkLst>
        </pc:spChg>
        <pc:spChg chg="mod">
          <ac:chgData name="Cherie Goff" userId="2dcb22ca-351b-44b2-9f70-35cdea92abd0" providerId="ADAL" clId="{0E1C0C50-9943-459C-B232-10EB69736AEB}" dt="2021-10-20T17:41:31.140" v="7"/>
          <ac:spMkLst>
            <pc:docMk/>
            <pc:sldMk cId="0" sldId="262"/>
            <ac:spMk id="49" creationId="{00000000-0000-0000-0000-000000000000}"/>
          </ac:spMkLst>
        </pc:spChg>
        <pc:spChg chg="mod">
          <ac:chgData name="Cherie Goff" userId="2dcb22ca-351b-44b2-9f70-35cdea92abd0" providerId="ADAL" clId="{0E1C0C50-9943-459C-B232-10EB69736AEB}" dt="2021-10-20T17:41:31.140" v="7"/>
          <ac:spMkLst>
            <pc:docMk/>
            <pc:sldMk cId="0" sldId="262"/>
            <ac:spMk id="50" creationId="{00000000-0000-0000-0000-000000000000}"/>
          </ac:spMkLst>
        </pc:spChg>
        <pc:spChg chg="mod">
          <ac:chgData name="Cherie Goff" userId="2dcb22ca-351b-44b2-9f70-35cdea92abd0" providerId="ADAL" clId="{0E1C0C50-9943-459C-B232-10EB69736AEB}" dt="2021-10-20T17:41:31.140" v="7"/>
          <ac:spMkLst>
            <pc:docMk/>
            <pc:sldMk cId="0" sldId="262"/>
            <ac:spMk id="51" creationId="{00000000-0000-0000-0000-000000000000}"/>
          </ac:spMkLst>
        </pc:spChg>
        <pc:grpChg chg="mod">
          <ac:chgData name="Cherie Goff" userId="2dcb22ca-351b-44b2-9f70-35cdea92abd0" providerId="ADAL" clId="{0E1C0C50-9943-459C-B232-10EB69736AEB}" dt="2021-10-20T17:41:31.140" v="7"/>
          <ac:grpSpMkLst>
            <pc:docMk/>
            <pc:sldMk cId="0" sldId="262"/>
            <ac:grpSpMk id="13" creationId="{00000000-0000-0000-0000-000000000000}"/>
          </ac:grpSpMkLst>
        </pc:grpChg>
        <pc:grpChg chg="mod">
          <ac:chgData name="Cherie Goff" userId="2dcb22ca-351b-44b2-9f70-35cdea92abd0" providerId="ADAL" clId="{0E1C0C50-9943-459C-B232-10EB69736AEB}" dt="2021-10-20T17:41:31.140" v="7"/>
          <ac:grpSpMkLst>
            <pc:docMk/>
            <pc:sldMk cId="0" sldId="262"/>
            <ac:grpSpMk id="16" creationId="{00000000-0000-0000-0000-000000000000}"/>
          </ac:grpSpMkLst>
        </pc:grpChg>
        <pc:grpChg chg="mod">
          <ac:chgData name="Cherie Goff" userId="2dcb22ca-351b-44b2-9f70-35cdea92abd0" providerId="ADAL" clId="{0E1C0C50-9943-459C-B232-10EB69736AEB}" dt="2021-10-20T17:41:31.140" v="7"/>
          <ac:grpSpMkLst>
            <pc:docMk/>
            <pc:sldMk cId="0" sldId="262"/>
            <ac:grpSpMk id="19" creationId="{00000000-0000-0000-0000-000000000000}"/>
          </ac:grpSpMkLst>
        </pc:grpChg>
        <pc:grpChg chg="mod">
          <ac:chgData name="Cherie Goff" userId="2dcb22ca-351b-44b2-9f70-35cdea92abd0" providerId="ADAL" clId="{0E1C0C50-9943-459C-B232-10EB69736AEB}" dt="2021-10-20T17:41:31.140" v="7"/>
          <ac:grpSpMkLst>
            <pc:docMk/>
            <pc:sldMk cId="0" sldId="262"/>
            <ac:grpSpMk id="25" creationId="{00000000-0000-0000-0000-000000000000}"/>
          </ac:grpSpMkLst>
        </pc:grpChg>
        <pc:grpChg chg="mod">
          <ac:chgData name="Cherie Goff" userId="2dcb22ca-351b-44b2-9f70-35cdea92abd0" providerId="ADAL" clId="{0E1C0C50-9943-459C-B232-10EB69736AEB}" dt="2021-10-20T17:41:31.140" v="7"/>
          <ac:grpSpMkLst>
            <pc:docMk/>
            <pc:sldMk cId="0" sldId="262"/>
            <ac:grpSpMk id="31" creationId="{00000000-0000-0000-0000-000000000000}"/>
          </ac:grpSpMkLst>
        </pc:grpChg>
        <pc:grpChg chg="mod">
          <ac:chgData name="Cherie Goff" userId="2dcb22ca-351b-44b2-9f70-35cdea92abd0" providerId="ADAL" clId="{0E1C0C50-9943-459C-B232-10EB69736AEB}" dt="2021-10-20T17:41:31.140" v="7"/>
          <ac:grpSpMkLst>
            <pc:docMk/>
            <pc:sldMk cId="0" sldId="262"/>
            <ac:grpSpMk id="36" creationId="{00000000-0000-0000-0000-000000000000}"/>
          </ac:grpSpMkLst>
        </pc:grpChg>
        <pc:grpChg chg="mod">
          <ac:chgData name="Cherie Goff" userId="2dcb22ca-351b-44b2-9f70-35cdea92abd0" providerId="ADAL" clId="{0E1C0C50-9943-459C-B232-10EB69736AEB}" dt="2021-10-20T17:41:31.140" v="7"/>
          <ac:grpSpMkLst>
            <pc:docMk/>
            <pc:sldMk cId="0" sldId="262"/>
            <ac:grpSpMk id="39" creationId="{00000000-0000-0000-0000-000000000000}"/>
          </ac:grpSpMkLst>
        </pc:grpChg>
        <pc:grpChg chg="mod">
          <ac:chgData name="Cherie Goff" userId="2dcb22ca-351b-44b2-9f70-35cdea92abd0" providerId="ADAL" clId="{0E1C0C50-9943-459C-B232-10EB69736AEB}" dt="2021-10-20T17:41:31.140" v="7"/>
          <ac:grpSpMkLst>
            <pc:docMk/>
            <pc:sldMk cId="0" sldId="262"/>
            <ac:grpSpMk id="44" creationId="{00000000-0000-0000-0000-000000000000}"/>
          </ac:grpSpMkLst>
        </pc:grpChg>
        <pc:grpChg chg="mod">
          <ac:chgData name="Cherie Goff" userId="2dcb22ca-351b-44b2-9f70-35cdea92abd0" providerId="ADAL" clId="{0E1C0C50-9943-459C-B232-10EB69736AEB}" dt="2021-10-20T17:41:31.140" v="7"/>
          <ac:grpSpMkLst>
            <pc:docMk/>
            <pc:sldMk cId="0" sldId="262"/>
            <ac:grpSpMk id="47" creationId="{00000000-0000-0000-0000-000000000000}"/>
          </ac:grpSpMkLst>
        </pc:grpChg>
        <pc:picChg chg="mod">
          <ac:chgData name="Cherie Goff" userId="2dcb22ca-351b-44b2-9f70-35cdea92abd0" providerId="ADAL" clId="{0E1C0C50-9943-459C-B232-10EB69736AEB}" dt="2021-10-20T17:41:31.140" v="7"/>
          <ac:picMkLst>
            <pc:docMk/>
            <pc:sldMk cId="0" sldId="262"/>
            <ac:picMk id="15" creationId="{00000000-0000-0000-0000-000000000000}"/>
          </ac:picMkLst>
        </pc:picChg>
        <pc:picChg chg="mod">
          <ac:chgData name="Cherie Goff" userId="2dcb22ca-351b-44b2-9f70-35cdea92abd0" providerId="ADAL" clId="{0E1C0C50-9943-459C-B232-10EB69736AEB}" dt="2021-10-20T17:41:31.140" v="7"/>
          <ac:picMkLst>
            <pc:docMk/>
            <pc:sldMk cId="0" sldId="262"/>
            <ac:picMk id="23" creationId="{00000000-0000-0000-0000-000000000000}"/>
          </ac:picMkLst>
        </pc:picChg>
        <pc:picChg chg="mod">
          <ac:chgData name="Cherie Goff" userId="2dcb22ca-351b-44b2-9f70-35cdea92abd0" providerId="ADAL" clId="{0E1C0C50-9943-459C-B232-10EB69736AEB}" dt="2021-10-20T17:41:31.140" v="7"/>
          <ac:picMkLst>
            <pc:docMk/>
            <pc:sldMk cId="0" sldId="262"/>
            <ac:picMk id="24" creationId="{00000000-0000-0000-0000-000000000000}"/>
          </ac:picMkLst>
        </pc:picChg>
        <pc:picChg chg="mod">
          <ac:chgData name="Cherie Goff" userId="2dcb22ca-351b-44b2-9f70-35cdea92abd0" providerId="ADAL" clId="{0E1C0C50-9943-459C-B232-10EB69736AEB}" dt="2021-10-20T17:41:31.140" v="7"/>
          <ac:picMkLst>
            <pc:docMk/>
            <pc:sldMk cId="0" sldId="262"/>
            <ac:picMk id="28" creationId="{00000000-0000-0000-0000-000000000000}"/>
          </ac:picMkLst>
        </pc:picChg>
        <pc:picChg chg="mod">
          <ac:chgData name="Cherie Goff" userId="2dcb22ca-351b-44b2-9f70-35cdea92abd0" providerId="ADAL" clId="{0E1C0C50-9943-459C-B232-10EB69736AEB}" dt="2021-10-20T17:41:31.140" v="7"/>
          <ac:picMkLst>
            <pc:docMk/>
            <pc:sldMk cId="0" sldId="262"/>
            <ac:picMk id="29" creationId="{00000000-0000-0000-0000-000000000000}"/>
          </ac:picMkLst>
        </pc:picChg>
        <pc:picChg chg="mod">
          <ac:chgData name="Cherie Goff" userId="2dcb22ca-351b-44b2-9f70-35cdea92abd0" providerId="ADAL" clId="{0E1C0C50-9943-459C-B232-10EB69736AEB}" dt="2021-10-20T17:41:31.140" v="7"/>
          <ac:picMkLst>
            <pc:docMk/>
            <pc:sldMk cId="0" sldId="262"/>
            <ac:picMk id="33" creationId="{00000000-0000-0000-0000-000000000000}"/>
          </ac:picMkLst>
        </pc:picChg>
        <pc:picChg chg="mod">
          <ac:chgData name="Cherie Goff" userId="2dcb22ca-351b-44b2-9f70-35cdea92abd0" providerId="ADAL" clId="{0E1C0C50-9943-459C-B232-10EB69736AEB}" dt="2021-10-20T17:41:31.140" v="7"/>
          <ac:picMkLst>
            <pc:docMk/>
            <pc:sldMk cId="0" sldId="262"/>
            <ac:picMk id="34" creationId="{00000000-0000-0000-0000-000000000000}"/>
          </ac:picMkLst>
        </pc:picChg>
      </pc:sldChg>
      <pc:sldChg chg="modSp del">
        <pc:chgData name="Cherie Goff" userId="2dcb22ca-351b-44b2-9f70-35cdea92abd0" providerId="ADAL" clId="{0E1C0C50-9943-459C-B232-10EB69736AEB}" dt="2021-10-20T17:47:22.153" v="71" actId="47"/>
        <pc:sldMkLst>
          <pc:docMk/>
          <pc:sldMk cId="0" sldId="263"/>
        </pc:sldMkLst>
        <pc:spChg chg="mod">
          <ac:chgData name="Cherie Goff" userId="2dcb22ca-351b-44b2-9f70-35cdea92abd0" providerId="ADAL" clId="{0E1C0C50-9943-459C-B232-10EB69736AEB}" dt="2021-10-20T17:41:31.140" v="7"/>
          <ac:spMkLst>
            <pc:docMk/>
            <pc:sldMk cId="0" sldId="263"/>
            <ac:spMk id="4" creationId="{00000000-0000-0000-0000-000000000000}"/>
          </ac:spMkLst>
        </pc:spChg>
        <pc:spChg chg="mod">
          <ac:chgData name="Cherie Goff" userId="2dcb22ca-351b-44b2-9f70-35cdea92abd0" providerId="ADAL" clId="{0E1C0C50-9943-459C-B232-10EB69736AEB}" dt="2021-10-20T17:41:31.140" v="7"/>
          <ac:spMkLst>
            <pc:docMk/>
            <pc:sldMk cId="0" sldId="263"/>
            <ac:spMk id="5" creationId="{00000000-0000-0000-0000-000000000000}"/>
          </ac:spMkLst>
        </pc:spChg>
        <pc:spChg chg="mod">
          <ac:chgData name="Cherie Goff" userId="2dcb22ca-351b-44b2-9f70-35cdea92abd0" providerId="ADAL" clId="{0E1C0C50-9943-459C-B232-10EB69736AEB}" dt="2021-10-20T17:41:31.140" v="7"/>
          <ac:spMkLst>
            <pc:docMk/>
            <pc:sldMk cId="0" sldId="263"/>
            <ac:spMk id="6" creationId="{00000000-0000-0000-0000-000000000000}"/>
          </ac:spMkLst>
        </pc:spChg>
        <pc:spChg chg="mod">
          <ac:chgData name="Cherie Goff" userId="2dcb22ca-351b-44b2-9f70-35cdea92abd0" providerId="ADAL" clId="{0E1C0C50-9943-459C-B232-10EB69736AEB}" dt="2021-10-20T17:41:31.140" v="7"/>
          <ac:spMkLst>
            <pc:docMk/>
            <pc:sldMk cId="0" sldId="263"/>
            <ac:spMk id="7" creationId="{00000000-0000-0000-0000-000000000000}"/>
          </ac:spMkLst>
        </pc:spChg>
        <pc:spChg chg="mod">
          <ac:chgData name="Cherie Goff" userId="2dcb22ca-351b-44b2-9f70-35cdea92abd0" providerId="ADAL" clId="{0E1C0C50-9943-459C-B232-10EB69736AEB}" dt="2021-10-20T17:41:31.140" v="7"/>
          <ac:spMkLst>
            <pc:docMk/>
            <pc:sldMk cId="0" sldId="263"/>
            <ac:spMk id="8" creationId="{00000000-0000-0000-0000-000000000000}"/>
          </ac:spMkLst>
        </pc:spChg>
        <pc:spChg chg="mod">
          <ac:chgData name="Cherie Goff" userId="2dcb22ca-351b-44b2-9f70-35cdea92abd0" providerId="ADAL" clId="{0E1C0C50-9943-459C-B232-10EB69736AEB}" dt="2021-10-20T17:41:31.140" v="7"/>
          <ac:spMkLst>
            <pc:docMk/>
            <pc:sldMk cId="0" sldId="263"/>
            <ac:spMk id="14" creationId="{00000000-0000-0000-0000-000000000000}"/>
          </ac:spMkLst>
        </pc:spChg>
        <pc:spChg chg="mod">
          <ac:chgData name="Cherie Goff" userId="2dcb22ca-351b-44b2-9f70-35cdea92abd0" providerId="ADAL" clId="{0E1C0C50-9943-459C-B232-10EB69736AEB}" dt="2021-10-20T17:41:31.140" v="7"/>
          <ac:spMkLst>
            <pc:docMk/>
            <pc:sldMk cId="0" sldId="263"/>
            <ac:spMk id="15" creationId="{00000000-0000-0000-0000-000000000000}"/>
          </ac:spMkLst>
        </pc:spChg>
        <pc:spChg chg="mod">
          <ac:chgData name="Cherie Goff" userId="2dcb22ca-351b-44b2-9f70-35cdea92abd0" providerId="ADAL" clId="{0E1C0C50-9943-459C-B232-10EB69736AEB}" dt="2021-10-20T17:41:31.140" v="7"/>
          <ac:spMkLst>
            <pc:docMk/>
            <pc:sldMk cId="0" sldId="263"/>
            <ac:spMk id="17" creationId="{00000000-0000-0000-0000-000000000000}"/>
          </ac:spMkLst>
        </pc:spChg>
        <pc:spChg chg="mod">
          <ac:chgData name="Cherie Goff" userId="2dcb22ca-351b-44b2-9f70-35cdea92abd0" providerId="ADAL" clId="{0E1C0C50-9943-459C-B232-10EB69736AEB}" dt="2021-10-20T17:41:31.140" v="7"/>
          <ac:spMkLst>
            <pc:docMk/>
            <pc:sldMk cId="0" sldId="263"/>
            <ac:spMk id="20" creationId="{00000000-0000-0000-0000-000000000000}"/>
          </ac:spMkLst>
        </pc:spChg>
        <pc:spChg chg="mod">
          <ac:chgData name="Cherie Goff" userId="2dcb22ca-351b-44b2-9f70-35cdea92abd0" providerId="ADAL" clId="{0E1C0C50-9943-459C-B232-10EB69736AEB}" dt="2021-10-20T17:41:31.140" v="7"/>
          <ac:spMkLst>
            <pc:docMk/>
            <pc:sldMk cId="0" sldId="263"/>
            <ac:spMk id="23" creationId="{00000000-0000-0000-0000-000000000000}"/>
          </ac:spMkLst>
        </pc:spChg>
        <pc:spChg chg="mod">
          <ac:chgData name="Cherie Goff" userId="2dcb22ca-351b-44b2-9f70-35cdea92abd0" providerId="ADAL" clId="{0E1C0C50-9943-459C-B232-10EB69736AEB}" dt="2021-10-20T17:41:31.140" v="7"/>
          <ac:spMkLst>
            <pc:docMk/>
            <pc:sldMk cId="0" sldId="263"/>
            <ac:spMk id="24" creationId="{00000000-0000-0000-0000-000000000000}"/>
          </ac:spMkLst>
        </pc:spChg>
        <pc:spChg chg="mod">
          <ac:chgData name="Cherie Goff" userId="2dcb22ca-351b-44b2-9f70-35cdea92abd0" providerId="ADAL" clId="{0E1C0C50-9943-459C-B232-10EB69736AEB}" dt="2021-10-20T17:41:31.140" v="7"/>
          <ac:spMkLst>
            <pc:docMk/>
            <pc:sldMk cId="0" sldId="263"/>
            <ac:spMk id="26" creationId="{00000000-0000-0000-0000-000000000000}"/>
          </ac:spMkLst>
        </pc:spChg>
        <pc:spChg chg="mod">
          <ac:chgData name="Cherie Goff" userId="2dcb22ca-351b-44b2-9f70-35cdea92abd0" providerId="ADAL" clId="{0E1C0C50-9943-459C-B232-10EB69736AEB}" dt="2021-10-20T17:41:31.140" v="7"/>
          <ac:spMkLst>
            <pc:docMk/>
            <pc:sldMk cId="0" sldId="263"/>
            <ac:spMk id="27" creationId="{00000000-0000-0000-0000-000000000000}"/>
          </ac:spMkLst>
        </pc:spChg>
        <pc:spChg chg="mod">
          <ac:chgData name="Cherie Goff" userId="2dcb22ca-351b-44b2-9f70-35cdea92abd0" providerId="ADAL" clId="{0E1C0C50-9943-459C-B232-10EB69736AEB}" dt="2021-10-20T17:41:31.140" v="7"/>
          <ac:spMkLst>
            <pc:docMk/>
            <pc:sldMk cId="0" sldId="263"/>
            <ac:spMk id="28" creationId="{00000000-0000-0000-0000-000000000000}"/>
          </ac:spMkLst>
        </pc:spChg>
        <pc:spChg chg="mod">
          <ac:chgData name="Cherie Goff" userId="2dcb22ca-351b-44b2-9f70-35cdea92abd0" providerId="ADAL" clId="{0E1C0C50-9943-459C-B232-10EB69736AEB}" dt="2021-10-20T17:41:31.140" v="7"/>
          <ac:spMkLst>
            <pc:docMk/>
            <pc:sldMk cId="0" sldId="263"/>
            <ac:spMk id="29" creationId="{00000000-0000-0000-0000-000000000000}"/>
          </ac:spMkLst>
        </pc:spChg>
        <pc:spChg chg="mod">
          <ac:chgData name="Cherie Goff" userId="2dcb22ca-351b-44b2-9f70-35cdea92abd0" providerId="ADAL" clId="{0E1C0C50-9943-459C-B232-10EB69736AEB}" dt="2021-10-20T17:41:31.140" v="7"/>
          <ac:spMkLst>
            <pc:docMk/>
            <pc:sldMk cId="0" sldId="263"/>
            <ac:spMk id="31" creationId="{00000000-0000-0000-0000-000000000000}"/>
          </ac:spMkLst>
        </pc:spChg>
        <pc:spChg chg="mod">
          <ac:chgData name="Cherie Goff" userId="2dcb22ca-351b-44b2-9f70-35cdea92abd0" providerId="ADAL" clId="{0E1C0C50-9943-459C-B232-10EB69736AEB}" dt="2021-10-20T17:41:31.140" v="7"/>
          <ac:spMkLst>
            <pc:docMk/>
            <pc:sldMk cId="0" sldId="263"/>
            <ac:spMk id="32" creationId="{00000000-0000-0000-0000-000000000000}"/>
          </ac:spMkLst>
        </pc:spChg>
        <pc:spChg chg="mod">
          <ac:chgData name="Cherie Goff" userId="2dcb22ca-351b-44b2-9f70-35cdea92abd0" providerId="ADAL" clId="{0E1C0C50-9943-459C-B232-10EB69736AEB}" dt="2021-10-20T17:41:31.140" v="7"/>
          <ac:spMkLst>
            <pc:docMk/>
            <pc:sldMk cId="0" sldId="263"/>
            <ac:spMk id="33" creationId="{00000000-0000-0000-0000-000000000000}"/>
          </ac:spMkLst>
        </pc:spChg>
        <pc:spChg chg="mod">
          <ac:chgData name="Cherie Goff" userId="2dcb22ca-351b-44b2-9f70-35cdea92abd0" providerId="ADAL" clId="{0E1C0C50-9943-459C-B232-10EB69736AEB}" dt="2021-10-20T17:41:31.140" v="7"/>
          <ac:spMkLst>
            <pc:docMk/>
            <pc:sldMk cId="0" sldId="263"/>
            <ac:spMk id="34" creationId="{00000000-0000-0000-0000-000000000000}"/>
          </ac:spMkLst>
        </pc:spChg>
        <pc:spChg chg="mod">
          <ac:chgData name="Cherie Goff" userId="2dcb22ca-351b-44b2-9f70-35cdea92abd0" providerId="ADAL" clId="{0E1C0C50-9943-459C-B232-10EB69736AEB}" dt="2021-10-20T17:41:31.140" v="7"/>
          <ac:spMkLst>
            <pc:docMk/>
            <pc:sldMk cId="0" sldId="263"/>
            <ac:spMk id="35" creationId="{00000000-0000-0000-0000-000000000000}"/>
          </ac:spMkLst>
        </pc:spChg>
        <pc:spChg chg="mod">
          <ac:chgData name="Cherie Goff" userId="2dcb22ca-351b-44b2-9f70-35cdea92abd0" providerId="ADAL" clId="{0E1C0C50-9943-459C-B232-10EB69736AEB}" dt="2021-10-20T17:41:31.140" v="7"/>
          <ac:spMkLst>
            <pc:docMk/>
            <pc:sldMk cId="0" sldId="263"/>
            <ac:spMk id="36" creationId="{00000000-0000-0000-0000-000000000000}"/>
          </ac:spMkLst>
        </pc:spChg>
        <pc:spChg chg="mod">
          <ac:chgData name="Cherie Goff" userId="2dcb22ca-351b-44b2-9f70-35cdea92abd0" providerId="ADAL" clId="{0E1C0C50-9943-459C-B232-10EB69736AEB}" dt="2021-10-20T17:41:31.140" v="7"/>
          <ac:spMkLst>
            <pc:docMk/>
            <pc:sldMk cId="0" sldId="263"/>
            <ac:spMk id="38" creationId="{00000000-0000-0000-0000-000000000000}"/>
          </ac:spMkLst>
        </pc:spChg>
        <pc:spChg chg="mod">
          <ac:chgData name="Cherie Goff" userId="2dcb22ca-351b-44b2-9f70-35cdea92abd0" providerId="ADAL" clId="{0E1C0C50-9943-459C-B232-10EB69736AEB}" dt="2021-10-20T17:41:31.140" v="7"/>
          <ac:spMkLst>
            <pc:docMk/>
            <pc:sldMk cId="0" sldId="263"/>
            <ac:spMk id="39" creationId="{00000000-0000-0000-0000-000000000000}"/>
          </ac:spMkLst>
        </pc:spChg>
        <pc:spChg chg="mod">
          <ac:chgData name="Cherie Goff" userId="2dcb22ca-351b-44b2-9f70-35cdea92abd0" providerId="ADAL" clId="{0E1C0C50-9943-459C-B232-10EB69736AEB}" dt="2021-10-20T17:41:31.140" v="7"/>
          <ac:spMkLst>
            <pc:docMk/>
            <pc:sldMk cId="0" sldId="263"/>
            <ac:spMk id="40" creationId="{00000000-0000-0000-0000-000000000000}"/>
          </ac:spMkLst>
        </pc:spChg>
        <pc:spChg chg="mod">
          <ac:chgData name="Cherie Goff" userId="2dcb22ca-351b-44b2-9f70-35cdea92abd0" providerId="ADAL" clId="{0E1C0C50-9943-459C-B232-10EB69736AEB}" dt="2021-10-20T17:41:31.140" v="7"/>
          <ac:spMkLst>
            <pc:docMk/>
            <pc:sldMk cId="0" sldId="263"/>
            <ac:spMk id="44" creationId="{00000000-0000-0000-0000-000000000000}"/>
          </ac:spMkLst>
        </pc:spChg>
        <pc:spChg chg="mod">
          <ac:chgData name="Cherie Goff" userId="2dcb22ca-351b-44b2-9f70-35cdea92abd0" providerId="ADAL" clId="{0E1C0C50-9943-459C-B232-10EB69736AEB}" dt="2021-10-20T17:41:31.140" v="7"/>
          <ac:spMkLst>
            <pc:docMk/>
            <pc:sldMk cId="0" sldId="263"/>
            <ac:spMk id="45" creationId="{00000000-0000-0000-0000-000000000000}"/>
          </ac:spMkLst>
        </pc:spChg>
        <pc:spChg chg="mod">
          <ac:chgData name="Cherie Goff" userId="2dcb22ca-351b-44b2-9f70-35cdea92abd0" providerId="ADAL" clId="{0E1C0C50-9943-459C-B232-10EB69736AEB}" dt="2021-10-20T17:41:31.140" v="7"/>
          <ac:spMkLst>
            <pc:docMk/>
            <pc:sldMk cId="0" sldId="263"/>
            <ac:spMk id="48" creationId="{00000000-0000-0000-0000-000000000000}"/>
          </ac:spMkLst>
        </pc:spChg>
        <pc:spChg chg="mod">
          <ac:chgData name="Cherie Goff" userId="2dcb22ca-351b-44b2-9f70-35cdea92abd0" providerId="ADAL" clId="{0E1C0C50-9943-459C-B232-10EB69736AEB}" dt="2021-10-20T17:41:31.140" v="7"/>
          <ac:spMkLst>
            <pc:docMk/>
            <pc:sldMk cId="0" sldId="263"/>
            <ac:spMk id="50" creationId="{00000000-0000-0000-0000-000000000000}"/>
          </ac:spMkLst>
        </pc:spChg>
        <pc:spChg chg="mod">
          <ac:chgData name="Cherie Goff" userId="2dcb22ca-351b-44b2-9f70-35cdea92abd0" providerId="ADAL" clId="{0E1C0C50-9943-459C-B232-10EB69736AEB}" dt="2021-10-20T17:41:31.140" v="7"/>
          <ac:spMkLst>
            <pc:docMk/>
            <pc:sldMk cId="0" sldId="263"/>
            <ac:spMk id="51" creationId="{00000000-0000-0000-0000-000000000000}"/>
          </ac:spMkLst>
        </pc:spChg>
        <pc:spChg chg="mod">
          <ac:chgData name="Cherie Goff" userId="2dcb22ca-351b-44b2-9f70-35cdea92abd0" providerId="ADAL" clId="{0E1C0C50-9943-459C-B232-10EB69736AEB}" dt="2021-10-20T17:41:31.140" v="7"/>
          <ac:spMkLst>
            <pc:docMk/>
            <pc:sldMk cId="0" sldId="263"/>
            <ac:spMk id="53" creationId="{00000000-0000-0000-0000-000000000000}"/>
          </ac:spMkLst>
        </pc:spChg>
        <pc:spChg chg="mod">
          <ac:chgData name="Cherie Goff" userId="2dcb22ca-351b-44b2-9f70-35cdea92abd0" providerId="ADAL" clId="{0E1C0C50-9943-459C-B232-10EB69736AEB}" dt="2021-10-20T17:41:31.140" v="7"/>
          <ac:spMkLst>
            <pc:docMk/>
            <pc:sldMk cId="0" sldId="263"/>
            <ac:spMk id="54" creationId="{00000000-0000-0000-0000-000000000000}"/>
          </ac:spMkLst>
        </pc:spChg>
        <pc:spChg chg="mod">
          <ac:chgData name="Cherie Goff" userId="2dcb22ca-351b-44b2-9f70-35cdea92abd0" providerId="ADAL" clId="{0E1C0C50-9943-459C-B232-10EB69736AEB}" dt="2021-10-20T17:41:31.140" v="7"/>
          <ac:spMkLst>
            <pc:docMk/>
            <pc:sldMk cId="0" sldId="263"/>
            <ac:spMk id="56" creationId="{00000000-0000-0000-0000-000000000000}"/>
          </ac:spMkLst>
        </pc:spChg>
        <pc:spChg chg="mod">
          <ac:chgData name="Cherie Goff" userId="2dcb22ca-351b-44b2-9f70-35cdea92abd0" providerId="ADAL" clId="{0E1C0C50-9943-459C-B232-10EB69736AEB}" dt="2021-10-20T17:41:31.140" v="7"/>
          <ac:spMkLst>
            <pc:docMk/>
            <pc:sldMk cId="0" sldId="263"/>
            <ac:spMk id="57" creationId="{00000000-0000-0000-0000-000000000000}"/>
          </ac:spMkLst>
        </pc:spChg>
        <pc:spChg chg="mod">
          <ac:chgData name="Cherie Goff" userId="2dcb22ca-351b-44b2-9f70-35cdea92abd0" providerId="ADAL" clId="{0E1C0C50-9943-459C-B232-10EB69736AEB}" dt="2021-10-20T17:41:31.140" v="7"/>
          <ac:spMkLst>
            <pc:docMk/>
            <pc:sldMk cId="0" sldId="263"/>
            <ac:spMk id="58" creationId="{00000000-0000-0000-0000-000000000000}"/>
          </ac:spMkLst>
        </pc:spChg>
        <pc:spChg chg="mod">
          <ac:chgData name="Cherie Goff" userId="2dcb22ca-351b-44b2-9f70-35cdea92abd0" providerId="ADAL" clId="{0E1C0C50-9943-459C-B232-10EB69736AEB}" dt="2021-10-20T17:41:31.140" v="7"/>
          <ac:spMkLst>
            <pc:docMk/>
            <pc:sldMk cId="0" sldId="263"/>
            <ac:spMk id="59" creationId="{00000000-0000-0000-0000-000000000000}"/>
          </ac:spMkLst>
        </pc:spChg>
        <pc:spChg chg="mod">
          <ac:chgData name="Cherie Goff" userId="2dcb22ca-351b-44b2-9f70-35cdea92abd0" providerId="ADAL" clId="{0E1C0C50-9943-459C-B232-10EB69736AEB}" dt="2021-10-20T17:41:31.140" v="7"/>
          <ac:spMkLst>
            <pc:docMk/>
            <pc:sldMk cId="0" sldId="263"/>
            <ac:spMk id="60" creationId="{00000000-0000-0000-0000-000000000000}"/>
          </ac:spMkLst>
        </pc:spChg>
        <pc:spChg chg="mod">
          <ac:chgData name="Cherie Goff" userId="2dcb22ca-351b-44b2-9f70-35cdea92abd0" providerId="ADAL" clId="{0E1C0C50-9943-459C-B232-10EB69736AEB}" dt="2021-10-20T17:41:31.140" v="7"/>
          <ac:spMkLst>
            <pc:docMk/>
            <pc:sldMk cId="0" sldId="263"/>
            <ac:spMk id="61" creationId="{00000000-0000-0000-0000-000000000000}"/>
          </ac:spMkLst>
        </pc:spChg>
        <pc:grpChg chg="mod">
          <ac:chgData name="Cherie Goff" userId="2dcb22ca-351b-44b2-9f70-35cdea92abd0" providerId="ADAL" clId="{0E1C0C50-9943-459C-B232-10EB69736AEB}" dt="2021-10-20T17:41:31.140" v="7"/>
          <ac:grpSpMkLst>
            <pc:docMk/>
            <pc:sldMk cId="0" sldId="263"/>
            <ac:grpSpMk id="2" creationId="{00000000-0000-0000-0000-000000000000}"/>
          </ac:grpSpMkLst>
        </pc:grpChg>
        <pc:grpChg chg="mod">
          <ac:chgData name="Cherie Goff" userId="2dcb22ca-351b-44b2-9f70-35cdea92abd0" providerId="ADAL" clId="{0E1C0C50-9943-459C-B232-10EB69736AEB}" dt="2021-10-20T17:41:31.140" v="7"/>
          <ac:grpSpMkLst>
            <pc:docMk/>
            <pc:sldMk cId="0" sldId="263"/>
            <ac:grpSpMk id="16" creationId="{00000000-0000-0000-0000-000000000000}"/>
          </ac:grpSpMkLst>
        </pc:grpChg>
        <pc:grpChg chg="mod">
          <ac:chgData name="Cherie Goff" userId="2dcb22ca-351b-44b2-9f70-35cdea92abd0" providerId="ADAL" clId="{0E1C0C50-9943-459C-B232-10EB69736AEB}" dt="2021-10-20T17:41:31.140" v="7"/>
          <ac:grpSpMkLst>
            <pc:docMk/>
            <pc:sldMk cId="0" sldId="263"/>
            <ac:grpSpMk id="19" creationId="{00000000-0000-0000-0000-000000000000}"/>
          </ac:grpSpMkLst>
        </pc:grpChg>
        <pc:grpChg chg="mod">
          <ac:chgData name="Cherie Goff" userId="2dcb22ca-351b-44b2-9f70-35cdea92abd0" providerId="ADAL" clId="{0E1C0C50-9943-459C-B232-10EB69736AEB}" dt="2021-10-20T17:41:31.140" v="7"/>
          <ac:grpSpMkLst>
            <pc:docMk/>
            <pc:sldMk cId="0" sldId="263"/>
            <ac:grpSpMk id="22" creationId="{00000000-0000-0000-0000-000000000000}"/>
          </ac:grpSpMkLst>
        </pc:grpChg>
        <pc:grpChg chg="mod">
          <ac:chgData name="Cherie Goff" userId="2dcb22ca-351b-44b2-9f70-35cdea92abd0" providerId="ADAL" clId="{0E1C0C50-9943-459C-B232-10EB69736AEB}" dt="2021-10-20T17:41:31.140" v="7"/>
          <ac:grpSpMkLst>
            <pc:docMk/>
            <pc:sldMk cId="0" sldId="263"/>
            <ac:grpSpMk id="25" creationId="{00000000-0000-0000-0000-000000000000}"/>
          </ac:grpSpMkLst>
        </pc:grpChg>
        <pc:grpChg chg="mod">
          <ac:chgData name="Cherie Goff" userId="2dcb22ca-351b-44b2-9f70-35cdea92abd0" providerId="ADAL" clId="{0E1C0C50-9943-459C-B232-10EB69736AEB}" dt="2021-10-20T17:41:31.140" v="7"/>
          <ac:grpSpMkLst>
            <pc:docMk/>
            <pc:sldMk cId="0" sldId="263"/>
            <ac:grpSpMk id="30" creationId="{00000000-0000-0000-0000-000000000000}"/>
          </ac:grpSpMkLst>
        </pc:grpChg>
        <pc:grpChg chg="mod">
          <ac:chgData name="Cherie Goff" userId="2dcb22ca-351b-44b2-9f70-35cdea92abd0" providerId="ADAL" clId="{0E1C0C50-9943-459C-B232-10EB69736AEB}" dt="2021-10-20T17:41:31.140" v="7"/>
          <ac:grpSpMkLst>
            <pc:docMk/>
            <pc:sldMk cId="0" sldId="263"/>
            <ac:grpSpMk id="37" creationId="{00000000-0000-0000-0000-000000000000}"/>
          </ac:grpSpMkLst>
        </pc:grpChg>
        <pc:grpChg chg="mod">
          <ac:chgData name="Cherie Goff" userId="2dcb22ca-351b-44b2-9f70-35cdea92abd0" providerId="ADAL" clId="{0E1C0C50-9943-459C-B232-10EB69736AEB}" dt="2021-10-20T17:41:31.140" v="7"/>
          <ac:grpSpMkLst>
            <pc:docMk/>
            <pc:sldMk cId="0" sldId="263"/>
            <ac:grpSpMk id="43" creationId="{00000000-0000-0000-0000-000000000000}"/>
          </ac:grpSpMkLst>
        </pc:grpChg>
        <pc:grpChg chg="mod">
          <ac:chgData name="Cherie Goff" userId="2dcb22ca-351b-44b2-9f70-35cdea92abd0" providerId="ADAL" clId="{0E1C0C50-9943-459C-B232-10EB69736AEB}" dt="2021-10-20T17:41:31.140" v="7"/>
          <ac:grpSpMkLst>
            <pc:docMk/>
            <pc:sldMk cId="0" sldId="263"/>
            <ac:grpSpMk id="49" creationId="{00000000-0000-0000-0000-000000000000}"/>
          </ac:grpSpMkLst>
        </pc:grpChg>
        <pc:grpChg chg="mod">
          <ac:chgData name="Cherie Goff" userId="2dcb22ca-351b-44b2-9f70-35cdea92abd0" providerId="ADAL" clId="{0E1C0C50-9943-459C-B232-10EB69736AEB}" dt="2021-10-20T17:41:31.140" v="7"/>
          <ac:grpSpMkLst>
            <pc:docMk/>
            <pc:sldMk cId="0" sldId="263"/>
            <ac:grpSpMk id="52" creationId="{00000000-0000-0000-0000-000000000000}"/>
          </ac:grpSpMkLst>
        </pc:grpChg>
        <pc:grpChg chg="mod">
          <ac:chgData name="Cherie Goff" userId="2dcb22ca-351b-44b2-9f70-35cdea92abd0" providerId="ADAL" clId="{0E1C0C50-9943-459C-B232-10EB69736AEB}" dt="2021-10-20T17:41:31.140" v="7"/>
          <ac:grpSpMkLst>
            <pc:docMk/>
            <pc:sldMk cId="0" sldId="263"/>
            <ac:grpSpMk id="55" creationId="{00000000-0000-0000-0000-000000000000}"/>
          </ac:grpSpMkLst>
        </pc:grpChg>
        <pc:picChg chg="mod">
          <ac:chgData name="Cherie Goff" userId="2dcb22ca-351b-44b2-9f70-35cdea92abd0" providerId="ADAL" clId="{0E1C0C50-9943-459C-B232-10EB69736AEB}" dt="2021-10-20T17:41:31.140" v="7"/>
          <ac:picMkLst>
            <pc:docMk/>
            <pc:sldMk cId="0" sldId="263"/>
            <ac:picMk id="3" creationId="{00000000-0000-0000-0000-000000000000}"/>
          </ac:picMkLst>
        </pc:picChg>
        <pc:picChg chg="mod">
          <ac:chgData name="Cherie Goff" userId="2dcb22ca-351b-44b2-9f70-35cdea92abd0" providerId="ADAL" clId="{0E1C0C50-9943-459C-B232-10EB69736AEB}" dt="2021-10-20T17:41:31.140" v="7"/>
          <ac:picMkLst>
            <pc:docMk/>
            <pc:sldMk cId="0" sldId="263"/>
            <ac:picMk id="9" creationId="{00000000-0000-0000-0000-000000000000}"/>
          </ac:picMkLst>
        </pc:picChg>
        <pc:picChg chg="mod">
          <ac:chgData name="Cherie Goff" userId="2dcb22ca-351b-44b2-9f70-35cdea92abd0" providerId="ADAL" clId="{0E1C0C50-9943-459C-B232-10EB69736AEB}" dt="2021-10-20T17:41:31.140" v="7"/>
          <ac:picMkLst>
            <pc:docMk/>
            <pc:sldMk cId="0" sldId="263"/>
            <ac:picMk id="10" creationId="{00000000-0000-0000-0000-000000000000}"/>
          </ac:picMkLst>
        </pc:picChg>
        <pc:picChg chg="mod">
          <ac:chgData name="Cherie Goff" userId="2dcb22ca-351b-44b2-9f70-35cdea92abd0" providerId="ADAL" clId="{0E1C0C50-9943-459C-B232-10EB69736AEB}" dt="2021-10-20T17:41:31.140" v="7"/>
          <ac:picMkLst>
            <pc:docMk/>
            <pc:sldMk cId="0" sldId="263"/>
            <ac:picMk id="11" creationId="{00000000-0000-0000-0000-000000000000}"/>
          </ac:picMkLst>
        </pc:picChg>
        <pc:picChg chg="mod">
          <ac:chgData name="Cherie Goff" userId="2dcb22ca-351b-44b2-9f70-35cdea92abd0" providerId="ADAL" clId="{0E1C0C50-9943-459C-B232-10EB69736AEB}" dt="2021-10-20T17:41:31.140" v="7"/>
          <ac:picMkLst>
            <pc:docMk/>
            <pc:sldMk cId="0" sldId="263"/>
            <ac:picMk id="12" creationId="{00000000-0000-0000-0000-000000000000}"/>
          </ac:picMkLst>
        </pc:picChg>
        <pc:picChg chg="mod">
          <ac:chgData name="Cherie Goff" userId="2dcb22ca-351b-44b2-9f70-35cdea92abd0" providerId="ADAL" clId="{0E1C0C50-9943-459C-B232-10EB69736AEB}" dt="2021-10-20T17:41:31.140" v="7"/>
          <ac:picMkLst>
            <pc:docMk/>
            <pc:sldMk cId="0" sldId="263"/>
            <ac:picMk id="13" creationId="{00000000-0000-0000-0000-000000000000}"/>
          </ac:picMkLst>
        </pc:picChg>
        <pc:picChg chg="mod">
          <ac:chgData name="Cherie Goff" userId="2dcb22ca-351b-44b2-9f70-35cdea92abd0" providerId="ADAL" clId="{0E1C0C50-9943-459C-B232-10EB69736AEB}" dt="2021-10-20T17:41:31.140" v="7"/>
          <ac:picMkLst>
            <pc:docMk/>
            <pc:sldMk cId="0" sldId="263"/>
            <ac:picMk id="18" creationId="{00000000-0000-0000-0000-000000000000}"/>
          </ac:picMkLst>
        </pc:picChg>
        <pc:picChg chg="mod">
          <ac:chgData name="Cherie Goff" userId="2dcb22ca-351b-44b2-9f70-35cdea92abd0" providerId="ADAL" clId="{0E1C0C50-9943-459C-B232-10EB69736AEB}" dt="2021-10-20T17:41:31.140" v="7"/>
          <ac:picMkLst>
            <pc:docMk/>
            <pc:sldMk cId="0" sldId="263"/>
            <ac:picMk id="21" creationId="{00000000-0000-0000-0000-000000000000}"/>
          </ac:picMkLst>
        </pc:picChg>
        <pc:picChg chg="mod">
          <ac:chgData name="Cherie Goff" userId="2dcb22ca-351b-44b2-9f70-35cdea92abd0" providerId="ADAL" clId="{0E1C0C50-9943-459C-B232-10EB69736AEB}" dt="2021-10-20T17:41:31.140" v="7"/>
          <ac:picMkLst>
            <pc:docMk/>
            <pc:sldMk cId="0" sldId="263"/>
            <ac:picMk id="41" creationId="{00000000-0000-0000-0000-000000000000}"/>
          </ac:picMkLst>
        </pc:picChg>
        <pc:picChg chg="mod">
          <ac:chgData name="Cherie Goff" userId="2dcb22ca-351b-44b2-9f70-35cdea92abd0" providerId="ADAL" clId="{0E1C0C50-9943-459C-B232-10EB69736AEB}" dt="2021-10-20T17:41:31.140" v="7"/>
          <ac:picMkLst>
            <pc:docMk/>
            <pc:sldMk cId="0" sldId="263"/>
            <ac:picMk id="42" creationId="{00000000-0000-0000-0000-000000000000}"/>
          </ac:picMkLst>
        </pc:picChg>
        <pc:picChg chg="mod">
          <ac:chgData name="Cherie Goff" userId="2dcb22ca-351b-44b2-9f70-35cdea92abd0" providerId="ADAL" clId="{0E1C0C50-9943-459C-B232-10EB69736AEB}" dt="2021-10-20T17:41:31.140" v="7"/>
          <ac:picMkLst>
            <pc:docMk/>
            <pc:sldMk cId="0" sldId="263"/>
            <ac:picMk id="46" creationId="{00000000-0000-0000-0000-000000000000}"/>
          </ac:picMkLst>
        </pc:picChg>
        <pc:picChg chg="mod">
          <ac:chgData name="Cherie Goff" userId="2dcb22ca-351b-44b2-9f70-35cdea92abd0" providerId="ADAL" clId="{0E1C0C50-9943-459C-B232-10EB69736AEB}" dt="2021-10-20T17:41:31.140" v="7"/>
          <ac:picMkLst>
            <pc:docMk/>
            <pc:sldMk cId="0" sldId="263"/>
            <ac:picMk id="47" creationId="{00000000-0000-0000-0000-000000000000}"/>
          </ac:picMkLst>
        </pc:picChg>
      </pc:sldChg>
      <pc:sldChg chg="modSp del">
        <pc:chgData name="Cherie Goff" userId="2dcb22ca-351b-44b2-9f70-35cdea92abd0" providerId="ADAL" clId="{0E1C0C50-9943-459C-B232-10EB69736AEB}" dt="2021-10-20T17:47:24.329" v="72" actId="47"/>
        <pc:sldMkLst>
          <pc:docMk/>
          <pc:sldMk cId="0" sldId="264"/>
        </pc:sldMkLst>
        <pc:spChg chg="mod">
          <ac:chgData name="Cherie Goff" userId="2dcb22ca-351b-44b2-9f70-35cdea92abd0" providerId="ADAL" clId="{0E1C0C50-9943-459C-B232-10EB69736AEB}" dt="2021-10-20T17:41:31.140" v="7"/>
          <ac:spMkLst>
            <pc:docMk/>
            <pc:sldMk cId="0" sldId="264"/>
            <ac:spMk id="2" creationId="{00000000-0000-0000-0000-000000000000}"/>
          </ac:spMkLst>
        </pc:spChg>
        <pc:spChg chg="mod">
          <ac:chgData name="Cherie Goff" userId="2dcb22ca-351b-44b2-9f70-35cdea92abd0" providerId="ADAL" clId="{0E1C0C50-9943-459C-B232-10EB69736AEB}" dt="2021-10-20T17:41:31.140" v="7"/>
          <ac:spMkLst>
            <pc:docMk/>
            <pc:sldMk cId="0" sldId="264"/>
            <ac:spMk id="3" creationId="{00000000-0000-0000-0000-000000000000}"/>
          </ac:spMkLst>
        </pc:spChg>
        <pc:spChg chg="mod">
          <ac:chgData name="Cherie Goff" userId="2dcb22ca-351b-44b2-9f70-35cdea92abd0" providerId="ADAL" clId="{0E1C0C50-9943-459C-B232-10EB69736AEB}" dt="2021-10-20T17:41:31.140" v="7"/>
          <ac:spMkLst>
            <pc:docMk/>
            <pc:sldMk cId="0" sldId="264"/>
            <ac:spMk id="4" creationId="{00000000-0000-0000-0000-000000000000}"/>
          </ac:spMkLst>
        </pc:spChg>
        <pc:spChg chg="mod">
          <ac:chgData name="Cherie Goff" userId="2dcb22ca-351b-44b2-9f70-35cdea92abd0" providerId="ADAL" clId="{0E1C0C50-9943-459C-B232-10EB69736AEB}" dt="2021-10-20T17:41:31.140" v="7"/>
          <ac:spMkLst>
            <pc:docMk/>
            <pc:sldMk cId="0" sldId="264"/>
            <ac:spMk id="5" creationId="{00000000-0000-0000-0000-000000000000}"/>
          </ac:spMkLst>
        </pc:spChg>
        <pc:spChg chg="mod">
          <ac:chgData name="Cherie Goff" userId="2dcb22ca-351b-44b2-9f70-35cdea92abd0" providerId="ADAL" clId="{0E1C0C50-9943-459C-B232-10EB69736AEB}" dt="2021-10-20T17:41:31.140" v="7"/>
          <ac:spMkLst>
            <pc:docMk/>
            <pc:sldMk cId="0" sldId="264"/>
            <ac:spMk id="6" creationId="{00000000-0000-0000-0000-000000000000}"/>
          </ac:spMkLst>
        </pc:spChg>
        <pc:spChg chg="mod">
          <ac:chgData name="Cherie Goff" userId="2dcb22ca-351b-44b2-9f70-35cdea92abd0" providerId="ADAL" clId="{0E1C0C50-9943-459C-B232-10EB69736AEB}" dt="2021-10-20T17:41:31.140" v="7"/>
          <ac:spMkLst>
            <pc:docMk/>
            <pc:sldMk cId="0" sldId="264"/>
            <ac:spMk id="7" creationId="{00000000-0000-0000-0000-000000000000}"/>
          </ac:spMkLst>
        </pc:spChg>
        <pc:spChg chg="mod">
          <ac:chgData name="Cherie Goff" userId="2dcb22ca-351b-44b2-9f70-35cdea92abd0" providerId="ADAL" clId="{0E1C0C50-9943-459C-B232-10EB69736AEB}" dt="2021-10-20T17:41:31.140" v="7"/>
          <ac:spMkLst>
            <pc:docMk/>
            <pc:sldMk cId="0" sldId="264"/>
            <ac:spMk id="8" creationId="{00000000-0000-0000-0000-000000000000}"/>
          </ac:spMkLst>
        </pc:spChg>
        <pc:spChg chg="mod">
          <ac:chgData name="Cherie Goff" userId="2dcb22ca-351b-44b2-9f70-35cdea92abd0" providerId="ADAL" clId="{0E1C0C50-9943-459C-B232-10EB69736AEB}" dt="2021-10-20T17:41:31.140" v="7"/>
          <ac:spMkLst>
            <pc:docMk/>
            <pc:sldMk cId="0" sldId="264"/>
            <ac:spMk id="9" creationId="{00000000-0000-0000-0000-000000000000}"/>
          </ac:spMkLst>
        </pc:spChg>
        <pc:spChg chg="mod">
          <ac:chgData name="Cherie Goff" userId="2dcb22ca-351b-44b2-9f70-35cdea92abd0" providerId="ADAL" clId="{0E1C0C50-9943-459C-B232-10EB69736AEB}" dt="2021-10-20T17:41:31.140" v="7"/>
          <ac:spMkLst>
            <pc:docMk/>
            <pc:sldMk cId="0" sldId="264"/>
            <ac:spMk id="10" creationId="{00000000-0000-0000-0000-000000000000}"/>
          </ac:spMkLst>
        </pc:spChg>
        <pc:spChg chg="mod">
          <ac:chgData name="Cherie Goff" userId="2dcb22ca-351b-44b2-9f70-35cdea92abd0" providerId="ADAL" clId="{0E1C0C50-9943-459C-B232-10EB69736AEB}" dt="2021-10-20T17:41:31.140" v="7"/>
          <ac:spMkLst>
            <pc:docMk/>
            <pc:sldMk cId="0" sldId="264"/>
            <ac:spMk id="11" creationId="{00000000-0000-0000-0000-000000000000}"/>
          </ac:spMkLst>
        </pc:spChg>
        <pc:spChg chg="mod">
          <ac:chgData name="Cherie Goff" userId="2dcb22ca-351b-44b2-9f70-35cdea92abd0" providerId="ADAL" clId="{0E1C0C50-9943-459C-B232-10EB69736AEB}" dt="2021-10-20T17:41:31.140" v="7"/>
          <ac:spMkLst>
            <pc:docMk/>
            <pc:sldMk cId="0" sldId="264"/>
            <ac:spMk id="12" creationId="{00000000-0000-0000-0000-000000000000}"/>
          </ac:spMkLst>
        </pc:spChg>
        <pc:spChg chg="mod">
          <ac:chgData name="Cherie Goff" userId="2dcb22ca-351b-44b2-9f70-35cdea92abd0" providerId="ADAL" clId="{0E1C0C50-9943-459C-B232-10EB69736AEB}" dt="2021-10-20T17:41:31.140" v="7"/>
          <ac:spMkLst>
            <pc:docMk/>
            <pc:sldMk cId="0" sldId="264"/>
            <ac:spMk id="13" creationId="{00000000-0000-0000-0000-000000000000}"/>
          </ac:spMkLst>
        </pc:spChg>
        <pc:spChg chg="mod">
          <ac:chgData name="Cherie Goff" userId="2dcb22ca-351b-44b2-9f70-35cdea92abd0" providerId="ADAL" clId="{0E1C0C50-9943-459C-B232-10EB69736AEB}" dt="2021-10-20T17:41:31.140" v="7"/>
          <ac:spMkLst>
            <pc:docMk/>
            <pc:sldMk cId="0" sldId="264"/>
            <ac:spMk id="14" creationId="{00000000-0000-0000-0000-000000000000}"/>
          </ac:spMkLst>
        </pc:spChg>
        <pc:spChg chg="mod">
          <ac:chgData name="Cherie Goff" userId="2dcb22ca-351b-44b2-9f70-35cdea92abd0" providerId="ADAL" clId="{0E1C0C50-9943-459C-B232-10EB69736AEB}" dt="2021-10-20T17:41:31.140" v="7"/>
          <ac:spMkLst>
            <pc:docMk/>
            <pc:sldMk cId="0" sldId="264"/>
            <ac:spMk id="15" creationId="{00000000-0000-0000-0000-000000000000}"/>
          </ac:spMkLst>
        </pc:spChg>
        <pc:spChg chg="mod">
          <ac:chgData name="Cherie Goff" userId="2dcb22ca-351b-44b2-9f70-35cdea92abd0" providerId="ADAL" clId="{0E1C0C50-9943-459C-B232-10EB69736AEB}" dt="2021-10-20T17:41:31.140" v="7"/>
          <ac:spMkLst>
            <pc:docMk/>
            <pc:sldMk cId="0" sldId="264"/>
            <ac:spMk id="16" creationId="{00000000-0000-0000-0000-000000000000}"/>
          </ac:spMkLst>
        </pc:spChg>
        <pc:spChg chg="mod">
          <ac:chgData name="Cherie Goff" userId="2dcb22ca-351b-44b2-9f70-35cdea92abd0" providerId="ADAL" clId="{0E1C0C50-9943-459C-B232-10EB69736AEB}" dt="2021-10-20T17:41:31.140" v="7"/>
          <ac:spMkLst>
            <pc:docMk/>
            <pc:sldMk cId="0" sldId="264"/>
            <ac:spMk id="21" creationId="{00000000-0000-0000-0000-000000000000}"/>
          </ac:spMkLst>
        </pc:spChg>
        <pc:spChg chg="mod">
          <ac:chgData name="Cherie Goff" userId="2dcb22ca-351b-44b2-9f70-35cdea92abd0" providerId="ADAL" clId="{0E1C0C50-9943-459C-B232-10EB69736AEB}" dt="2021-10-20T17:41:31.140" v="7"/>
          <ac:spMkLst>
            <pc:docMk/>
            <pc:sldMk cId="0" sldId="264"/>
            <ac:spMk id="22" creationId="{00000000-0000-0000-0000-000000000000}"/>
          </ac:spMkLst>
        </pc:spChg>
        <pc:spChg chg="mod">
          <ac:chgData name="Cherie Goff" userId="2dcb22ca-351b-44b2-9f70-35cdea92abd0" providerId="ADAL" clId="{0E1C0C50-9943-459C-B232-10EB69736AEB}" dt="2021-10-20T17:41:31.140" v="7"/>
          <ac:spMkLst>
            <pc:docMk/>
            <pc:sldMk cId="0" sldId="264"/>
            <ac:spMk id="23" creationId="{00000000-0000-0000-0000-000000000000}"/>
          </ac:spMkLst>
        </pc:spChg>
        <pc:spChg chg="mod">
          <ac:chgData name="Cherie Goff" userId="2dcb22ca-351b-44b2-9f70-35cdea92abd0" providerId="ADAL" clId="{0E1C0C50-9943-459C-B232-10EB69736AEB}" dt="2021-10-20T17:41:31.140" v="7"/>
          <ac:spMkLst>
            <pc:docMk/>
            <pc:sldMk cId="0" sldId="264"/>
            <ac:spMk id="24" creationId="{00000000-0000-0000-0000-000000000000}"/>
          </ac:spMkLst>
        </pc:spChg>
        <pc:picChg chg="mod">
          <ac:chgData name="Cherie Goff" userId="2dcb22ca-351b-44b2-9f70-35cdea92abd0" providerId="ADAL" clId="{0E1C0C50-9943-459C-B232-10EB69736AEB}" dt="2021-10-20T17:41:31.140" v="7"/>
          <ac:picMkLst>
            <pc:docMk/>
            <pc:sldMk cId="0" sldId="264"/>
            <ac:picMk id="17" creationId="{00000000-0000-0000-0000-000000000000}"/>
          </ac:picMkLst>
        </pc:picChg>
        <pc:picChg chg="mod">
          <ac:chgData name="Cherie Goff" userId="2dcb22ca-351b-44b2-9f70-35cdea92abd0" providerId="ADAL" clId="{0E1C0C50-9943-459C-B232-10EB69736AEB}" dt="2021-10-20T17:41:31.140" v="7"/>
          <ac:picMkLst>
            <pc:docMk/>
            <pc:sldMk cId="0" sldId="264"/>
            <ac:picMk id="18" creationId="{00000000-0000-0000-0000-000000000000}"/>
          </ac:picMkLst>
        </pc:picChg>
        <pc:picChg chg="mod">
          <ac:chgData name="Cherie Goff" userId="2dcb22ca-351b-44b2-9f70-35cdea92abd0" providerId="ADAL" clId="{0E1C0C50-9943-459C-B232-10EB69736AEB}" dt="2021-10-20T17:41:31.140" v="7"/>
          <ac:picMkLst>
            <pc:docMk/>
            <pc:sldMk cId="0" sldId="264"/>
            <ac:picMk id="19" creationId="{00000000-0000-0000-0000-000000000000}"/>
          </ac:picMkLst>
        </pc:picChg>
        <pc:picChg chg="mod">
          <ac:chgData name="Cherie Goff" userId="2dcb22ca-351b-44b2-9f70-35cdea92abd0" providerId="ADAL" clId="{0E1C0C50-9943-459C-B232-10EB69736AEB}" dt="2021-10-20T17:41:31.140" v="7"/>
          <ac:picMkLst>
            <pc:docMk/>
            <pc:sldMk cId="0" sldId="264"/>
            <ac:picMk id="20" creationId="{00000000-0000-0000-0000-000000000000}"/>
          </ac:picMkLst>
        </pc:picChg>
      </pc:sldChg>
      <pc:sldChg chg="modSp del">
        <pc:chgData name="Cherie Goff" userId="2dcb22ca-351b-44b2-9f70-35cdea92abd0" providerId="ADAL" clId="{0E1C0C50-9943-459C-B232-10EB69736AEB}" dt="2021-10-20T17:47:24.865" v="73" actId="47"/>
        <pc:sldMkLst>
          <pc:docMk/>
          <pc:sldMk cId="0" sldId="265"/>
        </pc:sldMkLst>
        <pc:spChg chg="mod">
          <ac:chgData name="Cherie Goff" userId="2dcb22ca-351b-44b2-9f70-35cdea92abd0" providerId="ADAL" clId="{0E1C0C50-9943-459C-B232-10EB69736AEB}" dt="2021-10-20T17:41:31.140" v="7"/>
          <ac:spMkLst>
            <pc:docMk/>
            <pc:sldMk cId="0" sldId="265"/>
            <ac:spMk id="2" creationId="{00000000-0000-0000-0000-000000000000}"/>
          </ac:spMkLst>
        </pc:spChg>
        <pc:spChg chg="mod">
          <ac:chgData name="Cherie Goff" userId="2dcb22ca-351b-44b2-9f70-35cdea92abd0" providerId="ADAL" clId="{0E1C0C50-9943-459C-B232-10EB69736AEB}" dt="2021-10-20T17:41:31.140" v="7"/>
          <ac:spMkLst>
            <pc:docMk/>
            <pc:sldMk cId="0" sldId="265"/>
            <ac:spMk id="3" creationId="{00000000-0000-0000-0000-000000000000}"/>
          </ac:spMkLst>
        </pc:spChg>
        <pc:spChg chg="mod">
          <ac:chgData name="Cherie Goff" userId="2dcb22ca-351b-44b2-9f70-35cdea92abd0" providerId="ADAL" clId="{0E1C0C50-9943-459C-B232-10EB69736AEB}" dt="2021-10-20T17:41:31.140" v="7"/>
          <ac:spMkLst>
            <pc:docMk/>
            <pc:sldMk cId="0" sldId="265"/>
            <ac:spMk id="5" creationId="{00000000-0000-0000-0000-000000000000}"/>
          </ac:spMkLst>
        </pc:spChg>
        <pc:spChg chg="mod">
          <ac:chgData name="Cherie Goff" userId="2dcb22ca-351b-44b2-9f70-35cdea92abd0" providerId="ADAL" clId="{0E1C0C50-9943-459C-B232-10EB69736AEB}" dt="2021-10-20T17:41:31.140" v="7"/>
          <ac:spMkLst>
            <pc:docMk/>
            <pc:sldMk cId="0" sldId="265"/>
            <ac:spMk id="6" creationId="{00000000-0000-0000-0000-000000000000}"/>
          </ac:spMkLst>
        </pc:spChg>
        <pc:spChg chg="mod">
          <ac:chgData name="Cherie Goff" userId="2dcb22ca-351b-44b2-9f70-35cdea92abd0" providerId="ADAL" clId="{0E1C0C50-9943-459C-B232-10EB69736AEB}" dt="2021-10-20T17:41:31.140" v="7"/>
          <ac:spMkLst>
            <pc:docMk/>
            <pc:sldMk cId="0" sldId="265"/>
            <ac:spMk id="7" creationId="{00000000-0000-0000-0000-000000000000}"/>
          </ac:spMkLst>
        </pc:spChg>
        <pc:spChg chg="mod">
          <ac:chgData name="Cherie Goff" userId="2dcb22ca-351b-44b2-9f70-35cdea92abd0" providerId="ADAL" clId="{0E1C0C50-9943-459C-B232-10EB69736AEB}" dt="2021-10-20T17:41:31.140" v="7"/>
          <ac:spMkLst>
            <pc:docMk/>
            <pc:sldMk cId="0" sldId="265"/>
            <ac:spMk id="8" creationId="{00000000-0000-0000-0000-000000000000}"/>
          </ac:spMkLst>
        </pc:spChg>
        <pc:spChg chg="mod">
          <ac:chgData name="Cherie Goff" userId="2dcb22ca-351b-44b2-9f70-35cdea92abd0" providerId="ADAL" clId="{0E1C0C50-9943-459C-B232-10EB69736AEB}" dt="2021-10-20T17:41:31.140" v="7"/>
          <ac:spMkLst>
            <pc:docMk/>
            <pc:sldMk cId="0" sldId="265"/>
            <ac:spMk id="9" creationId="{00000000-0000-0000-0000-000000000000}"/>
          </ac:spMkLst>
        </pc:spChg>
        <pc:spChg chg="mod">
          <ac:chgData name="Cherie Goff" userId="2dcb22ca-351b-44b2-9f70-35cdea92abd0" providerId="ADAL" clId="{0E1C0C50-9943-459C-B232-10EB69736AEB}" dt="2021-10-20T17:41:31.140" v="7"/>
          <ac:spMkLst>
            <pc:docMk/>
            <pc:sldMk cId="0" sldId="265"/>
            <ac:spMk id="10" creationId="{00000000-0000-0000-0000-000000000000}"/>
          </ac:spMkLst>
        </pc:spChg>
        <pc:spChg chg="mod">
          <ac:chgData name="Cherie Goff" userId="2dcb22ca-351b-44b2-9f70-35cdea92abd0" providerId="ADAL" clId="{0E1C0C50-9943-459C-B232-10EB69736AEB}" dt="2021-10-20T17:41:31.140" v="7"/>
          <ac:spMkLst>
            <pc:docMk/>
            <pc:sldMk cId="0" sldId="265"/>
            <ac:spMk id="11" creationId="{00000000-0000-0000-0000-000000000000}"/>
          </ac:spMkLst>
        </pc:spChg>
        <pc:spChg chg="mod">
          <ac:chgData name="Cherie Goff" userId="2dcb22ca-351b-44b2-9f70-35cdea92abd0" providerId="ADAL" clId="{0E1C0C50-9943-459C-B232-10EB69736AEB}" dt="2021-10-20T17:41:31.140" v="7"/>
          <ac:spMkLst>
            <pc:docMk/>
            <pc:sldMk cId="0" sldId="265"/>
            <ac:spMk id="12" creationId="{00000000-0000-0000-0000-000000000000}"/>
          </ac:spMkLst>
        </pc:spChg>
        <pc:spChg chg="mod">
          <ac:chgData name="Cherie Goff" userId="2dcb22ca-351b-44b2-9f70-35cdea92abd0" providerId="ADAL" clId="{0E1C0C50-9943-459C-B232-10EB69736AEB}" dt="2021-10-20T17:41:31.140" v="7"/>
          <ac:spMkLst>
            <pc:docMk/>
            <pc:sldMk cId="0" sldId="265"/>
            <ac:spMk id="13" creationId="{00000000-0000-0000-0000-000000000000}"/>
          </ac:spMkLst>
        </pc:spChg>
        <pc:spChg chg="mod">
          <ac:chgData name="Cherie Goff" userId="2dcb22ca-351b-44b2-9f70-35cdea92abd0" providerId="ADAL" clId="{0E1C0C50-9943-459C-B232-10EB69736AEB}" dt="2021-10-20T17:41:31.140" v="7"/>
          <ac:spMkLst>
            <pc:docMk/>
            <pc:sldMk cId="0" sldId="265"/>
            <ac:spMk id="14" creationId="{00000000-0000-0000-0000-000000000000}"/>
          </ac:spMkLst>
        </pc:spChg>
        <pc:spChg chg="mod">
          <ac:chgData name="Cherie Goff" userId="2dcb22ca-351b-44b2-9f70-35cdea92abd0" providerId="ADAL" clId="{0E1C0C50-9943-459C-B232-10EB69736AEB}" dt="2021-10-20T17:41:31.140" v="7"/>
          <ac:spMkLst>
            <pc:docMk/>
            <pc:sldMk cId="0" sldId="265"/>
            <ac:spMk id="15" creationId="{00000000-0000-0000-0000-000000000000}"/>
          </ac:spMkLst>
        </pc:spChg>
        <pc:spChg chg="mod">
          <ac:chgData name="Cherie Goff" userId="2dcb22ca-351b-44b2-9f70-35cdea92abd0" providerId="ADAL" clId="{0E1C0C50-9943-459C-B232-10EB69736AEB}" dt="2021-10-20T17:41:31.140" v="7"/>
          <ac:spMkLst>
            <pc:docMk/>
            <pc:sldMk cId="0" sldId="265"/>
            <ac:spMk id="18" creationId="{00000000-0000-0000-0000-000000000000}"/>
          </ac:spMkLst>
        </pc:spChg>
        <pc:spChg chg="mod">
          <ac:chgData name="Cherie Goff" userId="2dcb22ca-351b-44b2-9f70-35cdea92abd0" providerId="ADAL" clId="{0E1C0C50-9943-459C-B232-10EB69736AEB}" dt="2021-10-20T17:41:31.140" v="7"/>
          <ac:spMkLst>
            <pc:docMk/>
            <pc:sldMk cId="0" sldId="265"/>
            <ac:spMk id="19" creationId="{00000000-0000-0000-0000-000000000000}"/>
          </ac:spMkLst>
        </pc:spChg>
        <pc:spChg chg="mod">
          <ac:chgData name="Cherie Goff" userId="2dcb22ca-351b-44b2-9f70-35cdea92abd0" providerId="ADAL" clId="{0E1C0C50-9943-459C-B232-10EB69736AEB}" dt="2021-10-20T17:41:31.140" v="7"/>
          <ac:spMkLst>
            <pc:docMk/>
            <pc:sldMk cId="0" sldId="265"/>
            <ac:spMk id="22" creationId="{00000000-0000-0000-0000-000000000000}"/>
          </ac:spMkLst>
        </pc:spChg>
        <pc:spChg chg="mod">
          <ac:chgData name="Cherie Goff" userId="2dcb22ca-351b-44b2-9f70-35cdea92abd0" providerId="ADAL" clId="{0E1C0C50-9943-459C-B232-10EB69736AEB}" dt="2021-10-20T17:41:31.140" v="7"/>
          <ac:spMkLst>
            <pc:docMk/>
            <pc:sldMk cId="0" sldId="265"/>
            <ac:spMk id="23" creationId="{00000000-0000-0000-0000-000000000000}"/>
          </ac:spMkLst>
        </pc:spChg>
        <pc:spChg chg="mod">
          <ac:chgData name="Cherie Goff" userId="2dcb22ca-351b-44b2-9f70-35cdea92abd0" providerId="ADAL" clId="{0E1C0C50-9943-459C-B232-10EB69736AEB}" dt="2021-10-20T17:41:31.140" v="7"/>
          <ac:spMkLst>
            <pc:docMk/>
            <pc:sldMk cId="0" sldId="265"/>
            <ac:spMk id="24" creationId="{00000000-0000-0000-0000-000000000000}"/>
          </ac:spMkLst>
        </pc:spChg>
        <pc:spChg chg="mod">
          <ac:chgData name="Cherie Goff" userId="2dcb22ca-351b-44b2-9f70-35cdea92abd0" providerId="ADAL" clId="{0E1C0C50-9943-459C-B232-10EB69736AEB}" dt="2021-10-20T17:41:31.140" v="7"/>
          <ac:spMkLst>
            <pc:docMk/>
            <pc:sldMk cId="0" sldId="265"/>
            <ac:spMk id="25" creationId="{00000000-0000-0000-0000-000000000000}"/>
          </ac:spMkLst>
        </pc:spChg>
        <pc:spChg chg="mod">
          <ac:chgData name="Cherie Goff" userId="2dcb22ca-351b-44b2-9f70-35cdea92abd0" providerId="ADAL" clId="{0E1C0C50-9943-459C-B232-10EB69736AEB}" dt="2021-10-20T17:41:31.140" v="7"/>
          <ac:spMkLst>
            <pc:docMk/>
            <pc:sldMk cId="0" sldId="265"/>
            <ac:spMk id="26" creationId="{00000000-0000-0000-0000-000000000000}"/>
          </ac:spMkLst>
        </pc:spChg>
        <pc:grpChg chg="mod">
          <ac:chgData name="Cherie Goff" userId="2dcb22ca-351b-44b2-9f70-35cdea92abd0" providerId="ADAL" clId="{0E1C0C50-9943-459C-B232-10EB69736AEB}" dt="2021-10-20T17:41:31.140" v="7"/>
          <ac:grpSpMkLst>
            <pc:docMk/>
            <pc:sldMk cId="0" sldId="265"/>
            <ac:grpSpMk id="4" creationId="{00000000-0000-0000-0000-000000000000}"/>
          </ac:grpSpMkLst>
        </pc:grpChg>
        <pc:grpChg chg="mod">
          <ac:chgData name="Cherie Goff" userId="2dcb22ca-351b-44b2-9f70-35cdea92abd0" providerId="ADAL" clId="{0E1C0C50-9943-459C-B232-10EB69736AEB}" dt="2021-10-20T17:41:31.140" v="7"/>
          <ac:grpSpMkLst>
            <pc:docMk/>
            <pc:sldMk cId="0" sldId="265"/>
            <ac:grpSpMk id="16" creationId="{00000000-0000-0000-0000-000000000000}"/>
          </ac:grpSpMkLst>
        </pc:grpChg>
        <pc:grpChg chg="mod">
          <ac:chgData name="Cherie Goff" userId="2dcb22ca-351b-44b2-9f70-35cdea92abd0" providerId="ADAL" clId="{0E1C0C50-9943-459C-B232-10EB69736AEB}" dt="2021-10-20T17:41:31.140" v="7"/>
          <ac:grpSpMkLst>
            <pc:docMk/>
            <pc:sldMk cId="0" sldId="265"/>
            <ac:grpSpMk id="27" creationId="{00000000-0000-0000-0000-000000000000}"/>
          </ac:grpSpMkLst>
        </pc:grpChg>
        <pc:picChg chg="mod">
          <ac:chgData name="Cherie Goff" userId="2dcb22ca-351b-44b2-9f70-35cdea92abd0" providerId="ADAL" clId="{0E1C0C50-9943-459C-B232-10EB69736AEB}" dt="2021-10-20T17:41:31.140" v="7"/>
          <ac:picMkLst>
            <pc:docMk/>
            <pc:sldMk cId="0" sldId="265"/>
            <ac:picMk id="17" creationId="{00000000-0000-0000-0000-000000000000}"/>
          </ac:picMkLst>
        </pc:picChg>
        <pc:picChg chg="mod">
          <ac:chgData name="Cherie Goff" userId="2dcb22ca-351b-44b2-9f70-35cdea92abd0" providerId="ADAL" clId="{0E1C0C50-9943-459C-B232-10EB69736AEB}" dt="2021-10-20T17:41:31.140" v="7"/>
          <ac:picMkLst>
            <pc:docMk/>
            <pc:sldMk cId="0" sldId="265"/>
            <ac:picMk id="20" creationId="{00000000-0000-0000-0000-000000000000}"/>
          </ac:picMkLst>
        </pc:picChg>
        <pc:picChg chg="mod">
          <ac:chgData name="Cherie Goff" userId="2dcb22ca-351b-44b2-9f70-35cdea92abd0" providerId="ADAL" clId="{0E1C0C50-9943-459C-B232-10EB69736AEB}" dt="2021-10-20T17:41:31.140" v="7"/>
          <ac:picMkLst>
            <pc:docMk/>
            <pc:sldMk cId="0" sldId="265"/>
            <ac:picMk id="21" creationId="{00000000-0000-0000-0000-000000000000}"/>
          </ac:picMkLst>
        </pc:picChg>
        <pc:picChg chg="mod">
          <ac:chgData name="Cherie Goff" userId="2dcb22ca-351b-44b2-9f70-35cdea92abd0" providerId="ADAL" clId="{0E1C0C50-9943-459C-B232-10EB69736AEB}" dt="2021-10-20T17:41:31.140" v="7"/>
          <ac:picMkLst>
            <pc:docMk/>
            <pc:sldMk cId="0" sldId="265"/>
            <ac:picMk id="28" creationId="{00000000-0000-0000-0000-000000000000}"/>
          </ac:picMkLst>
        </pc:picChg>
        <pc:picChg chg="mod">
          <ac:chgData name="Cherie Goff" userId="2dcb22ca-351b-44b2-9f70-35cdea92abd0" providerId="ADAL" clId="{0E1C0C50-9943-459C-B232-10EB69736AEB}" dt="2021-10-20T17:41:31.140" v="7"/>
          <ac:picMkLst>
            <pc:docMk/>
            <pc:sldMk cId="0" sldId="265"/>
            <ac:picMk id="29" creationId="{00000000-0000-0000-0000-000000000000}"/>
          </ac:picMkLst>
        </pc:picChg>
        <pc:picChg chg="mod">
          <ac:chgData name="Cherie Goff" userId="2dcb22ca-351b-44b2-9f70-35cdea92abd0" providerId="ADAL" clId="{0E1C0C50-9943-459C-B232-10EB69736AEB}" dt="2021-10-20T17:41:31.140" v="7"/>
          <ac:picMkLst>
            <pc:docMk/>
            <pc:sldMk cId="0" sldId="265"/>
            <ac:picMk id="30" creationId="{00000000-0000-0000-0000-000000000000}"/>
          </ac:picMkLst>
        </pc:picChg>
        <pc:picChg chg="mod">
          <ac:chgData name="Cherie Goff" userId="2dcb22ca-351b-44b2-9f70-35cdea92abd0" providerId="ADAL" clId="{0E1C0C50-9943-459C-B232-10EB69736AEB}" dt="2021-10-20T17:41:31.140" v="7"/>
          <ac:picMkLst>
            <pc:docMk/>
            <pc:sldMk cId="0" sldId="265"/>
            <ac:picMk id="31" creationId="{00000000-0000-0000-0000-000000000000}"/>
          </ac:picMkLst>
        </pc:picChg>
        <pc:picChg chg="mod">
          <ac:chgData name="Cherie Goff" userId="2dcb22ca-351b-44b2-9f70-35cdea92abd0" providerId="ADAL" clId="{0E1C0C50-9943-459C-B232-10EB69736AEB}" dt="2021-10-20T17:41:31.140" v="7"/>
          <ac:picMkLst>
            <pc:docMk/>
            <pc:sldMk cId="0" sldId="265"/>
            <ac:picMk id="32" creationId="{00000000-0000-0000-0000-000000000000}"/>
          </ac:picMkLst>
        </pc:picChg>
        <pc:picChg chg="mod">
          <ac:chgData name="Cherie Goff" userId="2dcb22ca-351b-44b2-9f70-35cdea92abd0" providerId="ADAL" clId="{0E1C0C50-9943-459C-B232-10EB69736AEB}" dt="2021-10-20T17:41:31.140" v="7"/>
          <ac:picMkLst>
            <pc:docMk/>
            <pc:sldMk cId="0" sldId="265"/>
            <ac:picMk id="33" creationId="{00000000-0000-0000-0000-000000000000}"/>
          </ac:picMkLst>
        </pc:picChg>
        <pc:picChg chg="mod">
          <ac:chgData name="Cherie Goff" userId="2dcb22ca-351b-44b2-9f70-35cdea92abd0" providerId="ADAL" clId="{0E1C0C50-9943-459C-B232-10EB69736AEB}" dt="2021-10-20T17:41:31.140" v="7"/>
          <ac:picMkLst>
            <pc:docMk/>
            <pc:sldMk cId="0" sldId="265"/>
            <ac:picMk id="34" creationId="{00000000-0000-0000-0000-000000000000}"/>
          </ac:picMkLst>
        </pc:picChg>
        <pc:picChg chg="mod">
          <ac:chgData name="Cherie Goff" userId="2dcb22ca-351b-44b2-9f70-35cdea92abd0" providerId="ADAL" clId="{0E1C0C50-9943-459C-B232-10EB69736AEB}" dt="2021-10-20T17:41:31.140" v="7"/>
          <ac:picMkLst>
            <pc:docMk/>
            <pc:sldMk cId="0" sldId="265"/>
            <ac:picMk id="35" creationId="{00000000-0000-0000-0000-000000000000}"/>
          </ac:picMkLst>
        </pc:picChg>
        <pc:picChg chg="mod">
          <ac:chgData name="Cherie Goff" userId="2dcb22ca-351b-44b2-9f70-35cdea92abd0" providerId="ADAL" clId="{0E1C0C50-9943-459C-B232-10EB69736AEB}" dt="2021-10-20T17:41:31.140" v="7"/>
          <ac:picMkLst>
            <pc:docMk/>
            <pc:sldMk cId="0" sldId="265"/>
            <ac:picMk id="36" creationId="{00000000-0000-0000-0000-000000000000}"/>
          </ac:picMkLst>
        </pc:picChg>
        <pc:picChg chg="mod">
          <ac:chgData name="Cherie Goff" userId="2dcb22ca-351b-44b2-9f70-35cdea92abd0" providerId="ADAL" clId="{0E1C0C50-9943-459C-B232-10EB69736AEB}" dt="2021-10-20T17:41:31.140" v="7"/>
          <ac:picMkLst>
            <pc:docMk/>
            <pc:sldMk cId="0" sldId="265"/>
            <ac:picMk id="37" creationId="{00000000-0000-0000-0000-000000000000}"/>
          </ac:picMkLst>
        </pc:picChg>
      </pc:sldChg>
      <pc:sldChg chg="modSp del">
        <pc:chgData name="Cherie Goff" userId="2dcb22ca-351b-44b2-9f70-35cdea92abd0" providerId="ADAL" clId="{0E1C0C50-9943-459C-B232-10EB69736AEB}" dt="2021-10-20T17:47:25.715" v="74" actId="47"/>
        <pc:sldMkLst>
          <pc:docMk/>
          <pc:sldMk cId="0" sldId="266"/>
        </pc:sldMkLst>
        <pc:spChg chg="mod">
          <ac:chgData name="Cherie Goff" userId="2dcb22ca-351b-44b2-9f70-35cdea92abd0" providerId="ADAL" clId="{0E1C0C50-9943-459C-B232-10EB69736AEB}" dt="2021-10-20T17:41:31.140" v="7"/>
          <ac:spMkLst>
            <pc:docMk/>
            <pc:sldMk cId="0" sldId="266"/>
            <ac:spMk id="2" creationId="{00000000-0000-0000-0000-000000000000}"/>
          </ac:spMkLst>
        </pc:spChg>
        <pc:spChg chg="mod">
          <ac:chgData name="Cherie Goff" userId="2dcb22ca-351b-44b2-9f70-35cdea92abd0" providerId="ADAL" clId="{0E1C0C50-9943-459C-B232-10EB69736AEB}" dt="2021-10-20T17:41:31.140" v="7"/>
          <ac:spMkLst>
            <pc:docMk/>
            <pc:sldMk cId="0" sldId="266"/>
            <ac:spMk id="3" creationId="{00000000-0000-0000-0000-000000000000}"/>
          </ac:spMkLst>
        </pc:spChg>
        <pc:spChg chg="mod">
          <ac:chgData name="Cherie Goff" userId="2dcb22ca-351b-44b2-9f70-35cdea92abd0" providerId="ADAL" clId="{0E1C0C50-9943-459C-B232-10EB69736AEB}" dt="2021-10-20T17:41:31.140" v="7"/>
          <ac:spMkLst>
            <pc:docMk/>
            <pc:sldMk cId="0" sldId="266"/>
            <ac:spMk id="4" creationId="{00000000-0000-0000-0000-000000000000}"/>
          </ac:spMkLst>
        </pc:spChg>
        <pc:spChg chg="mod">
          <ac:chgData name="Cherie Goff" userId="2dcb22ca-351b-44b2-9f70-35cdea92abd0" providerId="ADAL" clId="{0E1C0C50-9943-459C-B232-10EB69736AEB}" dt="2021-10-20T17:41:31.140" v="7"/>
          <ac:spMkLst>
            <pc:docMk/>
            <pc:sldMk cId="0" sldId="266"/>
            <ac:spMk id="5" creationId="{00000000-0000-0000-0000-000000000000}"/>
          </ac:spMkLst>
        </pc:spChg>
        <pc:spChg chg="mod">
          <ac:chgData name="Cherie Goff" userId="2dcb22ca-351b-44b2-9f70-35cdea92abd0" providerId="ADAL" clId="{0E1C0C50-9943-459C-B232-10EB69736AEB}" dt="2021-10-20T17:41:31.140" v="7"/>
          <ac:spMkLst>
            <pc:docMk/>
            <pc:sldMk cId="0" sldId="266"/>
            <ac:spMk id="6" creationId="{00000000-0000-0000-0000-000000000000}"/>
          </ac:spMkLst>
        </pc:spChg>
        <pc:picChg chg="mod">
          <ac:chgData name="Cherie Goff" userId="2dcb22ca-351b-44b2-9f70-35cdea92abd0" providerId="ADAL" clId="{0E1C0C50-9943-459C-B232-10EB69736AEB}" dt="2021-10-20T17:41:31.140" v="7"/>
          <ac:picMkLst>
            <pc:docMk/>
            <pc:sldMk cId="0" sldId="266"/>
            <ac:picMk id="7" creationId="{00000000-0000-0000-0000-000000000000}"/>
          </ac:picMkLst>
        </pc:picChg>
      </pc:sldChg>
      <pc:sldChg chg="modSp del">
        <pc:chgData name="Cherie Goff" userId="2dcb22ca-351b-44b2-9f70-35cdea92abd0" providerId="ADAL" clId="{0E1C0C50-9943-459C-B232-10EB69736AEB}" dt="2021-10-20T19:48:43.640" v="821" actId="47"/>
        <pc:sldMkLst>
          <pc:docMk/>
          <pc:sldMk cId="0" sldId="267"/>
        </pc:sldMkLst>
        <pc:spChg chg="mod">
          <ac:chgData name="Cherie Goff" userId="2dcb22ca-351b-44b2-9f70-35cdea92abd0" providerId="ADAL" clId="{0E1C0C50-9943-459C-B232-10EB69736AEB}" dt="2021-10-20T17:41:31.140" v="7"/>
          <ac:spMkLst>
            <pc:docMk/>
            <pc:sldMk cId="0" sldId="267"/>
            <ac:spMk id="2" creationId="{00000000-0000-0000-0000-000000000000}"/>
          </ac:spMkLst>
        </pc:spChg>
        <pc:spChg chg="mod">
          <ac:chgData name="Cherie Goff" userId="2dcb22ca-351b-44b2-9f70-35cdea92abd0" providerId="ADAL" clId="{0E1C0C50-9943-459C-B232-10EB69736AEB}" dt="2021-10-20T17:41:31.140" v="7"/>
          <ac:spMkLst>
            <pc:docMk/>
            <pc:sldMk cId="0" sldId="267"/>
            <ac:spMk id="3" creationId="{00000000-0000-0000-0000-000000000000}"/>
          </ac:spMkLst>
        </pc:spChg>
        <pc:spChg chg="mod">
          <ac:chgData name="Cherie Goff" userId="2dcb22ca-351b-44b2-9f70-35cdea92abd0" providerId="ADAL" clId="{0E1C0C50-9943-459C-B232-10EB69736AEB}" dt="2021-10-20T17:41:31.140" v="7"/>
          <ac:spMkLst>
            <pc:docMk/>
            <pc:sldMk cId="0" sldId="267"/>
            <ac:spMk id="5" creationId="{00000000-0000-0000-0000-000000000000}"/>
          </ac:spMkLst>
        </pc:spChg>
        <pc:spChg chg="mod">
          <ac:chgData name="Cherie Goff" userId="2dcb22ca-351b-44b2-9f70-35cdea92abd0" providerId="ADAL" clId="{0E1C0C50-9943-459C-B232-10EB69736AEB}" dt="2021-10-20T17:41:31.140" v="7"/>
          <ac:spMkLst>
            <pc:docMk/>
            <pc:sldMk cId="0" sldId="267"/>
            <ac:spMk id="6" creationId="{00000000-0000-0000-0000-000000000000}"/>
          </ac:spMkLst>
        </pc:spChg>
        <pc:spChg chg="mod">
          <ac:chgData name="Cherie Goff" userId="2dcb22ca-351b-44b2-9f70-35cdea92abd0" providerId="ADAL" clId="{0E1C0C50-9943-459C-B232-10EB69736AEB}" dt="2021-10-20T17:41:31.140" v="7"/>
          <ac:spMkLst>
            <pc:docMk/>
            <pc:sldMk cId="0" sldId="267"/>
            <ac:spMk id="7" creationId="{00000000-0000-0000-0000-000000000000}"/>
          </ac:spMkLst>
        </pc:spChg>
        <pc:spChg chg="mod">
          <ac:chgData name="Cherie Goff" userId="2dcb22ca-351b-44b2-9f70-35cdea92abd0" providerId="ADAL" clId="{0E1C0C50-9943-459C-B232-10EB69736AEB}" dt="2021-10-20T17:41:31.140" v="7"/>
          <ac:spMkLst>
            <pc:docMk/>
            <pc:sldMk cId="0" sldId="267"/>
            <ac:spMk id="8" creationId="{00000000-0000-0000-0000-000000000000}"/>
          </ac:spMkLst>
        </pc:spChg>
        <pc:spChg chg="mod">
          <ac:chgData name="Cherie Goff" userId="2dcb22ca-351b-44b2-9f70-35cdea92abd0" providerId="ADAL" clId="{0E1C0C50-9943-459C-B232-10EB69736AEB}" dt="2021-10-20T17:41:31.140" v="7"/>
          <ac:spMkLst>
            <pc:docMk/>
            <pc:sldMk cId="0" sldId="267"/>
            <ac:spMk id="13" creationId="{00000000-0000-0000-0000-000000000000}"/>
          </ac:spMkLst>
        </pc:spChg>
        <pc:spChg chg="mod">
          <ac:chgData name="Cherie Goff" userId="2dcb22ca-351b-44b2-9f70-35cdea92abd0" providerId="ADAL" clId="{0E1C0C50-9943-459C-B232-10EB69736AEB}" dt="2021-10-20T17:41:31.140" v="7"/>
          <ac:spMkLst>
            <pc:docMk/>
            <pc:sldMk cId="0" sldId="267"/>
            <ac:spMk id="15" creationId="{00000000-0000-0000-0000-000000000000}"/>
          </ac:spMkLst>
        </pc:spChg>
        <pc:spChg chg="mod">
          <ac:chgData name="Cherie Goff" userId="2dcb22ca-351b-44b2-9f70-35cdea92abd0" providerId="ADAL" clId="{0E1C0C50-9943-459C-B232-10EB69736AEB}" dt="2021-10-20T17:41:31.140" v="7"/>
          <ac:spMkLst>
            <pc:docMk/>
            <pc:sldMk cId="0" sldId="267"/>
            <ac:spMk id="16" creationId="{00000000-0000-0000-0000-000000000000}"/>
          </ac:spMkLst>
        </pc:spChg>
        <pc:spChg chg="mod">
          <ac:chgData name="Cherie Goff" userId="2dcb22ca-351b-44b2-9f70-35cdea92abd0" providerId="ADAL" clId="{0E1C0C50-9943-459C-B232-10EB69736AEB}" dt="2021-10-20T17:41:31.140" v="7"/>
          <ac:spMkLst>
            <pc:docMk/>
            <pc:sldMk cId="0" sldId="267"/>
            <ac:spMk id="17" creationId="{00000000-0000-0000-0000-000000000000}"/>
          </ac:spMkLst>
        </pc:spChg>
        <pc:spChg chg="mod">
          <ac:chgData name="Cherie Goff" userId="2dcb22ca-351b-44b2-9f70-35cdea92abd0" providerId="ADAL" clId="{0E1C0C50-9943-459C-B232-10EB69736AEB}" dt="2021-10-20T17:41:31.140" v="7"/>
          <ac:spMkLst>
            <pc:docMk/>
            <pc:sldMk cId="0" sldId="267"/>
            <ac:spMk id="20" creationId="{00000000-0000-0000-0000-000000000000}"/>
          </ac:spMkLst>
        </pc:spChg>
        <pc:spChg chg="mod">
          <ac:chgData name="Cherie Goff" userId="2dcb22ca-351b-44b2-9f70-35cdea92abd0" providerId="ADAL" clId="{0E1C0C50-9943-459C-B232-10EB69736AEB}" dt="2021-10-20T17:41:31.140" v="7"/>
          <ac:spMkLst>
            <pc:docMk/>
            <pc:sldMk cId="0" sldId="267"/>
            <ac:spMk id="21" creationId="{00000000-0000-0000-0000-000000000000}"/>
          </ac:spMkLst>
        </pc:spChg>
        <pc:spChg chg="mod">
          <ac:chgData name="Cherie Goff" userId="2dcb22ca-351b-44b2-9f70-35cdea92abd0" providerId="ADAL" clId="{0E1C0C50-9943-459C-B232-10EB69736AEB}" dt="2021-10-20T17:41:31.140" v="7"/>
          <ac:spMkLst>
            <pc:docMk/>
            <pc:sldMk cId="0" sldId="267"/>
            <ac:spMk id="22" creationId="{00000000-0000-0000-0000-000000000000}"/>
          </ac:spMkLst>
        </pc:spChg>
        <pc:spChg chg="mod">
          <ac:chgData name="Cherie Goff" userId="2dcb22ca-351b-44b2-9f70-35cdea92abd0" providerId="ADAL" clId="{0E1C0C50-9943-459C-B232-10EB69736AEB}" dt="2021-10-20T17:41:31.140" v="7"/>
          <ac:spMkLst>
            <pc:docMk/>
            <pc:sldMk cId="0" sldId="267"/>
            <ac:spMk id="23" creationId="{00000000-0000-0000-0000-000000000000}"/>
          </ac:spMkLst>
        </pc:spChg>
        <pc:spChg chg="mod">
          <ac:chgData name="Cherie Goff" userId="2dcb22ca-351b-44b2-9f70-35cdea92abd0" providerId="ADAL" clId="{0E1C0C50-9943-459C-B232-10EB69736AEB}" dt="2021-10-20T17:41:31.140" v="7"/>
          <ac:spMkLst>
            <pc:docMk/>
            <pc:sldMk cId="0" sldId="267"/>
            <ac:spMk id="24" creationId="{00000000-0000-0000-0000-000000000000}"/>
          </ac:spMkLst>
        </pc:spChg>
        <pc:spChg chg="mod">
          <ac:chgData name="Cherie Goff" userId="2dcb22ca-351b-44b2-9f70-35cdea92abd0" providerId="ADAL" clId="{0E1C0C50-9943-459C-B232-10EB69736AEB}" dt="2021-10-20T17:41:31.140" v="7"/>
          <ac:spMkLst>
            <pc:docMk/>
            <pc:sldMk cId="0" sldId="267"/>
            <ac:spMk id="25" creationId="{00000000-0000-0000-0000-000000000000}"/>
          </ac:spMkLst>
        </pc:spChg>
        <pc:spChg chg="mod">
          <ac:chgData name="Cherie Goff" userId="2dcb22ca-351b-44b2-9f70-35cdea92abd0" providerId="ADAL" clId="{0E1C0C50-9943-459C-B232-10EB69736AEB}" dt="2021-10-20T17:41:31.140" v="7"/>
          <ac:spMkLst>
            <pc:docMk/>
            <pc:sldMk cId="0" sldId="267"/>
            <ac:spMk id="26" creationId="{00000000-0000-0000-0000-000000000000}"/>
          </ac:spMkLst>
        </pc:spChg>
        <pc:spChg chg="mod">
          <ac:chgData name="Cherie Goff" userId="2dcb22ca-351b-44b2-9f70-35cdea92abd0" providerId="ADAL" clId="{0E1C0C50-9943-459C-B232-10EB69736AEB}" dt="2021-10-20T17:41:31.140" v="7"/>
          <ac:spMkLst>
            <pc:docMk/>
            <pc:sldMk cId="0" sldId="267"/>
            <ac:spMk id="27" creationId="{00000000-0000-0000-0000-000000000000}"/>
          </ac:spMkLst>
        </pc:spChg>
        <pc:spChg chg="mod">
          <ac:chgData name="Cherie Goff" userId="2dcb22ca-351b-44b2-9f70-35cdea92abd0" providerId="ADAL" clId="{0E1C0C50-9943-459C-B232-10EB69736AEB}" dt="2021-10-20T17:41:31.140" v="7"/>
          <ac:spMkLst>
            <pc:docMk/>
            <pc:sldMk cId="0" sldId="267"/>
            <ac:spMk id="28" creationId="{00000000-0000-0000-0000-000000000000}"/>
          </ac:spMkLst>
        </pc:spChg>
        <pc:spChg chg="mod">
          <ac:chgData name="Cherie Goff" userId="2dcb22ca-351b-44b2-9f70-35cdea92abd0" providerId="ADAL" clId="{0E1C0C50-9943-459C-B232-10EB69736AEB}" dt="2021-10-20T17:41:31.140" v="7"/>
          <ac:spMkLst>
            <pc:docMk/>
            <pc:sldMk cId="0" sldId="267"/>
            <ac:spMk id="30" creationId="{00000000-0000-0000-0000-000000000000}"/>
          </ac:spMkLst>
        </pc:spChg>
        <pc:spChg chg="mod">
          <ac:chgData name="Cherie Goff" userId="2dcb22ca-351b-44b2-9f70-35cdea92abd0" providerId="ADAL" clId="{0E1C0C50-9943-459C-B232-10EB69736AEB}" dt="2021-10-20T17:41:31.140" v="7"/>
          <ac:spMkLst>
            <pc:docMk/>
            <pc:sldMk cId="0" sldId="267"/>
            <ac:spMk id="31" creationId="{00000000-0000-0000-0000-000000000000}"/>
          </ac:spMkLst>
        </pc:spChg>
        <pc:spChg chg="mod">
          <ac:chgData name="Cherie Goff" userId="2dcb22ca-351b-44b2-9f70-35cdea92abd0" providerId="ADAL" clId="{0E1C0C50-9943-459C-B232-10EB69736AEB}" dt="2021-10-20T17:41:31.140" v="7"/>
          <ac:spMkLst>
            <pc:docMk/>
            <pc:sldMk cId="0" sldId="267"/>
            <ac:spMk id="33" creationId="{00000000-0000-0000-0000-000000000000}"/>
          </ac:spMkLst>
        </pc:spChg>
        <pc:spChg chg="mod">
          <ac:chgData name="Cherie Goff" userId="2dcb22ca-351b-44b2-9f70-35cdea92abd0" providerId="ADAL" clId="{0E1C0C50-9943-459C-B232-10EB69736AEB}" dt="2021-10-20T17:41:31.140" v="7"/>
          <ac:spMkLst>
            <pc:docMk/>
            <pc:sldMk cId="0" sldId="267"/>
            <ac:spMk id="34" creationId="{00000000-0000-0000-0000-000000000000}"/>
          </ac:spMkLst>
        </pc:spChg>
        <pc:spChg chg="mod">
          <ac:chgData name="Cherie Goff" userId="2dcb22ca-351b-44b2-9f70-35cdea92abd0" providerId="ADAL" clId="{0E1C0C50-9943-459C-B232-10EB69736AEB}" dt="2021-10-20T17:41:31.140" v="7"/>
          <ac:spMkLst>
            <pc:docMk/>
            <pc:sldMk cId="0" sldId="267"/>
            <ac:spMk id="35" creationId="{00000000-0000-0000-0000-000000000000}"/>
          </ac:spMkLst>
        </pc:spChg>
        <pc:spChg chg="mod">
          <ac:chgData name="Cherie Goff" userId="2dcb22ca-351b-44b2-9f70-35cdea92abd0" providerId="ADAL" clId="{0E1C0C50-9943-459C-B232-10EB69736AEB}" dt="2021-10-20T17:41:31.140" v="7"/>
          <ac:spMkLst>
            <pc:docMk/>
            <pc:sldMk cId="0" sldId="267"/>
            <ac:spMk id="36" creationId="{00000000-0000-0000-0000-000000000000}"/>
          </ac:spMkLst>
        </pc:spChg>
        <pc:spChg chg="mod">
          <ac:chgData name="Cherie Goff" userId="2dcb22ca-351b-44b2-9f70-35cdea92abd0" providerId="ADAL" clId="{0E1C0C50-9943-459C-B232-10EB69736AEB}" dt="2021-10-20T17:41:31.140" v="7"/>
          <ac:spMkLst>
            <pc:docMk/>
            <pc:sldMk cId="0" sldId="267"/>
            <ac:spMk id="38" creationId="{00000000-0000-0000-0000-000000000000}"/>
          </ac:spMkLst>
        </pc:spChg>
        <pc:spChg chg="mod">
          <ac:chgData name="Cherie Goff" userId="2dcb22ca-351b-44b2-9f70-35cdea92abd0" providerId="ADAL" clId="{0E1C0C50-9943-459C-B232-10EB69736AEB}" dt="2021-10-20T17:41:31.140" v="7"/>
          <ac:spMkLst>
            <pc:docMk/>
            <pc:sldMk cId="0" sldId="267"/>
            <ac:spMk id="40" creationId="{00000000-0000-0000-0000-000000000000}"/>
          </ac:spMkLst>
        </pc:spChg>
        <pc:spChg chg="mod">
          <ac:chgData name="Cherie Goff" userId="2dcb22ca-351b-44b2-9f70-35cdea92abd0" providerId="ADAL" clId="{0E1C0C50-9943-459C-B232-10EB69736AEB}" dt="2021-10-20T17:41:31.140" v="7"/>
          <ac:spMkLst>
            <pc:docMk/>
            <pc:sldMk cId="0" sldId="267"/>
            <ac:spMk id="41" creationId="{00000000-0000-0000-0000-000000000000}"/>
          </ac:spMkLst>
        </pc:spChg>
        <pc:spChg chg="mod">
          <ac:chgData name="Cherie Goff" userId="2dcb22ca-351b-44b2-9f70-35cdea92abd0" providerId="ADAL" clId="{0E1C0C50-9943-459C-B232-10EB69736AEB}" dt="2021-10-20T17:41:31.140" v="7"/>
          <ac:spMkLst>
            <pc:docMk/>
            <pc:sldMk cId="0" sldId="267"/>
            <ac:spMk id="42" creationId="{00000000-0000-0000-0000-000000000000}"/>
          </ac:spMkLst>
        </pc:spChg>
        <pc:spChg chg="mod">
          <ac:chgData name="Cherie Goff" userId="2dcb22ca-351b-44b2-9f70-35cdea92abd0" providerId="ADAL" clId="{0E1C0C50-9943-459C-B232-10EB69736AEB}" dt="2021-10-20T17:41:31.140" v="7"/>
          <ac:spMkLst>
            <pc:docMk/>
            <pc:sldMk cId="0" sldId="267"/>
            <ac:spMk id="45" creationId="{00000000-0000-0000-0000-000000000000}"/>
          </ac:spMkLst>
        </pc:spChg>
        <pc:spChg chg="mod">
          <ac:chgData name="Cherie Goff" userId="2dcb22ca-351b-44b2-9f70-35cdea92abd0" providerId="ADAL" clId="{0E1C0C50-9943-459C-B232-10EB69736AEB}" dt="2021-10-20T17:41:31.140" v="7"/>
          <ac:spMkLst>
            <pc:docMk/>
            <pc:sldMk cId="0" sldId="267"/>
            <ac:spMk id="46" creationId="{00000000-0000-0000-0000-000000000000}"/>
          </ac:spMkLst>
        </pc:spChg>
        <pc:spChg chg="mod">
          <ac:chgData name="Cherie Goff" userId="2dcb22ca-351b-44b2-9f70-35cdea92abd0" providerId="ADAL" clId="{0E1C0C50-9943-459C-B232-10EB69736AEB}" dt="2021-10-20T17:41:31.140" v="7"/>
          <ac:spMkLst>
            <pc:docMk/>
            <pc:sldMk cId="0" sldId="267"/>
            <ac:spMk id="47" creationId="{00000000-0000-0000-0000-000000000000}"/>
          </ac:spMkLst>
        </pc:spChg>
        <pc:spChg chg="mod">
          <ac:chgData name="Cherie Goff" userId="2dcb22ca-351b-44b2-9f70-35cdea92abd0" providerId="ADAL" clId="{0E1C0C50-9943-459C-B232-10EB69736AEB}" dt="2021-10-20T17:41:31.140" v="7"/>
          <ac:spMkLst>
            <pc:docMk/>
            <pc:sldMk cId="0" sldId="267"/>
            <ac:spMk id="51" creationId="{00000000-0000-0000-0000-000000000000}"/>
          </ac:spMkLst>
        </pc:spChg>
        <pc:spChg chg="mod">
          <ac:chgData name="Cherie Goff" userId="2dcb22ca-351b-44b2-9f70-35cdea92abd0" providerId="ADAL" clId="{0E1C0C50-9943-459C-B232-10EB69736AEB}" dt="2021-10-20T17:41:31.140" v="7"/>
          <ac:spMkLst>
            <pc:docMk/>
            <pc:sldMk cId="0" sldId="267"/>
            <ac:spMk id="52" creationId="{00000000-0000-0000-0000-000000000000}"/>
          </ac:spMkLst>
        </pc:spChg>
        <pc:spChg chg="mod">
          <ac:chgData name="Cherie Goff" userId="2dcb22ca-351b-44b2-9f70-35cdea92abd0" providerId="ADAL" clId="{0E1C0C50-9943-459C-B232-10EB69736AEB}" dt="2021-10-20T17:41:31.140" v="7"/>
          <ac:spMkLst>
            <pc:docMk/>
            <pc:sldMk cId="0" sldId="267"/>
            <ac:spMk id="55" creationId="{00000000-0000-0000-0000-000000000000}"/>
          </ac:spMkLst>
        </pc:spChg>
        <pc:spChg chg="mod">
          <ac:chgData name="Cherie Goff" userId="2dcb22ca-351b-44b2-9f70-35cdea92abd0" providerId="ADAL" clId="{0E1C0C50-9943-459C-B232-10EB69736AEB}" dt="2021-10-20T17:41:31.140" v="7"/>
          <ac:spMkLst>
            <pc:docMk/>
            <pc:sldMk cId="0" sldId="267"/>
            <ac:spMk id="57" creationId="{00000000-0000-0000-0000-000000000000}"/>
          </ac:spMkLst>
        </pc:spChg>
        <pc:spChg chg="mod">
          <ac:chgData name="Cherie Goff" userId="2dcb22ca-351b-44b2-9f70-35cdea92abd0" providerId="ADAL" clId="{0E1C0C50-9943-459C-B232-10EB69736AEB}" dt="2021-10-20T17:41:31.140" v="7"/>
          <ac:spMkLst>
            <pc:docMk/>
            <pc:sldMk cId="0" sldId="267"/>
            <ac:spMk id="60" creationId="{00000000-0000-0000-0000-000000000000}"/>
          </ac:spMkLst>
        </pc:spChg>
        <pc:spChg chg="mod">
          <ac:chgData name="Cherie Goff" userId="2dcb22ca-351b-44b2-9f70-35cdea92abd0" providerId="ADAL" clId="{0E1C0C50-9943-459C-B232-10EB69736AEB}" dt="2021-10-20T17:41:31.140" v="7"/>
          <ac:spMkLst>
            <pc:docMk/>
            <pc:sldMk cId="0" sldId="267"/>
            <ac:spMk id="61" creationId="{00000000-0000-0000-0000-000000000000}"/>
          </ac:spMkLst>
        </pc:spChg>
        <pc:spChg chg="mod">
          <ac:chgData name="Cherie Goff" userId="2dcb22ca-351b-44b2-9f70-35cdea92abd0" providerId="ADAL" clId="{0E1C0C50-9943-459C-B232-10EB69736AEB}" dt="2021-10-20T17:41:31.140" v="7"/>
          <ac:spMkLst>
            <pc:docMk/>
            <pc:sldMk cId="0" sldId="267"/>
            <ac:spMk id="63" creationId="{00000000-0000-0000-0000-000000000000}"/>
          </ac:spMkLst>
        </pc:spChg>
        <pc:spChg chg="mod">
          <ac:chgData name="Cherie Goff" userId="2dcb22ca-351b-44b2-9f70-35cdea92abd0" providerId="ADAL" clId="{0E1C0C50-9943-459C-B232-10EB69736AEB}" dt="2021-10-20T17:41:31.140" v="7"/>
          <ac:spMkLst>
            <pc:docMk/>
            <pc:sldMk cId="0" sldId="267"/>
            <ac:spMk id="64" creationId="{00000000-0000-0000-0000-000000000000}"/>
          </ac:spMkLst>
        </pc:spChg>
        <pc:spChg chg="mod">
          <ac:chgData name="Cherie Goff" userId="2dcb22ca-351b-44b2-9f70-35cdea92abd0" providerId="ADAL" clId="{0E1C0C50-9943-459C-B232-10EB69736AEB}" dt="2021-10-20T17:41:31.140" v="7"/>
          <ac:spMkLst>
            <pc:docMk/>
            <pc:sldMk cId="0" sldId="267"/>
            <ac:spMk id="65" creationId="{00000000-0000-0000-0000-000000000000}"/>
          </ac:spMkLst>
        </pc:spChg>
        <pc:spChg chg="mod">
          <ac:chgData name="Cherie Goff" userId="2dcb22ca-351b-44b2-9f70-35cdea92abd0" providerId="ADAL" clId="{0E1C0C50-9943-459C-B232-10EB69736AEB}" dt="2021-10-20T17:41:31.140" v="7"/>
          <ac:spMkLst>
            <pc:docMk/>
            <pc:sldMk cId="0" sldId="267"/>
            <ac:spMk id="66" creationId="{00000000-0000-0000-0000-000000000000}"/>
          </ac:spMkLst>
        </pc:spChg>
        <pc:spChg chg="mod">
          <ac:chgData name="Cherie Goff" userId="2dcb22ca-351b-44b2-9f70-35cdea92abd0" providerId="ADAL" clId="{0E1C0C50-9943-459C-B232-10EB69736AEB}" dt="2021-10-20T17:41:31.140" v="7"/>
          <ac:spMkLst>
            <pc:docMk/>
            <pc:sldMk cId="0" sldId="267"/>
            <ac:spMk id="67" creationId="{00000000-0000-0000-0000-000000000000}"/>
          </ac:spMkLst>
        </pc:spChg>
        <pc:spChg chg="mod">
          <ac:chgData name="Cherie Goff" userId="2dcb22ca-351b-44b2-9f70-35cdea92abd0" providerId="ADAL" clId="{0E1C0C50-9943-459C-B232-10EB69736AEB}" dt="2021-10-20T17:41:31.140" v="7"/>
          <ac:spMkLst>
            <pc:docMk/>
            <pc:sldMk cId="0" sldId="267"/>
            <ac:spMk id="68" creationId="{00000000-0000-0000-0000-000000000000}"/>
          </ac:spMkLst>
        </pc:spChg>
        <pc:grpChg chg="mod">
          <ac:chgData name="Cherie Goff" userId="2dcb22ca-351b-44b2-9f70-35cdea92abd0" providerId="ADAL" clId="{0E1C0C50-9943-459C-B232-10EB69736AEB}" dt="2021-10-20T17:41:31.140" v="7"/>
          <ac:grpSpMkLst>
            <pc:docMk/>
            <pc:sldMk cId="0" sldId="267"/>
            <ac:grpSpMk id="14" creationId="{00000000-0000-0000-0000-000000000000}"/>
          </ac:grpSpMkLst>
        </pc:grpChg>
        <pc:grpChg chg="mod">
          <ac:chgData name="Cherie Goff" userId="2dcb22ca-351b-44b2-9f70-35cdea92abd0" providerId="ADAL" clId="{0E1C0C50-9943-459C-B232-10EB69736AEB}" dt="2021-10-20T17:41:31.140" v="7"/>
          <ac:grpSpMkLst>
            <pc:docMk/>
            <pc:sldMk cId="0" sldId="267"/>
            <ac:grpSpMk id="29" creationId="{00000000-0000-0000-0000-000000000000}"/>
          </ac:grpSpMkLst>
        </pc:grpChg>
        <pc:grpChg chg="mod">
          <ac:chgData name="Cherie Goff" userId="2dcb22ca-351b-44b2-9f70-35cdea92abd0" providerId="ADAL" clId="{0E1C0C50-9943-459C-B232-10EB69736AEB}" dt="2021-10-20T17:41:31.140" v="7"/>
          <ac:grpSpMkLst>
            <pc:docMk/>
            <pc:sldMk cId="0" sldId="267"/>
            <ac:grpSpMk id="32" creationId="{00000000-0000-0000-0000-000000000000}"/>
          </ac:grpSpMkLst>
        </pc:grpChg>
        <pc:grpChg chg="mod">
          <ac:chgData name="Cherie Goff" userId="2dcb22ca-351b-44b2-9f70-35cdea92abd0" providerId="ADAL" clId="{0E1C0C50-9943-459C-B232-10EB69736AEB}" dt="2021-10-20T17:41:31.140" v="7"/>
          <ac:grpSpMkLst>
            <pc:docMk/>
            <pc:sldMk cId="0" sldId="267"/>
            <ac:grpSpMk id="37" creationId="{00000000-0000-0000-0000-000000000000}"/>
          </ac:grpSpMkLst>
        </pc:grpChg>
        <pc:grpChg chg="mod">
          <ac:chgData name="Cherie Goff" userId="2dcb22ca-351b-44b2-9f70-35cdea92abd0" providerId="ADAL" clId="{0E1C0C50-9943-459C-B232-10EB69736AEB}" dt="2021-10-20T17:41:31.140" v="7"/>
          <ac:grpSpMkLst>
            <pc:docMk/>
            <pc:sldMk cId="0" sldId="267"/>
            <ac:grpSpMk id="44" creationId="{00000000-0000-0000-0000-000000000000}"/>
          </ac:grpSpMkLst>
        </pc:grpChg>
        <pc:grpChg chg="mod">
          <ac:chgData name="Cherie Goff" userId="2dcb22ca-351b-44b2-9f70-35cdea92abd0" providerId="ADAL" clId="{0E1C0C50-9943-459C-B232-10EB69736AEB}" dt="2021-10-20T17:41:31.140" v="7"/>
          <ac:grpSpMkLst>
            <pc:docMk/>
            <pc:sldMk cId="0" sldId="267"/>
            <ac:grpSpMk id="50" creationId="{00000000-0000-0000-0000-000000000000}"/>
          </ac:grpSpMkLst>
        </pc:grpChg>
        <pc:grpChg chg="mod">
          <ac:chgData name="Cherie Goff" userId="2dcb22ca-351b-44b2-9f70-35cdea92abd0" providerId="ADAL" clId="{0E1C0C50-9943-459C-B232-10EB69736AEB}" dt="2021-10-20T17:41:31.140" v="7"/>
          <ac:grpSpMkLst>
            <pc:docMk/>
            <pc:sldMk cId="0" sldId="267"/>
            <ac:grpSpMk id="56" creationId="{00000000-0000-0000-0000-000000000000}"/>
          </ac:grpSpMkLst>
        </pc:grpChg>
        <pc:grpChg chg="mod">
          <ac:chgData name="Cherie Goff" userId="2dcb22ca-351b-44b2-9f70-35cdea92abd0" providerId="ADAL" clId="{0E1C0C50-9943-459C-B232-10EB69736AEB}" dt="2021-10-20T17:41:31.140" v="7"/>
          <ac:grpSpMkLst>
            <pc:docMk/>
            <pc:sldMk cId="0" sldId="267"/>
            <ac:grpSpMk id="62" creationId="{00000000-0000-0000-0000-000000000000}"/>
          </ac:grpSpMkLst>
        </pc:grpChg>
        <pc:picChg chg="mod">
          <ac:chgData name="Cherie Goff" userId="2dcb22ca-351b-44b2-9f70-35cdea92abd0" providerId="ADAL" clId="{0E1C0C50-9943-459C-B232-10EB69736AEB}" dt="2021-10-20T17:41:31.140" v="7"/>
          <ac:picMkLst>
            <pc:docMk/>
            <pc:sldMk cId="0" sldId="267"/>
            <ac:picMk id="4" creationId="{00000000-0000-0000-0000-000000000000}"/>
          </ac:picMkLst>
        </pc:picChg>
        <pc:picChg chg="mod">
          <ac:chgData name="Cherie Goff" userId="2dcb22ca-351b-44b2-9f70-35cdea92abd0" providerId="ADAL" clId="{0E1C0C50-9943-459C-B232-10EB69736AEB}" dt="2021-10-20T17:41:31.140" v="7"/>
          <ac:picMkLst>
            <pc:docMk/>
            <pc:sldMk cId="0" sldId="267"/>
            <ac:picMk id="9" creationId="{00000000-0000-0000-0000-000000000000}"/>
          </ac:picMkLst>
        </pc:picChg>
        <pc:picChg chg="mod">
          <ac:chgData name="Cherie Goff" userId="2dcb22ca-351b-44b2-9f70-35cdea92abd0" providerId="ADAL" clId="{0E1C0C50-9943-459C-B232-10EB69736AEB}" dt="2021-10-20T17:41:31.140" v="7"/>
          <ac:picMkLst>
            <pc:docMk/>
            <pc:sldMk cId="0" sldId="267"/>
            <ac:picMk id="10" creationId="{00000000-0000-0000-0000-000000000000}"/>
          </ac:picMkLst>
        </pc:picChg>
        <pc:picChg chg="mod">
          <ac:chgData name="Cherie Goff" userId="2dcb22ca-351b-44b2-9f70-35cdea92abd0" providerId="ADAL" clId="{0E1C0C50-9943-459C-B232-10EB69736AEB}" dt="2021-10-20T17:41:31.140" v="7"/>
          <ac:picMkLst>
            <pc:docMk/>
            <pc:sldMk cId="0" sldId="267"/>
            <ac:picMk id="11" creationId="{00000000-0000-0000-0000-000000000000}"/>
          </ac:picMkLst>
        </pc:picChg>
        <pc:picChg chg="mod">
          <ac:chgData name="Cherie Goff" userId="2dcb22ca-351b-44b2-9f70-35cdea92abd0" providerId="ADAL" clId="{0E1C0C50-9943-459C-B232-10EB69736AEB}" dt="2021-10-20T17:41:31.140" v="7"/>
          <ac:picMkLst>
            <pc:docMk/>
            <pc:sldMk cId="0" sldId="267"/>
            <ac:picMk id="12" creationId="{00000000-0000-0000-0000-000000000000}"/>
          </ac:picMkLst>
        </pc:picChg>
        <pc:picChg chg="mod">
          <ac:chgData name="Cherie Goff" userId="2dcb22ca-351b-44b2-9f70-35cdea92abd0" providerId="ADAL" clId="{0E1C0C50-9943-459C-B232-10EB69736AEB}" dt="2021-10-20T17:41:31.140" v="7"/>
          <ac:picMkLst>
            <pc:docMk/>
            <pc:sldMk cId="0" sldId="267"/>
            <ac:picMk id="18" creationId="{00000000-0000-0000-0000-000000000000}"/>
          </ac:picMkLst>
        </pc:picChg>
        <pc:picChg chg="mod">
          <ac:chgData name="Cherie Goff" userId="2dcb22ca-351b-44b2-9f70-35cdea92abd0" providerId="ADAL" clId="{0E1C0C50-9943-459C-B232-10EB69736AEB}" dt="2021-10-20T17:41:31.140" v="7"/>
          <ac:picMkLst>
            <pc:docMk/>
            <pc:sldMk cId="0" sldId="267"/>
            <ac:picMk id="19" creationId="{00000000-0000-0000-0000-000000000000}"/>
          </ac:picMkLst>
        </pc:picChg>
        <pc:picChg chg="mod">
          <ac:chgData name="Cherie Goff" userId="2dcb22ca-351b-44b2-9f70-35cdea92abd0" providerId="ADAL" clId="{0E1C0C50-9943-459C-B232-10EB69736AEB}" dt="2021-10-20T17:41:31.140" v="7"/>
          <ac:picMkLst>
            <pc:docMk/>
            <pc:sldMk cId="0" sldId="267"/>
            <ac:picMk id="39" creationId="{00000000-0000-0000-0000-000000000000}"/>
          </ac:picMkLst>
        </pc:picChg>
        <pc:picChg chg="mod">
          <ac:chgData name="Cherie Goff" userId="2dcb22ca-351b-44b2-9f70-35cdea92abd0" providerId="ADAL" clId="{0E1C0C50-9943-459C-B232-10EB69736AEB}" dt="2021-10-20T17:41:31.140" v="7"/>
          <ac:picMkLst>
            <pc:docMk/>
            <pc:sldMk cId="0" sldId="267"/>
            <ac:picMk id="43" creationId="{00000000-0000-0000-0000-000000000000}"/>
          </ac:picMkLst>
        </pc:picChg>
        <pc:picChg chg="mod">
          <ac:chgData name="Cherie Goff" userId="2dcb22ca-351b-44b2-9f70-35cdea92abd0" providerId="ADAL" clId="{0E1C0C50-9943-459C-B232-10EB69736AEB}" dt="2021-10-20T17:41:31.140" v="7"/>
          <ac:picMkLst>
            <pc:docMk/>
            <pc:sldMk cId="0" sldId="267"/>
            <ac:picMk id="48" creationId="{00000000-0000-0000-0000-000000000000}"/>
          </ac:picMkLst>
        </pc:picChg>
        <pc:picChg chg="mod">
          <ac:chgData name="Cherie Goff" userId="2dcb22ca-351b-44b2-9f70-35cdea92abd0" providerId="ADAL" clId="{0E1C0C50-9943-459C-B232-10EB69736AEB}" dt="2021-10-20T17:41:31.140" v="7"/>
          <ac:picMkLst>
            <pc:docMk/>
            <pc:sldMk cId="0" sldId="267"/>
            <ac:picMk id="49" creationId="{00000000-0000-0000-0000-000000000000}"/>
          </ac:picMkLst>
        </pc:picChg>
        <pc:picChg chg="mod">
          <ac:chgData name="Cherie Goff" userId="2dcb22ca-351b-44b2-9f70-35cdea92abd0" providerId="ADAL" clId="{0E1C0C50-9943-459C-B232-10EB69736AEB}" dt="2021-10-20T17:41:31.140" v="7"/>
          <ac:picMkLst>
            <pc:docMk/>
            <pc:sldMk cId="0" sldId="267"/>
            <ac:picMk id="53" creationId="{00000000-0000-0000-0000-000000000000}"/>
          </ac:picMkLst>
        </pc:picChg>
        <pc:picChg chg="mod">
          <ac:chgData name="Cherie Goff" userId="2dcb22ca-351b-44b2-9f70-35cdea92abd0" providerId="ADAL" clId="{0E1C0C50-9943-459C-B232-10EB69736AEB}" dt="2021-10-20T17:41:31.140" v="7"/>
          <ac:picMkLst>
            <pc:docMk/>
            <pc:sldMk cId="0" sldId="267"/>
            <ac:picMk id="54" creationId="{00000000-0000-0000-0000-000000000000}"/>
          </ac:picMkLst>
        </pc:picChg>
        <pc:picChg chg="mod">
          <ac:chgData name="Cherie Goff" userId="2dcb22ca-351b-44b2-9f70-35cdea92abd0" providerId="ADAL" clId="{0E1C0C50-9943-459C-B232-10EB69736AEB}" dt="2021-10-20T17:41:31.140" v="7"/>
          <ac:picMkLst>
            <pc:docMk/>
            <pc:sldMk cId="0" sldId="267"/>
            <ac:picMk id="58" creationId="{00000000-0000-0000-0000-000000000000}"/>
          </ac:picMkLst>
        </pc:picChg>
        <pc:picChg chg="mod">
          <ac:chgData name="Cherie Goff" userId="2dcb22ca-351b-44b2-9f70-35cdea92abd0" providerId="ADAL" clId="{0E1C0C50-9943-459C-B232-10EB69736AEB}" dt="2021-10-20T17:41:31.140" v="7"/>
          <ac:picMkLst>
            <pc:docMk/>
            <pc:sldMk cId="0" sldId="267"/>
            <ac:picMk id="59" creationId="{00000000-0000-0000-0000-000000000000}"/>
          </ac:picMkLst>
        </pc:picChg>
      </pc:sldChg>
      <pc:sldChg chg="modSp del">
        <pc:chgData name="Cherie Goff" userId="2dcb22ca-351b-44b2-9f70-35cdea92abd0" providerId="ADAL" clId="{0E1C0C50-9943-459C-B232-10EB69736AEB}" dt="2021-10-20T17:47:31.183" v="75" actId="47"/>
        <pc:sldMkLst>
          <pc:docMk/>
          <pc:sldMk cId="0" sldId="268"/>
        </pc:sldMkLst>
        <pc:spChg chg="mod">
          <ac:chgData name="Cherie Goff" userId="2dcb22ca-351b-44b2-9f70-35cdea92abd0" providerId="ADAL" clId="{0E1C0C50-9943-459C-B232-10EB69736AEB}" dt="2021-10-20T17:41:31.140" v="7"/>
          <ac:spMkLst>
            <pc:docMk/>
            <pc:sldMk cId="0" sldId="268"/>
            <ac:spMk id="2" creationId="{00000000-0000-0000-0000-000000000000}"/>
          </ac:spMkLst>
        </pc:spChg>
        <pc:spChg chg="mod">
          <ac:chgData name="Cherie Goff" userId="2dcb22ca-351b-44b2-9f70-35cdea92abd0" providerId="ADAL" clId="{0E1C0C50-9943-459C-B232-10EB69736AEB}" dt="2021-10-20T17:41:31.140" v="7"/>
          <ac:spMkLst>
            <pc:docMk/>
            <pc:sldMk cId="0" sldId="268"/>
            <ac:spMk id="3" creationId="{00000000-0000-0000-0000-000000000000}"/>
          </ac:spMkLst>
        </pc:spChg>
        <pc:spChg chg="mod">
          <ac:chgData name="Cherie Goff" userId="2dcb22ca-351b-44b2-9f70-35cdea92abd0" providerId="ADAL" clId="{0E1C0C50-9943-459C-B232-10EB69736AEB}" dt="2021-10-20T17:41:31.140" v="7"/>
          <ac:spMkLst>
            <pc:docMk/>
            <pc:sldMk cId="0" sldId="268"/>
            <ac:spMk id="5" creationId="{00000000-0000-0000-0000-000000000000}"/>
          </ac:spMkLst>
        </pc:spChg>
        <pc:spChg chg="mod">
          <ac:chgData name="Cherie Goff" userId="2dcb22ca-351b-44b2-9f70-35cdea92abd0" providerId="ADAL" clId="{0E1C0C50-9943-459C-B232-10EB69736AEB}" dt="2021-10-20T17:41:31.140" v="7"/>
          <ac:spMkLst>
            <pc:docMk/>
            <pc:sldMk cId="0" sldId="268"/>
            <ac:spMk id="7" creationId="{00000000-0000-0000-0000-000000000000}"/>
          </ac:spMkLst>
        </pc:spChg>
        <pc:spChg chg="mod">
          <ac:chgData name="Cherie Goff" userId="2dcb22ca-351b-44b2-9f70-35cdea92abd0" providerId="ADAL" clId="{0E1C0C50-9943-459C-B232-10EB69736AEB}" dt="2021-10-20T17:41:31.140" v="7"/>
          <ac:spMkLst>
            <pc:docMk/>
            <pc:sldMk cId="0" sldId="268"/>
            <ac:spMk id="9" creationId="{00000000-0000-0000-0000-000000000000}"/>
          </ac:spMkLst>
        </pc:spChg>
        <pc:spChg chg="mod">
          <ac:chgData name="Cherie Goff" userId="2dcb22ca-351b-44b2-9f70-35cdea92abd0" providerId="ADAL" clId="{0E1C0C50-9943-459C-B232-10EB69736AEB}" dt="2021-10-20T17:41:31.140" v="7"/>
          <ac:spMkLst>
            <pc:docMk/>
            <pc:sldMk cId="0" sldId="268"/>
            <ac:spMk id="11" creationId="{00000000-0000-0000-0000-000000000000}"/>
          </ac:spMkLst>
        </pc:spChg>
        <pc:spChg chg="mod">
          <ac:chgData name="Cherie Goff" userId="2dcb22ca-351b-44b2-9f70-35cdea92abd0" providerId="ADAL" clId="{0E1C0C50-9943-459C-B232-10EB69736AEB}" dt="2021-10-20T17:41:31.140" v="7"/>
          <ac:spMkLst>
            <pc:docMk/>
            <pc:sldMk cId="0" sldId="268"/>
            <ac:spMk id="13" creationId="{00000000-0000-0000-0000-000000000000}"/>
          </ac:spMkLst>
        </pc:spChg>
        <pc:spChg chg="mod">
          <ac:chgData name="Cherie Goff" userId="2dcb22ca-351b-44b2-9f70-35cdea92abd0" providerId="ADAL" clId="{0E1C0C50-9943-459C-B232-10EB69736AEB}" dt="2021-10-20T17:41:31.140" v="7"/>
          <ac:spMkLst>
            <pc:docMk/>
            <pc:sldMk cId="0" sldId="268"/>
            <ac:spMk id="15" creationId="{00000000-0000-0000-0000-000000000000}"/>
          </ac:spMkLst>
        </pc:spChg>
        <pc:spChg chg="mod">
          <ac:chgData name="Cherie Goff" userId="2dcb22ca-351b-44b2-9f70-35cdea92abd0" providerId="ADAL" clId="{0E1C0C50-9943-459C-B232-10EB69736AEB}" dt="2021-10-20T17:41:31.140" v="7"/>
          <ac:spMkLst>
            <pc:docMk/>
            <pc:sldMk cId="0" sldId="268"/>
            <ac:spMk id="17" creationId="{00000000-0000-0000-0000-000000000000}"/>
          </ac:spMkLst>
        </pc:spChg>
        <pc:spChg chg="mod">
          <ac:chgData name="Cherie Goff" userId="2dcb22ca-351b-44b2-9f70-35cdea92abd0" providerId="ADAL" clId="{0E1C0C50-9943-459C-B232-10EB69736AEB}" dt="2021-10-20T17:41:31.140" v="7"/>
          <ac:spMkLst>
            <pc:docMk/>
            <pc:sldMk cId="0" sldId="268"/>
            <ac:spMk id="18" creationId="{00000000-0000-0000-0000-000000000000}"/>
          </ac:spMkLst>
        </pc:spChg>
        <pc:spChg chg="mod">
          <ac:chgData name="Cherie Goff" userId="2dcb22ca-351b-44b2-9f70-35cdea92abd0" providerId="ADAL" clId="{0E1C0C50-9943-459C-B232-10EB69736AEB}" dt="2021-10-20T17:41:31.140" v="7"/>
          <ac:spMkLst>
            <pc:docMk/>
            <pc:sldMk cId="0" sldId="268"/>
            <ac:spMk id="19" creationId="{00000000-0000-0000-0000-000000000000}"/>
          </ac:spMkLst>
        </pc:spChg>
        <pc:picChg chg="mod">
          <ac:chgData name="Cherie Goff" userId="2dcb22ca-351b-44b2-9f70-35cdea92abd0" providerId="ADAL" clId="{0E1C0C50-9943-459C-B232-10EB69736AEB}" dt="2021-10-20T17:41:31.140" v="7"/>
          <ac:picMkLst>
            <pc:docMk/>
            <pc:sldMk cId="0" sldId="268"/>
            <ac:picMk id="4" creationId="{00000000-0000-0000-0000-000000000000}"/>
          </ac:picMkLst>
        </pc:picChg>
        <pc:picChg chg="mod">
          <ac:chgData name="Cherie Goff" userId="2dcb22ca-351b-44b2-9f70-35cdea92abd0" providerId="ADAL" clId="{0E1C0C50-9943-459C-B232-10EB69736AEB}" dt="2021-10-20T17:41:31.140" v="7"/>
          <ac:picMkLst>
            <pc:docMk/>
            <pc:sldMk cId="0" sldId="268"/>
            <ac:picMk id="6" creationId="{00000000-0000-0000-0000-000000000000}"/>
          </ac:picMkLst>
        </pc:picChg>
        <pc:picChg chg="mod">
          <ac:chgData name="Cherie Goff" userId="2dcb22ca-351b-44b2-9f70-35cdea92abd0" providerId="ADAL" clId="{0E1C0C50-9943-459C-B232-10EB69736AEB}" dt="2021-10-20T17:41:31.140" v="7"/>
          <ac:picMkLst>
            <pc:docMk/>
            <pc:sldMk cId="0" sldId="268"/>
            <ac:picMk id="8" creationId="{00000000-0000-0000-0000-000000000000}"/>
          </ac:picMkLst>
        </pc:picChg>
        <pc:picChg chg="mod">
          <ac:chgData name="Cherie Goff" userId="2dcb22ca-351b-44b2-9f70-35cdea92abd0" providerId="ADAL" clId="{0E1C0C50-9943-459C-B232-10EB69736AEB}" dt="2021-10-20T17:41:31.140" v="7"/>
          <ac:picMkLst>
            <pc:docMk/>
            <pc:sldMk cId="0" sldId="268"/>
            <ac:picMk id="10" creationId="{00000000-0000-0000-0000-000000000000}"/>
          </ac:picMkLst>
        </pc:picChg>
        <pc:picChg chg="mod">
          <ac:chgData name="Cherie Goff" userId="2dcb22ca-351b-44b2-9f70-35cdea92abd0" providerId="ADAL" clId="{0E1C0C50-9943-459C-B232-10EB69736AEB}" dt="2021-10-20T17:41:31.140" v="7"/>
          <ac:picMkLst>
            <pc:docMk/>
            <pc:sldMk cId="0" sldId="268"/>
            <ac:picMk id="12" creationId="{00000000-0000-0000-0000-000000000000}"/>
          </ac:picMkLst>
        </pc:picChg>
        <pc:picChg chg="mod">
          <ac:chgData name="Cherie Goff" userId="2dcb22ca-351b-44b2-9f70-35cdea92abd0" providerId="ADAL" clId="{0E1C0C50-9943-459C-B232-10EB69736AEB}" dt="2021-10-20T17:41:31.140" v="7"/>
          <ac:picMkLst>
            <pc:docMk/>
            <pc:sldMk cId="0" sldId="268"/>
            <ac:picMk id="14" creationId="{00000000-0000-0000-0000-000000000000}"/>
          </ac:picMkLst>
        </pc:picChg>
        <pc:picChg chg="mod">
          <ac:chgData name="Cherie Goff" userId="2dcb22ca-351b-44b2-9f70-35cdea92abd0" providerId="ADAL" clId="{0E1C0C50-9943-459C-B232-10EB69736AEB}" dt="2021-10-20T17:41:31.140" v="7"/>
          <ac:picMkLst>
            <pc:docMk/>
            <pc:sldMk cId="0" sldId="268"/>
            <ac:picMk id="16" creationId="{00000000-0000-0000-0000-000000000000}"/>
          </ac:picMkLst>
        </pc:picChg>
      </pc:sldChg>
      <pc:sldChg chg="addSp delSp modSp new del mod ord modClrScheme chgLayout modNotesTx">
        <pc:chgData name="Cherie Goff" userId="2dcb22ca-351b-44b2-9f70-35cdea92abd0" providerId="ADAL" clId="{0E1C0C50-9943-459C-B232-10EB69736AEB}" dt="2021-10-20T18:31:33.215" v="376" actId="2696"/>
        <pc:sldMkLst>
          <pc:docMk/>
          <pc:sldMk cId="3716303325" sldId="268"/>
        </pc:sldMkLst>
        <pc:spChg chg="del mod ord">
          <ac:chgData name="Cherie Goff" userId="2dcb22ca-351b-44b2-9f70-35cdea92abd0" providerId="ADAL" clId="{0E1C0C50-9943-459C-B232-10EB69736AEB}" dt="2021-10-20T17:47:47.026" v="78" actId="700"/>
          <ac:spMkLst>
            <pc:docMk/>
            <pc:sldMk cId="3716303325" sldId="268"/>
            <ac:spMk id="2" creationId="{3BE5765A-E555-4B65-8E37-BC2EAE6346B1}"/>
          </ac:spMkLst>
        </pc:spChg>
        <pc:spChg chg="del mod ord">
          <ac:chgData name="Cherie Goff" userId="2dcb22ca-351b-44b2-9f70-35cdea92abd0" providerId="ADAL" clId="{0E1C0C50-9943-459C-B232-10EB69736AEB}" dt="2021-10-20T17:47:47.026" v="78" actId="700"/>
          <ac:spMkLst>
            <pc:docMk/>
            <pc:sldMk cId="3716303325" sldId="268"/>
            <ac:spMk id="3" creationId="{F38D696A-064C-4A2B-82B9-384DC8C5A68E}"/>
          </ac:spMkLst>
        </pc:spChg>
        <pc:spChg chg="del">
          <ac:chgData name="Cherie Goff" userId="2dcb22ca-351b-44b2-9f70-35cdea92abd0" providerId="ADAL" clId="{0E1C0C50-9943-459C-B232-10EB69736AEB}" dt="2021-10-20T17:47:47.026" v="78" actId="700"/>
          <ac:spMkLst>
            <pc:docMk/>
            <pc:sldMk cId="3716303325" sldId="268"/>
            <ac:spMk id="4" creationId="{972D38C9-7DE5-4C40-93A9-3B887891EEC1}"/>
          </ac:spMkLst>
        </pc:spChg>
        <pc:spChg chg="add del mod ord">
          <ac:chgData name="Cherie Goff" userId="2dcb22ca-351b-44b2-9f70-35cdea92abd0" providerId="ADAL" clId="{0E1C0C50-9943-459C-B232-10EB69736AEB}" dt="2021-10-20T17:48:27.232" v="83" actId="700"/>
          <ac:spMkLst>
            <pc:docMk/>
            <pc:sldMk cId="3716303325" sldId="268"/>
            <ac:spMk id="5" creationId="{F5BAE794-864D-4826-BBF2-58A13316B03B}"/>
          </ac:spMkLst>
        </pc:spChg>
        <pc:spChg chg="add del mod ord">
          <ac:chgData name="Cherie Goff" userId="2dcb22ca-351b-44b2-9f70-35cdea92abd0" providerId="ADAL" clId="{0E1C0C50-9943-459C-B232-10EB69736AEB}" dt="2021-10-20T17:48:27.232" v="83" actId="700"/>
          <ac:spMkLst>
            <pc:docMk/>
            <pc:sldMk cId="3716303325" sldId="268"/>
            <ac:spMk id="6" creationId="{D6FCB3CA-EEF2-4E53-BB0E-EA2C8F49039A}"/>
          </ac:spMkLst>
        </pc:spChg>
        <pc:spChg chg="add mod ord">
          <ac:chgData name="Cherie Goff" userId="2dcb22ca-351b-44b2-9f70-35cdea92abd0" providerId="ADAL" clId="{0E1C0C50-9943-459C-B232-10EB69736AEB}" dt="2021-10-20T18:01:37.847" v="125" actId="20577"/>
          <ac:spMkLst>
            <pc:docMk/>
            <pc:sldMk cId="3716303325" sldId="268"/>
            <ac:spMk id="7" creationId="{49396EEF-245F-4927-A916-A5CD229FAB95}"/>
          </ac:spMkLst>
        </pc:spChg>
        <pc:spChg chg="add del mod ord">
          <ac:chgData name="Cherie Goff" userId="2dcb22ca-351b-44b2-9f70-35cdea92abd0" providerId="ADAL" clId="{0E1C0C50-9943-459C-B232-10EB69736AEB}" dt="2021-10-20T18:31:19.375" v="375" actId="20577"/>
          <ac:spMkLst>
            <pc:docMk/>
            <pc:sldMk cId="3716303325" sldId="268"/>
            <ac:spMk id="8" creationId="{93ABAED0-EE35-4B21-832F-4933EC71563A}"/>
          </ac:spMkLst>
        </pc:spChg>
        <pc:spChg chg="add del mod">
          <ac:chgData name="Cherie Goff" userId="2dcb22ca-351b-44b2-9f70-35cdea92abd0" providerId="ADAL" clId="{0E1C0C50-9943-459C-B232-10EB69736AEB}" dt="2021-10-20T18:30:18.055" v="288"/>
          <ac:spMkLst>
            <pc:docMk/>
            <pc:sldMk cId="3716303325" sldId="268"/>
            <ac:spMk id="10" creationId="{77D40936-90CD-4248-809C-E1C21A262D51}"/>
          </ac:spMkLst>
        </pc:spChg>
        <pc:picChg chg="add mod">
          <ac:chgData name="Cherie Goff" userId="2dcb22ca-351b-44b2-9f70-35cdea92abd0" providerId="ADAL" clId="{0E1C0C50-9943-459C-B232-10EB69736AEB}" dt="2021-10-20T18:01:33.187" v="113" actId="1076"/>
          <ac:picMkLst>
            <pc:docMk/>
            <pc:sldMk cId="3716303325" sldId="268"/>
            <ac:picMk id="9" creationId="{223961A3-F7DC-48B0-8C49-9BBA3C7734F5}"/>
          </ac:picMkLst>
        </pc:picChg>
      </pc:sldChg>
      <pc:sldChg chg="addSp delSp modSp add del mod ord modNotesTx">
        <pc:chgData name="Cherie Goff" userId="2dcb22ca-351b-44b2-9f70-35cdea92abd0" providerId="ADAL" clId="{0E1C0C50-9943-459C-B232-10EB69736AEB}" dt="2021-10-20T18:24:31.489" v="282" actId="1076"/>
        <pc:sldMkLst>
          <pc:docMk/>
          <pc:sldMk cId="2804688571" sldId="269"/>
        </pc:sldMkLst>
        <pc:spChg chg="mod">
          <ac:chgData name="Cherie Goff" userId="2dcb22ca-351b-44b2-9f70-35cdea92abd0" providerId="ADAL" clId="{0E1C0C50-9943-459C-B232-10EB69736AEB}" dt="2021-10-20T17:41:31.140" v="7"/>
          <ac:spMkLst>
            <pc:docMk/>
            <pc:sldMk cId="2804688571" sldId="269"/>
            <ac:spMk id="2" creationId="{00000000-0000-0000-0000-000000000000}"/>
          </ac:spMkLst>
        </pc:spChg>
        <pc:spChg chg="mod">
          <ac:chgData name="Cherie Goff" userId="2dcb22ca-351b-44b2-9f70-35cdea92abd0" providerId="ADAL" clId="{0E1C0C50-9943-459C-B232-10EB69736AEB}" dt="2021-10-20T17:41:31.140" v="7"/>
          <ac:spMkLst>
            <pc:docMk/>
            <pc:sldMk cId="2804688571" sldId="269"/>
            <ac:spMk id="3" creationId="{00000000-0000-0000-0000-000000000000}"/>
          </ac:spMkLst>
        </pc:spChg>
        <pc:spChg chg="mod">
          <ac:chgData name="Cherie Goff" userId="2dcb22ca-351b-44b2-9f70-35cdea92abd0" providerId="ADAL" clId="{0E1C0C50-9943-459C-B232-10EB69736AEB}" dt="2021-10-20T17:41:31.140" v="7"/>
          <ac:spMkLst>
            <pc:docMk/>
            <pc:sldMk cId="2804688571" sldId="269"/>
            <ac:spMk id="4" creationId="{00000000-0000-0000-0000-000000000000}"/>
          </ac:spMkLst>
        </pc:spChg>
        <pc:spChg chg="mod">
          <ac:chgData name="Cherie Goff" userId="2dcb22ca-351b-44b2-9f70-35cdea92abd0" providerId="ADAL" clId="{0E1C0C50-9943-459C-B232-10EB69736AEB}" dt="2021-10-20T17:41:31.140" v="7"/>
          <ac:spMkLst>
            <pc:docMk/>
            <pc:sldMk cId="2804688571" sldId="269"/>
            <ac:spMk id="6" creationId="{00000000-0000-0000-0000-000000000000}"/>
          </ac:spMkLst>
        </pc:spChg>
        <pc:spChg chg="mod">
          <ac:chgData name="Cherie Goff" userId="2dcb22ca-351b-44b2-9f70-35cdea92abd0" providerId="ADAL" clId="{0E1C0C50-9943-459C-B232-10EB69736AEB}" dt="2021-10-20T18:02:11.223" v="139" actId="20577"/>
          <ac:spMkLst>
            <pc:docMk/>
            <pc:sldMk cId="2804688571" sldId="269"/>
            <ac:spMk id="7" creationId="{49396EEF-245F-4927-A916-A5CD229FAB95}"/>
          </ac:spMkLst>
        </pc:spChg>
        <pc:spChg chg="mod">
          <ac:chgData name="Cherie Goff" userId="2dcb22ca-351b-44b2-9f70-35cdea92abd0" providerId="ADAL" clId="{0E1C0C50-9943-459C-B232-10EB69736AEB}" dt="2021-10-20T17:41:31.140" v="7"/>
          <ac:spMkLst>
            <pc:docMk/>
            <pc:sldMk cId="2804688571" sldId="269"/>
            <ac:spMk id="8" creationId="{00000000-0000-0000-0000-000000000000}"/>
          </ac:spMkLst>
        </pc:spChg>
        <pc:spChg chg="del">
          <ac:chgData name="Cherie Goff" userId="2dcb22ca-351b-44b2-9f70-35cdea92abd0" providerId="ADAL" clId="{0E1C0C50-9943-459C-B232-10EB69736AEB}" dt="2021-10-20T18:13:04.215" v="178" actId="931"/>
          <ac:spMkLst>
            <pc:docMk/>
            <pc:sldMk cId="2804688571" sldId="269"/>
            <ac:spMk id="8" creationId="{93ABAED0-EE35-4B21-832F-4933EC71563A}"/>
          </ac:spMkLst>
        </pc:spChg>
        <pc:spChg chg="mod">
          <ac:chgData name="Cherie Goff" userId="2dcb22ca-351b-44b2-9f70-35cdea92abd0" providerId="ADAL" clId="{0E1C0C50-9943-459C-B232-10EB69736AEB}" dt="2021-10-20T17:41:31.140" v="7"/>
          <ac:spMkLst>
            <pc:docMk/>
            <pc:sldMk cId="2804688571" sldId="269"/>
            <ac:spMk id="11" creationId="{00000000-0000-0000-0000-000000000000}"/>
          </ac:spMkLst>
        </pc:spChg>
        <pc:spChg chg="mod">
          <ac:chgData name="Cherie Goff" userId="2dcb22ca-351b-44b2-9f70-35cdea92abd0" providerId="ADAL" clId="{0E1C0C50-9943-459C-B232-10EB69736AEB}" dt="2021-10-20T17:41:31.140" v="7"/>
          <ac:spMkLst>
            <pc:docMk/>
            <pc:sldMk cId="2804688571" sldId="269"/>
            <ac:spMk id="13" creationId="{00000000-0000-0000-0000-000000000000}"/>
          </ac:spMkLst>
        </pc:spChg>
        <pc:spChg chg="mod">
          <ac:chgData name="Cherie Goff" userId="2dcb22ca-351b-44b2-9f70-35cdea92abd0" providerId="ADAL" clId="{0E1C0C50-9943-459C-B232-10EB69736AEB}" dt="2021-10-20T17:41:31.140" v="7"/>
          <ac:spMkLst>
            <pc:docMk/>
            <pc:sldMk cId="2804688571" sldId="269"/>
            <ac:spMk id="15" creationId="{00000000-0000-0000-0000-000000000000}"/>
          </ac:spMkLst>
        </pc:spChg>
        <pc:spChg chg="mod">
          <ac:chgData name="Cherie Goff" userId="2dcb22ca-351b-44b2-9f70-35cdea92abd0" providerId="ADAL" clId="{0E1C0C50-9943-459C-B232-10EB69736AEB}" dt="2021-10-20T17:41:31.140" v="7"/>
          <ac:spMkLst>
            <pc:docMk/>
            <pc:sldMk cId="2804688571" sldId="269"/>
            <ac:spMk id="16" creationId="{00000000-0000-0000-0000-000000000000}"/>
          </ac:spMkLst>
        </pc:spChg>
        <pc:picChg chg="mod">
          <ac:chgData name="Cherie Goff" userId="2dcb22ca-351b-44b2-9f70-35cdea92abd0" providerId="ADAL" clId="{0E1C0C50-9943-459C-B232-10EB69736AEB}" dt="2021-10-20T17:41:31.140" v="7"/>
          <ac:picMkLst>
            <pc:docMk/>
            <pc:sldMk cId="2804688571" sldId="269"/>
            <ac:picMk id="5" creationId="{00000000-0000-0000-0000-000000000000}"/>
          </ac:picMkLst>
        </pc:picChg>
        <pc:picChg chg="add mod">
          <ac:chgData name="Cherie Goff" userId="2dcb22ca-351b-44b2-9f70-35cdea92abd0" providerId="ADAL" clId="{0E1C0C50-9943-459C-B232-10EB69736AEB}" dt="2021-10-20T18:24:31.489" v="282" actId="1076"/>
          <ac:picMkLst>
            <pc:docMk/>
            <pc:sldMk cId="2804688571" sldId="269"/>
            <ac:picMk id="5" creationId="{36A20629-3A88-4CE8-BC35-D4A034820F9B}"/>
          </ac:picMkLst>
        </pc:picChg>
        <pc:picChg chg="mod">
          <ac:chgData name="Cherie Goff" userId="2dcb22ca-351b-44b2-9f70-35cdea92abd0" providerId="ADAL" clId="{0E1C0C50-9943-459C-B232-10EB69736AEB}" dt="2021-10-20T17:41:31.140" v="7"/>
          <ac:picMkLst>
            <pc:docMk/>
            <pc:sldMk cId="2804688571" sldId="269"/>
            <ac:picMk id="7" creationId="{00000000-0000-0000-0000-000000000000}"/>
          </ac:picMkLst>
        </pc:picChg>
        <pc:picChg chg="mod">
          <ac:chgData name="Cherie Goff" userId="2dcb22ca-351b-44b2-9f70-35cdea92abd0" providerId="ADAL" clId="{0E1C0C50-9943-459C-B232-10EB69736AEB}" dt="2021-10-20T17:41:31.140" v="7"/>
          <ac:picMkLst>
            <pc:docMk/>
            <pc:sldMk cId="2804688571" sldId="269"/>
            <ac:picMk id="9" creationId="{00000000-0000-0000-0000-000000000000}"/>
          </ac:picMkLst>
        </pc:picChg>
        <pc:picChg chg="mod">
          <ac:chgData name="Cherie Goff" userId="2dcb22ca-351b-44b2-9f70-35cdea92abd0" providerId="ADAL" clId="{0E1C0C50-9943-459C-B232-10EB69736AEB}" dt="2021-10-20T17:41:31.140" v="7"/>
          <ac:picMkLst>
            <pc:docMk/>
            <pc:sldMk cId="2804688571" sldId="269"/>
            <ac:picMk id="10" creationId="{00000000-0000-0000-0000-000000000000}"/>
          </ac:picMkLst>
        </pc:picChg>
        <pc:picChg chg="add mod ord modCrop">
          <ac:chgData name="Cherie Goff" userId="2dcb22ca-351b-44b2-9f70-35cdea92abd0" providerId="ADAL" clId="{0E1C0C50-9943-459C-B232-10EB69736AEB}" dt="2021-10-20T18:20:50.646" v="252" actId="167"/>
          <ac:picMkLst>
            <pc:docMk/>
            <pc:sldMk cId="2804688571" sldId="269"/>
            <ac:picMk id="10" creationId="{938427CA-5869-4874-8FD8-B276567374F5}"/>
          </ac:picMkLst>
        </pc:picChg>
        <pc:picChg chg="mod">
          <ac:chgData name="Cherie Goff" userId="2dcb22ca-351b-44b2-9f70-35cdea92abd0" providerId="ADAL" clId="{0E1C0C50-9943-459C-B232-10EB69736AEB}" dt="2021-10-20T17:41:31.140" v="7"/>
          <ac:picMkLst>
            <pc:docMk/>
            <pc:sldMk cId="2804688571" sldId="269"/>
            <ac:picMk id="12" creationId="{00000000-0000-0000-0000-000000000000}"/>
          </ac:picMkLst>
        </pc:picChg>
        <pc:picChg chg="mod">
          <ac:chgData name="Cherie Goff" userId="2dcb22ca-351b-44b2-9f70-35cdea92abd0" providerId="ADAL" clId="{0E1C0C50-9943-459C-B232-10EB69736AEB}" dt="2021-10-20T17:41:31.140" v="7"/>
          <ac:picMkLst>
            <pc:docMk/>
            <pc:sldMk cId="2804688571" sldId="269"/>
            <ac:picMk id="14" creationId="{00000000-0000-0000-0000-000000000000}"/>
          </ac:picMkLst>
        </pc:picChg>
      </pc:sldChg>
      <pc:sldChg chg="modSp add mod modShow modNotesTx">
        <pc:chgData name="Cherie Goff" userId="2dcb22ca-351b-44b2-9f70-35cdea92abd0" providerId="ADAL" clId="{0E1C0C50-9943-459C-B232-10EB69736AEB}" dt="2021-10-20T18:25:22.282" v="283" actId="729"/>
        <pc:sldMkLst>
          <pc:docMk/>
          <pc:sldMk cId="310472455" sldId="270"/>
        </pc:sldMkLst>
        <pc:spChg chg="mod">
          <ac:chgData name="Cherie Goff" userId="2dcb22ca-351b-44b2-9f70-35cdea92abd0" providerId="ADAL" clId="{0E1C0C50-9943-459C-B232-10EB69736AEB}" dt="2021-10-20T18:03:06.166" v="153" actId="313"/>
          <ac:spMkLst>
            <pc:docMk/>
            <pc:sldMk cId="310472455" sldId="270"/>
            <ac:spMk id="7" creationId="{49396EEF-245F-4927-A916-A5CD229FAB95}"/>
          </ac:spMkLst>
        </pc:spChg>
      </pc:sldChg>
      <pc:sldChg chg="new del">
        <pc:chgData name="Cherie Goff" userId="2dcb22ca-351b-44b2-9f70-35cdea92abd0" providerId="ADAL" clId="{0E1C0C50-9943-459C-B232-10EB69736AEB}" dt="2021-10-20T18:02:18.461" v="141" actId="47"/>
        <pc:sldMkLst>
          <pc:docMk/>
          <pc:sldMk cId="568056878" sldId="270"/>
        </pc:sldMkLst>
      </pc:sldChg>
      <pc:sldChg chg="new del">
        <pc:chgData name="Cherie Goff" userId="2dcb22ca-351b-44b2-9f70-35cdea92abd0" providerId="ADAL" clId="{0E1C0C50-9943-459C-B232-10EB69736AEB}" dt="2021-10-20T17:44:03.710" v="28" actId="680"/>
        <pc:sldMkLst>
          <pc:docMk/>
          <pc:sldMk cId="3156274877" sldId="270"/>
        </pc:sldMkLst>
      </pc:sldChg>
      <pc:sldChg chg="addSp delSp modSp new del mod modClrScheme chgLayout">
        <pc:chgData name="Cherie Goff" userId="2dcb22ca-351b-44b2-9f70-35cdea92abd0" providerId="ADAL" clId="{0E1C0C50-9943-459C-B232-10EB69736AEB}" dt="2021-10-20T17:45:33.600" v="38" actId="47"/>
        <pc:sldMkLst>
          <pc:docMk/>
          <pc:sldMk cId="3772534645" sldId="270"/>
        </pc:sldMkLst>
        <pc:spChg chg="del">
          <ac:chgData name="Cherie Goff" userId="2dcb22ca-351b-44b2-9f70-35cdea92abd0" providerId="ADAL" clId="{0E1C0C50-9943-459C-B232-10EB69736AEB}" dt="2021-10-20T17:44:31.051" v="30" actId="700"/>
          <ac:spMkLst>
            <pc:docMk/>
            <pc:sldMk cId="3772534645" sldId="270"/>
            <ac:spMk id="2" creationId="{1BDA9717-73F1-483F-8C06-809F7B10C50A}"/>
          </ac:spMkLst>
        </pc:spChg>
        <pc:spChg chg="del">
          <ac:chgData name="Cherie Goff" userId="2dcb22ca-351b-44b2-9f70-35cdea92abd0" providerId="ADAL" clId="{0E1C0C50-9943-459C-B232-10EB69736AEB}" dt="2021-10-20T17:44:31.051" v="30" actId="700"/>
          <ac:spMkLst>
            <pc:docMk/>
            <pc:sldMk cId="3772534645" sldId="270"/>
            <ac:spMk id="3" creationId="{2D0A042D-68F2-4982-A812-4FD167789BA6}"/>
          </ac:spMkLst>
        </pc:spChg>
        <pc:spChg chg="add mod">
          <ac:chgData name="Cherie Goff" userId="2dcb22ca-351b-44b2-9f70-35cdea92abd0" providerId="ADAL" clId="{0E1C0C50-9943-459C-B232-10EB69736AEB}" dt="2021-10-20T17:45:17.766" v="37" actId="1076"/>
          <ac:spMkLst>
            <pc:docMk/>
            <pc:sldMk cId="3772534645" sldId="270"/>
            <ac:spMk id="4" creationId="{7074CBD4-6045-4F0A-83CD-96F413BECCEA}"/>
          </ac:spMkLst>
        </pc:spChg>
        <pc:spChg chg="add mod ord">
          <ac:chgData name="Cherie Goff" userId="2dcb22ca-351b-44b2-9f70-35cdea92abd0" providerId="ADAL" clId="{0E1C0C50-9943-459C-B232-10EB69736AEB}" dt="2021-10-20T17:45:09.613" v="36" actId="700"/>
          <ac:spMkLst>
            <pc:docMk/>
            <pc:sldMk cId="3772534645" sldId="270"/>
            <ac:spMk id="5" creationId="{AFB512DC-921C-47C7-8487-BE0055A66350}"/>
          </ac:spMkLst>
        </pc:spChg>
        <pc:spChg chg="add mod ord">
          <ac:chgData name="Cherie Goff" userId="2dcb22ca-351b-44b2-9f70-35cdea92abd0" providerId="ADAL" clId="{0E1C0C50-9943-459C-B232-10EB69736AEB}" dt="2021-10-20T17:45:09.613" v="36" actId="700"/>
          <ac:spMkLst>
            <pc:docMk/>
            <pc:sldMk cId="3772534645" sldId="270"/>
            <ac:spMk id="6" creationId="{165EEAEB-118C-47F5-B046-84480ECA02D5}"/>
          </ac:spMkLst>
        </pc:spChg>
        <pc:spChg chg="add mod ord">
          <ac:chgData name="Cherie Goff" userId="2dcb22ca-351b-44b2-9f70-35cdea92abd0" providerId="ADAL" clId="{0E1C0C50-9943-459C-B232-10EB69736AEB}" dt="2021-10-20T17:45:09.613" v="36" actId="700"/>
          <ac:spMkLst>
            <pc:docMk/>
            <pc:sldMk cId="3772534645" sldId="270"/>
            <ac:spMk id="7" creationId="{798834C2-9CEB-4E68-919B-E02DB567AB20}"/>
          </ac:spMkLst>
        </pc:spChg>
      </pc:sldChg>
      <pc:sldChg chg="new del">
        <pc:chgData name="Cherie Goff" userId="2dcb22ca-351b-44b2-9f70-35cdea92abd0" providerId="ADAL" clId="{0E1C0C50-9943-459C-B232-10EB69736AEB}" dt="2021-10-20T18:31:43.765" v="378" actId="47"/>
        <pc:sldMkLst>
          <pc:docMk/>
          <pc:sldMk cId="3739302411" sldId="271"/>
        </pc:sldMkLst>
      </pc:sldChg>
      <pc:sldChg chg="modSp add mod modShow modNotesTx">
        <pc:chgData name="Cherie Goff" userId="2dcb22ca-351b-44b2-9f70-35cdea92abd0" providerId="ADAL" clId="{0E1C0C50-9943-459C-B232-10EB69736AEB}" dt="2021-10-20T19:57:04.073" v="1096" actId="20577"/>
        <pc:sldMkLst>
          <pc:docMk/>
          <pc:sldMk cId="4136038787" sldId="271"/>
        </pc:sldMkLst>
        <pc:spChg chg="mod">
          <ac:chgData name="Cherie Goff" userId="2dcb22ca-351b-44b2-9f70-35cdea92abd0" providerId="ADAL" clId="{0E1C0C50-9943-459C-B232-10EB69736AEB}" dt="2021-10-20T18:32:25.991" v="391" actId="20577"/>
          <ac:spMkLst>
            <pc:docMk/>
            <pc:sldMk cId="4136038787" sldId="271"/>
            <ac:spMk id="7" creationId="{49396EEF-245F-4927-A916-A5CD229FAB95}"/>
          </ac:spMkLst>
        </pc:spChg>
        <pc:spChg chg="mod">
          <ac:chgData name="Cherie Goff" userId="2dcb22ca-351b-44b2-9f70-35cdea92abd0" providerId="ADAL" clId="{0E1C0C50-9943-459C-B232-10EB69736AEB}" dt="2021-10-20T19:08:33.992" v="625" actId="20577"/>
          <ac:spMkLst>
            <pc:docMk/>
            <pc:sldMk cId="4136038787" sldId="271"/>
            <ac:spMk id="8" creationId="{93ABAED0-EE35-4B21-832F-4933EC71563A}"/>
          </ac:spMkLst>
        </pc:spChg>
      </pc:sldChg>
      <pc:sldChg chg="new del">
        <pc:chgData name="Cherie Goff" userId="2dcb22ca-351b-44b2-9f70-35cdea92abd0" providerId="ADAL" clId="{0E1C0C50-9943-459C-B232-10EB69736AEB}" dt="2021-10-20T18:34:09.702" v="393" actId="47"/>
        <pc:sldMkLst>
          <pc:docMk/>
          <pc:sldMk cId="636325668" sldId="272"/>
        </pc:sldMkLst>
      </pc:sldChg>
      <pc:sldChg chg="addSp delSp modSp new del mod">
        <pc:chgData name="Cherie Goff" userId="2dcb22ca-351b-44b2-9f70-35cdea92abd0" providerId="ADAL" clId="{0E1C0C50-9943-459C-B232-10EB69736AEB}" dt="2021-10-20T18:34:53.565" v="399" actId="47"/>
        <pc:sldMkLst>
          <pc:docMk/>
          <pc:sldMk cId="787000481" sldId="272"/>
        </pc:sldMkLst>
        <pc:spChg chg="del">
          <ac:chgData name="Cherie Goff" userId="2dcb22ca-351b-44b2-9f70-35cdea92abd0" providerId="ADAL" clId="{0E1C0C50-9943-459C-B232-10EB69736AEB}" dt="2021-10-20T18:34:37.436" v="395" actId="931"/>
          <ac:spMkLst>
            <pc:docMk/>
            <pc:sldMk cId="787000481" sldId="272"/>
            <ac:spMk id="3" creationId="{30DD60D1-C7DB-4C8D-96E4-5B4FECF2014D}"/>
          </ac:spMkLst>
        </pc:spChg>
        <pc:picChg chg="add mod">
          <ac:chgData name="Cherie Goff" userId="2dcb22ca-351b-44b2-9f70-35cdea92abd0" providerId="ADAL" clId="{0E1C0C50-9943-459C-B232-10EB69736AEB}" dt="2021-10-20T18:34:39.330" v="397" actId="962"/>
          <ac:picMkLst>
            <pc:docMk/>
            <pc:sldMk cId="787000481" sldId="272"/>
            <ac:picMk id="7" creationId="{D890315A-78A7-4F51-8B77-8ECCF5CCE695}"/>
          </ac:picMkLst>
        </pc:picChg>
      </pc:sldChg>
      <pc:sldChg chg="addSp delSp modSp add mod modAnim modNotesTx">
        <pc:chgData name="Cherie Goff" userId="2dcb22ca-351b-44b2-9f70-35cdea92abd0" providerId="ADAL" clId="{0E1C0C50-9943-459C-B232-10EB69736AEB}" dt="2021-10-20T19:07:30.368" v="474" actId="20577"/>
        <pc:sldMkLst>
          <pc:docMk/>
          <pc:sldMk cId="3355530512" sldId="273"/>
        </pc:sldMkLst>
        <pc:spChg chg="add mod">
          <ac:chgData name="Cherie Goff" userId="2dcb22ca-351b-44b2-9f70-35cdea92abd0" providerId="ADAL" clId="{0E1C0C50-9943-459C-B232-10EB69736AEB}" dt="2021-10-20T18:50:43.305" v="445" actId="1076"/>
          <ac:spMkLst>
            <pc:docMk/>
            <pc:sldMk cId="3355530512" sldId="273"/>
            <ac:spMk id="4" creationId="{6C5CCA0F-AE8F-4371-9E13-F615EBB8FB85}"/>
          </ac:spMkLst>
        </pc:spChg>
        <pc:spChg chg="mod">
          <ac:chgData name="Cherie Goff" userId="2dcb22ca-351b-44b2-9f70-35cdea92abd0" providerId="ADAL" clId="{0E1C0C50-9943-459C-B232-10EB69736AEB}" dt="2021-10-20T18:35:25.108" v="405"/>
          <ac:spMkLst>
            <pc:docMk/>
            <pc:sldMk cId="3355530512" sldId="273"/>
            <ac:spMk id="7" creationId="{49396EEF-245F-4927-A916-A5CD229FAB95}"/>
          </ac:spMkLst>
        </pc:spChg>
        <pc:spChg chg="del">
          <ac:chgData name="Cherie Goff" userId="2dcb22ca-351b-44b2-9f70-35cdea92abd0" providerId="ADAL" clId="{0E1C0C50-9943-459C-B232-10EB69736AEB}" dt="2021-10-20T18:35:02.834" v="400" actId="931"/>
          <ac:spMkLst>
            <pc:docMk/>
            <pc:sldMk cId="3355530512" sldId="273"/>
            <ac:spMk id="8" creationId="{93ABAED0-EE35-4B21-832F-4933EC71563A}"/>
          </ac:spMkLst>
        </pc:spChg>
        <pc:spChg chg="add del">
          <ac:chgData name="Cherie Goff" userId="2dcb22ca-351b-44b2-9f70-35cdea92abd0" providerId="ADAL" clId="{0E1C0C50-9943-459C-B232-10EB69736AEB}" dt="2021-10-20T18:49:04.028" v="422" actId="22"/>
          <ac:spMkLst>
            <pc:docMk/>
            <pc:sldMk cId="3355530512" sldId="273"/>
            <ac:spMk id="10" creationId="{CA97D703-723E-4230-8611-7AC3E4BA69BC}"/>
          </ac:spMkLst>
        </pc:spChg>
        <pc:spChg chg="add mod">
          <ac:chgData name="Cherie Goff" userId="2dcb22ca-351b-44b2-9f70-35cdea92abd0" providerId="ADAL" clId="{0E1C0C50-9943-459C-B232-10EB69736AEB}" dt="2021-10-20T18:50:39.321" v="444" actId="1076"/>
          <ac:spMkLst>
            <pc:docMk/>
            <pc:sldMk cId="3355530512" sldId="273"/>
            <ac:spMk id="11" creationId="{4B85F0B7-636A-457E-86BF-4703F2B26386}"/>
          </ac:spMkLst>
        </pc:spChg>
        <pc:spChg chg="add mod">
          <ac:chgData name="Cherie Goff" userId="2dcb22ca-351b-44b2-9f70-35cdea92abd0" providerId="ADAL" clId="{0E1C0C50-9943-459C-B232-10EB69736AEB}" dt="2021-10-20T18:50:13.219" v="440" actId="1076"/>
          <ac:spMkLst>
            <pc:docMk/>
            <pc:sldMk cId="3355530512" sldId="273"/>
            <ac:spMk id="12" creationId="{1A0A863D-5966-48A6-B9F6-E9177BA67C7D}"/>
          </ac:spMkLst>
        </pc:spChg>
        <pc:picChg chg="add mod ord modCrop">
          <ac:chgData name="Cherie Goff" userId="2dcb22ca-351b-44b2-9f70-35cdea92abd0" providerId="ADAL" clId="{0E1C0C50-9943-459C-B232-10EB69736AEB}" dt="2021-10-20T18:50:33.609" v="443" actId="732"/>
          <ac:picMkLst>
            <pc:docMk/>
            <pc:sldMk cId="3355530512" sldId="273"/>
            <ac:picMk id="3" creationId="{944C3546-6B61-41DF-BC95-543D49F5B5E1}"/>
          </ac:picMkLst>
        </pc:picChg>
      </pc:sldChg>
      <pc:sldChg chg="modSp add del mod">
        <pc:chgData name="Cherie Goff" userId="2dcb22ca-351b-44b2-9f70-35cdea92abd0" providerId="ADAL" clId="{0E1C0C50-9943-459C-B232-10EB69736AEB}" dt="2021-10-20T19:09:33.028" v="630" actId="47"/>
        <pc:sldMkLst>
          <pc:docMk/>
          <pc:sldMk cId="1650621022" sldId="274"/>
        </pc:sldMkLst>
        <pc:picChg chg="mod modCrop">
          <ac:chgData name="Cherie Goff" userId="2dcb22ca-351b-44b2-9f70-35cdea92abd0" providerId="ADAL" clId="{0E1C0C50-9943-459C-B232-10EB69736AEB}" dt="2021-10-20T19:09:18.794" v="628" actId="1076"/>
          <ac:picMkLst>
            <pc:docMk/>
            <pc:sldMk cId="1650621022" sldId="274"/>
            <ac:picMk id="3" creationId="{944C3546-6B61-41DF-BC95-543D49F5B5E1}"/>
          </ac:picMkLst>
        </pc:picChg>
      </pc:sldChg>
      <pc:sldChg chg="add modNotesTx">
        <pc:chgData name="Cherie Goff" userId="2dcb22ca-351b-44b2-9f70-35cdea92abd0" providerId="ADAL" clId="{0E1C0C50-9943-459C-B232-10EB69736AEB}" dt="2021-10-20T19:46:46.968" v="820" actId="20577"/>
        <pc:sldMkLst>
          <pc:docMk/>
          <pc:sldMk cId="4021167183" sldId="275"/>
        </pc:sldMkLst>
      </pc:sldChg>
      <pc:sldChg chg="addSp delSp modSp add mod ord delAnim modAnim modNotesTx">
        <pc:chgData name="Cherie Goff" userId="2dcb22ca-351b-44b2-9f70-35cdea92abd0" providerId="ADAL" clId="{0E1C0C50-9943-459C-B232-10EB69736AEB}" dt="2021-10-20T19:42:50.714" v="702" actId="1076"/>
        <pc:sldMkLst>
          <pc:docMk/>
          <pc:sldMk cId="1426483355" sldId="276"/>
        </pc:sldMkLst>
        <pc:spChg chg="add del mod">
          <ac:chgData name="Cherie Goff" userId="2dcb22ca-351b-44b2-9f70-35cdea92abd0" providerId="ADAL" clId="{0E1C0C50-9943-459C-B232-10EB69736AEB}" dt="2021-10-20T19:14:17.252" v="647"/>
          <ac:spMkLst>
            <pc:docMk/>
            <pc:sldMk cId="1426483355" sldId="276"/>
            <ac:spMk id="4" creationId="{27AA926D-9E6F-4082-B222-3B222E56263D}"/>
          </ac:spMkLst>
        </pc:spChg>
        <pc:spChg chg="mod">
          <ac:chgData name="Cherie Goff" userId="2dcb22ca-351b-44b2-9f70-35cdea92abd0" providerId="ADAL" clId="{0E1C0C50-9943-459C-B232-10EB69736AEB}" dt="2021-10-20T19:22:28.741" v="697" actId="20577"/>
          <ac:spMkLst>
            <pc:docMk/>
            <pc:sldMk cId="1426483355" sldId="276"/>
            <ac:spMk id="7" creationId="{49396EEF-245F-4927-A916-A5CD229FAB95}"/>
          </ac:spMkLst>
        </pc:spChg>
        <pc:spChg chg="add del mod">
          <ac:chgData name="Cherie Goff" userId="2dcb22ca-351b-44b2-9f70-35cdea92abd0" providerId="ADAL" clId="{0E1C0C50-9943-459C-B232-10EB69736AEB}" dt="2021-10-20T19:18:07.406" v="656"/>
          <ac:spMkLst>
            <pc:docMk/>
            <pc:sldMk cId="1426483355" sldId="276"/>
            <ac:spMk id="8" creationId="{836A7C92-F763-40A7-8310-863F07CB990A}"/>
          </ac:spMkLst>
        </pc:spChg>
        <pc:spChg chg="add del mod">
          <ac:chgData name="Cherie Goff" userId="2dcb22ca-351b-44b2-9f70-35cdea92abd0" providerId="ADAL" clId="{0E1C0C50-9943-459C-B232-10EB69736AEB}" dt="2021-10-20T19:18:29.976" v="658" actId="478"/>
          <ac:spMkLst>
            <pc:docMk/>
            <pc:sldMk cId="1426483355" sldId="276"/>
            <ac:spMk id="12" creationId="{B54D6DD8-AA0F-4EFA-A927-7EC8BBCE49BC}"/>
          </ac:spMkLst>
        </pc:spChg>
        <pc:picChg chg="del">
          <ac:chgData name="Cherie Goff" userId="2dcb22ca-351b-44b2-9f70-35cdea92abd0" providerId="ADAL" clId="{0E1C0C50-9943-459C-B232-10EB69736AEB}" dt="2021-10-20T19:09:50.073" v="632" actId="478"/>
          <ac:picMkLst>
            <pc:docMk/>
            <pc:sldMk cId="1426483355" sldId="276"/>
            <ac:picMk id="3" creationId="{944C3546-6B61-41DF-BC95-543D49F5B5E1}"/>
          </ac:picMkLst>
        </pc:picChg>
        <pc:picChg chg="add del mod">
          <ac:chgData name="Cherie Goff" userId="2dcb22ca-351b-44b2-9f70-35cdea92abd0" providerId="ADAL" clId="{0E1C0C50-9943-459C-B232-10EB69736AEB}" dt="2021-10-20T19:17:00.445" v="653" actId="478"/>
          <ac:picMkLst>
            <pc:docMk/>
            <pc:sldMk cId="1426483355" sldId="276"/>
            <ac:picMk id="5" creationId="{31EBAC02-B63E-4F23-81B6-DA90200B6C3A}"/>
          </ac:picMkLst>
        </pc:picChg>
        <pc:picChg chg="add del mod">
          <ac:chgData name="Cherie Goff" userId="2dcb22ca-351b-44b2-9f70-35cdea92abd0" providerId="ADAL" clId="{0E1C0C50-9943-459C-B232-10EB69736AEB}" dt="2021-10-20T19:18:16.229" v="657" actId="478"/>
          <ac:picMkLst>
            <pc:docMk/>
            <pc:sldMk cId="1426483355" sldId="276"/>
            <ac:picMk id="10" creationId="{2593F76B-B7D0-4449-8FB5-E53C72AD5A76}"/>
          </ac:picMkLst>
        </pc:picChg>
        <pc:picChg chg="add del mod">
          <ac:chgData name="Cherie Goff" userId="2dcb22ca-351b-44b2-9f70-35cdea92abd0" providerId="ADAL" clId="{0E1C0C50-9943-459C-B232-10EB69736AEB}" dt="2021-10-20T19:20:12.130" v="690" actId="478"/>
          <ac:picMkLst>
            <pc:docMk/>
            <pc:sldMk cId="1426483355" sldId="276"/>
            <ac:picMk id="13" creationId="{C6960AC6-171C-451D-8C70-04F9E9EE6430}"/>
          </ac:picMkLst>
        </pc:picChg>
        <pc:picChg chg="add del mod">
          <ac:chgData name="Cherie Goff" userId="2dcb22ca-351b-44b2-9f70-35cdea92abd0" providerId="ADAL" clId="{0E1C0C50-9943-459C-B232-10EB69736AEB}" dt="2021-10-20T19:21:28.970" v="692" actId="478"/>
          <ac:picMkLst>
            <pc:docMk/>
            <pc:sldMk cId="1426483355" sldId="276"/>
            <ac:picMk id="14" creationId="{1DBF3021-9BC8-46E0-814D-80C44DC4C7E6}"/>
          </ac:picMkLst>
        </pc:picChg>
        <pc:picChg chg="add mod">
          <ac:chgData name="Cherie Goff" userId="2dcb22ca-351b-44b2-9f70-35cdea92abd0" providerId="ADAL" clId="{0E1C0C50-9943-459C-B232-10EB69736AEB}" dt="2021-10-20T19:42:50.714" v="702" actId="1076"/>
          <ac:picMkLst>
            <pc:docMk/>
            <pc:sldMk cId="1426483355" sldId="276"/>
            <ac:picMk id="15" creationId="{E775451D-6367-450F-9D1D-32285E91CD0F}"/>
          </ac:picMkLst>
        </pc:picChg>
      </pc:sldChg>
      <pc:sldChg chg="modSp add mod ord">
        <pc:chgData name="Cherie Goff" userId="2dcb22ca-351b-44b2-9f70-35cdea92abd0" providerId="ADAL" clId="{0E1C0C50-9943-459C-B232-10EB69736AEB}" dt="2021-10-20T19:57:55.065" v="1097" actId="20577"/>
        <pc:sldMkLst>
          <pc:docMk/>
          <pc:sldMk cId="257583520" sldId="277"/>
        </pc:sldMkLst>
        <pc:spChg chg="mod">
          <ac:chgData name="Cherie Goff" userId="2dcb22ca-351b-44b2-9f70-35cdea92abd0" providerId="ADAL" clId="{0E1C0C50-9943-459C-B232-10EB69736AEB}" dt="2021-10-20T19:49:08.912" v="837" actId="20577"/>
          <ac:spMkLst>
            <pc:docMk/>
            <pc:sldMk cId="257583520" sldId="277"/>
            <ac:spMk id="7" creationId="{49396EEF-245F-4927-A916-A5CD229FAB95}"/>
          </ac:spMkLst>
        </pc:spChg>
        <pc:spChg chg="mod">
          <ac:chgData name="Cherie Goff" userId="2dcb22ca-351b-44b2-9f70-35cdea92abd0" providerId="ADAL" clId="{0E1C0C50-9943-459C-B232-10EB69736AEB}" dt="2021-10-20T19:57:55.065" v="1097" actId="20577"/>
          <ac:spMkLst>
            <pc:docMk/>
            <pc:sldMk cId="257583520" sldId="277"/>
            <ac:spMk id="8" creationId="{93ABAED0-EE35-4B21-832F-4933EC71563A}"/>
          </ac:spMkLst>
        </pc:spChg>
      </pc:sldChg>
      <pc:sldChg chg="addSp delSp modSp add mod addAnim delAnim modAnim modNotesTx">
        <pc:chgData name="Cherie Goff" userId="2dcb22ca-351b-44b2-9f70-35cdea92abd0" providerId="ADAL" clId="{0E1C0C50-9943-459C-B232-10EB69736AEB}" dt="2021-10-20T20:15:33.530" v="1660" actId="33524"/>
        <pc:sldMkLst>
          <pc:docMk/>
          <pc:sldMk cId="4277518598" sldId="278"/>
        </pc:sldMkLst>
        <pc:spChg chg="add del mod">
          <ac:chgData name="Cherie Goff" userId="2dcb22ca-351b-44b2-9f70-35cdea92abd0" providerId="ADAL" clId="{0E1C0C50-9943-459C-B232-10EB69736AEB}" dt="2021-10-20T20:09:35.105" v="1447" actId="478"/>
          <ac:spMkLst>
            <pc:docMk/>
            <pc:sldMk cId="4277518598" sldId="278"/>
            <ac:spMk id="2" creationId="{48AB783C-7B36-4802-BA70-6CECBDA19FC8}"/>
          </ac:spMkLst>
        </pc:spChg>
        <pc:spChg chg="mod">
          <ac:chgData name="Cherie Goff" userId="2dcb22ca-351b-44b2-9f70-35cdea92abd0" providerId="ADAL" clId="{0E1C0C50-9943-459C-B232-10EB69736AEB}" dt="2021-10-20T19:59:30.017" v="1123" actId="20577"/>
          <ac:spMkLst>
            <pc:docMk/>
            <pc:sldMk cId="4277518598" sldId="278"/>
            <ac:spMk id="7" creationId="{49396EEF-245F-4927-A916-A5CD229FAB95}"/>
          </ac:spMkLst>
        </pc:spChg>
        <pc:spChg chg="mod">
          <ac:chgData name="Cherie Goff" userId="2dcb22ca-351b-44b2-9f70-35cdea92abd0" providerId="ADAL" clId="{0E1C0C50-9943-459C-B232-10EB69736AEB}" dt="2021-10-20T20:13:06.429" v="1562" actId="21"/>
          <ac:spMkLst>
            <pc:docMk/>
            <pc:sldMk cId="4277518598" sldId="278"/>
            <ac:spMk id="8" creationId="{93ABAED0-EE35-4B21-832F-4933EC71563A}"/>
          </ac:spMkLst>
        </pc:spChg>
        <pc:spChg chg="add del">
          <ac:chgData name="Cherie Goff" userId="2dcb22ca-351b-44b2-9f70-35cdea92abd0" providerId="ADAL" clId="{0E1C0C50-9943-459C-B232-10EB69736AEB}" dt="2021-10-20T20:13:05.831" v="1561" actId="22"/>
          <ac:spMkLst>
            <pc:docMk/>
            <pc:sldMk cId="4277518598" sldId="278"/>
            <ac:spMk id="10" creationId="{C9EBC2AA-C92E-48F0-8256-011C8AC86345}"/>
          </ac:spMkLst>
        </pc:spChg>
      </pc:sldChg>
      <pc:sldMasterChg chg="modSp modSldLayout">
        <pc:chgData name="Cherie Goff" userId="2dcb22ca-351b-44b2-9f70-35cdea92abd0" providerId="ADAL" clId="{0E1C0C50-9943-459C-B232-10EB69736AEB}" dt="2021-10-20T17:41:31.140" v="7"/>
        <pc:sldMasterMkLst>
          <pc:docMk/>
          <pc:sldMasterMk cId="0" sldId="2147483648"/>
        </pc:sldMasterMkLst>
        <pc:spChg chg="mod">
          <ac:chgData name="Cherie Goff" userId="2dcb22ca-351b-44b2-9f70-35cdea92abd0" providerId="ADAL" clId="{0E1C0C50-9943-459C-B232-10EB69736AEB}" dt="2021-10-20T17:41:31.140" v="7"/>
          <ac:spMkLst>
            <pc:docMk/>
            <pc:sldMasterMk cId="0" sldId="2147483648"/>
            <ac:spMk id="2" creationId="{00000000-0000-0000-0000-000000000000}"/>
          </ac:spMkLst>
        </pc:spChg>
        <pc:spChg chg="mod">
          <ac:chgData name="Cherie Goff" userId="2dcb22ca-351b-44b2-9f70-35cdea92abd0" providerId="ADAL" clId="{0E1C0C50-9943-459C-B232-10EB69736AEB}" dt="2021-10-20T17:41:31.140" v="7"/>
          <ac:spMkLst>
            <pc:docMk/>
            <pc:sldMasterMk cId="0" sldId="2147483648"/>
            <ac:spMk id="3" creationId="{00000000-0000-0000-0000-000000000000}"/>
          </ac:spMkLst>
        </pc:spChg>
        <pc:spChg chg="mod">
          <ac:chgData name="Cherie Goff" userId="2dcb22ca-351b-44b2-9f70-35cdea92abd0" providerId="ADAL" clId="{0E1C0C50-9943-459C-B232-10EB69736AEB}" dt="2021-10-20T17:41:31.140" v="7"/>
          <ac:spMkLst>
            <pc:docMk/>
            <pc:sldMasterMk cId="0" sldId="2147483648"/>
            <ac:spMk id="4" creationId="{00000000-0000-0000-0000-000000000000}"/>
          </ac:spMkLst>
        </pc:spChg>
        <pc:spChg chg="mod">
          <ac:chgData name="Cherie Goff" userId="2dcb22ca-351b-44b2-9f70-35cdea92abd0" providerId="ADAL" clId="{0E1C0C50-9943-459C-B232-10EB69736AEB}" dt="2021-10-20T17:41:31.140" v="7"/>
          <ac:spMkLst>
            <pc:docMk/>
            <pc:sldMasterMk cId="0" sldId="2147483648"/>
            <ac:spMk id="5" creationId="{00000000-0000-0000-0000-000000000000}"/>
          </ac:spMkLst>
        </pc:spChg>
        <pc:spChg chg="mod">
          <ac:chgData name="Cherie Goff" userId="2dcb22ca-351b-44b2-9f70-35cdea92abd0" providerId="ADAL" clId="{0E1C0C50-9943-459C-B232-10EB69736AEB}" dt="2021-10-20T17:41:31.140" v="7"/>
          <ac:spMkLst>
            <pc:docMk/>
            <pc:sldMasterMk cId="0" sldId="2147483648"/>
            <ac:spMk id="6" creationId="{00000000-0000-0000-0000-000000000000}"/>
          </ac:spMkLst>
        </pc:spChg>
        <pc:spChg chg="mod">
          <ac:chgData name="Cherie Goff" userId="2dcb22ca-351b-44b2-9f70-35cdea92abd0" providerId="ADAL" clId="{0E1C0C50-9943-459C-B232-10EB69736AEB}" dt="2021-10-20T17:41:31.140" v="7"/>
          <ac:spMkLst>
            <pc:docMk/>
            <pc:sldMasterMk cId="0" sldId="2147483648"/>
            <ac:spMk id="16" creationId="{00000000-0000-0000-0000-000000000000}"/>
          </ac:spMkLst>
        </pc:spChg>
        <pc:sldLayoutChg chg="modSp">
          <pc:chgData name="Cherie Goff" userId="2dcb22ca-351b-44b2-9f70-35cdea92abd0" providerId="ADAL" clId="{0E1C0C50-9943-459C-B232-10EB69736AEB}" dt="2021-10-20T17:41:31.140" v="7"/>
          <pc:sldLayoutMkLst>
            <pc:docMk/>
            <pc:sldMasterMk cId="0" sldId="2147483648"/>
            <pc:sldLayoutMk cId="0" sldId="2147483661"/>
          </pc:sldLayoutMkLst>
          <pc:spChg chg="mod">
            <ac:chgData name="Cherie Goff" userId="2dcb22ca-351b-44b2-9f70-35cdea92abd0" providerId="ADAL" clId="{0E1C0C50-9943-459C-B232-10EB69736AEB}" dt="2021-10-20T17:41:31.140" v="7"/>
            <ac:spMkLst>
              <pc:docMk/>
              <pc:sldMasterMk cId="0" sldId="2147483648"/>
              <pc:sldLayoutMk cId="0" sldId="2147483661"/>
              <ac:spMk id="2" creationId="{00000000-0000-0000-0000-000000000000}"/>
            </ac:spMkLst>
          </pc:spChg>
          <pc:spChg chg="mod">
            <ac:chgData name="Cherie Goff" userId="2dcb22ca-351b-44b2-9f70-35cdea92abd0" providerId="ADAL" clId="{0E1C0C50-9943-459C-B232-10EB69736AEB}" dt="2021-10-20T17:41:31.140" v="7"/>
            <ac:spMkLst>
              <pc:docMk/>
              <pc:sldMasterMk cId="0" sldId="2147483648"/>
              <pc:sldLayoutMk cId="0" sldId="2147483661"/>
              <ac:spMk id="3" creationId="{00000000-0000-0000-0000-000000000000}"/>
            </ac:spMkLst>
          </pc:spChg>
        </pc:sldLayoutChg>
        <pc:sldLayoutChg chg="modSp">
          <pc:chgData name="Cherie Goff" userId="2dcb22ca-351b-44b2-9f70-35cdea92abd0" providerId="ADAL" clId="{0E1C0C50-9943-459C-B232-10EB69736AEB}" dt="2021-10-20T17:41:31.140" v="7"/>
          <pc:sldLayoutMkLst>
            <pc:docMk/>
            <pc:sldMasterMk cId="0" sldId="2147483648"/>
            <pc:sldLayoutMk cId="0" sldId="2147483662"/>
          </pc:sldLayoutMkLst>
          <pc:spChg chg="mod">
            <ac:chgData name="Cherie Goff" userId="2dcb22ca-351b-44b2-9f70-35cdea92abd0" providerId="ADAL" clId="{0E1C0C50-9943-459C-B232-10EB69736AEB}" dt="2021-10-20T17:41:31.140" v="7"/>
            <ac:spMkLst>
              <pc:docMk/>
              <pc:sldMasterMk cId="0" sldId="2147483648"/>
              <pc:sldLayoutMk cId="0" sldId="2147483662"/>
              <ac:spMk id="2" creationId="{00000000-0000-0000-0000-000000000000}"/>
            </ac:spMkLst>
          </pc:spChg>
          <pc:spChg chg="mod">
            <ac:chgData name="Cherie Goff" userId="2dcb22ca-351b-44b2-9f70-35cdea92abd0" providerId="ADAL" clId="{0E1C0C50-9943-459C-B232-10EB69736AEB}" dt="2021-10-20T17:41:31.140" v="7"/>
            <ac:spMkLst>
              <pc:docMk/>
              <pc:sldMasterMk cId="0" sldId="2147483648"/>
              <pc:sldLayoutMk cId="0" sldId="2147483662"/>
              <ac:spMk id="3" creationId="{00000000-0000-0000-0000-000000000000}"/>
            </ac:spMkLst>
          </pc:spChg>
        </pc:sldLayoutChg>
        <pc:sldLayoutChg chg="modSp">
          <pc:chgData name="Cherie Goff" userId="2dcb22ca-351b-44b2-9f70-35cdea92abd0" providerId="ADAL" clId="{0E1C0C50-9943-459C-B232-10EB69736AEB}" dt="2021-10-20T17:41:31.140" v="7"/>
          <pc:sldLayoutMkLst>
            <pc:docMk/>
            <pc:sldMasterMk cId="0" sldId="2147483648"/>
            <pc:sldLayoutMk cId="0" sldId="2147483663"/>
          </pc:sldLayoutMkLst>
          <pc:spChg chg="mod">
            <ac:chgData name="Cherie Goff" userId="2dcb22ca-351b-44b2-9f70-35cdea92abd0" providerId="ADAL" clId="{0E1C0C50-9943-459C-B232-10EB69736AEB}" dt="2021-10-20T17:41:31.140" v="7"/>
            <ac:spMkLst>
              <pc:docMk/>
              <pc:sldMasterMk cId="0" sldId="2147483648"/>
              <pc:sldLayoutMk cId="0" sldId="2147483663"/>
              <ac:spMk id="2" creationId="{00000000-0000-0000-0000-000000000000}"/>
            </ac:spMkLst>
          </pc:spChg>
          <pc:spChg chg="mod">
            <ac:chgData name="Cherie Goff" userId="2dcb22ca-351b-44b2-9f70-35cdea92abd0" providerId="ADAL" clId="{0E1C0C50-9943-459C-B232-10EB69736AEB}" dt="2021-10-20T17:41:31.140" v="7"/>
            <ac:spMkLst>
              <pc:docMk/>
              <pc:sldMasterMk cId="0" sldId="2147483648"/>
              <pc:sldLayoutMk cId="0" sldId="2147483663"/>
              <ac:spMk id="3" creationId="{00000000-0000-0000-0000-000000000000}"/>
            </ac:spMkLst>
          </pc:spChg>
          <pc:spChg chg="mod">
            <ac:chgData name="Cherie Goff" userId="2dcb22ca-351b-44b2-9f70-35cdea92abd0" providerId="ADAL" clId="{0E1C0C50-9943-459C-B232-10EB69736AEB}" dt="2021-10-20T17:41:31.140" v="7"/>
            <ac:spMkLst>
              <pc:docMk/>
              <pc:sldMasterMk cId="0" sldId="2147483648"/>
              <pc:sldLayoutMk cId="0" sldId="2147483663"/>
              <ac:spMk id="4" creationId="{00000000-0000-0000-0000-000000000000}"/>
            </ac:spMkLst>
          </pc:spChg>
        </pc:sldLayoutChg>
        <pc:sldLayoutChg chg="modSp">
          <pc:chgData name="Cherie Goff" userId="2dcb22ca-351b-44b2-9f70-35cdea92abd0" providerId="ADAL" clId="{0E1C0C50-9943-459C-B232-10EB69736AEB}" dt="2021-10-20T17:41:31.140" v="7"/>
          <pc:sldLayoutMkLst>
            <pc:docMk/>
            <pc:sldMasterMk cId="0" sldId="2147483648"/>
            <pc:sldLayoutMk cId="0" sldId="2147483664"/>
          </pc:sldLayoutMkLst>
          <pc:spChg chg="mod">
            <ac:chgData name="Cherie Goff" userId="2dcb22ca-351b-44b2-9f70-35cdea92abd0" providerId="ADAL" clId="{0E1C0C50-9943-459C-B232-10EB69736AEB}" dt="2021-10-20T17:41:31.140" v="7"/>
            <ac:spMkLst>
              <pc:docMk/>
              <pc:sldMasterMk cId="0" sldId="2147483648"/>
              <pc:sldLayoutMk cId="0" sldId="2147483664"/>
              <ac:spMk id="2" creationId="{00000000-0000-0000-0000-000000000000}"/>
            </ac:spMkLst>
          </pc:spChg>
        </pc:sldLayoutChg>
        <pc:sldLayoutChg chg="modSp">
          <pc:chgData name="Cherie Goff" userId="2dcb22ca-351b-44b2-9f70-35cdea92abd0" providerId="ADAL" clId="{0E1C0C50-9943-459C-B232-10EB69736AEB}" dt="2021-10-20T17:41:31.140" v="7"/>
          <pc:sldLayoutMkLst>
            <pc:docMk/>
            <pc:sldMasterMk cId="0" sldId="2147483648"/>
            <pc:sldLayoutMk cId="0" sldId="2147483665"/>
          </pc:sldLayoutMkLst>
          <pc:spChg chg="mod">
            <ac:chgData name="Cherie Goff" userId="2dcb22ca-351b-44b2-9f70-35cdea92abd0" providerId="ADAL" clId="{0E1C0C50-9943-459C-B232-10EB69736AEB}" dt="2021-10-20T17:41:31.140" v="7"/>
            <ac:spMkLst>
              <pc:docMk/>
              <pc:sldMasterMk cId="0" sldId="2147483648"/>
              <pc:sldLayoutMk cId="0" sldId="2147483665"/>
              <ac:spMk id="16" creationId="{00000000-0000-0000-0000-000000000000}"/>
            </ac:spMkLst>
          </pc:spChg>
          <pc:spChg chg="mod">
            <ac:chgData name="Cherie Goff" userId="2dcb22ca-351b-44b2-9f70-35cdea92abd0" providerId="ADAL" clId="{0E1C0C50-9943-459C-B232-10EB69736AEB}" dt="2021-10-20T17:41:31.140" v="7"/>
            <ac:spMkLst>
              <pc:docMk/>
              <pc:sldMasterMk cId="0" sldId="2147483648"/>
              <pc:sldLayoutMk cId="0" sldId="2147483665"/>
              <ac:spMk id="17" creationId="{00000000-0000-0000-0000-000000000000}"/>
            </ac:spMkLst>
          </pc:spChg>
          <pc:spChg chg="mod">
            <ac:chgData name="Cherie Goff" userId="2dcb22ca-351b-44b2-9f70-35cdea92abd0" providerId="ADAL" clId="{0E1C0C50-9943-459C-B232-10EB69736AEB}" dt="2021-10-20T17:41:31.140" v="7"/>
            <ac:spMkLst>
              <pc:docMk/>
              <pc:sldMasterMk cId="0" sldId="2147483648"/>
              <pc:sldLayoutMk cId="0" sldId="2147483665"/>
              <ac:spMk id="18" creationId="{00000000-0000-0000-0000-000000000000}"/>
            </ac:spMkLst>
          </pc:spChg>
          <pc:spChg chg="mod">
            <ac:chgData name="Cherie Goff" userId="2dcb22ca-351b-44b2-9f70-35cdea92abd0" providerId="ADAL" clId="{0E1C0C50-9943-459C-B232-10EB69736AEB}" dt="2021-10-20T17:41:31.140" v="7"/>
            <ac:spMkLst>
              <pc:docMk/>
              <pc:sldMasterMk cId="0" sldId="2147483648"/>
              <pc:sldLayoutMk cId="0" sldId="2147483665"/>
              <ac:spMk id="19" creationId="{00000000-0000-0000-0000-000000000000}"/>
            </ac:spMkLst>
          </pc:spChg>
          <pc:spChg chg="mod">
            <ac:chgData name="Cherie Goff" userId="2dcb22ca-351b-44b2-9f70-35cdea92abd0" providerId="ADAL" clId="{0E1C0C50-9943-459C-B232-10EB69736AEB}" dt="2021-10-20T17:41:31.140" v="7"/>
            <ac:spMkLst>
              <pc:docMk/>
              <pc:sldMasterMk cId="0" sldId="2147483648"/>
              <pc:sldLayoutMk cId="0" sldId="2147483665"/>
              <ac:spMk id="20" creationId="{00000000-0000-0000-0000-000000000000}"/>
            </ac:spMkLst>
          </pc:spChg>
        </pc:sldLayoutChg>
      </pc:sldMasterChg>
      <pc:sldMasterChg chg="delSldLayout">
        <pc:chgData name="Cherie Goff" userId="2dcb22ca-351b-44b2-9f70-35cdea92abd0" providerId="ADAL" clId="{0E1C0C50-9943-459C-B232-10EB69736AEB}" dt="2021-10-20T18:00:42.874" v="108" actId="2696"/>
        <pc:sldMasterMkLst>
          <pc:docMk/>
          <pc:sldMasterMk cId="3791538327" sldId="2147483666"/>
        </pc:sldMasterMkLst>
        <pc:sldLayoutChg chg="del">
          <pc:chgData name="Cherie Goff" userId="2dcb22ca-351b-44b2-9f70-35cdea92abd0" providerId="ADAL" clId="{0E1C0C50-9943-459C-B232-10EB69736AEB}" dt="2021-10-20T18:00:42.874" v="108" actId="2696"/>
          <pc:sldLayoutMkLst>
            <pc:docMk/>
            <pc:sldMasterMk cId="3791538327" sldId="2147483666"/>
            <pc:sldLayoutMk cId="1256483427" sldId="2147483678"/>
          </pc:sldLayoutMkLst>
        </pc:sldLayoutChg>
      </pc:sldMasterChg>
    </pc:docChg>
  </pc:docChgLst>
  <pc:docChgLst>
    <pc:chgData name="Cherie Goff" userId="2dcb22ca-351b-44b2-9f70-35cdea92abd0" providerId="ADAL" clId="{2C935004-01EB-49A6-BC87-9FCA153EEF26}"/>
    <pc:docChg chg="addSld delSld modSld">
      <pc:chgData name="Cherie Goff" userId="2dcb22ca-351b-44b2-9f70-35cdea92abd0" providerId="ADAL" clId="{2C935004-01EB-49A6-BC87-9FCA153EEF26}" dt="2022-01-03T20:17:31.449" v="47" actId="2696"/>
      <pc:docMkLst>
        <pc:docMk/>
      </pc:docMkLst>
      <pc:sldChg chg="add del setBg">
        <pc:chgData name="Cherie Goff" userId="2dcb22ca-351b-44b2-9f70-35cdea92abd0" providerId="ADAL" clId="{2C935004-01EB-49A6-BC87-9FCA153EEF26}" dt="2022-01-03T20:15:05.021" v="43" actId="47"/>
        <pc:sldMkLst>
          <pc:docMk/>
          <pc:sldMk cId="0" sldId="256"/>
        </pc:sldMkLst>
      </pc:sldChg>
      <pc:sldChg chg="modSp add mod setBg">
        <pc:chgData name="Cherie Goff" userId="2dcb22ca-351b-44b2-9f70-35cdea92abd0" providerId="ADAL" clId="{2C935004-01EB-49A6-BC87-9FCA153EEF26}" dt="2022-01-03T20:16:38.641" v="45"/>
        <pc:sldMkLst>
          <pc:docMk/>
          <pc:sldMk cId="0" sldId="277"/>
        </pc:sldMkLst>
        <pc:spChg chg="mod">
          <ac:chgData name="Cherie Goff" userId="2dcb22ca-351b-44b2-9f70-35cdea92abd0" providerId="ADAL" clId="{2C935004-01EB-49A6-BC87-9FCA153EEF26}" dt="2022-01-03T20:14:36.959" v="29" actId="20577"/>
          <ac:spMkLst>
            <pc:docMk/>
            <pc:sldMk cId="0" sldId="277"/>
            <ac:spMk id="6" creationId="{00000000-0000-0000-0000-000000000000}"/>
          </ac:spMkLst>
        </pc:spChg>
        <pc:spChg chg="mod">
          <ac:chgData name="Cherie Goff" userId="2dcb22ca-351b-44b2-9f70-35cdea92abd0" providerId="ADAL" clId="{2C935004-01EB-49A6-BC87-9FCA153EEF26}" dt="2022-01-03T20:14:48.573" v="41" actId="20577"/>
          <ac:spMkLst>
            <pc:docMk/>
            <pc:sldMk cId="0" sldId="277"/>
            <ac:spMk id="10" creationId="{00000000-0000-0000-0000-000000000000}"/>
          </ac:spMkLst>
        </pc:spChg>
      </pc:sldChg>
      <pc:sldChg chg="new del">
        <pc:chgData name="Cherie Goff" userId="2dcb22ca-351b-44b2-9f70-35cdea92abd0" providerId="ADAL" clId="{2C935004-01EB-49A6-BC87-9FCA153EEF26}" dt="2022-01-03T20:17:31.449" v="47" actId="2696"/>
        <pc:sldMkLst>
          <pc:docMk/>
          <pc:sldMk cId="545725381" sldId="27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4132CC03-2DDB-4BC6-BE8B-6B97E609D795}" type="datetimeFigureOut">
              <a:rPr lang="en-US" smtClean="0"/>
              <a:t>5/9/2023</a:t>
            </a:fld>
            <a:endParaRPr lang="en-US"/>
          </a:p>
        </p:txBody>
      </p:sp>
      <p:sp>
        <p:nvSpPr>
          <p:cNvPr id="4" name="Slide Image Placeholder 3"/>
          <p:cNvSpPr>
            <a:spLocks noGrp="1" noRot="1" noChangeAspect="1"/>
          </p:cNvSpPr>
          <p:nvPr>
            <p:ph type="sldImg" idx="2"/>
          </p:nvPr>
        </p:nvSpPr>
        <p:spPr>
          <a:xfrm>
            <a:off x="6829425" y="1285875"/>
            <a:ext cx="4629150" cy="34718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440B460B-D1C9-4A11-8BEA-2E3E57EE8568}" type="slidenum">
              <a:rPr lang="en-US" smtClean="0"/>
              <a:t>‹#›</a:t>
            </a:fld>
            <a:endParaRPr lang="en-US"/>
          </a:p>
        </p:txBody>
      </p:sp>
    </p:spTree>
    <p:extLst>
      <p:ext uri="{BB962C8B-B14F-4D97-AF65-F5344CB8AC3E}">
        <p14:creationId xmlns:p14="http://schemas.microsoft.com/office/powerpoint/2010/main" val="4178881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osha.gov/laws-regs/regulations/standardnumber/1910/1910.134AppD"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lnSpc>
                <a:spcPct val="107000"/>
              </a:lnSpc>
              <a:spcBef>
                <a:spcPts val="0"/>
              </a:spcBef>
              <a:spcAft>
                <a:spcPts val="0"/>
              </a:spcAft>
            </a:pPr>
            <a:r>
              <a:rPr lang="en-US" sz="1200" b="1">
                <a:solidFill>
                  <a:srgbClr val="000000"/>
                </a:solidFill>
                <a:effectLst/>
                <a:latin typeface="Calibri" panose="020F0502020204030204" pitchFamily="34" charset="0"/>
                <a:ea typeface="Calibri" panose="020F0502020204030204" pitchFamily="34" charset="0"/>
                <a:cs typeface="Calibri" panose="020F0502020204030204" pitchFamily="34" charset="0"/>
              </a:rPr>
              <a:t>KLP</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 You set the tone. If you believe safety is important, the audience will believe safety is important.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sz="1200">
                <a:solidFill>
                  <a:srgbClr val="000000"/>
                </a:solidFill>
                <a:effectLst/>
                <a:latin typeface="Calibri"/>
                <a:ea typeface="Calibri" panose="020F0502020204030204" pitchFamily="34" charset="0"/>
                <a:cs typeface="Calibri"/>
              </a:rPr>
              <a:t>The facilitator opens the session by welcoming everybody to the training and noting the monthly focus – </a:t>
            </a:r>
            <a:r>
              <a:rPr lang="en-US">
                <a:solidFill>
                  <a:srgbClr val="000000"/>
                </a:solidFill>
                <a:latin typeface="Calibri"/>
                <a:ea typeface="Calibri" panose="020F0502020204030204" pitchFamily="34" charset="0"/>
                <a:cs typeface="Calibri"/>
              </a:rPr>
              <a:t>Personal Protective Equipment. </a:t>
            </a:r>
            <a:endParaRPr lang="en-US" sz="1200">
              <a:effectLst/>
              <a:latin typeface="Calibri"/>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1200" b="1">
                <a:effectLst/>
                <a:latin typeface="Calibri"/>
                <a:ea typeface="Calibri" panose="020F0502020204030204" pitchFamily="34" charset="0"/>
                <a:cs typeface="Calibri"/>
              </a:rPr>
              <a:t>F:</a:t>
            </a:r>
            <a:r>
              <a:rPr lang="en-US" sz="1200">
                <a:effectLst/>
                <a:latin typeface="Calibri"/>
                <a:ea typeface="Calibri" panose="020F0502020204030204" pitchFamily="34" charset="0"/>
                <a:cs typeface="Calibri"/>
              </a:rPr>
              <a:t> Today’s task is to attend</a:t>
            </a:r>
            <a:r>
              <a:rPr lang="en-US">
                <a:latin typeface="Calibri"/>
                <a:ea typeface="Calibri" panose="020F0502020204030204" pitchFamily="34" charset="0"/>
                <a:cs typeface="Calibri"/>
              </a:rPr>
              <a:t> Personal Protective Equipment (PPE)</a:t>
            </a:r>
            <a:r>
              <a:rPr lang="en-US" i="1">
                <a:latin typeface="Calibri"/>
                <a:ea typeface="Calibri" panose="020F0502020204030204" pitchFamily="34" charset="0"/>
                <a:cs typeface="Calibri"/>
              </a:rPr>
              <a:t>.</a:t>
            </a:r>
            <a:r>
              <a:rPr lang="en-US" sz="1200">
                <a:effectLst/>
                <a:latin typeface="Calibri"/>
                <a:ea typeface="Calibri" panose="020F0502020204030204" pitchFamily="34" charset="0"/>
                <a:cs typeface="Calibri"/>
              </a:rPr>
              <a:t> Cell phones should be turned off or silenced during this training. If you need to take a call, please go to </a:t>
            </a:r>
            <a:r>
              <a:rPr lang="en-US" sz="1200" u="sng">
                <a:effectLst/>
                <a:latin typeface="Calibri"/>
                <a:ea typeface="Calibri" panose="020F0502020204030204" pitchFamily="34" charset="0"/>
                <a:cs typeface="Calibri"/>
              </a:rPr>
              <a:t>(designated area)</a:t>
            </a:r>
            <a:r>
              <a:rPr lang="en-US" sz="1200">
                <a:effectLst/>
                <a:latin typeface="Calibri"/>
                <a:ea typeface="Calibri" panose="020F0502020204030204" pitchFamily="34" charset="0"/>
                <a:cs typeface="Calibri"/>
              </a:rPr>
              <a:t>, take the call and return as soon as possible. {Address any other important announcements or business now.}</a:t>
            </a:r>
            <a:r>
              <a:rPr lang="en-US">
                <a:latin typeface="Calibri"/>
                <a:ea typeface="Calibri" panose="020F0502020204030204" pitchFamily="34" charset="0"/>
                <a:cs typeface="Calibri"/>
              </a:rPr>
              <a:t> </a:t>
            </a:r>
            <a:endParaRPr lang="en-US" sz="1200">
              <a:effectLst/>
              <a:latin typeface="Calibri"/>
              <a:ea typeface="Calibri" panose="020F0502020204030204" pitchFamily="34" charset="0"/>
              <a:cs typeface="Calibri"/>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b="1" kern="1200" baseline="0">
              <a:solidFill>
                <a:schemeClr val="tx1"/>
              </a:solidFill>
              <a:effectLst/>
              <a:latin typeface="Calibri" pitchFamily="34" charset="0"/>
              <a:ea typeface="ＭＳ Ｐゴシック" charset="-128"/>
              <a:cs typeface="ＭＳ Ｐゴシック" charset="-128"/>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1</a:t>
            </a:fld>
            <a:endParaRPr lang="en-US"/>
          </a:p>
        </p:txBody>
      </p:sp>
    </p:spTree>
    <p:extLst>
      <p:ext uri="{BB962C8B-B14F-4D97-AF65-F5344CB8AC3E}">
        <p14:creationId xmlns:p14="http://schemas.microsoft.com/office/powerpoint/2010/main" val="1926243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VIDEO </a:t>
            </a:r>
          </a:p>
        </p:txBody>
      </p:sp>
      <p:sp>
        <p:nvSpPr>
          <p:cNvPr id="4" name="Slide Number Placeholder 3"/>
          <p:cNvSpPr>
            <a:spLocks noGrp="1"/>
          </p:cNvSpPr>
          <p:nvPr>
            <p:ph type="sldNum" sz="quarter" idx="5"/>
          </p:nvPr>
        </p:nvSpPr>
        <p:spPr/>
        <p:txBody>
          <a:bodyPr/>
          <a:lstStyle/>
          <a:p>
            <a:fld id="{440B460B-D1C9-4A11-8BEA-2E3E57EE8568}" type="slidenum">
              <a:rPr lang="en-US" smtClean="0"/>
              <a:t>10</a:t>
            </a:fld>
            <a:endParaRPr lang="en-US"/>
          </a:p>
        </p:txBody>
      </p:sp>
    </p:spTree>
    <p:extLst>
      <p:ext uri="{BB962C8B-B14F-4D97-AF65-F5344CB8AC3E}">
        <p14:creationId xmlns:p14="http://schemas.microsoft.com/office/powerpoint/2010/main" val="2745176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a:t>
            </a: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Wearing a safety helmet or hard hat is one of the easiest ways to protect an employee's head from injury. Hard hats can protect employees from impact and penetration hazards as well as from electrical shock and burn hazards.</a:t>
            </a:r>
            <a:b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b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Employers must ensure that their employees wear head protection if any of the following apply: </a:t>
            </a:r>
          </a:p>
          <a:p>
            <a:pPr marL="166684" marR="0" lvl="0" indent="-16668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Objects might fall from above and strike them on the head; </a:t>
            </a:r>
          </a:p>
          <a:p>
            <a:pPr marL="166684" marR="0" lvl="0" indent="-16668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They might bump their heads against fixed objects, such as exposed pipes or beams; or </a:t>
            </a:r>
          </a:p>
          <a:p>
            <a:pPr marL="166684" marR="0" lvl="0" indent="-16668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There is a possibility of accidental head contact with electrical hazards. </a:t>
            </a:r>
            <a:endParaRPr lang="en-US"/>
          </a:p>
        </p:txBody>
      </p:sp>
      <p:sp>
        <p:nvSpPr>
          <p:cNvPr id="4" name="Slide Number Placeholder 3"/>
          <p:cNvSpPr>
            <a:spLocks noGrp="1"/>
          </p:cNvSpPr>
          <p:nvPr>
            <p:ph type="sldNum" sz="quarter" idx="5"/>
          </p:nvPr>
        </p:nvSpPr>
        <p:spPr/>
        <p:txBody>
          <a:bodyPr/>
          <a:lstStyle/>
          <a:p>
            <a:fld id="{440B460B-D1C9-4A11-8BEA-2E3E57EE8568}" type="slidenum">
              <a:rPr lang="en-US" smtClean="0"/>
              <a:t>11</a:t>
            </a:fld>
            <a:endParaRPr lang="en-US"/>
          </a:p>
        </p:txBody>
      </p:sp>
    </p:spTree>
    <p:extLst>
      <p:ext uri="{BB962C8B-B14F-4D97-AF65-F5344CB8AC3E}">
        <p14:creationId xmlns:p14="http://schemas.microsoft.com/office/powerpoint/2010/main" val="56097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a:t>
            </a: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Protecting employees from potential head injuries is a key element of any safety program. A head injury can impair an employee for life, or it can be fatal.</a:t>
            </a:r>
            <a:b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Your head is a very delicate part of your body. In and around your head are: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Your eyes, with which you see;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Your ears, with which you hear;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Your nose, with which you smell;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Your mouth, with which you eat and speak;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Your brain, with which you think.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Injuries to the head are very serious. For this reason, head protection and safety are very important.</a:t>
            </a:r>
          </a:p>
        </p:txBody>
      </p:sp>
      <p:sp>
        <p:nvSpPr>
          <p:cNvPr id="4" name="Slide Number Placeholder 3"/>
          <p:cNvSpPr>
            <a:spLocks noGrp="1"/>
          </p:cNvSpPr>
          <p:nvPr>
            <p:ph type="sldNum" sz="quarter" idx="5"/>
          </p:nvPr>
        </p:nvSpPr>
        <p:spPr/>
        <p:txBody>
          <a:bodyPr/>
          <a:lstStyle/>
          <a:p>
            <a:fld id="{440B460B-D1C9-4A11-8BEA-2E3E57EE8568}" type="slidenum">
              <a:rPr lang="en-US" smtClean="0"/>
              <a:t>12</a:t>
            </a:fld>
            <a:endParaRPr lang="en-US"/>
          </a:p>
        </p:txBody>
      </p:sp>
    </p:spTree>
    <p:extLst>
      <p:ext uri="{BB962C8B-B14F-4D97-AF65-F5344CB8AC3E}">
        <p14:creationId xmlns:p14="http://schemas.microsoft.com/office/powerpoint/2010/main" val="2387671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a:t>
            </a: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There are many types of hard hats available in the marketplace today. In addition to selecting protective headgear that meets ANSI standard requirements, employers should ensure that employees wear hard hats that provide appropriate protection against potential workplace hazards.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Class G hard hats are intended for general service use, such as building construction, shipbuilding, lumbering, and manufacturing. Class G hard hats provide good impact protection, but limited voltage protection (proof-tested at 2,200 volts).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Class E hard hats are designed for electrical/utility work. They protect against falling objects and provide protection against conductors with higher voltage levels (proof-tested at 20,000 volts).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Class C hard hats provide limited protection, mostly from bumps against fixed objects. Class C hard hats do not provide any protection against electrical hazards.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Type I: provides protection from objects fall directly on top of the helmet, but not from objects that strike the side, front, or back of the head.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Type II: provides protection from strikes to the top of the head and also provides protection from blows to the sides, front, and back of the head. More suitable for workers who are not always in a standing position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13</a:t>
            </a:fld>
            <a:endParaRPr lang="en-US"/>
          </a:p>
        </p:txBody>
      </p:sp>
    </p:spTree>
    <p:extLst>
      <p:ext uri="{BB962C8B-B14F-4D97-AF65-F5344CB8AC3E}">
        <p14:creationId xmlns:p14="http://schemas.microsoft.com/office/powerpoint/2010/main" val="862818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VIDEO 5 Min </a:t>
            </a:r>
          </a:p>
        </p:txBody>
      </p:sp>
      <p:sp>
        <p:nvSpPr>
          <p:cNvPr id="4" name="Slide Number Placeholder 3"/>
          <p:cNvSpPr>
            <a:spLocks noGrp="1"/>
          </p:cNvSpPr>
          <p:nvPr>
            <p:ph type="sldNum" sz="quarter" idx="5"/>
          </p:nvPr>
        </p:nvSpPr>
        <p:spPr/>
        <p:txBody>
          <a:bodyPr/>
          <a:lstStyle/>
          <a:p>
            <a:fld id="{440B460B-D1C9-4A11-8BEA-2E3E57EE8568}" type="slidenum">
              <a:rPr lang="en-US" smtClean="0"/>
              <a:t>14</a:t>
            </a:fld>
            <a:endParaRPr lang="en-US"/>
          </a:p>
        </p:txBody>
      </p:sp>
    </p:spTree>
    <p:extLst>
      <p:ext uri="{BB962C8B-B14F-4D97-AF65-F5344CB8AC3E}">
        <p14:creationId xmlns:p14="http://schemas.microsoft.com/office/powerpoint/2010/main" val="2043510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a:t>
            </a: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Wearing a safety helmet or hard hat is one of the easiest ways to protect an employee's head from injury. Hard hats can protect employees from impact and penetration hazards as well as from electrical shock and burn hazards.</a:t>
            </a:r>
            <a:b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b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Employers must ensure that their employees wear head protection if any of the following apply: </a:t>
            </a:r>
          </a:p>
          <a:p>
            <a:pPr marL="166684" marR="0" lvl="0" indent="-16668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Objects might fall from above and strike them on the head; </a:t>
            </a:r>
          </a:p>
          <a:p>
            <a:pPr marL="166684" marR="0" lvl="0" indent="-16668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They might bump their heads against fixed objects, such as exposed pipes or beams; or </a:t>
            </a:r>
          </a:p>
          <a:p>
            <a:pPr marL="166684" marR="0" lvl="0" indent="-16668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There is a possibility of accidental head contact with electrical hazards.” </a:t>
            </a:r>
            <a:endParaRPr lang="en-US"/>
          </a:p>
        </p:txBody>
      </p:sp>
      <p:sp>
        <p:nvSpPr>
          <p:cNvPr id="4" name="Slide Number Placeholder 3"/>
          <p:cNvSpPr>
            <a:spLocks noGrp="1"/>
          </p:cNvSpPr>
          <p:nvPr>
            <p:ph type="sldNum" sz="quarter" idx="5"/>
          </p:nvPr>
        </p:nvSpPr>
        <p:spPr/>
        <p:txBody>
          <a:bodyPr/>
          <a:lstStyle/>
          <a:p>
            <a:fld id="{440B460B-D1C9-4A11-8BEA-2E3E57EE8568}" type="slidenum">
              <a:rPr lang="en-US" smtClean="0"/>
              <a:t>15</a:t>
            </a:fld>
            <a:endParaRPr lang="en-US"/>
          </a:p>
        </p:txBody>
      </p:sp>
    </p:spTree>
    <p:extLst>
      <p:ext uri="{BB962C8B-B14F-4D97-AF65-F5344CB8AC3E}">
        <p14:creationId xmlns:p14="http://schemas.microsoft.com/office/powerpoint/2010/main" val="4090781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a:t>
            </a: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You can be exposed to a large number of hazards that pose danger to your eyes and face. OSHA requires employers to ensure that employees have appropriate eye or face protection if they are exposed to eye or face hazards from flying particles, molten metal, liquid chemicals, acids or caustic liquids, chemical gases or vapors, potentially infected material or potentially harmful light radiation.”</a:t>
            </a:r>
            <a:b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 </a:t>
            </a: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If you do not have the proper eye and face protection or if you have questions about any of your PPE, go to your supervisor or HSE representative immediately. </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 </a:t>
            </a: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Eye and face protection – must comply with ANSI Z87.1-2003, or ANSI Z87.1-1989 (R-1998)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 </a:t>
            </a: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following minimum requirements must be met by all protective devices.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Protectors shall: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Provide adequate protection against the particular hazards for which they are designed.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Be of safe design and construction for the work to be performed.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Be reasonably comfortable when worn under the designated conditions.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Fit snugly and not unduly interfere with the movements of the wearer.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Be durable.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Be capable of being disinfected.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Be easily cleanable.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Be distinctly marked to facilitate identification only of the manufacturer.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16</a:t>
            </a:fld>
            <a:endParaRPr lang="en-US"/>
          </a:p>
        </p:txBody>
      </p:sp>
    </p:spTree>
    <p:extLst>
      <p:ext uri="{BB962C8B-B14F-4D97-AF65-F5344CB8AC3E}">
        <p14:creationId xmlns:p14="http://schemas.microsoft.com/office/powerpoint/2010/main" val="685490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 </a:t>
            </a: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Safety glasses are used to protect against moderate impacts from particles.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 </a:t>
            </a: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Employees who use prescription glasses while performing operations with potential eye hazards must use eye protection that: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Incorporates the prescription in its design, 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Can be used over your prescription glasses without interfering with the proper positioning of the prescription glasses or goggles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17</a:t>
            </a:fld>
            <a:endParaRPr lang="en-US"/>
          </a:p>
        </p:txBody>
      </p:sp>
    </p:spTree>
    <p:extLst>
      <p:ext uri="{BB962C8B-B14F-4D97-AF65-F5344CB8AC3E}">
        <p14:creationId xmlns:p14="http://schemas.microsoft.com/office/powerpoint/2010/main" val="12292347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 </a:t>
            </a: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Safety goggles are used 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Protect eyes, and the facial area immediately surrounding the eyes from impact, dust, splashes.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Can be used over corrective lenses, if they fit them.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r>
              <a:rPr kumimoji="0" lang="en-US" sz="1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 </a:t>
            </a:r>
            <a:r>
              <a:rPr lang="en-US" sz="1200" b="0" i="0" kern="1200">
                <a:solidFill>
                  <a:schemeClr val="tx1"/>
                </a:solidFill>
                <a:effectLst/>
                <a:latin typeface="+mn-lt"/>
                <a:ea typeface="+mn-ea"/>
                <a:cs typeface="+mn-cs"/>
              </a:rPr>
              <a:t>Safety goggles are used as primary protection to shield the eyes from heat hazards. Goggles form a protective seal around the eyes, preventing objects or liquids from entering under or around the goggles. This is especially important when working with or around molten metals that may splash.</a:t>
            </a:r>
          </a:p>
          <a:p>
            <a:endParaRPr lang="en-US" sz="1200" b="0" i="0" kern="1200">
              <a:solidFill>
                <a:schemeClr val="tx1"/>
              </a:solidFill>
              <a:effectLst/>
              <a:latin typeface="+mn-lt"/>
              <a:ea typeface="+mn-ea"/>
              <a:cs typeface="+mn-cs"/>
            </a:endParaRPr>
          </a:p>
          <a:p>
            <a:r>
              <a:rPr kumimoji="0" lang="en-US" sz="1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 </a:t>
            </a:r>
            <a:r>
              <a:rPr lang="en-US" sz="1200" b="0" i="0" kern="1200">
                <a:solidFill>
                  <a:schemeClr val="tx1"/>
                </a:solidFill>
                <a:effectLst/>
                <a:latin typeface="+mn-lt"/>
                <a:ea typeface="+mn-ea"/>
                <a:cs typeface="+mn-cs"/>
              </a:rPr>
              <a:t>When employees are exposed to high temperatures, additional protection beyond that offered by primary protectors may be required. Use safety goggles in combination with a heat-reflective face shield for severe temperatures exposure. Consider specific lens, frame, and ventilation options when selecting safety goggles.</a:t>
            </a:r>
          </a:p>
          <a:p>
            <a:endParaRPr lang="en-US" sz="1200" b="0" i="0" kern="1200">
              <a:solidFill>
                <a:schemeClr val="tx1"/>
              </a:solidFill>
              <a:effectLst/>
              <a:latin typeface="+mn-lt"/>
              <a:ea typeface="+mn-ea"/>
              <a:cs typeface="+mn-cs"/>
            </a:endParaRPr>
          </a:p>
          <a:p>
            <a:r>
              <a:rPr kumimoji="0" lang="en-US" sz="1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 </a:t>
            </a:r>
            <a:r>
              <a:rPr lang="en-US" sz="1200" b="0" i="0" kern="1200">
                <a:solidFill>
                  <a:schemeClr val="tx1"/>
                </a:solidFill>
                <a:effectLst/>
                <a:latin typeface="+mn-lt"/>
                <a:ea typeface="+mn-ea"/>
                <a:cs typeface="+mn-cs"/>
              </a:rPr>
              <a:t>Ventilated goggles allow air circulation while providing protection against airborne particles, dust, liquids, or light.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18</a:t>
            </a:fld>
            <a:endParaRPr lang="en-US"/>
          </a:p>
        </p:txBody>
      </p:sp>
    </p:spTree>
    <p:extLst>
      <p:ext uri="{BB962C8B-B14F-4D97-AF65-F5344CB8AC3E}">
        <p14:creationId xmlns:p14="http://schemas.microsoft.com/office/powerpoint/2010/main" val="20716746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 </a:t>
            </a: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Face shields protect face from nuisance dusts and potential splashes or sprays of hazardous liquids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 </a:t>
            </a: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Shields </a:t>
            </a:r>
            <a:r>
              <a:rPr kumimoji="0" lang="en-US" sz="1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do not </a:t>
            </a: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protect from impact hazards unless so rated, shields are for face protection, not eye protection.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 </a:t>
            </a:r>
            <a:r>
              <a:rPr kumimoji="0" lang="en-US" sz="1200" b="0" i="0" u="none" strike="noStrike" kern="1200" cap="none" spc="0" normalizeH="0" baseline="0" noProof="0">
                <a:ln>
                  <a:noFill/>
                </a:ln>
                <a:solidFill>
                  <a:prstClr val="black"/>
                </a:solidFill>
                <a:effectLst/>
                <a:uLnTx/>
                <a:uFillTx/>
                <a:ea typeface="Tahoma" panose="020B0604030504040204" pitchFamily="34" charset="0"/>
                <a:cs typeface="Tahoma" panose="020B0604030504040204" pitchFamily="34" charset="0"/>
              </a:rPr>
              <a:t>To protect the eyes, wear safety glasses with side shields, or goggles under the face shield.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19</a:t>
            </a:fld>
            <a:endParaRPr lang="en-US"/>
          </a:p>
        </p:txBody>
      </p:sp>
    </p:spTree>
    <p:extLst>
      <p:ext uri="{BB962C8B-B14F-4D97-AF65-F5344CB8AC3E}">
        <p14:creationId xmlns:p14="http://schemas.microsoft.com/office/powerpoint/2010/main" val="1101547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r>
              <a:rPr lang="en-US" sz="1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 </a:t>
            </a:r>
            <a:r>
              <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a:t>
            </a: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rior to training, determine if any fire drills are planned and the response expected from the facility and muster points if alarms should go off. It is important to remind employees that should they need to leave the location at any time, they should inform the Facilitator because, in the event of a fire incident, we need to know their whereabouts. This is an opportunity right at the start of the day to brief the employees on HSE procedures in general for the running of the training course. [If your job site is outdoors, don’t overlook this safety moment. Adjust the plan in the event of a job site fire.]</a:t>
            </a:r>
            <a:endParaRPr lang="en-US" sz="180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a:t>
            </a: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Hello Team, I have verified with the HSE department and have confirmed that there are no Fire Drills or Emergency Drills scheduled for today. If we hear an alarm, we will follow site protocol for emergency response. </a:t>
            </a:r>
            <a:endParaRPr lang="en-US" sz="180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 </a:t>
            </a:r>
            <a:r>
              <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Point out the fire exits and muster point} </a:t>
            </a:r>
            <a:endParaRPr lang="en-US" sz="180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a:t>
            </a: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Once we are at the muster points, we will do a role call to account for all attendees. </a:t>
            </a:r>
            <a:endParaRPr lang="en-US" sz="18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40B460B-D1C9-4A11-8BEA-2E3E57EE8568}" type="slidenum">
              <a:rPr lang="en-US" smtClean="0"/>
              <a:t>2</a:t>
            </a:fld>
            <a:endParaRPr lang="en-US"/>
          </a:p>
        </p:txBody>
      </p:sp>
    </p:spTree>
    <p:extLst>
      <p:ext uri="{BB962C8B-B14F-4D97-AF65-F5344CB8AC3E}">
        <p14:creationId xmlns:p14="http://schemas.microsoft.com/office/powerpoint/2010/main" val="40674142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 </a:t>
            </a:r>
            <a:r>
              <a:rPr lang="en-US"/>
              <a:t>Constructed of vulcanized fiber or fiberglass and fitted with a filtered lens, welding shields protect eyes from burns caused by infrared or intense radiant light; they also protect both the eyes and face from flying sparks, metal spatter, and slag chips produced during welding, brazing, soldering and cutting operations. OSHA requires filter lenses to have a shade number appropriate to protect against the specific hazards of the work being performed in order to protect against harmful light radiation</a:t>
            </a: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20</a:t>
            </a:fld>
            <a:endParaRPr lang="en-US"/>
          </a:p>
        </p:txBody>
      </p:sp>
    </p:spTree>
    <p:extLst>
      <p:ext uri="{BB962C8B-B14F-4D97-AF65-F5344CB8AC3E}">
        <p14:creationId xmlns:p14="http://schemas.microsoft.com/office/powerpoint/2010/main" val="18167521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VIDEO 5 Min</a:t>
            </a:r>
          </a:p>
          <a:p>
            <a:pPr marL="0" marR="0" algn="ctr">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21</a:t>
            </a:fld>
            <a:endParaRPr lang="en-US"/>
          </a:p>
        </p:txBody>
      </p:sp>
    </p:spTree>
    <p:extLst>
      <p:ext uri="{BB962C8B-B14F-4D97-AF65-F5344CB8AC3E}">
        <p14:creationId xmlns:p14="http://schemas.microsoft.com/office/powerpoint/2010/main" val="42439672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r>
              <a:rPr kumimoji="0" lang="en-US" sz="1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 </a:t>
            </a:r>
            <a:r>
              <a:rPr lang="en-US"/>
              <a:t>Only when engineering controls are not feasible, will respirators be used. There are 2 types of </a:t>
            </a:r>
            <a:r>
              <a:rPr lang="en-US" sz="2800"/>
              <a:t>respirators. </a:t>
            </a:r>
          </a:p>
          <a:p>
            <a:pPr lvl="1"/>
            <a:endParaRPr lang="en-US" sz="2400" b="1">
              <a:solidFill>
                <a:srgbClr val="FF0000"/>
              </a:solidFill>
            </a:endParaRPr>
          </a:p>
          <a:p>
            <a:pPr marL="0" lvl="1" algn="l" defTabSz="914400" rtl="0" eaLnBrk="1" latinLnBrk="0" hangingPunct="1"/>
            <a:r>
              <a:rPr lang="en-US" sz="1200" b="0" kern="1200">
                <a:solidFill>
                  <a:schemeClr val="tx1"/>
                </a:solidFill>
                <a:latin typeface="+mn-lt"/>
                <a:ea typeface="+mn-ea"/>
                <a:cs typeface="+mn-cs"/>
              </a:rPr>
              <a:t>Air-Purifying (APR) </a:t>
            </a:r>
            <a:r>
              <a:rPr lang="en-US" sz="1200" kern="1200">
                <a:solidFill>
                  <a:schemeClr val="tx1"/>
                </a:solidFill>
                <a:latin typeface="+mn-lt"/>
                <a:ea typeface="+mn-ea"/>
                <a:cs typeface="+mn-cs"/>
              </a:rPr>
              <a:t>– remove contaminants from air</a:t>
            </a:r>
          </a:p>
          <a:p>
            <a:pPr marL="171450" lvl="2" indent="-171450" algn="l" defTabSz="914400" rtl="0" eaLnBrk="1" latinLnBrk="0" hangingPunct="1">
              <a:buFont typeface="Arial" panose="020B0604020202020204" pitchFamily="34" charset="0"/>
              <a:buChar char="•"/>
            </a:pPr>
            <a:r>
              <a:rPr lang="en-US" sz="1200" kern="1200">
                <a:solidFill>
                  <a:schemeClr val="tx1"/>
                </a:solidFill>
                <a:latin typeface="+mn-lt"/>
                <a:ea typeface="+mn-ea"/>
                <a:cs typeface="+mn-cs"/>
              </a:rPr>
              <a:t>Particulate respirators</a:t>
            </a:r>
          </a:p>
          <a:p>
            <a:pPr marL="171450" lvl="2" indent="-171450" algn="l" defTabSz="914400" rtl="0" eaLnBrk="1" latinLnBrk="0" hangingPunct="1">
              <a:buFont typeface="Arial" panose="020B0604020202020204" pitchFamily="34" charset="0"/>
              <a:buChar char="•"/>
            </a:pPr>
            <a:r>
              <a:rPr lang="en-US" sz="1200" kern="1200">
                <a:solidFill>
                  <a:schemeClr val="tx1"/>
                </a:solidFill>
                <a:latin typeface="+mn-lt"/>
                <a:ea typeface="+mn-ea"/>
                <a:cs typeface="+mn-cs"/>
              </a:rPr>
              <a:t>Chemical cartridge/ gas mask respirator</a:t>
            </a:r>
          </a:p>
          <a:p>
            <a:pPr marL="0" lvl="2" algn="l" defTabSz="914400" rtl="0" eaLnBrk="1" latinLnBrk="0" hangingPunct="1"/>
            <a:endParaRPr lang="en-US" sz="1200" kern="1200">
              <a:solidFill>
                <a:schemeClr val="tx1"/>
              </a:solidFill>
              <a:latin typeface="+mn-lt"/>
              <a:ea typeface="+mn-ea"/>
              <a:cs typeface="+mn-cs"/>
            </a:endParaRPr>
          </a:p>
          <a:p>
            <a:pPr marL="0" lvl="2" algn="l" defTabSz="914400" rtl="0" eaLnBrk="1" latinLnBrk="0" hangingPunct="1"/>
            <a:r>
              <a:rPr lang="en-US" sz="1200" kern="1200">
                <a:solidFill>
                  <a:schemeClr val="tx1"/>
                </a:solidFill>
                <a:latin typeface="+mn-lt"/>
                <a:ea typeface="+mn-ea"/>
                <a:cs typeface="+mn-cs"/>
              </a:rPr>
              <a:t>Powered Air-Purifying Respirator (PAPR)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Atmosphere-Supplying – provide clean, breathable air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Self-Contained Breathing Apparatus (SCBA)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Supplied-Air Respirator (SAR)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22</a:t>
            </a:fld>
            <a:endParaRPr lang="en-US"/>
          </a:p>
        </p:txBody>
      </p:sp>
    </p:spTree>
    <p:extLst>
      <p:ext uri="{BB962C8B-B14F-4D97-AF65-F5344CB8AC3E}">
        <p14:creationId xmlns:p14="http://schemas.microsoft.com/office/powerpoint/2010/main" val="15833905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 </a:t>
            </a:r>
            <a:r>
              <a:rPr lang="en-US" dirty="0"/>
              <a:t>Only when engineering controls are not feasible, will respirators be used. There are 2 types of </a:t>
            </a:r>
            <a:r>
              <a:rPr lang="en-US" sz="2800" dirty="0"/>
              <a:t>respirators. </a:t>
            </a:r>
          </a:p>
          <a:p>
            <a:pPr lvl="1"/>
            <a:endParaRPr lang="en-US" sz="2400" b="1" dirty="0">
              <a:solidFill>
                <a:srgbClr val="FF0000"/>
              </a:solidFill>
            </a:endParaRPr>
          </a:p>
          <a:p>
            <a:pPr marL="0" lvl="1" algn="l" defTabSz="914400" rtl="0" eaLnBrk="1" latinLnBrk="0" hangingPunct="1"/>
            <a:r>
              <a:rPr lang="en-US" sz="1200" b="1" kern="1200" dirty="0">
                <a:solidFill>
                  <a:schemeClr val="tx1"/>
                </a:solidFill>
                <a:latin typeface="+mn-lt"/>
                <a:ea typeface="+mn-ea"/>
                <a:cs typeface="+mn-cs"/>
              </a:rPr>
              <a:t>F</a:t>
            </a:r>
            <a:r>
              <a:rPr lang="en-US" sz="1200" b="0" kern="1200" dirty="0">
                <a:solidFill>
                  <a:schemeClr val="tx1"/>
                </a:solidFill>
                <a:latin typeface="+mn-lt"/>
                <a:ea typeface="+mn-ea"/>
                <a:cs typeface="+mn-cs"/>
              </a:rPr>
              <a:t>: Air-purifying respirators (APRs) work by removing gases, vapors, aerosols (droplets and solid particles), or a combination of contaminants from the air through the use of filters, cartridges, or canisters. These respirators do not supply oxygen and therefore cannot be used in an atmosphere that is oxygen-deficient or immediately dangerous to life or health. The appropriate respirator for a particular situation will depend on the environmental contaminant(s).</a:t>
            </a:r>
          </a:p>
          <a:p>
            <a:pPr marL="0" lvl="1" algn="l" defTabSz="914400" rtl="0" eaLnBrk="1" latinLnBrk="0" hangingPunct="1"/>
            <a:endParaRPr lang="en-US" sz="1200" b="1" kern="1200" dirty="0">
              <a:solidFill>
                <a:schemeClr val="tx1"/>
              </a:solidFill>
              <a:latin typeface="+mn-lt"/>
              <a:ea typeface="+mn-ea"/>
              <a:cs typeface="+mn-cs"/>
            </a:endParaRPr>
          </a:p>
          <a:p>
            <a:pPr marL="0" lvl="1" algn="l" defTabSz="914400" rtl="0" eaLnBrk="1" latinLnBrk="0" hangingPunct="1"/>
            <a:r>
              <a:rPr lang="en-US" sz="1200" b="1" kern="1200" dirty="0">
                <a:solidFill>
                  <a:schemeClr val="tx1"/>
                </a:solidFill>
                <a:latin typeface="+mn-lt"/>
                <a:ea typeface="+mn-ea"/>
                <a:cs typeface="+mn-cs"/>
              </a:rPr>
              <a:t>F: </a:t>
            </a:r>
            <a:r>
              <a:rPr lang="en-US" sz="1200" kern="1200" dirty="0">
                <a:solidFill>
                  <a:schemeClr val="tx1"/>
                </a:solidFill>
                <a:latin typeface="+mn-lt"/>
                <a:ea typeface="+mn-ea"/>
                <a:cs typeface="+mn-cs"/>
              </a:rPr>
              <a:t>Powered Air-Purifying Respirators (PAPRs) are powerful breathing tools that support movement and provide a very high level of respiratory protection. </a:t>
            </a:r>
          </a:p>
          <a:p>
            <a:pPr marL="0" lvl="1" algn="l" defTabSz="914400" rtl="0" eaLnBrk="1" latinLnBrk="0" hangingPunct="1"/>
            <a:endParaRPr kumimoji="0" lang="en-US" sz="1200" b="0" i="0" u="none" strike="noStrike" kern="1200" cap="none" spc="0" normalizeH="0" baseline="0" noProof="0" dirty="0">
              <a:ln>
                <a:noFill/>
              </a:ln>
              <a:solidFill>
                <a:schemeClr val="tx1"/>
              </a:solidFill>
              <a:effectLst/>
              <a:uLnTx/>
              <a:uFillTx/>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 </a:t>
            </a: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People with underlying medical conditions may put themselves at risk if they work while wearing one. The Occupational Safety and Health Administration (OSHA) requires medical evaluation before any employee can even be fit-tested for — let alone wear — a respirator</a:t>
            </a: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lang="en-US" dirty="0"/>
              <a:t>There is not a specific annual requirement for medical evaluations in the standard. However, the physician or other licensed healthcare provider (PLHCP) may prescribe annual tests to ensure employees' continued ability to wear a respirator.</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a:spcBef>
                <a:spcPts val="0"/>
              </a:spcBef>
              <a:spcAft>
                <a:spcPts val="0"/>
              </a:spcAft>
            </a:pPr>
            <a:r>
              <a:rPr lang="en-US" dirty="0"/>
              <a:t>F: </a:t>
            </a:r>
            <a:r>
              <a:rPr lang="en-US" sz="1800" dirty="0">
                <a:effectLst/>
                <a:highlight>
                  <a:srgbClr val="FFFF00"/>
                </a:highlight>
                <a:latin typeface="Calibri" panose="020F0502020204030204" pitchFamily="34" charset="0"/>
                <a:ea typeface="Calibri" panose="020F0502020204030204" pitchFamily="34" charset="0"/>
              </a:rPr>
              <a:t>NOTE: The employer needs only to ensure that the dust masks are not dirty or contaminated, that their use does not interfere with the employee's ability to work safety and provide a copy of Appendix D to each voluntary wearer.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highlight>
                  <a:srgbClr val="FFFF00"/>
                </a:highligh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highlight>
                  <a:srgbClr val="FFFF00"/>
                </a:highlight>
                <a:latin typeface="Calibri" panose="020F0502020204030204" pitchFamily="34" charset="0"/>
                <a:ea typeface="Calibri" panose="020F0502020204030204" pitchFamily="34" charset="0"/>
              </a:rPr>
              <a:t> Select the hyperlink below to show the regulation explaining the need </a:t>
            </a:r>
            <a:r>
              <a:rPr lang="en-US" sz="1800">
                <a:effectLst/>
                <a:highlight>
                  <a:srgbClr val="FFFF00"/>
                </a:highlight>
                <a:latin typeface="Calibri" panose="020F0502020204030204" pitchFamily="34" charset="0"/>
                <a:ea typeface="Calibri" panose="020F0502020204030204" pitchFamily="34" charset="0"/>
              </a:rPr>
              <a:t>for the </a:t>
            </a:r>
            <a:r>
              <a:rPr lang="en-US" sz="1800" dirty="0">
                <a:effectLst/>
                <a:highlight>
                  <a:srgbClr val="FFFF00"/>
                </a:highlight>
                <a:latin typeface="Calibri" panose="020F0502020204030204" pitchFamily="34" charset="0"/>
                <a:ea typeface="Calibri" panose="020F0502020204030204" pitchFamily="34" charset="0"/>
              </a:rPr>
              <a:t>voluntary use form. </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highlight>
                  <a:srgbClr val="FFFF00"/>
                </a:highlight>
                <a:latin typeface="Calibri" panose="020F0502020204030204" pitchFamily="34" charset="0"/>
                <a:ea typeface="Calibri" panose="020F0502020204030204" pitchFamily="34" charset="0"/>
              </a:rPr>
              <a:t>App D </a:t>
            </a:r>
            <a:r>
              <a:rPr lang="en-US" sz="1800" u="sng" dirty="0">
                <a:solidFill>
                  <a:srgbClr val="0563C1"/>
                </a:solidFill>
                <a:effectLst/>
                <a:highlight>
                  <a:srgbClr val="FFFF00"/>
                </a:highlight>
                <a:latin typeface="Calibri" panose="020F0502020204030204" pitchFamily="34" charset="0"/>
                <a:ea typeface="Calibri" panose="020F0502020204030204" pitchFamily="34" charset="0"/>
                <a:hlinkClick r:id="rId3"/>
              </a:rPr>
              <a:t>https://www.osha.gov/laws-regs/regulations/standardnumber/1910/1910.134AppD</a:t>
            </a:r>
            <a:r>
              <a:rPr lang="en-US" sz="1800" u="sng" dirty="0">
                <a:solidFill>
                  <a:srgbClr val="0563C1"/>
                </a:solidFill>
                <a:effectLst/>
                <a:highlight>
                  <a:srgbClr val="FFFF00"/>
                </a:highligh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highlight>
                  <a:srgbClr val="FFFF00"/>
                </a:highligh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a:p>
          <a:p>
            <a:pPr marL="0" lvl="1" algn="l" defTabSz="914400" rtl="0" eaLnBrk="1" latinLnBrk="0" hangingPunct="1"/>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23</a:t>
            </a:fld>
            <a:endParaRPr lang="en-US"/>
          </a:p>
        </p:txBody>
      </p:sp>
    </p:spTree>
    <p:extLst>
      <p:ext uri="{BB962C8B-B14F-4D97-AF65-F5344CB8AC3E}">
        <p14:creationId xmlns:p14="http://schemas.microsoft.com/office/powerpoint/2010/main" val="4242257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VIDEO 5 Min</a:t>
            </a:r>
          </a:p>
          <a:p>
            <a:pPr marL="0" marR="0" algn="ctr">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24</a:t>
            </a:fld>
            <a:endParaRPr lang="en-US"/>
          </a:p>
        </p:txBody>
      </p:sp>
    </p:spTree>
    <p:extLst>
      <p:ext uri="{BB962C8B-B14F-4D97-AF65-F5344CB8AC3E}">
        <p14:creationId xmlns:p14="http://schemas.microsoft.com/office/powerpoint/2010/main" val="21928065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algn="l"/>
            <a:r>
              <a:rPr kumimoji="0" lang="en-US" sz="1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 </a:t>
            </a:r>
            <a:r>
              <a:rPr lang="en-US" b="0" i="0">
                <a:solidFill>
                  <a:srgbClr val="363940"/>
                </a:solidFill>
                <a:effectLst/>
                <a:latin typeface="Libre Franklin" panose="020B0604020202020204" pitchFamily="2" charset="0"/>
              </a:rPr>
              <a:t>A simple method to know potentially damaging sound would be to focus on warning signals that a sound may be harmful to your hearing loss. A sound could be detrimental if:</a:t>
            </a:r>
          </a:p>
          <a:p>
            <a:pPr algn="l"/>
            <a:endParaRPr lang="en-US" b="0" i="0">
              <a:solidFill>
                <a:srgbClr val="363940"/>
              </a:solidFill>
              <a:effectLst/>
              <a:latin typeface="Libre Franklin" panose="020B0604020202020204" pitchFamily="2" charset="0"/>
            </a:endParaRPr>
          </a:p>
          <a:p>
            <a:pPr algn="l">
              <a:buFont typeface="Arial" panose="020B0604020202020204" pitchFamily="34" charset="0"/>
              <a:buChar char="•"/>
            </a:pPr>
            <a:r>
              <a:rPr lang="en-US" b="0" i="0">
                <a:solidFill>
                  <a:srgbClr val="363940"/>
                </a:solidFill>
                <a:effectLst/>
                <a:latin typeface="Libre Franklin" panose="020B0604020202020204" pitchFamily="2" charset="0"/>
              </a:rPr>
              <a:t>You have trouble talking or hearing other people speak over the noise.</a:t>
            </a:r>
          </a:p>
          <a:p>
            <a:pPr algn="l">
              <a:buFont typeface="Arial" panose="020B0604020202020204" pitchFamily="34" charset="0"/>
              <a:buChar char="•"/>
            </a:pPr>
            <a:r>
              <a:rPr lang="en-US" b="0" i="0">
                <a:solidFill>
                  <a:srgbClr val="363940"/>
                </a:solidFill>
                <a:effectLst/>
                <a:latin typeface="Libre Franklin" panose="020B0604020202020204" pitchFamily="2" charset="0"/>
              </a:rPr>
              <a:t>The noise makes your ears hurt.</a:t>
            </a:r>
          </a:p>
          <a:p>
            <a:pPr algn="l">
              <a:buFont typeface="Arial" panose="020B0604020202020204" pitchFamily="34" charset="0"/>
              <a:buChar char="•"/>
            </a:pPr>
            <a:r>
              <a:rPr lang="en-US" b="0" i="0">
                <a:solidFill>
                  <a:srgbClr val="363940"/>
                </a:solidFill>
                <a:effectLst/>
                <a:latin typeface="Libre Franklin" panose="020B0604020202020204" pitchFamily="2" charset="0"/>
              </a:rPr>
              <a:t>Other sounds seem muffled when you leave a place where there’s loud noise.</a:t>
            </a:r>
          </a:p>
          <a:p>
            <a:pPr algn="l"/>
            <a:endParaRPr lang="en-US" b="0" i="0">
              <a:solidFill>
                <a:srgbClr val="363940"/>
              </a:solidFill>
              <a:effectLst/>
              <a:latin typeface="Libre Franklin" panose="020B0604020202020204" pitchFamily="2" charset="0"/>
            </a:endParaRPr>
          </a:p>
          <a:p>
            <a:pPr algn="l"/>
            <a:r>
              <a:rPr lang="en-US" b="0" i="0">
                <a:solidFill>
                  <a:srgbClr val="363940"/>
                </a:solidFill>
                <a:effectLst/>
                <a:latin typeface="Libre Franklin" panose="020B0604020202020204" pitchFamily="2" charset="0"/>
              </a:rPr>
              <a:t>Most instances of noise-induced hearing loss are due to repeated exposure to moderate levels of sound over several decades, not by some instances of very loud sound. Wearing hearing protectors will help stop harm from the moderate and loud sound.</a:t>
            </a:r>
          </a:p>
          <a:p>
            <a:pPr algn="l"/>
            <a:endParaRPr lang="en-US" b="0" i="0">
              <a:solidFill>
                <a:srgbClr val="363940"/>
              </a:solidFill>
              <a:effectLst/>
              <a:latin typeface="Libre Franklin" panose="020B06040202020202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a:t>
            </a:r>
            <a:r>
              <a:rPr kumimoji="0" lang="en-US" sz="1200" b="0" i="0" u="none" strike="noStrike" kern="1200" cap="none" spc="0" normalizeH="0" baseline="0" noProof="0">
                <a:ln>
                  <a:noFill/>
                </a:ln>
                <a:solidFill>
                  <a:srgbClr val="363940"/>
                </a:solidFill>
                <a:effectLst/>
                <a:uLnTx/>
                <a:uFillTx/>
                <a:latin typeface="Libre Franklin" panose="020B0604020202020204" pitchFamily="2" charset="0"/>
                <a:ea typeface="Tahoma" panose="020B0604030504040204" pitchFamily="34" charset="0"/>
                <a:cs typeface="Tahoma" panose="020B0604030504040204" pitchFamily="34" charset="0"/>
              </a:rPr>
              <a:t> </a:t>
            </a:r>
            <a:r>
              <a:rPr lang="en-US" b="0" i="0">
                <a:solidFill>
                  <a:srgbClr val="363940"/>
                </a:solidFill>
                <a:effectLst/>
                <a:latin typeface="Libre Franklin" panose="020B0604020202020204" pitchFamily="2" charset="0"/>
              </a:rPr>
              <a:t>According to the Occupational Safety and Health Administration (OSHA), a hearing conservation program is required “whenever employee noise exposures equal or exceed an 8-hour time-weighted average sound level (TWA) of 85 decibels measured on the A scale (slow response) or, equivalently, a dose of fifty percent.” </a:t>
            </a: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25</a:t>
            </a:fld>
            <a:endParaRPr lang="en-US"/>
          </a:p>
        </p:txBody>
      </p:sp>
    </p:spTree>
    <p:extLst>
      <p:ext uri="{BB962C8B-B14F-4D97-AF65-F5344CB8AC3E}">
        <p14:creationId xmlns:p14="http://schemas.microsoft.com/office/powerpoint/2010/main" val="35434007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algn="l"/>
            <a:r>
              <a:rPr kumimoji="0" lang="en-US" sz="1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a:t>
            </a:r>
            <a:r>
              <a:rPr kumimoji="0" lang="en-US" sz="1200" b="0" i="0" u="none" strike="noStrike" kern="1200" cap="none" spc="0" normalizeH="0" baseline="0" noProof="0">
                <a:ln>
                  <a:noFill/>
                </a:ln>
                <a:solidFill>
                  <a:srgbClr val="363940"/>
                </a:solidFill>
                <a:effectLst/>
                <a:uLnTx/>
                <a:uFillTx/>
                <a:latin typeface="Libre Franklin" panose="020B0604020202020204" pitchFamily="2" charset="0"/>
                <a:ea typeface="Tahoma" panose="020B0604030504040204" pitchFamily="34" charset="0"/>
                <a:cs typeface="Tahoma" panose="020B0604030504040204" pitchFamily="34" charset="0"/>
              </a:rPr>
              <a:t> </a:t>
            </a:r>
            <a:r>
              <a:rPr lang="en-US" b="0" i="0">
                <a:solidFill>
                  <a:srgbClr val="363940"/>
                </a:solidFill>
                <a:effectLst/>
                <a:latin typeface="Libre Franklin" panose="020B0604020202020204" pitchFamily="2" charset="0"/>
              </a:rPr>
              <a:t>The employer must provide ear protection when the noise level in the work area is greater than indicated in this table. </a:t>
            </a:r>
          </a:p>
          <a:p>
            <a:pPr algn="l"/>
            <a:endParaRPr lang="en-US" b="0" i="0">
              <a:solidFill>
                <a:srgbClr val="363940"/>
              </a:solidFill>
              <a:effectLst/>
              <a:latin typeface="Libre Franklin" panose="020B06040202020202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26</a:t>
            </a:fld>
            <a:endParaRPr lang="en-US"/>
          </a:p>
        </p:txBody>
      </p:sp>
    </p:spTree>
    <p:extLst>
      <p:ext uri="{BB962C8B-B14F-4D97-AF65-F5344CB8AC3E}">
        <p14:creationId xmlns:p14="http://schemas.microsoft.com/office/powerpoint/2010/main" val="5815051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algn="l"/>
            <a:r>
              <a:rPr kumimoji="0" lang="en-US" sz="1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a:t>
            </a:r>
            <a:r>
              <a:rPr kumimoji="0" lang="en-US" sz="1200" b="0" i="0" u="none" strike="noStrike" kern="1200" cap="none" spc="0" normalizeH="0" baseline="0" noProof="0">
                <a:ln>
                  <a:noFill/>
                </a:ln>
                <a:solidFill>
                  <a:srgbClr val="363940"/>
                </a:solidFill>
                <a:effectLst/>
                <a:uLnTx/>
                <a:uFillTx/>
                <a:latin typeface="Libre Franklin" panose="020B0604020202020204" pitchFamily="2" charset="0"/>
                <a:ea typeface="Tahoma" panose="020B0604030504040204" pitchFamily="34" charset="0"/>
                <a:cs typeface="Tahoma" panose="020B0604030504040204" pitchFamily="34" charset="0"/>
              </a:rPr>
              <a:t> Here are some e</a:t>
            </a:r>
            <a:r>
              <a:rPr lang="en-US" b="0" i="0" err="1">
                <a:solidFill>
                  <a:srgbClr val="363940"/>
                </a:solidFill>
                <a:effectLst/>
                <a:latin typeface="Libre Franklin" panose="020B0604020202020204" pitchFamily="2" charset="0"/>
              </a:rPr>
              <a:t>xamples</a:t>
            </a:r>
            <a:r>
              <a:rPr lang="en-US" b="0" i="0">
                <a:solidFill>
                  <a:srgbClr val="363940"/>
                </a:solidFill>
                <a:effectLst/>
                <a:latin typeface="Libre Franklin" panose="020B0604020202020204" pitchFamily="2" charset="0"/>
              </a:rPr>
              <a:t> of hearing protection:</a:t>
            </a:r>
          </a:p>
          <a:p>
            <a:pPr marL="171450" indent="-171450" algn="l">
              <a:buFont typeface="Arial" panose="020B0604020202020204" pitchFamily="34" charset="0"/>
              <a:buChar char="•"/>
            </a:pPr>
            <a:r>
              <a:rPr lang="en-US" b="0" i="0">
                <a:solidFill>
                  <a:srgbClr val="363940"/>
                </a:solidFill>
                <a:effectLst/>
                <a:latin typeface="Libre Franklin" panose="020B0604020202020204" pitchFamily="2" charset="0"/>
              </a:rPr>
              <a:t>Disposable foam plugs</a:t>
            </a:r>
          </a:p>
          <a:p>
            <a:pPr marL="171450" indent="-171450" algn="l">
              <a:buFont typeface="Arial" panose="020B0604020202020204" pitchFamily="34" charset="0"/>
              <a:buChar char="•"/>
            </a:pPr>
            <a:r>
              <a:rPr lang="en-US" b="0" i="0">
                <a:solidFill>
                  <a:srgbClr val="363940"/>
                </a:solidFill>
                <a:effectLst/>
                <a:latin typeface="Libre Franklin" panose="020B0604020202020204" pitchFamily="2" charset="0"/>
              </a:rPr>
              <a:t>Molded ear plugs</a:t>
            </a:r>
          </a:p>
          <a:p>
            <a:pPr marL="171450" indent="-171450" algn="l">
              <a:buFont typeface="Arial" panose="020B0604020202020204" pitchFamily="34" charset="0"/>
              <a:buChar char="•"/>
            </a:pPr>
            <a:r>
              <a:rPr lang="en-US" b="0" i="0">
                <a:solidFill>
                  <a:srgbClr val="363940"/>
                </a:solidFill>
                <a:effectLst/>
                <a:latin typeface="Libre Franklin" panose="020B0604020202020204" pitchFamily="2" charset="0"/>
              </a:rPr>
              <a:t>Noise-cancelling ear plugs</a:t>
            </a:r>
          </a:p>
          <a:p>
            <a:pPr marL="171450" indent="-171450" algn="l">
              <a:buFont typeface="Arial" panose="020B0604020202020204" pitchFamily="34" charset="0"/>
              <a:buChar char="•"/>
            </a:pPr>
            <a:r>
              <a:rPr lang="en-US" b="0" i="0">
                <a:solidFill>
                  <a:srgbClr val="363940"/>
                </a:solidFill>
                <a:effectLst/>
                <a:latin typeface="Libre Franklin" panose="020B0604020202020204" pitchFamily="2" charset="0"/>
              </a:rPr>
              <a:t>Earmuffs</a:t>
            </a:r>
          </a:p>
          <a:p>
            <a:pPr marL="0" indent="0" algn="l">
              <a:buFont typeface="Arial" panose="020B0604020202020204" pitchFamily="34" charset="0"/>
              <a:buNone/>
            </a:pPr>
            <a:endParaRPr lang="en-US" b="0" i="0">
              <a:solidFill>
                <a:srgbClr val="363940"/>
              </a:solidFill>
              <a:effectLst/>
              <a:latin typeface="Libre Franklin" panose="020B0604020202020204" pitchFamily="2" charset="0"/>
            </a:endParaRPr>
          </a:p>
          <a:p>
            <a:pPr marL="0" indent="0" algn="l">
              <a:buFont typeface="Arial" panose="020B0604020202020204" pitchFamily="34" charset="0"/>
              <a:buNone/>
            </a:pPr>
            <a:r>
              <a:rPr lang="en-US" b="0" i="0">
                <a:solidFill>
                  <a:srgbClr val="363940"/>
                </a:solidFill>
                <a:effectLst/>
                <a:latin typeface="Libre Franklin" panose="020B0604020202020204" pitchFamily="2" charset="0"/>
              </a:rPr>
              <a:t>F: When purchasing hearing protection, the company will consider Noise Reduction Rating (NRR) of devices, Noise Reduction Rating (NRR) is a unit of measurement used to determine the effectiveness of hearing protection devices to decrease sound exposure within a given working environment.</a:t>
            </a:r>
          </a:p>
          <a:p>
            <a:pPr algn="l"/>
            <a:endParaRPr lang="en-US" b="0" i="0">
              <a:solidFill>
                <a:srgbClr val="363940"/>
              </a:solidFill>
              <a:effectLst/>
              <a:latin typeface="Libre Franklin" panose="020B06040202020202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27</a:t>
            </a:fld>
            <a:endParaRPr lang="en-US"/>
          </a:p>
        </p:txBody>
      </p:sp>
    </p:spTree>
    <p:extLst>
      <p:ext uri="{BB962C8B-B14F-4D97-AF65-F5344CB8AC3E}">
        <p14:creationId xmlns:p14="http://schemas.microsoft.com/office/powerpoint/2010/main" val="6762213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algn="l"/>
            <a:r>
              <a:rPr kumimoji="0" lang="en-US" sz="1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a:t>
            </a:r>
            <a:r>
              <a:rPr kumimoji="0" lang="en-US" sz="1200" b="0" i="0" u="none" strike="noStrike" kern="1200" cap="none" spc="0" normalizeH="0" baseline="0" noProof="0">
                <a:ln>
                  <a:noFill/>
                </a:ln>
                <a:solidFill>
                  <a:srgbClr val="363940"/>
                </a:solidFill>
                <a:effectLst/>
                <a:uLnTx/>
                <a:uFillTx/>
                <a:latin typeface="Libre Franklin" panose="020B0604020202020204" pitchFamily="2" charset="0"/>
                <a:ea typeface="Tahoma" panose="020B0604030504040204" pitchFamily="34" charset="0"/>
                <a:cs typeface="Tahoma" panose="020B0604030504040204" pitchFamily="34" charset="0"/>
              </a:rPr>
              <a:t> Potential hazards for hands are:</a:t>
            </a:r>
          </a:p>
          <a:p>
            <a:pPr marL="171450" indent="-171450" algn="l">
              <a:buFont typeface="Arial" panose="020B0604020202020204" pitchFamily="34" charset="0"/>
              <a:buChar char="•"/>
            </a:pPr>
            <a:r>
              <a:rPr kumimoji="0" lang="en-US" sz="1200" b="0" i="0" u="none" strike="noStrike" kern="1200" cap="none" spc="0" normalizeH="0" baseline="0" noProof="0">
                <a:ln>
                  <a:noFill/>
                </a:ln>
                <a:solidFill>
                  <a:srgbClr val="363940"/>
                </a:solidFill>
                <a:effectLst/>
                <a:uLnTx/>
                <a:uFillTx/>
                <a:latin typeface="Libre Franklin" panose="020B0604020202020204" pitchFamily="2" charset="0"/>
                <a:ea typeface="Tahoma" panose="020B0604030504040204" pitchFamily="34" charset="0"/>
                <a:cs typeface="Tahoma" panose="020B0604030504040204" pitchFamily="34" charset="0"/>
              </a:rPr>
              <a:t>Skin absorption of hazardous substances</a:t>
            </a:r>
          </a:p>
          <a:p>
            <a:pPr marL="171450" indent="-171450" algn="l">
              <a:buFont typeface="Arial" panose="020B0604020202020204" pitchFamily="34" charset="0"/>
              <a:buChar char="•"/>
            </a:pPr>
            <a:r>
              <a:rPr kumimoji="0" lang="en-US" sz="1200" b="0" i="0" u="none" strike="noStrike" kern="1200" cap="none" spc="0" normalizeH="0" baseline="0" noProof="0">
                <a:ln>
                  <a:noFill/>
                </a:ln>
                <a:solidFill>
                  <a:srgbClr val="363940"/>
                </a:solidFill>
                <a:effectLst/>
                <a:uLnTx/>
                <a:uFillTx/>
                <a:latin typeface="Libre Franklin" panose="020B0604020202020204" pitchFamily="2" charset="0"/>
                <a:ea typeface="Tahoma" panose="020B0604030504040204" pitchFamily="34" charset="0"/>
                <a:cs typeface="Tahoma" panose="020B0604030504040204" pitchFamily="34" charset="0"/>
              </a:rPr>
              <a:t>Lacerations or severe cuts</a:t>
            </a:r>
          </a:p>
          <a:p>
            <a:pPr marL="171450" indent="-171450" algn="l">
              <a:buFont typeface="Arial" panose="020B0604020202020204" pitchFamily="34" charset="0"/>
              <a:buChar char="•"/>
            </a:pPr>
            <a:r>
              <a:rPr kumimoji="0" lang="en-US" sz="1200" b="0" i="0" u="none" strike="noStrike" kern="1200" cap="none" spc="0" normalizeH="0" baseline="0" noProof="0">
                <a:ln>
                  <a:noFill/>
                </a:ln>
                <a:solidFill>
                  <a:srgbClr val="363940"/>
                </a:solidFill>
                <a:effectLst/>
                <a:uLnTx/>
                <a:uFillTx/>
                <a:latin typeface="Libre Franklin" panose="020B0604020202020204" pitchFamily="2" charset="0"/>
                <a:ea typeface="Tahoma" panose="020B0604030504040204" pitchFamily="34" charset="0"/>
                <a:cs typeface="Tahoma" panose="020B0604030504040204" pitchFamily="34" charset="0"/>
              </a:rPr>
              <a:t>Punctures</a:t>
            </a:r>
          </a:p>
          <a:p>
            <a:pPr marL="171450" indent="-171450" algn="l">
              <a:buFont typeface="Arial" panose="020B0604020202020204" pitchFamily="34" charset="0"/>
              <a:buChar char="•"/>
            </a:pPr>
            <a:r>
              <a:rPr kumimoji="0" lang="en-US" sz="1200" b="0" i="0" u="none" strike="noStrike" kern="1200" cap="none" spc="0" normalizeH="0" baseline="0" noProof="0">
                <a:ln>
                  <a:noFill/>
                </a:ln>
                <a:solidFill>
                  <a:srgbClr val="363940"/>
                </a:solidFill>
                <a:effectLst/>
                <a:uLnTx/>
                <a:uFillTx/>
                <a:latin typeface="Libre Franklin" panose="020B0604020202020204" pitchFamily="2" charset="0"/>
                <a:ea typeface="Tahoma" panose="020B0604030504040204" pitchFamily="34" charset="0"/>
                <a:cs typeface="Tahoma" panose="020B0604030504040204" pitchFamily="34" charset="0"/>
              </a:rPr>
              <a:t>Chemical burns</a:t>
            </a:r>
          </a:p>
          <a:p>
            <a:pPr marL="171450" indent="-171450" algn="l">
              <a:buFont typeface="Arial" panose="020B0604020202020204" pitchFamily="34" charset="0"/>
              <a:buChar char="•"/>
            </a:pPr>
            <a:r>
              <a:rPr kumimoji="0" lang="en-US" sz="1200" b="0" i="0" u="none" strike="noStrike" kern="1200" cap="none" spc="0" normalizeH="0" baseline="0" noProof="0">
                <a:ln>
                  <a:noFill/>
                </a:ln>
                <a:solidFill>
                  <a:srgbClr val="363940"/>
                </a:solidFill>
                <a:effectLst/>
                <a:uLnTx/>
                <a:uFillTx/>
                <a:latin typeface="Libre Franklin" panose="020B0604020202020204" pitchFamily="2" charset="0"/>
                <a:ea typeface="Tahoma" panose="020B0604030504040204" pitchFamily="34" charset="0"/>
                <a:cs typeface="Tahoma" panose="020B0604030504040204" pitchFamily="34" charset="0"/>
              </a:rPr>
              <a:t>Thermal burns</a:t>
            </a:r>
          </a:p>
          <a:p>
            <a:pPr marL="171450" indent="-171450" algn="l">
              <a:buFont typeface="Arial" panose="020B0604020202020204" pitchFamily="34" charset="0"/>
              <a:buChar char="•"/>
            </a:pPr>
            <a:r>
              <a:rPr kumimoji="0" lang="en-US" sz="1200" b="0" i="0" u="none" strike="noStrike" kern="1200" cap="none" spc="0" normalizeH="0" baseline="0" noProof="0">
                <a:ln>
                  <a:noFill/>
                </a:ln>
                <a:solidFill>
                  <a:srgbClr val="363940"/>
                </a:solidFill>
                <a:effectLst/>
                <a:uLnTx/>
                <a:uFillTx/>
                <a:latin typeface="Libre Franklin" panose="020B0604020202020204" pitchFamily="2" charset="0"/>
                <a:ea typeface="Tahoma" panose="020B0604030504040204" pitchFamily="34" charset="0"/>
                <a:cs typeface="Tahoma" panose="020B0604030504040204" pitchFamily="34" charset="0"/>
              </a:rPr>
              <a:t>Extreme temperatures</a:t>
            </a:r>
          </a:p>
          <a:p>
            <a:pPr algn="l"/>
            <a:endParaRPr lang="en-US" b="0" i="0">
              <a:solidFill>
                <a:srgbClr val="363940"/>
              </a:solidFill>
              <a:effectLst/>
              <a:latin typeface="Libre Franklin" panose="020B06040202020202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28</a:t>
            </a:fld>
            <a:endParaRPr lang="en-US"/>
          </a:p>
        </p:txBody>
      </p:sp>
    </p:spTree>
    <p:extLst>
      <p:ext uri="{BB962C8B-B14F-4D97-AF65-F5344CB8AC3E}">
        <p14:creationId xmlns:p14="http://schemas.microsoft.com/office/powerpoint/2010/main" val="15891041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F</a:t>
            </a:r>
            <a:r>
              <a:rPr lang="en-US" sz="1800">
                <a:effectLst/>
                <a:latin typeface="Calibri" panose="020F0502020204030204" pitchFamily="34" charset="0"/>
                <a:ea typeface="Calibri" panose="020F0502020204030204" pitchFamily="34" charset="0"/>
                <a:cs typeface="Times New Roman" panose="02020603050405020304" pitchFamily="18" charset="0"/>
              </a:rPr>
              <a:t>: Pictured here are the different types of gloves</a:t>
            </a:r>
          </a:p>
          <a:p>
            <a:pPr marL="0" marR="0" algn="l">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l">
              <a:spcBef>
                <a:spcPts val="0"/>
              </a:spcBef>
              <a:spcAft>
                <a:spcPts val="0"/>
              </a:spcAft>
            </a:pPr>
            <a:r>
              <a:rPr lang="en-US" sz="1800" b="1" kern="12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 </a:t>
            </a:r>
            <a:r>
              <a:rPr lang="en-US" sz="1800">
                <a:effectLst/>
                <a:latin typeface="Calibri" panose="020F0502020204030204" pitchFamily="34" charset="0"/>
                <a:ea typeface="Calibri" panose="020F0502020204030204" pitchFamily="34" charset="0"/>
                <a:cs typeface="Times New Roman" panose="02020603050405020304" pitchFamily="18" charset="0"/>
              </a:rPr>
              <a:t>Anti-vibration gloves are used to block the amount of damaging frequency vibration transmission from impact powered tools and protect you from the negative health consequences which are associated with exposure to vibration.</a:t>
            </a:r>
          </a:p>
          <a:p>
            <a:pPr marL="0" marR="0" algn="l">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l">
              <a:spcBef>
                <a:spcPts val="0"/>
              </a:spcBef>
              <a:spcAft>
                <a:spcPts val="0"/>
              </a:spcAft>
            </a:pPr>
            <a:r>
              <a:rPr lang="en-US" sz="1800" b="1" kern="12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 </a:t>
            </a:r>
            <a:r>
              <a:rPr lang="en-US" sz="1800">
                <a:effectLst/>
                <a:latin typeface="Calibri" panose="020F0502020204030204" pitchFamily="34" charset="0"/>
                <a:ea typeface="Calibri" panose="020F0502020204030204" pitchFamily="34" charset="0"/>
                <a:cs typeface="Times New Roman" panose="02020603050405020304" pitchFamily="18" charset="0"/>
              </a:rPr>
              <a:t>Chemical resistant gloves are essential to protecting employees from hazardous and toxic chemical exposures. They are the final barrier between the employee and a potentially fatal health hazard. </a:t>
            </a:r>
          </a:p>
          <a:p>
            <a:pPr marL="0" marR="0" algn="l">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l">
              <a:spcBef>
                <a:spcPts val="0"/>
              </a:spcBef>
              <a:spcAft>
                <a:spcPts val="0"/>
              </a:spcAft>
            </a:pPr>
            <a:r>
              <a:rPr lang="en-US" sz="1800" b="1" kern="12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 </a:t>
            </a:r>
            <a:r>
              <a:rPr lang="en-US" sz="1800">
                <a:effectLst/>
                <a:latin typeface="Calibri" panose="020F0502020204030204" pitchFamily="34" charset="0"/>
                <a:ea typeface="Calibri" panose="020F0502020204030204" pitchFamily="34" charset="0"/>
                <a:cs typeface="Times New Roman" panose="02020603050405020304" pitchFamily="18" charset="0"/>
              </a:rPr>
              <a:t>Leather palm gloves provide maximum protection against abrasive and puncture hazards. They are made of durable cotton or canvas with leather palms and fingers.</a:t>
            </a:r>
          </a:p>
          <a:p>
            <a:pPr marL="0" marR="0" algn="l">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l">
              <a:spcBef>
                <a:spcPts val="0"/>
              </a:spcBef>
              <a:spcAft>
                <a:spcPts val="0"/>
              </a:spcAft>
            </a:pPr>
            <a:r>
              <a:rPr lang="en-US" sz="1800" b="1" kern="12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 </a:t>
            </a:r>
            <a:r>
              <a:rPr lang="en-US" sz="1800" b="0" kern="12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Permeation Resistant is also a chemical resistant glove that protect the hands when working with solvents. </a:t>
            </a:r>
          </a:p>
          <a:p>
            <a:pPr marL="0" marR="0" algn="l">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 </a:t>
            </a:r>
            <a:r>
              <a:rPr lang="en-US" sz="1800" b="0" kern="12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Heat resistant gloves are designed for protection from high temperatures found in laboratories. They are usually made of heat- and/or flame-resistant materials. Heat resistant gloves should be used for such tasks as removing hot objects from autoclaves and drying ovens.</a:t>
            </a:r>
          </a:p>
          <a:p>
            <a:pPr marL="0" marR="0" algn="l">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 </a:t>
            </a:r>
            <a:r>
              <a:rPr lang="en-US" sz="1800" b="0" kern="12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Cut resistant gloves are intended for use with sharp objects such as knives and they provide little or no protection from puncture injuries. The use of these gloves requires a tradeoff between loss of dexterity and the probability of being cut by a sharp object.</a:t>
            </a:r>
          </a:p>
          <a:p>
            <a:pPr marL="0" marR="0" algn="l">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29</a:t>
            </a:fld>
            <a:endParaRPr lang="en-US"/>
          </a:p>
        </p:txBody>
      </p:sp>
    </p:spTree>
    <p:extLst>
      <p:ext uri="{BB962C8B-B14F-4D97-AF65-F5344CB8AC3E}">
        <p14:creationId xmlns:p14="http://schemas.microsoft.com/office/powerpoint/2010/main" val="3806668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0"/>
              </a:spcAft>
            </a:pPr>
            <a:r>
              <a:rPr lang="en-US" sz="1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a:t>
            </a:r>
            <a:r>
              <a:rPr lang="en-US" sz="1800">
                <a:effectLst/>
                <a:latin typeface="Calibri" panose="020F0502020204030204" pitchFamily="34" charset="0"/>
                <a:ea typeface="Calibri" panose="020F0502020204030204" pitchFamily="34" charset="0"/>
                <a:cs typeface="Times New Roman" panose="02020603050405020304" pitchFamily="18" charset="0"/>
              </a:rPr>
              <a:t> {This is your moment! This is a chance to visibly “Walk the Talk”}</a:t>
            </a:r>
          </a:p>
          <a:p>
            <a:pPr marL="0" marR="0" algn="just">
              <a:lnSpc>
                <a:spcPct val="107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Share:</a:t>
            </a:r>
          </a:p>
          <a:p>
            <a:pPr marL="342900" marR="0" lvl="0" indent="-342900" algn="just">
              <a:spcBef>
                <a:spcPts val="0"/>
              </a:spcBef>
              <a:spcAft>
                <a:spcPts val="0"/>
              </a:spcAft>
              <a:buFont typeface="Arial" panose="020B0604020202020204" pitchFamily="34" charset="0"/>
              <a:buChar char="•"/>
              <a:tabLst>
                <a:tab pos="457200" algn="l"/>
              </a:tabLst>
            </a:pPr>
            <a:r>
              <a:rPr lang="en-US" sz="1800">
                <a:effectLst/>
                <a:latin typeface="Calibri" panose="020F0502020204030204" pitchFamily="34" charset="0"/>
                <a:ea typeface="Calibri" panose="020F0502020204030204" pitchFamily="34" charset="0"/>
                <a:cs typeface="Times New Roman" panose="02020603050405020304" pitchFamily="18" charset="0"/>
              </a:rPr>
              <a:t>Your personal experience of safety and impact on the company</a:t>
            </a:r>
          </a:p>
          <a:p>
            <a:pPr marL="342900" marR="0" lvl="0" indent="-342900" algn="just">
              <a:spcBef>
                <a:spcPts val="0"/>
              </a:spcBef>
              <a:spcAft>
                <a:spcPts val="0"/>
              </a:spcAft>
              <a:buFont typeface="Arial" panose="020B0604020202020204" pitchFamily="34" charset="0"/>
              <a:buChar char="•"/>
              <a:tabLst>
                <a:tab pos="457200" algn="l"/>
              </a:tabLst>
            </a:pPr>
            <a:r>
              <a:rPr lang="en-US" sz="1800">
                <a:effectLst/>
                <a:latin typeface="Calibri" panose="020F0502020204030204" pitchFamily="34" charset="0"/>
                <a:ea typeface="Calibri" panose="020F0502020204030204" pitchFamily="34" charset="0"/>
                <a:cs typeface="Times New Roman" panose="02020603050405020304" pitchFamily="18" charset="0"/>
              </a:rPr>
              <a:t>Importance of making the most of this opportunity to think about the importance of HSE and discuss with employees</a:t>
            </a:r>
          </a:p>
          <a:p>
            <a:pPr marL="342900" marR="0" lvl="0" indent="-342900" algn="just">
              <a:spcBef>
                <a:spcPts val="0"/>
              </a:spcBef>
              <a:spcAft>
                <a:spcPts val="0"/>
              </a:spcAft>
              <a:buFont typeface="Arial" panose="020B0604020202020204" pitchFamily="34" charset="0"/>
              <a:buChar char="•"/>
              <a:tabLst>
                <a:tab pos="457200" algn="l"/>
              </a:tabLst>
            </a:pPr>
            <a:r>
              <a:rPr lang="en-US" sz="1800">
                <a:effectLst/>
                <a:latin typeface="Calibri" panose="020F0502020204030204" pitchFamily="34" charset="0"/>
                <a:ea typeface="Calibri" panose="020F0502020204030204" pitchFamily="34" charset="0"/>
                <a:cs typeface="Times New Roman" panose="02020603050405020304" pitchFamily="18" charset="0"/>
              </a:rPr>
              <a:t>Appreciate that you are a leader and that you make an impact</a:t>
            </a:r>
          </a:p>
          <a:p>
            <a:pPr marL="342900" marR="0" lvl="0" indent="-342900" algn="just">
              <a:spcBef>
                <a:spcPts val="0"/>
              </a:spcBef>
              <a:spcAft>
                <a:spcPts val="0"/>
              </a:spcAft>
              <a:buFont typeface="Arial" panose="020B0604020202020204" pitchFamily="34" charset="0"/>
              <a:buChar char="•"/>
              <a:tabLst>
                <a:tab pos="457200" algn="l"/>
              </a:tabLst>
            </a:pPr>
            <a:r>
              <a:rPr lang="en-US" sz="1800">
                <a:effectLst/>
                <a:latin typeface="Calibri" panose="020F0502020204030204" pitchFamily="34" charset="0"/>
                <a:ea typeface="Calibri" panose="020F0502020204030204" pitchFamily="34" charset="0"/>
                <a:cs typeface="Times New Roman" panose="02020603050405020304" pitchFamily="18" charset="0"/>
              </a:rPr>
              <a:t>Importance of taking personal responsibility to make a positive impact</a:t>
            </a:r>
          </a:p>
          <a:p>
            <a:pPr marL="342900" marR="0" lvl="0" indent="-342900" algn="just">
              <a:spcBef>
                <a:spcPts val="0"/>
              </a:spcBef>
              <a:spcAft>
                <a:spcPts val="0"/>
              </a:spcAft>
              <a:buFont typeface="Arial" panose="020B0604020202020204" pitchFamily="34" charset="0"/>
              <a:buChar char="•"/>
              <a:tabLst>
                <a:tab pos="457200" algn="l"/>
              </a:tabLst>
            </a:pPr>
            <a:r>
              <a:rPr lang="en-US" sz="1800">
                <a:effectLst/>
                <a:latin typeface="Calibri" panose="020F0502020204030204" pitchFamily="34" charset="0"/>
                <a:ea typeface="Calibri" panose="020F0502020204030204" pitchFamily="34" charset="0"/>
                <a:cs typeface="Times New Roman" panose="02020603050405020304" pitchFamily="18" charset="0"/>
              </a:rPr>
              <a:t>You get out of this training what you put into it</a:t>
            </a:r>
          </a:p>
          <a:p>
            <a:pPr marL="342900" marR="0" lvl="0" indent="-342900" algn="just">
              <a:spcBef>
                <a:spcPts val="0"/>
              </a:spcBef>
              <a:spcAft>
                <a:spcPts val="0"/>
              </a:spcAft>
              <a:buFont typeface="Arial" panose="020B0604020202020204" pitchFamily="34" charset="0"/>
              <a:buChar char="•"/>
              <a:tabLst>
                <a:tab pos="457200" algn="l"/>
              </a:tabLst>
            </a:pPr>
            <a:r>
              <a:rPr lang="en-US" sz="1800">
                <a:effectLst/>
                <a:latin typeface="Calibri" panose="020F0502020204030204" pitchFamily="34" charset="0"/>
                <a:ea typeface="Calibri" panose="020F0502020204030204" pitchFamily="34" charset="0"/>
                <a:cs typeface="Times New Roman" panose="02020603050405020304" pitchFamily="18" charset="0"/>
              </a:rPr>
              <a:t>HSE matters to our company</a:t>
            </a:r>
          </a:p>
          <a:p>
            <a:pPr marL="342900" marR="0" lvl="0" indent="-342900" algn="just">
              <a:spcBef>
                <a:spcPts val="0"/>
              </a:spcBef>
              <a:spcAft>
                <a:spcPts val="0"/>
              </a:spcAft>
              <a:buFont typeface="Arial" panose="020B0604020202020204" pitchFamily="34" charset="0"/>
              <a:buChar char="•"/>
              <a:tabLst>
                <a:tab pos="457200" algn="l"/>
              </a:tabLst>
            </a:pPr>
            <a:r>
              <a:rPr lang="en-US" sz="1800">
                <a:effectLst/>
                <a:latin typeface="Calibri" panose="020F0502020204030204" pitchFamily="34" charset="0"/>
                <a:ea typeface="Calibri" panose="020F0502020204030204" pitchFamily="34" charset="0"/>
                <a:cs typeface="Times New Roman" panose="02020603050405020304" pitchFamily="18" charset="0"/>
              </a:rPr>
              <a:t>The safety program is going to help people feel empowered and take the initiative to improve their own HSE performance through proactive attitudes and behaviors. </a:t>
            </a:r>
          </a:p>
          <a:p>
            <a:pPr marL="0" marR="0" lvl="0" indent="0" algn="just">
              <a:spcBef>
                <a:spcPts val="0"/>
              </a:spcBef>
              <a:spcAft>
                <a:spcPts val="0"/>
              </a:spcAft>
              <a:buFont typeface="Symbol" panose="05050102010706020507" pitchFamily="18" charset="2"/>
              <a:buNone/>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You may wish to share:</a:t>
            </a:r>
          </a:p>
          <a:p>
            <a:pPr marL="342900" marR="0" lvl="0" indent="-342900" algn="just">
              <a:spcBef>
                <a:spcPts val="0"/>
              </a:spcBef>
              <a:spcAft>
                <a:spcPts val="0"/>
              </a:spcAft>
              <a:buFont typeface="Arial" panose="020B0604020202020204" pitchFamily="34" charset="0"/>
              <a:buChar char="•"/>
              <a:tabLst>
                <a:tab pos="457200" algn="l"/>
              </a:tabLst>
            </a:pPr>
            <a:r>
              <a:rPr lang="en-US" sz="1800">
                <a:effectLst/>
                <a:latin typeface="Calibri" panose="020F0502020204030204" pitchFamily="34" charset="0"/>
                <a:ea typeface="Calibri" panose="020F0502020204030204" pitchFamily="34" charset="0"/>
                <a:cs typeface="Times New Roman" panose="02020603050405020304" pitchFamily="18" charset="0"/>
              </a:rPr>
              <a:t>A story of your experience in the safety program and how it is has changed the way in which you behave. </a:t>
            </a:r>
          </a:p>
          <a:p>
            <a:pPr marL="342900" marR="0" lvl="0" indent="-342900" algn="just">
              <a:spcBef>
                <a:spcPts val="0"/>
              </a:spcBef>
              <a:spcAft>
                <a:spcPts val="0"/>
              </a:spcAft>
              <a:buFont typeface="Arial" panose="020B0604020202020204" pitchFamily="34" charset="0"/>
              <a:buChar char="•"/>
              <a:tabLst>
                <a:tab pos="457200" algn="l"/>
              </a:tabLst>
            </a:pPr>
            <a:r>
              <a:rPr lang="en-US" sz="1800">
                <a:effectLst/>
                <a:latin typeface="Calibri" panose="020F0502020204030204" pitchFamily="34" charset="0"/>
                <a:ea typeface="Calibri" panose="020F0502020204030204" pitchFamily="34" charset="0"/>
                <a:cs typeface="Times New Roman" panose="02020603050405020304" pitchFamily="18" charset="0"/>
              </a:rPr>
              <a:t>Some lessons learned from an incident when you have been involved in the investigation, highlighting the devastating impact that accidents have on people’s lives, or you can describe your experience of being involved in an environmental incident. How did this affect the company, and more importantly, affect the lives of others not working for the company.</a:t>
            </a:r>
          </a:p>
          <a:p>
            <a:pPr marL="0" marR="0" algn="just">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F:</a:t>
            </a:r>
            <a:r>
              <a:rPr lang="en-US" sz="1800">
                <a:effectLst/>
                <a:latin typeface="Calibri" panose="020F0502020204030204" pitchFamily="34" charset="0"/>
                <a:ea typeface="Calibri" panose="020F0502020204030204" pitchFamily="34" charset="0"/>
                <a:cs typeface="Times New Roman" panose="02020603050405020304" pitchFamily="18" charset="0"/>
              </a:rPr>
              <a:t> Go around the room and ask everyone to give their name and what their position is. {Wait for their responses, smile, and nod as they participate. Be careful about timing here---if you ask an additional intro question of the participants and give a long-winded answer yourself, your participants will follow with long stories/explanations, and you can accidentally take up a lot of time.}</a:t>
            </a:r>
          </a:p>
          <a:p>
            <a:endParaRPr lang="en-US"/>
          </a:p>
        </p:txBody>
      </p:sp>
      <p:sp>
        <p:nvSpPr>
          <p:cNvPr id="4" name="Slide Number Placeholder 3"/>
          <p:cNvSpPr>
            <a:spLocks noGrp="1"/>
          </p:cNvSpPr>
          <p:nvPr>
            <p:ph type="sldNum" sz="quarter" idx="5"/>
          </p:nvPr>
        </p:nvSpPr>
        <p:spPr/>
        <p:txBody>
          <a:bodyPr/>
          <a:lstStyle/>
          <a:p>
            <a:fld id="{440B460B-D1C9-4A11-8BEA-2E3E57EE8568}" type="slidenum">
              <a:rPr lang="en-US" smtClean="0"/>
              <a:t>3</a:t>
            </a:fld>
            <a:endParaRPr lang="en-US"/>
          </a:p>
        </p:txBody>
      </p:sp>
    </p:spTree>
    <p:extLst>
      <p:ext uri="{BB962C8B-B14F-4D97-AF65-F5344CB8AC3E}">
        <p14:creationId xmlns:p14="http://schemas.microsoft.com/office/powerpoint/2010/main" val="35660041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defTabSz="888980">
              <a:defRPr/>
            </a:pPr>
            <a:r>
              <a:rPr kumimoji="0" lang="en-US" sz="1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a:t>
            </a:r>
            <a:r>
              <a:rPr kumimoji="0" lang="en-US" sz="1200" b="0" i="0" u="none" strike="noStrike" kern="1200" cap="none" spc="0" normalizeH="0" baseline="0" noProof="0">
                <a:ln>
                  <a:noFill/>
                </a:ln>
                <a:solidFill>
                  <a:srgbClr val="363940"/>
                </a:solidFill>
                <a:effectLst/>
                <a:uLnTx/>
                <a:uFillTx/>
                <a:latin typeface="Libre Franklin" panose="020B0604020202020204" pitchFamily="2" charset="0"/>
                <a:ea typeface="Tahoma" panose="020B0604030504040204" pitchFamily="34" charset="0"/>
                <a:cs typeface="Tahoma" panose="020B0604030504040204" pitchFamily="34" charset="0"/>
              </a:rPr>
              <a:t> </a:t>
            </a:r>
            <a:r>
              <a:rPr lang="en-US"/>
              <a:t>Employees who face possible foot or leg injuries from falling or rolling objects or from crushing or penetrating materials should</a:t>
            </a:r>
            <a:r>
              <a:rPr lang="en-US" baseline="0"/>
              <a:t> </a:t>
            </a:r>
            <a:r>
              <a:rPr lang="en-US"/>
              <a:t>wear protective footwear. Also, employees whose work involves exposure to hot substances or corrosive, or poisonous materials must have protective gear to cover exposed body parts, including legs and feet….</a:t>
            </a:r>
          </a:p>
          <a:p>
            <a:endParaRPr lang="en-US"/>
          </a:p>
          <a:p>
            <a:r>
              <a:rPr lang="en-US"/>
              <a:t>Examples of situations in which an employee should wear foot and/or leg protection include: </a:t>
            </a:r>
          </a:p>
          <a:p>
            <a:endParaRPr lang="en-US"/>
          </a:p>
          <a:p>
            <a:pPr marL="166684" indent="-166684">
              <a:buFont typeface="Arial" panose="020B0604020202020204" pitchFamily="34" charset="0"/>
              <a:buChar char="•"/>
            </a:pPr>
            <a:r>
              <a:rPr lang="en-US"/>
              <a:t>When heavy objects such as barrels or tools might roll onto or fall on the employee's feet;</a:t>
            </a:r>
          </a:p>
          <a:p>
            <a:pPr marL="166684" indent="-166684">
              <a:buFont typeface="Arial" panose="020B0604020202020204" pitchFamily="34" charset="0"/>
              <a:buChar char="•"/>
            </a:pPr>
            <a:r>
              <a:rPr lang="en-US"/>
              <a:t>Working with sharp objects such as nails or spikes that could pierce the soles or uppers of ordinary shoes;</a:t>
            </a:r>
          </a:p>
          <a:p>
            <a:pPr marL="166684" indent="-166684">
              <a:buFont typeface="Arial" panose="020B0604020202020204" pitchFamily="34" charset="0"/>
              <a:buChar char="•"/>
            </a:pPr>
            <a:r>
              <a:rPr lang="en-US"/>
              <a:t>Exposure to molten metal that might splash on feet or legs;</a:t>
            </a:r>
          </a:p>
          <a:p>
            <a:pPr marL="166684" indent="-166684">
              <a:buFont typeface="Arial" panose="020B0604020202020204" pitchFamily="34" charset="0"/>
              <a:buChar char="•"/>
            </a:pPr>
            <a:r>
              <a:rPr lang="en-US"/>
              <a:t>Working on or around hot, wet, or slippery surfaces; and </a:t>
            </a:r>
          </a:p>
          <a:p>
            <a:pPr marL="166684" indent="-166684">
              <a:buFont typeface="Arial" panose="020B0604020202020204" pitchFamily="34" charset="0"/>
              <a:buChar char="•"/>
            </a:pPr>
            <a:r>
              <a:rPr lang="en-US"/>
              <a:t>Working when electrical hazards are present.”</a:t>
            </a:r>
            <a:br>
              <a:rPr lang="en-US"/>
            </a:b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30</a:t>
            </a:fld>
            <a:endParaRPr lang="en-US"/>
          </a:p>
        </p:txBody>
      </p:sp>
    </p:spTree>
    <p:extLst>
      <p:ext uri="{BB962C8B-B14F-4D97-AF65-F5344CB8AC3E}">
        <p14:creationId xmlns:p14="http://schemas.microsoft.com/office/powerpoint/2010/main" val="11785445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defTabSz="888980">
              <a:defRPr/>
            </a:pPr>
            <a:r>
              <a:rPr kumimoji="0" lang="en-US" sz="1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a:t>
            </a:r>
            <a:r>
              <a:rPr kumimoji="0" lang="en-US" sz="1200" b="0" i="0" u="none" strike="noStrike" kern="1200" cap="none" spc="0" normalizeH="0" baseline="0" noProof="0">
                <a:ln>
                  <a:noFill/>
                </a:ln>
                <a:solidFill>
                  <a:srgbClr val="363940"/>
                </a:solidFill>
                <a:effectLst/>
                <a:uLnTx/>
                <a:uFillTx/>
                <a:latin typeface="Libre Franklin" panose="020B0604020202020204" pitchFamily="2" charset="0"/>
                <a:ea typeface="Tahoma" panose="020B0604030504040204" pitchFamily="34" charset="0"/>
                <a:cs typeface="Tahoma" panose="020B0604030504040204" pitchFamily="34" charset="0"/>
              </a:rPr>
              <a:t> </a:t>
            </a:r>
            <a:r>
              <a:rPr lang="en-US"/>
              <a:t>Conditions requiring foot protection: </a:t>
            </a:r>
          </a:p>
          <a:p>
            <a:pPr defTabSz="888980">
              <a:defRPr/>
            </a:pPr>
            <a:endParaRPr lang="en-US"/>
          </a:p>
          <a:p>
            <a:pPr marL="914400" lvl="0" indent="-342900" algn="l">
              <a:spcBef>
                <a:spcPct val="0"/>
              </a:spcBef>
              <a:buClrTx/>
              <a:buFont typeface="Arial" panose="020B0604020202020204" pitchFamily="34" charset="0"/>
              <a:buChar char="•"/>
            </a:pPr>
            <a:r>
              <a:rPr lang="en-US" sz="1400" b="1">
                <a:latin typeface="Tahoma" panose="020B0604030504040204" pitchFamily="34" charset="0"/>
                <a:ea typeface="Tahoma" panose="020B0604030504040204" pitchFamily="34" charset="0"/>
                <a:cs typeface="Tahoma" panose="020B0604030504040204" pitchFamily="34" charset="0"/>
              </a:rPr>
              <a:t>IMPACTS</a:t>
            </a:r>
            <a:r>
              <a:rPr lang="en-US" sz="1400">
                <a:latin typeface="Tahoma" panose="020B0604030504040204" pitchFamily="34" charset="0"/>
                <a:ea typeface="Tahoma" panose="020B0604030504040204" pitchFamily="34" charset="0"/>
                <a:cs typeface="Tahoma" panose="020B0604030504040204" pitchFamily="34" charset="0"/>
              </a:rPr>
              <a:t> – loading or handling materials such as packages, equipment or heavy objects that could fall</a:t>
            </a:r>
          </a:p>
          <a:p>
            <a:pPr marL="914400" lvl="0" indent="-342900" algn="l">
              <a:spcBef>
                <a:spcPct val="0"/>
              </a:spcBef>
              <a:buClrTx/>
              <a:buFont typeface="Arial" panose="020B0604020202020204" pitchFamily="34" charset="0"/>
              <a:buChar char="•"/>
            </a:pPr>
            <a:r>
              <a:rPr lang="en-US" sz="1200" b="1">
                <a:latin typeface="Tahoma" panose="020B0604030504040204" pitchFamily="34" charset="0"/>
                <a:ea typeface="Tahoma" panose="020B0604030504040204" pitchFamily="34" charset="0"/>
                <a:cs typeface="Tahoma" panose="020B0604030504040204" pitchFamily="34" charset="0"/>
              </a:rPr>
              <a:t>COMPRESSIONS</a:t>
            </a:r>
            <a:r>
              <a:rPr lang="en-US" sz="1200">
                <a:latin typeface="Tahoma" panose="020B0604030504040204" pitchFamily="34" charset="0"/>
                <a:ea typeface="Tahoma" panose="020B0604030504040204" pitchFamily="34" charset="0"/>
                <a:cs typeface="Tahoma" panose="020B0604030504040204" pitchFamily="34" charset="0"/>
              </a:rPr>
              <a:t> – activities involving vehicles (manual material handling carts)</a:t>
            </a:r>
          </a:p>
          <a:p>
            <a:pPr marL="914400" lvl="0" indent="-342900" algn="l">
              <a:spcBef>
                <a:spcPct val="0"/>
              </a:spcBef>
              <a:buClrTx/>
              <a:buFont typeface="Arial" panose="020B0604020202020204" pitchFamily="34" charset="0"/>
              <a:buChar char="•"/>
            </a:pPr>
            <a:r>
              <a:rPr lang="en-US" sz="1200" b="1">
                <a:latin typeface="Tahoma" panose="020B0604030504040204" pitchFamily="34" charset="0"/>
                <a:ea typeface="Tahoma" panose="020B0604030504040204" pitchFamily="34" charset="0"/>
                <a:cs typeface="Tahoma" panose="020B0604030504040204" pitchFamily="34" charset="0"/>
              </a:rPr>
              <a:t>CUTS/PUNCTURES</a:t>
            </a:r>
            <a:r>
              <a:rPr lang="en-US" sz="1200">
                <a:latin typeface="Tahoma" panose="020B0604030504040204" pitchFamily="34" charset="0"/>
                <a:ea typeface="Tahoma" panose="020B0604030504040204" pitchFamily="34" charset="0"/>
                <a:cs typeface="Tahoma" panose="020B0604030504040204" pitchFamily="34" charset="0"/>
              </a:rPr>
              <a:t> – sharp objects such as nails, wire, tacks, staples, screws, scrap metal</a:t>
            </a:r>
          </a:p>
          <a:p>
            <a:pPr marL="914400" lvl="0" indent="-342900" algn="l">
              <a:spcBef>
                <a:spcPct val="0"/>
              </a:spcBef>
              <a:buClrTx/>
              <a:buFont typeface="Arial" panose="020B0604020202020204" pitchFamily="34" charset="0"/>
              <a:buChar char="•"/>
            </a:pPr>
            <a:r>
              <a:rPr lang="en-US" sz="1200" b="1">
                <a:latin typeface="Tahoma" panose="020B0604030504040204" pitchFamily="34" charset="0"/>
                <a:ea typeface="Tahoma" panose="020B0604030504040204" pitchFamily="34" charset="0"/>
                <a:cs typeface="Tahoma" panose="020B0604030504040204" pitchFamily="34" charset="0"/>
              </a:rPr>
              <a:t>CHEMICALS</a:t>
            </a:r>
            <a:r>
              <a:rPr lang="en-US" sz="1200">
                <a:latin typeface="Tahoma" panose="020B0604030504040204" pitchFamily="34" charset="0"/>
                <a:ea typeface="Tahoma" panose="020B0604030504040204" pitchFamily="34" charset="0"/>
                <a:cs typeface="Tahoma" panose="020B0604030504040204" pitchFamily="34" charset="0"/>
              </a:rPr>
              <a:t> – verify with your supervisor and/or the SDS (Safety Data Sheet) for adequate protection</a:t>
            </a:r>
          </a:p>
          <a:p>
            <a:pPr marL="914400" lvl="0" indent="-342900" algn="l">
              <a:spcBef>
                <a:spcPct val="0"/>
              </a:spcBef>
              <a:buClrTx/>
              <a:buFont typeface="Arial" panose="020B0604020202020204" pitchFamily="34" charset="0"/>
              <a:buChar char="•"/>
            </a:pPr>
            <a:r>
              <a:rPr lang="en-US" sz="1200" b="1">
                <a:latin typeface="Tahoma" panose="020B0604030504040204" pitchFamily="34" charset="0"/>
                <a:ea typeface="Tahoma" panose="020B0604030504040204" pitchFamily="34" charset="0"/>
                <a:cs typeface="Tahoma" panose="020B0604030504040204" pitchFamily="34" charset="0"/>
              </a:rPr>
              <a:t>TEMPERATURES</a:t>
            </a:r>
            <a:r>
              <a:rPr lang="en-US" sz="1200" baseline="0">
                <a:latin typeface="Tahoma" panose="020B0604030504040204" pitchFamily="34" charset="0"/>
                <a:ea typeface="Tahoma" panose="020B0604030504040204" pitchFamily="34" charset="0"/>
                <a:cs typeface="Tahoma" panose="020B0604030504040204" pitchFamily="34" charset="0"/>
              </a:rPr>
              <a:t> – extreme hot or cold work surfaces and/or materials</a:t>
            </a:r>
            <a:endParaRPr lang="en-US" sz="1200">
              <a:latin typeface="Tahoma" panose="020B0604030504040204" pitchFamily="34" charset="0"/>
              <a:ea typeface="Tahoma" panose="020B0604030504040204" pitchFamily="34" charset="0"/>
              <a:cs typeface="Tahoma" panose="020B0604030504040204" pitchFamily="34" charset="0"/>
            </a:endParaRPr>
          </a:p>
          <a:p>
            <a:pPr marL="0" indent="0">
              <a:buFont typeface="Arial" panose="020B0604020202020204" pitchFamily="34" charset="0"/>
              <a:buNone/>
            </a:pPr>
            <a:br>
              <a:rPr lang="en-US"/>
            </a:b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31</a:t>
            </a:fld>
            <a:endParaRPr lang="en-US"/>
          </a:p>
        </p:txBody>
      </p:sp>
    </p:spTree>
    <p:extLst>
      <p:ext uri="{BB962C8B-B14F-4D97-AF65-F5344CB8AC3E}">
        <p14:creationId xmlns:p14="http://schemas.microsoft.com/office/powerpoint/2010/main" val="23795762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r>
              <a:rPr kumimoji="0" lang="en-US" sz="1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a:t>
            </a:r>
            <a:r>
              <a:rPr kumimoji="0" lang="en-US" sz="1200" b="0" i="0" u="none" strike="noStrike" kern="1200" cap="none" spc="0" normalizeH="0" baseline="0" noProof="0">
                <a:ln>
                  <a:noFill/>
                </a:ln>
                <a:solidFill>
                  <a:srgbClr val="363940"/>
                </a:solidFill>
                <a:effectLst/>
                <a:uLnTx/>
                <a:uFillTx/>
                <a:latin typeface="Libre Franklin" panose="020B0604020202020204" pitchFamily="2" charset="0"/>
                <a:ea typeface="Tahoma" panose="020B0604030504040204" pitchFamily="34" charset="0"/>
                <a:cs typeface="Tahoma" panose="020B0604030504040204" pitchFamily="34" charset="0"/>
              </a:rPr>
              <a:t> </a:t>
            </a:r>
            <a:r>
              <a:rPr lang="en-US" b="0"/>
              <a:t>Safety shoes </a:t>
            </a:r>
            <a:r>
              <a:rPr lang="en-US"/>
              <a:t>have impact-resistant toes and heat-resistant soles that protect the feet against hot work surfaces common in roofing, paving and hot metal industries. The metal insoles of some safety shoes protect against puncture wounds. Safety shoes may also be designed to be electrically conductive to prevent the buildup of static electricity in areas with the potential for explosive atmospheres or nonconductive to protect workers from workplace electrical hazards.</a:t>
            </a:r>
          </a:p>
          <a:p>
            <a:endParaRPr lang="en-US"/>
          </a:p>
          <a:p>
            <a:r>
              <a:rPr lang="en-US" b="0"/>
              <a:t>“Metatarsal guards </a:t>
            </a:r>
            <a:r>
              <a:rPr lang="en-US"/>
              <a:t>protect the instep area from impact and compression. Made of aluminum, steel, fiber or plastic, these guards may be strapped to the outside of shoes.”</a:t>
            </a:r>
          </a:p>
          <a:p>
            <a:endParaRPr lang="en-US"/>
          </a:p>
          <a:p>
            <a:r>
              <a:rPr lang="en-US" b="0"/>
              <a:t>“Electrically conductive shoes </a:t>
            </a:r>
            <a:r>
              <a:rPr lang="en-US"/>
              <a:t>provide protection against the buildup of static electricity…. Employees exposed to electrical hazards must never wear conductive shoes.”</a:t>
            </a:r>
          </a:p>
          <a:p>
            <a:endParaRPr lang="en-US"/>
          </a:p>
          <a:p>
            <a:r>
              <a:rPr lang="en-US" b="0"/>
              <a:t>“Electrical hazard, safety-toe shoes </a:t>
            </a:r>
            <a:r>
              <a:rPr lang="en-US"/>
              <a:t>are nonconductive and will prevent the wearers' feet from completing an electrical circuit to the ground. These shoes can protect against open circuits of up to 600 volts in dry conditions and should be used in conjunction with other insulating equipment and additional precautions to reduce the risk of a worker becoming a path for hazardous electrical energy. The insulating protection of electrical hazard, safety-toe shoes may be compromised if the shoes become wet, the soles are worn through, metal particles become embedded in the sole or heel, or workers touch conductive, grounded items. </a:t>
            </a:r>
          </a:p>
          <a:p>
            <a:endParaRPr lang="en-US"/>
          </a:p>
          <a:p>
            <a:r>
              <a:rPr lang="en-US" b="1"/>
              <a:t>Note: Nonconductive footwear must not be used in explosive or hazardous locations.</a:t>
            </a:r>
          </a:p>
          <a:p>
            <a:endParaRPr lang="en-US"/>
          </a:p>
          <a:p>
            <a:r>
              <a:rPr lang="en-US"/>
              <a:t>Shoes with metal toe-cap protects against knocks, falling objects</a:t>
            </a:r>
          </a:p>
          <a:p>
            <a:endParaRPr lang="en-US"/>
          </a:p>
          <a:p>
            <a:r>
              <a:rPr lang="en-US"/>
              <a:t>Rubber shoes protect against chemical materials, as directed by the SDS</a:t>
            </a:r>
          </a:p>
          <a:p>
            <a:endParaRPr lang="en-US"/>
          </a:p>
          <a:p>
            <a:r>
              <a:rPr lang="en-US"/>
              <a:t>Protective footwear must comply with any of the following consensus standards:</a:t>
            </a:r>
            <a:r>
              <a:rPr lang="en-US" sz="1200" b="1" i="0" kern="1200">
                <a:solidFill>
                  <a:schemeClr val="tx1"/>
                </a:solidFill>
                <a:effectLst/>
                <a:latin typeface="+mn-lt"/>
                <a:ea typeface="+mn-ea"/>
                <a:cs typeface="+mn-cs"/>
              </a:rPr>
              <a:t>1910.136(b)(1)(</a:t>
            </a:r>
            <a:r>
              <a:rPr lang="en-US" sz="1200" b="1" i="0" kern="1200" err="1">
                <a:solidFill>
                  <a:schemeClr val="tx1"/>
                </a:solidFill>
                <a:effectLst/>
                <a:latin typeface="+mn-lt"/>
                <a:ea typeface="+mn-ea"/>
                <a:cs typeface="+mn-cs"/>
              </a:rPr>
              <a:t>i</a:t>
            </a:r>
            <a:r>
              <a:rPr lang="en-US" sz="1200" b="1" i="0" kern="1200">
                <a:solidFill>
                  <a:schemeClr val="tx1"/>
                </a:solidFill>
                <a:effectLst/>
                <a:latin typeface="+mn-lt"/>
                <a:ea typeface="+mn-ea"/>
                <a:cs typeface="+mn-cs"/>
              </a:rPr>
              <a:t>)</a:t>
            </a:r>
            <a:endParaRPr lang="en-US" sz="1200" b="0" i="0" kern="1200">
              <a:solidFill>
                <a:schemeClr val="tx1"/>
              </a:solidFill>
              <a:effectLst/>
              <a:latin typeface="+mn-lt"/>
              <a:ea typeface="+mn-ea"/>
              <a:cs typeface="+mn-cs"/>
            </a:endParaRPr>
          </a:p>
          <a:p>
            <a:r>
              <a:rPr lang="en-US"/>
              <a:t>ASTM F-2412-2005, "Standard Test Methods for Foot Protection," and ASTM F-2413-2005, "Standard Specification for Performance Requirements for Protective Footwear," which are incorporated by reference in § 1910.6;</a:t>
            </a:r>
            <a:r>
              <a:rPr lang="en-US" sz="1200" b="1" i="0" kern="1200">
                <a:solidFill>
                  <a:schemeClr val="tx1"/>
                </a:solidFill>
                <a:effectLst/>
                <a:latin typeface="+mn-lt"/>
                <a:ea typeface="+mn-ea"/>
                <a:cs typeface="+mn-cs"/>
              </a:rPr>
              <a:t>1910.136(b)(1)(ii)</a:t>
            </a:r>
          </a:p>
          <a:p>
            <a:endParaRPr lang="en-US" sz="1200" b="0" i="0" kern="1200">
              <a:solidFill>
                <a:schemeClr val="tx1"/>
              </a:solidFill>
              <a:effectLst/>
              <a:latin typeface="+mn-lt"/>
              <a:ea typeface="+mn-ea"/>
              <a:cs typeface="+mn-cs"/>
            </a:endParaRPr>
          </a:p>
          <a:p>
            <a:r>
              <a:rPr lang="en-US"/>
              <a:t>ANSI Z41-1999, "American National Standard for Personal Protection -- Protective Footwear," which is incorporated by reference in § 1910.6; or</a:t>
            </a:r>
            <a:r>
              <a:rPr lang="en-US" sz="1200" b="1" i="0" kern="1200">
                <a:solidFill>
                  <a:schemeClr val="tx1"/>
                </a:solidFill>
                <a:effectLst/>
                <a:latin typeface="+mn-lt"/>
                <a:ea typeface="+mn-ea"/>
                <a:cs typeface="+mn-cs"/>
              </a:rPr>
              <a:t>1910.136(b)(1)(iii)</a:t>
            </a:r>
            <a:endParaRPr lang="en-US" sz="1200" b="0" i="0" kern="1200">
              <a:solidFill>
                <a:schemeClr val="tx1"/>
              </a:solidFill>
              <a:effectLst/>
              <a:latin typeface="+mn-lt"/>
              <a:ea typeface="+mn-ea"/>
              <a:cs typeface="+mn-cs"/>
            </a:endParaRPr>
          </a:p>
          <a:p>
            <a:r>
              <a:rPr lang="en-US"/>
              <a:t>ANSI Z41-1991, "American National Standard for Personal Protection -- Protective Footwear," which is incorporated by reference in § 1910.6.</a:t>
            </a:r>
            <a:r>
              <a:rPr lang="en-US" sz="1200" b="1" i="0" kern="1200">
                <a:solidFill>
                  <a:schemeClr val="tx1"/>
                </a:solidFill>
                <a:effectLst/>
                <a:latin typeface="+mn-lt"/>
                <a:ea typeface="+mn-ea"/>
                <a:cs typeface="+mn-cs"/>
              </a:rPr>
              <a:t>1910.136(b)(2)</a:t>
            </a:r>
            <a:endParaRPr lang="en-US" sz="1200" b="0" i="0" kern="1200">
              <a:solidFill>
                <a:schemeClr val="tx1"/>
              </a:solidFill>
              <a:effectLst/>
              <a:latin typeface="+mn-lt"/>
              <a:ea typeface="+mn-ea"/>
              <a:cs typeface="+mn-cs"/>
            </a:endParaRPr>
          </a:p>
          <a:p>
            <a:endParaRPr lang="en-US"/>
          </a:p>
          <a:p>
            <a:br>
              <a:rPr lang="en-US"/>
            </a:br>
            <a:endParaRPr lang="en-US"/>
          </a:p>
          <a:p>
            <a:endParaRPr lang="en-US"/>
          </a:p>
          <a:p>
            <a:pPr marL="0" indent="0">
              <a:buFont typeface="Arial" panose="020B0604020202020204" pitchFamily="34" charset="0"/>
              <a:buNone/>
            </a:pPr>
            <a:br>
              <a:rPr lang="en-US"/>
            </a:b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32</a:t>
            </a:fld>
            <a:endParaRPr lang="en-US"/>
          </a:p>
        </p:txBody>
      </p:sp>
    </p:spTree>
    <p:extLst>
      <p:ext uri="{BB962C8B-B14F-4D97-AF65-F5344CB8AC3E}">
        <p14:creationId xmlns:p14="http://schemas.microsoft.com/office/powerpoint/2010/main" val="33259691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VIDEO 5 Min</a:t>
            </a:r>
          </a:p>
          <a:p>
            <a:pPr marL="0" marR="0" algn="ctr">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33</a:t>
            </a:fld>
            <a:endParaRPr lang="en-US"/>
          </a:p>
        </p:txBody>
      </p:sp>
    </p:spTree>
    <p:extLst>
      <p:ext uri="{BB962C8B-B14F-4D97-AF65-F5344CB8AC3E}">
        <p14:creationId xmlns:p14="http://schemas.microsoft.com/office/powerpoint/2010/main" val="5576188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r>
              <a:rPr kumimoji="0" lang="en-US" sz="1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 </a:t>
            </a: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Employees who face possible bodily injury of any kind that cannot be eliminated through engineering, work practice or administrative controls, must wear appropriate body protection while performing their jobs. In addition to cuts and radiation, the following are examples of workplace hazards that could cause bodily injury:</a:t>
            </a:r>
          </a:p>
          <a:p>
            <a:pPr marL="171450" indent="-171450">
              <a:buFont typeface="Arial" panose="020B0604020202020204" pitchFamily="34" charset="0"/>
              <a:buChar char="•"/>
            </a:pP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Temperature extremes;</a:t>
            </a:r>
          </a:p>
          <a:p>
            <a:pPr marL="171450" indent="-171450">
              <a:buFont typeface="Arial" panose="020B0604020202020204" pitchFamily="34" charset="0"/>
              <a:buChar char="•"/>
            </a:pP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Hot splashes from molten metals and other hot liquids;</a:t>
            </a:r>
          </a:p>
          <a:p>
            <a:pPr marL="171450" indent="-171450">
              <a:buFont typeface="Arial" panose="020B0604020202020204" pitchFamily="34" charset="0"/>
              <a:buChar char="•"/>
            </a:pP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Potential impacts from tools, machinery and materials;</a:t>
            </a:r>
          </a:p>
          <a:p>
            <a:pPr marL="171450" indent="-171450">
              <a:buFont typeface="Arial" panose="020B0604020202020204" pitchFamily="34" charset="0"/>
              <a:buChar char="•"/>
            </a:pP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Hazardous chemicals.</a:t>
            </a:r>
          </a:p>
          <a:p>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r>
              <a:rPr kumimoji="0" lang="en-US" sz="1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 </a:t>
            </a: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There are many varieties of protective clothing available for specific hazards. Employers are required to ensure that their employees wear personal protective equipment only for the parts of the body exposed to possible injury. Examples of body protection include laboratory coats, coveralls, vests, jackets, aprons, surgical gowns and full body suits.</a:t>
            </a:r>
          </a:p>
          <a:p>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r>
              <a:rPr lang="en-US" b="1">
                <a:effectLst/>
              </a:rPr>
              <a:t>F: </a:t>
            </a:r>
            <a:r>
              <a:rPr lang="en-US">
                <a:effectLst/>
              </a:rPr>
              <a:t>Protective clothing comes in a variety of materials, each effective against particular hazards, such as:</a:t>
            </a:r>
          </a:p>
          <a:p>
            <a:pPr marL="171450" indent="-171450">
              <a:buFont typeface="Arial" panose="020B0604020202020204" pitchFamily="34" charset="0"/>
              <a:buChar char="•"/>
            </a:pPr>
            <a:r>
              <a:rPr lang="en-US" b="1">
                <a:effectLst/>
              </a:rPr>
              <a:t>Paper-like fiber</a:t>
            </a:r>
            <a:r>
              <a:rPr lang="en-US">
                <a:effectLst/>
              </a:rPr>
              <a:t> used for disposable suits provide protection against dust and splashes.</a:t>
            </a:r>
          </a:p>
          <a:p>
            <a:pPr marL="171450" indent="-171450">
              <a:buFont typeface="Arial" panose="020B0604020202020204" pitchFamily="34" charset="0"/>
              <a:buChar char="•"/>
            </a:pPr>
            <a:r>
              <a:rPr lang="en-US" b="1">
                <a:effectLst/>
              </a:rPr>
              <a:t>Treated wool and cotton</a:t>
            </a:r>
            <a:r>
              <a:rPr lang="en-US">
                <a:effectLst/>
              </a:rPr>
              <a:t> adapts well to changing temperatures, is comfortable, and fire-resistant and protects against dust, abrasions and rough and irritating surfaces.</a:t>
            </a:r>
          </a:p>
          <a:p>
            <a:pPr marL="171450" indent="-171450">
              <a:buFont typeface="Arial" panose="020B0604020202020204" pitchFamily="34" charset="0"/>
              <a:buChar char="•"/>
            </a:pPr>
            <a:r>
              <a:rPr lang="en-US" b="1">
                <a:effectLst/>
              </a:rPr>
              <a:t>Duck</a:t>
            </a:r>
            <a:r>
              <a:rPr lang="en-US">
                <a:effectLst/>
              </a:rPr>
              <a:t> is a closely woven cotton fabric that protects against cuts and bruises when handling heavy, sharp or rough materials.</a:t>
            </a:r>
          </a:p>
          <a:p>
            <a:pPr marL="171450" indent="-171450">
              <a:buFont typeface="Arial" panose="020B0604020202020204" pitchFamily="34" charset="0"/>
              <a:buChar char="•"/>
            </a:pPr>
            <a:r>
              <a:rPr lang="en-US" b="1">
                <a:effectLst/>
              </a:rPr>
              <a:t>Leather</a:t>
            </a:r>
            <a:r>
              <a:rPr lang="en-US">
                <a:effectLst/>
              </a:rPr>
              <a:t> is often used to protect against dry heat and flames.</a:t>
            </a:r>
          </a:p>
          <a:p>
            <a:pPr marL="171450" indent="-171450">
              <a:buFont typeface="Arial" panose="020B0604020202020204" pitchFamily="34" charset="0"/>
              <a:buChar char="•"/>
            </a:pPr>
            <a:r>
              <a:rPr lang="en-US" b="1">
                <a:effectLst/>
              </a:rPr>
              <a:t>Rubber, rubberized fabrics, neoprene and plastics</a:t>
            </a:r>
            <a:r>
              <a:rPr lang="en-US">
                <a:effectLst/>
              </a:rPr>
              <a:t> protect against certain chemicals and physical hazards. When chemical or physical hazards are present, check with the clothing manufacturer to ensure that the material selected will provide protection against the specific hazard.”</a:t>
            </a:r>
          </a:p>
          <a:p>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34</a:t>
            </a:fld>
            <a:endParaRPr lang="en-US"/>
          </a:p>
        </p:txBody>
      </p:sp>
    </p:spTree>
    <p:extLst>
      <p:ext uri="{BB962C8B-B14F-4D97-AF65-F5344CB8AC3E}">
        <p14:creationId xmlns:p14="http://schemas.microsoft.com/office/powerpoint/2010/main" val="37191453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lnSpc>
                <a:spcPct val="107000"/>
              </a:lnSpc>
              <a:spcBef>
                <a:spcPts val="0"/>
              </a:spcBef>
              <a:spcAft>
                <a:spcPts val="800"/>
              </a:spcAft>
            </a:pPr>
            <a:endParaRPr lang="en-US"/>
          </a:p>
        </p:txBody>
      </p:sp>
      <p:sp>
        <p:nvSpPr>
          <p:cNvPr id="4" name="Slide Number Placeholder 3"/>
          <p:cNvSpPr>
            <a:spLocks noGrp="1"/>
          </p:cNvSpPr>
          <p:nvPr>
            <p:ph type="sldNum" sz="quarter" idx="5"/>
          </p:nvPr>
        </p:nvSpPr>
        <p:spPr/>
        <p:txBody>
          <a:bodyPr/>
          <a:lstStyle/>
          <a:p>
            <a:fld id="{440B460B-D1C9-4A11-8BEA-2E3E57EE8568}" type="slidenum">
              <a:rPr lang="en-US" smtClean="0"/>
              <a:t>35</a:t>
            </a:fld>
            <a:endParaRPr lang="en-US"/>
          </a:p>
        </p:txBody>
      </p:sp>
    </p:spTree>
    <p:extLst>
      <p:ext uri="{BB962C8B-B14F-4D97-AF65-F5344CB8AC3E}">
        <p14:creationId xmlns:p14="http://schemas.microsoft.com/office/powerpoint/2010/main" val="4141214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a:p>
          <a:p>
            <a:r>
              <a:rPr lang="en-US" sz="1200" b="1"/>
              <a:t>F: </a:t>
            </a:r>
            <a:r>
              <a:rPr lang="en-US" sz="1200" b="0"/>
              <a:t>OSHA requires employees to protect their employees from workplace hazards through the use of engineering or work practice controls. When these controls are not feasible or do not provide sufficient protection, the use of personal protective equipment (PPE) is required.</a:t>
            </a:r>
          </a:p>
          <a:p>
            <a:endParaRPr lang="en-US" sz="1200" b="1"/>
          </a:p>
          <a:p>
            <a:r>
              <a:rPr lang="en-US" sz="1200" b="0"/>
              <a:t>Objectives:</a:t>
            </a:r>
          </a:p>
          <a:p>
            <a:r>
              <a:rPr lang="en-US" sz="1200" b="0"/>
              <a:t>Describe the hierarchy of controls as it relates to personal protective equipment.</a:t>
            </a:r>
          </a:p>
          <a:p>
            <a:r>
              <a:rPr lang="en-US" sz="1200" b="0"/>
              <a:t>Identify types of personal protective equipment utilized in General Industry</a:t>
            </a:r>
          </a:p>
          <a:p>
            <a:r>
              <a:rPr lang="en-US" sz="1200" b="0"/>
              <a:t>Understand personal protective equipment training requirements.</a:t>
            </a:r>
          </a:p>
          <a:p>
            <a:r>
              <a:rPr lang="en-US" sz="1200" b="0"/>
              <a:t>Understand the responsibilities of the employer regarding personal protective equipment.</a:t>
            </a:r>
          </a:p>
          <a:p>
            <a:r>
              <a:rPr lang="en-US" sz="1200" b="0"/>
              <a:t>Understand the responsibilities of the employee regarding personal protective equipment.</a:t>
            </a:r>
          </a:p>
          <a:p>
            <a:endParaRPr lang="en-US" sz="1200" b="0"/>
          </a:p>
        </p:txBody>
      </p:sp>
      <p:sp>
        <p:nvSpPr>
          <p:cNvPr id="4" name="Slide Number Placeholder 3"/>
          <p:cNvSpPr>
            <a:spLocks noGrp="1"/>
          </p:cNvSpPr>
          <p:nvPr>
            <p:ph type="sldNum" sz="quarter" idx="5"/>
          </p:nvPr>
        </p:nvSpPr>
        <p:spPr/>
        <p:txBody>
          <a:bodyPr/>
          <a:lstStyle/>
          <a:p>
            <a:fld id="{440B460B-D1C9-4A11-8BEA-2E3E57EE8568}" type="slidenum">
              <a:rPr lang="en-US" smtClean="0"/>
              <a:t>4</a:t>
            </a:fld>
            <a:endParaRPr lang="en-US"/>
          </a:p>
        </p:txBody>
      </p:sp>
    </p:spTree>
    <p:extLst>
      <p:ext uri="{BB962C8B-B14F-4D97-AF65-F5344CB8AC3E}">
        <p14:creationId xmlns:p14="http://schemas.microsoft.com/office/powerpoint/2010/main" val="1061659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effectLst/>
                <a:latin typeface="Calibri" panose="020F0502020204030204" pitchFamily="34" charset="0"/>
                <a:ea typeface="Calibri" panose="020F0502020204030204" pitchFamily="34" charset="0"/>
                <a:cs typeface="Times New Roman" panose="02020603050405020304" pitchFamily="18" charset="0"/>
              </a:rPr>
              <a:t>F: </a:t>
            </a:r>
            <a:r>
              <a:rPr lang="en-US" sz="18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rPr>
              <a:t>To ensure the greatest possible protection for employees in the workplace, the cooperative efforts of both employers and employees will help in establishing and maintaining a safe and healthful work environment. In general, employers are responsible for:</a:t>
            </a:r>
          </a:p>
          <a:p>
            <a:endParaRPr lang="en-US" sz="18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endParaRPr>
          </a:p>
          <a:p>
            <a:pPr marL="171450" indent="-171450">
              <a:buFont typeface="Arial" panose="020B0604020202020204" pitchFamily="34" charset="0"/>
              <a:buChar char="•"/>
            </a:pPr>
            <a:r>
              <a:rPr lang="en-US" sz="18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rPr>
              <a:t>Performing a “hazard assessment” of the workplace to identify and control physical and health hazards.</a:t>
            </a:r>
          </a:p>
          <a:p>
            <a:pPr marL="171450" indent="-171450">
              <a:buFont typeface="Arial" panose="020B0604020202020204" pitchFamily="34" charset="0"/>
              <a:buChar char="•"/>
            </a:pPr>
            <a:r>
              <a:rPr lang="en-US" sz="18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rPr>
              <a:t>Identifying and providing appropriate PPE for employees.</a:t>
            </a:r>
          </a:p>
          <a:p>
            <a:pPr marL="171450" indent="-171450">
              <a:buFont typeface="Arial" panose="020B0604020202020204" pitchFamily="34" charset="0"/>
              <a:buChar char="•"/>
            </a:pPr>
            <a:r>
              <a:rPr lang="en-US" sz="18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rPr>
              <a:t>Training employees in the use and care of the PPE.</a:t>
            </a:r>
          </a:p>
          <a:p>
            <a:pPr marL="171450" indent="-171450">
              <a:buFont typeface="Arial" panose="020B0604020202020204" pitchFamily="34" charset="0"/>
              <a:buChar char="•"/>
            </a:pPr>
            <a:r>
              <a:rPr lang="en-US" sz="18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rPr>
              <a:t>Maintaining PPE, including replacing worn or damaged PPE.</a:t>
            </a:r>
          </a:p>
          <a:p>
            <a:pPr marL="171450" indent="-171450">
              <a:buFont typeface="Arial" panose="020B0604020202020204" pitchFamily="34" charset="0"/>
              <a:buChar char="•"/>
            </a:pPr>
            <a:r>
              <a:rPr lang="en-US" sz="18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rPr>
              <a:t>Periodically reviewing, updating and evaluating the effectiveness of the PPE program</a:t>
            </a:r>
          </a:p>
          <a:p>
            <a:pPr marL="171450" indent="-171450">
              <a:buFont typeface="Arial" panose="020B0604020202020204" pitchFamily="34" charset="0"/>
              <a:buChar char="•"/>
            </a:pPr>
            <a:endParaRPr lang="en-US" sz="1800" b="0" i="0" u="none" strike="noStrike" kern="1200" baseline="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r>
              <a:rPr lang="en-US" sz="1800" b="1"/>
              <a:t>F: </a:t>
            </a:r>
            <a:r>
              <a:rPr lang="en-US" sz="1800"/>
              <a:t>The </a:t>
            </a:r>
            <a:r>
              <a:rPr lang="en-US" sz="1800" b="1">
                <a:solidFill>
                  <a:srgbClr val="FF0000"/>
                </a:solidFill>
              </a:rPr>
              <a:t>employer</a:t>
            </a:r>
            <a:r>
              <a:rPr lang="en-US" sz="1800">
                <a:solidFill>
                  <a:srgbClr val="FF0000"/>
                </a:solidFill>
              </a:rPr>
              <a:t> </a:t>
            </a:r>
            <a:r>
              <a:rPr lang="en-US" sz="1800"/>
              <a:t>is required to </a:t>
            </a:r>
            <a:r>
              <a:rPr lang="en-US" sz="1800" b="1">
                <a:solidFill>
                  <a:srgbClr val="FF0000"/>
                </a:solidFill>
              </a:rPr>
              <a:t>pay for PPE </a:t>
            </a:r>
            <a:r>
              <a:rPr lang="en-US" sz="1800"/>
              <a:t>used to comply with OSHA standards. </a:t>
            </a:r>
            <a:r>
              <a:rPr lang="en-US" sz="1800" b="1"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rPr>
              <a:t>Examples of PPE that Employers Must Pay for Include:</a:t>
            </a:r>
          </a:p>
          <a:p>
            <a:pPr marL="171450" indent="-171450">
              <a:buFont typeface="Arial" panose="020B0604020202020204" pitchFamily="34" charset="0"/>
              <a:buChar char="•"/>
            </a:pPr>
            <a:r>
              <a:rPr lang="en-US" sz="18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rPr>
              <a:t>Metatarsal foot protection</a:t>
            </a:r>
          </a:p>
          <a:p>
            <a:pPr marL="171450" indent="-171450">
              <a:buFont typeface="Arial" panose="020B0604020202020204" pitchFamily="34" charset="0"/>
              <a:buChar char="•"/>
            </a:pPr>
            <a:r>
              <a:rPr lang="en-US" sz="18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rPr>
              <a:t>Rubber boots with steel toes</a:t>
            </a:r>
          </a:p>
          <a:p>
            <a:pPr marL="171450" indent="-171450">
              <a:buFont typeface="Arial" panose="020B0604020202020204" pitchFamily="34" charset="0"/>
              <a:buChar char="•"/>
            </a:pPr>
            <a:r>
              <a:rPr lang="en-US" sz="18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rPr>
              <a:t>Non-prescription eye protection</a:t>
            </a:r>
          </a:p>
          <a:p>
            <a:pPr marL="171450" indent="-171450">
              <a:buFont typeface="Arial" panose="020B0604020202020204" pitchFamily="34" charset="0"/>
              <a:buChar char="•"/>
            </a:pPr>
            <a:r>
              <a:rPr lang="en-US" sz="18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rPr>
              <a:t>Prescription eyewear inserts/lenses for full-face respirators</a:t>
            </a:r>
          </a:p>
          <a:p>
            <a:pPr marL="171450" indent="-171450">
              <a:buFont typeface="Arial" panose="020B0604020202020204" pitchFamily="34" charset="0"/>
              <a:buChar char="•"/>
            </a:pPr>
            <a:r>
              <a:rPr lang="en-US" sz="18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rPr>
              <a:t>Goggles and face shields</a:t>
            </a:r>
          </a:p>
          <a:p>
            <a:pPr marL="171450" indent="-171450">
              <a:buFont typeface="Arial" panose="020B0604020202020204" pitchFamily="34" charset="0"/>
              <a:buChar char="•"/>
            </a:pPr>
            <a:r>
              <a:rPr lang="en-US" sz="18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rPr>
              <a:t>Fire fighting PPE (helmet, gloves, boots, proximity suits, full gear)</a:t>
            </a:r>
          </a:p>
          <a:p>
            <a:pPr marL="171450" indent="-171450">
              <a:buFont typeface="Arial" panose="020B0604020202020204" pitchFamily="34" charset="0"/>
              <a:buChar char="•"/>
            </a:pPr>
            <a:r>
              <a:rPr lang="en-US" sz="18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rPr>
              <a:t>Hard hats</a:t>
            </a:r>
          </a:p>
          <a:p>
            <a:pPr marL="171450" indent="-171450">
              <a:buFont typeface="Arial" panose="020B0604020202020204" pitchFamily="34" charset="0"/>
              <a:buChar char="•"/>
            </a:pPr>
            <a:r>
              <a:rPr lang="en-US" sz="18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rPr>
              <a:t>Hearing protection</a:t>
            </a:r>
          </a:p>
          <a:p>
            <a:pPr marL="171450" indent="-171450">
              <a:buFont typeface="Arial" panose="020B0604020202020204" pitchFamily="34" charset="0"/>
              <a:buChar char="•"/>
            </a:pPr>
            <a:r>
              <a:rPr lang="en-US" sz="18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rPr>
              <a:t>Welding PPE</a:t>
            </a:r>
          </a:p>
          <a:p>
            <a:pPr marL="171450" indent="-171450">
              <a:buFont typeface="Arial" panose="020B0604020202020204" pitchFamily="34" charset="0"/>
              <a:buChar char="•"/>
            </a:pPr>
            <a:endParaRPr lang="en-US" sz="18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US" sz="1800" b="1"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rPr>
              <a:t>F: </a:t>
            </a:r>
            <a:r>
              <a:rPr lang="en-US" sz="18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rPr>
              <a:t>Employers are not required to pay for some PPE in certain circumstances:</a:t>
            </a:r>
          </a:p>
          <a:p>
            <a:pPr marL="171450" indent="-171450">
              <a:buFont typeface="Arial" panose="020B0604020202020204" pitchFamily="34" charset="0"/>
              <a:buChar char="•"/>
            </a:pPr>
            <a:r>
              <a:rPr lang="en-US" sz="18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rPr>
              <a:t>Non-specialty safety-toe protective footwear (including steel-toe shoes or boots) and </a:t>
            </a:r>
            <a:r>
              <a:rPr lang="en-US" sz="1800" b="0" i="0" u="none" strike="noStrike" kern="1200" baseline="0" err="1">
                <a:solidFill>
                  <a:schemeClr val="tx1"/>
                </a:solidFill>
                <a:latin typeface="Tahoma" panose="020B0604030504040204" pitchFamily="34" charset="0"/>
                <a:ea typeface="Tahoma" panose="020B0604030504040204" pitchFamily="34" charset="0"/>
                <a:cs typeface="Tahoma" panose="020B0604030504040204" pitchFamily="34" charset="0"/>
              </a:rPr>
              <a:t>nonspecialty</a:t>
            </a:r>
            <a:r>
              <a:rPr lang="en-US" sz="18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rPr>
              <a:t> prescription safety eyewear provided that the employer permits such items to be worn off the job site. (OSHA based this decision on the fact that this type of equipment is very personal, is often used outside the workplace, and that it is taken by workers from jobsite to jobsite and employer to employer.)</a:t>
            </a:r>
          </a:p>
          <a:p>
            <a:pPr marL="171450" indent="-171450">
              <a:buFont typeface="Arial" panose="020B0604020202020204" pitchFamily="34" charset="0"/>
              <a:buChar char="•"/>
            </a:pPr>
            <a:r>
              <a:rPr lang="en-US" sz="18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rPr>
              <a:t>Everyday clothing, such as long-sleeve shirts, long pants, street shoes, and normal work boots.</a:t>
            </a:r>
          </a:p>
          <a:p>
            <a:pPr marL="171450" indent="-171450">
              <a:buFont typeface="Arial" panose="020B0604020202020204" pitchFamily="34" charset="0"/>
              <a:buChar char="•"/>
            </a:pPr>
            <a:r>
              <a:rPr lang="en-US" sz="18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rPr>
              <a:t>Ordinary clothing, skin creams, or other items, used solely for protection from weather, such as winter coats, jackets, gloves, parkas, rubber boots, hats, raincoats, ordinary sunglasses, and sunscreen.</a:t>
            </a:r>
          </a:p>
          <a:p>
            <a:pPr marL="171450" indent="-171450">
              <a:buFont typeface="Arial" panose="020B0604020202020204" pitchFamily="34" charset="0"/>
              <a:buChar char="•"/>
            </a:pPr>
            <a:r>
              <a:rPr lang="en-US" sz="18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rPr>
              <a:t>Items such as hairnets and gloves worn by food workers for consumer safety.</a:t>
            </a:r>
          </a:p>
          <a:p>
            <a:pPr marL="171450" indent="-171450">
              <a:buFont typeface="Arial" panose="020B0604020202020204" pitchFamily="34" charset="0"/>
              <a:buChar char="•"/>
            </a:pPr>
            <a:r>
              <a:rPr lang="en-US" sz="18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rPr>
              <a:t>Lifting belts because their value in protecting the back is questionable.</a:t>
            </a:r>
          </a:p>
          <a:p>
            <a:pPr marL="171450" indent="-171450">
              <a:buFont typeface="Arial" panose="020B0604020202020204" pitchFamily="34" charset="0"/>
              <a:buChar char="•"/>
            </a:pPr>
            <a:r>
              <a:rPr lang="en-US" sz="18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rPr>
              <a:t>When the employee has lost or intentionally damaged the PPE and it must be replaced.”</a:t>
            </a:r>
          </a:p>
          <a:p>
            <a:pPr marL="171450" indent="-171450">
              <a:buFont typeface="Arial" panose="020B0604020202020204" pitchFamily="34" charset="0"/>
              <a:buChar char="•"/>
            </a:pPr>
            <a:endParaRPr lang="en-US" sz="1800"/>
          </a:p>
          <a:p>
            <a:pPr marL="171450" indent="-171450">
              <a:buFont typeface="Arial" panose="020B0604020202020204" pitchFamily="34" charset="0"/>
              <a:buChar char="•"/>
            </a:pP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5</a:t>
            </a:fld>
            <a:endParaRPr lang="en-US"/>
          </a:p>
        </p:txBody>
      </p:sp>
    </p:spTree>
    <p:extLst>
      <p:ext uri="{BB962C8B-B14F-4D97-AF65-F5344CB8AC3E}">
        <p14:creationId xmlns:p14="http://schemas.microsoft.com/office/powerpoint/2010/main" val="223227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lnSpc>
                <a:spcPct val="107000"/>
              </a:lnSpc>
              <a:spcBef>
                <a:spcPts val="0"/>
              </a:spcBef>
              <a:spcAft>
                <a:spcPts val="0"/>
              </a:spcAft>
            </a:pPr>
            <a:r>
              <a:rPr lang="en-US" sz="1800" b="1" kern="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Slide 6: Why am I here? (1 Minute)</a:t>
            </a:r>
          </a:p>
          <a:p>
            <a:pPr marL="0" marR="0" algn="just">
              <a:lnSpc>
                <a:spcPct val="107000"/>
              </a:lnSpc>
              <a:spcBef>
                <a:spcPts val="0"/>
              </a:spcBef>
              <a:spcAft>
                <a:spcPts val="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F:</a:t>
            </a:r>
            <a:r>
              <a:rPr lang="en-US" sz="1800">
                <a:effectLst/>
                <a:latin typeface="Calibri" panose="020F0502020204030204" pitchFamily="34" charset="0"/>
                <a:ea typeface="Calibri" panose="020F0502020204030204" pitchFamily="34" charset="0"/>
                <a:cs typeface="Times New Roman" panose="02020603050405020304" pitchFamily="18" charset="0"/>
              </a:rPr>
              <a:t> Each one of us is the last line of defense to protect workers from injury or the environment from damage, should management systems and collective protections fail. Supervisors and workers are the KEY to HSE. We can promote or destroy the HSE climate through our own behavior and how other workers perceive it.</a:t>
            </a:r>
          </a:p>
          <a:p>
            <a:pPr marL="0" marR="0" algn="just">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Supervisors and workers are responsible for enforcing safety rules. Regardless of our position, employment status, or background, everyone is responsible for HSE, and everyone can be a HSE leader by demonstrating positive attitudes and behavior.</a:t>
            </a:r>
          </a:p>
          <a:p>
            <a:pPr marL="0" marR="0">
              <a:lnSpc>
                <a:spcPct val="107000"/>
              </a:lnSpc>
              <a:spcBef>
                <a:spcPts val="0"/>
              </a:spcBef>
              <a:spcAft>
                <a:spcPts val="800"/>
              </a:spcAft>
            </a:pPr>
            <a:endParaRPr lang="en-US"/>
          </a:p>
        </p:txBody>
      </p:sp>
      <p:sp>
        <p:nvSpPr>
          <p:cNvPr id="4" name="Slide Number Placeholder 3"/>
          <p:cNvSpPr>
            <a:spLocks noGrp="1"/>
          </p:cNvSpPr>
          <p:nvPr>
            <p:ph type="sldNum" sz="quarter" idx="5"/>
          </p:nvPr>
        </p:nvSpPr>
        <p:spPr/>
        <p:txBody>
          <a:bodyPr/>
          <a:lstStyle/>
          <a:p>
            <a:fld id="{440B460B-D1C9-4A11-8BEA-2E3E57EE8568}" type="slidenum">
              <a:rPr lang="en-US" smtClean="0"/>
              <a:t>6</a:t>
            </a:fld>
            <a:endParaRPr lang="en-US"/>
          </a:p>
        </p:txBody>
      </p:sp>
    </p:spTree>
    <p:extLst>
      <p:ext uri="{BB962C8B-B14F-4D97-AF65-F5344CB8AC3E}">
        <p14:creationId xmlns:p14="http://schemas.microsoft.com/office/powerpoint/2010/main" val="2638150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lnSpc>
                <a:spcPct val="107000"/>
              </a:lnSpc>
              <a:spcBef>
                <a:spcPts val="0"/>
              </a:spcBef>
              <a:spcAft>
                <a:spcPts val="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KLP: </a:t>
            </a:r>
            <a:r>
              <a:rPr lang="en-US" sz="1800">
                <a:effectLst/>
                <a:latin typeface="Calibri" panose="020F0502020204030204" pitchFamily="34" charset="0"/>
                <a:ea typeface="Calibri" panose="020F0502020204030204" pitchFamily="34" charset="0"/>
                <a:cs typeface="Times New Roman" panose="02020603050405020304" pitchFamily="18" charset="0"/>
              </a:rPr>
              <a:t>Hierarchy of Controls: elimination, substitution, engineering controls, administrative controls and personal protective equipment. The hierarchy is arranged beginning with the most effective controls and proceeds to the least effective.</a:t>
            </a:r>
          </a:p>
          <a:p>
            <a:pPr marL="0" marR="0" algn="just">
              <a:lnSpc>
                <a:spcPct val="107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F: </a:t>
            </a:r>
            <a:r>
              <a:rPr lang="en-US" sz="1800">
                <a:effectLst/>
                <a:latin typeface="Calibri" panose="020F0502020204030204" pitchFamily="34" charset="0"/>
                <a:ea typeface="Calibri" panose="020F0502020204030204" pitchFamily="34" charset="0"/>
                <a:cs typeface="Times New Roman" panose="02020603050405020304" pitchFamily="18" charset="0"/>
              </a:rPr>
              <a:t>The hazard controls in the hierarchy are, in order of decreasing effectiveness: Do you know what they are? </a:t>
            </a:r>
          </a:p>
          <a:p>
            <a:pPr marL="0" marR="0" algn="just">
              <a:lnSpc>
                <a:spcPct val="107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(Click mouse to trigger animation)</a:t>
            </a:r>
          </a:p>
          <a:p>
            <a:pPr marL="0" marR="0" algn="just">
              <a:lnSpc>
                <a:spcPct val="107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F: </a:t>
            </a:r>
            <a:r>
              <a:rPr lang="en-US" sz="1800">
                <a:effectLst/>
                <a:latin typeface="Calibri" panose="020F0502020204030204" pitchFamily="34" charset="0"/>
                <a:ea typeface="Calibri" panose="020F0502020204030204" pitchFamily="34" charset="0"/>
                <a:cs typeface="Times New Roman" panose="02020603050405020304" pitchFamily="18" charset="0"/>
              </a:rPr>
              <a:t>Elimination: This is always where you should start. Is it possible to physically eliminate the hazard entirely? Notice that this type of corrective action doesn’t depend on your worker remembering to do something.</a:t>
            </a:r>
          </a:p>
          <a:p>
            <a:pPr marL="0" marR="0" lvl="0" indent="0" algn="just" defTabSz="914400" rtl="0" eaLnBrk="1" fontAlgn="auto" latinLnBrk="0" hangingPunct="1">
              <a:lnSpc>
                <a:spcPct val="107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(Click mouse to trigger animation)</a:t>
            </a:r>
          </a:p>
          <a:p>
            <a:pPr marL="0" marR="0" algn="just">
              <a:lnSpc>
                <a:spcPct val="107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F: </a:t>
            </a:r>
            <a:r>
              <a:rPr lang="en-US" sz="1800">
                <a:effectLst/>
                <a:latin typeface="Calibri" panose="020F0502020204030204" pitchFamily="34" charset="0"/>
                <a:ea typeface="Calibri" panose="020F0502020204030204" pitchFamily="34" charset="0"/>
                <a:cs typeface="Times New Roman" panose="02020603050405020304" pitchFamily="18" charset="0"/>
              </a:rPr>
              <a:t>Substitution: Is it possible to replace the hazard, for example changing the equipment or tools used to perform a hazardous task? The effectiveness of this type of preventative action is, like elimination, also not worker-dependent.</a:t>
            </a:r>
          </a:p>
          <a:p>
            <a:pPr marL="0" marR="0" lvl="0" indent="0" algn="just" defTabSz="914400" rtl="0" eaLnBrk="1" fontAlgn="auto" latinLnBrk="0" hangingPunct="1">
              <a:lnSpc>
                <a:spcPct val="107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(Click mouse to trigger animation)</a:t>
            </a:r>
          </a:p>
          <a:p>
            <a:pPr marL="0" marR="0" algn="just">
              <a:lnSpc>
                <a:spcPct val="107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F: </a:t>
            </a:r>
            <a:r>
              <a:rPr lang="en-US" sz="1800" b="0">
                <a:effectLst/>
                <a:latin typeface="Calibri" panose="020F0502020204030204" pitchFamily="34" charset="0"/>
                <a:ea typeface="Calibri" panose="020F0502020204030204" pitchFamily="34" charset="0"/>
                <a:cs typeface="Times New Roman" panose="02020603050405020304" pitchFamily="18" charset="0"/>
              </a:rPr>
              <a:t>Engineering Controls: Is it possible to create a physical barrier between your workers and the hazard? If your workers are not directly exposed to the hazard, the likelihood of injury is reduced.</a:t>
            </a:r>
          </a:p>
          <a:p>
            <a:pPr marL="0" marR="0" algn="just">
              <a:lnSpc>
                <a:spcPct val="107000"/>
              </a:lnSpc>
              <a:spcBef>
                <a:spcPts val="0"/>
              </a:spcBef>
              <a:spcAft>
                <a:spcPts val="0"/>
              </a:spcAft>
            </a:pP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(Click mouse to trigger animation)</a:t>
            </a:r>
          </a:p>
          <a:p>
            <a:pPr marL="0" marR="0" algn="just">
              <a:lnSpc>
                <a:spcPct val="107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F: </a:t>
            </a:r>
            <a:r>
              <a:rPr lang="en-US" sz="1800" b="0">
                <a:effectLst/>
                <a:latin typeface="Calibri" panose="020F0502020204030204" pitchFamily="34" charset="0"/>
                <a:ea typeface="Calibri" panose="020F0502020204030204" pitchFamily="34" charset="0"/>
                <a:cs typeface="Times New Roman" panose="02020603050405020304" pitchFamily="18" charset="0"/>
              </a:rPr>
              <a:t>Administrative Controls: Is it possible to change the process or the way that your workers are performing a hazardous job? This type of control is highly dependent on workers following the preventative process.</a:t>
            </a:r>
          </a:p>
          <a:p>
            <a:pPr marL="0" marR="0" algn="just">
              <a:lnSpc>
                <a:spcPct val="107000"/>
              </a:lnSpc>
              <a:spcBef>
                <a:spcPts val="0"/>
              </a:spcBef>
              <a:spcAft>
                <a:spcPts val="0"/>
              </a:spcAft>
            </a:pP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(Click mouse to trigger animation)</a:t>
            </a:r>
          </a:p>
          <a:p>
            <a:pPr marL="0" marR="0" algn="just">
              <a:lnSpc>
                <a:spcPct val="107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F: </a:t>
            </a:r>
            <a:r>
              <a:rPr lang="en-US" sz="1800">
                <a:effectLst/>
                <a:latin typeface="Calibri" panose="020F0502020204030204" pitchFamily="34" charset="0"/>
                <a:ea typeface="Calibri" panose="020F0502020204030204" pitchFamily="34" charset="0"/>
                <a:cs typeface="Times New Roman" panose="02020603050405020304" pitchFamily="18" charset="0"/>
              </a:rPr>
              <a:t>Personal protective equipment is our last line of defense and requires worker to wear something to protect themselves from hazards. If none of the above are realistic, is it possible to provide PPE that will protect your workers from the hazard? Again, you must don PPE each time you encounter the hazardous situation.</a:t>
            </a:r>
          </a:p>
          <a:p>
            <a:pPr marL="0" marR="0" algn="just">
              <a:lnSpc>
                <a:spcPct val="107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7</a:t>
            </a:fld>
            <a:endParaRPr lang="en-US"/>
          </a:p>
        </p:txBody>
      </p:sp>
    </p:spTree>
    <p:extLst>
      <p:ext uri="{BB962C8B-B14F-4D97-AF65-F5344CB8AC3E}">
        <p14:creationId xmlns:p14="http://schemas.microsoft.com/office/powerpoint/2010/main" val="62464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VIDEO </a:t>
            </a:r>
          </a:p>
          <a:p>
            <a:pPr marL="0" marR="0" algn="ctr">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l">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8</a:t>
            </a:fld>
            <a:endParaRPr lang="en-US"/>
          </a:p>
        </p:txBody>
      </p:sp>
    </p:spTree>
    <p:extLst>
      <p:ext uri="{BB962C8B-B14F-4D97-AF65-F5344CB8AC3E}">
        <p14:creationId xmlns:p14="http://schemas.microsoft.com/office/powerpoint/2010/main" val="2662649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b="1"/>
              <a:t>F:</a:t>
            </a:r>
            <a:r>
              <a:rPr lang="en-US"/>
              <a:t> </a:t>
            </a:r>
            <a:r>
              <a:rPr lang="en-US" sz="1200" b="0"/>
              <a:t>After all the engineering and administrative controls have been exhausted, PPE is left to be the last line of defense against injuries. Choosing the correct Personal Protection Equipment (PPE) and wearing it properly can go a long way towards preventing injury to yourself and to others. </a:t>
            </a:r>
          </a:p>
          <a:p>
            <a:pPr marL="0" marR="0" algn="l">
              <a:lnSpc>
                <a:spcPct val="107000"/>
              </a:lnSpc>
              <a:spcBef>
                <a:spcPts val="0"/>
              </a:spcBef>
              <a:spcAft>
                <a:spcPts val="800"/>
              </a:spcAft>
            </a:pPr>
            <a:endParaRPr lang="en-US"/>
          </a:p>
        </p:txBody>
      </p:sp>
      <p:sp>
        <p:nvSpPr>
          <p:cNvPr id="4" name="Slide Number Placeholder 3"/>
          <p:cNvSpPr>
            <a:spLocks noGrp="1"/>
          </p:cNvSpPr>
          <p:nvPr>
            <p:ph type="sldNum" sz="quarter" idx="5"/>
          </p:nvPr>
        </p:nvSpPr>
        <p:spPr/>
        <p:txBody>
          <a:bodyPr/>
          <a:lstStyle/>
          <a:p>
            <a:fld id="{440B460B-D1C9-4A11-8BEA-2E3E57EE8568}" type="slidenum">
              <a:rPr lang="en-US" smtClean="0"/>
              <a:t>9</a:t>
            </a:fld>
            <a:endParaRPr lang="en-US"/>
          </a:p>
        </p:txBody>
      </p:sp>
    </p:spTree>
    <p:extLst>
      <p:ext uri="{BB962C8B-B14F-4D97-AF65-F5344CB8AC3E}">
        <p14:creationId xmlns:p14="http://schemas.microsoft.com/office/powerpoint/2010/main" val="925724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6D0E3-D5C3-4C20-AB22-EE94C5241E88}"/>
              </a:ext>
            </a:extLst>
          </p:cNvPr>
          <p:cNvSpPr>
            <a:spLocks noGrp="1"/>
          </p:cNvSpPr>
          <p:nvPr>
            <p:ph type="ctrTitle"/>
          </p:nvPr>
        </p:nvSpPr>
        <p:spPr>
          <a:xfrm>
            <a:off x="1714500" y="1683545"/>
            <a:ext cx="10287000" cy="3581400"/>
          </a:xfrm>
        </p:spPr>
        <p:txBody>
          <a:bodyPr anchor="b"/>
          <a:lstStyle>
            <a:lvl1pPr algn="ctr">
              <a:defRPr sz="6750"/>
            </a:lvl1pPr>
          </a:lstStyle>
          <a:p>
            <a:r>
              <a:rPr lang="en-US"/>
              <a:t>Click to edit Master title style</a:t>
            </a:r>
          </a:p>
        </p:txBody>
      </p:sp>
      <p:sp>
        <p:nvSpPr>
          <p:cNvPr id="3" name="Subtitle 2">
            <a:extLst>
              <a:ext uri="{FF2B5EF4-FFF2-40B4-BE49-F238E27FC236}">
                <a16:creationId xmlns:a16="http://schemas.microsoft.com/office/drawing/2014/main" id="{3842D32B-54E4-42A5-AE30-8205E1F1A5F5}"/>
              </a:ext>
            </a:extLst>
          </p:cNvPr>
          <p:cNvSpPr>
            <a:spLocks noGrp="1"/>
          </p:cNvSpPr>
          <p:nvPr>
            <p:ph type="subTitle" idx="1"/>
          </p:nvPr>
        </p:nvSpPr>
        <p:spPr>
          <a:xfrm>
            <a:off x="1714500" y="5403057"/>
            <a:ext cx="10287000" cy="2483643"/>
          </a:xfrm>
        </p:spPr>
        <p:txBody>
          <a:bodyPr/>
          <a:lstStyle>
            <a:lvl1pPr marL="0" indent="0" algn="ctr">
              <a:buNone/>
              <a:defRPr sz="2700"/>
            </a:lvl1pPr>
            <a:lvl2pPr marL="514350" indent="0" algn="ctr">
              <a:buNone/>
              <a:defRPr sz="2250"/>
            </a:lvl2pPr>
            <a:lvl3pPr marL="1028700" indent="0" algn="ctr">
              <a:buNone/>
              <a:defRPr sz="2025"/>
            </a:lvl3pPr>
            <a:lvl4pPr marL="1543050" indent="0" algn="ctr">
              <a:buNone/>
              <a:defRPr sz="1800"/>
            </a:lvl4pPr>
            <a:lvl5pPr marL="2057400" indent="0" algn="ctr">
              <a:buNone/>
              <a:defRPr sz="1800"/>
            </a:lvl5pPr>
            <a:lvl6pPr marL="2571750" indent="0" algn="ctr">
              <a:buNone/>
              <a:defRPr sz="1800"/>
            </a:lvl6pPr>
            <a:lvl7pPr marL="3086100" indent="0" algn="ctr">
              <a:buNone/>
              <a:defRPr sz="1800"/>
            </a:lvl7pPr>
            <a:lvl8pPr marL="3600450" indent="0" algn="ctr">
              <a:buNone/>
              <a:defRPr sz="1800"/>
            </a:lvl8pPr>
            <a:lvl9pPr marL="4114800" indent="0" algn="ctr">
              <a:buNone/>
              <a:defRPr sz="1800"/>
            </a:lvl9pPr>
          </a:lstStyle>
          <a:p>
            <a:r>
              <a:rPr lang="en-US"/>
              <a:t>Click to edit Master subtitle style</a:t>
            </a:r>
          </a:p>
        </p:txBody>
      </p:sp>
      <p:sp>
        <p:nvSpPr>
          <p:cNvPr id="4" name="Date Placeholder 3">
            <a:extLst>
              <a:ext uri="{FF2B5EF4-FFF2-40B4-BE49-F238E27FC236}">
                <a16:creationId xmlns:a16="http://schemas.microsoft.com/office/drawing/2014/main" id="{36DD5A5E-F5C5-49BE-B4E3-3B240A6A7EDB}"/>
              </a:ext>
            </a:extLst>
          </p:cNvPr>
          <p:cNvSpPr>
            <a:spLocks noGrp="1"/>
          </p:cNvSpPr>
          <p:nvPr>
            <p:ph type="dt" sz="half" idx="10"/>
          </p:nvPr>
        </p:nvSpPr>
        <p:spPr/>
        <p:txBody>
          <a:bodyPr/>
          <a:lstStyle/>
          <a:p>
            <a:fld id="{1D8BD707-D9CF-40AE-B4C6-C98DA3205C09}" type="datetimeFigureOut">
              <a:rPr lang="en-US" smtClean="0"/>
              <a:t>5/9/2023</a:t>
            </a:fld>
            <a:endParaRPr lang="en-US"/>
          </a:p>
        </p:txBody>
      </p:sp>
      <p:sp>
        <p:nvSpPr>
          <p:cNvPr id="5" name="Footer Placeholder 4">
            <a:extLst>
              <a:ext uri="{FF2B5EF4-FFF2-40B4-BE49-F238E27FC236}">
                <a16:creationId xmlns:a16="http://schemas.microsoft.com/office/drawing/2014/main" id="{0BD6D8BF-C20B-4A8F-9DE9-50B6B9D8E6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6A8858-891A-438F-B3E7-20ADBA238BCA}"/>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591212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739D8-AD60-43FB-96ED-AEB81C00BC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87D5BE-D857-4846-9D82-30AE7F1ED3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C55FB3-E18B-4CD1-974C-F893873ACE68}"/>
              </a:ext>
            </a:extLst>
          </p:cNvPr>
          <p:cNvSpPr>
            <a:spLocks noGrp="1"/>
          </p:cNvSpPr>
          <p:nvPr>
            <p:ph type="dt" sz="half" idx="10"/>
          </p:nvPr>
        </p:nvSpPr>
        <p:spPr/>
        <p:txBody>
          <a:bodyPr/>
          <a:lstStyle/>
          <a:p>
            <a:fld id="{1D8BD707-D9CF-40AE-B4C6-C98DA3205C09}" type="datetimeFigureOut">
              <a:rPr lang="en-US" smtClean="0"/>
              <a:t>5/9/2023</a:t>
            </a:fld>
            <a:endParaRPr lang="en-US"/>
          </a:p>
        </p:txBody>
      </p:sp>
      <p:sp>
        <p:nvSpPr>
          <p:cNvPr id="5" name="Footer Placeholder 4">
            <a:extLst>
              <a:ext uri="{FF2B5EF4-FFF2-40B4-BE49-F238E27FC236}">
                <a16:creationId xmlns:a16="http://schemas.microsoft.com/office/drawing/2014/main" id="{1B95C851-B2C7-4430-AC45-0097ACF818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82922F-9F16-4DE6-B86E-851094AF887E}"/>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45270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F917E6-84AA-45E1-9A78-DC97176449E2}"/>
              </a:ext>
            </a:extLst>
          </p:cNvPr>
          <p:cNvSpPr>
            <a:spLocks noGrp="1"/>
          </p:cNvSpPr>
          <p:nvPr>
            <p:ph type="title" orient="vert"/>
          </p:nvPr>
        </p:nvSpPr>
        <p:spPr>
          <a:xfrm>
            <a:off x="9815512" y="547688"/>
            <a:ext cx="2957513"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601601-05C9-412F-8677-277D6E9B7E41}"/>
              </a:ext>
            </a:extLst>
          </p:cNvPr>
          <p:cNvSpPr>
            <a:spLocks noGrp="1"/>
          </p:cNvSpPr>
          <p:nvPr>
            <p:ph type="body" orient="vert" idx="1"/>
          </p:nvPr>
        </p:nvSpPr>
        <p:spPr>
          <a:xfrm>
            <a:off x="942975" y="547688"/>
            <a:ext cx="8701088"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FA5102-EA2C-4477-AD49-CF81F2EB31B6}"/>
              </a:ext>
            </a:extLst>
          </p:cNvPr>
          <p:cNvSpPr>
            <a:spLocks noGrp="1"/>
          </p:cNvSpPr>
          <p:nvPr>
            <p:ph type="dt" sz="half" idx="10"/>
          </p:nvPr>
        </p:nvSpPr>
        <p:spPr/>
        <p:txBody>
          <a:bodyPr/>
          <a:lstStyle/>
          <a:p>
            <a:fld id="{1D8BD707-D9CF-40AE-B4C6-C98DA3205C09}" type="datetimeFigureOut">
              <a:rPr lang="en-US" smtClean="0"/>
              <a:t>5/9/2023</a:t>
            </a:fld>
            <a:endParaRPr lang="en-US"/>
          </a:p>
        </p:txBody>
      </p:sp>
      <p:sp>
        <p:nvSpPr>
          <p:cNvPr id="5" name="Footer Placeholder 4">
            <a:extLst>
              <a:ext uri="{FF2B5EF4-FFF2-40B4-BE49-F238E27FC236}">
                <a16:creationId xmlns:a16="http://schemas.microsoft.com/office/drawing/2014/main" id="{6BF4A52D-8F66-4E64-9724-DC6C791021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288509-3C43-463B-B3DE-BC814BF8B0DB}"/>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894969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028700" y="3188970"/>
            <a:ext cx="11658600" cy="107721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057400" y="5760720"/>
            <a:ext cx="9601200" cy="1631216"/>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5/9/2023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01574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F365E-8FE6-4F63-847F-76B699F018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EB0B95-476F-4C98-B623-BF53FFF1F9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136226-C2BC-4773-99D2-B27AC8FD365B}"/>
              </a:ext>
            </a:extLst>
          </p:cNvPr>
          <p:cNvSpPr>
            <a:spLocks noGrp="1"/>
          </p:cNvSpPr>
          <p:nvPr>
            <p:ph type="dt" sz="half" idx="10"/>
          </p:nvPr>
        </p:nvSpPr>
        <p:spPr/>
        <p:txBody>
          <a:bodyPr/>
          <a:lstStyle/>
          <a:p>
            <a:fld id="{1D8BD707-D9CF-40AE-B4C6-C98DA3205C09}" type="datetimeFigureOut">
              <a:rPr lang="en-US" smtClean="0"/>
              <a:t>5/9/2023</a:t>
            </a:fld>
            <a:endParaRPr lang="en-US"/>
          </a:p>
        </p:txBody>
      </p:sp>
      <p:sp>
        <p:nvSpPr>
          <p:cNvPr id="5" name="Footer Placeholder 4">
            <a:extLst>
              <a:ext uri="{FF2B5EF4-FFF2-40B4-BE49-F238E27FC236}">
                <a16:creationId xmlns:a16="http://schemas.microsoft.com/office/drawing/2014/main" id="{986A1B3E-8B62-4CC3-9B61-26002D1D37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6C6715-621B-4D43-B3E7-AAE3DEE12F2F}"/>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590032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3B46C-6CAA-41D0-8231-22D7DEF4D295}"/>
              </a:ext>
            </a:extLst>
          </p:cNvPr>
          <p:cNvSpPr>
            <a:spLocks noGrp="1"/>
          </p:cNvSpPr>
          <p:nvPr>
            <p:ph type="title"/>
          </p:nvPr>
        </p:nvSpPr>
        <p:spPr>
          <a:xfrm>
            <a:off x="935831" y="2564608"/>
            <a:ext cx="11830050" cy="4279106"/>
          </a:xfrm>
        </p:spPr>
        <p:txBody>
          <a:bodyPr anchor="b"/>
          <a:lstStyle>
            <a:lvl1pPr>
              <a:defRPr sz="6750"/>
            </a:lvl1pPr>
          </a:lstStyle>
          <a:p>
            <a:r>
              <a:rPr lang="en-US"/>
              <a:t>Click to edit Master title style</a:t>
            </a:r>
          </a:p>
        </p:txBody>
      </p:sp>
      <p:sp>
        <p:nvSpPr>
          <p:cNvPr id="3" name="Text Placeholder 2">
            <a:extLst>
              <a:ext uri="{FF2B5EF4-FFF2-40B4-BE49-F238E27FC236}">
                <a16:creationId xmlns:a16="http://schemas.microsoft.com/office/drawing/2014/main" id="{414E4B59-59BF-44A7-B00A-9E04D3E609A0}"/>
              </a:ext>
            </a:extLst>
          </p:cNvPr>
          <p:cNvSpPr>
            <a:spLocks noGrp="1"/>
          </p:cNvSpPr>
          <p:nvPr>
            <p:ph type="body" idx="1"/>
          </p:nvPr>
        </p:nvSpPr>
        <p:spPr>
          <a:xfrm>
            <a:off x="935831" y="6884195"/>
            <a:ext cx="11830050" cy="2250281"/>
          </a:xfrm>
        </p:spPr>
        <p:txBody>
          <a:bodyPr/>
          <a:lstStyle>
            <a:lvl1pPr marL="0" indent="0">
              <a:buNone/>
              <a:defRPr sz="2700">
                <a:solidFill>
                  <a:schemeClr val="tx1">
                    <a:tint val="75000"/>
                  </a:schemeClr>
                </a:solidFill>
              </a:defRPr>
            </a:lvl1pPr>
            <a:lvl2pPr marL="514350" indent="0">
              <a:buNone/>
              <a:defRPr sz="2250">
                <a:solidFill>
                  <a:schemeClr val="tx1">
                    <a:tint val="75000"/>
                  </a:schemeClr>
                </a:solidFill>
              </a:defRPr>
            </a:lvl2pPr>
            <a:lvl3pPr marL="1028700" indent="0">
              <a:buNone/>
              <a:defRPr sz="2025">
                <a:solidFill>
                  <a:schemeClr val="tx1">
                    <a:tint val="75000"/>
                  </a:schemeClr>
                </a:solidFill>
              </a:defRPr>
            </a:lvl3pPr>
            <a:lvl4pPr marL="1543050" indent="0">
              <a:buNone/>
              <a:defRPr sz="1800">
                <a:solidFill>
                  <a:schemeClr val="tx1">
                    <a:tint val="75000"/>
                  </a:schemeClr>
                </a:solidFill>
              </a:defRPr>
            </a:lvl4pPr>
            <a:lvl5pPr marL="2057400" indent="0">
              <a:buNone/>
              <a:defRPr sz="1800">
                <a:solidFill>
                  <a:schemeClr val="tx1">
                    <a:tint val="75000"/>
                  </a:schemeClr>
                </a:solidFill>
              </a:defRPr>
            </a:lvl5pPr>
            <a:lvl6pPr marL="2571750" indent="0">
              <a:buNone/>
              <a:defRPr sz="1800">
                <a:solidFill>
                  <a:schemeClr val="tx1">
                    <a:tint val="75000"/>
                  </a:schemeClr>
                </a:solidFill>
              </a:defRPr>
            </a:lvl6pPr>
            <a:lvl7pPr marL="3086100" indent="0">
              <a:buNone/>
              <a:defRPr sz="1800">
                <a:solidFill>
                  <a:schemeClr val="tx1">
                    <a:tint val="75000"/>
                  </a:schemeClr>
                </a:solidFill>
              </a:defRPr>
            </a:lvl7pPr>
            <a:lvl8pPr marL="3600450" indent="0">
              <a:buNone/>
              <a:defRPr sz="1800">
                <a:solidFill>
                  <a:schemeClr val="tx1">
                    <a:tint val="75000"/>
                  </a:schemeClr>
                </a:solidFill>
              </a:defRPr>
            </a:lvl8pPr>
            <a:lvl9pPr marL="4114800" indent="0">
              <a:buNone/>
              <a:defRPr sz="18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F8DDC8-B2F6-4B15-876A-DCBADD4C1724}"/>
              </a:ext>
            </a:extLst>
          </p:cNvPr>
          <p:cNvSpPr>
            <a:spLocks noGrp="1"/>
          </p:cNvSpPr>
          <p:nvPr>
            <p:ph type="dt" sz="half" idx="10"/>
          </p:nvPr>
        </p:nvSpPr>
        <p:spPr/>
        <p:txBody>
          <a:bodyPr/>
          <a:lstStyle/>
          <a:p>
            <a:fld id="{1D8BD707-D9CF-40AE-B4C6-C98DA3205C09}" type="datetimeFigureOut">
              <a:rPr lang="en-US" smtClean="0"/>
              <a:t>5/9/2023</a:t>
            </a:fld>
            <a:endParaRPr lang="en-US"/>
          </a:p>
        </p:txBody>
      </p:sp>
      <p:sp>
        <p:nvSpPr>
          <p:cNvPr id="5" name="Footer Placeholder 4">
            <a:extLst>
              <a:ext uri="{FF2B5EF4-FFF2-40B4-BE49-F238E27FC236}">
                <a16:creationId xmlns:a16="http://schemas.microsoft.com/office/drawing/2014/main" id="{E38D9AE5-8303-4B61-9DC5-E850A331C5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10BD59-2F02-4A12-BADA-7F4CC456C17C}"/>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887162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D264C-3360-45FE-B30D-F7036EF86B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FA8FAE-BDB0-43AD-93FD-8FDE49D8B475}"/>
              </a:ext>
            </a:extLst>
          </p:cNvPr>
          <p:cNvSpPr>
            <a:spLocks noGrp="1"/>
          </p:cNvSpPr>
          <p:nvPr>
            <p:ph sz="half" idx="1"/>
          </p:nvPr>
        </p:nvSpPr>
        <p:spPr>
          <a:xfrm>
            <a:off x="942975" y="2738438"/>
            <a:ext cx="58293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848AFE-74BB-4014-9F59-D8BA672876B4}"/>
              </a:ext>
            </a:extLst>
          </p:cNvPr>
          <p:cNvSpPr>
            <a:spLocks noGrp="1"/>
          </p:cNvSpPr>
          <p:nvPr>
            <p:ph sz="half" idx="2"/>
          </p:nvPr>
        </p:nvSpPr>
        <p:spPr>
          <a:xfrm>
            <a:off x="6943725" y="2738438"/>
            <a:ext cx="58293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FE7132-CEBE-4B62-8F04-773FF5277D47}"/>
              </a:ext>
            </a:extLst>
          </p:cNvPr>
          <p:cNvSpPr>
            <a:spLocks noGrp="1"/>
          </p:cNvSpPr>
          <p:nvPr>
            <p:ph type="dt" sz="half" idx="10"/>
          </p:nvPr>
        </p:nvSpPr>
        <p:spPr/>
        <p:txBody>
          <a:bodyPr/>
          <a:lstStyle/>
          <a:p>
            <a:fld id="{1D8BD707-D9CF-40AE-B4C6-C98DA3205C09}" type="datetimeFigureOut">
              <a:rPr lang="en-US" smtClean="0"/>
              <a:t>5/9/2023</a:t>
            </a:fld>
            <a:endParaRPr lang="en-US"/>
          </a:p>
        </p:txBody>
      </p:sp>
      <p:sp>
        <p:nvSpPr>
          <p:cNvPr id="6" name="Footer Placeholder 5">
            <a:extLst>
              <a:ext uri="{FF2B5EF4-FFF2-40B4-BE49-F238E27FC236}">
                <a16:creationId xmlns:a16="http://schemas.microsoft.com/office/drawing/2014/main" id="{FB03248F-E278-4B39-A2B2-90EB01CFFE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D1FCA4-F506-4D1F-8541-2D2D8F29E1EF}"/>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143219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AAB5D-9B6B-4AE3-9D3C-E114EED360BF}"/>
              </a:ext>
            </a:extLst>
          </p:cNvPr>
          <p:cNvSpPr>
            <a:spLocks noGrp="1"/>
          </p:cNvSpPr>
          <p:nvPr>
            <p:ph type="title"/>
          </p:nvPr>
        </p:nvSpPr>
        <p:spPr>
          <a:xfrm>
            <a:off x="944762" y="547688"/>
            <a:ext cx="1183005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F576B9-E99C-4A52-BFD7-1B2F48B018E4}"/>
              </a:ext>
            </a:extLst>
          </p:cNvPr>
          <p:cNvSpPr>
            <a:spLocks noGrp="1"/>
          </p:cNvSpPr>
          <p:nvPr>
            <p:ph type="body" idx="1"/>
          </p:nvPr>
        </p:nvSpPr>
        <p:spPr>
          <a:xfrm>
            <a:off x="944762" y="2521745"/>
            <a:ext cx="5802510" cy="1235868"/>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4" name="Content Placeholder 3">
            <a:extLst>
              <a:ext uri="{FF2B5EF4-FFF2-40B4-BE49-F238E27FC236}">
                <a16:creationId xmlns:a16="http://schemas.microsoft.com/office/drawing/2014/main" id="{7FCA1DDA-664E-4534-BB08-82821A376B72}"/>
              </a:ext>
            </a:extLst>
          </p:cNvPr>
          <p:cNvSpPr>
            <a:spLocks noGrp="1"/>
          </p:cNvSpPr>
          <p:nvPr>
            <p:ph sz="half" idx="2"/>
          </p:nvPr>
        </p:nvSpPr>
        <p:spPr>
          <a:xfrm>
            <a:off x="944762" y="3757613"/>
            <a:ext cx="580251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8C294D-FB06-4768-8244-5231CA588658}"/>
              </a:ext>
            </a:extLst>
          </p:cNvPr>
          <p:cNvSpPr>
            <a:spLocks noGrp="1"/>
          </p:cNvSpPr>
          <p:nvPr>
            <p:ph type="body" sz="quarter" idx="3"/>
          </p:nvPr>
        </p:nvSpPr>
        <p:spPr>
          <a:xfrm>
            <a:off x="6943725" y="2521745"/>
            <a:ext cx="5831087" cy="1235868"/>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6" name="Content Placeholder 5">
            <a:extLst>
              <a:ext uri="{FF2B5EF4-FFF2-40B4-BE49-F238E27FC236}">
                <a16:creationId xmlns:a16="http://schemas.microsoft.com/office/drawing/2014/main" id="{B7DBC7C4-40F5-405A-9FB1-998ABC5C24F6}"/>
              </a:ext>
            </a:extLst>
          </p:cNvPr>
          <p:cNvSpPr>
            <a:spLocks noGrp="1"/>
          </p:cNvSpPr>
          <p:nvPr>
            <p:ph sz="quarter" idx="4"/>
          </p:nvPr>
        </p:nvSpPr>
        <p:spPr>
          <a:xfrm>
            <a:off x="6943725" y="3757613"/>
            <a:ext cx="5831087"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CF1248-486C-4128-BBF3-648363E5F44D}"/>
              </a:ext>
            </a:extLst>
          </p:cNvPr>
          <p:cNvSpPr>
            <a:spLocks noGrp="1"/>
          </p:cNvSpPr>
          <p:nvPr>
            <p:ph type="dt" sz="half" idx="10"/>
          </p:nvPr>
        </p:nvSpPr>
        <p:spPr/>
        <p:txBody>
          <a:bodyPr/>
          <a:lstStyle/>
          <a:p>
            <a:fld id="{1D8BD707-D9CF-40AE-B4C6-C98DA3205C09}" type="datetimeFigureOut">
              <a:rPr lang="en-US" smtClean="0"/>
              <a:t>5/9/2023</a:t>
            </a:fld>
            <a:endParaRPr lang="en-US"/>
          </a:p>
        </p:txBody>
      </p:sp>
      <p:sp>
        <p:nvSpPr>
          <p:cNvPr id="8" name="Footer Placeholder 7">
            <a:extLst>
              <a:ext uri="{FF2B5EF4-FFF2-40B4-BE49-F238E27FC236}">
                <a16:creationId xmlns:a16="http://schemas.microsoft.com/office/drawing/2014/main" id="{01971864-E90A-49B8-A9C1-9D6C79C2FC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1E2E2C-F24B-4D07-A085-C9BA8EF053AC}"/>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986875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BDC21-39CE-433B-8013-7E856C7B1E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8EA0FF-0213-4CAD-BD26-4EEDC09C7E23}"/>
              </a:ext>
            </a:extLst>
          </p:cNvPr>
          <p:cNvSpPr>
            <a:spLocks noGrp="1"/>
          </p:cNvSpPr>
          <p:nvPr>
            <p:ph type="dt" sz="half" idx="10"/>
          </p:nvPr>
        </p:nvSpPr>
        <p:spPr/>
        <p:txBody>
          <a:bodyPr/>
          <a:lstStyle/>
          <a:p>
            <a:fld id="{1D8BD707-D9CF-40AE-B4C6-C98DA3205C09}" type="datetimeFigureOut">
              <a:rPr lang="en-US" smtClean="0"/>
              <a:t>5/9/2023</a:t>
            </a:fld>
            <a:endParaRPr lang="en-US"/>
          </a:p>
        </p:txBody>
      </p:sp>
      <p:sp>
        <p:nvSpPr>
          <p:cNvPr id="4" name="Footer Placeholder 3">
            <a:extLst>
              <a:ext uri="{FF2B5EF4-FFF2-40B4-BE49-F238E27FC236}">
                <a16:creationId xmlns:a16="http://schemas.microsoft.com/office/drawing/2014/main" id="{DEC8B3AE-23CF-423C-9362-B593BF591E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C472E6-10F5-4F25-9787-5BFB51C9EC5A}"/>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162507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BEAA04-D15F-48D4-A97D-BEAC03A2C8C1}"/>
              </a:ext>
            </a:extLst>
          </p:cNvPr>
          <p:cNvSpPr>
            <a:spLocks noGrp="1"/>
          </p:cNvSpPr>
          <p:nvPr>
            <p:ph type="dt" sz="half" idx="10"/>
          </p:nvPr>
        </p:nvSpPr>
        <p:spPr/>
        <p:txBody>
          <a:bodyPr/>
          <a:lstStyle/>
          <a:p>
            <a:fld id="{1D8BD707-D9CF-40AE-B4C6-C98DA3205C09}" type="datetimeFigureOut">
              <a:rPr lang="en-US" smtClean="0"/>
              <a:t>5/9/2023</a:t>
            </a:fld>
            <a:endParaRPr lang="en-US"/>
          </a:p>
        </p:txBody>
      </p:sp>
      <p:sp>
        <p:nvSpPr>
          <p:cNvPr id="3" name="Footer Placeholder 2">
            <a:extLst>
              <a:ext uri="{FF2B5EF4-FFF2-40B4-BE49-F238E27FC236}">
                <a16:creationId xmlns:a16="http://schemas.microsoft.com/office/drawing/2014/main" id="{96C06134-5570-47F5-A5A7-162A6C8B8E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416C60-35B2-41D5-9BE8-329BB97C40C1}"/>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143151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833DD-FDA6-4E46-B310-C04D1A5319EE}"/>
              </a:ext>
            </a:extLst>
          </p:cNvPr>
          <p:cNvSpPr>
            <a:spLocks noGrp="1"/>
          </p:cNvSpPr>
          <p:nvPr>
            <p:ph type="title"/>
          </p:nvPr>
        </p:nvSpPr>
        <p:spPr>
          <a:xfrm>
            <a:off x="944762" y="685800"/>
            <a:ext cx="4423767" cy="2400300"/>
          </a:xfrm>
        </p:spPr>
        <p:txBody>
          <a:bodyPr anchor="b"/>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2F047A13-F0C6-4BC2-A23C-658EF285ABAE}"/>
              </a:ext>
            </a:extLst>
          </p:cNvPr>
          <p:cNvSpPr>
            <a:spLocks noGrp="1"/>
          </p:cNvSpPr>
          <p:nvPr>
            <p:ph idx="1"/>
          </p:nvPr>
        </p:nvSpPr>
        <p:spPr>
          <a:xfrm>
            <a:off x="5831087" y="1481138"/>
            <a:ext cx="6943725" cy="7310438"/>
          </a:xfr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FCEB82-8EC9-4893-B2CF-F89C379B3092}"/>
              </a:ext>
            </a:extLst>
          </p:cNvPr>
          <p:cNvSpPr>
            <a:spLocks noGrp="1"/>
          </p:cNvSpPr>
          <p:nvPr>
            <p:ph type="body" sz="half" idx="2"/>
          </p:nvPr>
        </p:nvSpPr>
        <p:spPr>
          <a:xfrm>
            <a:off x="944762" y="3086100"/>
            <a:ext cx="4423767" cy="5717382"/>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a:extLst>
              <a:ext uri="{FF2B5EF4-FFF2-40B4-BE49-F238E27FC236}">
                <a16:creationId xmlns:a16="http://schemas.microsoft.com/office/drawing/2014/main" id="{9495C234-3CDB-46EC-977F-EBC1EA4706B3}"/>
              </a:ext>
            </a:extLst>
          </p:cNvPr>
          <p:cNvSpPr>
            <a:spLocks noGrp="1"/>
          </p:cNvSpPr>
          <p:nvPr>
            <p:ph type="dt" sz="half" idx="10"/>
          </p:nvPr>
        </p:nvSpPr>
        <p:spPr/>
        <p:txBody>
          <a:bodyPr/>
          <a:lstStyle/>
          <a:p>
            <a:fld id="{1D8BD707-D9CF-40AE-B4C6-C98DA3205C09}" type="datetimeFigureOut">
              <a:rPr lang="en-US" smtClean="0"/>
              <a:t>5/9/2023</a:t>
            </a:fld>
            <a:endParaRPr lang="en-US"/>
          </a:p>
        </p:txBody>
      </p:sp>
      <p:sp>
        <p:nvSpPr>
          <p:cNvPr id="6" name="Footer Placeholder 5">
            <a:extLst>
              <a:ext uri="{FF2B5EF4-FFF2-40B4-BE49-F238E27FC236}">
                <a16:creationId xmlns:a16="http://schemas.microsoft.com/office/drawing/2014/main" id="{20084F92-9C6A-42DE-8A8F-A5A8A371F7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221D85-DC2C-433B-8FD7-6560F2C035CE}"/>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550658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90193-0498-454B-9CE5-87A762846EF3}"/>
              </a:ext>
            </a:extLst>
          </p:cNvPr>
          <p:cNvSpPr>
            <a:spLocks noGrp="1"/>
          </p:cNvSpPr>
          <p:nvPr>
            <p:ph type="title"/>
          </p:nvPr>
        </p:nvSpPr>
        <p:spPr>
          <a:xfrm>
            <a:off x="944762" y="685800"/>
            <a:ext cx="4423767" cy="2400300"/>
          </a:xfrm>
        </p:spPr>
        <p:txBody>
          <a:bodyPr anchor="b"/>
          <a:lstStyle>
            <a:lvl1pPr>
              <a:defRPr sz="3600"/>
            </a:lvl1pPr>
          </a:lstStyle>
          <a:p>
            <a:r>
              <a:rPr lang="en-US"/>
              <a:t>Click to edit Master title style</a:t>
            </a:r>
          </a:p>
        </p:txBody>
      </p:sp>
      <p:sp>
        <p:nvSpPr>
          <p:cNvPr id="3" name="Picture Placeholder 2">
            <a:extLst>
              <a:ext uri="{FF2B5EF4-FFF2-40B4-BE49-F238E27FC236}">
                <a16:creationId xmlns:a16="http://schemas.microsoft.com/office/drawing/2014/main" id="{28B87676-EC5F-4DF7-8FB4-E4A0955373B5}"/>
              </a:ext>
            </a:extLst>
          </p:cNvPr>
          <p:cNvSpPr>
            <a:spLocks noGrp="1"/>
          </p:cNvSpPr>
          <p:nvPr>
            <p:ph type="pic" idx="1"/>
          </p:nvPr>
        </p:nvSpPr>
        <p:spPr>
          <a:xfrm>
            <a:off x="5831087" y="1481138"/>
            <a:ext cx="6943725" cy="7310438"/>
          </a:xfrm>
        </p:spPr>
        <p:txBody>
          <a:bodyPr/>
          <a:lstStyle>
            <a:lvl1pPr marL="0" indent="0">
              <a:buNone/>
              <a:defRPr sz="3600"/>
            </a:lvl1pPr>
            <a:lvl2pPr marL="514350" indent="0">
              <a:buNone/>
              <a:defRPr sz="3150"/>
            </a:lvl2pPr>
            <a:lvl3pPr marL="1028700" indent="0">
              <a:buNone/>
              <a:defRPr sz="2700"/>
            </a:lvl3pPr>
            <a:lvl4pPr marL="1543050" indent="0">
              <a:buNone/>
              <a:defRPr sz="2250"/>
            </a:lvl4pPr>
            <a:lvl5pPr marL="2057400" indent="0">
              <a:buNone/>
              <a:defRPr sz="2250"/>
            </a:lvl5pPr>
            <a:lvl6pPr marL="2571750" indent="0">
              <a:buNone/>
              <a:defRPr sz="2250"/>
            </a:lvl6pPr>
            <a:lvl7pPr marL="3086100" indent="0">
              <a:buNone/>
              <a:defRPr sz="2250"/>
            </a:lvl7pPr>
            <a:lvl8pPr marL="3600450" indent="0">
              <a:buNone/>
              <a:defRPr sz="2250"/>
            </a:lvl8pPr>
            <a:lvl9pPr marL="4114800" indent="0">
              <a:buNone/>
              <a:defRPr sz="2250"/>
            </a:lvl9pPr>
          </a:lstStyle>
          <a:p>
            <a:endParaRPr lang="en-US"/>
          </a:p>
        </p:txBody>
      </p:sp>
      <p:sp>
        <p:nvSpPr>
          <p:cNvPr id="4" name="Text Placeholder 3">
            <a:extLst>
              <a:ext uri="{FF2B5EF4-FFF2-40B4-BE49-F238E27FC236}">
                <a16:creationId xmlns:a16="http://schemas.microsoft.com/office/drawing/2014/main" id="{6B411295-9DEE-4F43-A1D1-6DC9D042323C}"/>
              </a:ext>
            </a:extLst>
          </p:cNvPr>
          <p:cNvSpPr>
            <a:spLocks noGrp="1"/>
          </p:cNvSpPr>
          <p:nvPr>
            <p:ph type="body" sz="half" idx="2"/>
          </p:nvPr>
        </p:nvSpPr>
        <p:spPr>
          <a:xfrm>
            <a:off x="944762" y="3086100"/>
            <a:ext cx="4423767" cy="5717382"/>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a:extLst>
              <a:ext uri="{FF2B5EF4-FFF2-40B4-BE49-F238E27FC236}">
                <a16:creationId xmlns:a16="http://schemas.microsoft.com/office/drawing/2014/main" id="{05B81145-0F61-47BB-9A17-18177264F33A}"/>
              </a:ext>
            </a:extLst>
          </p:cNvPr>
          <p:cNvSpPr>
            <a:spLocks noGrp="1"/>
          </p:cNvSpPr>
          <p:nvPr>
            <p:ph type="dt" sz="half" idx="10"/>
          </p:nvPr>
        </p:nvSpPr>
        <p:spPr/>
        <p:txBody>
          <a:bodyPr/>
          <a:lstStyle/>
          <a:p>
            <a:fld id="{1D8BD707-D9CF-40AE-B4C6-C98DA3205C09}" type="datetimeFigureOut">
              <a:rPr lang="en-US" smtClean="0"/>
              <a:t>5/9/2023</a:t>
            </a:fld>
            <a:endParaRPr lang="en-US"/>
          </a:p>
        </p:txBody>
      </p:sp>
      <p:sp>
        <p:nvSpPr>
          <p:cNvPr id="6" name="Footer Placeholder 5">
            <a:extLst>
              <a:ext uri="{FF2B5EF4-FFF2-40B4-BE49-F238E27FC236}">
                <a16:creationId xmlns:a16="http://schemas.microsoft.com/office/drawing/2014/main" id="{08FD627A-E5E4-4315-87DC-84FCF8688A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947916-A27D-47C7-AAF6-C9EC296462D0}"/>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727465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0457C5-654B-4371-9F43-56D72E51A364}"/>
              </a:ext>
            </a:extLst>
          </p:cNvPr>
          <p:cNvSpPr>
            <a:spLocks noGrp="1"/>
          </p:cNvSpPr>
          <p:nvPr>
            <p:ph type="title"/>
          </p:nvPr>
        </p:nvSpPr>
        <p:spPr>
          <a:xfrm>
            <a:off x="942975" y="547688"/>
            <a:ext cx="1183005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B297A7-52F3-48B4-9264-8CC8E49F379D}"/>
              </a:ext>
            </a:extLst>
          </p:cNvPr>
          <p:cNvSpPr>
            <a:spLocks noGrp="1"/>
          </p:cNvSpPr>
          <p:nvPr>
            <p:ph type="body" idx="1"/>
          </p:nvPr>
        </p:nvSpPr>
        <p:spPr>
          <a:xfrm>
            <a:off x="942975" y="2738438"/>
            <a:ext cx="1183005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E4A40D-D0F8-464D-AD89-1608E4DC65FB}"/>
              </a:ext>
            </a:extLst>
          </p:cNvPr>
          <p:cNvSpPr>
            <a:spLocks noGrp="1"/>
          </p:cNvSpPr>
          <p:nvPr>
            <p:ph type="dt" sz="half" idx="2"/>
          </p:nvPr>
        </p:nvSpPr>
        <p:spPr>
          <a:xfrm>
            <a:off x="942975" y="9534526"/>
            <a:ext cx="3086100" cy="547688"/>
          </a:xfrm>
          <a:prstGeom prst="rect">
            <a:avLst/>
          </a:prstGeom>
        </p:spPr>
        <p:txBody>
          <a:bodyPr vert="horz" lIns="91440" tIns="45720" rIns="91440" bIns="45720" rtlCol="0" anchor="ctr"/>
          <a:lstStyle>
            <a:lvl1pPr algn="l">
              <a:defRPr sz="1350">
                <a:solidFill>
                  <a:schemeClr val="tx1">
                    <a:tint val="75000"/>
                  </a:schemeClr>
                </a:solidFill>
              </a:defRPr>
            </a:lvl1pPr>
          </a:lstStyle>
          <a:p>
            <a:fld id="{1D8BD707-D9CF-40AE-B4C6-C98DA3205C09}" type="datetimeFigureOut">
              <a:rPr lang="en-US" smtClean="0"/>
              <a:t>5/9/2023</a:t>
            </a:fld>
            <a:endParaRPr lang="en-US"/>
          </a:p>
        </p:txBody>
      </p:sp>
      <p:sp>
        <p:nvSpPr>
          <p:cNvPr id="5" name="Footer Placeholder 4">
            <a:extLst>
              <a:ext uri="{FF2B5EF4-FFF2-40B4-BE49-F238E27FC236}">
                <a16:creationId xmlns:a16="http://schemas.microsoft.com/office/drawing/2014/main" id="{9C088B49-B6B0-4E57-9886-AFAE31759DD9}"/>
              </a:ext>
            </a:extLst>
          </p:cNvPr>
          <p:cNvSpPr>
            <a:spLocks noGrp="1"/>
          </p:cNvSpPr>
          <p:nvPr>
            <p:ph type="ftr" sz="quarter" idx="3"/>
          </p:nvPr>
        </p:nvSpPr>
        <p:spPr>
          <a:xfrm>
            <a:off x="4543425" y="9534526"/>
            <a:ext cx="4629150" cy="547688"/>
          </a:xfrm>
          <a:prstGeom prst="rect">
            <a:avLst/>
          </a:prstGeom>
        </p:spPr>
        <p:txBody>
          <a:bodyPr vert="horz" lIns="91440" tIns="45720" rIns="91440" bIns="45720" rtlCol="0" anchor="ctr"/>
          <a:lstStyle>
            <a:lvl1pPr algn="ctr">
              <a:defRPr sz="135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89127B-1869-45FF-97C7-315801115887}"/>
              </a:ext>
            </a:extLst>
          </p:cNvPr>
          <p:cNvSpPr>
            <a:spLocks noGrp="1"/>
          </p:cNvSpPr>
          <p:nvPr>
            <p:ph type="sldNum" sz="quarter" idx="4"/>
          </p:nvPr>
        </p:nvSpPr>
        <p:spPr>
          <a:xfrm>
            <a:off x="9686925" y="9534526"/>
            <a:ext cx="3086100" cy="547688"/>
          </a:xfrm>
          <a:prstGeom prst="rect">
            <a:avLst/>
          </a:prstGeom>
        </p:spPr>
        <p:txBody>
          <a:bodyPr vert="horz" lIns="91440" tIns="45720" rIns="91440" bIns="45720" rtlCol="0" anchor="ctr"/>
          <a:lstStyle>
            <a:lvl1pPr algn="r">
              <a:defRPr sz="1350">
                <a:solidFill>
                  <a:schemeClr val="tx1">
                    <a:tint val="75000"/>
                  </a:schemeClr>
                </a:solidFill>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379153832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9" r:id="rId12"/>
  </p:sldLayoutIdLst>
  <p:txStyles>
    <p:titleStyle>
      <a:lvl1pPr algn="l" defTabSz="1028700" rtl="0" eaLnBrk="1" latinLnBrk="0" hangingPunct="1">
        <a:lnSpc>
          <a:spcPct val="90000"/>
        </a:lnSpc>
        <a:spcBef>
          <a:spcPct val="0"/>
        </a:spcBef>
        <a:buNone/>
        <a:defRPr sz="4950" kern="1200">
          <a:solidFill>
            <a:schemeClr val="tx1"/>
          </a:solidFill>
          <a:latin typeface="+mj-lt"/>
          <a:ea typeface="+mj-ea"/>
          <a:cs typeface="+mj-cs"/>
        </a:defRPr>
      </a:lvl1pPr>
    </p:titleStyle>
    <p:bodyStyle>
      <a:lvl1pPr marL="257175" indent="-257175" algn="l" defTabSz="1028700" rtl="0" eaLnBrk="1" latinLnBrk="0" hangingPunct="1">
        <a:lnSpc>
          <a:spcPct val="90000"/>
        </a:lnSpc>
        <a:spcBef>
          <a:spcPts val="1125"/>
        </a:spcBef>
        <a:buFont typeface="Arial" panose="020B0604020202020204" pitchFamily="34" charset="0"/>
        <a:buChar char="•"/>
        <a:defRPr sz="3150" kern="1200">
          <a:solidFill>
            <a:schemeClr val="tx1"/>
          </a:solidFill>
          <a:latin typeface="+mn-lt"/>
          <a:ea typeface="+mn-ea"/>
          <a:cs typeface="+mn-cs"/>
        </a:defRPr>
      </a:lvl1pPr>
      <a:lvl2pPr marL="771525" indent="-257175" algn="l" defTabSz="1028700" rtl="0" eaLnBrk="1" latinLnBrk="0" hangingPunct="1">
        <a:lnSpc>
          <a:spcPct val="90000"/>
        </a:lnSpc>
        <a:spcBef>
          <a:spcPts val="563"/>
        </a:spcBef>
        <a:buFont typeface="Arial" panose="020B0604020202020204" pitchFamily="34" charset="0"/>
        <a:buChar char="•"/>
        <a:defRPr sz="2700" kern="1200">
          <a:solidFill>
            <a:schemeClr val="tx1"/>
          </a:solidFill>
          <a:latin typeface="+mn-lt"/>
          <a:ea typeface="+mn-ea"/>
          <a:cs typeface="+mn-cs"/>
        </a:defRPr>
      </a:lvl2pPr>
      <a:lvl3pPr marL="1285875" indent="-257175" algn="l" defTabSz="1028700" rtl="0" eaLnBrk="1" latinLnBrk="0" hangingPunct="1">
        <a:lnSpc>
          <a:spcPct val="90000"/>
        </a:lnSpc>
        <a:spcBef>
          <a:spcPts val="563"/>
        </a:spcBef>
        <a:buFont typeface="Arial" panose="020B0604020202020204" pitchFamily="34" charset="0"/>
        <a:buChar char="•"/>
        <a:defRPr sz="2250" kern="1200">
          <a:solidFill>
            <a:schemeClr val="tx1"/>
          </a:solidFill>
          <a:latin typeface="+mn-lt"/>
          <a:ea typeface="+mn-ea"/>
          <a:cs typeface="+mn-cs"/>
        </a:defRPr>
      </a:lvl3pPr>
      <a:lvl4pPr marL="18002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4pPr>
      <a:lvl5pPr marL="23145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p:bodyStyle>
    <p:otherStyle>
      <a:defPPr>
        <a:defRPr lang="en-US"/>
      </a:defPPr>
      <a:lvl1pPr marL="0" algn="l" defTabSz="1028700" rtl="0" eaLnBrk="1" latinLnBrk="0" hangingPunct="1">
        <a:defRPr sz="2025" kern="1200">
          <a:solidFill>
            <a:schemeClr val="tx1"/>
          </a:solidFill>
          <a:latin typeface="+mn-lt"/>
          <a:ea typeface="+mn-ea"/>
          <a:cs typeface="+mn-cs"/>
        </a:defRPr>
      </a:lvl1pPr>
      <a:lvl2pPr marL="514350" algn="l" defTabSz="1028700" rtl="0" eaLnBrk="1" latinLnBrk="0" hangingPunct="1">
        <a:defRPr sz="2025" kern="1200">
          <a:solidFill>
            <a:schemeClr val="tx1"/>
          </a:solidFill>
          <a:latin typeface="+mn-lt"/>
          <a:ea typeface="+mn-ea"/>
          <a:cs typeface="+mn-cs"/>
        </a:defRPr>
      </a:lvl2pPr>
      <a:lvl3pPr marL="1028700" algn="l" defTabSz="1028700" rtl="0" eaLnBrk="1" latinLnBrk="0" hangingPunct="1">
        <a:defRPr sz="2025" kern="1200">
          <a:solidFill>
            <a:schemeClr val="tx1"/>
          </a:solidFill>
          <a:latin typeface="+mn-lt"/>
          <a:ea typeface="+mn-ea"/>
          <a:cs typeface="+mn-cs"/>
        </a:defRPr>
      </a:lvl3pPr>
      <a:lvl4pPr marL="1543050" algn="l" defTabSz="1028700" rtl="0" eaLnBrk="1" latinLnBrk="0" hangingPunct="1">
        <a:defRPr sz="2025" kern="1200">
          <a:solidFill>
            <a:schemeClr val="tx1"/>
          </a:solidFill>
          <a:latin typeface="+mn-lt"/>
          <a:ea typeface="+mn-ea"/>
          <a:cs typeface="+mn-cs"/>
        </a:defRPr>
      </a:lvl4pPr>
      <a:lvl5pPr marL="2057400" algn="l" defTabSz="1028700" rtl="0" eaLnBrk="1" latinLnBrk="0" hangingPunct="1">
        <a:defRPr sz="2025" kern="1200">
          <a:solidFill>
            <a:schemeClr val="tx1"/>
          </a:solidFill>
          <a:latin typeface="+mn-lt"/>
          <a:ea typeface="+mn-ea"/>
          <a:cs typeface="+mn-cs"/>
        </a:defRPr>
      </a:lvl5pPr>
      <a:lvl6pPr marL="2571750" algn="l" defTabSz="1028700" rtl="0" eaLnBrk="1" latinLnBrk="0" hangingPunct="1">
        <a:defRPr sz="2025" kern="1200">
          <a:solidFill>
            <a:schemeClr val="tx1"/>
          </a:solidFill>
          <a:latin typeface="+mn-lt"/>
          <a:ea typeface="+mn-ea"/>
          <a:cs typeface="+mn-cs"/>
        </a:defRPr>
      </a:lvl6pPr>
      <a:lvl7pPr marL="3086100" algn="l" defTabSz="1028700" rtl="0" eaLnBrk="1" latinLnBrk="0" hangingPunct="1">
        <a:defRPr sz="2025" kern="1200">
          <a:solidFill>
            <a:schemeClr val="tx1"/>
          </a:solidFill>
          <a:latin typeface="+mn-lt"/>
          <a:ea typeface="+mn-ea"/>
          <a:cs typeface="+mn-cs"/>
        </a:defRPr>
      </a:lvl7pPr>
      <a:lvl8pPr marL="3600450" algn="l" defTabSz="1028700" rtl="0" eaLnBrk="1" latinLnBrk="0" hangingPunct="1">
        <a:defRPr sz="2025" kern="1200">
          <a:solidFill>
            <a:schemeClr val="tx1"/>
          </a:solidFill>
          <a:latin typeface="+mn-lt"/>
          <a:ea typeface="+mn-ea"/>
          <a:cs typeface="+mn-cs"/>
        </a:defRPr>
      </a:lvl8pPr>
      <a:lvl9pPr marL="4114800" algn="l" defTabSz="1028700" rtl="0" eaLnBrk="1" latinLnBrk="0" hangingPunct="1">
        <a:defRPr sz="20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kcM9u4heDVk?start=3&amp;feature=oembed" TargetMode="Externa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pexels.com/photo/collection-of-construction-safety-helmet-3807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pexels.com/photo/collection-of-construction-safety-helmet-3807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pexels.com/photo/collection-of-construction-safety-helmet-38070/" TargetMode="Externa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gipkgNBuiis?start=47&amp;feature=oembed" TargetMode="Externa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www.pexels.com/photo/collection-of-construction-safety-helmet-3807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www.blogdopaulus.com/2013/04/a-importancia-da-utilizacao-dos-oculos.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shootingparrots.co.uk/2012/05/31/shouldnt-have-gone-to-specsaver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8.gif"/><Relationship Id="rId4" Type="http://schemas.openxmlformats.org/officeDocument/2006/relationships/image" Target="../media/image17.gif"/></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www.shroomery.org/forums/showflat.php/Number/24202746"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flickr.com/photos/53359511@N00/626089222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pxhere.com/en/photo/1329822" TargetMode="Externa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https://www.youtube.com/embed/LjvCkQEIf9Y?start=30&amp;feature=oembed" TargetMode="Externa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ideo" Target="https://www.youtube.com/embed/Vm_drLlcW9A?feature=oembed" TargetMode="External"/><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hyperlink" Target="https://pixabay.com/en/ear-protection-hearing-earphones-98599/" TargetMode="External"/></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7.png"/><Relationship Id="rId7" Type="http://schemas.openxmlformats.org/officeDocument/2006/relationships/image" Target="../media/image29.png"/><Relationship Id="rId12" Type="http://schemas.microsoft.com/office/2007/relationships/hdphoto" Target="../media/hdphoto4.wdp"/><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31.png"/><Relationship Id="rId5" Type="http://schemas.openxmlformats.org/officeDocument/2006/relationships/image" Target="../media/image28.png"/><Relationship Id="rId10" Type="http://schemas.microsoft.com/office/2007/relationships/hdphoto" Target="../media/hdphoto3.wdp"/><Relationship Id="rId4" Type="http://schemas.openxmlformats.org/officeDocument/2006/relationships/hyperlink" Target="https://openclipart.org/detail/211198/protect-your-ears" TargetMode="External"/><Relationship Id="rId9"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pxhere.com/en/photo/477555"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pexels.com/photo/photo-of-two-people-shakehands-2058130/"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en.wikipedia.org/wiki/Combat_boot"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www.pexels.com/photo/standing-shoes-hiking-hiker-12095/"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commons.wikimedia.org/wiki/File:Sievi_Boots_(2).jpg" TargetMode="Externa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ideo" Target="https://www.youtube.com/embed/OfgBJlLAbK4?feature=oembed" TargetMode="External"/><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pxhere.com/en/photo/513192"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biz.libretexts.org/Courses/Lumen_Learning/Book:_Human_Resources_Management_(Lumen)/08:_Module_5:_Workforce_Planning/08.14:_Putting_It_Together:_Workforce_Planning"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publicdomainpictures.net/view-image.php?image=8178&amp;picture=rusty-keys&amp;large=1"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u7DtdfMuYT8?feature=oembed" TargetMode="Externa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object 2"/>
          <p:cNvSpPr/>
          <p:nvPr/>
        </p:nvSpPr>
        <p:spPr>
          <a:xfrm>
            <a:off x="0" y="1285875"/>
            <a:ext cx="13716000" cy="5832157"/>
          </a:xfrm>
          <a:custGeom>
            <a:avLst/>
            <a:gdLst/>
            <a:ahLst/>
            <a:cxnLst/>
            <a:rect l="l" t="t" r="r" b="b"/>
            <a:pathLst>
              <a:path w="18288000" h="7776209">
                <a:moveTo>
                  <a:pt x="0" y="7775887"/>
                </a:moveTo>
                <a:lnTo>
                  <a:pt x="18287998" y="7775887"/>
                </a:lnTo>
                <a:lnTo>
                  <a:pt x="18287998" y="0"/>
                </a:lnTo>
                <a:lnTo>
                  <a:pt x="0" y="0"/>
                </a:lnTo>
                <a:lnTo>
                  <a:pt x="0" y="7775887"/>
                </a:lnTo>
                <a:close/>
              </a:path>
            </a:pathLst>
          </a:custGeom>
          <a:solidFill>
            <a:srgbClr val="B0A278"/>
          </a:solidFill>
        </p:spPr>
        <p:txBody>
          <a:bodyPr wrap="square" lIns="0" tIns="0" rIns="0" bIns="0" rtlCol="0"/>
          <a:lstStyle/>
          <a:p>
            <a:endParaRPr sz="1350"/>
          </a:p>
        </p:txBody>
      </p:sp>
      <p:sp>
        <p:nvSpPr>
          <p:cNvPr id="6" name="object 6"/>
          <p:cNvSpPr txBox="1">
            <a:spLocks noGrp="1"/>
          </p:cNvSpPr>
          <p:nvPr>
            <p:ph type="title"/>
          </p:nvPr>
        </p:nvSpPr>
        <p:spPr>
          <a:xfrm>
            <a:off x="762001" y="3033362"/>
            <a:ext cx="12344399" cy="2378696"/>
          </a:xfrm>
          <a:prstGeom prst="rect">
            <a:avLst/>
          </a:prstGeom>
        </p:spPr>
        <p:txBody>
          <a:bodyPr vert="horz" wrap="square" lIns="0" tIns="120491" rIns="0" bIns="0" rtlCol="0">
            <a:spAutoFit/>
          </a:bodyPr>
          <a:lstStyle/>
          <a:p>
            <a:pPr marL="9525" marR="3810">
              <a:lnSpc>
                <a:spcPts val="8775"/>
              </a:lnSpc>
              <a:spcBef>
                <a:spcPts val="949"/>
              </a:spcBef>
            </a:pPr>
            <a:r>
              <a:rPr lang="en-US" sz="7950" spc="570">
                <a:solidFill>
                  <a:srgbClr val="1B263C"/>
                </a:solidFill>
              </a:rPr>
              <a:t>Personal Protective Equipment (PPE)</a:t>
            </a:r>
          </a:p>
        </p:txBody>
      </p:sp>
      <p:pic>
        <p:nvPicPr>
          <p:cNvPr id="7" name="object 7"/>
          <p:cNvPicPr/>
          <p:nvPr/>
        </p:nvPicPr>
        <p:blipFill>
          <a:blip r:embed="rId3" cstate="print"/>
          <a:stretch>
            <a:fillRect/>
          </a:stretch>
        </p:blipFill>
        <p:spPr>
          <a:xfrm>
            <a:off x="805697" y="5590303"/>
            <a:ext cx="6257924" cy="221456"/>
          </a:xfrm>
          <a:prstGeom prst="rect">
            <a:avLst/>
          </a:prstGeom>
        </p:spPr>
      </p:pic>
      <p:sp>
        <p:nvSpPr>
          <p:cNvPr id="10" name="object 10"/>
          <p:cNvSpPr txBox="1"/>
          <p:nvPr/>
        </p:nvSpPr>
        <p:spPr>
          <a:xfrm>
            <a:off x="805696" y="6268465"/>
            <a:ext cx="3461504" cy="563616"/>
          </a:xfrm>
          <a:prstGeom prst="rect">
            <a:avLst/>
          </a:prstGeom>
        </p:spPr>
        <p:txBody>
          <a:bodyPr vert="horz" wrap="square" lIns="0" tIns="9525" rIns="0" bIns="0" rtlCol="0" anchor="t">
            <a:spAutoFit/>
          </a:bodyPr>
          <a:lstStyle/>
          <a:p>
            <a:pPr marL="9525">
              <a:spcBef>
                <a:spcPts val="75"/>
              </a:spcBef>
            </a:pPr>
            <a:r>
              <a:rPr lang="en-US" sz="3600" spc="26">
                <a:solidFill>
                  <a:srgbClr val="1B263C"/>
                </a:solidFill>
                <a:latin typeface="Tahoma"/>
                <a:cs typeface="Tahoma"/>
              </a:rPr>
              <a:t>March 2022</a:t>
            </a:r>
            <a:endParaRPr sz="3600">
              <a:latin typeface="Tahoma"/>
              <a:cs typeface="Tahoma"/>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1A27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9D128-1B66-42C4-92EC-D50E97BF7271}"/>
              </a:ext>
            </a:extLst>
          </p:cNvPr>
          <p:cNvSpPr>
            <a:spLocks noGrp="1"/>
          </p:cNvSpPr>
          <p:nvPr>
            <p:ph type="title"/>
          </p:nvPr>
        </p:nvSpPr>
        <p:spPr>
          <a:xfrm>
            <a:off x="0" y="571501"/>
            <a:ext cx="11830050" cy="1066800"/>
          </a:xfrm>
          <a:solidFill>
            <a:schemeClr val="tx2">
              <a:lumMod val="50000"/>
            </a:schemeClr>
          </a:solidFill>
        </p:spPr>
        <p:txBody>
          <a:bodyPr vert="horz" lIns="91440" tIns="45720" rIns="91440" bIns="45720" rtlCol="0" anchor="ctr">
            <a:normAutofit/>
          </a:bodyPr>
          <a:lstStyle/>
          <a:p>
            <a:pPr algn="l"/>
            <a:r>
              <a:rPr lang="en-US" b="0" i="0">
                <a:solidFill>
                  <a:schemeClr val="bg1"/>
                </a:solidFill>
                <a:effectLst/>
                <a:latin typeface="Roboto" panose="02000000000000000000" pitchFamily="2" charset="0"/>
              </a:rPr>
              <a:t>PPE Video</a:t>
            </a:r>
          </a:p>
        </p:txBody>
      </p:sp>
      <p:pic>
        <p:nvPicPr>
          <p:cNvPr id="5" name="Online Media 4" title="Personal Protective Equipment (PPE)">
            <a:hlinkClick r:id="" action="ppaction://media"/>
            <a:extLst>
              <a:ext uri="{FF2B5EF4-FFF2-40B4-BE49-F238E27FC236}">
                <a16:creationId xmlns:a16="http://schemas.microsoft.com/office/drawing/2014/main" id="{74AFAC23-C00F-4CB6-8178-0C294ABF7291}"/>
              </a:ext>
            </a:extLst>
          </p:cNvPr>
          <p:cNvPicPr>
            <a:picLocks noGrp="1" noRot="1" noChangeAspect="1"/>
          </p:cNvPicPr>
          <p:nvPr>
            <p:ph idx="1"/>
            <a:videoFile r:link="rId1"/>
          </p:nvPr>
        </p:nvPicPr>
        <p:blipFill>
          <a:blip r:embed="rId4"/>
          <a:stretch>
            <a:fillRect/>
          </a:stretch>
        </p:blipFill>
        <p:spPr>
          <a:xfrm>
            <a:off x="942975" y="2492375"/>
            <a:ext cx="11830050" cy="6683375"/>
          </a:xfrm>
          <a:prstGeom prst="rect">
            <a:avLst/>
          </a:prstGeom>
        </p:spPr>
      </p:pic>
    </p:spTree>
    <p:extLst>
      <p:ext uri="{BB962C8B-B14F-4D97-AF65-F5344CB8AC3E}">
        <p14:creationId xmlns:p14="http://schemas.microsoft.com/office/powerpoint/2010/main" val="4038263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9000"/>
            <a:lum/>
            <a:extLst>
              <a:ext uri="{837473B0-CC2E-450A-ABE3-18F120FF3D39}">
                <a1611:picAttrSrcUrl xmlns:a1611="http://schemas.microsoft.com/office/drawing/2016/11/main" r:id="rId4"/>
              </a:ext>
            </a:extLst>
          </a:blip>
          <a:srcRect/>
          <a:stretch>
            <a:fillRect l="-7000" r="-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647700"/>
            <a:ext cx="11934825" cy="1166812"/>
          </a:xfrm>
          <a:solidFill>
            <a:schemeClr val="tx2">
              <a:lumMod val="50000"/>
            </a:schemeClr>
          </a:solidFill>
        </p:spPr>
        <p:txBody>
          <a:bodyPr vert="horz" lIns="91440" tIns="45720" rIns="91440" bIns="45720" rtlCol="0" anchor="ctr">
            <a:normAutofit/>
          </a:bodyPr>
          <a:lstStyle/>
          <a:p>
            <a:r>
              <a:rPr lang="en-US">
                <a:solidFill>
                  <a:schemeClr val="bg1"/>
                </a:solidFill>
              </a:rPr>
              <a:t>Types of PPE: </a:t>
            </a:r>
            <a:r>
              <a:rPr lang="en-US" sz="5400">
                <a:solidFill>
                  <a:schemeClr val="bg1"/>
                </a:solidFill>
              </a:rPr>
              <a:t>Head Protection</a:t>
            </a:r>
            <a:endParaRPr lang="en-US">
              <a:solidFill>
                <a:schemeClr val="bg1"/>
              </a:solidFill>
            </a:endParaRPr>
          </a:p>
        </p:txBody>
      </p:sp>
      <p:sp>
        <p:nvSpPr>
          <p:cNvPr id="3" name="Content Placeholder 2">
            <a:extLst>
              <a:ext uri="{FF2B5EF4-FFF2-40B4-BE49-F238E27FC236}">
                <a16:creationId xmlns:a16="http://schemas.microsoft.com/office/drawing/2014/main" id="{04490B0E-8794-4CC8-AABA-D462D874D568}"/>
              </a:ext>
            </a:extLst>
          </p:cNvPr>
          <p:cNvSpPr>
            <a:spLocks noGrp="1"/>
          </p:cNvSpPr>
          <p:nvPr>
            <p:ph idx="1"/>
          </p:nvPr>
        </p:nvSpPr>
        <p:spPr>
          <a:xfrm>
            <a:off x="942975" y="2738438"/>
            <a:ext cx="11830050" cy="6527007"/>
          </a:xfrm>
        </p:spPr>
        <p:txBody>
          <a:bodyPr>
            <a:normAutofit/>
          </a:bodyPr>
          <a:lstStyle/>
          <a:p>
            <a:r>
              <a:rPr lang="en-US" sz="4800"/>
              <a:t>Frequent causes of head injuries</a:t>
            </a:r>
          </a:p>
          <a:p>
            <a:pPr lvl="1"/>
            <a:r>
              <a:rPr lang="en-US" sz="4800"/>
              <a:t>Falling objects from above striking on the head; </a:t>
            </a:r>
          </a:p>
          <a:p>
            <a:pPr lvl="1"/>
            <a:r>
              <a:rPr lang="en-US" sz="4800"/>
              <a:t>Bump head against fixed objects, such as exposed pipes or beams; or </a:t>
            </a:r>
          </a:p>
          <a:p>
            <a:pPr lvl="1"/>
            <a:r>
              <a:rPr lang="en-US" sz="4800"/>
              <a:t>Accidental head contact with electrical hazards. </a:t>
            </a:r>
            <a:endParaRPr lang="en-US" sz="4800" b="1"/>
          </a:p>
        </p:txBody>
      </p:sp>
    </p:spTree>
    <p:extLst>
      <p:ext uri="{BB962C8B-B14F-4D97-AF65-F5344CB8AC3E}">
        <p14:creationId xmlns:p14="http://schemas.microsoft.com/office/powerpoint/2010/main" val="2669945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
                                            <p:txEl>
                                              <p:pRg st="2" end="2"/>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p:cTn id="2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9000"/>
            <a:lum/>
            <a:extLst>
              <a:ext uri="{837473B0-CC2E-450A-ABE3-18F120FF3D39}">
                <a1611:picAttrSrcUrl xmlns:a1611="http://schemas.microsoft.com/office/drawing/2016/11/main" r:id="rId4"/>
              </a:ext>
            </a:extLst>
          </a:blip>
          <a:srcRect/>
          <a:stretch>
            <a:fillRect l="-7000" r="-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647700"/>
            <a:ext cx="11934825" cy="1166812"/>
          </a:xfrm>
          <a:solidFill>
            <a:schemeClr val="tx2">
              <a:lumMod val="50000"/>
            </a:schemeClr>
          </a:solidFill>
        </p:spPr>
        <p:txBody>
          <a:bodyPr vert="horz" lIns="91440" tIns="45720" rIns="91440" bIns="45720" rtlCol="0" anchor="ctr">
            <a:normAutofit/>
          </a:bodyPr>
          <a:lstStyle/>
          <a:p>
            <a:r>
              <a:rPr lang="en-US">
                <a:solidFill>
                  <a:schemeClr val="bg1"/>
                </a:solidFill>
              </a:rPr>
              <a:t>Types of PPE: Head Protection</a:t>
            </a:r>
          </a:p>
        </p:txBody>
      </p:sp>
      <p:sp>
        <p:nvSpPr>
          <p:cNvPr id="3" name="Content Placeholder 2">
            <a:extLst>
              <a:ext uri="{FF2B5EF4-FFF2-40B4-BE49-F238E27FC236}">
                <a16:creationId xmlns:a16="http://schemas.microsoft.com/office/drawing/2014/main" id="{04490B0E-8794-4CC8-AABA-D462D874D568}"/>
              </a:ext>
            </a:extLst>
          </p:cNvPr>
          <p:cNvSpPr>
            <a:spLocks noGrp="1"/>
          </p:cNvSpPr>
          <p:nvPr>
            <p:ph idx="1"/>
          </p:nvPr>
        </p:nvSpPr>
        <p:spPr>
          <a:xfrm>
            <a:off x="942974" y="2738438"/>
            <a:ext cx="11934825" cy="6900862"/>
          </a:xfrm>
        </p:spPr>
        <p:txBody>
          <a:bodyPr>
            <a:normAutofit/>
          </a:bodyPr>
          <a:lstStyle/>
          <a:p>
            <a:pPr marL="0" indent="0">
              <a:buNone/>
            </a:pPr>
            <a:r>
              <a:rPr lang="en-US" sz="4800" b="1"/>
              <a:t>Head protection:</a:t>
            </a:r>
          </a:p>
          <a:p>
            <a:r>
              <a:rPr lang="en-US" sz="4800"/>
              <a:t>Your head is a very delicate part of your body. </a:t>
            </a:r>
          </a:p>
          <a:p>
            <a:r>
              <a:rPr lang="en-US" sz="4800"/>
              <a:t>Injuries to the head are very serious. For this reason, head protection and safety are very important.</a:t>
            </a:r>
          </a:p>
          <a:p>
            <a:endParaRPr lang="en-US" sz="4800"/>
          </a:p>
        </p:txBody>
      </p:sp>
    </p:spTree>
    <p:extLst>
      <p:ext uri="{BB962C8B-B14F-4D97-AF65-F5344CB8AC3E}">
        <p14:creationId xmlns:p14="http://schemas.microsoft.com/office/powerpoint/2010/main" val="3288004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9000"/>
            <a:lum/>
            <a:extLst>
              <a:ext uri="{837473B0-CC2E-450A-ABE3-18F120FF3D39}">
                <a1611:picAttrSrcUrl xmlns:a1611="http://schemas.microsoft.com/office/drawing/2016/11/main" r:id="rId4"/>
              </a:ext>
            </a:extLst>
          </a:blip>
          <a:srcRect/>
          <a:stretch>
            <a:fillRect l="-7000" r="-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647700"/>
            <a:ext cx="11934825" cy="1166812"/>
          </a:xfrm>
          <a:solidFill>
            <a:schemeClr val="tx2">
              <a:lumMod val="50000"/>
            </a:schemeClr>
          </a:solidFill>
        </p:spPr>
        <p:txBody>
          <a:bodyPr vert="horz" lIns="91440" tIns="45720" rIns="91440" bIns="45720" rtlCol="0" anchor="ctr">
            <a:normAutofit/>
          </a:bodyPr>
          <a:lstStyle/>
          <a:p>
            <a:r>
              <a:rPr lang="en-US">
                <a:solidFill>
                  <a:schemeClr val="bg1"/>
                </a:solidFill>
              </a:rPr>
              <a:t>Types of PPE: Head Protection</a:t>
            </a:r>
          </a:p>
        </p:txBody>
      </p:sp>
      <p:sp>
        <p:nvSpPr>
          <p:cNvPr id="3" name="Content Placeholder 2">
            <a:extLst>
              <a:ext uri="{FF2B5EF4-FFF2-40B4-BE49-F238E27FC236}">
                <a16:creationId xmlns:a16="http://schemas.microsoft.com/office/drawing/2014/main" id="{04490B0E-8794-4CC8-AABA-D462D874D568}"/>
              </a:ext>
            </a:extLst>
          </p:cNvPr>
          <p:cNvSpPr>
            <a:spLocks noGrp="1"/>
          </p:cNvSpPr>
          <p:nvPr>
            <p:ph idx="1"/>
          </p:nvPr>
        </p:nvSpPr>
        <p:spPr>
          <a:xfrm>
            <a:off x="457201" y="2247900"/>
            <a:ext cx="12368212" cy="7620000"/>
          </a:xfrm>
        </p:spPr>
        <p:txBody>
          <a:bodyPr>
            <a:normAutofit fontScale="85000" lnSpcReduction="20000"/>
          </a:bodyPr>
          <a:lstStyle/>
          <a:p>
            <a:pPr lvl="1"/>
            <a:r>
              <a:rPr lang="en-US" sz="4400"/>
              <a:t>CLASS G (General)</a:t>
            </a:r>
          </a:p>
          <a:p>
            <a:pPr lvl="2"/>
            <a:r>
              <a:rPr lang="en-US" sz="4400"/>
              <a:t>Protect against impact, penetration</a:t>
            </a:r>
          </a:p>
          <a:p>
            <a:pPr lvl="2"/>
            <a:r>
              <a:rPr lang="en-US" sz="4400"/>
              <a:t>Low-voltage electrical protection (proof-tested to 2,200 volts)</a:t>
            </a:r>
          </a:p>
          <a:p>
            <a:pPr marL="1028700" lvl="2" indent="0">
              <a:buNone/>
            </a:pPr>
            <a:endParaRPr lang="en-US" sz="4400"/>
          </a:p>
          <a:p>
            <a:pPr lvl="1"/>
            <a:r>
              <a:rPr lang="en-US" sz="4400"/>
              <a:t>CLASS E (Electrical)</a:t>
            </a:r>
          </a:p>
          <a:p>
            <a:pPr lvl="2"/>
            <a:r>
              <a:rPr lang="en-US" sz="4400"/>
              <a:t>Designed for electrical/utility work</a:t>
            </a:r>
          </a:p>
          <a:p>
            <a:pPr lvl="2"/>
            <a:r>
              <a:rPr lang="en-US" sz="4400"/>
              <a:t>Protect against falling objects, impact</a:t>
            </a:r>
          </a:p>
          <a:p>
            <a:pPr lvl="2"/>
            <a:r>
              <a:rPr lang="en-US" sz="4400"/>
              <a:t>Electrical protection against high-voltage </a:t>
            </a:r>
            <a:br>
              <a:rPr lang="en-US" sz="4400"/>
            </a:br>
            <a:r>
              <a:rPr lang="en-US" sz="4400"/>
              <a:t>(proof-tested to 20,000 volts)</a:t>
            </a:r>
          </a:p>
          <a:p>
            <a:pPr lvl="2"/>
            <a:endParaRPr lang="en-US" sz="4400"/>
          </a:p>
          <a:p>
            <a:pPr lvl="1"/>
            <a:r>
              <a:rPr lang="en-US" sz="4850"/>
              <a:t>CLASS C (Conductive)</a:t>
            </a:r>
          </a:p>
          <a:p>
            <a:pPr lvl="2"/>
            <a:r>
              <a:rPr lang="en-US" sz="4400"/>
              <a:t>Designed for comfort; offers limited protection</a:t>
            </a:r>
          </a:p>
          <a:p>
            <a:pPr lvl="2"/>
            <a:r>
              <a:rPr lang="en-US" sz="4400"/>
              <a:t>Protects heads that may bump against fixed objects</a:t>
            </a:r>
          </a:p>
          <a:p>
            <a:pPr lvl="2"/>
            <a:r>
              <a:rPr lang="en-US" sz="4400"/>
              <a:t>Does not protect against falling objects or electrical hazards</a:t>
            </a:r>
            <a:endParaRPr lang="en-US" sz="4800"/>
          </a:p>
          <a:p>
            <a:pPr lvl="1"/>
            <a:endParaRPr lang="en-US" sz="5250"/>
          </a:p>
          <a:p>
            <a:endParaRPr lang="en-US" sz="4800"/>
          </a:p>
        </p:txBody>
      </p:sp>
    </p:spTree>
    <p:extLst>
      <p:ext uri="{BB962C8B-B14F-4D97-AF65-F5344CB8AC3E}">
        <p14:creationId xmlns:p14="http://schemas.microsoft.com/office/powerpoint/2010/main" val="4193987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
                                            <p:txEl>
                                              <p:pRg st="2" end="2"/>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calcmode="lin" valueType="num">
                                      <p:cBhvr>
                                        <p:cTn id="22"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4" dur="500"/>
                                        <p:tgtEl>
                                          <p:spTgt spid="3">
                                            <p:txEl>
                                              <p:pRg st="4" end="4"/>
                                            </p:txEl>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p:cTn id="2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29" dur="500"/>
                                        <p:tgtEl>
                                          <p:spTgt spid="3">
                                            <p:txEl>
                                              <p:pRg st="5" end="5"/>
                                            </p:tx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calcmode="lin" valueType="num">
                                      <p:cBhvr>
                                        <p:cTn id="32"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4" dur="500"/>
                                        <p:tgtEl>
                                          <p:spTgt spid="3">
                                            <p:txEl>
                                              <p:pRg st="6" end="6"/>
                                            </p:txEl>
                                          </p:spTgt>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p:cTn id="37"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39" dur="500"/>
                                        <p:tgtEl>
                                          <p:spTgt spid="3">
                                            <p:txEl>
                                              <p:pRg st="7" end="7"/>
                                            </p:txEl>
                                          </p:spTgt>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 calcmode="lin" valueType="num">
                                      <p:cBhvr>
                                        <p:cTn id="42"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44" dur="500"/>
                                        <p:tgtEl>
                                          <p:spTgt spid="3">
                                            <p:txEl>
                                              <p:pRg st="9" end="9"/>
                                            </p:txEl>
                                          </p:spTgt>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 calcmode="lin" valueType="num">
                                      <p:cBhvr>
                                        <p:cTn id="47" dur="5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48" dur="500" fill="hold"/>
                                        <p:tgtEl>
                                          <p:spTgt spid="3">
                                            <p:txEl>
                                              <p:pRg st="10" end="10"/>
                                            </p:txEl>
                                          </p:spTgt>
                                        </p:tgtEl>
                                        <p:attrNameLst>
                                          <p:attrName>ppt_h</p:attrName>
                                        </p:attrNameLst>
                                      </p:cBhvr>
                                      <p:tavLst>
                                        <p:tav tm="0">
                                          <p:val>
                                            <p:fltVal val="0"/>
                                          </p:val>
                                        </p:tav>
                                        <p:tav tm="100000">
                                          <p:val>
                                            <p:strVal val="#ppt_h"/>
                                          </p:val>
                                        </p:tav>
                                      </p:tavLst>
                                    </p:anim>
                                    <p:animEffect transition="in" filter="fade">
                                      <p:cBhvr>
                                        <p:cTn id="49" dur="500"/>
                                        <p:tgtEl>
                                          <p:spTgt spid="3">
                                            <p:txEl>
                                              <p:pRg st="10" end="10"/>
                                            </p:txEl>
                                          </p:spTgt>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
                                            <p:txEl>
                                              <p:pRg st="11" end="11"/>
                                            </p:txEl>
                                          </p:spTgt>
                                        </p:tgtEl>
                                        <p:attrNameLst>
                                          <p:attrName>style.visibility</p:attrName>
                                        </p:attrNameLst>
                                      </p:cBhvr>
                                      <p:to>
                                        <p:strVal val="visible"/>
                                      </p:to>
                                    </p:set>
                                    <p:anim calcmode="lin" valueType="num">
                                      <p:cBhvr>
                                        <p:cTn id="52" dur="500" fill="hold"/>
                                        <p:tgtEl>
                                          <p:spTgt spid="3">
                                            <p:txEl>
                                              <p:pRg st="11" end="11"/>
                                            </p:txEl>
                                          </p:spTgt>
                                        </p:tgtEl>
                                        <p:attrNameLst>
                                          <p:attrName>ppt_w</p:attrName>
                                        </p:attrNameLst>
                                      </p:cBhvr>
                                      <p:tavLst>
                                        <p:tav tm="0">
                                          <p:val>
                                            <p:fltVal val="0"/>
                                          </p:val>
                                        </p:tav>
                                        <p:tav tm="100000">
                                          <p:val>
                                            <p:strVal val="#ppt_w"/>
                                          </p:val>
                                        </p:tav>
                                      </p:tavLst>
                                    </p:anim>
                                    <p:anim calcmode="lin" valueType="num">
                                      <p:cBhvr>
                                        <p:cTn id="53" dur="500" fill="hold"/>
                                        <p:tgtEl>
                                          <p:spTgt spid="3">
                                            <p:txEl>
                                              <p:pRg st="11" end="11"/>
                                            </p:txEl>
                                          </p:spTgt>
                                        </p:tgtEl>
                                        <p:attrNameLst>
                                          <p:attrName>ppt_h</p:attrName>
                                        </p:attrNameLst>
                                      </p:cBhvr>
                                      <p:tavLst>
                                        <p:tav tm="0">
                                          <p:val>
                                            <p:fltVal val="0"/>
                                          </p:val>
                                        </p:tav>
                                        <p:tav tm="100000">
                                          <p:val>
                                            <p:strVal val="#ppt_h"/>
                                          </p:val>
                                        </p:tav>
                                      </p:tavLst>
                                    </p:anim>
                                    <p:animEffect transition="in" filter="fade">
                                      <p:cBhvr>
                                        <p:cTn id="54" dur="500"/>
                                        <p:tgtEl>
                                          <p:spTgt spid="3">
                                            <p:txEl>
                                              <p:pRg st="11" end="11"/>
                                            </p:txEl>
                                          </p:spTgt>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3">
                                            <p:txEl>
                                              <p:pRg st="12" end="12"/>
                                            </p:txEl>
                                          </p:spTgt>
                                        </p:tgtEl>
                                        <p:attrNameLst>
                                          <p:attrName>style.visibility</p:attrName>
                                        </p:attrNameLst>
                                      </p:cBhvr>
                                      <p:to>
                                        <p:strVal val="visible"/>
                                      </p:to>
                                    </p:set>
                                    <p:anim calcmode="lin" valueType="num">
                                      <p:cBhvr>
                                        <p:cTn id="57" dur="500" fill="hold"/>
                                        <p:tgtEl>
                                          <p:spTgt spid="3">
                                            <p:txEl>
                                              <p:pRg st="12" end="12"/>
                                            </p:txEl>
                                          </p:spTgt>
                                        </p:tgtEl>
                                        <p:attrNameLst>
                                          <p:attrName>ppt_w</p:attrName>
                                        </p:attrNameLst>
                                      </p:cBhvr>
                                      <p:tavLst>
                                        <p:tav tm="0">
                                          <p:val>
                                            <p:fltVal val="0"/>
                                          </p:val>
                                        </p:tav>
                                        <p:tav tm="100000">
                                          <p:val>
                                            <p:strVal val="#ppt_w"/>
                                          </p:val>
                                        </p:tav>
                                      </p:tavLst>
                                    </p:anim>
                                    <p:anim calcmode="lin" valueType="num">
                                      <p:cBhvr>
                                        <p:cTn id="58" dur="500" fill="hold"/>
                                        <p:tgtEl>
                                          <p:spTgt spid="3">
                                            <p:txEl>
                                              <p:pRg st="12" end="12"/>
                                            </p:txEl>
                                          </p:spTgt>
                                        </p:tgtEl>
                                        <p:attrNameLst>
                                          <p:attrName>ppt_h</p:attrName>
                                        </p:attrNameLst>
                                      </p:cBhvr>
                                      <p:tavLst>
                                        <p:tav tm="0">
                                          <p:val>
                                            <p:fltVal val="0"/>
                                          </p:val>
                                        </p:tav>
                                        <p:tav tm="100000">
                                          <p:val>
                                            <p:strVal val="#ppt_h"/>
                                          </p:val>
                                        </p:tav>
                                      </p:tavLst>
                                    </p:anim>
                                    <p:animEffect transition="in" filter="fade">
                                      <p:cBhvr>
                                        <p:cTn id="59"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1A27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9D128-1B66-42C4-92EC-D50E97BF7271}"/>
              </a:ext>
            </a:extLst>
          </p:cNvPr>
          <p:cNvSpPr>
            <a:spLocks noGrp="1"/>
          </p:cNvSpPr>
          <p:nvPr>
            <p:ph type="title"/>
          </p:nvPr>
        </p:nvSpPr>
        <p:spPr>
          <a:xfrm>
            <a:off x="0" y="571501"/>
            <a:ext cx="11830050" cy="1066800"/>
          </a:xfrm>
          <a:solidFill>
            <a:schemeClr val="tx2">
              <a:lumMod val="50000"/>
            </a:schemeClr>
          </a:solidFill>
        </p:spPr>
        <p:txBody>
          <a:bodyPr vert="horz" lIns="91440" tIns="45720" rIns="91440" bIns="45720" rtlCol="0" anchor="ctr">
            <a:normAutofit/>
          </a:bodyPr>
          <a:lstStyle/>
          <a:p>
            <a:pPr algn="l"/>
            <a:r>
              <a:rPr lang="en-US" b="0" i="0">
                <a:solidFill>
                  <a:schemeClr val="bg1"/>
                </a:solidFill>
                <a:effectLst/>
                <a:latin typeface="Roboto" panose="02000000000000000000" pitchFamily="2" charset="0"/>
              </a:rPr>
              <a:t>PPE Video</a:t>
            </a:r>
          </a:p>
        </p:txBody>
      </p:sp>
      <p:pic>
        <p:nvPicPr>
          <p:cNvPr id="14" name="Online Media 13" title="HARD HAT IMPACT TEST | Hard hat watermelon safety demonstration">
            <a:hlinkClick r:id="" action="ppaction://media"/>
            <a:extLst>
              <a:ext uri="{FF2B5EF4-FFF2-40B4-BE49-F238E27FC236}">
                <a16:creationId xmlns:a16="http://schemas.microsoft.com/office/drawing/2014/main" id="{946E23F6-AA80-4BAD-B7E2-7D20A051899C}"/>
              </a:ext>
            </a:extLst>
          </p:cNvPr>
          <p:cNvPicPr>
            <a:picLocks noGrp="1" noRot="1" noChangeAspect="1"/>
          </p:cNvPicPr>
          <p:nvPr>
            <p:ph idx="1"/>
            <a:videoFile r:link="rId1"/>
          </p:nvPr>
        </p:nvPicPr>
        <p:blipFill>
          <a:blip r:embed="rId4"/>
          <a:stretch>
            <a:fillRect/>
          </a:stretch>
        </p:blipFill>
        <p:spPr>
          <a:xfrm>
            <a:off x="2369373" y="2705100"/>
            <a:ext cx="8977254" cy="5072062"/>
          </a:xfrm>
          <a:prstGeom prst="rect">
            <a:avLst/>
          </a:prstGeom>
        </p:spPr>
      </p:pic>
    </p:spTree>
    <p:extLst>
      <p:ext uri="{BB962C8B-B14F-4D97-AF65-F5344CB8AC3E}">
        <p14:creationId xmlns:p14="http://schemas.microsoft.com/office/powerpoint/2010/main" val="3492141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3000"/>
            <a:lum/>
            <a:extLst>
              <a:ext uri="{837473B0-CC2E-450A-ABE3-18F120FF3D39}">
                <a1611:picAttrSrcUrl xmlns:a1611="http://schemas.microsoft.com/office/drawing/2016/11/main" r:id="rId4"/>
              </a:ext>
            </a:extLst>
          </a:blip>
          <a:srcRect/>
          <a:stretch>
            <a:fillRect l="-7000" r="-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647700"/>
            <a:ext cx="11934825" cy="1166812"/>
          </a:xfrm>
          <a:solidFill>
            <a:schemeClr val="tx2">
              <a:lumMod val="50000"/>
            </a:schemeClr>
          </a:solidFill>
        </p:spPr>
        <p:txBody>
          <a:bodyPr vert="horz" lIns="91440" tIns="45720" rIns="91440" bIns="45720" rtlCol="0" anchor="ctr">
            <a:normAutofit/>
          </a:bodyPr>
          <a:lstStyle/>
          <a:p>
            <a:r>
              <a:rPr lang="en-US">
                <a:solidFill>
                  <a:schemeClr val="bg1"/>
                </a:solidFill>
              </a:rPr>
              <a:t>Types of PPE: Head Protection</a:t>
            </a:r>
          </a:p>
        </p:txBody>
      </p:sp>
      <p:sp>
        <p:nvSpPr>
          <p:cNvPr id="3" name="Content Placeholder 2">
            <a:extLst>
              <a:ext uri="{FF2B5EF4-FFF2-40B4-BE49-F238E27FC236}">
                <a16:creationId xmlns:a16="http://schemas.microsoft.com/office/drawing/2014/main" id="{04490B0E-8794-4CC8-AABA-D462D874D568}"/>
              </a:ext>
            </a:extLst>
          </p:cNvPr>
          <p:cNvSpPr>
            <a:spLocks noGrp="1"/>
          </p:cNvSpPr>
          <p:nvPr>
            <p:ph idx="1"/>
          </p:nvPr>
        </p:nvSpPr>
        <p:spPr>
          <a:xfrm>
            <a:off x="942975" y="2738438"/>
            <a:ext cx="11830050" cy="6527007"/>
          </a:xfrm>
        </p:spPr>
        <p:txBody>
          <a:bodyPr>
            <a:normAutofit/>
          </a:bodyPr>
          <a:lstStyle/>
          <a:p>
            <a:r>
              <a:rPr lang="en-US" sz="4800"/>
              <a:t>Frequent causes of head injuries:</a:t>
            </a:r>
          </a:p>
          <a:p>
            <a:pPr lvl="1"/>
            <a:r>
              <a:rPr lang="en-US" sz="4800"/>
              <a:t>Falling objects from above striking on the head; </a:t>
            </a:r>
          </a:p>
          <a:p>
            <a:pPr lvl="1"/>
            <a:r>
              <a:rPr lang="en-US" sz="4800"/>
              <a:t>Bump head against fixed objects, such as exposed pipes or beams; or </a:t>
            </a:r>
          </a:p>
          <a:p>
            <a:pPr lvl="1"/>
            <a:r>
              <a:rPr lang="en-US" sz="4800"/>
              <a:t>Accidental head contact with electrical hazards. </a:t>
            </a:r>
            <a:endParaRPr lang="en-US" sz="4800" b="1"/>
          </a:p>
        </p:txBody>
      </p:sp>
    </p:spTree>
    <p:extLst>
      <p:ext uri="{BB962C8B-B14F-4D97-AF65-F5344CB8AC3E}">
        <p14:creationId xmlns:p14="http://schemas.microsoft.com/office/powerpoint/2010/main" val="376093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
                                            <p:txEl>
                                              <p:pRg st="2" end="2"/>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p:cTn id="2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extLst>
              <a:ext uri="{837473B0-CC2E-450A-ABE3-18F120FF3D39}">
                <a1611:picAttrSrcUrl xmlns:a1611="http://schemas.microsoft.com/office/drawing/2016/11/main" r:id="rId4"/>
              </a:ext>
            </a:extLst>
          </a:blip>
          <a:srcRect/>
          <a:stretch>
            <a:fillRect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647700"/>
            <a:ext cx="11934825" cy="1166812"/>
          </a:xfrm>
          <a:solidFill>
            <a:schemeClr val="tx2">
              <a:lumMod val="50000"/>
            </a:schemeClr>
          </a:solidFill>
        </p:spPr>
        <p:txBody>
          <a:bodyPr vert="horz" lIns="91440" tIns="45720" rIns="91440" bIns="45720" rtlCol="0" anchor="ctr">
            <a:normAutofit/>
          </a:bodyPr>
          <a:lstStyle/>
          <a:p>
            <a:r>
              <a:rPr lang="en-US">
                <a:solidFill>
                  <a:schemeClr val="bg1"/>
                </a:solidFill>
              </a:rPr>
              <a:t>Types of PPE: Eye and Face Protection</a:t>
            </a:r>
          </a:p>
        </p:txBody>
      </p:sp>
      <p:sp>
        <p:nvSpPr>
          <p:cNvPr id="3" name="Content Placeholder 2">
            <a:extLst>
              <a:ext uri="{FF2B5EF4-FFF2-40B4-BE49-F238E27FC236}">
                <a16:creationId xmlns:a16="http://schemas.microsoft.com/office/drawing/2014/main" id="{04490B0E-8794-4CC8-AABA-D462D874D568}"/>
              </a:ext>
            </a:extLst>
          </p:cNvPr>
          <p:cNvSpPr>
            <a:spLocks noGrp="1"/>
          </p:cNvSpPr>
          <p:nvPr>
            <p:ph idx="1"/>
          </p:nvPr>
        </p:nvSpPr>
        <p:spPr>
          <a:xfrm>
            <a:off x="942975" y="2738438"/>
            <a:ext cx="11830050" cy="6527007"/>
          </a:xfrm>
        </p:spPr>
        <p:txBody>
          <a:bodyPr>
            <a:normAutofit/>
          </a:bodyPr>
          <a:lstStyle/>
          <a:p>
            <a:r>
              <a:rPr lang="en-US" sz="4800"/>
              <a:t>Safety Glasses</a:t>
            </a:r>
          </a:p>
          <a:p>
            <a:r>
              <a:rPr lang="en-US" sz="4800"/>
              <a:t>Safety Goggles </a:t>
            </a:r>
          </a:p>
          <a:p>
            <a:r>
              <a:rPr lang="en-US" sz="4800"/>
              <a:t>Face Shield</a:t>
            </a:r>
          </a:p>
          <a:p>
            <a:r>
              <a:rPr lang="en-US" sz="4800"/>
              <a:t>Welding Face Shield </a:t>
            </a:r>
          </a:p>
        </p:txBody>
      </p:sp>
    </p:spTree>
    <p:extLst>
      <p:ext uri="{BB962C8B-B14F-4D97-AF65-F5344CB8AC3E}">
        <p14:creationId xmlns:p14="http://schemas.microsoft.com/office/powerpoint/2010/main" val="1398690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
            <a:lum/>
            <a:extLst>
              <a:ext uri="{837473B0-CC2E-450A-ABE3-18F120FF3D39}">
                <a1611:picAttrSrcUrl xmlns:a1611="http://schemas.microsoft.com/office/drawing/2016/11/main" r:id="rId4"/>
              </a:ext>
            </a:extLst>
          </a:blip>
          <a:srcRect/>
          <a:stretch>
            <a:fillRect t="-7000" b="-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647700"/>
            <a:ext cx="11934825" cy="1166812"/>
          </a:xfrm>
          <a:solidFill>
            <a:schemeClr val="tx2">
              <a:lumMod val="50000"/>
            </a:schemeClr>
          </a:solidFill>
        </p:spPr>
        <p:txBody>
          <a:bodyPr vert="horz" lIns="91440" tIns="45720" rIns="91440" bIns="45720" rtlCol="0" anchor="ctr">
            <a:normAutofit/>
          </a:bodyPr>
          <a:lstStyle/>
          <a:p>
            <a:r>
              <a:rPr lang="en-US">
                <a:solidFill>
                  <a:schemeClr val="bg1"/>
                </a:solidFill>
              </a:rPr>
              <a:t>Types of PPE: Safety Glasses  </a:t>
            </a:r>
          </a:p>
        </p:txBody>
      </p:sp>
      <p:sp>
        <p:nvSpPr>
          <p:cNvPr id="4" name="TextBox 3">
            <a:extLst>
              <a:ext uri="{FF2B5EF4-FFF2-40B4-BE49-F238E27FC236}">
                <a16:creationId xmlns:a16="http://schemas.microsoft.com/office/drawing/2014/main" id="{C88D1058-A9ED-433A-AFE3-A67A3A2756B7}"/>
              </a:ext>
            </a:extLst>
          </p:cNvPr>
          <p:cNvSpPr txBox="1"/>
          <p:nvPr/>
        </p:nvSpPr>
        <p:spPr>
          <a:xfrm>
            <a:off x="654899" y="2373510"/>
            <a:ext cx="11934825" cy="52937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ea typeface="Tahoma" panose="020B0604030504040204" pitchFamily="34" charset="0"/>
                <a:cs typeface="Tahoma" panose="020B0604030504040204" pitchFamily="34" charset="0"/>
              </a:rPr>
              <a:t>Employees who use prescription glasses while performing operations with potential eye hazards must use eye protection that: </a:t>
            </a:r>
          </a:p>
          <a:p>
            <a:pPr marL="685800" indent="-685800">
              <a:buFont typeface="Arial" panose="020B0604020202020204" pitchFamily="34" charset="0"/>
              <a:buChar char="•"/>
              <a:defRPr/>
            </a:pPr>
            <a:r>
              <a:rPr lang="en-US" sz="4400">
                <a:solidFill>
                  <a:prstClr val="black"/>
                </a:solidFill>
                <a:ea typeface="Tahoma" panose="020B0604030504040204" pitchFamily="34" charset="0"/>
                <a:cs typeface="Tahoma" panose="020B0604030504040204" pitchFamily="34" charset="0"/>
              </a:rPr>
              <a:t>Incorporates the prescription in its design, or </a:t>
            </a:r>
          </a:p>
          <a:p>
            <a:pPr marL="685800" indent="-685800">
              <a:buFont typeface="Arial" panose="020B0604020202020204" pitchFamily="34" charset="0"/>
              <a:buChar char="•"/>
              <a:defRPr/>
            </a:pPr>
            <a:r>
              <a:rPr lang="en-US" sz="4400">
                <a:solidFill>
                  <a:prstClr val="black"/>
                </a:solidFill>
                <a:ea typeface="Tahoma" panose="020B0604030504040204" pitchFamily="34" charset="0"/>
                <a:cs typeface="Tahoma" panose="020B0604030504040204" pitchFamily="34" charset="0"/>
              </a:rPr>
              <a:t>Can be used over your prescription glasses without interfering with the proper positioning of the prescription glasses or goggles.</a:t>
            </a:r>
          </a:p>
          <a:p>
            <a:endParaRPr lang="en-US"/>
          </a:p>
        </p:txBody>
      </p:sp>
    </p:spTree>
    <p:extLst>
      <p:ext uri="{BB962C8B-B14F-4D97-AF65-F5344CB8AC3E}">
        <p14:creationId xmlns:p14="http://schemas.microsoft.com/office/powerpoint/2010/main" val="279430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pattFill prst="pct50">
          <a:fgClr>
            <a:srgbClr val="B1A279"/>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647700"/>
            <a:ext cx="11934825" cy="1166812"/>
          </a:xfrm>
          <a:solidFill>
            <a:schemeClr val="tx2">
              <a:lumMod val="50000"/>
            </a:schemeClr>
          </a:solidFill>
        </p:spPr>
        <p:txBody>
          <a:bodyPr vert="horz" lIns="91440" tIns="45720" rIns="91440" bIns="45720" rtlCol="0" anchor="ctr">
            <a:normAutofit/>
          </a:bodyPr>
          <a:lstStyle/>
          <a:p>
            <a:r>
              <a:rPr lang="en-US">
                <a:solidFill>
                  <a:schemeClr val="bg1"/>
                </a:solidFill>
              </a:rPr>
              <a:t>Types of PPE: Safety Goggles  </a:t>
            </a:r>
          </a:p>
        </p:txBody>
      </p:sp>
      <p:sp>
        <p:nvSpPr>
          <p:cNvPr id="4" name="TextBox 3">
            <a:extLst>
              <a:ext uri="{FF2B5EF4-FFF2-40B4-BE49-F238E27FC236}">
                <a16:creationId xmlns:a16="http://schemas.microsoft.com/office/drawing/2014/main" id="{C88D1058-A9ED-433A-AFE3-A67A3A2756B7}"/>
              </a:ext>
            </a:extLst>
          </p:cNvPr>
          <p:cNvSpPr txBox="1"/>
          <p:nvPr/>
        </p:nvSpPr>
        <p:spPr>
          <a:xfrm>
            <a:off x="685800" y="2476500"/>
            <a:ext cx="12420600"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black"/>
              </a:solidFill>
              <a:effectLst/>
              <a:uLnTx/>
              <a:uFillTx/>
              <a:ea typeface="Tahoma" panose="020B0604030504040204" pitchFamily="34" charset="0"/>
              <a:cs typeface="Tahoma" panose="020B060403050404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4800" b="0" i="0" u="none" strike="noStrike" kern="1200" cap="none" spc="0" normalizeH="0" baseline="0" noProof="0">
              <a:ln>
                <a:noFill/>
              </a:ln>
              <a:solidFill>
                <a:prstClr val="black"/>
              </a:solidFill>
              <a:effectLst/>
              <a:uLnTx/>
              <a:uFillTx/>
              <a:ea typeface="Tahoma" panose="020B0604030504040204" pitchFamily="34" charset="0"/>
              <a:cs typeface="Tahoma" panose="020B0604030504040204" pitchFamily="34" charset="0"/>
            </a:endParaRPr>
          </a:p>
          <a:p>
            <a:endParaRPr lang="en-US"/>
          </a:p>
        </p:txBody>
      </p:sp>
      <p:pic>
        <p:nvPicPr>
          <p:cNvPr id="6" name="Picture 5" descr="Figure 14. Direct-ventilated Goggles">
            <a:extLst>
              <a:ext uri="{FF2B5EF4-FFF2-40B4-BE49-F238E27FC236}">
                <a16:creationId xmlns:a16="http://schemas.microsoft.com/office/drawing/2014/main" id="{8CA24539-B3EE-4E34-8F46-DB174623E0F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0221" y="2472070"/>
            <a:ext cx="3976828" cy="2667000"/>
          </a:xfrm>
          <a:prstGeom prst="rect">
            <a:avLst/>
          </a:prstGeom>
          <a:ln>
            <a:solidFill>
              <a:schemeClr val="tx1"/>
            </a:solidFill>
          </a:ln>
          <a:effectLst/>
          <a:extLst>
            <a:ext uri="{909E8E84-426E-40DD-AFC4-6F175D3DCCD1}">
              <a14:hiddenFill xmlns:a14="http://schemas.microsoft.com/office/drawing/2010/main">
                <a:solidFill>
                  <a:srgbClr val="FFFFFF"/>
                </a:solidFill>
              </a14:hiddenFill>
            </a:ext>
          </a:extLst>
        </p:spPr>
      </p:pic>
      <p:pic>
        <p:nvPicPr>
          <p:cNvPr id="9" name="Picture 8" descr="Figure 15. Indirect-ventilated Goggles">
            <a:extLst>
              <a:ext uri="{FF2B5EF4-FFF2-40B4-BE49-F238E27FC236}">
                <a16:creationId xmlns:a16="http://schemas.microsoft.com/office/drawing/2014/main" id="{21DB66BA-8345-4CB6-90C4-44030757EF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3489" y="2472070"/>
            <a:ext cx="3976826" cy="2667000"/>
          </a:xfrm>
          <a:prstGeom prst="rect">
            <a:avLst/>
          </a:prstGeom>
          <a:ln>
            <a:solidFill>
              <a:schemeClr val="tx1"/>
            </a:solidFill>
          </a:ln>
          <a:effectLst/>
          <a:extLst>
            <a:ext uri="{909E8E84-426E-40DD-AFC4-6F175D3DCCD1}">
              <a14:hiddenFill xmlns:a14="http://schemas.microsoft.com/office/drawing/2010/main">
                <a:solidFill>
                  <a:srgbClr val="FFFFFF"/>
                </a:solidFill>
              </a14:hiddenFill>
            </a:ext>
          </a:extLst>
        </p:spPr>
      </p:pic>
      <p:pic>
        <p:nvPicPr>
          <p:cNvPr id="10" name="Picture 9" descr="Figure 16. Non-ventilated Goggles">
            <a:extLst>
              <a:ext uri="{FF2B5EF4-FFF2-40B4-BE49-F238E27FC236}">
                <a16:creationId xmlns:a16="http://schemas.microsoft.com/office/drawing/2014/main" id="{29B0445C-604C-410F-A6E9-B8EB4A9197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94795" y="2476500"/>
            <a:ext cx="3774057" cy="2667000"/>
          </a:xfrm>
          <a:prstGeom prst="rect">
            <a:avLst/>
          </a:prstGeom>
          <a:ln>
            <a:solidFill>
              <a:schemeClr val="tx1"/>
            </a:solidFill>
          </a:ln>
          <a:effectLst/>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F93B7249-79B1-4109-AF9E-9AF2202CF1DD}"/>
              </a:ext>
            </a:extLst>
          </p:cNvPr>
          <p:cNvSpPr/>
          <p:nvPr/>
        </p:nvSpPr>
        <p:spPr>
          <a:xfrm>
            <a:off x="340221" y="5204198"/>
            <a:ext cx="3953711" cy="70788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a:latin typeface="Tahoma" panose="020B0604030504040204" pitchFamily="34" charset="0"/>
              </a:rPr>
              <a:t> </a:t>
            </a:r>
            <a:r>
              <a:rPr lang="en-US" sz="4000" b="1" i="1"/>
              <a:t>Direct-ventilated </a:t>
            </a:r>
          </a:p>
        </p:txBody>
      </p:sp>
      <p:sp>
        <p:nvSpPr>
          <p:cNvPr id="12" name="Rectangle 11">
            <a:extLst>
              <a:ext uri="{FF2B5EF4-FFF2-40B4-BE49-F238E27FC236}">
                <a16:creationId xmlns:a16="http://schemas.microsoft.com/office/drawing/2014/main" id="{F7C560B8-C77E-4762-B4E8-EED0AF8FA640}"/>
              </a:ext>
            </a:extLst>
          </p:cNvPr>
          <p:cNvSpPr/>
          <p:nvPr/>
        </p:nvSpPr>
        <p:spPr>
          <a:xfrm>
            <a:off x="4955369" y="5194855"/>
            <a:ext cx="4307974" cy="70788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a:latin typeface="Tahoma" panose="020B0604030504040204" pitchFamily="34" charset="0"/>
              </a:rPr>
              <a:t> </a:t>
            </a:r>
            <a:r>
              <a:rPr lang="en-US" sz="4000" b="1" i="1"/>
              <a:t>Indirect-ventilated </a:t>
            </a:r>
          </a:p>
        </p:txBody>
      </p:sp>
      <p:sp>
        <p:nvSpPr>
          <p:cNvPr id="13" name="Rectangle 12">
            <a:extLst>
              <a:ext uri="{FF2B5EF4-FFF2-40B4-BE49-F238E27FC236}">
                <a16:creationId xmlns:a16="http://schemas.microsoft.com/office/drawing/2014/main" id="{AD72C30D-7D16-49AA-93FD-BE056D9E6476}"/>
              </a:ext>
            </a:extLst>
          </p:cNvPr>
          <p:cNvSpPr/>
          <p:nvPr/>
        </p:nvSpPr>
        <p:spPr>
          <a:xfrm>
            <a:off x="9715915" y="5163569"/>
            <a:ext cx="3376630" cy="70788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i="1"/>
              <a:t>Non-ventilated</a:t>
            </a:r>
            <a:endParaRPr lang="en-US" sz="4000" b="1"/>
          </a:p>
        </p:txBody>
      </p:sp>
      <p:sp>
        <p:nvSpPr>
          <p:cNvPr id="14" name="Rectangle 13">
            <a:extLst>
              <a:ext uri="{FF2B5EF4-FFF2-40B4-BE49-F238E27FC236}">
                <a16:creationId xmlns:a16="http://schemas.microsoft.com/office/drawing/2014/main" id="{A5FD1C42-EE28-413F-B5EB-EEB764177901}"/>
              </a:ext>
            </a:extLst>
          </p:cNvPr>
          <p:cNvSpPr/>
          <p:nvPr/>
        </p:nvSpPr>
        <p:spPr>
          <a:xfrm>
            <a:off x="152400" y="5963842"/>
            <a:ext cx="4419600" cy="255454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3200">
                <a:solidFill>
                  <a:srgbClr val="000000"/>
                </a:solidFill>
              </a:rPr>
              <a:t>Resist direct passage of large particles into the goggle</a:t>
            </a:r>
          </a:p>
          <a:p>
            <a:pPr marL="285750" indent="-285750">
              <a:buFont typeface="Arial" panose="020B0604020202020204" pitchFamily="34" charset="0"/>
              <a:buChar char="•"/>
            </a:pPr>
            <a:r>
              <a:rPr lang="en-US" sz="3200">
                <a:solidFill>
                  <a:srgbClr val="000000"/>
                </a:solidFill>
              </a:rPr>
              <a:t>Prevents fogging by allowing air circulation</a:t>
            </a:r>
          </a:p>
        </p:txBody>
      </p:sp>
      <p:sp>
        <p:nvSpPr>
          <p:cNvPr id="15" name="TextBox 14">
            <a:extLst>
              <a:ext uri="{FF2B5EF4-FFF2-40B4-BE49-F238E27FC236}">
                <a16:creationId xmlns:a16="http://schemas.microsoft.com/office/drawing/2014/main" id="{2100B63D-DB7A-4333-B527-5DEF87E92DCB}"/>
              </a:ext>
            </a:extLst>
          </p:cNvPr>
          <p:cNvSpPr txBox="1"/>
          <p:nvPr/>
        </p:nvSpPr>
        <p:spPr>
          <a:xfrm>
            <a:off x="4881801" y="5882437"/>
            <a:ext cx="3952398" cy="3046988"/>
          </a:xfrm>
          <a:prstGeom prst="rect">
            <a:avLst/>
          </a:prstGeom>
          <a:noFill/>
        </p:spPr>
        <p:txBody>
          <a:bodyPr wrap="square">
            <a:spAutoFit/>
          </a:bodyPr>
          <a:lstStyle/>
          <a:p>
            <a:pPr marL="285750" indent="-285750">
              <a:buFont typeface="Arial" panose="020B0604020202020204" pitchFamily="34" charset="0"/>
              <a:buChar char="•"/>
            </a:pPr>
            <a:r>
              <a:rPr lang="en-US" sz="3200">
                <a:solidFill>
                  <a:srgbClr val="000000"/>
                </a:solidFill>
              </a:rPr>
              <a:t>Prevents fogging by allowing air circulation</a:t>
            </a:r>
          </a:p>
          <a:p>
            <a:pPr marL="285750" indent="-285750">
              <a:buFont typeface="Arial" panose="020B0604020202020204" pitchFamily="34" charset="0"/>
              <a:buChar char="•"/>
            </a:pPr>
            <a:r>
              <a:rPr lang="en-US" sz="3200">
                <a:solidFill>
                  <a:srgbClr val="000000"/>
                </a:solidFill>
              </a:rPr>
              <a:t>Protects against liquid or chemical splash entry</a:t>
            </a:r>
          </a:p>
        </p:txBody>
      </p:sp>
      <p:sp>
        <p:nvSpPr>
          <p:cNvPr id="16" name="TextBox 15">
            <a:extLst>
              <a:ext uri="{FF2B5EF4-FFF2-40B4-BE49-F238E27FC236}">
                <a16:creationId xmlns:a16="http://schemas.microsoft.com/office/drawing/2014/main" id="{FEB822E4-FC15-44AA-890F-A34FD80D75EF}"/>
              </a:ext>
            </a:extLst>
          </p:cNvPr>
          <p:cNvSpPr txBox="1"/>
          <p:nvPr/>
        </p:nvSpPr>
        <p:spPr>
          <a:xfrm>
            <a:off x="9422068" y="5805488"/>
            <a:ext cx="4307975" cy="3046988"/>
          </a:xfrm>
          <a:prstGeom prst="rect">
            <a:avLst/>
          </a:prstGeom>
          <a:noFill/>
        </p:spPr>
        <p:txBody>
          <a:bodyPr wrap="square">
            <a:spAutoFit/>
          </a:bodyPr>
          <a:lstStyle/>
          <a:p>
            <a:pPr marL="285750" indent="-285750">
              <a:buFont typeface="Arial" panose="020B0604020202020204" pitchFamily="34" charset="0"/>
              <a:buChar char="•"/>
            </a:pPr>
            <a:r>
              <a:rPr lang="en-US" sz="3200">
                <a:solidFill>
                  <a:srgbClr val="000000"/>
                </a:solidFill>
              </a:rPr>
              <a:t>Does not allow the passage of air into the goggle</a:t>
            </a:r>
          </a:p>
          <a:p>
            <a:pPr marL="285750" indent="-285750">
              <a:buFont typeface="Arial" panose="020B0604020202020204" pitchFamily="34" charset="0"/>
              <a:buChar char="•"/>
            </a:pPr>
            <a:r>
              <a:rPr lang="en-US" sz="3200">
                <a:solidFill>
                  <a:srgbClr val="000000"/>
                </a:solidFill>
              </a:rPr>
              <a:t>Prevents splash entry</a:t>
            </a:r>
          </a:p>
          <a:p>
            <a:pPr marL="285750" indent="-285750">
              <a:buFont typeface="Arial" panose="020B0604020202020204" pitchFamily="34" charset="0"/>
              <a:buChar char="•"/>
            </a:pPr>
            <a:r>
              <a:rPr lang="en-US" sz="3200">
                <a:solidFill>
                  <a:srgbClr val="000000"/>
                </a:solidFill>
              </a:rPr>
              <a:t>May fog and require frequent lens cleaning</a:t>
            </a:r>
          </a:p>
        </p:txBody>
      </p:sp>
    </p:spTree>
    <p:extLst>
      <p:ext uri="{BB962C8B-B14F-4D97-AF65-F5344CB8AC3E}">
        <p14:creationId xmlns:p14="http://schemas.microsoft.com/office/powerpoint/2010/main" val="2306242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
            <a:lum/>
            <a:extLst>
              <a:ext uri="{837473B0-CC2E-450A-ABE3-18F120FF3D39}">
                <a1611:picAttrSrcUrl xmlns:a1611="http://schemas.microsoft.com/office/drawing/2016/11/main" r:id="rId4"/>
              </a:ext>
            </a:extLst>
          </a:blip>
          <a:srcRect/>
          <a:stretch>
            <a:fillRect t="-37000" b="-3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647700"/>
            <a:ext cx="11934825" cy="1166812"/>
          </a:xfrm>
          <a:solidFill>
            <a:schemeClr val="tx2">
              <a:lumMod val="50000"/>
            </a:schemeClr>
          </a:solidFill>
        </p:spPr>
        <p:txBody>
          <a:bodyPr vert="horz" lIns="91440" tIns="45720" rIns="91440" bIns="45720" rtlCol="0" anchor="ctr">
            <a:normAutofit/>
          </a:bodyPr>
          <a:lstStyle/>
          <a:p>
            <a:r>
              <a:rPr lang="en-US">
                <a:solidFill>
                  <a:schemeClr val="bg1"/>
                </a:solidFill>
              </a:rPr>
              <a:t>Types of PPE: Face shields</a:t>
            </a:r>
          </a:p>
        </p:txBody>
      </p:sp>
      <p:sp>
        <p:nvSpPr>
          <p:cNvPr id="4" name="TextBox 3">
            <a:extLst>
              <a:ext uri="{FF2B5EF4-FFF2-40B4-BE49-F238E27FC236}">
                <a16:creationId xmlns:a16="http://schemas.microsoft.com/office/drawing/2014/main" id="{C88D1058-A9ED-433A-AFE3-A67A3A2756B7}"/>
              </a:ext>
            </a:extLst>
          </p:cNvPr>
          <p:cNvSpPr txBox="1"/>
          <p:nvPr/>
        </p:nvSpPr>
        <p:spPr>
          <a:xfrm>
            <a:off x="685800" y="2472391"/>
            <a:ext cx="11934825"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ea typeface="Tahoma" panose="020B0604030504040204" pitchFamily="34" charset="0"/>
                <a:cs typeface="Tahoma" panose="020B0604030504040204" pitchFamily="34" charset="0"/>
              </a:rPr>
              <a:t>Protect face from nuisance dusts and potential splashes or sprays of hazardous liquids</a:t>
            </a:r>
          </a:p>
          <a:p>
            <a:pPr marL="685800" indent="-685800">
              <a:buFont typeface="Arial" panose="020B0604020202020204" pitchFamily="34" charset="0"/>
              <a:buChar char="•"/>
              <a:defRPr/>
            </a:pPr>
            <a:r>
              <a:rPr lang="en-US" sz="4800">
                <a:solidFill>
                  <a:prstClr val="black"/>
                </a:solidFill>
                <a:ea typeface="Tahoma" panose="020B0604030504040204" pitchFamily="34" charset="0"/>
                <a:cs typeface="Tahoma" panose="020B0604030504040204" pitchFamily="34" charset="0"/>
              </a:rPr>
              <a:t>Shields do </a:t>
            </a:r>
            <a:r>
              <a:rPr lang="en-US" sz="4800" b="1">
                <a:solidFill>
                  <a:prstClr val="black"/>
                </a:solidFill>
                <a:ea typeface="Tahoma" panose="020B0604030504040204" pitchFamily="34" charset="0"/>
                <a:cs typeface="Tahoma" panose="020B0604030504040204" pitchFamily="34" charset="0"/>
              </a:rPr>
              <a:t>not</a:t>
            </a:r>
            <a:r>
              <a:rPr lang="en-US" sz="4800">
                <a:solidFill>
                  <a:prstClr val="black"/>
                </a:solidFill>
                <a:ea typeface="Tahoma" panose="020B0604030504040204" pitchFamily="34" charset="0"/>
                <a:cs typeface="Tahoma" panose="020B0604030504040204" pitchFamily="34" charset="0"/>
              </a:rPr>
              <a:t> protect from impact hazards unless so rated</a:t>
            </a:r>
          </a:p>
          <a:p>
            <a:pPr marL="685800" indent="-685800">
              <a:buFont typeface="Arial" panose="020B0604020202020204" pitchFamily="34" charset="0"/>
              <a:buChar char="•"/>
              <a:defRPr/>
            </a:pPr>
            <a:r>
              <a:rPr lang="en-US" sz="4800">
                <a:solidFill>
                  <a:prstClr val="black"/>
                </a:solidFill>
                <a:ea typeface="Tahoma" panose="020B0604030504040204" pitchFamily="34" charset="0"/>
                <a:cs typeface="Tahoma" panose="020B0604030504040204" pitchFamily="34" charset="0"/>
              </a:rPr>
              <a:t>Shields are for face protection, </a:t>
            </a:r>
            <a:r>
              <a:rPr lang="en-US" sz="4800" b="1">
                <a:solidFill>
                  <a:prstClr val="black"/>
                </a:solidFill>
                <a:ea typeface="Tahoma" panose="020B0604030504040204" pitchFamily="34" charset="0"/>
                <a:cs typeface="Tahoma" panose="020B0604030504040204" pitchFamily="34" charset="0"/>
              </a:rPr>
              <a:t>not</a:t>
            </a:r>
            <a:r>
              <a:rPr lang="en-US" sz="4800">
                <a:solidFill>
                  <a:prstClr val="black"/>
                </a:solidFill>
                <a:ea typeface="Tahoma" panose="020B0604030504040204" pitchFamily="34" charset="0"/>
                <a:cs typeface="Tahoma" panose="020B0604030504040204" pitchFamily="34" charset="0"/>
              </a:rPr>
              <a:t> eye protection.</a:t>
            </a:r>
            <a:endParaRPr kumimoji="0" lang="en-US" sz="4800" b="0" i="0" u="none" strike="noStrike" kern="1200" cap="none" spc="0" normalizeH="0" baseline="0" noProof="0">
              <a:ln>
                <a:noFill/>
              </a:ln>
              <a:solidFill>
                <a:prstClr val="black"/>
              </a:solidFill>
              <a:effectLst/>
              <a:uLnTx/>
              <a:uFillTx/>
              <a:ea typeface="Tahoma" panose="020B0604030504040204" pitchFamily="34" charset="0"/>
              <a:cs typeface="Tahoma" panose="020B0604030504040204" pitchFamily="34" charset="0"/>
            </a:endParaRPr>
          </a:p>
          <a:p>
            <a:endParaRPr lang="en-US"/>
          </a:p>
        </p:txBody>
      </p:sp>
    </p:spTree>
    <p:extLst>
      <p:ext uri="{BB962C8B-B14F-4D97-AF65-F5344CB8AC3E}">
        <p14:creationId xmlns:p14="http://schemas.microsoft.com/office/powerpoint/2010/main" val="1949873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extLst>
              <a:ext uri="{837473B0-CC2E-450A-ABE3-18F120FF3D39}">
                <a1611:picAttrSrcUrl xmlns:a1611="http://schemas.microsoft.com/office/drawing/2016/11/main" r:id="rId4"/>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396EEF-245F-4927-A916-A5CD229FAB95}"/>
              </a:ext>
            </a:extLst>
          </p:cNvPr>
          <p:cNvSpPr>
            <a:spLocks noGrp="1"/>
          </p:cNvSpPr>
          <p:nvPr>
            <p:ph type="title"/>
          </p:nvPr>
        </p:nvSpPr>
        <p:spPr>
          <a:xfrm>
            <a:off x="0" y="571501"/>
            <a:ext cx="11830050" cy="1143000"/>
          </a:xfrm>
          <a:solidFill>
            <a:schemeClr val="tx2">
              <a:lumMod val="50000"/>
            </a:schemeClr>
          </a:solidFill>
        </p:spPr>
        <p:txBody>
          <a:bodyPr/>
          <a:lstStyle/>
          <a:p>
            <a:r>
              <a:rPr lang="en-US">
                <a:solidFill>
                  <a:schemeClr val="bg1"/>
                </a:solidFill>
              </a:rPr>
              <a:t>Housekeeping</a:t>
            </a:r>
          </a:p>
        </p:txBody>
      </p:sp>
      <p:sp>
        <p:nvSpPr>
          <p:cNvPr id="8" name="object 2">
            <a:extLst>
              <a:ext uri="{FF2B5EF4-FFF2-40B4-BE49-F238E27FC236}">
                <a16:creationId xmlns:a16="http://schemas.microsoft.com/office/drawing/2014/main" id="{6A78F345-D049-449B-9148-1E65B094D612}"/>
              </a:ext>
            </a:extLst>
          </p:cNvPr>
          <p:cNvSpPr/>
          <p:nvPr/>
        </p:nvSpPr>
        <p:spPr>
          <a:xfrm>
            <a:off x="0" y="7962900"/>
            <a:ext cx="13716000" cy="1752599"/>
          </a:xfrm>
          <a:custGeom>
            <a:avLst/>
            <a:gdLst/>
            <a:ahLst/>
            <a:cxnLst/>
            <a:rect l="l" t="t" r="r" b="b"/>
            <a:pathLst>
              <a:path w="18288000" h="7776209">
                <a:moveTo>
                  <a:pt x="0" y="7775887"/>
                </a:moveTo>
                <a:lnTo>
                  <a:pt x="18287998" y="7775887"/>
                </a:lnTo>
                <a:lnTo>
                  <a:pt x="18287998" y="0"/>
                </a:lnTo>
                <a:lnTo>
                  <a:pt x="0" y="0"/>
                </a:lnTo>
                <a:lnTo>
                  <a:pt x="0" y="7775887"/>
                </a:lnTo>
                <a:close/>
              </a:path>
            </a:pathLst>
          </a:custGeom>
          <a:solidFill>
            <a:srgbClr val="B0A278"/>
          </a:solidFill>
        </p:spPr>
        <p:txBody>
          <a:bodyPr wrap="square" lIns="0" tIns="0" rIns="0" bIns="0" rtlCol="0"/>
          <a:lstStyle/>
          <a:p>
            <a:endParaRPr sz="1350"/>
          </a:p>
        </p:txBody>
      </p:sp>
      <p:sp>
        <p:nvSpPr>
          <p:cNvPr id="11" name="TextBox 10">
            <a:extLst>
              <a:ext uri="{FF2B5EF4-FFF2-40B4-BE49-F238E27FC236}">
                <a16:creationId xmlns:a16="http://schemas.microsoft.com/office/drawing/2014/main" id="{F08DD02F-9A4B-4B9B-ABF9-D2CED6579B22}"/>
              </a:ext>
            </a:extLst>
          </p:cNvPr>
          <p:cNvSpPr txBox="1"/>
          <p:nvPr/>
        </p:nvSpPr>
        <p:spPr>
          <a:xfrm>
            <a:off x="0" y="8420101"/>
            <a:ext cx="13716000" cy="1015663"/>
          </a:xfrm>
          <a:prstGeom prst="rect">
            <a:avLst/>
          </a:prstGeom>
          <a:noFill/>
        </p:spPr>
        <p:txBody>
          <a:bodyPr wrap="square" rtlCol="0">
            <a:spAutoFit/>
          </a:bodyPr>
          <a:lstStyle/>
          <a:p>
            <a:pPr algn="ctr"/>
            <a:r>
              <a:rPr lang="en-US" sz="6000">
                <a:solidFill>
                  <a:schemeClr val="bg1"/>
                </a:solidFill>
              </a:rPr>
              <a:t>Muster Point</a:t>
            </a:r>
          </a:p>
        </p:txBody>
      </p:sp>
    </p:spTree>
    <p:extLst>
      <p:ext uri="{BB962C8B-B14F-4D97-AF65-F5344CB8AC3E}">
        <p14:creationId xmlns:p14="http://schemas.microsoft.com/office/powerpoint/2010/main" val="3001699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
            <a:lum/>
            <a:extLst>
              <a:ext uri="{837473B0-CC2E-450A-ABE3-18F120FF3D39}">
                <a1611:picAttrSrcUrl xmlns:a1611="http://schemas.microsoft.com/office/drawing/2016/11/main" r:id="rId4"/>
              </a:ext>
            </a:extLst>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647700"/>
            <a:ext cx="11934825" cy="1166812"/>
          </a:xfrm>
          <a:solidFill>
            <a:schemeClr val="tx2">
              <a:lumMod val="50000"/>
            </a:schemeClr>
          </a:solidFill>
        </p:spPr>
        <p:txBody>
          <a:bodyPr vert="horz" lIns="91440" tIns="45720" rIns="91440" bIns="45720" rtlCol="0" anchor="ctr">
            <a:normAutofit/>
          </a:bodyPr>
          <a:lstStyle/>
          <a:p>
            <a:r>
              <a:rPr lang="en-US">
                <a:solidFill>
                  <a:schemeClr val="bg1"/>
                </a:solidFill>
              </a:rPr>
              <a:t>Types of PPE: Welding Shields</a:t>
            </a:r>
          </a:p>
        </p:txBody>
      </p:sp>
      <p:sp>
        <p:nvSpPr>
          <p:cNvPr id="4" name="TextBox 3">
            <a:extLst>
              <a:ext uri="{FF2B5EF4-FFF2-40B4-BE49-F238E27FC236}">
                <a16:creationId xmlns:a16="http://schemas.microsoft.com/office/drawing/2014/main" id="{C88D1058-A9ED-433A-AFE3-A67A3A2756B7}"/>
              </a:ext>
            </a:extLst>
          </p:cNvPr>
          <p:cNvSpPr txBox="1"/>
          <p:nvPr/>
        </p:nvSpPr>
        <p:spPr>
          <a:xfrm>
            <a:off x="685800" y="2472391"/>
            <a:ext cx="11934825" cy="55399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4800">
              <a:solidFill>
                <a:prstClr val="black"/>
              </a:solidFill>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800">
              <a:solidFill>
                <a:prstClr val="black"/>
              </a:solidFill>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800">
              <a:solidFill>
                <a:prstClr val="black"/>
              </a:solidFill>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800">
                <a:solidFill>
                  <a:prstClr val="black"/>
                </a:solidFill>
                <a:ea typeface="Tahoma" panose="020B0604030504040204" pitchFamily="34" charset="0"/>
                <a:cs typeface="Tahoma" panose="020B0604030504040204" pitchFamily="34" charset="0"/>
              </a:rPr>
              <a:t>Protect eyes from burns caused by:</a:t>
            </a:r>
          </a:p>
          <a:p>
            <a:pPr marL="685800" indent="-685800">
              <a:buFont typeface="Arial" panose="020B0604020202020204" pitchFamily="34" charset="0"/>
              <a:buChar char="•"/>
              <a:defRPr/>
            </a:pPr>
            <a:r>
              <a:rPr lang="en-US" sz="4800">
                <a:solidFill>
                  <a:prstClr val="black"/>
                </a:solidFill>
                <a:ea typeface="Tahoma" panose="020B0604030504040204" pitchFamily="34" charset="0"/>
                <a:cs typeface="Tahoma" panose="020B0604030504040204" pitchFamily="34" charset="0"/>
              </a:rPr>
              <a:t>Infrared light</a:t>
            </a:r>
          </a:p>
          <a:p>
            <a:pPr marL="685800" indent="-685800">
              <a:buFont typeface="Arial" panose="020B0604020202020204" pitchFamily="34" charset="0"/>
              <a:buChar char="•"/>
              <a:defRPr/>
            </a:pPr>
            <a:r>
              <a:rPr lang="en-US" sz="4800">
                <a:solidFill>
                  <a:prstClr val="black"/>
                </a:solidFill>
                <a:ea typeface="Tahoma" panose="020B0604030504040204" pitchFamily="34" charset="0"/>
                <a:cs typeface="Tahoma" panose="020B0604030504040204" pitchFamily="34" charset="0"/>
              </a:rPr>
              <a:t>Intense radiant light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800">
              <a:solidFill>
                <a:prstClr val="black"/>
              </a:solidFill>
              <a:ea typeface="Tahoma" panose="020B0604030504040204" pitchFamily="34" charset="0"/>
              <a:cs typeface="Tahoma" panose="020B0604030504040204" pitchFamily="34" charset="0"/>
            </a:endParaRPr>
          </a:p>
          <a:p>
            <a:endParaRPr lang="en-US"/>
          </a:p>
        </p:txBody>
      </p:sp>
      <p:sp>
        <p:nvSpPr>
          <p:cNvPr id="9" name="TextBox 8">
            <a:extLst>
              <a:ext uri="{FF2B5EF4-FFF2-40B4-BE49-F238E27FC236}">
                <a16:creationId xmlns:a16="http://schemas.microsoft.com/office/drawing/2014/main" id="{5F85A8EA-0BCD-47D3-A773-740241124238}"/>
              </a:ext>
            </a:extLst>
          </p:cNvPr>
          <p:cNvSpPr txBox="1"/>
          <p:nvPr/>
        </p:nvSpPr>
        <p:spPr>
          <a:xfrm>
            <a:off x="685800" y="2891404"/>
            <a:ext cx="11308501" cy="1569660"/>
          </a:xfrm>
          <a:prstGeom prst="rect">
            <a:avLst/>
          </a:prstGeom>
          <a:noFill/>
        </p:spPr>
        <p:txBody>
          <a:bodyPr wrap="square">
            <a:spAutoFit/>
          </a:bodyPr>
          <a:lstStyle/>
          <a:p>
            <a:pPr lvl="0">
              <a:defRPr/>
            </a:pPr>
            <a:r>
              <a:rPr lang="en-US" sz="4800">
                <a:solidFill>
                  <a:prstClr val="black"/>
                </a:solidFill>
                <a:ea typeface="Tahoma" panose="020B0604030504040204" pitchFamily="34" charset="0"/>
                <a:cs typeface="Tahoma" panose="020B0604030504040204" pitchFamily="34" charset="0"/>
              </a:rPr>
              <a:t>Protect eyes and face from flying sparks, metal spatter, and slag chips</a:t>
            </a:r>
          </a:p>
        </p:txBody>
      </p:sp>
    </p:spTree>
    <p:extLst>
      <p:ext uri="{BB962C8B-B14F-4D97-AF65-F5344CB8AC3E}">
        <p14:creationId xmlns:p14="http://schemas.microsoft.com/office/powerpoint/2010/main" val="2508638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1A27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9D128-1B66-42C4-92EC-D50E97BF7271}"/>
              </a:ext>
            </a:extLst>
          </p:cNvPr>
          <p:cNvSpPr>
            <a:spLocks noGrp="1"/>
          </p:cNvSpPr>
          <p:nvPr>
            <p:ph type="title"/>
          </p:nvPr>
        </p:nvSpPr>
        <p:spPr>
          <a:xfrm>
            <a:off x="0" y="571501"/>
            <a:ext cx="11830050" cy="1066800"/>
          </a:xfrm>
          <a:solidFill>
            <a:schemeClr val="tx2">
              <a:lumMod val="50000"/>
            </a:schemeClr>
          </a:solidFill>
        </p:spPr>
        <p:txBody>
          <a:bodyPr vert="horz" lIns="91440" tIns="45720" rIns="91440" bIns="45720" rtlCol="0" anchor="ctr">
            <a:normAutofit/>
          </a:bodyPr>
          <a:lstStyle/>
          <a:p>
            <a:pPr algn="l"/>
            <a:r>
              <a:rPr lang="en-US" b="0" i="0">
                <a:solidFill>
                  <a:schemeClr val="bg1"/>
                </a:solidFill>
                <a:effectLst/>
                <a:latin typeface="Roboto" panose="02000000000000000000" pitchFamily="2" charset="0"/>
              </a:rPr>
              <a:t>PPE Video</a:t>
            </a:r>
          </a:p>
        </p:txBody>
      </p:sp>
      <p:pic>
        <p:nvPicPr>
          <p:cNvPr id="5" name="Online Media 4" title="SAFETY GLASSES IMPACT TEST | ANSI Z87 VS Nail Gun, Wrench, and Dust">
            <a:hlinkClick r:id="" action="ppaction://media"/>
            <a:extLst>
              <a:ext uri="{FF2B5EF4-FFF2-40B4-BE49-F238E27FC236}">
                <a16:creationId xmlns:a16="http://schemas.microsoft.com/office/drawing/2014/main" id="{147DFD9F-EF09-454D-B98F-FE6B29EC0718}"/>
              </a:ext>
            </a:extLst>
          </p:cNvPr>
          <p:cNvPicPr>
            <a:picLocks noGrp="1" noRot="1" noChangeAspect="1"/>
          </p:cNvPicPr>
          <p:nvPr>
            <p:ph idx="1"/>
            <a:videoFile r:link="rId1"/>
          </p:nvPr>
        </p:nvPicPr>
        <p:blipFill>
          <a:blip r:embed="rId4"/>
          <a:stretch>
            <a:fillRect/>
          </a:stretch>
        </p:blipFill>
        <p:spPr>
          <a:xfrm>
            <a:off x="1720980" y="2705100"/>
            <a:ext cx="10120313" cy="5717880"/>
          </a:xfrm>
          <a:prstGeom prst="rect">
            <a:avLst/>
          </a:prstGeom>
        </p:spPr>
      </p:pic>
    </p:spTree>
    <p:extLst>
      <p:ext uri="{BB962C8B-B14F-4D97-AF65-F5344CB8AC3E}">
        <p14:creationId xmlns:p14="http://schemas.microsoft.com/office/powerpoint/2010/main" val="216791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647700"/>
            <a:ext cx="11934825" cy="1166812"/>
          </a:xfrm>
          <a:solidFill>
            <a:schemeClr val="tx2">
              <a:lumMod val="50000"/>
            </a:schemeClr>
          </a:solidFill>
        </p:spPr>
        <p:txBody>
          <a:bodyPr vert="horz" lIns="91440" tIns="45720" rIns="91440" bIns="45720" rtlCol="0" anchor="ctr">
            <a:normAutofit/>
          </a:bodyPr>
          <a:lstStyle/>
          <a:p>
            <a:r>
              <a:rPr lang="en-US">
                <a:solidFill>
                  <a:schemeClr val="bg1"/>
                </a:solidFill>
              </a:rPr>
              <a:t>Types of PPE: Respiratory Protection </a:t>
            </a:r>
          </a:p>
        </p:txBody>
      </p:sp>
      <p:sp>
        <p:nvSpPr>
          <p:cNvPr id="4" name="TextBox 3">
            <a:extLst>
              <a:ext uri="{FF2B5EF4-FFF2-40B4-BE49-F238E27FC236}">
                <a16:creationId xmlns:a16="http://schemas.microsoft.com/office/drawing/2014/main" id="{C88D1058-A9ED-433A-AFE3-A67A3A2756B7}"/>
              </a:ext>
            </a:extLst>
          </p:cNvPr>
          <p:cNvSpPr txBox="1"/>
          <p:nvPr/>
        </p:nvSpPr>
        <p:spPr>
          <a:xfrm>
            <a:off x="266700" y="2400300"/>
            <a:ext cx="13182599" cy="6186309"/>
          </a:xfrm>
          <a:prstGeom prst="rect">
            <a:avLst/>
          </a:prstGeom>
          <a:noFill/>
        </p:spPr>
        <p:txBody>
          <a:bodyPr wrap="square" rtlCol="0">
            <a:spAutoFit/>
          </a:bodyPr>
          <a:lstStyle/>
          <a:p>
            <a:pPr>
              <a:defRPr/>
            </a:pPr>
            <a:r>
              <a:rPr lang="en-US" sz="4400">
                <a:solidFill>
                  <a:prstClr val="black"/>
                </a:solidFill>
                <a:ea typeface="Tahoma" panose="020B0604030504040204" pitchFamily="34" charset="0"/>
                <a:cs typeface="Tahoma" panose="020B0604030504040204" pitchFamily="34" charset="0"/>
              </a:rPr>
              <a:t>Air-Purifying (APR) – remove contaminants from the air</a:t>
            </a:r>
          </a:p>
          <a:p>
            <a:pPr marL="685800" indent="-685800">
              <a:buFont typeface="Arial" panose="020B0604020202020204" pitchFamily="34" charset="0"/>
              <a:buChar char="•"/>
              <a:defRPr/>
            </a:pPr>
            <a:r>
              <a:rPr lang="en-US" sz="4400">
                <a:solidFill>
                  <a:prstClr val="black"/>
                </a:solidFill>
                <a:ea typeface="Tahoma" panose="020B0604030504040204" pitchFamily="34" charset="0"/>
                <a:cs typeface="Tahoma" panose="020B0604030504040204" pitchFamily="34" charset="0"/>
              </a:rPr>
              <a:t>Particulate respirators</a:t>
            </a:r>
          </a:p>
          <a:p>
            <a:pPr marL="685800" indent="-685800">
              <a:buFont typeface="Arial" panose="020B0604020202020204" pitchFamily="34" charset="0"/>
              <a:buChar char="•"/>
              <a:defRPr/>
            </a:pPr>
            <a:r>
              <a:rPr lang="en-US" sz="4400">
                <a:solidFill>
                  <a:prstClr val="black"/>
                </a:solidFill>
                <a:ea typeface="Tahoma" panose="020B0604030504040204" pitchFamily="34" charset="0"/>
                <a:cs typeface="Tahoma" panose="020B0604030504040204" pitchFamily="34" charset="0"/>
              </a:rPr>
              <a:t>Chemical cartridge/ gas mask respirator</a:t>
            </a:r>
          </a:p>
          <a:p>
            <a:pPr marL="685800" indent="-685800">
              <a:buFont typeface="Arial" panose="020B0604020202020204" pitchFamily="34" charset="0"/>
              <a:buChar char="•"/>
              <a:defRPr/>
            </a:pPr>
            <a:r>
              <a:rPr lang="en-US" sz="4400">
                <a:solidFill>
                  <a:prstClr val="black"/>
                </a:solidFill>
                <a:ea typeface="Tahoma" panose="020B0604030504040204" pitchFamily="34" charset="0"/>
                <a:cs typeface="Tahoma" panose="020B0604030504040204" pitchFamily="34" charset="0"/>
              </a:rPr>
              <a:t>Powered Air-Purifying Respirator (PAPR)</a:t>
            </a:r>
          </a:p>
          <a:p>
            <a:pPr marL="685800" indent="-685800">
              <a:buFont typeface="Arial" panose="020B0604020202020204" pitchFamily="34" charset="0"/>
              <a:buChar char="•"/>
              <a:defRPr/>
            </a:pPr>
            <a:endParaRPr lang="en-US" sz="4400">
              <a:solidFill>
                <a:prstClr val="black"/>
              </a:solidFill>
              <a:ea typeface="Tahoma" panose="020B0604030504040204" pitchFamily="34" charset="0"/>
              <a:cs typeface="Tahoma" panose="020B0604030504040204" pitchFamily="34" charset="0"/>
            </a:endParaRPr>
          </a:p>
          <a:p>
            <a:r>
              <a:rPr lang="en-US" sz="4400">
                <a:solidFill>
                  <a:prstClr val="black"/>
                </a:solidFill>
                <a:ea typeface="Tahoma" panose="020B0604030504040204" pitchFamily="34" charset="0"/>
                <a:cs typeface="Tahoma" panose="020B0604030504040204" pitchFamily="34" charset="0"/>
              </a:rPr>
              <a:t>Powered Air-Purifying Respirator (PAPR)</a:t>
            </a:r>
          </a:p>
          <a:p>
            <a:pPr marL="685800" indent="-685800">
              <a:buFont typeface="Arial" panose="020B0604020202020204" pitchFamily="34" charset="0"/>
              <a:buChar char="•"/>
              <a:defRPr/>
            </a:pPr>
            <a:r>
              <a:rPr lang="en-US" sz="4400">
                <a:solidFill>
                  <a:prstClr val="black"/>
                </a:solidFill>
                <a:ea typeface="Tahoma" panose="020B0604030504040204" pitchFamily="34" charset="0"/>
                <a:cs typeface="Tahoma" panose="020B0604030504040204" pitchFamily="34" charset="0"/>
              </a:rPr>
              <a:t>Atmosphere-Supplying – provide clean, breathable air</a:t>
            </a:r>
          </a:p>
          <a:p>
            <a:pPr marL="685800" indent="-685800">
              <a:buFont typeface="Arial" panose="020B0604020202020204" pitchFamily="34" charset="0"/>
              <a:buChar char="•"/>
              <a:defRPr/>
            </a:pPr>
            <a:r>
              <a:rPr lang="en-US" sz="4400">
                <a:solidFill>
                  <a:prstClr val="black"/>
                </a:solidFill>
                <a:ea typeface="Tahoma" panose="020B0604030504040204" pitchFamily="34" charset="0"/>
                <a:cs typeface="Tahoma" panose="020B0604030504040204" pitchFamily="34" charset="0"/>
              </a:rPr>
              <a:t>Self-Contained Breathing Apparatus (SCBA)</a:t>
            </a:r>
          </a:p>
          <a:p>
            <a:pPr marL="685800" indent="-685800">
              <a:buFont typeface="Arial" panose="020B0604020202020204" pitchFamily="34" charset="0"/>
              <a:buChar char="•"/>
              <a:defRPr/>
            </a:pPr>
            <a:r>
              <a:rPr lang="en-US" sz="4400">
                <a:solidFill>
                  <a:prstClr val="black"/>
                </a:solidFill>
                <a:ea typeface="Tahoma" panose="020B0604030504040204" pitchFamily="34" charset="0"/>
                <a:cs typeface="Tahoma" panose="020B0604030504040204" pitchFamily="34" charset="0"/>
              </a:rPr>
              <a:t>Supplied-Air Respirator (SAR)</a:t>
            </a:r>
          </a:p>
        </p:txBody>
      </p:sp>
    </p:spTree>
    <p:extLst>
      <p:ext uri="{BB962C8B-B14F-4D97-AF65-F5344CB8AC3E}">
        <p14:creationId xmlns:p14="http://schemas.microsoft.com/office/powerpoint/2010/main" val="1411275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647700"/>
            <a:ext cx="11934825" cy="1166812"/>
          </a:xfrm>
          <a:solidFill>
            <a:schemeClr val="tx2">
              <a:lumMod val="50000"/>
            </a:schemeClr>
          </a:solidFill>
        </p:spPr>
        <p:txBody>
          <a:bodyPr vert="horz" lIns="91440" tIns="45720" rIns="91440" bIns="45720" rtlCol="0" anchor="ctr">
            <a:normAutofit fontScale="90000"/>
          </a:bodyPr>
          <a:lstStyle/>
          <a:p>
            <a:r>
              <a:rPr lang="en-US">
                <a:solidFill>
                  <a:schemeClr val="bg1"/>
                </a:solidFill>
              </a:rPr>
              <a:t>Types of PPE: Respiratory Protection - Continued </a:t>
            </a:r>
          </a:p>
        </p:txBody>
      </p:sp>
      <p:sp>
        <p:nvSpPr>
          <p:cNvPr id="4" name="TextBox 3">
            <a:extLst>
              <a:ext uri="{FF2B5EF4-FFF2-40B4-BE49-F238E27FC236}">
                <a16:creationId xmlns:a16="http://schemas.microsoft.com/office/drawing/2014/main" id="{C88D1058-A9ED-433A-AFE3-A67A3A2756B7}"/>
              </a:ext>
            </a:extLst>
          </p:cNvPr>
          <p:cNvSpPr txBox="1"/>
          <p:nvPr/>
        </p:nvSpPr>
        <p:spPr>
          <a:xfrm>
            <a:off x="266700" y="2400300"/>
            <a:ext cx="13182599" cy="6186309"/>
          </a:xfrm>
          <a:prstGeom prst="rect">
            <a:avLst/>
          </a:prstGeom>
          <a:noFill/>
        </p:spPr>
        <p:txBody>
          <a:bodyPr wrap="square" rtlCol="0">
            <a:spAutoFit/>
          </a:bodyPr>
          <a:lstStyle/>
          <a:p>
            <a:pPr>
              <a:defRPr/>
            </a:pPr>
            <a:r>
              <a:rPr lang="en-US" sz="4400">
                <a:solidFill>
                  <a:prstClr val="black"/>
                </a:solidFill>
                <a:ea typeface="Tahoma" panose="020B0604030504040204" pitchFamily="34" charset="0"/>
                <a:cs typeface="Tahoma" panose="020B0604030504040204" pitchFamily="34" charset="0"/>
              </a:rPr>
              <a:t>Air-Purifying (APR) – remove contaminants from the air</a:t>
            </a:r>
          </a:p>
          <a:p>
            <a:pPr marL="685800" indent="-685800">
              <a:buFont typeface="Arial" panose="020B0604020202020204" pitchFamily="34" charset="0"/>
              <a:buChar char="•"/>
              <a:defRPr/>
            </a:pPr>
            <a:r>
              <a:rPr lang="en-US" sz="4400">
                <a:solidFill>
                  <a:prstClr val="black"/>
                </a:solidFill>
                <a:ea typeface="Tahoma" panose="020B0604030504040204" pitchFamily="34" charset="0"/>
                <a:cs typeface="Tahoma" panose="020B0604030504040204" pitchFamily="34" charset="0"/>
              </a:rPr>
              <a:t>Particulate respirators</a:t>
            </a:r>
          </a:p>
          <a:p>
            <a:pPr marL="685800" indent="-685800">
              <a:buFont typeface="Arial" panose="020B0604020202020204" pitchFamily="34" charset="0"/>
              <a:buChar char="•"/>
              <a:defRPr/>
            </a:pPr>
            <a:r>
              <a:rPr lang="en-US" sz="4400">
                <a:solidFill>
                  <a:prstClr val="black"/>
                </a:solidFill>
                <a:ea typeface="Tahoma" panose="020B0604030504040204" pitchFamily="34" charset="0"/>
                <a:cs typeface="Tahoma" panose="020B0604030504040204" pitchFamily="34" charset="0"/>
              </a:rPr>
              <a:t>Chemical cartridge/ gas mask respirator</a:t>
            </a:r>
          </a:p>
          <a:p>
            <a:pPr marL="685800" indent="-685800">
              <a:buFont typeface="Arial" panose="020B0604020202020204" pitchFamily="34" charset="0"/>
              <a:buChar char="•"/>
              <a:defRPr/>
            </a:pPr>
            <a:r>
              <a:rPr lang="en-US" sz="4400">
                <a:solidFill>
                  <a:prstClr val="black"/>
                </a:solidFill>
                <a:ea typeface="Tahoma" panose="020B0604030504040204" pitchFamily="34" charset="0"/>
                <a:cs typeface="Tahoma" panose="020B0604030504040204" pitchFamily="34" charset="0"/>
              </a:rPr>
              <a:t>Powered Air-Purifying Respirator (PAPR)</a:t>
            </a:r>
          </a:p>
          <a:p>
            <a:pPr>
              <a:defRPr/>
            </a:pPr>
            <a:endParaRPr lang="en-US" sz="4400">
              <a:solidFill>
                <a:prstClr val="black"/>
              </a:solidFill>
              <a:ea typeface="Tahoma" panose="020B0604030504040204" pitchFamily="34" charset="0"/>
              <a:cs typeface="Tahoma" panose="020B0604030504040204" pitchFamily="34" charset="0"/>
            </a:endParaRPr>
          </a:p>
          <a:p>
            <a:r>
              <a:rPr lang="en-US" sz="4400">
                <a:solidFill>
                  <a:prstClr val="black"/>
                </a:solidFill>
                <a:ea typeface="Tahoma" panose="020B0604030504040204" pitchFamily="34" charset="0"/>
                <a:cs typeface="Tahoma" panose="020B0604030504040204" pitchFamily="34" charset="0"/>
              </a:rPr>
              <a:t>Powered Air-Purifying Respirator (PAPR)</a:t>
            </a:r>
          </a:p>
          <a:p>
            <a:pPr marL="685800" indent="-685800">
              <a:buFont typeface="Arial" panose="020B0604020202020204" pitchFamily="34" charset="0"/>
              <a:buChar char="•"/>
              <a:defRPr/>
            </a:pPr>
            <a:r>
              <a:rPr lang="en-US" sz="4400">
                <a:solidFill>
                  <a:prstClr val="black"/>
                </a:solidFill>
                <a:ea typeface="Tahoma" panose="020B0604030504040204" pitchFamily="34" charset="0"/>
                <a:cs typeface="Tahoma" panose="020B0604030504040204" pitchFamily="34" charset="0"/>
              </a:rPr>
              <a:t>Atmosphere-Supplying – provide clean, breathable air</a:t>
            </a:r>
          </a:p>
          <a:p>
            <a:pPr marL="685800" indent="-685800">
              <a:buFont typeface="Arial" panose="020B0604020202020204" pitchFamily="34" charset="0"/>
              <a:buChar char="•"/>
              <a:defRPr/>
            </a:pPr>
            <a:r>
              <a:rPr lang="en-US" sz="4400">
                <a:solidFill>
                  <a:prstClr val="black"/>
                </a:solidFill>
                <a:ea typeface="Tahoma" panose="020B0604030504040204" pitchFamily="34" charset="0"/>
                <a:cs typeface="Tahoma" panose="020B0604030504040204" pitchFamily="34" charset="0"/>
              </a:rPr>
              <a:t>Self-Contained Breathing Apparatus (SCBA)</a:t>
            </a:r>
          </a:p>
          <a:p>
            <a:pPr marL="685800" indent="-685800">
              <a:buFont typeface="Arial" panose="020B0604020202020204" pitchFamily="34" charset="0"/>
              <a:buChar char="•"/>
              <a:defRPr/>
            </a:pPr>
            <a:r>
              <a:rPr lang="en-US" sz="4400">
                <a:solidFill>
                  <a:prstClr val="black"/>
                </a:solidFill>
                <a:ea typeface="Tahoma" panose="020B0604030504040204" pitchFamily="34" charset="0"/>
                <a:cs typeface="Tahoma" panose="020B0604030504040204" pitchFamily="34" charset="0"/>
              </a:rPr>
              <a:t>Supplied-Air Respirator (SAR)</a:t>
            </a:r>
          </a:p>
        </p:txBody>
      </p:sp>
    </p:spTree>
    <p:extLst>
      <p:ext uri="{BB962C8B-B14F-4D97-AF65-F5344CB8AC3E}">
        <p14:creationId xmlns:p14="http://schemas.microsoft.com/office/powerpoint/2010/main" val="2911625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1A27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9D128-1B66-42C4-92EC-D50E97BF7271}"/>
              </a:ext>
            </a:extLst>
          </p:cNvPr>
          <p:cNvSpPr>
            <a:spLocks noGrp="1"/>
          </p:cNvSpPr>
          <p:nvPr>
            <p:ph type="title"/>
          </p:nvPr>
        </p:nvSpPr>
        <p:spPr>
          <a:xfrm>
            <a:off x="0" y="571501"/>
            <a:ext cx="11830050" cy="1066800"/>
          </a:xfrm>
          <a:solidFill>
            <a:schemeClr val="tx2">
              <a:lumMod val="50000"/>
            </a:schemeClr>
          </a:solidFill>
        </p:spPr>
        <p:txBody>
          <a:bodyPr vert="horz" lIns="91440" tIns="45720" rIns="91440" bIns="45720" rtlCol="0" anchor="ctr">
            <a:normAutofit/>
          </a:bodyPr>
          <a:lstStyle/>
          <a:p>
            <a:pPr algn="l"/>
            <a:r>
              <a:rPr lang="en-US" b="0" i="0">
                <a:solidFill>
                  <a:schemeClr val="bg1"/>
                </a:solidFill>
                <a:effectLst/>
                <a:latin typeface="Roboto" panose="02000000000000000000" pitchFamily="2" charset="0"/>
              </a:rPr>
              <a:t>PPE Video</a:t>
            </a:r>
          </a:p>
        </p:txBody>
      </p:sp>
      <p:pic>
        <p:nvPicPr>
          <p:cNvPr id="6" name="Online Media 5" title="How to Properly Inspect Maintain Clean Store Dual Cartridge Respirator">
            <a:hlinkClick r:id="" action="ppaction://media"/>
            <a:extLst>
              <a:ext uri="{FF2B5EF4-FFF2-40B4-BE49-F238E27FC236}">
                <a16:creationId xmlns:a16="http://schemas.microsoft.com/office/drawing/2014/main" id="{9D399950-31BE-4790-B287-4862B2740B58}"/>
              </a:ext>
            </a:extLst>
          </p:cNvPr>
          <p:cNvPicPr>
            <a:picLocks noGrp="1" noRot="1" noChangeAspect="1"/>
          </p:cNvPicPr>
          <p:nvPr>
            <p:ph idx="1"/>
            <a:videoFile r:link="rId1"/>
          </p:nvPr>
        </p:nvPicPr>
        <p:blipFill>
          <a:blip r:embed="rId4"/>
          <a:stretch>
            <a:fillRect/>
          </a:stretch>
        </p:blipFill>
        <p:spPr>
          <a:xfrm>
            <a:off x="1081088" y="2738438"/>
            <a:ext cx="11553825" cy="6527800"/>
          </a:xfrm>
          <a:prstGeom prst="rect">
            <a:avLst/>
          </a:prstGeom>
        </p:spPr>
      </p:pic>
    </p:spTree>
    <p:extLst>
      <p:ext uri="{BB962C8B-B14F-4D97-AF65-F5344CB8AC3E}">
        <p14:creationId xmlns:p14="http://schemas.microsoft.com/office/powerpoint/2010/main" val="1950704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1A27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647700"/>
            <a:ext cx="11934825" cy="1166812"/>
          </a:xfrm>
          <a:solidFill>
            <a:schemeClr val="tx2">
              <a:lumMod val="50000"/>
            </a:schemeClr>
          </a:solidFill>
        </p:spPr>
        <p:txBody>
          <a:bodyPr vert="horz" lIns="91440" tIns="45720" rIns="91440" bIns="45720" rtlCol="0" anchor="ctr">
            <a:normAutofit/>
          </a:bodyPr>
          <a:lstStyle/>
          <a:p>
            <a:r>
              <a:rPr lang="en-US">
                <a:solidFill>
                  <a:schemeClr val="bg1"/>
                </a:solidFill>
              </a:rPr>
              <a:t>Types of PPE: Hearing Protection</a:t>
            </a:r>
          </a:p>
        </p:txBody>
      </p:sp>
      <p:sp>
        <p:nvSpPr>
          <p:cNvPr id="4" name="TextBox 3">
            <a:extLst>
              <a:ext uri="{FF2B5EF4-FFF2-40B4-BE49-F238E27FC236}">
                <a16:creationId xmlns:a16="http://schemas.microsoft.com/office/drawing/2014/main" id="{C88D1058-A9ED-433A-AFE3-A67A3A2756B7}"/>
              </a:ext>
            </a:extLst>
          </p:cNvPr>
          <p:cNvSpPr txBox="1"/>
          <p:nvPr/>
        </p:nvSpPr>
        <p:spPr>
          <a:xfrm>
            <a:off x="266701" y="2400301"/>
            <a:ext cx="7581899" cy="6740307"/>
          </a:xfrm>
          <a:prstGeom prst="rect">
            <a:avLst/>
          </a:prstGeom>
          <a:noFill/>
        </p:spPr>
        <p:txBody>
          <a:bodyPr wrap="square" rtlCol="0">
            <a:spAutoFit/>
          </a:bodyPr>
          <a:lstStyle/>
          <a:p>
            <a:pPr marL="685800" indent="-685800">
              <a:buFont typeface="Arial" panose="020B0604020202020204" pitchFamily="34" charset="0"/>
              <a:buChar char="•"/>
              <a:defRPr/>
            </a:pPr>
            <a:r>
              <a:rPr lang="en-US" sz="4800">
                <a:solidFill>
                  <a:prstClr val="black"/>
                </a:solidFill>
                <a:ea typeface="Tahoma" panose="020B0604030504040204" pitchFamily="34" charset="0"/>
                <a:cs typeface="Tahoma" panose="020B0604030504040204" pitchFamily="34" charset="0"/>
              </a:rPr>
              <a:t>Exposure to noise levels over 85 dB can cause hearing loss</a:t>
            </a:r>
          </a:p>
          <a:p>
            <a:pPr marL="685800" indent="-685800">
              <a:buFont typeface="Arial" panose="020B0604020202020204" pitchFamily="34" charset="0"/>
              <a:buChar char="•"/>
              <a:defRPr/>
            </a:pPr>
            <a:r>
              <a:rPr lang="en-US" sz="4800">
                <a:solidFill>
                  <a:prstClr val="black"/>
                </a:solidFill>
                <a:ea typeface="Tahoma" panose="020B0604030504040204" pitchFamily="34" charset="0"/>
                <a:cs typeface="Tahoma" panose="020B0604030504040204" pitchFamily="34" charset="0"/>
              </a:rPr>
              <a:t>Hearing protection required at 90 dB</a:t>
            </a:r>
          </a:p>
          <a:p>
            <a:pPr marL="685800" indent="-685800">
              <a:buFont typeface="Arial" panose="020B0604020202020204" pitchFamily="34" charset="0"/>
              <a:buChar char="•"/>
              <a:defRPr/>
            </a:pPr>
            <a:r>
              <a:rPr lang="en-US" sz="4800">
                <a:solidFill>
                  <a:prstClr val="black"/>
                </a:solidFill>
                <a:ea typeface="Tahoma" panose="020B0604030504040204" pitchFamily="34" charset="0"/>
                <a:cs typeface="Tahoma" panose="020B0604030504040204" pitchFamily="34" charset="0"/>
              </a:rPr>
              <a:t>Implement effective Hearing Conservation Program</a:t>
            </a:r>
            <a:br>
              <a:rPr lang="en-US" sz="4800">
                <a:solidFill>
                  <a:prstClr val="black"/>
                </a:solidFill>
                <a:ea typeface="Tahoma" panose="020B0604030504040204" pitchFamily="34" charset="0"/>
                <a:cs typeface="Tahoma" panose="020B0604030504040204" pitchFamily="34" charset="0"/>
              </a:rPr>
            </a:br>
            <a:endParaRPr lang="en-US" sz="4800">
              <a:solidFill>
                <a:prstClr val="black"/>
              </a:solidFill>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7359D483-0C3F-422F-BA74-E513BE908F7A}"/>
              </a:ext>
            </a:extLst>
          </p:cNvPr>
          <p:cNvPicPr>
            <a:picLocks noChangeAspect="1"/>
          </p:cNvPicPr>
          <p:nvPr/>
        </p:nvPicPr>
        <p:blipFill rotWithShape="1">
          <a:blip r:embed="rId3"/>
          <a:srcRect r="30556" b="-418"/>
          <a:stretch/>
        </p:blipFill>
        <p:spPr>
          <a:xfrm>
            <a:off x="7281064" y="1943100"/>
            <a:ext cx="5480432" cy="7924800"/>
          </a:xfrm>
          <a:prstGeom prst="rect">
            <a:avLst/>
          </a:prstGeom>
        </p:spPr>
      </p:pic>
    </p:spTree>
    <p:extLst>
      <p:ext uri="{BB962C8B-B14F-4D97-AF65-F5344CB8AC3E}">
        <p14:creationId xmlns:p14="http://schemas.microsoft.com/office/powerpoint/2010/main" val="63769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4000"/>
            <a:lum/>
            <a:extLst>
              <a:ext uri="{837473B0-CC2E-450A-ABE3-18F120FF3D39}">
                <a1611:picAttrSrcUrl xmlns:a1611="http://schemas.microsoft.com/office/drawing/2016/11/main" r:id="rId4"/>
              </a:ext>
            </a:extLst>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647700"/>
            <a:ext cx="11934825" cy="1166812"/>
          </a:xfrm>
          <a:solidFill>
            <a:schemeClr val="tx2">
              <a:lumMod val="50000"/>
            </a:schemeClr>
          </a:solidFill>
        </p:spPr>
        <p:txBody>
          <a:bodyPr vert="horz" lIns="91440" tIns="45720" rIns="91440" bIns="45720" rtlCol="0" anchor="ctr">
            <a:normAutofit/>
          </a:bodyPr>
          <a:lstStyle/>
          <a:p>
            <a:r>
              <a:rPr lang="en-US">
                <a:solidFill>
                  <a:schemeClr val="bg1"/>
                </a:solidFill>
              </a:rPr>
              <a:t>Types of PPE: Hearing Protection</a:t>
            </a:r>
          </a:p>
        </p:txBody>
      </p:sp>
      <p:pic>
        <p:nvPicPr>
          <p:cNvPr id="5" name="Picture 4">
            <a:extLst>
              <a:ext uri="{FF2B5EF4-FFF2-40B4-BE49-F238E27FC236}">
                <a16:creationId xmlns:a16="http://schemas.microsoft.com/office/drawing/2014/main" id="{9E741E94-66B3-4F12-8CCF-2FA2478D5BC5}"/>
              </a:ext>
            </a:extLst>
          </p:cNvPr>
          <p:cNvPicPr>
            <a:picLocks noChangeAspect="1"/>
          </p:cNvPicPr>
          <p:nvPr/>
        </p:nvPicPr>
        <p:blipFill>
          <a:blip r:embed="rId5"/>
          <a:stretch>
            <a:fillRect/>
          </a:stretch>
        </p:blipFill>
        <p:spPr>
          <a:xfrm>
            <a:off x="3419816" y="1833562"/>
            <a:ext cx="6876368" cy="7943780"/>
          </a:xfrm>
          <a:prstGeom prst="rect">
            <a:avLst/>
          </a:prstGeom>
        </p:spPr>
      </p:pic>
      <p:sp>
        <p:nvSpPr>
          <p:cNvPr id="7" name="Text Box 91">
            <a:extLst>
              <a:ext uri="{FF2B5EF4-FFF2-40B4-BE49-F238E27FC236}">
                <a16:creationId xmlns:a16="http://schemas.microsoft.com/office/drawing/2014/main" id="{289603A3-F5A1-4211-9495-43FD17CDA011}"/>
              </a:ext>
            </a:extLst>
          </p:cNvPr>
          <p:cNvSpPr txBox="1">
            <a:spLocks noChangeArrowheads="1"/>
          </p:cNvSpPr>
          <p:nvPr/>
        </p:nvSpPr>
        <p:spPr bwMode="auto">
          <a:xfrm>
            <a:off x="2819400" y="9579114"/>
            <a:ext cx="10591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Clr>
                <a:schemeClr val="accent2"/>
              </a:buClr>
              <a:buFont typeface="Wingdings" panose="05000000000000000000"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2"/>
              </a:buClr>
              <a:buSzPct val="5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chemeClr val="accent2"/>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accent2"/>
              </a:buClr>
              <a:buSzPct val="85000"/>
              <a:buFont typeface="Wingdings" panose="05000000000000000000" pitchFamily="2" charset="2"/>
              <a:buChar char="w"/>
              <a:defRPr sz="2000">
                <a:solidFill>
                  <a:schemeClr val="tx1"/>
                </a:solidFill>
                <a:latin typeface="Times New Roman" panose="02020603050405020304" pitchFamily="18" charset="0"/>
              </a:defRPr>
            </a:lvl4pPr>
            <a:lvl5pPr marL="2057400" indent="-228600">
              <a:spcBef>
                <a:spcPct val="20000"/>
              </a:spcBef>
              <a:buClr>
                <a:schemeClr val="accent2"/>
              </a:buClr>
              <a:buSzPct val="80000"/>
              <a:buFont typeface="Wingdings" panose="05000000000000000000" pitchFamily="2" charset="2"/>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2"/>
              </a:buClr>
              <a:buSzPct val="80000"/>
              <a:buFont typeface="Wingdings" panose="05000000000000000000" pitchFamily="2" charset="2"/>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2"/>
              </a:buClr>
              <a:buSzPct val="80000"/>
              <a:buFont typeface="Wingdings" panose="05000000000000000000" pitchFamily="2" charset="2"/>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2"/>
              </a:buClr>
              <a:buSzPct val="80000"/>
              <a:buFont typeface="Wingdings" panose="05000000000000000000" pitchFamily="2" charset="2"/>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2"/>
              </a:buClr>
              <a:buSzPct val="80000"/>
              <a:buFont typeface="Wingdings" panose="05000000000000000000" pitchFamily="2" charset="2"/>
              <a:buChar char="§"/>
              <a:defRPr>
                <a:solidFill>
                  <a:schemeClr val="tx1"/>
                </a:solidFill>
                <a:latin typeface="Times New Roman" panose="02020603050405020304" pitchFamily="18" charset="0"/>
              </a:defRPr>
            </a:lvl9pPr>
          </a:lstStyle>
          <a:p>
            <a:pPr>
              <a:spcBef>
                <a:spcPct val="50000"/>
              </a:spcBef>
              <a:buClrTx/>
              <a:buFontTx/>
              <a:buNone/>
            </a:pPr>
            <a:r>
              <a:rPr lang="es-PR" sz="4000" b="1" err="1">
                <a:solidFill>
                  <a:srgbClr val="FF0000"/>
                </a:solidFill>
                <a:latin typeface="+mn-lt"/>
                <a:ea typeface="Tahoma" panose="020B0604030504040204" pitchFamily="34" charset="0"/>
                <a:cs typeface="Tahoma" panose="020B0604030504040204" pitchFamily="34" charset="0"/>
              </a:rPr>
              <a:t>Impact</a:t>
            </a:r>
            <a:r>
              <a:rPr lang="es-PR" sz="4000" b="1">
                <a:solidFill>
                  <a:srgbClr val="FF0000"/>
                </a:solidFill>
                <a:latin typeface="+mn-lt"/>
                <a:ea typeface="Tahoma" panose="020B0604030504040204" pitchFamily="34" charset="0"/>
                <a:cs typeface="Tahoma" panose="020B0604030504040204" pitchFamily="34" charset="0"/>
              </a:rPr>
              <a:t> </a:t>
            </a:r>
            <a:r>
              <a:rPr lang="es-PR" sz="4000" b="1" err="1">
                <a:solidFill>
                  <a:srgbClr val="FF0000"/>
                </a:solidFill>
                <a:latin typeface="+mn-lt"/>
                <a:ea typeface="Tahoma" panose="020B0604030504040204" pitchFamily="34" charset="0"/>
                <a:cs typeface="Tahoma" panose="020B0604030504040204" pitchFamily="34" charset="0"/>
              </a:rPr>
              <a:t>noise</a:t>
            </a:r>
            <a:r>
              <a:rPr lang="es-PR" sz="4000" b="1">
                <a:solidFill>
                  <a:srgbClr val="FF0000"/>
                </a:solidFill>
                <a:latin typeface="+mn-lt"/>
                <a:ea typeface="Tahoma" panose="020B0604030504040204" pitchFamily="34" charset="0"/>
                <a:cs typeface="Tahoma" panose="020B0604030504040204" pitchFamily="34" charset="0"/>
              </a:rPr>
              <a:t> </a:t>
            </a:r>
            <a:r>
              <a:rPr lang="es-PR" sz="4000" b="1" err="1">
                <a:solidFill>
                  <a:srgbClr val="FF0000"/>
                </a:solidFill>
                <a:latin typeface="+mn-lt"/>
                <a:ea typeface="Tahoma" panose="020B0604030504040204" pitchFamily="34" charset="0"/>
                <a:cs typeface="Tahoma" panose="020B0604030504040204" pitchFamily="34" charset="0"/>
              </a:rPr>
              <a:t>should</a:t>
            </a:r>
            <a:r>
              <a:rPr lang="es-PR" sz="4000" b="1">
                <a:solidFill>
                  <a:srgbClr val="FF0000"/>
                </a:solidFill>
                <a:latin typeface="+mn-lt"/>
                <a:ea typeface="Tahoma" panose="020B0604030504040204" pitchFamily="34" charset="0"/>
                <a:cs typeface="Tahoma" panose="020B0604030504040204" pitchFamily="34" charset="0"/>
              </a:rPr>
              <a:t> </a:t>
            </a:r>
            <a:r>
              <a:rPr lang="es-PR" sz="4000" b="1" err="1">
                <a:solidFill>
                  <a:srgbClr val="FF0000"/>
                </a:solidFill>
                <a:latin typeface="+mn-lt"/>
                <a:ea typeface="Tahoma" panose="020B0604030504040204" pitchFamily="34" charset="0"/>
                <a:cs typeface="Tahoma" panose="020B0604030504040204" pitchFamily="34" charset="0"/>
              </a:rPr>
              <a:t>not</a:t>
            </a:r>
            <a:r>
              <a:rPr lang="es-PR" sz="4000" b="1">
                <a:solidFill>
                  <a:srgbClr val="FF0000"/>
                </a:solidFill>
                <a:latin typeface="+mn-lt"/>
                <a:ea typeface="Tahoma" panose="020B0604030504040204" pitchFamily="34" charset="0"/>
                <a:cs typeface="Tahoma" panose="020B0604030504040204" pitchFamily="34" charset="0"/>
              </a:rPr>
              <a:t> </a:t>
            </a:r>
            <a:r>
              <a:rPr lang="es-PR" sz="4000" b="1" err="1">
                <a:solidFill>
                  <a:srgbClr val="FF0000"/>
                </a:solidFill>
                <a:latin typeface="+mn-lt"/>
                <a:ea typeface="Tahoma" panose="020B0604030504040204" pitchFamily="34" charset="0"/>
                <a:cs typeface="Tahoma" panose="020B0604030504040204" pitchFamily="34" charset="0"/>
              </a:rPr>
              <a:t>exceed</a:t>
            </a:r>
            <a:r>
              <a:rPr lang="es-PR" sz="4000" b="1">
                <a:solidFill>
                  <a:srgbClr val="FF0000"/>
                </a:solidFill>
                <a:latin typeface="+mn-lt"/>
                <a:ea typeface="Tahoma" panose="020B0604030504040204" pitchFamily="34" charset="0"/>
                <a:cs typeface="Tahoma" panose="020B0604030504040204" pitchFamily="34" charset="0"/>
              </a:rPr>
              <a:t> 140 dB</a:t>
            </a:r>
          </a:p>
        </p:txBody>
      </p:sp>
    </p:spTree>
    <p:extLst>
      <p:ext uri="{BB962C8B-B14F-4D97-AF65-F5344CB8AC3E}">
        <p14:creationId xmlns:p14="http://schemas.microsoft.com/office/powerpoint/2010/main" val="2304002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4000"/>
            <a:lum/>
            <a:extLst>
              <a:ext uri="{837473B0-CC2E-450A-ABE3-18F120FF3D39}">
                <a1611:picAttrSrcUrl xmlns:a1611="http://schemas.microsoft.com/office/drawing/2016/11/main" r:id="rId4"/>
              </a:ext>
            </a:extLst>
          </a:blip>
          <a:srcRect/>
          <a:stretch>
            <a:fillRect t="-20000" b="-20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0F331D8-7D3B-47A6-BBB3-D4B0BA00CD2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20" b="93617" l="1844" r="48770">
                        <a14:foregroundMark x1="11885" y1="12766" x2="7992" y2="19858"/>
                        <a14:foregroundMark x1="7992" y1="19858" x2="2254" y2="40426"/>
                        <a14:foregroundMark x1="2254" y1="40426" x2="2254" y2="54610"/>
                        <a14:foregroundMark x1="2254" y1="54610" x2="5123" y2="65248"/>
                        <a14:foregroundMark x1="5123" y1="65248" x2="9426" y2="71631"/>
                        <a14:foregroundMark x1="9426" y1="71631" x2="14549" y2="71631"/>
                        <a14:foregroundMark x1="14549" y1="71631" x2="18648" y2="60284"/>
                        <a14:foregroundMark x1="18648" y1="60284" x2="22951" y2="57447"/>
                        <a14:foregroundMark x1="22951" y1="57447" x2="31352" y2="71631"/>
                        <a14:foregroundMark x1="31352" y1="71631" x2="35861" y2="70922"/>
                        <a14:foregroundMark x1="35861" y1="70922" x2="39139" y2="60993"/>
                        <a14:foregroundMark x1="39139" y1="60993" x2="40574" y2="47518"/>
                        <a14:foregroundMark x1="40574" y1="47518" x2="40369" y2="31206"/>
                        <a14:foregroundMark x1="40369" y1="31206" x2="36066" y2="22695"/>
                        <a14:foregroundMark x1="36066" y1="22695" x2="31762" y2="29787"/>
                        <a14:foregroundMark x1="31762" y1="29787" x2="30943" y2="16312"/>
                        <a14:foregroundMark x1="30943" y1="16312" x2="26025" y2="17021"/>
                        <a14:foregroundMark x1="26025" y1="17021" x2="22746" y2="26950"/>
                        <a14:foregroundMark x1="22746" y1="26950" x2="21721" y2="41135"/>
                        <a14:foregroundMark x1="21721" y1="41135" x2="19057" y2="26241"/>
                        <a14:foregroundMark x1="19057" y1="26241" x2="15164" y2="15603"/>
                        <a14:foregroundMark x1="15164" y1="15603" x2="12090" y2="12766"/>
                        <a14:foregroundMark x1="26639" y1="94326" x2="26639" y2="94326"/>
                        <a14:foregroundMark x1="48770" y1="57447" x2="48770" y2="57447"/>
                      </a14:backgroundRemoval>
                    </a14:imgEffect>
                  </a14:imgLayer>
                </a14:imgProps>
              </a:ext>
            </a:extLst>
          </a:blip>
          <a:srcRect r="54917"/>
          <a:stretch/>
        </p:blipFill>
        <p:spPr>
          <a:xfrm>
            <a:off x="5614619" y="1983221"/>
            <a:ext cx="5328151" cy="3414806"/>
          </a:xfrm>
          <a:prstGeom prst="rect">
            <a:avLst/>
          </a:prstGeom>
        </p:spPr>
      </p:pic>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647700"/>
            <a:ext cx="11934825" cy="1166812"/>
          </a:xfrm>
          <a:solidFill>
            <a:schemeClr val="tx2">
              <a:lumMod val="50000"/>
            </a:schemeClr>
          </a:solidFill>
        </p:spPr>
        <p:txBody>
          <a:bodyPr vert="horz" lIns="91440" tIns="45720" rIns="91440" bIns="45720" rtlCol="0" anchor="ctr">
            <a:normAutofit/>
          </a:bodyPr>
          <a:lstStyle/>
          <a:p>
            <a:r>
              <a:rPr lang="en-US">
                <a:solidFill>
                  <a:schemeClr val="bg1"/>
                </a:solidFill>
              </a:rPr>
              <a:t>Types of PPE: Hearing Protection</a:t>
            </a:r>
          </a:p>
        </p:txBody>
      </p:sp>
      <p:pic>
        <p:nvPicPr>
          <p:cNvPr id="4" name="Picture 3">
            <a:extLst>
              <a:ext uri="{FF2B5EF4-FFF2-40B4-BE49-F238E27FC236}">
                <a16:creationId xmlns:a16="http://schemas.microsoft.com/office/drawing/2014/main" id="{A93AFB2D-D4BE-4E58-9970-6EFB868564C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2319240" y="2145646"/>
            <a:ext cx="4448796" cy="2762636"/>
          </a:xfrm>
          <a:prstGeom prst="rect">
            <a:avLst/>
          </a:prstGeom>
        </p:spPr>
      </p:pic>
      <p:pic>
        <p:nvPicPr>
          <p:cNvPr id="9" name="Picture 8" title="Examples of hearing protection">
            <a:extLst>
              <a:ext uri="{FF2B5EF4-FFF2-40B4-BE49-F238E27FC236}">
                <a16:creationId xmlns:a16="http://schemas.microsoft.com/office/drawing/2014/main" id="{EB4CCF85-B6A5-466A-849E-F27B731E7320}"/>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67528" y="4940520"/>
            <a:ext cx="4399884" cy="4399884"/>
          </a:xfrm>
          <a:prstGeom prst="ellipse">
            <a:avLst/>
          </a:prstGeom>
        </p:spPr>
      </p:pic>
      <p:pic>
        <p:nvPicPr>
          <p:cNvPr id="11" name="Picture 10">
            <a:extLst>
              <a:ext uri="{FF2B5EF4-FFF2-40B4-BE49-F238E27FC236}">
                <a16:creationId xmlns:a16="http://schemas.microsoft.com/office/drawing/2014/main" id="{26E44595-2B62-49F4-915A-23490DFC1B8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7090458" y="5696923"/>
            <a:ext cx="4089917" cy="3643481"/>
          </a:xfrm>
          <a:prstGeom prst="rect">
            <a:avLst/>
          </a:prstGeom>
        </p:spPr>
      </p:pic>
    </p:spTree>
    <p:extLst>
      <p:ext uri="{BB962C8B-B14F-4D97-AF65-F5344CB8AC3E}">
        <p14:creationId xmlns:p14="http://schemas.microsoft.com/office/powerpoint/2010/main" val="3779617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4000"/>
            <a:lum/>
            <a:extLst>
              <a:ext uri="{837473B0-CC2E-450A-ABE3-18F120FF3D39}">
                <a1611:picAttrSrcUrl xmlns:a1611="http://schemas.microsoft.com/office/drawing/2016/11/main" r:id="rId4"/>
              </a:ext>
            </a:extLst>
          </a:blip>
          <a:srcRect/>
          <a:stretch>
            <a:fillRect l="-63000" r="-6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647700"/>
            <a:ext cx="11934825" cy="1166812"/>
          </a:xfrm>
          <a:solidFill>
            <a:schemeClr val="tx2">
              <a:lumMod val="50000"/>
            </a:schemeClr>
          </a:solidFill>
        </p:spPr>
        <p:txBody>
          <a:bodyPr vert="horz" lIns="91440" tIns="45720" rIns="91440" bIns="45720" rtlCol="0" anchor="ctr">
            <a:normAutofit/>
          </a:bodyPr>
          <a:lstStyle/>
          <a:p>
            <a:r>
              <a:rPr lang="en-US">
                <a:solidFill>
                  <a:schemeClr val="bg1"/>
                </a:solidFill>
              </a:rPr>
              <a:t>Types of PPE: Hand Protection</a:t>
            </a:r>
          </a:p>
        </p:txBody>
      </p:sp>
      <p:sp>
        <p:nvSpPr>
          <p:cNvPr id="10" name="TextBox 9">
            <a:extLst>
              <a:ext uri="{FF2B5EF4-FFF2-40B4-BE49-F238E27FC236}">
                <a16:creationId xmlns:a16="http://schemas.microsoft.com/office/drawing/2014/main" id="{B1829BE9-A971-4600-B780-AEFD8F587832}"/>
              </a:ext>
            </a:extLst>
          </p:cNvPr>
          <p:cNvSpPr txBox="1"/>
          <p:nvPr/>
        </p:nvSpPr>
        <p:spPr>
          <a:xfrm>
            <a:off x="685799" y="2171700"/>
            <a:ext cx="11249025" cy="5262979"/>
          </a:xfrm>
          <a:prstGeom prst="rect">
            <a:avLst/>
          </a:prstGeom>
          <a:noFill/>
        </p:spPr>
        <p:txBody>
          <a:bodyPr wrap="square">
            <a:spAutoFit/>
          </a:bodyPr>
          <a:lstStyle/>
          <a:p>
            <a:pPr>
              <a:defRPr/>
            </a:pPr>
            <a:r>
              <a:rPr lang="en-US" sz="4800">
                <a:solidFill>
                  <a:prstClr val="black"/>
                </a:solidFill>
                <a:ea typeface="Tahoma" panose="020B0604030504040204" pitchFamily="34" charset="0"/>
                <a:cs typeface="Tahoma" panose="020B0604030504040204" pitchFamily="34" charset="0"/>
              </a:rPr>
              <a:t>Potential hazards for hands</a:t>
            </a:r>
          </a:p>
          <a:p>
            <a:pPr marL="685800" indent="-685800">
              <a:buFont typeface="Arial" panose="020B0604020202020204" pitchFamily="34" charset="0"/>
              <a:buChar char="•"/>
              <a:defRPr/>
            </a:pPr>
            <a:r>
              <a:rPr lang="en-US" sz="4800">
                <a:solidFill>
                  <a:prstClr val="black"/>
                </a:solidFill>
                <a:ea typeface="Tahoma" panose="020B0604030504040204" pitchFamily="34" charset="0"/>
                <a:cs typeface="Tahoma" panose="020B0604030504040204" pitchFamily="34" charset="0"/>
              </a:rPr>
              <a:t>Skin absorption of hazardous substances</a:t>
            </a:r>
          </a:p>
          <a:p>
            <a:pPr marL="685800" indent="-685800">
              <a:buFont typeface="Arial" panose="020B0604020202020204" pitchFamily="34" charset="0"/>
              <a:buChar char="•"/>
              <a:defRPr/>
            </a:pPr>
            <a:r>
              <a:rPr lang="en-US" sz="4800">
                <a:solidFill>
                  <a:prstClr val="black"/>
                </a:solidFill>
                <a:ea typeface="Tahoma" panose="020B0604030504040204" pitchFamily="34" charset="0"/>
                <a:cs typeface="Tahoma" panose="020B0604030504040204" pitchFamily="34" charset="0"/>
              </a:rPr>
              <a:t>Lacerations or severe cuts</a:t>
            </a:r>
          </a:p>
          <a:p>
            <a:pPr marL="685800" indent="-685800">
              <a:buFont typeface="Arial" panose="020B0604020202020204" pitchFamily="34" charset="0"/>
              <a:buChar char="•"/>
              <a:defRPr/>
            </a:pPr>
            <a:r>
              <a:rPr lang="en-US" sz="4800">
                <a:solidFill>
                  <a:prstClr val="black"/>
                </a:solidFill>
                <a:ea typeface="Tahoma" panose="020B0604030504040204" pitchFamily="34" charset="0"/>
                <a:cs typeface="Tahoma" panose="020B0604030504040204" pitchFamily="34" charset="0"/>
              </a:rPr>
              <a:t>Punctures</a:t>
            </a:r>
          </a:p>
          <a:p>
            <a:pPr marL="685800" indent="-685800">
              <a:buFont typeface="Arial" panose="020B0604020202020204" pitchFamily="34" charset="0"/>
              <a:buChar char="•"/>
              <a:defRPr/>
            </a:pPr>
            <a:r>
              <a:rPr lang="en-US" sz="4800">
                <a:solidFill>
                  <a:prstClr val="black"/>
                </a:solidFill>
                <a:ea typeface="Tahoma" panose="020B0604030504040204" pitchFamily="34" charset="0"/>
                <a:cs typeface="Tahoma" panose="020B0604030504040204" pitchFamily="34" charset="0"/>
              </a:rPr>
              <a:t>Chemical burns</a:t>
            </a:r>
          </a:p>
          <a:p>
            <a:pPr marL="685800" indent="-685800">
              <a:buFont typeface="Arial" panose="020B0604020202020204" pitchFamily="34" charset="0"/>
              <a:buChar char="•"/>
              <a:defRPr/>
            </a:pPr>
            <a:r>
              <a:rPr lang="en-US" sz="4800">
                <a:solidFill>
                  <a:prstClr val="black"/>
                </a:solidFill>
                <a:ea typeface="Tahoma" panose="020B0604030504040204" pitchFamily="34" charset="0"/>
                <a:cs typeface="Tahoma" panose="020B0604030504040204" pitchFamily="34" charset="0"/>
              </a:rPr>
              <a:t>Thermal burns</a:t>
            </a:r>
          </a:p>
          <a:p>
            <a:pPr marL="685800" indent="-685800">
              <a:buFont typeface="Arial" panose="020B0604020202020204" pitchFamily="34" charset="0"/>
              <a:buChar char="•"/>
              <a:defRPr/>
            </a:pPr>
            <a:r>
              <a:rPr lang="en-US" sz="4800">
                <a:solidFill>
                  <a:prstClr val="black"/>
                </a:solidFill>
                <a:ea typeface="Tahoma" panose="020B0604030504040204" pitchFamily="34" charset="0"/>
                <a:cs typeface="Tahoma" panose="020B0604030504040204" pitchFamily="34" charset="0"/>
              </a:rPr>
              <a:t>Extreme temperatures</a:t>
            </a:r>
          </a:p>
        </p:txBody>
      </p:sp>
    </p:spTree>
    <p:extLst>
      <p:ext uri="{BB962C8B-B14F-4D97-AF65-F5344CB8AC3E}">
        <p14:creationId xmlns:p14="http://schemas.microsoft.com/office/powerpoint/2010/main" val="3931788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1A27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9D128-1B66-42C4-92EC-D50E97BF7271}"/>
              </a:ext>
            </a:extLst>
          </p:cNvPr>
          <p:cNvSpPr>
            <a:spLocks noGrp="1"/>
          </p:cNvSpPr>
          <p:nvPr>
            <p:ph type="title"/>
          </p:nvPr>
        </p:nvSpPr>
        <p:spPr>
          <a:xfrm>
            <a:off x="0" y="571501"/>
            <a:ext cx="11830050" cy="1066800"/>
          </a:xfrm>
          <a:solidFill>
            <a:schemeClr val="tx2">
              <a:lumMod val="50000"/>
            </a:schemeClr>
          </a:solidFill>
        </p:spPr>
        <p:txBody>
          <a:bodyPr vert="horz" lIns="91440" tIns="45720" rIns="91440" bIns="45720" rtlCol="0" anchor="ctr">
            <a:normAutofit/>
          </a:bodyPr>
          <a:lstStyle/>
          <a:p>
            <a:r>
              <a:rPr lang="en-US">
                <a:solidFill>
                  <a:schemeClr val="bg1"/>
                </a:solidFill>
              </a:rPr>
              <a:t>Types of PPE: Hand Protection</a:t>
            </a:r>
            <a:endParaRPr lang="en-US" b="0" i="0">
              <a:solidFill>
                <a:schemeClr val="bg1"/>
              </a:solidFill>
              <a:effectLst/>
              <a:latin typeface="Roboto" panose="02000000000000000000" pitchFamily="2" charset="0"/>
            </a:endParaRPr>
          </a:p>
        </p:txBody>
      </p:sp>
      <p:grpSp>
        <p:nvGrpSpPr>
          <p:cNvPr id="7" name="Group 6" title="Types of Gloves">
            <a:extLst>
              <a:ext uri="{FF2B5EF4-FFF2-40B4-BE49-F238E27FC236}">
                <a16:creationId xmlns:a16="http://schemas.microsoft.com/office/drawing/2014/main" id="{B84FE632-84F2-4C1B-A598-67339B965A4E}"/>
              </a:ext>
            </a:extLst>
          </p:cNvPr>
          <p:cNvGrpSpPr/>
          <p:nvPr/>
        </p:nvGrpSpPr>
        <p:grpSpPr>
          <a:xfrm>
            <a:off x="1219200" y="2171700"/>
            <a:ext cx="10561259" cy="7246850"/>
            <a:chOff x="1014555" y="1933694"/>
            <a:chExt cx="7100731" cy="4065431"/>
          </a:xfrm>
        </p:grpSpPr>
        <p:sp>
          <p:nvSpPr>
            <p:cNvPr id="8" name="Rectangle 4">
              <a:extLst>
                <a:ext uri="{FF2B5EF4-FFF2-40B4-BE49-F238E27FC236}">
                  <a16:creationId xmlns:a16="http://schemas.microsoft.com/office/drawing/2014/main" id="{59E3105F-E527-40B7-BB69-D355C06E440F}"/>
                </a:ext>
              </a:extLst>
            </p:cNvPr>
            <p:cNvSpPr>
              <a:spLocks noChangeArrowheads="1"/>
            </p:cNvSpPr>
            <p:nvPr/>
          </p:nvSpPr>
          <p:spPr bwMode="auto">
            <a:xfrm>
              <a:off x="1395533" y="3411978"/>
              <a:ext cx="1657350" cy="31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spAutoFit/>
            </a:bodyPr>
            <a:lstStyle/>
            <a:p>
              <a:pPr algn="ctr" eaLnBrk="0" hangingPunct="0">
                <a:spcBef>
                  <a:spcPct val="50000"/>
                </a:spcBef>
              </a:pPr>
              <a:r>
                <a:rPr lang="en-US" sz="3200">
                  <a:solidFill>
                    <a:srgbClr val="000000"/>
                  </a:solidFill>
                  <a:ea typeface="Tahoma" panose="020B0604030504040204" pitchFamily="34" charset="0"/>
                  <a:cs typeface="Tahoma" panose="020B0604030504040204" pitchFamily="34" charset="0"/>
                </a:rPr>
                <a:t>Anti-vibration</a:t>
              </a:r>
            </a:p>
          </p:txBody>
        </p:sp>
        <p:sp>
          <p:nvSpPr>
            <p:cNvPr id="9" name="Rectangle 5">
              <a:extLst>
                <a:ext uri="{FF2B5EF4-FFF2-40B4-BE49-F238E27FC236}">
                  <a16:creationId xmlns:a16="http://schemas.microsoft.com/office/drawing/2014/main" id="{459550F3-F00B-4F6E-910B-E3DB5C4869F8}"/>
                </a:ext>
              </a:extLst>
            </p:cNvPr>
            <p:cNvSpPr>
              <a:spLocks noChangeArrowheads="1"/>
            </p:cNvSpPr>
            <p:nvPr/>
          </p:nvSpPr>
          <p:spPr bwMode="auto">
            <a:xfrm>
              <a:off x="3729016" y="5632395"/>
              <a:ext cx="1884656" cy="31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9056" tIns="34529" rIns="69056" bIns="34529">
              <a:spAutoFit/>
            </a:bodyPr>
            <a:lstStyle/>
            <a:p>
              <a:pPr algn="ctr" eaLnBrk="0" hangingPunct="0">
                <a:spcBef>
                  <a:spcPct val="50000"/>
                </a:spcBef>
              </a:pPr>
              <a:r>
                <a:rPr lang="en-US" sz="3200">
                  <a:solidFill>
                    <a:srgbClr val="000000"/>
                  </a:solidFill>
                  <a:ea typeface="Tahoma" panose="020B0604030504040204" pitchFamily="34" charset="0"/>
                  <a:cs typeface="Tahoma" panose="020B0604030504040204" pitchFamily="34" charset="0"/>
                </a:rPr>
                <a:t>Heat-resistant</a:t>
              </a:r>
            </a:p>
          </p:txBody>
        </p:sp>
        <p:sp>
          <p:nvSpPr>
            <p:cNvPr id="10" name="Rectangle 9">
              <a:extLst>
                <a:ext uri="{FF2B5EF4-FFF2-40B4-BE49-F238E27FC236}">
                  <a16:creationId xmlns:a16="http://schemas.microsoft.com/office/drawing/2014/main" id="{225372C6-4131-451A-B58D-416204B4F0F8}"/>
                </a:ext>
              </a:extLst>
            </p:cNvPr>
            <p:cNvSpPr>
              <a:spLocks noChangeArrowheads="1"/>
            </p:cNvSpPr>
            <p:nvPr/>
          </p:nvSpPr>
          <p:spPr bwMode="auto">
            <a:xfrm>
              <a:off x="5886436" y="3407216"/>
              <a:ext cx="2228850" cy="31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spAutoFit/>
            </a:bodyPr>
            <a:lstStyle/>
            <a:p>
              <a:pPr algn="ctr" eaLnBrk="0" hangingPunct="0">
                <a:spcBef>
                  <a:spcPct val="50000"/>
                </a:spcBef>
              </a:pPr>
              <a:r>
                <a:rPr lang="en-US" sz="3200">
                  <a:solidFill>
                    <a:srgbClr val="000000"/>
                  </a:solidFill>
                  <a:ea typeface="Tahoma" panose="020B0604030504040204" pitchFamily="34" charset="0"/>
                  <a:cs typeface="Tahoma" panose="020B0604030504040204" pitchFamily="34" charset="0"/>
                </a:rPr>
                <a:t>Leather Palm</a:t>
              </a:r>
            </a:p>
          </p:txBody>
        </p:sp>
        <p:sp>
          <p:nvSpPr>
            <p:cNvPr id="11" name="Rectangle 14">
              <a:extLst>
                <a:ext uri="{FF2B5EF4-FFF2-40B4-BE49-F238E27FC236}">
                  <a16:creationId xmlns:a16="http://schemas.microsoft.com/office/drawing/2014/main" id="{A9D1EAD4-24BD-4CF7-A448-71D889AAC75A}"/>
                </a:ext>
              </a:extLst>
            </p:cNvPr>
            <p:cNvSpPr>
              <a:spLocks noChangeArrowheads="1"/>
            </p:cNvSpPr>
            <p:nvPr/>
          </p:nvSpPr>
          <p:spPr bwMode="auto">
            <a:xfrm>
              <a:off x="6013876" y="5632395"/>
              <a:ext cx="1943100" cy="31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9056" tIns="34529" rIns="69056" bIns="34529">
              <a:spAutoFit/>
            </a:bodyPr>
            <a:lstStyle/>
            <a:p>
              <a:pPr algn="ctr" eaLnBrk="0" hangingPunct="0">
                <a:spcBef>
                  <a:spcPct val="50000"/>
                </a:spcBef>
              </a:pPr>
              <a:r>
                <a:rPr lang="en-US" sz="3200">
                  <a:solidFill>
                    <a:srgbClr val="000000"/>
                  </a:solidFill>
                  <a:ea typeface="Tahoma" panose="020B0604030504040204" pitchFamily="34" charset="0"/>
                  <a:cs typeface="Tahoma" panose="020B0604030504040204" pitchFamily="34" charset="0"/>
                </a:rPr>
                <a:t>Cut-resistant</a:t>
              </a:r>
            </a:p>
          </p:txBody>
        </p:sp>
        <p:sp>
          <p:nvSpPr>
            <p:cNvPr id="12" name="Rectangle 14">
              <a:extLst>
                <a:ext uri="{FF2B5EF4-FFF2-40B4-BE49-F238E27FC236}">
                  <a16:creationId xmlns:a16="http://schemas.microsoft.com/office/drawing/2014/main" id="{EB6C5577-2B78-4F16-87B6-FF5C8045C4EF}"/>
                </a:ext>
              </a:extLst>
            </p:cNvPr>
            <p:cNvSpPr>
              <a:spLocks noChangeArrowheads="1"/>
            </p:cNvSpPr>
            <p:nvPr/>
          </p:nvSpPr>
          <p:spPr bwMode="auto">
            <a:xfrm>
              <a:off x="1014555" y="5683749"/>
              <a:ext cx="2454218" cy="31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9056" tIns="34529" rIns="69056" bIns="34529">
              <a:spAutoFit/>
            </a:bodyPr>
            <a:lstStyle/>
            <a:p>
              <a:pPr algn="ctr" eaLnBrk="0" hangingPunct="0">
                <a:spcBef>
                  <a:spcPct val="50000"/>
                </a:spcBef>
              </a:pPr>
              <a:r>
                <a:rPr lang="en-US" sz="3200">
                  <a:solidFill>
                    <a:srgbClr val="000000"/>
                  </a:solidFill>
                  <a:ea typeface="Tahoma" panose="020B0604030504040204" pitchFamily="34" charset="0"/>
                  <a:cs typeface="Tahoma" panose="020B0604030504040204" pitchFamily="34" charset="0"/>
                </a:rPr>
                <a:t>Permeation-resistant</a:t>
              </a:r>
            </a:p>
          </p:txBody>
        </p:sp>
        <p:sp>
          <p:nvSpPr>
            <p:cNvPr id="13" name="TextBox 12">
              <a:extLst>
                <a:ext uri="{FF2B5EF4-FFF2-40B4-BE49-F238E27FC236}">
                  <a16:creationId xmlns:a16="http://schemas.microsoft.com/office/drawing/2014/main" id="{CFACFD6F-2BCB-4253-82FE-F9F5C2EC3A3F}"/>
                </a:ext>
              </a:extLst>
            </p:cNvPr>
            <p:cNvSpPr txBox="1"/>
            <p:nvPr/>
          </p:nvSpPr>
          <p:spPr>
            <a:xfrm>
              <a:off x="3411414" y="3411978"/>
              <a:ext cx="2412335" cy="328055"/>
            </a:xfrm>
            <a:prstGeom prst="rect">
              <a:avLst/>
            </a:prstGeom>
            <a:noFill/>
          </p:spPr>
          <p:txBody>
            <a:bodyPr wrap="square" rtlCol="0">
              <a:spAutoFit/>
            </a:bodyPr>
            <a:lstStyle/>
            <a:p>
              <a:pPr algn="ctr" eaLnBrk="0" hangingPunct="0">
                <a:spcBef>
                  <a:spcPct val="50000"/>
                </a:spcBef>
              </a:pPr>
              <a:r>
                <a:rPr lang="en-US" sz="3200">
                  <a:solidFill>
                    <a:srgbClr val="000000"/>
                  </a:solidFill>
                  <a:ea typeface="Tahoma" panose="020B0604030504040204" pitchFamily="34" charset="0"/>
                  <a:cs typeface="Tahoma" panose="020B0604030504040204" pitchFamily="34" charset="0"/>
                </a:rPr>
                <a:t>Chemical-resistant</a:t>
              </a:r>
            </a:p>
          </p:txBody>
        </p:sp>
        <p:pic>
          <p:nvPicPr>
            <p:cNvPr id="14" name="Picture 13" title="Types of Gloves">
              <a:extLst>
                <a:ext uri="{FF2B5EF4-FFF2-40B4-BE49-F238E27FC236}">
                  <a16:creationId xmlns:a16="http://schemas.microsoft.com/office/drawing/2014/main" id="{E51A0F17-B326-4872-8718-E1D54F8AF8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1463" y="4161165"/>
              <a:ext cx="1562100" cy="1514475"/>
            </a:xfrm>
            <a:prstGeom prst="rect">
              <a:avLst/>
            </a:prstGeom>
            <a:ln>
              <a:solidFill>
                <a:schemeClr val="tx1"/>
              </a:solidFill>
            </a:ln>
          </p:spPr>
        </p:pic>
        <p:pic>
          <p:nvPicPr>
            <p:cNvPr id="15" name="Picture 14" title="Types of Gloves">
              <a:extLst>
                <a:ext uri="{FF2B5EF4-FFF2-40B4-BE49-F238E27FC236}">
                  <a16:creationId xmlns:a16="http://schemas.microsoft.com/office/drawing/2014/main" id="{A74DDC1D-CEB0-46D0-8A1E-83F3B58565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3108" y="4207731"/>
              <a:ext cx="1895124" cy="1421343"/>
            </a:xfrm>
            <a:prstGeom prst="rect">
              <a:avLst/>
            </a:prstGeom>
            <a:ln>
              <a:solidFill>
                <a:schemeClr val="tx1"/>
              </a:solidFill>
            </a:ln>
          </p:spPr>
        </p:pic>
        <p:pic>
          <p:nvPicPr>
            <p:cNvPr id="17" name="Picture 16" title="Types of Gloves">
              <a:extLst>
                <a:ext uri="{FF2B5EF4-FFF2-40B4-BE49-F238E27FC236}">
                  <a16:creationId xmlns:a16="http://schemas.microsoft.com/office/drawing/2014/main" id="{D2B5C563-58F4-44ED-A3A2-AAE4D59F69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8903" y="1933694"/>
              <a:ext cx="1593046" cy="1473568"/>
            </a:xfrm>
            <a:prstGeom prst="rect">
              <a:avLst/>
            </a:prstGeom>
            <a:ln>
              <a:solidFill>
                <a:schemeClr val="tx1"/>
              </a:solidFill>
            </a:ln>
          </p:spPr>
        </p:pic>
        <p:pic>
          <p:nvPicPr>
            <p:cNvPr id="18" name="Picture 17" title="Types of Gloves">
              <a:extLst>
                <a:ext uri="{FF2B5EF4-FFF2-40B4-BE49-F238E27FC236}">
                  <a16:creationId xmlns:a16="http://schemas.microsoft.com/office/drawing/2014/main" id="{B980AB05-A8D6-400E-811C-85FCB4400E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3108" y="1948029"/>
              <a:ext cx="1759991" cy="1459233"/>
            </a:xfrm>
            <a:prstGeom prst="rect">
              <a:avLst/>
            </a:prstGeom>
            <a:ln>
              <a:solidFill>
                <a:schemeClr val="tx1"/>
              </a:solidFill>
            </a:ln>
          </p:spPr>
        </p:pic>
        <p:pic>
          <p:nvPicPr>
            <p:cNvPr id="19" name="Picture 18" title="Types of Gloves">
              <a:extLst>
                <a:ext uri="{FF2B5EF4-FFF2-40B4-BE49-F238E27FC236}">
                  <a16:creationId xmlns:a16="http://schemas.microsoft.com/office/drawing/2014/main" id="{05A06BF5-B980-4073-8186-7EB7C92C3A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64517" y="3765486"/>
              <a:ext cx="1428750" cy="1866900"/>
            </a:xfrm>
            <a:prstGeom prst="rect">
              <a:avLst/>
            </a:prstGeom>
            <a:ln>
              <a:solidFill>
                <a:schemeClr val="tx1"/>
              </a:solidFill>
            </a:ln>
          </p:spPr>
        </p:pic>
      </p:grpSp>
      <p:pic>
        <p:nvPicPr>
          <p:cNvPr id="20" name="Picture 19">
            <a:extLst>
              <a:ext uri="{FF2B5EF4-FFF2-40B4-BE49-F238E27FC236}">
                <a16:creationId xmlns:a16="http://schemas.microsoft.com/office/drawing/2014/main" id="{2A9896F8-DA98-4C11-8BA0-78C02D1F626C}"/>
              </a:ext>
            </a:extLst>
          </p:cNvPr>
          <p:cNvPicPr>
            <a:picLocks noChangeAspect="1"/>
          </p:cNvPicPr>
          <p:nvPr/>
        </p:nvPicPr>
        <p:blipFill>
          <a:blip r:embed="rId8"/>
          <a:stretch>
            <a:fillRect/>
          </a:stretch>
        </p:blipFill>
        <p:spPr>
          <a:xfrm>
            <a:off x="1655207" y="2189581"/>
            <a:ext cx="2506696" cy="2593655"/>
          </a:xfrm>
          <a:prstGeom prst="rect">
            <a:avLst/>
          </a:prstGeom>
          <a:ln>
            <a:solidFill>
              <a:schemeClr val="tx1"/>
            </a:solidFill>
          </a:ln>
        </p:spPr>
      </p:pic>
    </p:spTree>
    <p:extLst>
      <p:ext uri="{BB962C8B-B14F-4D97-AF65-F5344CB8AC3E}">
        <p14:creationId xmlns:p14="http://schemas.microsoft.com/office/powerpoint/2010/main" val="795656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extLst>
              <a:ext uri="{837473B0-CC2E-450A-ABE3-18F120FF3D39}">
                <a1611:picAttrSrcUrl xmlns:a1611="http://schemas.microsoft.com/office/drawing/2016/11/main" r:id="rId4"/>
              </a:ext>
            </a:extLst>
          </a:blip>
          <a:srcRect/>
          <a:stretch>
            <a:fillRect l="-6000" r="-6000"/>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396EEF-245F-4927-A916-A5CD229FAB95}"/>
              </a:ext>
            </a:extLst>
          </p:cNvPr>
          <p:cNvSpPr>
            <a:spLocks noGrp="1"/>
          </p:cNvSpPr>
          <p:nvPr>
            <p:ph type="title"/>
          </p:nvPr>
        </p:nvSpPr>
        <p:spPr>
          <a:xfrm>
            <a:off x="0" y="571501"/>
            <a:ext cx="11830050" cy="1143000"/>
          </a:xfrm>
          <a:solidFill>
            <a:schemeClr val="tx2">
              <a:lumMod val="50000"/>
            </a:schemeClr>
          </a:solidFill>
        </p:spPr>
        <p:txBody>
          <a:bodyPr/>
          <a:lstStyle/>
          <a:p>
            <a:r>
              <a:rPr lang="en-US">
                <a:solidFill>
                  <a:schemeClr val="bg1"/>
                </a:solidFill>
              </a:rPr>
              <a:t>Presenter &amp; Introductions</a:t>
            </a:r>
          </a:p>
        </p:txBody>
      </p:sp>
      <p:sp>
        <p:nvSpPr>
          <p:cNvPr id="14" name="object 2">
            <a:extLst>
              <a:ext uri="{FF2B5EF4-FFF2-40B4-BE49-F238E27FC236}">
                <a16:creationId xmlns:a16="http://schemas.microsoft.com/office/drawing/2014/main" id="{DE2CE86B-427E-40AD-9677-D997434393C1}"/>
              </a:ext>
            </a:extLst>
          </p:cNvPr>
          <p:cNvSpPr/>
          <p:nvPr/>
        </p:nvSpPr>
        <p:spPr>
          <a:xfrm>
            <a:off x="0" y="7962900"/>
            <a:ext cx="13716000" cy="1752599"/>
          </a:xfrm>
          <a:custGeom>
            <a:avLst/>
            <a:gdLst/>
            <a:ahLst/>
            <a:cxnLst/>
            <a:rect l="l" t="t" r="r" b="b"/>
            <a:pathLst>
              <a:path w="18288000" h="7776209">
                <a:moveTo>
                  <a:pt x="0" y="7775887"/>
                </a:moveTo>
                <a:lnTo>
                  <a:pt x="18287998" y="7775887"/>
                </a:lnTo>
                <a:lnTo>
                  <a:pt x="18287998" y="0"/>
                </a:lnTo>
                <a:lnTo>
                  <a:pt x="0" y="0"/>
                </a:lnTo>
                <a:lnTo>
                  <a:pt x="0" y="7775887"/>
                </a:lnTo>
                <a:close/>
              </a:path>
            </a:pathLst>
          </a:custGeom>
          <a:solidFill>
            <a:srgbClr val="B0A278"/>
          </a:solidFill>
        </p:spPr>
        <p:txBody>
          <a:bodyPr wrap="square" lIns="0" tIns="0" rIns="0" bIns="0" rtlCol="0"/>
          <a:lstStyle/>
          <a:p>
            <a:endParaRPr sz="1350"/>
          </a:p>
        </p:txBody>
      </p:sp>
      <p:sp>
        <p:nvSpPr>
          <p:cNvPr id="11" name="TextBox 10">
            <a:extLst>
              <a:ext uri="{FF2B5EF4-FFF2-40B4-BE49-F238E27FC236}">
                <a16:creationId xmlns:a16="http://schemas.microsoft.com/office/drawing/2014/main" id="{888A82A6-FEB9-4E83-870F-60625ACADEC6}"/>
              </a:ext>
            </a:extLst>
          </p:cNvPr>
          <p:cNvSpPr txBox="1"/>
          <p:nvPr/>
        </p:nvSpPr>
        <p:spPr>
          <a:xfrm>
            <a:off x="0" y="8420101"/>
            <a:ext cx="13716000" cy="1015663"/>
          </a:xfrm>
          <a:prstGeom prst="rect">
            <a:avLst/>
          </a:prstGeom>
          <a:noFill/>
        </p:spPr>
        <p:txBody>
          <a:bodyPr wrap="square" rtlCol="0">
            <a:spAutoFit/>
          </a:bodyPr>
          <a:lstStyle/>
          <a:p>
            <a:pPr algn="ctr"/>
            <a:r>
              <a:rPr lang="en-US" sz="6000">
                <a:solidFill>
                  <a:schemeClr val="bg1"/>
                </a:solidFill>
              </a:rPr>
              <a:t>Safety begins with me!</a:t>
            </a:r>
          </a:p>
        </p:txBody>
      </p:sp>
    </p:spTree>
    <p:extLst>
      <p:ext uri="{BB962C8B-B14F-4D97-AF65-F5344CB8AC3E}">
        <p14:creationId xmlns:p14="http://schemas.microsoft.com/office/powerpoint/2010/main" val="310472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4000"/>
            <a:lum/>
            <a:extLst>
              <a:ext uri="{837473B0-CC2E-450A-ABE3-18F120FF3D39}">
                <a1611:picAttrSrcUrl xmlns:a1611="http://schemas.microsoft.com/office/drawing/2016/11/main" r:id="rId4"/>
              </a:ext>
            </a:extLst>
          </a:blip>
          <a:srcRect/>
          <a:stretch>
            <a:fillRect t="-39000" b="-3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647700"/>
            <a:ext cx="11934825" cy="1166812"/>
          </a:xfrm>
          <a:solidFill>
            <a:schemeClr val="tx2">
              <a:lumMod val="50000"/>
            </a:schemeClr>
          </a:solidFill>
        </p:spPr>
        <p:txBody>
          <a:bodyPr vert="horz" lIns="91440" tIns="45720" rIns="91440" bIns="45720" rtlCol="0" anchor="ctr">
            <a:normAutofit/>
          </a:bodyPr>
          <a:lstStyle/>
          <a:p>
            <a:r>
              <a:rPr lang="en-US">
                <a:solidFill>
                  <a:schemeClr val="bg1"/>
                </a:solidFill>
              </a:rPr>
              <a:t>Types of PPE: Foot and Leg Protection</a:t>
            </a:r>
          </a:p>
        </p:txBody>
      </p:sp>
      <p:sp>
        <p:nvSpPr>
          <p:cNvPr id="10" name="TextBox 9">
            <a:extLst>
              <a:ext uri="{FF2B5EF4-FFF2-40B4-BE49-F238E27FC236}">
                <a16:creationId xmlns:a16="http://schemas.microsoft.com/office/drawing/2014/main" id="{B1829BE9-A971-4600-B780-AEFD8F587832}"/>
              </a:ext>
            </a:extLst>
          </p:cNvPr>
          <p:cNvSpPr txBox="1"/>
          <p:nvPr/>
        </p:nvSpPr>
        <p:spPr>
          <a:xfrm>
            <a:off x="990600" y="2781300"/>
            <a:ext cx="12877801" cy="6001643"/>
          </a:xfrm>
          <a:prstGeom prst="rect">
            <a:avLst/>
          </a:prstGeom>
          <a:noFill/>
        </p:spPr>
        <p:txBody>
          <a:bodyPr wrap="square">
            <a:spAutoFit/>
          </a:bodyPr>
          <a:lstStyle/>
          <a:p>
            <a:pPr>
              <a:defRPr/>
            </a:pPr>
            <a:r>
              <a:rPr lang="en-US" sz="4800">
                <a:solidFill>
                  <a:prstClr val="black"/>
                </a:solidFill>
                <a:ea typeface="Tahoma" panose="020B0604030504040204" pitchFamily="34" charset="0"/>
                <a:cs typeface="Tahoma" panose="020B0604030504040204" pitchFamily="34" charset="0"/>
              </a:rPr>
              <a:t>Causes of foot injuries:</a:t>
            </a:r>
          </a:p>
          <a:p>
            <a:pPr marL="685800" indent="-685800">
              <a:buFont typeface="Arial" panose="020B0604020202020204" pitchFamily="34" charset="0"/>
              <a:buChar char="•"/>
              <a:defRPr/>
            </a:pPr>
            <a:r>
              <a:rPr lang="en-US" sz="4800">
                <a:solidFill>
                  <a:prstClr val="black"/>
                </a:solidFill>
                <a:ea typeface="Tahoma" panose="020B0604030504040204" pitchFamily="34" charset="0"/>
                <a:cs typeface="Tahoma" panose="020B0604030504040204" pitchFamily="34" charset="0"/>
              </a:rPr>
              <a:t>Falling or rolling of heavy objects</a:t>
            </a:r>
          </a:p>
          <a:p>
            <a:pPr marL="685800" indent="-685800">
              <a:buFont typeface="Arial" panose="020B0604020202020204" pitchFamily="34" charset="0"/>
              <a:buChar char="•"/>
              <a:defRPr/>
            </a:pPr>
            <a:r>
              <a:rPr lang="en-US" sz="4800">
                <a:solidFill>
                  <a:prstClr val="black"/>
                </a:solidFill>
                <a:ea typeface="Tahoma" panose="020B0604030504040204" pitchFamily="34" charset="0"/>
                <a:cs typeface="Tahoma" panose="020B0604030504040204" pitchFamily="34" charset="0"/>
              </a:rPr>
              <a:t>Crushing or penetrating materials</a:t>
            </a:r>
          </a:p>
          <a:p>
            <a:pPr marL="685800" indent="-685800">
              <a:buFont typeface="Arial" panose="020B0604020202020204" pitchFamily="34" charset="0"/>
              <a:buChar char="•"/>
              <a:defRPr/>
            </a:pPr>
            <a:r>
              <a:rPr lang="en-US" sz="4800">
                <a:solidFill>
                  <a:prstClr val="black"/>
                </a:solidFill>
                <a:ea typeface="Tahoma" panose="020B0604030504040204" pitchFamily="34" charset="0"/>
                <a:cs typeface="Tahoma" panose="020B0604030504040204" pitchFamily="34" charset="0"/>
              </a:rPr>
              <a:t>Sharp objects that can penetrate the sole</a:t>
            </a:r>
          </a:p>
          <a:p>
            <a:pPr marL="685800" indent="-685800">
              <a:buFont typeface="Arial" panose="020B0604020202020204" pitchFamily="34" charset="0"/>
              <a:buChar char="•"/>
              <a:defRPr/>
            </a:pPr>
            <a:r>
              <a:rPr lang="en-US" sz="4800">
                <a:solidFill>
                  <a:prstClr val="black"/>
                </a:solidFill>
                <a:ea typeface="Tahoma" panose="020B0604030504040204" pitchFamily="34" charset="0"/>
                <a:cs typeface="Tahoma" panose="020B0604030504040204" pitchFamily="34" charset="0"/>
              </a:rPr>
              <a:t>Exposure to molten metal </a:t>
            </a:r>
          </a:p>
          <a:p>
            <a:pPr marL="685800" indent="-685800">
              <a:buFont typeface="Arial" panose="020B0604020202020204" pitchFamily="34" charset="0"/>
              <a:buChar char="•"/>
              <a:defRPr/>
            </a:pPr>
            <a:r>
              <a:rPr lang="en-US" sz="4800">
                <a:solidFill>
                  <a:prstClr val="black"/>
                </a:solidFill>
                <a:ea typeface="Tahoma" panose="020B0604030504040204" pitchFamily="34" charset="0"/>
                <a:cs typeface="Tahoma" panose="020B0604030504040204" pitchFamily="34" charset="0"/>
              </a:rPr>
              <a:t>Working on, or around, hot, wet, or slippery surfaces </a:t>
            </a:r>
          </a:p>
          <a:p>
            <a:pPr marL="685800" indent="-685800">
              <a:buFont typeface="Arial" panose="020B0604020202020204" pitchFamily="34" charset="0"/>
              <a:buChar char="•"/>
              <a:defRPr/>
            </a:pPr>
            <a:r>
              <a:rPr lang="en-US" sz="4800">
                <a:solidFill>
                  <a:prstClr val="black"/>
                </a:solidFill>
                <a:ea typeface="Tahoma" panose="020B0604030504040204" pitchFamily="34" charset="0"/>
                <a:cs typeface="Tahoma" panose="020B0604030504040204" pitchFamily="34" charset="0"/>
              </a:rPr>
              <a:t>Working when electrical hazards are present</a:t>
            </a:r>
          </a:p>
        </p:txBody>
      </p:sp>
    </p:spTree>
    <p:extLst>
      <p:ext uri="{BB962C8B-B14F-4D97-AF65-F5344CB8AC3E}">
        <p14:creationId xmlns:p14="http://schemas.microsoft.com/office/powerpoint/2010/main" val="2297881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4000"/>
            <a:lum/>
            <a:extLst>
              <a:ext uri="{837473B0-CC2E-450A-ABE3-18F120FF3D39}">
                <a1611:picAttrSrcUrl xmlns:a1611="http://schemas.microsoft.com/office/drawing/2016/11/main" r:id="rId4"/>
              </a:ext>
            </a:extLst>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647700"/>
            <a:ext cx="11934825" cy="1166812"/>
          </a:xfrm>
          <a:solidFill>
            <a:schemeClr val="tx2">
              <a:lumMod val="50000"/>
            </a:schemeClr>
          </a:solidFill>
        </p:spPr>
        <p:txBody>
          <a:bodyPr vert="horz" lIns="91440" tIns="45720" rIns="91440" bIns="45720" rtlCol="0" anchor="ctr">
            <a:normAutofit/>
          </a:bodyPr>
          <a:lstStyle/>
          <a:p>
            <a:r>
              <a:rPr lang="en-US">
                <a:solidFill>
                  <a:schemeClr val="bg1"/>
                </a:solidFill>
              </a:rPr>
              <a:t>Types of PPE: Foot and Leg Protection</a:t>
            </a:r>
          </a:p>
        </p:txBody>
      </p:sp>
      <p:sp>
        <p:nvSpPr>
          <p:cNvPr id="10" name="TextBox 9">
            <a:extLst>
              <a:ext uri="{FF2B5EF4-FFF2-40B4-BE49-F238E27FC236}">
                <a16:creationId xmlns:a16="http://schemas.microsoft.com/office/drawing/2014/main" id="{B1829BE9-A971-4600-B780-AEFD8F587832}"/>
              </a:ext>
            </a:extLst>
          </p:cNvPr>
          <p:cNvSpPr txBox="1"/>
          <p:nvPr/>
        </p:nvSpPr>
        <p:spPr>
          <a:xfrm>
            <a:off x="852576" y="2781300"/>
            <a:ext cx="12877801" cy="4524315"/>
          </a:xfrm>
          <a:prstGeom prst="rect">
            <a:avLst/>
          </a:prstGeom>
          <a:noFill/>
        </p:spPr>
        <p:txBody>
          <a:bodyPr wrap="square">
            <a:spAutoFit/>
          </a:bodyPr>
          <a:lstStyle/>
          <a:p>
            <a:pPr>
              <a:defRPr/>
            </a:pPr>
            <a:r>
              <a:rPr lang="en-US" sz="4800">
                <a:solidFill>
                  <a:prstClr val="black"/>
                </a:solidFill>
                <a:ea typeface="Tahoma" panose="020B0604030504040204" pitchFamily="34" charset="0"/>
                <a:cs typeface="Tahoma" panose="020B0604030504040204" pitchFamily="34" charset="0"/>
              </a:rPr>
              <a:t>Conditions requiring foot protection</a:t>
            </a:r>
          </a:p>
          <a:p>
            <a:pPr marL="685800" indent="-685800">
              <a:buFont typeface="Arial" panose="020B0604020202020204" pitchFamily="34" charset="0"/>
              <a:buChar char="•"/>
              <a:defRPr/>
            </a:pPr>
            <a:r>
              <a:rPr lang="en-US" sz="4800">
                <a:solidFill>
                  <a:prstClr val="black"/>
                </a:solidFill>
                <a:ea typeface="Tahoma" panose="020B0604030504040204" pitchFamily="34" charset="0"/>
                <a:cs typeface="Tahoma" panose="020B0604030504040204" pitchFamily="34" charset="0"/>
              </a:rPr>
              <a:t>Impacts</a:t>
            </a:r>
          </a:p>
          <a:p>
            <a:pPr marL="685800" indent="-685800">
              <a:buFont typeface="Arial" panose="020B0604020202020204" pitchFamily="34" charset="0"/>
              <a:buChar char="•"/>
              <a:defRPr/>
            </a:pPr>
            <a:r>
              <a:rPr lang="en-US" sz="4800">
                <a:solidFill>
                  <a:prstClr val="black"/>
                </a:solidFill>
                <a:ea typeface="Tahoma" panose="020B0604030504040204" pitchFamily="34" charset="0"/>
                <a:cs typeface="Tahoma" panose="020B0604030504040204" pitchFamily="34" charset="0"/>
              </a:rPr>
              <a:t>Compressions</a:t>
            </a:r>
          </a:p>
          <a:p>
            <a:pPr marL="685800" indent="-685800">
              <a:buFont typeface="Arial" panose="020B0604020202020204" pitchFamily="34" charset="0"/>
              <a:buChar char="•"/>
              <a:defRPr/>
            </a:pPr>
            <a:r>
              <a:rPr lang="en-US" sz="4800">
                <a:solidFill>
                  <a:prstClr val="black"/>
                </a:solidFill>
                <a:ea typeface="Tahoma" panose="020B0604030504040204" pitchFamily="34" charset="0"/>
                <a:cs typeface="Tahoma" panose="020B0604030504040204" pitchFamily="34" charset="0"/>
              </a:rPr>
              <a:t>Cuts/punctures</a:t>
            </a:r>
          </a:p>
          <a:p>
            <a:pPr marL="685800" indent="-685800">
              <a:buFont typeface="Arial" panose="020B0604020202020204" pitchFamily="34" charset="0"/>
              <a:buChar char="•"/>
              <a:defRPr/>
            </a:pPr>
            <a:r>
              <a:rPr lang="en-US" sz="4800">
                <a:solidFill>
                  <a:prstClr val="black"/>
                </a:solidFill>
                <a:ea typeface="Tahoma" panose="020B0604030504040204" pitchFamily="34" charset="0"/>
                <a:cs typeface="Tahoma" panose="020B0604030504040204" pitchFamily="34" charset="0"/>
              </a:rPr>
              <a:t>Chemicals</a:t>
            </a:r>
          </a:p>
          <a:p>
            <a:pPr marL="685800" indent="-685800">
              <a:buFont typeface="Arial" panose="020B0604020202020204" pitchFamily="34" charset="0"/>
              <a:buChar char="•"/>
              <a:defRPr/>
            </a:pPr>
            <a:r>
              <a:rPr lang="en-US" sz="4800">
                <a:solidFill>
                  <a:prstClr val="black"/>
                </a:solidFill>
                <a:ea typeface="Tahoma" panose="020B0604030504040204" pitchFamily="34" charset="0"/>
                <a:cs typeface="Tahoma" panose="020B0604030504040204" pitchFamily="34" charset="0"/>
              </a:rPr>
              <a:t>Temperatures</a:t>
            </a:r>
          </a:p>
        </p:txBody>
      </p:sp>
    </p:spTree>
    <p:extLst>
      <p:ext uri="{BB962C8B-B14F-4D97-AF65-F5344CB8AC3E}">
        <p14:creationId xmlns:p14="http://schemas.microsoft.com/office/powerpoint/2010/main" val="2892079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4000"/>
            <a:lum/>
            <a:extLst>
              <a:ext uri="{837473B0-CC2E-450A-ABE3-18F120FF3D39}">
                <a1611:picAttrSrcUrl xmlns:a1611="http://schemas.microsoft.com/office/drawing/2016/11/main" r:id="rId4"/>
              </a:ext>
            </a:extLst>
          </a:blip>
          <a:srcRect/>
          <a:stretch>
            <a:fillRect t="-23000" b="-2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647700"/>
            <a:ext cx="11934825" cy="1166812"/>
          </a:xfrm>
          <a:solidFill>
            <a:schemeClr val="tx2">
              <a:lumMod val="50000"/>
            </a:schemeClr>
          </a:solidFill>
        </p:spPr>
        <p:txBody>
          <a:bodyPr vert="horz" lIns="91440" tIns="45720" rIns="91440" bIns="45720" rtlCol="0" anchor="ctr">
            <a:normAutofit/>
          </a:bodyPr>
          <a:lstStyle/>
          <a:p>
            <a:r>
              <a:rPr lang="en-US">
                <a:solidFill>
                  <a:schemeClr val="bg1"/>
                </a:solidFill>
              </a:rPr>
              <a:t>Types of PPE: Foot and Leg Protection</a:t>
            </a:r>
          </a:p>
        </p:txBody>
      </p:sp>
      <p:sp>
        <p:nvSpPr>
          <p:cNvPr id="10" name="TextBox 9">
            <a:extLst>
              <a:ext uri="{FF2B5EF4-FFF2-40B4-BE49-F238E27FC236}">
                <a16:creationId xmlns:a16="http://schemas.microsoft.com/office/drawing/2014/main" id="{B1829BE9-A971-4600-B780-AEFD8F587832}"/>
              </a:ext>
            </a:extLst>
          </p:cNvPr>
          <p:cNvSpPr txBox="1"/>
          <p:nvPr/>
        </p:nvSpPr>
        <p:spPr>
          <a:xfrm>
            <a:off x="933090" y="2160330"/>
            <a:ext cx="12877801" cy="7478970"/>
          </a:xfrm>
          <a:prstGeom prst="rect">
            <a:avLst/>
          </a:prstGeom>
          <a:noFill/>
        </p:spPr>
        <p:txBody>
          <a:bodyPr wrap="square">
            <a:spAutoFit/>
          </a:bodyPr>
          <a:lstStyle/>
          <a:p>
            <a:pPr>
              <a:defRPr/>
            </a:pPr>
            <a:r>
              <a:rPr lang="en-US" sz="4800">
                <a:solidFill>
                  <a:prstClr val="black"/>
                </a:solidFill>
                <a:ea typeface="Tahoma" panose="020B0604030504040204" pitchFamily="34" charset="0"/>
                <a:cs typeface="Tahoma" panose="020B0604030504040204" pitchFamily="34" charset="0"/>
              </a:rPr>
              <a:t>Examples of foot and leg protection</a:t>
            </a:r>
          </a:p>
          <a:p>
            <a:pPr marL="685800" indent="-685800">
              <a:buFont typeface="Arial" panose="020B0604020202020204" pitchFamily="34" charset="0"/>
              <a:buChar char="•"/>
              <a:defRPr/>
            </a:pPr>
            <a:r>
              <a:rPr lang="en-US" sz="4800">
                <a:solidFill>
                  <a:prstClr val="black"/>
                </a:solidFill>
                <a:ea typeface="Tahoma" panose="020B0604030504040204" pitchFamily="34" charset="0"/>
                <a:cs typeface="Tahoma" panose="020B0604030504040204" pitchFamily="34" charset="0"/>
              </a:rPr>
              <a:t>Impact-resistant toe and/or instep</a:t>
            </a:r>
          </a:p>
          <a:p>
            <a:pPr marL="1143000" lvl="1" indent="-685800">
              <a:buFont typeface="Arial" panose="020B0604020202020204" pitchFamily="34" charset="0"/>
              <a:buChar char="•"/>
              <a:defRPr/>
            </a:pPr>
            <a:r>
              <a:rPr lang="en-US" sz="4800">
                <a:solidFill>
                  <a:prstClr val="black"/>
                </a:solidFill>
                <a:ea typeface="Tahoma" panose="020B0604030504040204" pitchFamily="34" charset="0"/>
                <a:cs typeface="Tahoma" panose="020B0604030504040204" pitchFamily="34" charset="0"/>
              </a:rPr>
              <a:t>Steel</a:t>
            </a:r>
          </a:p>
          <a:p>
            <a:pPr marL="1143000" lvl="1" indent="-685800">
              <a:buFont typeface="Arial" panose="020B0604020202020204" pitchFamily="34" charset="0"/>
              <a:buChar char="•"/>
              <a:defRPr/>
            </a:pPr>
            <a:r>
              <a:rPr lang="en-US" sz="4800">
                <a:solidFill>
                  <a:prstClr val="black"/>
                </a:solidFill>
                <a:ea typeface="Tahoma" panose="020B0604030504040204" pitchFamily="34" charset="0"/>
                <a:cs typeface="Tahoma" panose="020B0604030504040204" pitchFamily="34" charset="0"/>
              </a:rPr>
              <a:t>Composite</a:t>
            </a:r>
          </a:p>
          <a:p>
            <a:pPr marL="685800" indent="-685800">
              <a:buFont typeface="Arial" panose="020B0604020202020204" pitchFamily="34" charset="0"/>
              <a:buChar char="•"/>
              <a:defRPr/>
            </a:pPr>
            <a:r>
              <a:rPr lang="en-US" sz="4800">
                <a:solidFill>
                  <a:prstClr val="black"/>
                </a:solidFill>
                <a:ea typeface="Tahoma" panose="020B0604030504040204" pitchFamily="34" charset="0"/>
                <a:cs typeface="Tahoma" panose="020B0604030504040204" pitchFamily="34" charset="0"/>
              </a:rPr>
              <a:t>Heat-resistant soles</a:t>
            </a:r>
          </a:p>
          <a:p>
            <a:pPr marL="685800" indent="-685800">
              <a:buFont typeface="Arial" panose="020B0604020202020204" pitchFamily="34" charset="0"/>
              <a:buChar char="•"/>
              <a:defRPr/>
            </a:pPr>
            <a:r>
              <a:rPr lang="en-US" sz="4800">
                <a:solidFill>
                  <a:prstClr val="black"/>
                </a:solidFill>
                <a:ea typeface="Tahoma" panose="020B0604030504040204" pitchFamily="34" charset="0"/>
                <a:cs typeface="Tahoma" panose="020B0604030504040204" pitchFamily="34" charset="0"/>
              </a:rPr>
              <a:t>Metal shanks</a:t>
            </a:r>
          </a:p>
          <a:p>
            <a:pPr marL="685800" indent="-685800">
              <a:buFont typeface="Arial" panose="020B0604020202020204" pitchFamily="34" charset="0"/>
              <a:buChar char="•"/>
              <a:defRPr/>
            </a:pPr>
            <a:r>
              <a:rPr lang="en-US" sz="4800">
                <a:solidFill>
                  <a:prstClr val="black"/>
                </a:solidFill>
                <a:ea typeface="Tahoma" panose="020B0604030504040204" pitchFamily="34" charset="0"/>
                <a:cs typeface="Tahoma" panose="020B0604030504040204" pitchFamily="34" charset="0"/>
              </a:rPr>
              <a:t>Specialty footwear may be needed</a:t>
            </a:r>
          </a:p>
          <a:p>
            <a:pPr marL="1143000" lvl="1" indent="-685800">
              <a:buFont typeface="Arial" panose="020B0604020202020204" pitchFamily="34" charset="0"/>
              <a:buChar char="•"/>
              <a:defRPr/>
            </a:pPr>
            <a:r>
              <a:rPr lang="en-US" sz="4800">
                <a:solidFill>
                  <a:prstClr val="black"/>
                </a:solidFill>
                <a:ea typeface="Tahoma" panose="020B0604030504040204" pitchFamily="34" charset="0"/>
                <a:cs typeface="Tahoma" panose="020B0604030504040204" pitchFamily="34" charset="0"/>
              </a:rPr>
              <a:t>Metatarsal guards</a:t>
            </a:r>
          </a:p>
          <a:p>
            <a:pPr marL="1143000" lvl="1" indent="-685800">
              <a:buFont typeface="Arial" panose="020B0604020202020204" pitchFamily="34" charset="0"/>
              <a:buChar char="•"/>
              <a:defRPr/>
            </a:pPr>
            <a:r>
              <a:rPr lang="en-US" sz="4800">
                <a:solidFill>
                  <a:prstClr val="black"/>
                </a:solidFill>
                <a:ea typeface="Tahoma" panose="020B0604030504040204" pitchFamily="34" charset="0"/>
                <a:cs typeface="Tahoma" panose="020B0604030504040204" pitchFamily="34" charset="0"/>
              </a:rPr>
              <a:t>Liquid- or chemical-resistant</a:t>
            </a:r>
          </a:p>
          <a:p>
            <a:pPr marL="1143000" lvl="1" indent="-685800">
              <a:buFont typeface="Arial" panose="020B0604020202020204" pitchFamily="34" charset="0"/>
              <a:buChar char="•"/>
              <a:defRPr/>
            </a:pPr>
            <a:r>
              <a:rPr lang="en-US" sz="4800">
                <a:solidFill>
                  <a:prstClr val="black"/>
                </a:solidFill>
                <a:ea typeface="Tahoma" panose="020B0604030504040204" pitchFamily="34" charset="0"/>
                <a:cs typeface="Tahoma" panose="020B0604030504040204" pitchFamily="34" charset="0"/>
              </a:rPr>
              <a:t>Conductive or nonconductive</a:t>
            </a:r>
          </a:p>
        </p:txBody>
      </p:sp>
    </p:spTree>
    <p:extLst>
      <p:ext uri="{BB962C8B-B14F-4D97-AF65-F5344CB8AC3E}">
        <p14:creationId xmlns:p14="http://schemas.microsoft.com/office/powerpoint/2010/main" val="237450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B1A27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9D128-1B66-42C4-92EC-D50E97BF7271}"/>
              </a:ext>
            </a:extLst>
          </p:cNvPr>
          <p:cNvSpPr>
            <a:spLocks noGrp="1"/>
          </p:cNvSpPr>
          <p:nvPr>
            <p:ph type="title"/>
          </p:nvPr>
        </p:nvSpPr>
        <p:spPr>
          <a:xfrm>
            <a:off x="0" y="571501"/>
            <a:ext cx="11830050" cy="1066800"/>
          </a:xfrm>
          <a:solidFill>
            <a:schemeClr val="tx2">
              <a:lumMod val="50000"/>
            </a:schemeClr>
          </a:solidFill>
        </p:spPr>
        <p:txBody>
          <a:bodyPr vert="horz" lIns="91440" tIns="45720" rIns="91440" bIns="45720" rtlCol="0" anchor="ctr">
            <a:normAutofit/>
          </a:bodyPr>
          <a:lstStyle/>
          <a:p>
            <a:pPr algn="l"/>
            <a:r>
              <a:rPr lang="en-US" b="0" i="0">
                <a:solidFill>
                  <a:schemeClr val="bg1"/>
                </a:solidFill>
                <a:effectLst/>
                <a:latin typeface="Roboto" panose="02000000000000000000" pitchFamily="2" charset="0"/>
              </a:rPr>
              <a:t>PPE Video</a:t>
            </a:r>
          </a:p>
        </p:txBody>
      </p:sp>
      <p:pic>
        <p:nvPicPr>
          <p:cNvPr id="7" name="Online Media 6" title="SAFETY TOE TEST | Testing safety toe vs. non-safety toe for impact, compression, and cuts.">
            <a:hlinkClick r:id="" action="ppaction://media"/>
            <a:extLst>
              <a:ext uri="{FF2B5EF4-FFF2-40B4-BE49-F238E27FC236}">
                <a16:creationId xmlns:a16="http://schemas.microsoft.com/office/drawing/2014/main" id="{3FA0329A-68CD-4E83-966F-168BD7C7162A}"/>
              </a:ext>
            </a:extLst>
          </p:cNvPr>
          <p:cNvPicPr>
            <a:picLocks noGrp="1" noRot="1" noChangeAspect="1"/>
          </p:cNvPicPr>
          <p:nvPr>
            <p:ph idx="1"/>
            <a:videoFile r:link="rId1"/>
          </p:nvPr>
        </p:nvPicPr>
        <p:blipFill>
          <a:blip r:embed="rId4"/>
          <a:stretch>
            <a:fillRect/>
          </a:stretch>
        </p:blipFill>
        <p:spPr>
          <a:xfrm>
            <a:off x="1964764" y="2705100"/>
            <a:ext cx="9786471" cy="5529262"/>
          </a:xfrm>
          <a:prstGeom prst="rect">
            <a:avLst/>
          </a:prstGeom>
        </p:spPr>
      </p:pic>
    </p:spTree>
    <p:extLst>
      <p:ext uri="{BB962C8B-B14F-4D97-AF65-F5344CB8AC3E}">
        <p14:creationId xmlns:p14="http://schemas.microsoft.com/office/powerpoint/2010/main" val="2555220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4000"/>
            <a:lum/>
            <a:extLst>
              <a:ext uri="{837473B0-CC2E-450A-ABE3-18F120FF3D39}">
                <a1611:picAttrSrcUrl xmlns:a1611="http://schemas.microsoft.com/office/drawing/2016/11/main" r:id="rId4"/>
              </a:ext>
            </a:extLst>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647700"/>
            <a:ext cx="11934825" cy="1166812"/>
          </a:xfrm>
          <a:solidFill>
            <a:schemeClr val="tx2">
              <a:lumMod val="50000"/>
            </a:schemeClr>
          </a:solidFill>
        </p:spPr>
        <p:txBody>
          <a:bodyPr vert="horz" lIns="91440" tIns="45720" rIns="91440" bIns="45720" rtlCol="0" anchor="ctr">
            <a:normAutofit/>
          </a:bodyPr>
          <a:lstStyle/>
          <a:p>
            <a:r>
              <a:rPr lang="en-US">
                <a:solidFill>
                  <a:schemeClr val="bg1"/>
                </a:solidFill>
              </a:rPr>
              <a:t>Types of PPE: Protective Clothing</a:t>
            </a:r>
          </a:p>
        </p:txBody>
      </p:sp>
      <p:sp>
        <p:nvSpPr>
          <p:cNvPr id="10" name="TextBox 9">
            <a:extLst>
              <a:ext uri="{FF2B5EF4-FFF2-40B4-BE49-F238E27FC236}">
                <a16:creationId xmlns:a16="http://schemas.microsoft.com/office/drawing/2014/main" id="{B1829BE9-A971-4600-B780-AEFD8F587832}"/>
              </a:ext>
            </a:extLst>
          </p:cNvPr>
          <p:cNvSpPr txBox="1"/>
          <p:nvPr/>
        </p:nvSpPr>
        <p:spPr>
          <a:xfrm>
            <a:off x="933090" y="2160330"/>
            <a:ext cx="12877801" cy="7478970"/>
          </a:xfrm>
          <a:prstGeom prst="rect">
            <a:avLst/>
          </a:prstGeom>
          <a:noFill/>
        </p:spPr>
        <p:txBody>
          <a:bodyPr wrap="square">
            <a:spAutoFit/>
          </a:bodyPr>
          <a:lstStyle/>
          <a:p>
            <a:pPr>
              <a:defRPr/>
            </a:pPr>
            <a:r>
              <a:rPr lang="en-US" sz="4800">
                <a:solidFill>
                  <a:prstClr val="black"/>
                </a:solidFill>
                <a:ea typeface="Tahoma" panose="020B0604030504040204" pitchFamily="34" charset="0"/>
                <a:cs typeface="Tahoma" panose="020B0604030504040204" pitchFamily="34" charset="0"/>
              </a:rPr>
              <a:t>Provide protective clothing for those parts of the body exposed to possible injuries.</a:t>
            </a:r>
          </a:p>
          <a:p>
            <a:pPr>
              <a:defRPr/>
            </a:pPr>
            <a:r>
              <a:rPr lang="en-US" sz="4800">
                <a:solidFill>
                  <a:prstClr val="black"/>
                </a:solidFill>
                <a:ea typeface="Tahoma" panose="020B0604030504040204" pitchFamily="34" charset="0"/>
                <a:cs typeface="Tahoma" panose="020B0604030504040204" pitchFamily="34" charset="0"/>
              </a:rPr>
              <a:t>Types of body protection:</a:t>
            </a:r>
          </a:p>
          <a:p>
            <a:pPr marL="685800" indent="-685800">
              <a:buFont typeface="Arial" panose="020B0604020202020204" pitchFamily="34" charset="0"/>
              <a:buChar char="•"/>
              <a:defRPr/>
            </a:pPr>
            <a:r>
              <a:rPr lang="en-US" sz="4800">
                <a:solidFill>
                  <a:prstClr val="black"/>
                </a:solidFill>
                <a:ea typeface="Tahoma" panose="020B0604030504040204" pitchFamily="34" charset="0"/>
                <a:cs typeface="Tahoma" panose="020B0604030504040204" pitchFamily="34" charset="0"/>
              </a:rPr>
              <a:t>Laboratory coats</a:t>
            </a:r>
          </a:p>
          <a:p>
            <a:pPr marL="685800" indent="-685800">
              <a:buFont typeface="Arial" panose="020B0604020202020204" pitchFamily="34" charset="0"/>
              <a:buChar char="•"/>
              <a:defRPr/>
            </a:pPr>
            <a:r>
              <a:rPr lang="en-US" sz="4800">
                <a:solidFill>
                  <a:prstClr val="black"/>
                </a:solidFill>
                <a:ea typeface="Tahoma" panose="020B0604030504040204" pitchFamily="34" charset="0"/>
                <a:cs typeface="Tahoma" panose="020B0604030504040204" pitchFamily="34" charset="0"/>
              </a:rPr>
              <a:t>Coveralls</a:t>
            </a:r>
          </a:p>
          <a:p>
            <a:pPr marL="685800" indent="-685800">
              <a:buFont typeface="Arial" panose="020B0604020202020204" pitchFamily="34" charset="0"/>
              <a:buChar char="•"/>
              <a:defRPr/>
            </a:pPr>
            <a:r>
              <a:rPr lang="en-US" sz="4800">
                <a:solidFill>
                  <a:prstClr val="black"/>
                </a:solidFill>
                <a:ea typeface="Tahoma" panose="020B0604030504040204" pitchFamily="34" charset="0"/>
                <a:cs typeface="Tahoma" panose="020B0604030504040204" pitchFamily="34" charset="0"/>
              </a:rPr>
              <a:t>Vests</a:t>
            </a:r>
          </a:p>
          <a:p>
            <a:pPr marL="685800" indent="-685800">
              <a:buFont typeface="Arial" panose="020B0604020202020204" pitchFamily="34" charset="0"/>
              <a:buChar char="•"/>
              <a:defRPr/>
            </a:pPr>
            <a:r>
              <a:rPr lang="en-US" sz="4800">
                <a:solidFill>
                  <a:prstClr val="black"/>
                </a:solidFill>
                <a:ea typeface="Tahoma" panose="020B0604030504040204" pitchFamily="34" charset="0"/>
                <a:cs typeface="Tahoma" panose="020B0604030504040204" pitchFamily="34" charset="0"/>
              </a:rPr>
              <a:t>Jackets</a:t>
            </a:r>
          </a:p>
          <a:p>
            <a:pPr marL="685800" indent="-685800">
              <a:buFont typeface="Arial" panose="020B0604020202020204" pitchFamily="34" charset="0"/>
              <a:buChar char="•"/>
              <a:defRPr/>
            </a:pPr>
            <a:r>
              <a:rPr lang="en-US" sz="4800">
                <a:solidFill>
                  <a:prstClr val="black"/>
                </a:solidFill>
                <a:ea typeface="Tahoma" panose="020B0604030504040204" pitchFamily="34" charset="0"/>
                <a:cs typeface="Tahoma" panose="020B0604030504040204" pitchFamily="34" charset="0"/>
              </a:rPr>
              <a:t>Aprons</a:t>
            </a:r>
          </a:p>
          <a:p>
            <a:pPr marL="685800" indent="-685800">
              <a:buFont typeface="Arial" panose="020B0604020202020204" pitchFamily="34" charset="0"/>
              <a:buChar char="•"/>
              <a:defRPr/>
            </a:pPr>
            <a:r>
              <a:rPr lang="en-US" sz="4800">
                <a:solidFill>
                  <a:prstClr val="black"/>
                </a:solidFill>
                <a:ea typeface="Tahoma" panose="020B0604030504040204" pitchFamily="34" charset="0"/>
                <a:cs typeface="Tahoma" panose="020B0604030504040204" pitchFamily="34" charset="0"/>
              </a:rPr>
              <a:t>Surgical gowns</a:t>
            </a:r>
          </a:p>
          <a:p>
            <a:pPr marL="685800" indent="-685800">
              <a:buFont typeface="Arial" panose="020B0604020202020204" pitchFamily="34" charset="0"/>
              <a:buChar char="•"/>
              <a:defRPr/>
            </a:pPr>
            <a:r>
              <a:rPr lang="en-US" sz="4800">
                <a:solidFill>
                  <a:prstClr val="black"/>
                </a:solidFill>
                <a:ea typeface="Tahoma" panose="020B0604030504040204" pitchFamily="34" charset="0"/>
                <a:cs typeface="Tahoma" panose="020B0604030504040204" pitchFamily="34" charset="0"/>
              </a:rPr>
              <a:t>Full-body suits</a:t>
            </a:r>
          </a:p>
        </p:txBody>
      </p:sp>
    </p:spTree>
    <p:extLst>
      <p:ext uri="{BB962C8B-B14F-4D97-AF65-F5344CB8AC3E}">
        <p14:creationId xmlns:p14="http://schemas.microsoft.com/office/powerpoint/2010/main" val="3049368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4000"/>
            <a:lum/>
            <a:extLst>
              <a:ext uri="{837473B0-CC2E-450A-ABE3-18F120FF3D39}">
                <a1611:picAttrSrcUrl xmlns:a1611="http://schemas.microsoft.com/office/drawing/2016/11/main" r:id="rId4"/>
              </a:ext>
            </a:extLst>
          </a:blip>
          <a:srcRect/>
          <a:stretch>
            <a:fillRect l="-4000" t="9000" r="-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647700"/>
            <a:ext cx="11934825" cy="1166812"/>
          </a:xfrm>
          <a:solidFill>
            <a:schemeClr val="tx2">
              <a:lumMod val="50000"/>
            </a:schemeClr>
          </a:solidFill>
        </p:spPr>
        <p:txBody>
          <a:bodyPr vert="horz" lIns="91440" tIns="45720" rIns="91440" bIns="45720" rtlCol="0" anchor="ctr">
            <a:normAutofit/>
          </a:bodyPr>
          <a:lstStyle/>
          <a:p>
            <a:r>
              <a:rPr lang="en-US">
                <a:solidFill>
                  <a:schemeClr val="bg1"/>
                </a:solidFill>
              </a:rPr>
              <a:t>One Team </a:t>
            </a:r>
          </a:p>
        </p:txBody>
      </p:sp>
      <p:sp>
        <p:nvSpPr>
          <p:cNvPr id="3" name="Content Placeholder 2">
            <a:extLst>
              <a:ext uri="{FF2B5EF4-FFF2-40B4-BE49-F238E27FC236}">
                <a16:creationId xmlns:a16="http://schemas.microsoft.com/office/drawing/2014/main" id="{04490B0E-8794-4CC8-AABA-D462D874D568}"/>
              </a:ext>
            </a:extLst>
          </p:cNvPr>
          <p:cNvSpPr>
            <a:spLocks noGrp="1"/>
          </p:cNvSpPr>
          <p:nvPr>
            <p:ph idx="1"/>
          </p:nvPr>
        </p:nvSpPr>
        <p:spPr>
          <a:xfrm>
            <a:off x="942975" y="2738438"/>
            <a:ext cx="11830050" cy="6527007"/>
          </a:xfrm>
        </p:spPr>
        <p:txBody>
          <a:bodyPr>
            <a:normAutofit/>
          </a:bodyPr>
          <a:lstStyle/>
          <a:p>
            <a:pPr marL="0" indent="0" algn="ctr">
              <a:buNone/>
            </a:pPr>
            <a:endParaRPr lang="en-US" sz="6600" b="1"/>
          </a:p>
          <a:p>
            <a:pPr marL="0" indent="0" algn="ctr">
              <a:buNone/>
            </a:pPr>
            <a:r>
              <a:rPr lang="en-US" sz="6600" b="1"/>
              <a:t>QUESTIONS?</a:t>
            </a:r>
          </a:p>
        </p:txBody>
      </p:sp>
    </p:spTree>
    <p:extLst>
      <p:ext uri="{BB962C8B-B14F-4D97-AF65-F5344CB8AC3E}">
        <p14:creationId xmlns:p14="http://schemas.microsoft.com/office/powerpoint/2010/main" val="3600634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1A27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0FB69-363C-490C-BF76-4A4157C23261}"/>
              </a:ext>
            </a:extLst>
          </p:cNvPr>
          <p:cNvSpPr>
            <a:spLocks noGrp="1"/>
          </p:cNvSpPr>
          <p:nvPr>
            <p:ph type="title"/>
          </p:nvPr>
        </p:nvSpPr>
        <p:spPr>
          <a:xfrm>
            <a:off x="-31652" y="450055"/>
            <a:ext cx="11830050" cy="1142999"/>
          </a:xfrm>
          <a:solidFill>
            <a:schemeClr val="tx2">
              <a:lumMod val="50000"/>
            </a:schemeClr>
          </a:solidFill>
        </p:spPr>
        <p:txBody>
          <a:bodyPr vert="horz" lIns="91440" tIns="45720" rIns="91440" bIns="45720" rtlCol="0" anchor="ctr">
            <a:normAutofit/>
          </a:bodyPr>
          <a:lstStyle/>
          <a:p>
            <a:r>
              <a:rPr lang="en-US">
                <a:solidFill>
                  <a:schemeClr val="bg1"/>
                </a:solidFill>
              </a:rPr>
              <a:t>Training Objectives</a:t>
            </a:r>
          </a:p>
        </p:txBody>
      </p:sp>
      <p:sp>
        <p:nvSpPr>
          <p:cNvPr id="8" name="Content Placeholder 7">
            <a:extLst>
              <a:ext uri="{FF2B5EF4-FFF2-40B4-BE49-F238E27FC236}">
                <a16:creationId xmlns:a16="http://schemas.microsoft.com/office/drawing/2014/main" id="{B0FA838F-76B4-4114-9A9B-08A9F9F2671D}"/>
              </a:ext>
            </a:extLst>
          </p:cNvPr>
          <p:cNvSpPr>
            <a:spLocks noGrp="1"/>
          </p:cNvSpPr>
          <p:nvPr>
            <p:ph idx="1"/>
          </p:nvPr>
        </p:nvSpPr>
        <p:spPr/>
        <p:txBody>
          <a:bodyPr/>
          <a:lstStyle/>
          <a:p>
            <a:r>
              <a:rPr lang="en-US" sz="3200" b="0">
                <a:solidFill>
                  <a:schemeClr val="bg1"/>
                </a:solidFill>
              </a:rPr>
              <a:t>Describe the hierarchy of controls as it relates to personal protective equipment.</a:t>
            </a:r>
          </a:p>
          <a:p>
            <a:r>
              <a:rPr lang="en-US" sz="3200" b="0">
                <a:solidFill>
                  <a:schemeClr val="bg1"/>
                </a:solidFill>
              </a:rPr>
              <a:t>Identify types of personal protective equipment utilized in General Industry.</a:t>
            </a:r>
          </a:p>
          <a:p>
            <a:r>
              <a:rPr lang="en-US" sz="3200" b="0">
                <a:solidFill>
                  <a:schemeClr val="bg1"/>
                </a:solidFill>
              </a:rPr>
              <a:t>Understand personal protective equipment training requirements.</a:t>
            </a:r>
          </a:p>
          <a:p>
            <a:r>
              <a:rPr lang="en-US" sz="3200" b="0">
                <a:solidFill>
                  <a:schemeClr val="bg1"/>
                </a:solidFill>
              </a:rPr>
              <a:t>Understand the responsibilities of the employer regarding personal protective equipment.</a:t>
            </a:r>
          </a:p>
          <a:p>
            <a:r>
              <a:rPr lang="en-US" sz="3200" b="0">
                <a:solidFill>
                  <a:schemeClr val="bg1"/>
                </a:solidFill>
              </a:rPr>
              <a:t>Understand the responsibilities of the employee regarding personal protective equipment.</a:t>
            </a:r>
          </a:p>
        </p:txBody>
      </p:sp>
    </p:spTree>
    <p:extLst>
      <p:ext uri="{BB962C8B-B14F-4D97-AF65-F5344CB8AC3E}">
        <p14:creationId xmlns:p14="http://schemas.microsoft.com/office/powerpoint/2010/main" val="18760351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9D128-1B66-42C4-92EC-D50E97BF7271}"/>
              </a:ext>
            </a:extLst>
          </p:cNvPr>
          <p:cNvSpPr>
            <a:spLocks noGrp="1"/>
          </p:cNvSpPr>
          <p:nvPr>
            <p:ph type="title"/>
          </p:nvPr>
        </p:nvSpPr>
        <p:spPr>
          <a:xfrm>
            <a:off x="0" y="571501"/>
            <a:ext cx="11830050" cy="1066800"/>
          </a:xfrm>
          <a:solidFill>
            <a:schemeClr val="tx2">
              <a:lumMod val="50000"/>
            </a:schemeClr>
          </a:solidFill>
        </p:spPr>
        <p:txBody>
          <a:bodyPr vert="horz" lIns="91440" tIns="45720" rIns="91440" bIns="45720" rtlCol="0" anchor="ctr">
            <a:normAutofit/>
          </a:bodyPr>
          <a:lstStyle/>
          <a:p>
            <a:r>
              <a:rPr lang="en-US">
                <a:solidFill>
                  <a:schemeClr val="bg1"/>
                </a:solidFill>
              </a:rPr>
              <a:t>Responsibilities </a:t>
            </a:r>
          </a:p>
        </p:txBody>
      </p:sp>
    </p:spTree>
    <p:extLst>
      <p:ext uri="{BB962C8B-B14F-4D97-AF65-F5344CB8AC3E}">
        <p14:creationId xmlns:p14="http://schemas.microsoft.com/office/powerpoint/2010/main" val="1416229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837473B0-CC2E-450A-ABE3-18F120FF3D39}">
                <a1611:picAttrSrcUrl xmlns:a1611="http://schemas.microsoft.com/office/drawing/2016/11/main" r:id="rId4"/>
              </a:ext>
            </a:extLst>
          </a:blip>
          <a:srcRect/>
          <a:stretch>
            <a:fillRect l="-6000" r="-6000"/>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396EEF-245F-4927-A916-A5CD229FAB95}"/>
              </a:ext>
            </a:extLst>
          </p:cNvPr>
          <p:cNvSpPr>
            <a:spLocks noGrp="1"/>
          </p:cNvSpPr>
          <p:nvPr>
            <p:ph type="title"/>
          </p:nvPr>
        </p:nvSpPr>
        <p:spPr>
          <a:xfrm>
            <a:off x="0" y="571501"/>
            <a:ext cx="11830050" cy="1143000"/>
          </a:xfrm>
          <a:solidFill>
            <a:schemeClr val="tx2">
              <a:lumMod val="50000"/>
            </a:schemeClr>
          </a:solidFill>
        </p:spPr>
        <p:txBody>
          <a:bodyPr/>
          <a:lstStyle/>
          <a:p>
            <a:r>
              <a:rPr lang="en-US">
                <a:solidFill>
                  <a:schemeClr val="bg1"/>
                </a:solidFill>
              </a:rPr>
              <a:t>Why am I here?</a:t>
            </a:r>
          </a:p>
        </p:txBody>
      </p:sp>
      <p:sp>
        <p:nvSpPr>
          <p:cNvPr id="6" name="object 2">
            <a:extLst>
              <a:ext uri="{FF2B5EF4-FFF2-40B4-BE49-F238E27FC236}">
                <a16:creationId xmlns:a16="http://schemas.microsoft.com/office/drawing/2014/main" id="{8ACDC184-64DF-4E76-9D52-4450B11C7887}"/>
              </a:ext>
            </a:extLst>
          </p:cNvPr>
          <p:cNvSpPr/>
          <p:nvPr/>
        </p:nvSpPr>
        <p:spPr>
          <a:xfrm>
            <a:off x="0" y="7962900"/>
            <a:ext cx="13716000" cy="1752599"/>
          </a:xfrm>
          <a:custGeom>
            <a:avLst/>
            <a:gdLst/>
            <a:ahLst/>
            <a:cxnLst/>
            <a:rect l="l" t="t" r="r" b="b"/>
            <a:pathLst>
              <a:path w="18288000" h="7776209">
                <a:moveTo>
                  <a:pt x="0" y="7775887"/>
                </a:moveTo>
                <a:lnTo>
                  <a:pt x="18287998" y="7775887"/>
                </a:lnTo>
                <a:lnTo>
                  <a:pt x="18287998" y="0"/>
                </a:lnTo>
                <a:lnTo>
                  <a:pt x="0" y="0"/>
                </a:lnTo>
                <a:lnTo>
                  <a:pt x="0" y="7775887"/>
                </a:lnTo>
                <a:close/>
              </a:path>
            </a:pathLst>
          </a:custGeom>
          <a:solidFill>
            <a:srgbClr val="B0A278"/>
          </a:solidFill>
        </p:spPr>
        <p:txBody>
          <a:bodyPr wrap="square" lIns="0" tIns="0" rIns="0" bIns="0" rtlCol="0"/>
          <a:lstStyle/>
          <a:p>
            <a:endParaRPr sz="1350"/>
          </a:p>
        </p:txBody>
      </p:sp>
      <p:sp>
        <p:nvSpPr>
          <p:cNvPr id="8" name="TextBox 7">
            <a:extLst>
              <a:ext uri="{FF2B5EF4-FFF2-40B4-BE49-F238E27FC236}">
                <a16:creationId xmlns:a16="http://schemas.microsoft.com/office/drawing/2014/main" id="{83B6932F-899A-42A5-9326-D636FA87E8FF}"/>
              </a:ext>
            </a:extLst>
          </p:cNvPr>
          <p:cNvSpPr txBox="1"/>
          <p:nvPr/>
        </p:nvSpPr>
        <p:spPr>
          <a:xfrm>
            <a:off x="0" y="8420101"/>
            <a:ext cx="13716000" cy="1015663"/>
          </a:xfrm>
          <a:prstGeom prst="rect">
            <a:avLst/>
          </a:prstGeom>
          <a:noFill/>
        </p:spPr>
        <p:txBody>
          <a:bodyPr wrap="square" rtlCol="0">
            <a:spAutoFit/>
          </a:bodyPr>
          <a:lstStyle/>
          <a:p>
            <a:pPr algn="ctr"/>
            <a:r>
              <a:rPr lang="en-US" sz="6000">
                <a:solidFill>
                  <a:schemeClr val="bg1"/>
                </a:solidFill>
              </a:rPr>
              <a:t>You are the KEY to SAFETY!</a:t>
            </a:r>
          </a:p>
        </p:txBody>
      </p:sp>
    </p:spTree>
    <p:extLst>
      <p:ext uri="{BB962C8B-B14F-4D97-AF65-F5344CB8AC3E}">
        <p14:creationId xmlns:p14="http://schemas.microsoft.com/office/powerpoint/2010/main" val="2150315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9D128-1B66-42C4-92EC-D50E97BF7271}"/>
              </a:ext>
            </a:extLst>
          </p:cNvPr>
          <p:cNvSpPr>
            <a:spLocks noGrp="1"/>
          </p:cNvSpPr>
          <p:nvPr>
            <p:ph type="title"/>
          </p:nvPr>
        </p:nvSpPr>
        <p:spPr>
          <a:xfrm>
            <a:off x="0" y="571501"/>
            <a:ext cx="11830050" cy="1066800"/>
          </a:xfrm>
          <a:solidFill>
            <a:schemeClr val="tx2">
              <a:lumMod val="50000"/>
            </a:schemeClr>
          </a:solidFill>
        </p:spPr>
        <p:txBody>
          <a:bodyPr vert="horz" lIns="91440" tIns="45720" rIns="91440" bIns="45720" rtlCol="0" anchor="ctr">
            <a:normAutofit/>
          </a:bodyPr>
          <a:lstStyle/>
          <a:p>
            <a:r>
              <a:rPr lang="en-US">
                <a:solidFill>
                  <a:schemeClr val="bg1"/>
                </a:solidFill>
              </a:rPr>
              <a:t>Hierarchy of Controls </a:t>
            </a:r>
          </a:p>
        </p:txBody>
      </p:sp>
      <p:pic>
        <p:nvPicPr>
          <p:cNvPr id="9" name="Content Placeholder 8">
            <a:extLst>
              <a:ext uri="{FF2B5EF4-FFF2-40B4-BE49-F238E27FC236}">
                <a16:creationId xmlns:a16="http://schemas.microsoft.com/office/drawing/2014/main" id="{23050F17-7463-492B-A648-5B3F7B1B33EC}"/>
              </a:ext>
            </a:extLst>
          </p:cNvPr>
          <p:cNvPicPr>
            <a:picLocks noGrp="1" noChangeAspect="1"/>
          </p:cNvPicPr>
          <p:nvPr>
            <p:ph idx="1"/>
          </p:nvPr>
        </p:nvPicPr>
        <p:blipFill rotWithShape="1">
          <a:blip r:embed="rId3"/>
          <a:srcRect l="11781" t="11561" r="1053" b="71277"/>
          <a:stretch/>
        </p:blipFill>
        <p:spPr>
          <a:xfrm>
            <a:off x="2514600" y="3076004"/>
            <a:ext cx="9906000" cy="1229295"/>
          </a:xfrm>
        </p:spPr>
      </p:pic>
      <p:pic>
        <p:nvPicPr>
          <p:cNvPr id="13" name="Picture 12">
            <a:extLst>
              <a:ext uri="{FF2B5EF4-FFF2-40B4-BE49-F238E27FC236}">
                <a16:creationId xmlns:a16="http://schemas.microsoft.com/office/drawing/2014/main" id="{5DBCC29C-D330-4653-8752-D61226A82D6E}"/>
              </a:ext>
            </a:extLst>
          </p:cNvPr>
          <p:cNvPicPr>
            <a:picLocks noChangeAspect="1"/>
          </p:cNvPicPr>
          <p:nvPr/>
        </p:nvPicPr>
        <p:blipFill>
          <a:blip r:embed="rId4"/>
          <a:stretch>
            <a:fillRect/>
          </a:stretch>
        </p:blipFill>
        <p:spPr>
          <a:xfrm>
            <a:off x="422539" y="2239617"/>
            <a:ext cx="2092061" cy="7429500"/>
          </a:xfrm>
          <a:prstGeom prst="rect">
            <a:avLst/>
          </a:prstGeom>
        </p:spPr>
      </p:pic>
      <p:pic>
        <p:nvPicPr>
          <p:cNvPr id="16" name="Picture 15" descr="Chart, diagram, funnel chart&#10;&#10;Description automatically generated">
            <a:extLst>
              <a:ext uri="{FF2B5EF4-FFF2-40B4-BE49-F238E27FC236}">
                <a16:creationId xmlns:a16="http://schemas.microsoft.com/office/drawing/2014/main" id="{49DF8E9A-33EA-4FD8-86E0-5FBF30CBB0D1}"/>
              </a:ext>
            </a:extLst>
          </p:cNvPr>
          <p:cNvPicPr>
            <a:picLocks noChangeAspect="1"/>
          </p:cNvPicPr>
          <p:nvPr/>
        </p:nvPicPr>
        <p:blipFill rotWithShape="1">
          <a:blip r:embed="rId5">
            <a:extLst>
              <a:ext uri="{28A0092B-C50C-407E-A947-70E740481C1C}">
                <a14:useLocalDpi xmlns:a14="http://schemas.microsoft.com/office/drawing/2010/main" val="0"/>
              </a:ext>
            </a:extLst>
          </a:blip>
          <a:srcRect t="29789" b="53050"/>
          <a:stretch/>
        </p:blipFill>
        <p:spPr>
          <a:xfrm>
            <a:off x="2514599" y="4335118"/>
            <a:ext cx="10028789" cy="1229295"/>
          </a:xfrm>
          <a:prstGeom prst="rect">
            <a:avLst/>
          </a:prstGeom>
        </p:spPr>
      </p:pic>
      <p:pic>
        <p:nvPicPr>
          <p:cNvPr id="18" name="Picture 17" descr="Chart, diagram, funnel chart&#10;&#10;Description automatically generated">
            <a:extLst>
              <a:ext uri="{FF2B5EF4-FFF2-40B4-BE49-F238E27FC236}">
                <a16:creationId xmlns:a16="http://schemas.microsoft.com/office/drawing/2014/main" id="{3F9BF59A-FECA-41B9-B776-29BFC6060388}"/>
              </a:ext>
            </a:extLst>
          </p:cNvPr>
          <p:cNvPicPr>
            <a:picLocks noChangeAspect="1"/>
          </p:cNvPicPr>
          <p:nvPr/>
        </p:nvPicPr>
        <p:blipFill rotWithShape="1">
          <a:blip r:embed="rId5">
            <a:extLst>
              <a:ext uri="{28A0092B-C50C-407E-A947-70E740481C1C}">
                <a14:useLocalDpi xmlns:a14="http://schemas.microsoft.com/office/drawing/2010/main" val="0"/>
              </a:ext>
            </a:extLst>
          </a:blip>
          <a:srcRect t="47049" b="35790"/>
          <a:stretch/>
        </p:blipFill>
        <p:spPr>
          <a:xfrm>
            <a:off x="2514599" y="5594231"/>
            <a:ext cx="10028789" cy="1229296"/>
          </a:xfrm>
          <a:prstGeom prst="rect">
            <a:avLst/>
          </a:prstGeom>
        </p:spPr>
      </p:pic>
      <p:pic>
        <p:nvPicPr>
          <p:cNvPr id="20" name="Picture 19" descr="Chart, diagram, funnel chart&#10;&#10;Description automatically generated">
            <a:extLst>
              <a:ext uri="{FF2B5EF4-FFF2-40B4-BE49-F238E27FC236}">
                <a16:creationId xmlns:a16="http://schemas.microsoft.com/office/drawing/2014/main" id="{1DF0C071-10C2-43B4-A24E-A278A44C80B5}"/>
              </a:ext>
            </a:extLst>
          </p:cNvPr>
          <p:cNvPicPr>
            <a:picLocks noChangeAspect="1"/>
          </p:cNvPicPr>
          <p:nvPr/>
        </p:nvPicPr>
        <p:blipFill rotWithShape="1">
          <a:blip r:embed="rId5">
            <a:extLst>
              <a:ext uri="{28A0092B-C50C-407E-A947-70E740481C1C}">
                <a14:useLocalDpi xmlns:a14="http://schemas.microsoft.com/office/drawing/2010/main" val="0"/>
              </a:ext>
            </a:extLst>
          </a:blip>
          <a:srcRect t="63875" b="20220"/>
          <a:stretch/>
        </p:blipFill>
        <p:spPr>
          <a:xfrm>
            <a:off x="2514599" y="6823527"/>
            <a:ext cx="10028789" cy="1139373"/>
          </a:xfrm>
          <a:prstGeom prst="rect">
            <a:avLst/>
          </a:prstGeom>
        </p:spPr>
      </p:pic>
      <p:pic>
        <p:nvPicPr>
          <p:cNvPr id="22" name="Picture 21" descr="Chart, diagram, funnel chart&#10;&#10;Description automatically generated">
            <a:extLst>
              <a:ext uri="{FF2B5EF4-FFF2-40B4-BE49-F238E27FC236}">
                <a16:creationId xmlns:a16="http://schemas.microsoft.com/office/drawing/2014/main" id="{5F53AA47-6888-4C6A-8A3A-9ECFB16AEE89}"/>
              </a:ext>
            </a:extLst>
          </p:cNvPr>
          <p:cNvPicPr>
            <a:picLocks noChangeAspect="1"/>
          </p:cNvPicPr>
          <p:nvPr/>
        </p:nvPicPr>
        <p:blipFill rotWithShape="1">
          <a:blip r:embed="rId5">
            <a:extLst>
              <a:ext uri="{28A0092B-C50C-407E-A947-70E740481C1C}">
                <a14:useLocalDpi xmlns:a14="http://schemas.microsoft.com/office/drawing/2010/main" val="0"/>
              </a:ext>
            </a:extLst>
          </a:blip>
          <a:srcRect l="330" t="79962" r="-330" b="-1922"/>
          <a:stretch/>
        </p:blipFill>
        <p:spPr>
          <a:xfrm>
            <a:off x="2547729" y="7962901"/>
            <a:ext cx="10028789" cy="1573176"/>
          </a:xfrm>
          <a:prstGeom prst="rect">
            <a:avLst/>
          </a:prstGeom>
        </p:spPr>
      </p:pic>
    </p:spTree>
    <p:extLst>
      <p:ext uri="{BB962C8B-B14F-4D97-AF65-F5344CB8AC3E}">
        <p14:creationId xmlns:p14="http://schemas.microsoft.com/office/powerpoint/2010/main" val="4243746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1A27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9D128-1B66-42C4-92EC-D50E97BF7271}"/>
              </a:ext>
            </a:extLst>
          </p:cNvPr>
          <p:cNvSpPr>
            <a:spLocks noGrp="1"/>
          </p:cNvSpPr>
          <p:nvPr>
            <p:ph type="title"/>
          </p:nvPr>
        </p:nvSpPr>
        <p:spPr>
          <a:xfrm>
            <a:off x="0" y="571501"/>
            <a:ext cx="11830050" cy="1066800"/>
          </a:xfrm>
          <a:solidFill>
            <a:schemeClr val="tx2">
              <a:lumMod val="50000"/>
            </a:schemeClr>
          </a:solidFill>
        </p:spPr>
        <p:txBody>
          <a:bodyPr vert="horz" lIns="91440" tIns="45720" rIns="91440" bIns="45720" rtlCol="0" anchor="ctr">
            <a:normAutofit/>
          </a:bodyPr>
          <a:lstStyle/>
          <a:p>
            <a:pPr algn="l"/>
            <a:r>
              <a:rPr lang="en-US" b="0" i="0">
                <a:solidFill>
                  <a:schemeClr val="bg1"/>
                </a:solidFill>
                <a:effectLst/>
                <a:latin typeface="Roboto" panose="02000000000000000000" pitchFamily="2" charset="0"/>
              </a:rPr>
              <a:t>Hierarchy of Controls</a:t>
            </a:r>
          </a:p>
        </p:txBody>
      </p:sp>
      <p:pic>
        <p:nvPicPr>
          <p:cNvPr id="11" name="Online Media 10" title="Hierarchy of Controls">
            <a:hlinkClick r:id="" action="ppaction://media"/>
            <a:extLst>
              <a:ext uri="{FF2B5EF4-FFF2-40B4-BE49-F238E27FC236}">
                <a16:creationId xmlns:a16="http://schemas.microsoft.com/office/drawing/2014/main" id="{B12D3D04-7B90-4467-8E7C-3AA7E6393776}"/>
              </a:ext>
            </a:extLst>
          </p:cNvPr>
          <p:cNvPicPr>
            <a:picLocks noGrp="1" noRot="1" noChangeAspect="1"/>
          </p:cNvPicPr>
          <p:nvPr>
            <p:ph idx="1"/>
            <a:videoFile r:link="rId1"/>
          </p:nvPr>
        </p:nvPicPr>
        <p:blipFill>
          <a:blip r:embed="rId4"/>
          <a:stretch>
            <a:fillRect/>
          </a:stretch>
        </p:blipFill>
        <p:spPr>
          <a:xfrm>
            <a:off x="2407444" y="2628978"/>
            <a:ext cx="8901112" cy="5029043"/>
          </a:xfrm>
          <a:prstGeom prst="rect">
            <a:avLst/>
          </a:prstGeom>
        </p:spPr>
      </p:pic>
    </p:spTree>
    <p:extLst>
      <p:ext uri="{BB962C8B-B14F-4D97-AF65-F5344CB8AC3E}">
        <p14:creationId xmlns:p14="http://schemas.microsoft.com/office/powerpoint/2010/main" val="693543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4000"/>
            <a:lum/>
          </a:blip>
          <a:srcRect/>
          <a:stretch>
            <a:fillRect l="-47000" r="-4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647700"/>
            <a:ext cx="11934825" cy="1166812"/>
          </a:xfrm>
          <a:solidFill>
            <a:schemeClr val="tx2">
              <a:lumMod val="50000"/>
            </a:schemeClr>
          </a:solidFill>
        </p:spPr>
        <p:txBody>
          <a:bodyPr vert="horz" lIns="91440" tIns="45720" rIns="91440" bIns="45720" rtlCol="0" anchor="ctr">
            <a:normAutofit/>
          </a:bodyPr>
          <a:lstStyle/>
          <a:p>
            <a:r>
              <a:rPr lang="en-US">
                <a:solidFill>
                  <a:schemeClr val="bg1"/>
                </a:solidFill>
              </a:rPr>
              <a:t>PPE </a:t>
            </a:r>
          </a:p>
        </p:txBody>
      </p:sp>
    </p:spTree>
    <p:extLst>
      <p:ext uri="{BB962C8B-B14F-4D97-AF65-F5344CB8AC3E}">
        <p14:creationId xmlns:p14="http://schemas.microsoft.com/office/powerpoint/2010/main" val="191239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31587CC3A53FA4B9FB68EB8C7692174" ma:contentTypeVersion="16" ma:contentTypeDescription="Create a new document." ma:contentTypeScope="" ma:versionID="e759118ad878f655b109421fb90bf9b2">
  <xsd:schema xmlns:xsd="http://www.w3.org/2001/XMLSchema" xmlns:xs="http://www.w3.org/2001/XMLSchema" xmlns:p="http://schemas.microsoft.com/office/2006/metadata/properties" xmlns:ns2="a41e9a0b-00c1-48b2-8d8f-4588cf90c71f" xmlns:ns3="3a1ce64e-6397-4381-acbd-6dc28519c9d2" targetNamespace="http://schemas.microsoft.com/office/2006/metadata/properties" ma:root="true" ma:fieldsID="c667a5720460b04e14920b9f82b6aaf4" ns2:_="" ns3:_="">
    <xsd:import namespace="a41e9a0b-00c1-48b2-8d8f-4588cf90c71f"/>
    <xsd:import namespace="3a1ce64e-6397-4381-acbd-6dc28519c9d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1e9a0b-00c1-48b2-8d8f-4588cf90c7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47e9134-2d4b-4a05-8d3d-4b78cfc83c1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a1ce64e-6397-4381-acbd-6dc28519c9d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eb5a023-6807-4ca6-b7b0-b2f5779b9f40}" ma:internalName="TaxCatchAll" ma:showField="CatchAllData" ma:web="3a1ce64e-6397-4381-acbd-6dc28519c9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3a1ce64e-6397-4381-acbd-6dc28519c9d2">
      <UserInfo>
        <DisplayName/>
        <AccountId xsi:nil="true"/>
        <AccountType/>
      </UserInfo>
    </SharedWithUsers>
    <TaxCatchAll xmlns="3a1ce64e-6397-4381-acbd-6dc28519c9d2" xsi:nil="true"/>
    <lcf76f155ced4ddcb4097134ff3c332f xmlns="a41e9a0b-00c1-48b2-8d8f-4588cf90c71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539FCD5-848A-4652-95C4-1ED31D8E5995}">
  <ds:schemaRefs>
    <ds:schemaRef ds:uri="http://schemas.microsoft.com/sharepoint/v3/contenttype/forms"/>
  </ds:schemaRefs>
</ds:datastoreItem>
</file>

<file path=customXml/itemProps2.xml><?xml version="1.0" encoding="utf-8"?>
<ds:datastoreItem xmlns:ds="http://schemas.openxmlformats.org/officeDocument/2006/customXml" ds:itemID="{559240DA-8283-42D5-A17C-27A8736B9C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1e9a0b-00c1-48b2-8d8f-4588cf90c71f"/>
    <ds:schemaRef ds:uri="3a1ce64e-6397-4381-acbd-6dc28519c9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1D398C4-79A3-450E-B6AD-46A544EEB5FA}">
  <ds:schemaRefs>
    <ds:schemaRef ds:uri="3a1ce64e-6397-4381-acbd-6dc28519c9d2"/>
    <ds:schemaRef ds:uri="a41e9a0b-00c1-48b2-8d8f-4588cf90c71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5337</Words>
  <Application>Microsoft Office PowerPoint</Application>
  <PresentationFormat>Custom</PresentationFormat>
  <Paragraphs>493</Paragraphs>
  <Slides>35</Slides>
  <Notes>35</Notes>
  <HiddenSlides>0</HiddenSlides>
  <MMClips>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Arial</vt:lpstr>
      <vt:lpstr>Calibri</vt:lpstr>
      <vt:lpstr>Calibri Light</vt:lpstr>
      <vt:lpstr>Libre Franklin</vt:lpstr>
      <vt:lpstr>Roboto</vt:lpstr>
      <vt:lpstr>Symbol</vt:lpstr>
      <vt:lpstr>Tahoma</vt:lpstr>
      <vt:lpstr>Times New Roman</vt:lpstr>
      <vt:lpstr>Office Theme</vt:lpstr>
      <vt:lpstr>Personal Protective Equipment (PPE)</vt:lpstr>
      <vt:lpstr>Housekeeping</vt:lpstr>
      <vt:lpstr>Presenter &amp; Introductions</vt:lpstr>
      <vt:lpstr>Training Objectives</vt:lpstr>
      <vt:lpstr>Responsibilities </vt:lpstr>
      <vt:lpstr>Why am I here?</vt:lpstr>
      <vt:lpstr>Hierarchy of Controls </vt:lpstr>
      <vt:lpstr>Hierarchy of Controls</vt:lpstr>
      <vt:lpstr>PPE </vt:lpstr>
      <vt:lpstr>PPE Video</vt:lpstr>
      <vt:lpstr>Types of PPE: Head Protection</vt:lpstr>
      <vt:lpstr>Types of PPE: Head Protection</vt:lpstr>
      <vt:lpstr>Types of PPE: Head Protection</vt:lpstr>
      <vt:lpstr>PPE Video</vt:lpstr>
      <vt:lpstr>Types of PPE: Head Protection</vt:lpstr>
      <vt:lpstr>Types of PPE: Eye and Face Protection</vt:lpstr>
      <vt:lpstr>Types of PPE: Safety Glasses  </vt:lpstr>
      <vt:lpstr>Types of PPE: Safety Goggles  </vt:lpstr>
      <vt:lpstr>Types of PPE: Face shields</vt:lpstr>
      <vt:lpstr>Types of PPE: Welding Shields</vt:lpstr>
      <vt:lpstr>PPE Video</vt:lpstr>
      <vt:lpstr>Types of PPE: Respiratory Protection </vt:lpstr>
      <vt:lpstr>Types of PPE: Respiratory Protection - Continued </vt:lpstr>
      <vt:lpstr>PPE Video</vt:lpstr>
      <vt:lpstr>Types of PPE: Hearing Protection</vt:lpstr>
      <vt:lpstr>Types of PPE: Hearing Protection</vt:lpstr>
      <vt:lpstr>Types of PPE: Hearing Protection</vt:lpstr>
      <vt:lpstr>Types of PPE: Hand Protection</vt:lpstr>
      <vt:lpstr>Types of PPE: Hand Protection</vt:lpstr>
      <vt:lpstr>Types of PPE: Foot and Leg Protection</vt:lpstr>
      <vt:lpstr>Types of PPE: Foot and Leg Protection</vt:lpstr>
      <vt:lpstr>Types of PPE: Foot and Leg Protection</vt:lpstr>
      <vt:lpstr>PPE Video</vt:lpstr>
      <vt:lpstr>Types of PPE: Protective Clothing</vt:lpstr>
      <vt:lpstr>One Team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Brainstorm Presentation</dc:title>
  <dc:creator>KyleIronwood</dc:creator>
  <cp:keywords>DAEsM5AeIGY,BAEjHkGC8Ws</cp:keywords>
  <cp:lastModifiedBy>Molly Escagne</cp:lastModifiedBy>
  <cp:revision>1</cp:revision>
  <dcterms:created xsi:type="dcterms:W3CDTF">2021-10-20T17:35:54Z</dcterms:created>
  <dcterms:modified xsi:type="dcterms:W3CDTF">2023-05-09T13:20:25Z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2021-10-20T00:00:00Z</vt:filetime>
  </property>
  <property fmtid="{D5CDD505-2E9C-101B-9397-08002B2CF9AE}" pid="3" name="Creator">
    <vt:lpwstr>Canva</vt:lpwstr>
  </property>
  <property fmtid="{D5CDD505-2E9C-101B-9397-08002B2CF9AE}" pid="4" name="LastSaved">
    <vt:filetime>2021-10-20T00:00:00Z</vt:filetime>
  </property>
  <property fmtid="{D5CDD505-2E9C-101B-9397-08002B2CF9AE}" pid="5" name="ContentTypeId">
    <vt:lpwstr>0x010100231587CC3A53FA4B9FB68EB8C7692174</vt:lpwstr>
  </property>
  <property fmtid="{D5CDD505-2E9C-101B-9397-08002B2CF9AE}" pid="6" name="Order">
    <vt:r8>24070200</vt:r8>
  </property>
  <property fmtid="{D5CDD505-2E9C-101B-9397-08002B2CF9AE}" pid="7" name="xd_Signature">
    <vt:bool>false</vt:bool>
  </property>
  <property fmtid="{D5CDD505-2E9C-101B-9397-08002B2CF9AE}" pid="8" name="xd_ProgID">
    <vt:lpwstr/>
  </property>
  <property fmtid="{D5CDD505-2E9C-101B-9397-08002B2CF9AE}" pid="9" name="TriggerFlowInfo">
    <vt:lpwstr/>
  </property>
  <property fmtid="{D5CDD505-2E9C-101B-9397-08002B2CF9AE}" pid="10" name="ComplianceAssetId">
    <vt:lpwstr/>
  </property>
  <property fmtid="{D5CDD505-2E9C-101B-9397-08002B2CF9AE}" pid="11" name="TemplateUrl">
    <vt:lpwstr/>
  </property>
  <property fmtid="{D5CDD505-2E9C-101B-9397-08002B2CF9AE}" pid="12" name="_ExtendedDescription">
    <vt:lpwstr/>
  </property>
  <property fmtid="{D5CDD505-2E9C-101B-9397-08002B2CF9AE}" pid="13" name="MediaServiceImageTags">
    <vt:lpwstr/>
  </property>
</Properties>
</file>