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Lst>
  <p:notesMasterIdLst>
    <p:notesMasterId r:id="rId35"/>
  </p:notesMasterIdLst>
  <p:sldIdLst>
    <p:sldId id="277" r:id="rId5"/>
    <p:sldId id="300" r:id="rId6"/>
    <p:sldId id="270" r:id="rId7"/>
    <p:sldId id="299" r:id="rId8"/>
    <p:sldId id="348" r:id="rId9"/>
    <p:sldId id="350" r:id="rId10"/>
    <p:sldId id="377" r:id="rId11"/>
    <p:sldId id="380" r:id="rId12"/>
    <p:sldId id="381" r:id="rId13"/>
    <p:sldId id="382" r:id="rId14"/>
    <p:sldId id="384" r:id="rId15"/>
    <p:sldId id="383" r:id="rId16"/>
    <p:sldId id="385" r:id="rId17"/>
    <p:sldId id="386" r:id="rId18"/>
    <p:sldId id="387" r:id="rId19"/>
    <p:sldId id="388" r:id="rId20"/>
    <p:sldId id="351" r:id="rId21"/>
    <p:sldId id="389" r:id="rId22"/>
    <p:sldId id="390" r:id="rId23"/>
    <p:sldId id="391" r:id="rId24"/>
    <p:sldId id="393" r:id="rId25"/>
    <p:sldId id="394" r:id="rId26"/>
    <p:sldId id="356" r:id="rId27"/>
    <p:sldId id="352" r:id="rId28"/>
    <p:sldId id="378" r:id="rId29"/>
    <p:sldId id="354" r:id="rId30"/>
    <p:sldId id="395" r:id="rId31"/>
    <p:sldId id="355" r:id="rId32"/>
    <p:sldId id="337" r:id="rId33"/>
    <p:sldId id="309" r:id="rId34"/>
  </p:sldIdLst>
  <p:sldSz cx="13716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A279"/>
    <a:srgbClr val="005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EB5ECB-163D-2155-4BA0-1BAA5D4997F1}" v="18" dt="2022-12-14T16:53:10.095"/>
    <p1510:client id="{4713DE9F-1052-43E2-A160-23DE53B461AF}" v="89" dt="2022-12-14T20:33:03.462"/>
    <p1510:client id="{7131FDB0-A6C9-43DF-B8C5-4EF44C317870}" v="9" dt="2022-12-14T17:11:17.161"/>
    <p1510:client id="{A2E68CDC-E470-4931-906A-8AE8A7558CB4}" v="291" dt="2022-12-15T14:55:03.10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162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Gantt" userId="7714a41e-3ddb-47ab-812f-31ebf7f24cc3" providerId="ADAL" clId="{DA5E64C4-E358-433F-B566-2385138BF38B}"/>
    <pc:docChg chg="undo custSel addSld delSld modSld">
      <pc:chgData name="Anthony Gantt" userId="7714a41e-3ddb-47ab-812f-31ebf7f24cc3" providerId="ADAL" clId="{DA5E64C4-E358-433F-B566-2385138BF38B}" dt="2022-12-12T23:01:46.495" v="6691" actId="1036"/>
      <pc:docMkLst>
        <pc:docMk/>
      </pc:docMkLst>
      <pc:sldChg chg="modSp mod">
        <pc:chgData name="Anthony Gantt" userId="7714a41e-3ddb-47ab-812f-31ebf7f24cc3" providerId="ADAL" clId="{DA5E64C4-E358-433F-B566-2385138BF38B}" dt="2022-12-12T16:22:09.447" v="65" actId="20577"/>
        <pc:sldMkLst>
          <pc:docMk/>
          <pc:sldMk cId="0" sldId="277"/>
        </pc:sldMkLst>
        <pc:spChg chg="mod">
          <ac:chgData name="Anthony Gantt" userId="7714a41e-3ddb-47ab-812f-31ebf7f24cc3" providerId="ADAL" clId="{DA5E64C4-E358-433F-B566-2385138BF38B}" dt="2022-12-12T16:21:28.145" v="46" actId="1076"/>
          <ac:spMkLst>
            <pc:docMk/>
            <pc:sldMk cId="0" sldId="277"/>
            <ac:spMk id="2" creationId="{00000000-0000-0000-0000-000000000000}"/>
          </ac:spMkLst>
        </pc:spChg>
        <pc:spChg chg="mod">
          <ac:chgData name="Anthony Gantt" userId="7714a41e-3ddb-47ab-812f-31ebf7f24cc3" providerId="ADAL" clId="{DA5E64C4-E358-433F-B566-2385138BF38B}" dt="2022-12-12T16:21:32.625" v="47" actId="313"/>
          <ac:spMkLst>
            <pc:docMk/>
            <pc:sldMk cId="0" sldId="277"/>
            <ac:spMk id="6" creationId="{00000000-0000-0000-0000-000000000000}"/>
          </ac:spMkLst>
        </pc:spChg>
        <pc:spChg chg="mod">
          <ac:chgData name="Anthony Gantt" userId="7714a41e-3ddb-47ab-812f-31ebf7f24cc3" providerId="ADAL" clId="{DA5E64C4-E358-433F-B566-2385138BF38B}" dt="2022-12-12T16:22:09.447" v="65" actId="20577"/>
          <ac:spMkLst>
            <pc:docMk/>
            <pc:sldMk cId="0" sldId="277"/>
            <ac:spMk id="10" creationId="{00000000-0000-0000-0000-000000000000}"/>
          </ac:spMkLst>
        </pc:spChg>
      </pc:sldChg>
      <pc:sldChg chg="addSp delSp modSp mod setBg delAnim modAnim modNotesTx">
        <pc:chgData name="Anthony Gantt" userId="7714a41e-3ddb-47ab-812f-31ebf7f24cc3" providerId="ADAL" clId="{DA5E64C4-E358-433F-B566-2385138BF38B}" dt="2022-12-12T17:24:52.613" v="1836" actId="6549"/>
        <pc:sldMkLst>
          <pc:docMk/>
          <pc:sldMk cId="404513144" sldId="348"/>
        </pc:sldMkLst>
        <pc:spChg chg="mod">
          <ac:chgData name="Anthony Gantt" userId="7714a41e-3ddb-47ab-812f-31ebf7f24cc3" providerId="ADAL" clId="{DA5E64C4-E358-433F-B566-2385138BF38B}" dt="2022-12-12T17:22:20.262" v="1793" actId="20577"/>
          <ac:spMkLst>
            <pc:docMk/>
            <pc:sldMk cId="404513144" sldId="348"/>
            <ac:spMk id="2" creationId="{F7A46707-097C-40F8-9407-BC96B5DE9871}"/>
          </ac:spMkLst>
        </pc:spChg>
        <pc:spChg chg="del mod">
          <ac:chgData name="Anthony Gantt" userId="7714a41e-3ddb-47ab-812f-31ebf7f24cc3" providerId="ADAL" clId="{DA5E64C4-E358-433F-B566-2385138BF38B}" dt="2022-12-12T17:16:49.626" v="1672" actId="478"/>
          <ac:spMkLst>
            <pc:docMk/>
            <pc:sldMk cId="404513144" sldId="348"/>
            <ac:spMk id="5" creationId="{5611AF01-1A9D-4192-B3C8-00B902609B0F}"/>
          </ac:spMkLst>
        </pc:spChg>
        <pc:spChg chg="del mod">
          <ac:chgData name="Anthony Gantt" userId="7714a41e-3ddb-47ab-812f-31ebf7f24cc3" providerId="ADAL" clId="{DA5E64C4-E358-433F-B566-2385138BF38B}" dt="2022-12-12T16:47:29.471" v="652"/>
          <ac:spMkLst>
            <pc:docMk/>
            <pc:sldMk cId="404513144" sldId="348"/>
            <ac:spMk id="6" creationId="{A5905E4F-2868-4CAF-A540-8796F4F82A2D}"/>
          </ac:spMkLst>
        </pc:spChg>
        <pc:spChg chg="add mod">
          <ac:chgData name="Anthony Gantt" userId="7714a41e-3ddb-47ab-812f-31ebf7f24cc3" providerId="ADAL" clId="{DA5E64C4-E358-433F-B566-2385138BF38B}" dt="2022-12-12T16:56:51.439" v="973" actId="20577"/>
          <ac:spMkLst>
            <pc:docMk/>
            <pc:sldMk cId="404513144" sldId="348"/>
            <ac:spMk id="7" creationId="{C30DBAB2-41DC-605B-1FB2-768B459B3DB5}"/>
          </ac:spMkLst>
        </pc:spChg>
        <pc:spChg chg="add mod">
          <ac:chgData name="Anthony Gantt" userId="7714a41e-3ddb-47ab-812f-31ebf7f24cc3" providerId="ADAL" clId="{DA5E64C4-E358-433F-B566-2385138BF38B}" dt="2022-12-12T17:14:57.593" v="1670" actId="20577"/>
          <ac:spMkLst>
            <pc:docMk/>
            <pc:sldMk cId="404513144" sldId="348"/>
            <ac:spMk id="9" creationId="{6AC42D52-AD75-D2F1-8498-1C5CA0BD41CA}"/>
          </ac:spMkLst>
        </pc:spChg>
        <pc:spChg chg="add mod">
          <ac:chgData name="Anthony Gantt" userId="7714a41e-3ddb-47ab-812f-31ebf7f24cc3" providerId="ADAL" clId="{DA5E64C4-E358-433F-B566-2385138BF38B}" dt="2022-12-12T17:24:27.136" v="1832" actId="20577"/>
          <ac:spMkLst>
            <pc:docMk/>
            <pc:sldMk cId="404513144" sldId="348"/>
            <ac:spMk id="11" creationId="{8519134A-014B-150D-E284-EBE929CFA3CD}"/>
          </ac:spMkLst>
        </pc:spChg>
        <pc:picChg chg="add mod ord">
          <ac:chgData name="Anthony Gantt" userId="7714a41e-3ddb-47ab-812f-31ebf7f24cc3" providerId="ADAL" clId="{DA5E64C4-E358-433F-B566-2385138BF38B}" dt="2022-12-12T17:22:28.434" v="1795" actId="1076"/>
          <ac:picMkLst>
            <pc:docMk/>
            <pc:sldMk cId="404513144" sldId="348"/>
            <ac:picMk id="4" creationId="{47DE4A7F-0301-B035-92BD-9372A68145A2}"/>
          </ac:picMkLst>
        </pc:picChg>
      </pc:sldChg>
      <pc:sldChg chg="addSp delSp modSp add del mod setBg modNotesTx">
        <pc:chgData name="Anthony Gantt" userId="7714a41e-3ddb-47ab-812f-31ebf7f24cc3" providerId="ADAL" clId="{DA5E64C4-E358-433F-B566-2385138BF38B}" dt="2022-12-12T19:17:36.802" v="3075" actId="2696"/>
        <pc:sldMkLst>
          <pc:docMk/>
          <pc:sldMk cId="2224460734" sldId="349"/>
        </pc:sldMkLst>
        <pc:spChg chg="mod">
          <ac:chgData name="Anthony Gantt" userId="7714a41e-3ddb-47ab-812f-31ebf7f24cc3" providerId="ADAL" clId="{DA5E64C4-E358-433F-B566-2385138BF38B}" dt="2022-12-12T19:14:01.182" v="2960" actId="21"/>
          <ac:spMkLst>
            <pc:docMk/>
            <pc:sldMk cId="2224460734" sldId="349"/>
            <ac:spMk id="2" creationId="{F7A46707-097C-40F8-9407-BC96B5DE9871}"/>
          </ac:spMkLst>
        </pc:spChg>
        <pc:spChg chg="mod">
          <ac:chgData name="Anthony Gantt" userId="7714a41e-3ddb-47ab-812f-31ebf7f24cc3" providerId="ADAL" clId="{DA5E64C4-E358-433F-B566-2385138BF38B}" dt="2022-12-12T18:46:07.449" v="2918" actId="1076"/>
          <ac:spMkLst>
            <pc:docMk/>
            <pc:sldMk cId="2224460734" sldId="349"/>
            <ac:spMk id="3" creationId="{04490B0E-8794-4CC8-AABA-D462D874D568}"/>
          </ac:spMkLst>
        </pc:spChg>
        <pc:spChg chg="del mod">
          <ac:chgData name="Anthony Gantt" userId="7714a41e-3ddb-47ab-812f-31ebf7f24cc3" providerId="ADAL" clId="{DA5E64C4-E358-433F-B566-2385138BF38B}" dt="2022-12-12T19:14:34.617" v="2967" actId="21"/>
          <ac:spMkLst>
            <pc:docMk/>
            <pc:sldMk cId="2224460734" sldId="349"/>
            <ac:spMk id="4" creationId="{FE181E7D-0BF3-4898-964C-EC89C0203743}"/>
          </ac:spMkLst>
        </pc:spChg>
        <pc:spChg chg="add del mod">
          <ac:chgData name="Anthony Gantt" userId="7714a41e-3ddb-47ab-812f-31ebf7f24cc3" providerId="ADAL" clId="{DA5E64C4-E358-433F-B566-2385138BF38B}" dt="2022-12-12T18:20:50.746" v="2854"/>
          <ac:spMkLst>
            <pc:docMk/>
            <pc:sldMk cId="2224460734" sldId="349"/>
            <ac:spMk id="5" creationId="{8AFD4763-F1CF-0132-A4F4-33AF8CABC8EA}"/>
          </ac:spMkLst>
        </pc:spChg>
        <pc:spChg chg="add del mod">
          <ac:chgData name="Anthony Gantt" userId="7714a41e-3ddb-47ab-812f-31ebf7f24cc3" providerId="ADAL" clId="{DA5E64C4-E358-433F-B566-2385138BF38B}" dt="2022-12-12T18:20:50.746" v="2854"/>
          <ac:spMkLst>
            <pc:docMk/>
            <pc:sldMk cId="2224460734" sldId="349"/>
            <ac:spMk id="6" creationId="{32E09F78-BE1D-DED6-18E6-66C598CC0DD0}"/>
          </ac:spMkLst>
        </pc:spChg>
        <pc:spChg chg="add del mod">
          <ac:chgData name="Anthony Gantt" userId="7714a41e-3ddb-47ab-812f-31ebf7f24cc3" providerId="ADAL" clId="{DA5E64C4-E358-433F-B566-2385138BF38B}" dt="2022-12-12T18:22:17.549" v="2864"/>
          <ac:spMkLst>
            <pc:docMk/>
            <pc:sldMk cId="2224460734" sldId="349"/>
            <ac:spMk id="9" creationId="{8EEF6D7B-F2B0-A9B4-3454-B6E6209BD11B}"/>
          </ac:spMkLst>
        </pc:spChg>
        <pc:spChg chg="add del mod">
          <ac:chgData name="Anthony Gantt" userId="7714a41e-3ddb-47ab-812f-31ebf7f24cc3" providerId="ADAL" clId="{DA5E64C4-E358-433F-B566-2385138BF38B}" dt="2022-12-12T18:22:17.549" v="2864"/>
          <ac:spMkLst>
            <pc:docMk/>
            <pc:sldMk cId="2224460734" sldId="349"/>
            <ac:spMk id="10" creationId="{CB446DA4-E906-5E49-4BB0-BB0FC4FE3957}"/>
          </ac:spMkLst>
        </pc:spChg>
        <pc:picChg chg="add del mod ord">
          <ac:chgData name="Anthony Gantt" userId="7714a41e-3ddb-47ab-812f-31ebf7f24cc3" providerId="ADAL" clId="{DA5E64C4-E358-433F-B566-2385138BF38B}" dt="2022-12-12T18:48:53.770" v="2921" actId="21"/>
          <ac:picMkLst>
            <pc:docMk/>
            <pc:sldMk cId="2224460734" sldId="349"/>
            <ac:picMk id="8" creationId="{9886D06D-C733-BB45-1EDF-E28C82195BEC}"/>
          </ac:picMkLst>
        </pc:picChg>
      </pc:sldChg>
      <pc:sldChg chg="addSp delSp modSp mod addAnim delAnim modAnim modNotesTx">
        <pc:chgData name="Anthony Gantt" userId="7714a41e-3ddb-47ab-812f-31ebf7f24cc3" providerId="ADAL" clId="{DA5E64C4-E358-433F-B566-2385138BF38B}" dt="2022-12-12T18:15:03.809" v="2852" actId="14100"/>
        <pc:sldMkLst>
          <pc:docMk/>
          <pc:sldMk cId="1923361044" sldId="350"/>
        </pc:sldMkLst>
        <pc:spChg chg="mod">
          <ac:chgData name="Anthony Gantt" userId="7714a41e-3ddb-47ab-812f-31ebf7f24cc3" providerId="ADAL" clId="{DA5E64C4-E358-433F-B566-2385138BF38B}" dt="2022-12-12T18:13:46.053" v="2850" actId="20577"/>
          <ac:spMkLst>
            <pc:docMk/>
            <pc:sldMk cId="1923361044" sldId="350"/>
            <ac:spMk id="2" creationId="{BD89D128-1B66-42C4-92EC-D50E97BF7271}"/>
          </ac:spMkLst>
        </pc:spChg>
        <pc:spChg chg="add del mod">
          <ac:chgData name="Anthony Gantt" userId="7714a41e-3ddb-47ab-812f-31ebf7f24cc3" providerId="ADAL" clId="{DA5E64C4-E358-433F-B566-2385138BF38B}" dt="2022-12-12T18:11:22.299" v="2763" actId="478"/>
          <ac:spMkLst>
            <pc:docMk/>
            <pc:sldMk cId="1923361044" sldId="350"/>
            <ac:spMk id="5" creationId="{778921BB-D903-F33A-6DDA-FD4542AE9FF1}"/>
          </ac:spMkLst>
        </pc:spChg>
        <pc:spChg chg="add del mod">
          <ac:chgData name="Anthony Gantt" userId="7714a41e-3ddb-47ab-812f-31ebf7f24cc3" providerId="ADAL" clId="{DA5E64C4-E358-433F-B566-2385138BF38B}" dt="2022-12-12T18:11:46.640" v="2769" actId="478"/>
          <ac:spMkLst>
            <pc:docMk/>
            <pc:sldMk cId="1923361044" sldId="350"/>
            <ac:spMk id="10" creationId="{2E35AB07-FB76-CBC6-AD08-95E6BF783A7A}"/>
          </ac:spMkLst>
        </pc:spChg>
        <pc:spChg chg="add del mod">
          <ac:chgData name="Anthony Gantt" userId="7714a41e-3ddb-47ab-812f-31ebf7f24cc3" providerId="ADAL" clId="{DA5E64C4-E358-433F-B566-2385138BF38B}" dt="2022-12-12T18:12:52.788" v="2778" actId="478"/>
          <ac:spMkLst>
            <pc:docMk/>
            <pc:sldMk cId="1923361044" sldId="350"/>
            <ac:spMk id="12" creationId="{18A06E52-FBD8-8A39-D3F5-3E404F9A787B}"/>
          </ac:spMkLst>
        </pc:spChg>
        <pc:picChg chg="add mod ord">
          <ac:chgData name="Anthony Gantt" userId="7714a41e-3ddb-47ab-812f-31ebf7f24cc3" providerId="ADAL" clId="{DA5E64C4-E358-433F-B566-2385138BF38B}" dt="2022-12-12T18:15:03.809" v="2852" actId="14100"/>
          <ac:picMkLst>
            <pc:docMk/>
            <pc:sldMk cId="1923361044" sldId="350"/>
            <ac:picMk id="3" creationId="{38963817-9F52-3E9A-3A43-DBEE53B90DFC}"/>
          </ac:picMkLst>
        </pc:picChg>
        <pc:picChg chg="add del">
          <ac:chgData name="Anthony Gantt" userId="7714a41e-3ddb-47ab-812f-31ebf7f24cc3" providerId="ADAL" clId="{DA5E64C4-E358-433F-B566-2385138BF38B}" dt="2022-12-12T18:12:46.446" v="2777" actId="478"/>
          <ac:picMkLst>
            <pc:docMk/>
            <pc:sldMk cId="1923361044" sldId="350"/>
            <ac:picMk id="9" creationId="{A2E31604-502F-46D1-B1D3-0C0F8BF14C40}"/>
          </ac:picMkLst>
        </pc:picChg>
      </pc:sldChg>
      <pc:sldChg chg="addSp delSp modSp mod setBg delAnim modAnim modNotesTx">
        <pc:chgData name="Anthony Gantt" userId="7714a41e-3ddb-47ab-812f-31ebf7f24cc3" providerId="ADAL" clId="{DA5E64C4-E358-433F-B566-2385138BF38B}" dt="2022-12-12T22:09:29.121" v="5893" actId="20577"/>
        <pc:sldMkLst>
          <pc:docMk/>
          <pc:sldMk cId="114861115" sldId="351"/>
        </pc:sldMkLst>
        <pc:spChg chg="mod">
          <ac:chgData name="Anthony Gantt" userId="7714a41e-3ddb-47ab-812f-31ebf7f24cc3" providerId="ADAL" clId="{DA5E64C4-E358-433F-B566-2385138BF38B}" dt="2022-12-12T20:14:01.109" v="4015" actId="20577"/>
          <ac:spMkLst>
            <pc:docMk/>
            <pc:sldMk cId="114861115" sldId="351"/>
            <ac:spMk id="2" creationId="{F7A46707-097C-40F8-9407-BC96B5DE9871}"/>
          </ac:spMkLst>
        </pc:spChg>
        <pc:spChg chg="mod">
          <ac:chgData name="Anthony Gantt" userId="7714a41e-3ddb-47ab-812f-31ebf7f24cc3" providerId="ADAL" clId="{DA5E64C4-E358-433F-B566-2385138BF38B}" dt="2022-12-12T19:40:07.228" v="3735" actId="1035"/>
          <ac:spMkLst>
            <pc:docMk/>
            <pc:sldMk cId="114861115" sldId="351"/>
            <ac:spMk id="3" creationId="{04490B0E-8794-4CC8-AABA-D462D874D568}"/>
          </ac:spMkLst>
        </pc:spChg>
        <pc:spChg chg="mod">
          <ac:chgData name="Anthony Gantt" userId="7714a41e-3ddb-47ab-812f-31ebf7f24cc3" providerId="ADAL" clId="{DA5E64C4-E358-433F-B566-2385138BF38B}" dt="2022-12-12T19:26:11.940" v="3398" actId="20577"/>
          <ac:spMkLst>
            <pc:docMk/>
            <pc:sldMk cId="114861115" sldId="351"/>
            <ac:spMk id="4" creationId="{FE181E7D-0BF3-4898-964C-EC89C0203743}"/>
          </ac:spMkLst>
        </pc:spChg>
        <pc:spChg chg="del mod">
          <ac:chgData name="Anthony Gantt" userId="7714a41e-3ddb-47ab-812f-31ebf7f24cc3" providerId="ADAL" clId="{DA5E64C4-E358-433F-B566-2385138BF38B}" dt="2022-12-12T19:27:41.735" v="3412" actId="478"/>
          <ac:spMkLst>
            <pc:docMk/>
            <pc:sldMk cId="114861115" sldId="351"/>
            <ac:spMk id="6" creationId="{1F4D8FE8-53B4-490E-B61B-1861E9BB1500}"/>
          </ac:spMkLst>
        </pc:spChg>
        <pc:spChg chg="del">
          <ac:chgData name="Anthony Gantt" userId="7714a41e-3ddb-47ab-812f-31ebf7f24cc3" providerId="ADAL" clId="{DA5E64C4-E358-433F-B566-2385138BF38B}" dt="2022-12-12T19:27:45.569" v="3413" actId="478"/>
          <ac:spMkLst>
            <pc:docMk/>
            <pc:sldMk cId="114861115" sldId="351"/>
            <ac:spMk id="8" creationId="{0D811BB6-1A56-43B7-9BA4-28090F2C17D9}"/>
          </ac:spMkLst>
        </pc:spChg>
        <pc:spChg chg="del">
          <ac:chgData name="Anthony Gantt" userId="7714a41e-3ddb-47ab-812f-31ebf7f24cc3" providerId="ADAL" clId="{DA5E64C4-E358-433F-B566-2385138BF38B}" dt="2022-12-12T19:27:48.191" v="3414" actId="478"/>
          <ac:spMkLst>
            <pc:docMk/>
            <pc:sldMk cId="114861115" sldId="351"/>
            <ac:spMk id="10" creationId="{2FA6245E-23AF-4059-93D2-4D1C911A81BD}"/>
          </ac:spMkLst>
        </pc:spChg>
        <pc:spChg chg="del">
          <ac:chgData name="Anthony Gantt" userId="7714a41e-3ddb-47ab-812f-31ebf7f24cc3" providerId="ADAL" clId="{DA5E64C4-E358-433F-B566-2385138BF38B}" dt="2022-12-12T19:27:50.607" v="3415" actId="478"/>
          <ac:spMkLst>
            <pc:docMk/>
            <pc:sldMk cId="114861115" sldId="351"/>
            <ac:spMk id="12" creationId="{1D69EE91-EF64-4D10-9F44-C6536EB19B05}"/>
          </ac:spMkLst>
        </pc:spChg>
        <pc:picChg chg="add del mod ord">
          <ac:chgData name="Anthony Gantt" userId="7714a41e-3ddb-47ab-812f-31ebf7f24cc3" providerId="ADAL" clId="{DA5E64C4-E358-433F-B566-2385138BF38B}" dt="2022-12-12T20:04:38.462" v="3886" actId="478"/>
          <ac:picMkLst>
            <pc:docMk/>
            <pc:sldMk cId="114861115" sldId="351"/>
            <ac:picMk id="7" creationId="{5288C1ED-7617-4140-CC0D-F9DD5EA21824}"/>
          </ac:picMkLst>
        </pc:picChg>
        <pc:picChg chg="add mod ord">
          <ac:chgData name="Anthony Gantt" userId="7714a41e-3ddb-47ab-812f-31ebf7f24cc3" providerId="ADAL" clId="{DA5E64C4-E358-433F-B566-2385138BF38B}" dt="2022-12-12T20:06:42.946" v="3979" actId="14100"/>
          <ac:picMkLst>
            <pc:docMk/>
            <pc:sldMk cId="114861115" sldId="351"/>
            <ac:picMk id="11" creationId="{0208CF21-C3E5-81A8-117F-16A7DD11B926}"/>
          </ac:picMkLst>
        </pc:picChg>
      </pc:sldChg>
      <pc:sldChg chg="addSp delSp modSp mod setBg delAnim modAnim modNotesTx">
        <pc:chgData name="Anthony Gantt" userId="7714a41e-3ddb-47ab-812f-31ebf7f24cc3" providerId="ADAL" clId="{DA5E64C4-E358-433F-B566-2385138BF38B}" dt="2022-12-12T21:38:27.578" v="5294" actId="5793"/>
        <pc:sldMkLst>
          <pc:docMk/>
          <pc:sldMk cId="3843653212" sldId="352"/>
        </pc:sldMkLst>
        <pc:spChg chg="mod">
          <ac:chgData name="Anthony Gantt" userId="7714a41e-3ddb-47ab-812f-31ebf7f24cc3" providerId="ADAL" clId="{DA5E64C4-E358-433F-B566-2385138BF38B}" dt="2022-12-12T20:43:01.483" v="4198" actId="20577"/>
          <ac:spMkLst>
            <pc:docMk/>
            <pc:sldMk cId="3843653212" sldId="352"/>
            <ac:spMk id="2" creationId="{F7A46707-097C-40F8-9407-BC96B5DE9871}"/>
          </ac:spMkLst>
        </pc:spChg>
        <pc:spChg chg="mod">
          <ac:chgData name="Anthony Gantt" userId="7714a41e-3ddb-47ab-812f-31ebf7f24cc3" providerId="ADAL" clId="{DA5E64C4-E358-433F-B566-2385138BF38B}" dt="2022-12-12T21:38:27.578" v="5294" actId="5793"/>
          <ac:spMkLst>
            <pc:docMk/>
            <pc:sldMk cId="3843653212" sldId="352"/>
            <ac:spMk id="3" creationId="{04490B0E-8794-4CC8-AABA-D462D874D568}"/>
          </ac:spMkLst>
        </pc:spChg>
        <pc:spChg chg="del">
          <ac:chgData name="Anthony Gantt" userId="7714a41e-3ddb-47ab-812f-31ebf7f24cc3" providerId="ADAL" clId="{DA5E64C4-E358-433F-B566-2385138BF38B}" dt="2022-12-12T20:42:34.316" v="4177" actId="478"/>
          <ac:spMkLst>
            <pc:docMk/>
            <pc:sldMk cId="3843653212" sldId="352"/>
            <ac:spMk id="6" creationId="{D7B37C83-272A-4DA9-8C54-1F8D876ADFB8}"/>
          </ac:spMkLst>
        </pc:spChg>
        <pc:spChg chg="del">
          <ac:chgData name="Anthony Gantt" userId="7714a41e-3ddb-47ab-812f-31ebf7f24cc3" providerId="ADAL" clId="{DA5E64C4-E358-433F-B566-2385138BF38B}" dt="2022-12-12T20:42:31.693" v="4176" actId="478"/>
          <ac:spMkLst>
            <pc:docMk/>
            <pc:sldMk cId="3843653212" sldId="352"/>
            <ac:spMk id="8" creationId="{64A3B051-9087-4958-B9AF-931513FE338C}"/>
          </ac:spMkLst>
        </pc:spChg>
        <pc:spChg chg="del">
          <ac:chgData name="Anthony Gantt" userId="7714a41e-3ddb-47ab-812f-31ebf7f24cc3" providerId="ADAL" clId="{DA5E64C4-E358-433F-B566-2385138BF38B}" dt="2022-12-12T20:42:25.821" v="4174" actId="478"/>
          <ac:spMkLst>
            <pc:docMk/>
            <pc:sldMk cId="3843653212" sldId="352"/>
            <ac:spMk id="10" creationId="{729AAAB7-25EF-47A1-A45F-FD07DCF79198}"/>
          </ac:spMkLst>
        </pc:spChg>
        <pc:spChg chg="del">
          <ac:chgData name="Anthony Gantt" userId="7714a41e-3ddb-47ab-812f-31ebf7f24cc3" providerId="ADAL" clId="{DA5E64C4-E358-433F-B566-2385138BF38B}" dt="2022-12-12T20:42:28.780" v="4175" actId="478"/>
          <ac:spMkLst>
            <pc:docMk/>
            <pc:sldMk cId="3843653212" sldId="352"/>
            <ac:spMk id="12" creationId="{381B957C-E06E-46D8-BDF0-C7CB6F04DF0F}"/>
          </ac:spMkLst>
        </pc:spChg>
        <pc:picChg chg="add mod ord">
          <ac:chgData name="Anthony Gantt" userId="7714a41e-3ddb-47ab-812f-31ebf7f24cc3" providerId="ADAL" clId="{DA5E64C4-E358-433F-B566-2385138BF38B}" dt="2022-12-12T20:55:25.338" v="4386" actId="29295"/>
          <ac:picMkLst>
            <pc:docMk/>
            <pc:sldMk cId="3843653212" sldId="352"/>
            <ac:picMk id="5" creationId="{CCDB8D9F-D3C6-503B-DC55-C8F05FF6EE09}"/>
          </ac:picMkLst>
        </pc:picChg>
      </pc:sldChg>
      <pc:sldChg chg="addSp delSp modSp mod setBg delAnim modNotesTx">
        <pc:chgData name="Anthony Gantt" userId="7714a41e-3ddb-47ab-812f-31ebf7f24cc3" providerId="ADAL" clId="{DA5E64C4-E358-433F-B566-2385138BF38B}" dt="2022-12-12T22:08:27.429" v="5873" actId="20577"/>
        <pc:sldMkLst>
          <pc:docMk/>
          <pc:sldMk cId="4165731581" sldId="354"/>
        </pc:sldMkLst>
        <pc:spChg chg="mod">
          <ac:chgData name="Anthony Gantt" userId="7714a41e-3ddb-47ab-812f-31ebf7f24cc3" providerId="ADAL" clId="{DA5E64C4-E358-433F-B566-2385138BF38B}" dt="2022-12-12T21:39:27.845" v="5318" actId="20577"/>
          <ac:spMkLst>
            <pc:docMk/>
            <pc:sldMk cId="4165731581" sldId="354"/>
            <ac:spMk id="2" creationId="{F7A46707-097C-40F8-9407-BC96B5DE9871}"/>
          </ac:spMkLst>
        </pc:spChg>
        <pc:spChg chg="mod">
          <ac:chgData name="Anthony Gantt" userId="7714a41e-3ddb-47ab-812f-31ebf7f24cc3" providerId="ADAL" clId="{DA5E64C4-E358-433F-B566-2385138BF38B}" dt="2022-12-12T22:02:15.603" v="5826" actId="403"/>
          <ac:spMkLst>
            <pc:docMk/>
            <pc:sldMk cId="4165731581" sldId="354"/>
            <ac:spMk id="3" creationId="{04490B0E-8794-4CC8-AABA-D462D874D568}"/>
          </ac:spMkLst>
        </pc:spChg>
        <pc:spChg chg="add del mod">
          <ac:chgData name="Anthony Gantt" userId="7714a41e-3ddb-47ab-812f-31ebf7f24cc3" providerId="ADAL" clId="{DA5E64C4-E358-433F-B566-2385138BF38B}" dt="2022-12-12T21:32:37.029" v="5244"/>
          <ac:spMkLst>
            <pc:docMk/>
            <pc:sldMk cId="4165731581" sldId="354"/>
            <ac:spMk id="5" creationId="{96521FA5-8172-0095-C392-0BB0867E4054}"/>
          </ac:spMkLst>
        </pc:spChg>
        <pc:spChg chg="del">
          <ac:chgData name="Anthony Gantt" userId="7714a41e-3ddb-47ab-812f-31ebf7f24cc3" providerId="ADAL" clId="{DA5E64C4-E358-433F-B566-2385138BF38B}" dt="2022-12-12T21:25:29.039" v="4616" actId="478"/>
          <ac:spMkLst>
            <pc:docMk/>
            <pc:sldMk cId="4165731581" sldId="354"/>
            <ac:spMk id="6" creationId="{D7B37C83-272A-4DA9-8C54-1F8D876ADFB8}"/>
          </ac:spMkLst>
        </pc:spChg>
        <pc:spChg chg="del">
          <ac:chgData name="Anthony Gantt" userId="7714a41e-3ddb-47ab-812f-31ebf7f24cc3" providerId="ADAL" clId="{DA5E64C4-E358-433F-B566-2385138BF38B}" dt="2022-12-12T21:25:32.211" v="4617" actId="478"/>
          <ac:spMkLst>
            <pc:docMk/>
            <pc:sldMk cId="4165731581" sldId="354"/>
            <ac:spMk id="8" creationId="{64A3B051-9087-4958-B9AF-931513FE338C}"/>
          </ac:spMkLst>
        </pc:spChg>
        <pc:spChg chg="del">
          <ac:chgData name="Anthony Gantt" userId="7714a41e-3ddb-47ab-812f-31ebf7f24cc3" providerId="ADAL" clId="{DA5E64C4-E358-433F-B566-2385138BF38B}" dt="2022-12-12T21:25:21.547" v="4615" actId="478"/>
          <ac:spMkLst>
            <pc:docMk/>
            <pc:sldMk cId="4165731581" sldId="354"/>
            <ac:spMk id="10" creationId="{729AAAB7-25EF-47A1-A45F-FD07DCF79198}"/>
          </ac:spMkLst>
        </pc:spChg>
        <pc:picChg chg="add mod ord">
          <ac:chgData name="Anthony Gantt" userId="7714a41e-3ddb-47ab-812f-31ebf7f24cc3" providerId="ADAL" clId="{DA5E64C4-E358-433F-B566-2385138BF38B}" dt="2022-12-12T22:07:26.995" v="5839" actId="29295"/>
          <ac:picMkLst>
            <pc:docMk/>
            <pc:sldMk cId="4165731581" sldId="354"/>
            <ac:picMk id="9" creationId="{1E13D56B-B085-7086-9AEC-ACF997CC278E}"/>
          </ac:picMkLst>
        </pc:picChg>
      </pc:sldChg>
      <pc:sldChg chg="addSp delSp modSp mod setBg delAnim modNotesTx">
        <pc:chgData name="Anthony Gantt" userId="7714a41e-3ddb-47ab-812f-31ebf7f24cc3" providerId="ADAL" clId="{DA5E64C4-E358-433F-B566-2385138BF38B}" dt="2022-12-12T23:01:46.495" v="6691" actId="1036"/>
        <pc:sldMkLst>
          <pc:docMk/>
          <pc:sldMk cId="1436289717" sldId="355"/>
        </pc:sldMkLst>
        <pc:spChg chg="mod">
          <ac:chgData name="Anthony Gantt" userId="7714a41e-3ddb-47ab-812f-31ebf7f24cc3" providerId="ADAL" clId="{DA5E64C4-E358-433F-B566-2385138BF38B}" dt="2022-12-12T22:11:18.622" v="5972" actId="20577"/>
          <ac:spMkLst>
            <pc:docMk/>
            <pc:sldMk cId="1436289717" sldId="355"/>
            <ac:spMk id="2" creationId="{F7A46707-097C-40F8-9407-BC96B5DE9871}"/>
          </ac:spMkLst>
        </pc:spChg>
        <pc:spChg chg="del mod ord">
          <ac:chgData name="Anthony Gantt" userId="7714a41e-3ddb-47ab-812f-31ebf7f24cc3" providerId="ADAL" clId="{DA5E64C4-E358-433F-B566-2385138BF38B}" dt="2022-12-12T22:12:06.684" v="5978" actId="478"/>
          <ac:spMkLst>
            <pc:docMk/>
            <pc:sldMk cId="1436289717" sldId="355"/>
            <ac:spMk id="3" creationId="{04490B0E-8794-4CC8-AABA-D462D874D568}"/>
          </ac:spMkLst>
        </pc:spChg>
        <pc:spChg chg="add mod">
          <ac:chgData name="Anthony Gantt" userId="7714a41e-3ddb-47ab-812f-31ebf7f24cc3" providerId="ADAL" clId="{DA5E64C4-E358-433F-B566-2385138BF38B}" dt="2022-12-12T22:49:34.153" v="6565" actId="113"/>
          <ac:spMkLst>
            <pc:docMk/>
            <pc:sldMk cId="1436289717" sldId="355"/>
            <ac:spMk id="5" creationId="{F4BE6D3D-F012-B29E-34BF-E86DDFE39EB6}"/>
          </ac:spMkLst>
        </pc:spChg>
        <pc:spChg chg="del">
          <ac:chgData name="Anthony Gantt" userId="7714a41e-3ddb-47ab-812f-31ebf7f24cc3" providerId="ADAL" clId="{DA5E64C4-E358-433F-B566-2385138BF38B}" dt="2022-12-12T22:12:13.816" v="5980" actId="478"/>
          <ac:spMkLst>
            <pc:docMk/>
            <pc:sldMk cId="1436289717" sldId="355"/>
            <ac:spMk id="6" creationId="{D7B37C83-272A-4DA9-8C54-1F8D876ADFB8}"/>
          </ac:spMkLst>
        </pc:spChg>
        <pc:spChg chg="add mod">
          <ac:chgData name="Anthony Gantt" userId="7714a41e-3ddb-47ab-812f-31ebf7f24cc3" providerId="ADAL" clId="{DA5E64C4-E358-433F-B566-2385138BF38B}" dt="2022-12-12T23:01:46.495" v="6691" actId="1036"/>
          <ac:spMkLst>
            <pc:docMk/>
            <pc:sldMk cId="1436289717" sldId="355"/>
            <ac:spMk id="8" creationId="{B451E27B-5826-C69E-9878-B8DD3FB65791}"/>
          </ac:spMkLst>
        </pc:spChg>
        <pc:spChg chg="del">
          <ac:chgData name="Anthony Gantt" userId="7714a41e-3ddb-47ab-812f-31ebf7f24cc3" providerId="ADAL" clId="{DA5E64C4-E358-433F-B566-2385138BF38B}" dt="2022-12-12T22:12:11.355" v="5979" actId="478"/>
          <ac:spMkLst>
            <pc:docMk/>
            <pc:sldMk cId="1436289717" sldId="355"/>
            <ac:spMk id="10" creationId="{729AAAB7-25EF-47A1-A45F-FD07DCF79198}"/>
          </ac:spMkLst>
        </pc:spChg>
        <pc:picChg chg="add mod ord">
          <ac:chgData name="Anthony Gantt" userId="7714a41e-3ddb-47ab-812f-31ebf7f24cc3" providerId="ADAL" clId="{DA5E64C4-E358-433F-B566-2385138BF38B}" dt="2022-12-12T23:01:07.100" v="6665" actId="1076"/>
          <ac:picMkLst>
            <pc:docMk/>
            <pc:sldMk cId="1436289717" sldId="355"/>
            <ac:picMk id="11" creationId="{5DCFC281-4EC9-675A-2F8D-106DC1EB5BD6}"/>
          </ac:picMkLst>
        </pc:picChg>
      </pc:sldChg>
      <pc:sldChg chg="addSp modSp mod setBg modAnim modNotesTx">
        <pc:chgData name="Anthony Gantt" userId="7714a41e-3ddb-47ab-812f-31ebf7f24cc3" providerId="ADAL" clId="{DA5E64C4-E358-433F-B566-2385138BF38B}" dt="2022-12-12T21:37:39.994" v="5285" actId="20577"/>
        <pc:sldMkLst>
          <pc:docMk/>
          <pc:sldMk cId="1694695175" sldId="356"/>
        </pc:sldMkLst>
        <pc:spChg chg="mod">
          <ac:chgData name="Anthony Gantt" userId="7714a41e-3ddb-47ab-812f-31ebf7f24cc3" providerId="ADAL" clId="{DA5E64C4-E358-433F-B566-2385138BF38B}" dt="2022-12-12T20:42:14.609" v="4173" actId="20577"/>
          <ac:spMkLst>
            <pc:docMk/>
            <pc:sldMk cId="1694695175" sldId="356"/>
            <ac:spMk id="2" creationId="{F7A46707-097C-40F8-9407-BC96B5DE9871}"/>
          </ac:spMkLst>
        </pc:spChg>
        <pc:spChg chg="mod">
          <ac:chgData name="Anthony Gantt" userId="7714a41e-3ddb-47ab-812f-31ebf7f24cc3" providerId="ADAL" clId="{DA5E64C4-E358-433F-B566-2385138BF38B}" dt="2022-12-12T20:22:09.081" v="4100" actId="6549"/>
          <ac:spMkLst>
            <pc:docMk/>
            <pc:sldMk cId="1694695175" sldId="356"/>
            <ac:spMk id="4" creationId="{FE181E7D-0BF3-4898-964C-EC89C0203743}"/>
          </ac:spMkLst>
        </pc:spChg>
        <pc:picChg chg="add mod">
          <ac:chgData name="Anthony Gantt" userId="7714a41e-3ddb-47ab-812f-31ebf7f24cc3" providerId="ADAL" clId="{DA5E64C4-E358-433F-B566-2385138BF38B}" dt="2022-12-12T20:32:53.039" v="4104" actId="1076"/>
          <ac:picMkLst>
            <pc:docMk/>
            <pc:sldMk cId="1694695175" sldId="356"/>
            <ac:picMk id="5" creationId="{914D41A7-594B-49B7-3218-182D2B7F0F8D}"/>
          </ac:picMkLst>
        </pc:picChg>
      </pc:sldChg>
      <pc:sldChg chg="modSp add del mod modNotesTx">
        <pc:chgData name="Anthony Gantt" userId="7714a41e-3ddb-47ab-812f-31ebf7f24cc3" providerId="ADAL" clId="{DA5E64C4-E358-433F-B566-2385138BF38B}" dt="2022-12-12T17:27:32.778" v="1837" actId="2696"/>
        <pc:sldMkLst>
          <pc:docMk/>
          <pc:sldMk cId="393736410" sldId="377"/>
        </pc:sldMkLst>
        <pc:spChg chg="mod">
          <ac:chgData name="Anthony Gantt" userId="7714a41e-3ddb-47ab-812f-31ebf7f24cc3" providerId="ADAL" clId="{DA5E64C4-E358-433F-B566-2385138BF38B}" dt="2022-12-12T17:18:08.887" v="1747" actId="20577"/>
          <ac:spMkLst>
            <pc:docMk/>
            <pc:sldMk cId="393736410" sldId="377"/>
            <ac:spMk id="2" creationId="{F7A46707-097C-40F8-9407-BC96B5DE9871}"/>
          </ac:spMkLst>
        </pc:spChg>
      </pc:sldChg>
      <pc:sldChg chg="addSp delSp modSp add mod modNotesTx">
        <pc:chgData name="Anthony Gantt" userId="7714a41e-3ddb-47ab-812f-31ebf7f24cc3" providerId="ADAL" clId="{DA5E64C4-E358-433F-B566-2385138BF38B}" dt="2022-12-12T19:30:46.512" v="3463" actId="404"/>
        <pc:sldMkLst>
          <pc:docMk/>
          <pc:sldMk cId="3328080516" sldId="377"/>
        </pc:sldMkLst>
        <pc:spChg chg="mod">
          <ac:chgData name="Anthony Gantt" userId="7714a41e-3ddb-47ab-812f-31ebf7f24cc3" providerId="ADAL" clId="{DA5E64C4-E358-433F-B566-2385138BF38B}" dt="2022-12-12T19:14:10.555" v="2963"/>
          <ac:spMkLst>
            <pc:docMk/>
            <pc:sldMk cId="3328080516" sldId="377"/>
            <ac:spMk id="2" creationId="{F7A46707-097C-40F8-9407-BC96B5DE9871}"/>
          </ac:spMkLst>
        </pc:spChg>
        <pc:spChg chg="add mod">
          <ac:chgData name="Anthony Gantt" userId="7714a41e-3ddb-47ab-812f-31ebf7f24cc3" providerId="ADAL" clId="{DA5E64C4-E358-433F-B566-2385138BF38B}" dt="2022-12-12T19:30:46.512" v="3463" actId="404"/>
          <ac:spMkLst>
            <pc:docMk/>
            <pc:sldMk cId="3328080516" sldId="377"/>
            <ac:spMk id="6" creationId="{044E2238-B3BC-3724-3627-A55F9A1C1973}"/>
          </ac:spMkLst>
        </pc:spChg>
        <pc:spChg chg="del mod">
          <ac:chgData name="Anthony Gantt" userId="7714a41e-3ddb-47ab-812f-31ebf7f24cc3" providerId="ADAL" clId="{DA5E64C4-E358-433F-B566-2385138BF38B}" dt="2022-12-12T19:14:22.951" v="2965" actId="478"/>
          <ac:spMkLst>
            <pc:docMk/>
            <pc:sldMk cId="3328080516" sldId="377"/>
            <ac:spMk id="9" creationId="{6AC42D52-AD75-D2F1-8498-1C5CA0BD41CA}"/>
          </ac:spMkLst>
        </pc:spChg>
        <pc:spChg chg="del mod">
          <ac:chgData name="Anthony Gantt" userId="7714a41e-3ddb-47ab-812f-31ebf7f24cc3" providerId="ADAL" clId="{DA5E64C4-E358-433F-B566-2385138BF38B}" dt="2022-12-12T19:14:58.246" v="2972" actId="478"/>
          <ac:spMkLst>
            <pc:docMk/>
            <pc:sldMk cId="3328080516" sldId="377"/>
            <ac:spMk id="11" creationId="{8519134A-014B-150D-E284-EBE929CFA3CD}"/>
          </ac:spMkLst>
        </pc:spChg>
        <pc:picChg chg="del">
          <ac:chgData name="Anthony Gantt" userId="7714a41e-3ddb-47ab-812f-31ebf7f24cc3" providerId="ADAL" clId="{DA5E64C4-E358-433F-B566-2385138BF38B}" dt="2022-12-12T18:48:37.937" v="2920" actId="478"/>
          <ac:picMkLst>
            <pc:docMk/>
            <pc:sldMk cId="3328080516" sldId="377"/>
            <ac:picMk id="4" creationId="{47DE4A7F-0301-B035-92BD-9372A68145A2}"/>
          </ac:picMkLst>
        </pc:picChg>
        <pc:picChg chg="add mod ord">
          <ac:chgData name="Anthony Gantt" userId="7714a41e-3ddb-47ab-812f-31ebf7f24cc3" providerId="ADAL" clId="{DA5E64C4-E358-433F-B566-2385138BF38B}" dt="2022-12-12T18:49:51.178" v="2959" actId="29295"/>
          <ac:picMkLst>
            <pc:docMk/>
            <pc:sldMk cId="3328080516" sldId="377"/>
            <ac:picMk id="5" creationId="{952EC7BF-37C3-FBCC-5C3C-3B431D61A349}"/>
          </ac:picMkLst>
        </pc:picChg>
      </pc:sldChg>
    </pc:docChg>
  </pc:docChgLst>
  <pc:docChgLst>
    <pc:chgData name="Anthony Gantt" userId="S::tony@ironwoodbc.com::7714a41e-3ddb-47ab-812f-31ebf7f24cc3" providerId="AD" clId="Web-{6FE24110-FE7E-6209-287D-E64BE37B868A}"/>
    <pc:docChg chg="modSld">
      <pc:chgData name="Anthony Gantt" userId="S::tony@ironwoodbc.com::7714a41e-3ddb-47ab-812f-31ebf7f24cc3" providerId="AD" clId="Web-{6FE24110-FE7E-6209-287D-E64BE37B868A}" dt="2022-12-14T20:08:59.313" v="7"/>
      <pc:docMkLst>
        <pc:docMk/>
      </pc:docMkLst>
      <pc:sldChg chg="modNotes">
        <pc:chgData name="Anthony Gantt" userId="S::tony@ironwoodbc.com::7714a41e-3ddb-47ab-812f-31ebf7f24cc3" providerId="AD" clId="Web-{6FE24110-FE7E-6209-287D-E64BE37B868A}" dt="2022-12-14T20:08:59.313" v="7"/>
        <pc:sldMkLst>
          <pc:docMk/>
          <pc:sldMk cId="2092671193" sldId="386"/>
        </pc:sldMkLst>
      </pc:sldChg>
    </pc:docChg>
  </pc:docChgLst>
  <pc:docChgLst>
    <pc:chgData name="Cherie Goff" userId="S::cherie@ironwoodbc.com::2dcb22ca-351b-44b2-9f70-35cdea92abd0" providerId="AD" clId="Web-{A17FD809-5330-1768-E538-DC1D219D7675}"/>
    <pc:docChg chg="modSld">
      <pc:chgData name="Cherie Goff" userId="S::cherie@ironwoodbc.com::2dcb22ca-351b-44b2-9f70-35cdea92abd0" providerId="AD" clId="Web-{A17FD809-5330-1768-E538-DC1D219D7675}" dt="2022-12-12T23:24:20.394" v="0" actId="1076"/>
      <pc:docMkLst>
        <pc:docMk/>
      </pc:docMkLst>
      <pc:sldChg chg="modSp">
        <pc:chgData name="Cherie Goff" userId="S::cherie@ironwoodbc.com::2dcb22ca-351b-44b2-9f70-35cdea92abd0" providerId="AD" clId="Web-{A17FD809-5330-1768-E538-DC1D219D7675}" dt="2022-12-12T23:24:20.394" v="0" actId="1076"/>
        <pc:sldMkLst>
          <pc:docMk/>
          <pc:sldMk cId="404513144" sldId="348"/>
        </pc:sldMkLst>
        <pc:picChg chg="mod">
          <ac:chgData name="Cherie Goff" userId="S::cherie@ironwoodbc.com::2dcb22ca-351b-44b2-9f70-35cdea92abd0" providerId="AD" clId="Web-{A17FD809-5330-1768-E538-DC1D219D7675}" dt="2022-12-12T23:24:20.394" v="0" actId="1076"/>
          <ac:picMkLst>
            <pc:docMk/>
            <pc:sldMk cId="404513144" sldId="348"/>
            <ac:picMk id="4" creationId="{47DE4A7F-0301-B035-92BD-9372A68145A2}"/>
          </ac:picMkLst>
        </pc:picChg>
      </pc:sldChg>
    </pc:docChg>
  </pc:docChgLst>
  <pc:docChgLst>
    <pc:chgData name="Anthony Gantt" userId="S::tony@ironwoodbc.com::7714a41e-3ddb-47ab-812f-31ebf7f24cc3" providerId="AD" clId="Web-{F139C49F-B8D2-10D3-C03D-35C15DED7370}"/>
    <pc:docChg chg="modSld">
      <pc:chgData name="Anthony Gantt" userId="S::tony@ironwoodbc.com::7714a41e-3ddb-47ab-812f-31ebf7f24cc3" providerId="AD" clId="Web-{F139C49F-B8D2-10D3-C03D-35C15DED7370}" dt="2022-12-14T17:02:21.287" v="87"/>
      <pc:docMkLst>
        <pc:docMk/>
      </pc:docMkLst>
      <pc:sldChg chg="modNotes">
        <pc:chgData name="Anthony Gantt" userId="S::tony@ironwoodbc.com::7714a41e-3ddb-47ab-812f-31ebf7f24cc3" providerId="AD" clId="Web-{F139C49F-B8D2-10D3-C03D-35C15DED7370}" dt="2022-12-14T17:02:21.287" v="87"/>
        <pc:sldMkLst>
          <pc:docMk/>
          <pc:sldMk cId="3084580823" sldId="385"/>
        </pc:sldMkLst>
      </pc:sldChg>
    </pc:docChg>
  </pc:docChgLst>
  <pc:docChgLst>
    <pc:chgData name="Anthony Gantt" userId="S::tony@ironwoodbc.com::7714a41e-3ddb-47ab-812f-31ebf7f24cc3" providerId="AD" clId="Web-{DBACB5C0-B83F-4264-B302-83FA113F8B08}"/>
    <pc:docChg chg="delSld modSld">
      <pc:chgData name="Anthony Gantt" userId="S::tony@ironwoodbc.com::7714a41e-3ddb-47ab-812f-31ebf7f24cc3" providerId="AD" clId="Web-{DBACB5C0-B83F-4264-B302-83FA113F8B08}" dt="2022-12-12T23:51:13.315" v="38"/>
      <pc:docMkLst>
        <pc:docMk/>
      </pc:docMkLst>
      <pc:sldChg chg="del">
        <pc:chgData name="Anthony Gantt" userId="S::tony@ironwoodbc.com::7714a41e-3ddb-47ab-812f-31ebf7f24cc3" providerId="AD" clId="Web-{DBACB5C0-B83F-4264-B302-83FA113F8B08}" dt="2022-12-12T23:51:13.315" v="38"/>
        <pc:sldMkLst>
          <pc:docMk/>
          <pc:sldMk cId="3421257214" sldId="353"/>
        </pc:sldMkLst>
      </pc:sldChg>
      <pc:sldChg chg="modSp modNotes">
        <pc:chgData name="Anthony Gantt" userId="S::tony@ironwoodbc.com::7714a41e-3ddb-47ab-812f-31ebf7f24cc3" providerId="AD" clId="Web-{DBACB5C0-B83F-4264-B302-83FA113F8B08}" dt="2022-12-12T23:38:49.088" v="37" actId="20577"/>
        <pc:sldMkLst>
          <pc:docMk/>
          <pc:sldMk cId="3328080516" sldId="377"/>
        </pc:sldMkLst>
        <pc:spChg chg="mod">
          <ac:chgData name="Anthony Gantt" userId="S::tony@ironwoodbc.com::7714a41e-3ddb-47ab-812f-31ebf7f24cc3" providerId="AD" clId="Web-{DBACB5C0-B83F-4264-B302-83FA113F8B08}" dt="2022-12-12T23:38:49.088" v="37" actId="20577"/>
          <ac:spMkLst>
            <pc:docMk/>
            <pc:sldMk cId="3328080516" sldId="377"/>
            <ac:spMk id="6" creationId="{044E2238-B3BC-3724-3627-A55F9A1C1973}"/>
          </ac:spMkLst>
        </pc:spChg>
      </pc:sldChg>
    </pc:docChg>
  </pc:docChgLst>
  <pc:docChgLst>
    <pc:chgData name="Anthony Gantt" userId="S::tony@ironwoodbc.com::7714a41e-3ddb-47ab-812f-31ebf7f24cc3" providerId="AD" clId="Web-{D63D8583-28F0-405B-B174-4F725DC42AC5}"/>
    <pc:docChg chg="addSld delSld modSld">
      <pc:chgData name="Anthony Gantt" userId="S::tony@ironwoodbc.com::7714a41e-3ddb-47ab-812f-31ebf7f24cc3" providerId="AD" clId="Web-{D63D8583-28F0-405B-B174-4F725DC42AC5}" dt="2022-12-13T00:27:46.402" v="58"/>
      <pc:docMkLst>
        <pc:docMk/>
      </pc:docMkLst>
      <pc:sldChg chg="addSp delSp modSp delAnim">
        <pc:chgData name="Anthony Gantt" userId="S::tony@ironwoodbc.com::7714a41e-3ddb-47ab-812f-31ebf7f24cc3" providerId="AD" clId="Web-{D63D8583-28F0-405B-B174-4F725DC42AC5}" dt="2022-12-13T00:27:46.402" v="58"/>
        <pc:sldMkLst>
          <pc:docMk/>
          <pc:sldMk cId="3586732694" sldId="337"/>
        </pc:sldMkLst>
        <pc:spChg chg="mod">
          <ac:chgData name="Anthony Gantt" userId="S::tony@ironwoodbc.com::7714a41e-3ddb-47ab-812f-31ebf7f24cc3" providerId="AD" clId="Web-{D63D8583-28F0-405B-B174-4F725DC42AC5}" dt="2022-12-13T00:27:43.949" v="57" actId="20577"/>
          <ac:spMkLst>
            <pc:docMk/>
            <pc:sldMk cId="3586732694" sldId="337"/>
            <ac:spMk id="2" creationId="{BD89D128-1B66-42C4-92EC-D50E97BF7271}"/>
          </ac:spMkLst>
        </pc:spChg>
        <pc:spChg chg="add mod">
          <ac:chgData name="Anthony Gantt" userId="S::tony@ironwoodbc.com::7714a41e-3ddb-47ab-812f-31ebf7f24cc3" providerId="AD" clId="Web-{D63D8583-28F0-405B-B174-4F725DC42AC5}" dt="2022-12-13T00:27:46.402" v="58"/>
          <ac:spMkLst>
            <pc:docMk/>
            <pc:sldMk cId="3586732694" sldId="337"/>
            <ac:spMk id="4" creationId="{90AF2F5A-E851-1965-A44A-17C8E51CA320}"/>
          </ac:spMkLst>
        </pc:spChg>
        <pc:picChg chg="del">
          <ac:chgData name="Anthony Gantt" userId="S::tony@ironwoodbc.com::7714a41e-3ddb-47ab-812f-31ebf7f24cc3" providerId="AD" clId="Web-{D63D8583-28F0-405B-B174-4F725DC42AC5}" dt="2022-12-13T00:27:46.402" v="58"/>
          <ac:picMkLst>
            <pc:docMk/>
            <pc:sldMk cId="3586732694" sldId="337"/>
            <ac:picMk id="6" creationId="{ACBD2828-F625-4F93-BECB-42CD96686474}"/>
          </ac:picMkLst>
        </pc:picChg>
      </pc:sldChg>
      <pc:sldChg chg="del">
        <pc:chgData name="Anthony Gantt" userId="S::tony@ironwoodbc.com::7714a41e-3ddb-47ab-812f-31ebf7f24cc3" providerId="AD" clId="Web-{D63D8583-28F0-405B-B174-4F725DC42AC5}" dt="2022-12-12T23:56:32.102" v="8"/>
        <pc:sldMkLst>
          <pc:docMk/>
          <pc:sldMk cId="4177619456" sldId="357"/>
        </pc:sldMkLst>
      </pc:sldChg>
      <pc:sldChg chg="del">
        <pc:chgData name="Anthony Gantt" userId="S::tony@ironwoodbc.com::7714a41e-3ddb-47ab-812f-31ebf7f24cc3" providerId="AD" clId="Web-{D63D8583-28F0-405B-B174-4F725DC42AC5}" dt="2022-12-13T00:02:35.005" v="10"/>
        <pc:sldMkLst>
          <pc:docMk/>
          <pc:sldMk cId="835775370" sldId="358"/>
        </pc:sldMkLst>
      </pc:sldChg>
      <pc:sldChg chg="del">
        <pc:chgData name="Anthony Gantt" userId="S::tony@ironwoodbc.com::7714a41e-3ddb-47ab-812f-31ebf7f24cc3" providerId="AD" clId="Web-{D63D8583-28F0-405B-B174-4F725DC42AC5}" dt="2022-12-13T00:02:36.786" v="11"/>
        <pc:sldMkLst>
          <pc:docMk/>
          <pc:sldMk cId="194252598" sldId="359"/>
        </pc:sldMkLst>
      </pc:sldChg>
      <pc:sldChg chg="del">
        <pc:chgData name="Anthony Gantt" userId="S::tony@ironwoodbc.com::7714a41e-3ddb-47ab-812f-31ebf7f24cc3" providerId="AD" clId="Web-{D63D8583-28F0-405B-B174-4F725DC42AC5}" dt="2022-12-13T00:02:39.021" v="12"/>
        <pc:sldMkLst>
          <pc:docMk/>
          <pc:sldMk cId="3425191868" sldId="360"/>
        </pc:sldMkLst>
      </pc:sldChg>
      <pc:sldChg chg="del">
        <pc:chgData name="Anthony Gantt" userId="S::tony@ironwoodbc.com::7714a41e-3ddb-47ab-812f-31ebf7f24cc3" providerId="AD" clId="Web-{D63D8583-28F0-405B-B174-4F725DC42AC5}" dt="2022-12-13T00:02:40.818" v="13"/>
        <pc:sldMkLst>
          <pc:docMk/>
          <pc:sldMk cId="3252422261" sldId="361"/>
        </pc:sldMkLst>
      </pc:sldChg>
      <pc:sldChg chg="del">
        <pc:chgData name="Anthony Gantt" userId="S::tony@ironwoodbc.com::7714a41e-3ddb-47ab-812f-31ebf7f24cc3" providerId="AD" clId="Web-{D63D8583-28F0-405B-B174-4F725DC42AC5}" dt="2022-12-13T00:13:00.902" v="21"/>
        <pc:sldMkLst>
          <pc:docMk/>
          <pc:sldMk cId="1413007635" sldId="362"/>
        </pc:sldMkLst>
      </pc:sldChg>
      <pc:sldChg chg="del">
        <pc:chgData name="Anthony Gantt" userId="S::tony@ironwoodbc.com::7714a41e-3ddb-47ab-812f-31ebf7f24cc3" providerId="AD" clId="Web-{D63D8583-28F0-405B-B174-4F725DC42AC5}" dt="2022-12-13T00:02:41.880" v="14"/>
        <pc:sldMkLst>
          <pc:docMk/>
          <pc:sldMk cId="3949511911" sldId="363"/>
        </pc:sldMkLst>
      </pc:sldChg>
      <pc:sldChg chg="del">
        <pc:chgData name="Anthony Gantt" userId="S::tony@ironwoodbc.com::7714a41e-3ddb-47ab-812f-31ebf7f24cc3" providerId="AD" clId="Web-{D63D8583-28F0-405B-B174-4F725DC42AC5}" dt="2022-12-13T00:02:43.005" v="15"/>
        <pc:sldMkLst>
          <pc:docMk/>
          <pc:sldMk cId="3370391115" sldId="364"/>
        </pc:sldMkLst>
      </pc:sldChg>
      <pc:sldChg chg="del">
        <pc:chgData name="Anthony Gantt" userId="S::tony@ironwoodbc.com::7714a41e-3ddb-47ab-812f-31ebf7f24cc3" providerId="AD" clId="Web-{D63D8583-28F0-405B-B174-4F725DC42AC5}" dt="2022-12-13T00:02:44.677" v="16"/>
        <pc:sldMkLst>
          <pc:docMk/>
          <pc:sldMk cId="3486577960" sldId="365"/>
        </pc:sldMkLst>
      </pc:sldChg>
      <pc:sldChg chg="del">
        <pc:chgData name="Anthony Gantt" userId="S::tony@ironwoodbc.com::7714a41e-3ddb-47ab-812f-31ebf7f24cc3" providerId="AD" clId="Web-{D63D8583-28F0-405B-B174-4F725DC42AC5}" dt="2022-12-13T00:02:46.255" v="17"/>
        <pc:sldMkLst>
          <pc:docMk/>
          <pc:sldMk cId="3549897421" sldId="366"/>
        </pc:sldMkLst>
      </pc:sldChg>
      <pc:sldChg chg="del">
        <pc:chgData name="Anthony Gantt" userId="S::tony@ironwoodbc.com::7714a41e-3ddb-47ab-812f-31ebf7f24cc3" providerId="AD" clId="Web-{D63D8583-28F0-405B-B174-4F725DC42AC5}" dt="2022-12-13T00:02:48.380" v="18"/>
        <pc:sldMkLst>
          <pc:docMk/>
          <pc:sldMk cId="3312108659" sldId="367"/>
        </pc:sldMkLst>
      </pc:sldChg>
      <pc:sldChg chg="del">
        <pc:chgData name="Anthony Gantt" userId="S::tony@ironwoodbc.com::7714a41e-3ddb-47ab-812f-31ebf7f24cc3" providerId="AD" clId="Web-{D63D8583-28F0-405B-B174-4F725DC42AC5}" dt="2022-12-12T23:56:54.571" v="9"/>
        <pc:sldMkLst>
          <pc:docMk/>
          <pc:sldMk cId="844041650" sldId="368"/>
        </pc:sldMkLst>
      </pc:sldChg>
      <pc:sldChg chg="del">
        <pc:chgData name="Anthony Gantt" userId="S::tony@ironwoodbc.com::7714a41e-3ddb-47ab-812f-31ebf7f24cc3" providerId="AD" clId="Web-{D63D8583-28F0-405B-B174-4F725DC42AC5}" dt="2022-12-12T23:56:04.210" v="0"/>
        <pc:sldMkLst>
          <pc:docMk/>
          <pc:sldMk cId="1607486569" sldId="369"/>
        </pc:sldMkLst>
      </pc:sldChg>
      <pc:sldChg chg="del">
        <pc:chgData name="Anthony Gantt" userId="S::tony@ironwoodbc.com::7714a41e-3ddb-47ab-812f-31ebf7f24cc3" providerId="AD" clId="Web-{D63D8583-28F0-405B-B174-4F725DC42AC5}" dt="2022-12-12T23:56:07.085" v="1"/>
        <pc:sldMkLst>
          <pc:docMk/>
          <pc:sldMk cId="451295617" sldId="370"/>
        </pc:sldMkLst>
      </pc:sldChg>
      <pc:sldChg chg="del">
        <pc:chgData name="Anthony Gantt" userId="S::tony@ironwoodbc.com::7714a41e-3ddb-47ab-812f-31ebf7f24cc3" providerId="AD" clId="Web-{D63D8583-28F0-405B-B174-4F725DC42AC5}" dt="2022-12-12T23:56:08.413" v="2"/>
        <pc:sldMkLst>
          <pc:docMk/>
          <pc:sldMk cId="2756057172" sldId="371"/>
        </pc:sldMkLst>
      </pc:sldChg>
      <pc:sldChg chg="del">
        <pc:chgData name="Anthony Gantt" userId="S::tony@ironwoodbc.com::7714a41e-3ddb-47ab-812f-31ebf7f24cc3" providerId="AD" clId="Web-{D63D8583-28F0-405B-B174-4F725DC42AC5}" dt="2022-12-12T23:56:09.507" v="3"/>
        <pc:sldMkLst>
          <pc:docMk/>
          <pc:sldMk cId="430303206" sldId="372"/>
        </pc:sldMkLst>
      </pc:sldChg>
      <pc:sldChg chg="del">
        <pc:chgData name="Anthony Gantt" userId="S::tony@ironwoodbc.com::7714a41e-3ddb-47ab-812f-31ebf7f24cc3" providerId="AD" clId="Web-{D63D8583-28F0-405B-B174-4F725DC42AC5}" dt="2022-12-12T23:56:10.523" v="4"/>
        <pc:sldMkLst>
          <pc:docMk/>
          <pc:sldMk cId="3180142604" sldId="373"/>
        </pc:sldMkLst>
      </pc:sldChg>
      <pc:sldChg chg="del">
        <pc:chgData name="Anthony Gantt" userId="S::tony@ironwoodbc.com::7714a41e-3ddb-47ab-812f-31ebf7f24cc3" providerId="AD" clId="Web-{D63D8583-28F0-405B-B174-4F725DC42AC5}" dt="2022-12-12T23:56:11.460" v="5"/>
        <pc:sldMkLst>
          <pc:docMk/>
          <pc:sldMk cId="673276752" sldId="374"/>
        </pc:sldMkLst>
      </pc:sldChg>
      <pc:sldChg chg="del">
        <pc:chgData name="Anthony Gantt" userId="S::tony@ironwoodbc.com::7714a41e-3ddb-47ab-812f-31ebf7f24cc3" providerId="AD" clId="Web-{D63D8583-28F0-405B-B174-4F725DC42AC5}" dt="2022-12-12T23:56:12.445" v="6"/>
        <pc:sldMkLst>
          <pc:docMk/>
          <pc:sldMk cId="863529967" sldId="375"/>
        </pc:sldMkLst>
      </pc:sldChg>
      <pc:sldChg chg="del">
        <pc:chgData name="Anthony Gantt" userId="S::tony@ironwoodbc.com::7714a41e-3ddb-47ab-812f-31ebf7f24cc3" providerId="AD" clId="Web-{D63D8583-28F0-405B-B174-4F725DC42AC5}" dt="2022-12-12T23:56:13.460" v="7"/>
        <pc:sldMkLst>
          <pc:docMk/>
          <pc:sldMk cId="353042424" sldId="376"/>
        </pc:sldMkLst>
      </pc:sldChg>
      <pc:sldChg chg="add replId">
        <pc:chgData name="Anthony Gantt" userId="S::tony@ironwoodbc.com::7714a41e-3ddb-47ab-812f-31ebf7f24cc3" providerId="AD" clId="Web-{D63D8583-28F0-405B-B174-4F725DC42AC5}" dt="2022-12-13T00:19:27.166" v="40"/>
        <pc:sldMkLst>
          <pc:docMk/>
          <pc:sldMk cId="1682573873" sldId="378"/>
        </pc:sldMkLst>
      </pc:sldChg>
      <pc:sldChg chg="new del">
        <pc:chgData name="Anthony Gantt" userId="S::tony@ironwoodbc.com::7714a41e-3ddb-47ab-812f-31ebf7f24cc3" providerId="AD" clId="Web-{D63D8583-28F0-405B-B174-4F725DC42AC5}" dt="2022-12-13T00:19:22.900" v="39"/>
        <pc:sldMkLst>
          <pc:docMk/>
          <pc:sldMk cId="2415685117" sldId="378"/>
        </pc:sldMkLst>
      </pc:sldChg>
    </pc:docChg>
  </pc:docChgLst>
  <pc:docChgLst>
    <pc:chgData name="Christine Beldner" userId="b00f38ff-db7b-4e07-b842-245f43532d8a" providerId="ADAL" clId="{A2E68CDC-E470-4931-906A-8AE8A7558CB4}"/>
    <pc:docChg chg="custSel modSld">
      <pc:chgData name="Christine Beldner" userId="b00f38ff-db7b-4e07-b842-245f43532d8a" providerId="ADAL" clId="{A2E68CDC-E470-4931-906A-8AE8A7558CB4}" dt="2022-12-15T14:55:03.105" v="287"/>
      <pc:docMkLst>
        <pc:docMk/>
      </pc:docMkLst>
      <pc:sldChg chg="setBg">
        <pc:chgData name="Christine Beldner" userId="b00f38ff-db7b-4e07-b842-245f43532d8a" providerId="ADAL" clId="{A2E68CDC-E470-4931-906A-8AE8A7558CB4}" dt="2022-12-15T14:54:46.302" v="283"/>
        <pc:sldMkLst>
          <pc:docMk/>
          <pc:sldMk cId="1694695175" sldId="356"/>
        </pc:sldMkLst>
      </pc:sldChg>
      <pc:sldChg chg="setBg">
        <pc:chgData name="Christine Beldner" userId="b00f38ff-db7b-4e07-b842-245f43532d8a" providerId="ADAL" clId="{A2E68CDC-E470-4931-906A-8AE8A7558CB4}" dt="2022-12-15T14:55:03.105" v="287"/>
        <pc:sldMkLst>
          <pc:docMk/>
          <pc:sldMk cId="1682573873" sldId="378"/>
        </pc:sldMkLst>
      </pc:sldChg>
      <pc:sldChg chg="delSp modSp setBg">
        <pc:chgData name="Christine Beldner" userId="b00f38ff-db7b-4e07-b842-245f43532d8a" providerId="ADAL" clId="{A2E68CDC-E470-4931-906A-8AE8A7558CB4}" dt="2022-12-15T14:49:48.581" v="111" actId="478"/>
        <pc:sldMkLst>
          <pc:docMk/>
          <pc:sldMk cId="313036893" sldId="381"/>
        </pc:sldMkLst>
        <pc:picChg chg="del mod">
          <ac:chgData name="Christine Beldner" userId="b00f38ff-db7b-4e07-b842-245f43532d8a" providerId="ADAL" clId="{A2E68CDC-E470-4931-906A-8AE8A7558CB4}" dt="2022-12-15T14:49:48.581" v="111" actId="478"/>
          <ac:picMkLst>
            <pc:docMk/>
            <pc:sldMk cId="313036893" sldId="381"/>
            <ac:picMk id="5124" creationId="{37F60C2D-BFE1-CCEC-19DA-F5795B64A485}"/>
          </ac:picMkLst>
        </pc:picChg>
      </pc:sldChg>
      <pc:sldChg chg="delSp mod setBg">
        <pc:chgData name="Christine Beldner" userId="b00f38ff-db7b-4e07-b842-245f43532d8a" providerId="ADAL" clId="{A2E68CDC-E470-4931-906A-8AE8A7558CB4}" dt="2022-12-15T14:50:40.857" v="115" actId="478"/>
        <pc:sldMkLst>
          <pc:docMk/>
          <pc:sldMk cId="2209174352" sldId="382"/>
        </pc:sldMkLst>
        <pc:picChg chg="del">
          <ac:chgData name="Christine Beldner" userId="b00f38ff-db7b-4e07-b842-245f43532d8a" providerId="ADAL" clId="{A2E68CDC-E470-4931-906A-8AE8A7558CB4}" dt="2022-12-15T14:50:40.857" v="115" actId="478"/>
          <ac:picMkLst>
            <pc:docMk/>
            <pc:sldMk cId="2209174352" sldId="382"/>
            <ac:picMk id="4" creationId="{E76EE964-CFAD-FFE8-5DF6-66DAC4D41C69}"/>
          </ac:picMkLst>
        </pc:picChg>
      </pc:sldChg>
      <pc:sldChg chg="delSp mod setBg">
        <pc:chgData name="Christine Beldner" userId="b00f38ff-db7b-4e07-b842-245f43532d8a" providerId="ADAL" clId="{A2E68CDC-E470-4931-906A-8AE8A7558CB4}" dt="2022-12-15T14:52:14.131" v="133"/>
        <pc:sldMkLst>
          <pc:docMk/>
          <pc:sldMk cId="847143015" sldId="383"/>
        </pc:sldMkLst>
        <pc:picChg chg="del">
          <ac:chgData name="Christine Beldner" userId="b00f38ff-db7b-4e07-b842-245f43532d8a" providerId="ADAL" clId="{A2E68CDC-E470-4931-906A-8AE8A7558CB4}" dt="2022-12-15T14:51:18.346" v="120" actId="478"/>
          <ac:picMkLst>
            <pc:docMk/>
            <pc:sldMk cId="847143015" sldId="383"/>
            <ac:picMk id="4" creationId="{93577C96-505A-2278-A461-E1E0199D827C}"/>
          </ac:picMkLst>
        </pc:picChg>
      </pc:sldChg>
      <pc:sldChg chg="delSp setBg">
        <pc:chgData name="Christine Beldner" userId="b00f38ff-db7b-4e07-b842-245f43532d8a" providerId="ADAL" clId="{A2E68CDC-E470-4931-906A-8AE8A7558CB4}" dt="2022-12-15T14:52:22.004" v="173"/>
        <pc:sldMkLst>
          <pc:docMk/>
          <pc:sldMk cId="913393922" sldId="384"/>
        </pc:sldMkLst>
        <pc:picChg chg="del">
          <ac:chgData name="Christine Beldner" userId="b00f38ff-db7b-4e07-b842-245f43532d8a" providerId="ADAL" clId="{A2E68CDC-E470-4931-906A-8AE8A7558CB4}" dt="2022-12-15T14:51:10.811" v="119" actId="478"/>
          <ac:picMkLst>
            <pc:docMk/>
            <pc:sldMk cId="913393922" sldId="384"/>
            <ac:picMk id="1028" creationId="{5307B3F7-6DC6-5580-A3DE-2B25308605BF}"/>
          </ac:picMkLst>
        </pc:picChg>
      </pc:sldChg>
      <pc:sldChg chg="delSp mod setBg">
        <pc:chgData name="Christine Beldner" userId="b00f38ff-db7b-4e07-b842-245f43532d8a" providerId="ADAL" clId="{A2E68CDC-E470-4931-906A-8AE8A7558CB4}" dt="2022-12-15T14:52:51.674" v="209"/>
        <pc:sldMkLst>
          <pc:docMk/>
          <pc:sldMk cId="3084580823" sldId="385"/>
        </pc:sldMkLst>
        <pc:spChg chg="del">
          <ac:chgData name="Christine Beldner" userId="b00f38ff-db7b-4e07-b842-245f43532d8a" providerId="ADAL" clId="{A2E68CDC-E470-4931-906A-8AE8A7558CB4}" dt="2022-12-15T14:52:31.755" v="176" actId="478"/>
          <ac:spMkLst>
            <pc:docMk/>
            <pc:sldMk cId="3084580823" sldId="385"/>
            <ac:spMk id="13" creationId="{D58402E3-6D0A-F428-1698-68554681C929}"/>
          </ac:spMkLst>
        </pc:spChg>
        <pc:spChg chg="del">
          <ac:chgData name="Christine Beldner" userId="b00f38ff-db7b-4e07-b842-245f43532d8a" providerId="ADAL" clId="{A2E68CDC-E470-4931-906A-8AE8A7558CB4}" dt="2022-12-15T14:52:33.092" v="177" actId="478"/>
          <ac:spMkLst>
            <pc:docMk/>
            <pc:sldMk cId="3084580823" sldId="385"/>
            <ac:spMk id="14" creationId="{E3504B82-9D28-DB6C-1C9F-1E1EFC13AD99}"/>
          </ac:spMkLst>
        </pc:spChg>
        <pc:picChg chg="del">
          <ac:chgData name="Christine Beldner" userId="b00f38ff-db7b-4e07-b842-245f43532d8a" providerId="ADAL" clId="{A2E68CDC-E470-4931-906A-8AE8A7558CB4}" dt="2022-12-15T14:52:30.395" v="175" actId="478"/>
          <ac:picMkLst>
            <pc:docMk/>
            <pc:sldMk cId="3084580823" sldId="385"/>
            <ac:picMk id="4" creationId="{1F944029-2AF0-0C59-A564-E10EFFC605FB}"/>
          </ac:picMkLst>
        </pc:picChg>
        <pc:picChg chg="del">
          <ac:chgData name="Christine Beldner" userId="b00f38ff-db7b-4e07-b842-245f43532d8a" providerId="ADAL" clId="{A2E68CDC-E470-4931-906A-8AE8A7558CB4}" dt="2022-12-15T14:52:29.802" v="174" actId="478"/>
          <ac:picMkLst>
            <pc:docMk/>
            <pc:sldMk cId="3084580823" sldId="385"/>
            <ac:picMk id="11" creationId="{30D7347A-F136-196A-FD0C-3AD9334C636F}"/>
          </ac:picMkLst>
        </pc:picChg>
      </pc:sldChg>
      <pc:sldChg chg="setBg">
        <pc:chgData name="Christine Beldner" userId="b00f38ff-db7b-4e07-b842-245f43532d8a" providerId="ADAL" clId="{A2E68CDC-E470-4931-906A-8AE8A7558CB4}" dt="2022-12-15T14:53:08.836" v="212"/>
        <pc:sldMkLst>
          <pc:docMk/>
          <pc:sldMk cId="2092671193" sldId="386"/>
        </pc:sldMkLst>
      </pc:sldChg>
      <pc:sldChg chg="delSp setBg">
        <pc:chgData name="Christine Beldner" userId="b00f38ff-db7b-4e07-b842-245f43532d8a" providerId="ADAL" clId="{A2E68CDC-E470-4931-906A-8AE8A7558CB4}" dt="2022-12-15T14:54:12.057" v="277"/>
        <pc:sldMkLst>
          <pc:docMk/>
          <pc:sldMk cId="2406952405" sldId="388"/>
        </pc:sldMkLst>
        <pc:picChg chg="del">
          <ac:chgData name="Christine Beldner" userId="b00f38ff-db7b-4e07-b842-245f43532d8a" providerId="ADAL" clId="{A2E68CDC-E470-4931-906A-8AE8A7558CB4}" dt="2022-12-15T14:53:34.722" v="213" actId="478"/>
          <ac:picMkLst>
            <pc:docMk/>
            <pc:sldMk cId="2406952405" sldId="388"/>
            <ac:picMk id="4106" creationId="{48493700-C6EA-581E-5E67-23DC602DB7B7}"/>
          </ac:picMkLst>
        </pc:picChg>
      </pc:sldChg>
      <pc:sldChg chg="setBg">
        <pc:chgData name="Christine Beldner" userId="b00f38ff-db7b-4e07-b842-245f43532d8a" providerId="ADAL" clId="{A2E68CDC-E470-4931-906A-8AE8A7558CB4}" dt="2022-12-15T14:54:21.269" v="278"/>
        <pc:sldMkLst>
          <pc:docMk/>
          <pc:sldMk cId="848007493" sldId="389"/>
        </pc:sldMkLst>
      </pc:sldChg>
      <pc:sldChg chg="setBg">
        <pc:chgData name="Christine Beldner" userId="b00f38ff-db7b-4e07-b842-245f43532d8a" providerId="ADAL" clId="{A2E68CDC-E470-4931-906A-8AE8A7558CB4}" dt="2022-12-15T14:54:25.856" v="279"/>
        <pc:sldMkLst>
          <pc:docMk/>
          <pc:sldMk cId="959247337" sldId="390"/>
        </pc:sldMkLst>
      </pc:sldChg>
      <pc:sldChg chg="setBg">
        <pc:chgData name="Christine Beldner" userId="b00f38ff-db7b-4e07-b842-245f43532d8a" providerId="ADAL" clId="{A2E68CDC-E470-4931-906A-8AE8A7558CB4}" dt="2022-12-15T14:54:32.473" v="280"/>
        <pc:sldMkLst>
          <pc:docMk/>
          <pc:sldMk cId="224197923" sldId="391"/>
        </pc:sldMkLst>
      </pc:sldChg>
      <pc:sldChg chg="setBg">
        <pc:chgData name="Christine Beldner" userId="b00f38ff-db7b-4e07-b842-245f43532d8a" providerId="ADAL" clId="{A2E68CDC-E470-4931-906A-8AE8A7558CB4}" dt="2022-12-15T14:54:38.276" v="281"/>
        <pc:sldMkLst>
          <pc:docMk/>
          <pc:sldMk cId="1527732843" sldId="393"/>
        </pc:sldMkLst>
      </pc:sldChg>
      <pc:sldChg chg="setBg">
        <pc:chgData name="Christine Beldner" userId="b00f38ff-db7b-4e07-b842-245f43532d8a" providerId="ADAL" clId="{A2E68CDC-E470-4931-906A-8AE8A7558CB4}" dt="2022-12-15T14:54:42.048" v="282"/>
        <pc:sldMkLst>
          <pc:docMk/>
          <pc:sldMk cId="1702047726" sldId="394"/>
        </pc:sldMkLst>
      </pc:sldChg>
    </pc:docChg>
  </pc:docChgLst>
  <pc:docChgLst>
    <pc:chgData name="Anthony Gantt" userId="S::tony@ironwoodbc.com::7714a41e-3ddb-47ab-812f-31ebf7f24cc3" providerId="AD" clId="Web-{EE772573-1A16-C40D-1D47-426ADE309EDE}"/>
    <pc:docChg chg="modSld">
      <pc:chgData name="Anthony Gantt" userId="S::tony@ironwoodbc.com::7714a41e-3ddb-47ab-812f-31ebf7f24cc3" providerId="AD" clId="Web-{EE772573-1A16-C40D-1D47-426ADE309EDE}" dt="2022-12-13T00:34:12.914" v="19"/>
      <pc:docMkLst>
        <pc:docMk/>
      </pc:docMkLst>
      <pc:sldChg chg="addSp delSp modSp modNotes">
        <pc:chgData name="Anthony Gantt" userId="S::tony@ironwoodbc.com::7714a41e-3ddb-47ab-812f-31ebf7f24cc3" providerId="AD" clId="Web-{EE772573-1A16-C40D-1D47-426ADE309EDE}" dt="2022-12-13T00:32:40.582" v="17"/>
        <pc:sldMkLst>
          <pc:docMk/>
          <pc:sldMk cId="3586732694" sldId="337"/>
        </pc:sldMkLst>
        <pc:spChg chg="del">
          <ac:chgData name="Anthony Gantt" userId="S::tony@ironwoodbc.com::7714a41e-3ddb-47ab-812f-31ebf7f24cc3" providerId="AD" clId="Web-{EE772573-1A16-C40D-1D47-426ADE309EDE}" dt="2022-12-13T00:29:33.809" v="0"/>
          <ac:spMkLst>
            <pc:docMk/>
            <pc:sldMk cId="3586732694" sldId="337"/>
            <ac:spMk id="4" creationId="{90AF2F5A-E851-1965-A44A-17C8E51CA320}"/>
          </ac:spMkLst>
        </pc:spChg>
        <pc:spChg chg="add del mod">
          <ac:chgData name="Anthony Gantt" userId="S::tony@ironwoodbc.com::7714a41e-3ddb-47ab-812f-31ebf7f24cc3" providerId="AD" clId="Web-{EE772573-1A16-C40D-1D47-426ADE309EDE}" dt="2022-12-13T00:30:58.578" v="8"/>
          <ac:spMkLst>
            <pc:docMk/>
            <pc:sldMk cId="3586732694" sldId="337"/>
            <ac:spMk id="6" creationId="{664C0E34-E042-A9AD-CB91-A8F4E4C94BCE}"/>
          </ac:spMkLst>
        </pc:spChg>
        <pc:picChg chg="add del mod ord">
          <ac:chgData name="Anthony Gantt" userId="S::tony@ironwoodbc.com::7714a41e-3ddb-47ab-812f-31ebf7f24cc3" providerId="AD" clId="Web-{EE772573-1A16-C40D-1D47-426ADE309EDE}" dt="2022-12-13T00:30:35.764" v="7"/>
          <ac:picMkLst>
            <pc:docMk/>
            <pc:sldMk cId="3586732694" sldId="337"/>
            <ac:picMk id="3" creationId="{A7241024-8AF2-22A0-8B4B-F046172866EA}"/>
          </ac:picMkLst>
        </pc:picChg>
        <pc:picChg chg="add mod ord">
          <ac:chgData name="Anthony Gantt" userId="S::tony@ironwoodbc.com::7714a41e-3ddb-47ab-812f-31ebf7f24cc3" providerId="AD" clId="Web-{EE772573-1A16-C40D-1D47-426ADE309EDE}" dt="2022-12-13T00:31:31.735" v="12" actId="1076"/>
          <ac:picMkLst>
            <pc:docMk/>
            <pc:sldMk cId="3586732694" sldId="337"/>
            <ac:picMk id="7" creationId="{D8785DC9-D8A7-8707-0AC6-68C399CCBDFE}"/>
          </ac:picMkLst>
        </pc:picChg>
      </pc:sldChg>
      <pc:sldChg chg="modNotes">
        <pc:chgData name="Anthony Gantt" userId="S::tony@ironwoodbc.com::7714a41e-3ddb-47ab-812f-31ebf7f24cc3" providerId="AD" clId="Web-{EE772573-1A16-C40D-1D47-426ADE309EDE}" dt="2022-12-13T00:34:12.914" v="19"/>
        <pc:sldMkLst>
          <pc:docMk/>
          <pc:sldMk cId="4165731581" sldId="354"/>
        </pc:sldMkLst>
      </pc:sldChg>
    </pc:docChg>
  </pc:docChgLst>
  <pc:docChgLst>
    <pc:chgData name="Anthony Gantt" userId="S::tony@ironwoodbc.com::7714a41e-3ddb-47ab-812f-31ebf7f24cc3" providerId="AD" clId="Web-{1639A77F-3191-2985-D1B0-7F8C41821D31}"/>
    <pc:docChg chg="addSld modSld modMainMaster">
      <pc:chgData name="Anthony Gantt" userId="S::tony@ironwoodbc.com::7714a41e-3ddb-47ab-812f-31ebf7f24cc3" providerId="AD" clId="Web-{1639A77F-3191-2985-D1B0-7F8C41821D31}" dt="2022-12-14T04:28:08.872" v="319"/>
      <pc:docMkLst>
        <pc:docMk/>
      </pc:docMkLst>
      <pc:sldChg chg="mod">
        <pc:chgData name="Anthony Gantt" userId="S::tony@ironwoodbc.com::7714a41e-3ddb-47ab-812f-31ebf7f24cc3" providerId="AD" clId="Web-{1639A77F-3191-2985-D1B0-7F8C41821D31}" dt="2022-12-14T04:28:08.872" v="319"/>
        <pc:sldMkLst>
          <pc:docMk/>
          <pc:sldMk cId="310472455" sldId="270"/>
        </pc:sldMkLst>
      </pc:sldChg>
      <pc:sldChg chg="mod">
        <pc:chgData name="Anthony Gantt" userId="S::tony@ironwoodbc.com::7714a41e-3ddb-47ab-812f-31ebf7f24cc3" providerId="AD" clId="Web-{1639A77F-3191-2985-D1B0-7F8C41821D31}" dt="2022-12-14T04:28:08.872" v="319"/>
        <pc:sldMkLst>
          <pc:docMk/>
          <pc:sldMk cId="0" sldId="277"/>
        </pc:sldMkLst>
      </pc:sldChg>
      <pc:sldChg chg="mod">
        <pc:chgData name="Anthony Gantt" userId="S::tony@ironwoodbc.com::7714a41e-3ddb-47ab-812f-31ebf7f24cc3" providerId="AD" clId="Web-{1639A77F-3191-2985-D1B0-7F8C41821D31}" dt="2022-12-14T04:28:08.872" v="319"/>
        <pc:sldMkLst>
          <pc:docMk/>
          <pc:sldMk cId="2150315320" sldId="299"/>
        </pc:sldMkLst>
      </pc:sldChg>
      <pc:sldChg chg="mod">
        <pc:chgData name="Anthony Gantt" userId="S::tony@ironwoodbc.com::7714a41e-3ddb-47ab-812f-31ebf7f24cc3" providerId="AD" clId="Web-{1639A77F-3191-2985-D1B0-7F8C41821D31}" dt="2022-12-14T04:28:08.872" v="319"/>
        <pc:sldMkLst>
          <pc:docMk/>
          <pc:sldMk cId="3001699115" sldId="300"/>
        </pc:sldMkLst>
      </pc:sldChg>
      <pc:sldChg chg="mod">
        <pc:chgData name="Anthony Gantt" userId="S::tony@ironwoodbc.com::7714a41e-3ddb-47ab-812f-31ebf7f24cc3" providerId="AD" clId="Web-{1639A77F-3191-2985-D1B0-7F8C41821D31}" dt="2022-12-14T04:28:08.872" v="319"/>
        <pc:sldMkLst>
          <pc:docMk/>
          <pc:sldMk cId="3600634777" sldId="309"/>
        </pc:sldMkLst>
      </pc:sldChg>
      <pc:sldChg chg="mod">
        <pc:chgData name="Anthony Gantt" userId="S::tony@ironwoodbc.com::7714a41e-3ddb-47ab-812f-31ebf7f24cc3" providerId="AD" clId="Web-{1639A77F-3191-2985-D1B0-7F8C41821D31}" dt="2022-12-14T04:28:08.872" v="319"/>
        <pc:sldMkLst>
          <pc:docMk/>
          <pc:sldMk cId="3586732694" sldId="337"/>
        </pc:sldMkLst>
      </pc:sldChg>
      <pc:sldChg chg="mod">
        <pc:chgData name="Anthony Gantt" userId="S::tony@ironwoodbc.com::7714a41e-3ddb-47ab-812f-31ebf7f24cc3" providerId="AD" clId="Web-{1639A77F-3191-2985-D1B0-7F8C41821D31}" dt="2022-12-14T04:28:08.872" v="319"/>
        <pc:sldMkLst>
          <pc:docMk/>
          <pc:sldMk cId="404513144" sldId="348"/>
        </pc:sldMkLst>
      </pc:sldChg>
      <pc:sldChg chg="mod">
        <pc:chgData name="Anthony Gantt" userId="S::tony@ironwoodbc.com::7714a41e-3ddb-47ab-812f-31ebf7f24cc3" providerId="AD" clId="Web-{1639A77F-3191-2985-D1B0-7F8C41821D31}" dt="2022-12-14T04:28:08.872" v="319"/>
        <pc:sldMkLst>
          <pc:docMk/>
          <pc:sldMk cId="1923361044" sldId="350"/>
        </pc:sldMkLst>
      </pc:sldChg>
      <pc:sldChg chg="mod">
        <pc:chgData name="Anthony Gantt" userId="S::tony@ironwoodbc.com::7714a41e-3ddb-47ab-812f-31ebf7f24cc3" providerId="AD" clId="Web-{1639A77F-3191-2985-D1B0-7F8C41821D31}" dt="2022-12-14T04:28:08.872" v="319"/>
        <pc:sldMkLst>
          <pc:docMk/>
          <pc:sldMk cId="114861115" sldId="351"/>
        </pc:sldMkLst>
      </pc:sldChg>
      <pc:sldChg chg="mod">
        <pc:chgData name="Anthony Gantt" userId="S::tony@ironwoodbc.com::7714a41e-3ddb-47ab-812f-31ebf7f24cc3" providerId="AD" clId="Web-{1639A77F-3191-2985-D1B0-7F8C41821D31}" dt="2022-12-14T04:28:08.872" v="319"/>
        <pc:sldMkLst>
          <pc:docMk/>
          <pc:sldMk cId="3843653212" sldId="352"/>
        </pc:sldMkLst>
      </pc:sldChg>
      <pc:sldChg chg="mod">
        <pc:chgData name="Anthony Gantt" userId="S::tony@ironwoodbc.com::7714a41e-3ddb-47ab-812f-31ebf7f24cc3" providerId="AD" clId="Web-{1639A77F-3191-2985-D1B0-7F8C41821D31}" dt="2022-12-14T04:28:08.872" v="319"/>
        <pc:sldMkLst>
          <pc:docMk/>
          <pc:sldMk cId="4165731581" sldId="354"/>
        </pc:sldMkLst>
      </pc:sldChg>
      <pc:sldChg chg="mod">
        <pc:chgData name="Anthony Gantt" userId="S::tony@ironwoodbc.com::7714a41e-3ddb-47ab-812f-31ebf7f24cc3" providerId="AD" clId="Web-{1639A77F-3191-2985-D1B0-7F8C41821D31}" dt="2022-12-14T04:28:08.872" v="319"/>
        <pc:sldMkLst>
          <pc:docMk/>
          <pc:sldMk cId="1436289717" sldId="355"/>
        </pc:sldMkLst>
      </pc:sldChg>
      <pc:sldChg chg="mod">
        <pc:chgData name="Anthony Gantt" userId="S::tony@ironwoodbc.com::7714a41e-3ddb-47ab-812f-31ebf7f24cc3" providerId="AD" clId="Web-{1639A77F-3191-2985-D1B0-7F8C41821D31}" dt="2022-12-14T04:28:08.872" v="319"/>
        <pc:sldMkLst>
          <pc:docMk/>
          <pc:sldMk cId="1694695175" sldId="356"/>
        </pc:sldMkLst>
      </pc:sldChg>
      <pc:sldChg chg="modSp mod">
        <pc:chgData name="Anthony Gantt" userId="S::tony@ironwoodbc.com::7714a41e-3ddb-47ab-812f-31ebf7f24cc3" providerId="AD" clId="Web-{1639A77F-3191-2985-D1B0-7F8C41821D31}" dt="2022-12-14T04:28:08.872" v="319"/>
        <pc:sldMkLst>
          <pc:docMk/>
          <pc:sldMk cId="3328080516" sldId="377"/>
        </pc:sldMkLst>
        <pc:spChg chg="mod">
          <ac:chgData name="Anthony Gantt" userId="S::tony@ironwoodbc.com::7714a41e-3ddb-47ab-812f-31ebf7f24cc3" providerId="AD" clId="Web-{1639A77F-3191-2985-D1B0-7F8C41821D31}" dt="2022-12-14T04:19:29.197" v="200" actId="20577"/>
          <ac:spMkLst>
            <pc:docMk/>
            <pc:sldMk cId="3328080516" sldId="377"/>
            <ac:spMk id="6" creationId="{044E2238-B3BC-3724-3627-A55F9A1C1973}"/>
          </ac:spMkLst>
        </pc:spChg>
      </pc:sldChg>
      <pc:sldChg chg="mod">
        <pc:chgData name="Anthony Gantt" userId="S::tony@ironwoodbc.com::7714a41e-3ddb-47ab-812f-31ebf7f24cc3" providerId="AD" clId="Web-{1639A77F-3191-2985-D1B0-7F8C41821D31}" dt="2022-12-14T04:28:08.872" v="319"/>
        <pc:sldMkLst>
          <pc:docMk/>
          <pc:sldMk cId="1682573873" sldId="378"/>
        </pc:sldMkLst>
      </pc:sldChg>
      <pc:sldChg chg="add mod replId">
        <pc:chgData name="Anthony Gantt" userId="S::tony@ironwoodbc.com::7714a41e-3ddb-47ab-812f-31ebf7f24cc3" providerId="AD" clId="Web-{1639A77F-3191-2985-D1B0-7F8C41821D31}" dt="2022-12-14T04:28:08.872" v="319"/>
        <pc:sldMkLst>
          <pc:docMk/>
          <pc:sldMk cId="2090523702" sldId="379"/>
        </pc:sldMkLst>
      </pc:sldChg>
      <pc:sldChg chg="modSp add mod replId">
        <pc:chgData name="Anthony Gantt" userId="S::tony@ironwoodbc.com::7714a41e-3ddb-47ab-812f-31ebf7f24cc3" providerId="AD" clId="Web-{1639A77F-3191-2985-D1B0-7F8C41821D31}" dt="2022-12-14T04:28:08.872" v="319"/>
        <pc:sldMkLst>
          <pc:docMk/>
          <pc:sldMk cId="693827029" sldId="380"/>
        </pc:sldMkLst>
        <pc:spChg chg="mod">
          <ac:chgData name="Anthony Gantt" userId="S::tony@ironwoodbc.com::7714a41e-3ddb-47ab-812f-31ebf7f24cc3" providerId="AD" clId="Web-{1639A77F-3191-2985-D1B0-7F8C41821D31}" dt="2022-12-14T04:20:08.901" v="202" actId="20577"/>
          <ac:spMkLst>
            <pc:docMk/>
            <pc:sldMk cId="693827029" sldId="380"/>
            <ac:spMk id="2" creationId="{F7A46707-097C-40F8-9407-BC96B5DE9871}"/>
          </ac:spMkLst>
        </pc:spChg>
        <pc:spChg chg="mod">
          <ac:chgData name="Anthony Gantt" userId="S::tony@ironwoodbc.com::7714a41e-3ddb-47ab-812f-31ebf7f24cc3" providerId="AD" clId="Web-{1639A77F-3191-2985-D1B0-7F8C41821D31}" dt="2022-12-14T04:20:11.933" v="203" actId="20577"/>
          <ac:spMkLst>
            <pc:docMk/>
            <pc:sldMk cId="693827029" sldId="380"/>
            <ac:spMk id="6" creationId="{044E2238-B3BC-3724-3627-A55F9A1C1973}"/>
          </ac:spMkLst>
        </pc:spChg>
      </pc:sldChg>
      <pc:sldChg chg="modSp add mod replId">
        <pc:chgData name="Anthony Gantt" userId="S::tony@ironwoodbc.com::7714a41e-3ddb-47ab-812f-31ebf7f24cc3" providerId="AD" clId="Web-{1639A77F-3191-2985-D1B0-7F8C41821D31}" dt="2022-12-14T04:28:08.872" v="319"/>
        <pc:sldMkLst>
          <pc:docMk/>
          <pc:sldMk cId="313036893" sldId="381"/>
        </pc:sldMkLst>
        <pc:spChg chg="mod">
          <ac:chgData name="Anthony Gantt" userId="S::tony@ironwoodbc.com::7714a41e-3ddb-47ab-812f-31ebf7f24cc3" providerId="AD" clId="Web-{1639A77F-3191-2985-D1B0-7F8C41821D31}" dt="2022-12-14T04:21:15.904" v="236" actId="20577"/>
          <ac:spMkLst>
            <pc:docMk/>
            <pc:sldMk cId="313036893" sldId="381"/>
            <ac:spMk id="2" creationId="{F7A46707-097C-40F8-9407-BC96B5DE9871}"/>
          </ac:spMkLst>
        </pc:spChg>
        <pc:spChg chg="mod">
          <ac:chgData name="Anthony Gantt" userId="S::tony@ironwoodbc.com::7714a41e-3ddb-47ab-812f-31ebf7f24cc3" providerId="AD" clId="Web-{1639A77F-3191-2985-D1B0-7F8C41821D31}" dt="2022-12-14T04:22:11.640" v="263" actId="20577"/>
          <ac:spMkLst>
            <pc:docMk/>
            <pc:sldMk cId="313036893" sldId="381"/>
            <ac:spMk id="6" creationId="{044E2238-B3BC-3724-3627-A55F9A1C1973}"/>
          </ac:spMkLst>
        </pc:spChg>
      </pc:sldChg>
      <pc:sldChg chg="modSp add mod replId">
        <pc:chgData name="Anthony Gantt" userId="S::tony@ironwoodbc.com::7714a41e-3ddb-47ab-812f-31ebf7f24cc3" providerId="AD" clId="Web-{1639A77F-3191-2985-D1B0-7F8C41821D31}" dt="2022-12-14T04:28:08.872" v="319"/>
        <pc:sldMkLst>
          <pc:docMk/>
          <pc:sldMk cId="2209174352" sldId="382"/>
        </pc:sldMkLst>
        <pc:spChg chg="mod">
          <ac:chgData name="Anthony Gantt" userId="S::tony@ironwoodbc.com::7714a41e-3ddb-47ab-812f-31ebf7f24cc3" providerId="AD" clId="Web-{1639A77F-3191-2985-D1B0-7F8C41821D31}" dt="2022-12-14T04:22:28.750" v="267" actId="20577"/>
          <ac:spMkLst>
            <pc:docMk/>
            <pc:sldMk cId="2209174352" sldId="382"/>
            <ac:spMk id="2" creationId="{F7A46707-097C-40F8-9407-BC96B5DE9871}"/>
          </ac:spMkLst>
        </pc:spChg>
        <pc:spChg chg="mod">
          <ac:chgData name="Anthony Gantt" userId="S::tony@ironwoodbc.com::7714a41e-3ddb-47ab-812f-31ebf7f24cc3" providerId="AD" clId="Web-{1639A77F-3191-2985-D1B0-7F8C41821D31}" dt="2022-12-14T04:23:42.815" v="310" actId="20577"/>
          <ac:spMkLst>
            <pc:docMk/>
            <pc:sldMk cId="2209174352" sldId="382"/>
            <ac:spMk id="6" creationId="{044E2238-B3BC-3724-3627-A55F9A1C1973}"/>
          </ac:spMkLst>
        </pc:spChg>
        <pc:picChg chg="mod">
          <ac:chgData name="Anthony Gantt" userId="S::tony@ironwoodbc.com::7714a41e-3ddb-47ab-812f-31ebf7f24cc3" providerId="AD" clId="Web-{1639A77F-3191-2985-D1B0-7F8C41821D31}" dt="2022-12-14T04:26:41.729" v="317" actId="1076"/>
          <ac:picMkLst>
            <pc:docMk/>
            <pc:sldMk cId="2209174352" sldId="382"/>
            <ac:picMk id="5" creationId="{952EC7BF-37C3-FBCC-5C3C-3B431D61A349}"/>
          </ac:picMkLst>
        </pc:picChg>
      </pc:sldChg>
      <pc:sldMasterChg chg="mod setBg modSldLayout">
        <pc:chgData name="Anthony Gantt" userId="S::tony@ironwoodbc.com::7714a41e-3ddb-47ab-812f-31ebf7f24cc3" providerId="AD" clId="Web-{1639A77F-3191-2985-D1B0-7F8C41821D31}" dt="2022-12-14T04:28:08.872" v="319"/>
        <pc:sldMasterMkLst>
          <pc:docMk/>
          <pc:sldMasterMk cId="3791538327" sldId="2147483666"/>
        </pc:sldMasterMkLst>
        <pc:sldLayoutChg chg="mod">
          <pc:chgData name="Anthony Gantt" userId="S::tony@ironwoodbc.com::7714a41e-3ddb-47ab-812f-31ebf7f24cc3" providerId="AD" clId="Web-{1639A77F-3191-2985-D1B0-7F8C41821D31}" dt="2022-12-14T04:28:08.872" v="319"/>
          <pc:sldLayoutMkLst>
            <pc:docMk/>
            <pc:sldMasterMk cId="3791538327" sldId="2147483666"/>
            <pc:sldLayoutMk cId="591212905" sldId="2147483667"/>
          </pc:sldLayoutMkLst>
        </pc:sldLayoutChg>
        <pc:sldLayoutChg chg="mod">
          <pc:chgData name="Anthony Gantt" userId="S::tony@ironwoodbc.com::7714a41e-3ddb-47ab-812f-31ebf7f24cc3" providerId="AD" clId="Web-{1639A77F-3191-2985-D1B0-7F8C41821D31}" dt="2022-12-14T04:28:08.872" v="319"/>
          <pc:sldLayoutMkLst>
            <pc:docMk/>
            <pc:sldMasterMk cId="3791538327" sldId="2147483666"/>
            <pc:sldLayoutMk cId="1590032911" sldId="2147483668"/>
          </pc:sldLayoutMkLst>
        </pc:sldLayoutChg>
        <pc:sldLayoutChg chg="mod">
          <pc:chgData name="Anthony Gantt" userId="S::tony@ironwoodbc.com::7714a41e-3ddb-47ab-812f-31ebf7f24cc3" providerId="AD" clId="Web-{1639A77F-3191-2985-D1B0-7F8C41821D31}" dt="2022-12-14T04:28:08.872" v="319"/>
          <pc:sldLayoutMkLst>
            <pc:docMk/>
            <pc:sldMasterMk cId="3791538327" sldId="2147483666"/>
            <pc:sldLayoutMk cId="2887162517" sldId="2147483669"/>
          </pc:sldLayoutMkLst>
        </pc:sldLayoutChg>
        <pc:sldLayoutChg chg="mod">
          <pc:chgData name="Anthony Gantt" userId="S::tony@ironwoodbc.com::7714a41e-3ddb-47ab-812f-31ebf7f24cc3" providerId="AD" clId="Web-{1639A77F-3191-2985-D1B0-7F8C41821D31}" dt="2022-12-14T04:28:08.872" v="319"/>
          <pc:sldLayoutMkLst>
            <pc:docMk/>
            <pc:sldMasterMk cId="3791538327" sldId="2147483666"/>
            <pc:sldLayoutMk cId="4143219079" sldId="2147483670"/>
          </pc:sldLayoutMkLst>
        </pc:sldLayoutChg>
        <pc:sldLayoutChg chg="mod">
          <pc:chgData name="Anthony Gantt" userId="S::tony@ironwoodbc.com::7714a41e-3ddb-47ab-812f-31ebf7f24cc3" providerId="AD" clId="Web-{1639A77F-3191-2985-D1B0-7F8C41821D31}" dt="2022-12-14T04:28:08.872" v="319"/>
          <pc:sldLayoutMkLst>
            <pc:docMk/>
            <pc:sldMasterMk cId="3791538327" sldId="2147483666"/>
            <pc:sldLayoutMk cId="3986875546" sldId="2147483671"/>
          </pc:sldLayoutMkLst>
        </pc:sldLayoutChg>
        <pc:sldLayoutChg chg="mod">
          <pc:chgData name="Anthony Gantt" userId="S::tony@ironwoodbc.com::7714a41e-3ddb-47ab-812f-31ebf7f24cc3" providerId="AD" clId="Web-{1639A77F-3191-2985-D1B0-7F8C41821D31}" dt="2022-12-14T04:28:08.872" v="319"/>
          <pc:sldLayoutMkLst>
            <pc:docMk/>
            <pc:sldMasterMk cId="3791538327" sldId="2147483666"/>
            <pc:sldLayoutMk cId="1162507494" sldId="2147483672"/>
          </pc:sldLayoutMkLst>
        </pc:sldLayoutChg>
        <pc:sldLayoutChg chg="mod">
          <pc:chgData name="Anthony Gantt" userId="S::tony@ironwoodbc.com::7714a41e-3ddb-47ab-812f-31ebf7f24cc3" providerId="AD" clId="Web-{1639A77F-3191-2985-D1B0-7F8C41821D31}" dt="2022-12-14T04:28:08.872" v="319"/>
          <pc:sldLayoutMkLst>
            <pc:docMk/>
            <pc:sldMasterMk cId="3791538327" sldId="2147483666"/>
            <pc:sldLayoutMk cId="1143151908" sldId="2147483673"/>
          </pc:sldLayoutMkLst>
        </pc:sldLayoutChg>
        <pc:sldLayoutChg chg="mod">
          <pc:chgData name="Anthony Gantt" userId="S::tony@ironwoodbc.com::7714a41e-3ddb-47ab-812f-31ebf7f24cc3" providerId="AD" clId="Web-{1639A77F-3191-2985-D1B0-7F8C41821D31}" dt="2022-12-14T04:28:08.872" v="319"/>
          <pc:sldLayoutMkLst>
            <pc:docMk/>
            <pc:sldMasterMk cId="3791538327" sldId="2147483666"/>
            <pc:sldLayoutMk cId="2550658936" sldId="2147483674"/>
          </pc:sldLayoutMkLst>
        </pc:sldLayoutChg>
        <pc:sldLayoutChg chg="mod">
          <pc:chgData name="Anthony Gantt" userId="S::tony@ironwoodbc.com::7714a41e-3ddb-47ab-812f-31ebf7f24cc3" providerId="AD" clId="Web-{1639A77F-3191-2985-D1B0-7F8C41821D31}" dt="2022-12-14T04:28:08.872" v="319"/>
          <pc:sldLayoutMkLst>
            <pc:docMk/>
            <pc:sldMasterMk cId="3791538327" sldId="2147483666"/>
            <pc:sldLayoutMk cId="3727465393" sldId="2147483675"/>
          </pc:sldLayoutMkLst>
        </pc:sldLayoutChg>
        <pc:sldLayoutChg chg="mod">
          <pc:chgData name="Anthony Gantt" userId="S::tony@ironwoodbc.com::7714a41e-3ddb-47ab-812f-31ebf7f24cc3" providerId="AD" clId="Web-{1639A77F-3191-2985-D1B0-7F8C41821D31}" dt="2022-12-14T04:28:08.872" v="319"/>
          <pc:sldLayoutMkLst>
            <pc:docMk/>
            <pc:sldMasterMk cId="3791538327" sldId="2147483666"/>
            <pc:sldLayoutMk cId="245270591" sldId="2147483676"/>
          </pc:sldLayoutMkLst>
        </pc:sldLayoutChg>
        <pc:sldLayoutChg chg="mod">
          <pc:chgData name="Anthony Gantt" userId="S::tony@ironwoodbc.com::7714a41e-3ddb-47ab-812f-31ebf7f24cc3" providerId="AD" clId="Web-{1639A77F-3191-2985-D1B0-7F8C41821D31}" dt="2022-12-14T04:28:08.872" v="319"/>
          <pc:sldLayoutMkLst>
            <pc:docMk/>
            <pc:sldMasterMk cId="3791538327" sldId="2147483666"/>
            <pc:sldLayoutMk cId="894969532" sldId="2147483677"/>
          </pc:sldLayoutMkLst>
        </pc:sldLayoutChg>
        <pc:sldLayoutChg chg="mod">
          <pc:chgData name="Anthony Gantt" userId="S::tony@ironwoodbc.com::7714a41e-3ddb-47ab-812f-31ebf7f24cc3" providerId="AD" clId="Web-{1639A77F-3191-2985-D1B0-7F8C41821D31}" dt="2022-12-14T04:28:08.872" v="319"/>
          <pc:sldLayoutMkLst>
            <pc:docMk/>
            <pc:sldMasterMk cId="3791538327" sldId="2147483666"/>
            <pc:sldLayoutMk cId="501574919" sldId="2147483679"/>
          </pc:sldLayoutMkLst>
        </pc:sldLayoutChg>
      </pc:sldMasterChg>
    </pc:docChg>
  </pc:docChgLst>
  <pc:docChgLst>
    <pc:chgData name="Anthony Gantt" userId="7714a41e-3ddb-47ab-812f-31ebf7f24cc3" providerId="ADAL" clId="{5806E192-057D-4999-86FC-4B41DE4EC9A2}"/>
    <pc:docChg chg="undo custSel addSld delSld modSld sldOrd">
      <pc:chgData name="Anthony Gantt" userId="7714a41e-3ddb-47ab-812f-31ebf7f24cc3" providerId="ADAL" clId="{5806E192-057D-4999-86FC-4B41DE4EC9A2}" dt="2022-12-14T07:22:31.056" v="5609" actId="14100"/>
      <pc:docMkLst>
        <pc:docMk/>
      </pc:docMkLst>
      <pc:sldChg chg="modSp mod">
        <pc:chgData name="Anthony Gantt" userId="7714a41e-3ddb-47ab-812f-31ebf7f24cc3" providerId="ADAL" clId="{5806E192-057D-4999-86FC-4B41DE4EC9A2}" dt="2022-12-14T06:19:57.056" v="3468" actId="403"/>
        <pc:sldMkLst>
          <pc:docMk/>
          <pc:sldMk cId="310472455" sldId="270"/>
        </pc:sldMkLst>
        <pc:spChg chg="mod">
          <ac:chgData name="Anthony Gantt" userId="7714a41e-3ddb-47ab-812f-31ebf7f24cc3" providerId="ADAL" clId="{5806E192-057D-4999-86FC-4B41DE4EC9A2}" dt="2022-12-14T06:19:57.056" v="3468" actId="403"/>
          <ac:spMkLst>
            <pc:docMk/>
            <pc:sldMk cId="310472455" sldId="270"/>
            <ac:spMk id="7" creationId="{49396EEF-245F-4927-A916-A5CD229FAB95}"/>
          </ac:spMkLst>
        </pc:spChg>
      </pc:sldChg>
      <pc:sldChg chg="modSp mod">
        <pc:chgData name="Anthony Gantt" userId="7714a41e-3ddb-47ab-812f-31ebf7f24cc3" providerId="ADAL" clId="{5806E192-057D-4999-86FC-4B41DE4EC9A2}" dt="2022-12-14T06:19:50.396" v="3466" actId="403"/>
        <pc:sldMkLst>
          <pc:docMk/>
          <pc:sldMk cId="2150315320" sldId="299"/>
        </pc:sldMkLst>
        <pc:spChg chg="mod">
          <ac:chgData name="Anthony Gantt" userId="7714a41e-3ddb-47ab-812f-31ebf7f24cc3" providerId="ADAL" clId="{5806E192-057D-4999-86FC-4B41DE4EC9A2}" dt="2022-12-14T06:19:50.396" v="3466" actId="403"/>
          <ac:spMkLst>
            <pc:docMk/>
            <pc:sldMk cId="2150315320" sldId="299"/>
            <ac:spMk id="7" creationId="{49396EEF-245F-4927-A916-A5CD229FAB95}"/>
          </ac:spMkLst>
        </pc:spChg>
      </pc:sldChg>
      <pc:sldChg chg="modSp mod">
        <pc:chgData name="Anthony Gantt" userId="7714a41e-3ddb-47ab-812f-31ebf7f24cc3" providerId="ADAL" clId="{5806E192-057D-4999-86FC-4B41DE4EC9A2}" dt="2022-12-14T06:20:03.908" v="3470" actId="403"/>
        <pc:sldMkLst>
          <pc:docMk/>
          <pc:sldMk cId="3001699115" sldId="300"/>
        </pc:sldMkLst>
        <pc:spChg chg="mod">
          <ac:chgData name="Anthony Gantt" userId="7714a41e-3ddb-47ab-812f-31ebf7f24cc3" providerId="ADAL" clId="{5806E192-057D-4999-86FC-4B41DE4EC9A2}" dt="2022-12-14T06:20:03.908" v="3470" actId="403"/>
          <ac:spMkLst>
            <pc:docMk/>
            <pc:sldMk cId="3001699115" sldId="300"/>
            <ac:spMk id="7" creationId="{49396EEF-245F-4927-A916-A5CD229FAB95}"/>
          </ac:spMkLst>
        </pc:spChg>
      </pc:sldChg>
      <pc:sldChg chg="modSp mod">
        <pc:chgData name="Anthony Gantt" userId="7714a41e-3ddb-47ab-812f-31ebf7f24cc3" providerId="ADAL" clId="{5806E192-057D-4999-86FC-4B41DE4EC9A2}" dt="2022-12-14T06:19:45.361" v="3464" actId="403"/>
        <pc:sldMkLst>
          <pc:docMk/>
          <pc:sldMk cId="404513144" sldId="348"/>
        </pc:sldMkLst>
        <pc:spChg chg="mod">
          <ac:chgData name="Anthony Gantt" userId="7714a41e-3ddb-47ab-812f-31ebf7f24cc3" providerId="ADAL" clId="{5806E192-057D-4999-86FC-4B41DE4EC9A2}" dt="2022-12-14T06:19:45.361" v="3464" actId="403"/>
          <ac:spMkLst>
            <pc:docMk/>
            <pc:sldMk cId="404513144" sldId="348"/>
            <ac:spMk id="2" creationId="{F7A46707-097C-40F8-9407-BC96B5DE9871}"/>
          </ac:spMkLst>
        </pc:spChg>
      </pc:sldChg>
      <pc:sldChg chg="addSp delSp modSp mod ord addAnim delAnim modNotesTx">
        <pc:chgData name="Anthony Gantt" userId="7714a41e-3ddb-47ab-812f-31ebf7f24cc3" providerId="ADAL" clId="{5806E192-057D-4999-86FC-4B41DE4EC9A2}" dt="2022-12-14T06:19:39.470" v="3462" actId="403"/>
        <pc:sldMkLst>
          <pc:docMk/>
          <pc:sldMk cId="1923361044" sldId="350"/>
        </pc:sldMkLst>
        <pc:spChg chg="mod">
          <ac:chgData name="Anthony Gantt" userId="7714a41e-3ddb-47ab-812f-31ebf7f24cc3" providerId="ADAL" clId="{5806E192-057D-4999-86FC-4B41DE4EC9A2}" dt="2022-12-14T06:19:39.470" v="3462" actId="403"/>
          <ac:spMkLst>
            <pc:docMk/>
            <pc:sldMk cId="1923361044" sldId="350"/>
            <ac:spMk id="2" creationId="{BD89D128-1B66-42C4-92EC-D50E97BF7271}"/>
          </ac:spMkLst>
        </pc:spChg>
        <pc:picChg chg="add del">
          <ac:chgData name="Anthony Gantt" userId="7714a41e-3ddb-47ab-812f-31ebf7f24cc3" providerId="ADAL" clId="{5806E192-057D-4999-86FC-4B41DE4EC9A2}" dt="2022-12-14T04:51:39.951" v="470" actId="478"/>
          <ac:picMkLst>
            <pc:docMk/>
            <pc:sldMk cId="1923361044" sldId="350"/>
            <ac:picMk id="3" creationId="{38963817-9F52-3E9A-3A43-DBEE53B90DFC}"/>
          </ac:picMkLst>
        </pc:picChg>
      </pc:sldChg>
      <pc:sldChg chg="modSp mod modAnim">
        <pc:chgData name="Anthony Gantt" userId="7714a41e-3ddb-47ab-812f-31ebf7f24cc3" providerId="ADAL" clId="{5806E192-057D-4999-86FC-4B41DE4EC9A2}" dt="2022-12-14T06:55:10.057" v="4380" actId="20577"/>
        <pc:sldMkLst>
          <pc:docMk/>
          <pc:sldMk cId="114861115" sldId="351"/>
        </pc:sldMkLst>
        <pc:spChg chg="mod">
          <ac:chgData name="Anthony Gantt" userId="7714a41e-3ddb-47ab-812f-31ebf7f24cc3" providerId="ADAL" clId="{5806E192-057D-4999-86FC-4B41DE4EC9A2}" dt="2022-12-14T06:36:22.305" v="3662" actId="403"/>
          <ac:spMkLst>
            <pc:docMk/>
            <pc:sldMk cId="114861115" sldId="351"/>
            <ac:spMk id="2" creationId="{F7A46707-097C-40F8-9407-BC96B5DE9871}"/>
          </ac:spMkLst>
        </pc:spChg>
        <pc:spChg chg="mod">
          <ac:chgData name="Anthony Gantt" userId="7714a41e-3ddb-47ab-812f-31ebf7f24cc3" providerId="ADAL" clId="{5806E192-057D-4999-86FC-4B41DE4EC9A2}" dt="2022-12-14T06:55:10.057" v="4380" actId="20577"/>
          <ac:spMkLst>
            <pc:docMk/>
            <pc:sldMk cId="114861115" sldId="351"/>
            <ac:spMk id="3" creationId="{04490B0E-8794-4CC8-AABA-D462D874D568}"/>
          </ac:spMkLst>
        </pc:spChg>
        <pc:picChg chg="mod">
          <ac:chgData name="Anthony Gantt" userId="7714a41e-3ddb-47ab-812f-31ebf7f24cc3" providerId="ADAL" clId="{5806E192-057D-4999-86FC-4B41DE4EC9A2}" dt="2022-12-14T05:59:27.426" v="3323" actId="1076"/>
          <ac:picMkLst>
            <pc:docMk/>
            <pc:sldMk cId="114861115" sldId="351"/>
            <ac:picMk id="11" creationId="{0208CF21-C3E5-81A8-117F-16A7DD11B926}"/>
          </ac:picMkLst>
        </pc:picChg>
      </pc:sldChg>
      <pc:sldChg chg="modSp mod modAnim">
        <pc:chgData name="Anthony Gantt" userId="7714a41e-3ddb-47ab-812f-31ebf7f24cc3" providerId="ADAL" clId="{5806E192-057D-4999-86FC-4B41DE4EC9A2}" dt="2022-12-14T07:17:12.290" v="5586" actId="27636"/>
        <pc:sldMkLst>
          <pc:docMk/>
          <pc:sldMk cId="3843653212" sldId="352"/>
        </pc:sldMkLst>
        <pc:spChg chg="mod">
          <ac:chgData name="Anthony Gantt" userId="7714a41e-3ddb-47ab-812f-31ebf7f24cc3" providerId="ADAL" clId="{5806E192-057D-4999-86FC-4B41DE4EC9A2}" dt="2022-12-14T07:14:59.335" v="5276" actId="403"/>
          <ac:spMkLst>
            <pc:docMk/>
            <pc:sldMk cId="3843653212" sldId="352"/>
            <ac:spMk id="2" creationId="{F7A46707-097C-40F8-9407-BC96B5DE9871}"/>
          </ac:spMkLst>
        </pc:spChg>
        <pc:spChg chg="mod">
          <ac:chgData name="Anthony Gantt" userId="7714a41e-3ddb-47ab-812f-31ebf7f24cc3" providerId="ADAL" clId="{5806E192-057D-4999-86FC-4B41DE4EC9A2}" dt="2022-12-14T07:17:12.290" v="5586" actId="27636"/>
          <ac:spMkLst>
            <pc:docMk/>
            <pc:sldMk cId="3843653212" sldId="352"/>
            <ac:spMk id="3" creationId="{04490B0E-8794-4CC8-AABA-D462D874D568}"/>
          </ac:spMkLst>
        </pc:spChg>
      </pc:sldChg>
      <pc:sldChg chg="modSp mod">
        <pc:chgData name="Anthony Gantt" userId="7714a41e-3ddb-47ab-812f-31ebf7f24cc3" providerId="ADAL" clId="{5806E192-057D-4999-86FC-4B41DE4EC9A2}" dt="2022-12-14T07:17:49.872" v="5594" actId="20577"/>
        <pc:sldMkLst>
          <pc:docMk/>
          <pc:sldMk cId="4165731581" sldId="354"/>
        </pc:sldMkLst>
        <pc:spChg chg="mod">
          <ac:chgData name="Anthony Gantt" userId="7714a41e-3ddb-47ab-812f-31ebf7f24cc3" providerId="ADAL" clId="{5806E192-057D-4999-86FC-4B41DE4EC9A2}" dt="2022-12-14T07:14:47.928" v="5272" actId="403"/>
          <ac:spMkLst>
            <pc:docMk/>
            <pc:sldMk cId="4165731581" sldId="354"/>
            <ac:spMk id="2" creationId="{F7A46707-097C-40F8-9407-BC96B5DE9871}"/>
          </ac:spMkLst>
        </pc:spChg>
        <pc:spChg chg="mod">
          <ac:chgData name="Anthony Gantt" userId="7714a41e-3ddb-47ab-812f-31ebf7f24cc3" providerId="ADAL" clId="{5806E192-057D-4999-86FC-4B41DE4EC9A2}" dt="2022-12-14T07:17:49.872" v="5594" actId="20577"/>
          <ac:spMkLst>
            <pc:docMk/>
            <pc:sldMk cId="4165731581" sldId="354"/>
            <ac:spMk id="3" creationId="{04490B0E-8794-4CC8-AABA-D462D874D568}"/>
          </ac:spMkLst>
        </pc:spChg>
      </pc:sldChg>
      <pc:sldChg chg="modSp mod">
        <pc:chgData name="Anthony Gantt" userId="7714a41e-3ddb-47ab-812f-31ebf7f24cc3" providerId="ADAL" clId="{5806E192-057D-4999-86FC-4B41DE4EC9A2}" dt="2022-12-14T07:16:39.183" v="5582" actId="403"/>
        <pc:sldMkLst>
          <pc:docMk/>
          <pc:sldMk cId="1436289717" sldId="355"/>
        </pc:sldMkLst>
        <pc:spChg chg="mod">
          <ac:chgData name="Anthony Gantt" userId="7714a41e-3ddb-47ab-812f-31ebf7f24cc3" providerId="ADAL" clId="{5806E192-057D-4999-86FC-4B41DE4EC9A2}" dt="2022-12-14T07:16:39.183" v="5582" actId="403"/>
          <ac:spMkLst>
            <pc:docMk/>
            <pc:sldMk cId="1436289717" sldId="355"/>
            <ac:spMk id="5" creationId="{F4BE6D3D-F012-B29E-34BF-E86DDFE39EB6}"/>
          </ac:spMkLst>
        </pc:spChg>
      </pc:sldChg>
      <pc:sldChg chg="modSp mod">
        <pc:chgData name="Anthony Gantt" userId="7714a41e-3ddb-47ab-812f-31ebf7f24cc3" providerId="ADAL" clId="{5806E192-057D-4999-86FC-4B41DE4EC9A2}" dt="2022-12-14T07:15:05.418" v="5278" actId="403"/>
        <pc:sldMkLst>
          <pc:docMk/>
          <pc:sldMk cId="1694695175" sldId="356"/>
        </pc:sldMkLst>
        <pc:spChg chg="mod">
          <ac:chgData name="Anthony Gantt" userId="7714a41e-3ddb-47ab-812f-31ebf7f24cc3" providerId="ADAL" clId="{5806E192-057D-4999-86FC-4B41DE4EC9A2}" dt="2022-12-14T07:15:05.418" v="5278" actId="403"/>
          <ac:spMkLst>
            <pc:docMk/>
            <pc:sldMk cId="1694695175" sldId="356"/>
            <ac:spMk id="2" creationId="{F7A46707-097C-40F8-9407-BC96B5DE9871}"/>
          </ac:spMkLst>
        </pc:spChg>
      </pc:sldChg>
      <pc:sldChg chg="modSp mod modNotesTx">
        <pc:chgData name="Anthony Gantt" userId="7714a41e-3ddb-47ab-812f-31ebf7f24cc3" providerId="ADAL" clId="{5806E192-057D-4999-86FC-4B41DE4EC9A2}" dt="2022-12-14T06:19:32.356" v="3460" actId="403"/>
        <pc:sldMkLst>
          <pc:docMk/>
          <pc:sldMk cId="3328080516" sldId="377"/>
        </pc:sldMkLst>
        <pc:spChg chg="mod">
          <ac:chgData name="Anthony Gantt" userId="7714a41e-3ddb-47ab-812f-31ebf7f24cc3" providerId="ADAL" clId="{5806E192-057D-4999-86FC-4B41DE4EC9A2}" dt="2022-12-14T06:19:32.356" v="3460" actId="403"/>
          <ac:spMkLst>
            <pc:docMk/>
            <pc:sldMk cId="3328080516" sldId="377"/>
            <ac:spMk id="2" creationId="{F7A46707-097C-40F8-9407-BC96B5DE9871}"/>
          </ac:spMkLst>
        </pc:spChg>
        <pc:spChg chg="mod">
          <ac:chgData name="Anthony Gantt" userId="7714a41e-3ddb-47ab-812f-31ebf7f24cc3" providerId="ADAL" clId="{5806E192-057D-4999-86FC-4B41DE4EC9A2}" dt="2022-12-14T06:13:55.548" v="3387" actId="20577"/>
          <ac:spMkLst>
            <pc:docMk/>
            <pc:sldMk cId="3328080516" sldId="377"/>
            <ac:spMk id="6" creationId="{044E2238-B3BC-3724-3627-A55F9A1C1973}"/>
          </ac:spMkLst>
        </pc:spChg>
      </pc:sldChg>
      <pc:sldChg chg="addSp delSp modSp mod modAnim">
        <pc:chgData name="Anthony Gantt" userId="7714a41e-3ddb-47ab-812f-31ebf7f24cc3" providerId="ADAL" clId="{5806E192-057D-4999-86FC-4B41DE4EC9A2}" dt="2022-12-14T07:22:31.056" v="5609" actId="14100"/>
        <pc:sldMkLst>
          <pc:docMk/>
          <pc:sldMk cId="1682573873" sldId="378"/>
        </pc:sldMkLst>
        <pc:spChg chg="mod">
          <ac:chgData name="Anthony Gantt" userId="7714a41e-3ddb-47ab-812f-31ebf7f24cc3" providerId="ADAL" clId="{5806E192-057D-4999-86FC-4B41DE4EC9A2}" dt="2022-12-14T07:14:54.121" v="5274" actId="403"/>
          <ac:spMkLst>
            <pc:docMk/>
            <pc:sldMk cId="1682573873" sldId="378"/>
            <ac:spMk id="2" creationId="{F7A46707-097C-40F8-9407-BC96B5DE9871}"/>
          </ac:spMkLst>
        </pc:spChg>
        <pc:spChg chg="mod">
          <ac:chgData name="Anthony Gantt" userId="7714a41e-3ddb-47ab-812f-31ebf7f24cc3" providerId="ADAL" clId="{5806E192-057D-4999-86FC-4B41DE4EC9A2}" dt="2022-12-14T07:05:54.785" v="4562" actId="20577"/>
          <ac:spMkLst>
            <pc:docMk/>
            <pc:sldMk cId="1682573873" sldId="378"/>
            <ac:spMk id="3" creationId="{04490B0E-8794-4CC8-AABA-D462D874D568}"/>
          </ac:spMkLst>
        </pc:spChg>
        <pc:picChg chg="del">
          <ac:chgData name="Anthony Gantt" userId="7714a41e-3ddb-47ab-812f-31ebf7f24cc3" providerId="ADAL" clId="{5806E192-057D-4999-86FC-4B41DE4EC9A2}" dt="2022-12-14T07:07:54.557" v="4563" actId="478"/>
          <ac:picMkLst>
            <pc:docMk/>
            <pc:sldMk cId="1682573873" sldId="378"/>
            <ac:picMk id="5" creationId="{CCDB8D9F-D3C6-503B-DC55-C8F05FF6EE09}"/>
          </ac:picMkLst>
        </pc:picChg>
        <pc:picChg chg="add mod">
          <ac:chgData name="Anthony Gantt" userId="7714a41e-3ddb-47ab-812f-31ebf7f24cc3" providerId="ADAL" clId="{5806E192-057D-4999-86FC-4B41DE4EC9A2}" dt="2022-12-14T07:22:24.531" v="5607" actId="1076"/>
          <ac:picMkLst>
            <pc:docMk/>
            <pc:sldMk cId="1682573873" sldId="378"/>
            <ac:picMk id="7170" creationId="{FC06CF66-C6C2-8827-2F3B-00315CD441E1}"/>
          </ac:picMkLst>
        </pc:picChg>
        <pc:picChg chg="add mod">
          <ac:chgData name="Anthony Gantt" userId="7714a41e-3ddb-47ab-812f-31ebf7f24cc3" providerId="ADAL" clId="{5806E192-057D-4999-86FC-4B41DE4EC9A2}" dt="2022-12-14T07:22:31.056" v="5609" actId="14100"/>
          <ac:picMkLst>
            <pc:docMk/>
            <pc:sldMk cId="1682573873" sldId="378"/>
            <ac:picMk id="7172" creationId="{3A7D9D1E-77EF-FD23-AF05-B5B334E04ED5}"/>
          </ac:picMkLst>
        </pc:picChg>
      </pc:sldChg>
      <pc:sldChg chg="del">
        <pc:chgData name="Anthony Gantt" userId="7714a41e-3ddb-47ab-812f-31ebf7f24cc3" providerId="ADAL" clId="{5806E192-057D-4999-86FC-4B41DE4EC9A2}" dt="2022-12-14T06:14:14.367" v="3388" actId="2696"/>
        <pc:sldMkLst>
          <pc:docMk/>
          <pc:sldMk cId="2090523702" sldId="379"/>
        </pc:sldMkLst>
      </pc:sldChg>
      <pc:sldChg chg="addSp delSp modSp mod">
        <pc:chgData name="Anthony Gantt" userId="7714a41e-3ddb-47ab-812f-31ebf7f24cc3" providerId="ADAL" clId="{5806E192-057D-4999-86FC-4B41DE4EC9A2}" dt="2022-12-14T06:19:26.315" v="3458" actId="20577"/>
        <pc:sldMkLst>
          <pc:docMk/>
          <pc:sldMk cId="693827029" sldId="380"/>
        </pc:sldMkLst>
        <pc:spChg chg="mod">
          <ac:chgData name="Anthony Gantt" userId="7714a41e-3ddb-47ab-812f-31ebf7f24cc3" providerId="ADAL" clId="{5806E192-057D-4999-86FC-4B41DE4EC9A2}" dt="2022-12-14T06:19:26.315" v="3458" actId="20577"/>
          <ac:spMkLst>
            <pc:docMk/>
            <pc:sldMk cId="693827029" sldId="380"/>
            <ac:spMk id="2" creationId="{F7A46707-097C-40F8-9407-BC96B5DE9871}"/>
          </ac:spMkLst>
        </pc:spChg>
        <pc:spChg chg="mod">
          <ac:chgData name="Anthony Gantt" userId="7714a41e-3ddb-47ab-812f-31ebf7f24cc3" providerId="ADAL" clId="{5806E192-057D-4999-86FC-4B41DE4EC9A2}" dt="2022-12-14T04:38:34.681" v="10" actId="20577"/>
          <ac:spMkLst>
            <pc:docMk/>
            <pc:sldMk cId="693827029" sldId="380"/>
            <ac:spMk id="6" creationId="{044E2238-B3BC-3724-3627-A55F9A1C1973}"/>
          </ac:spMkLst>
        </pc:spChg>
        <pc:picChg chg="add mod ord">
          <ac:chgData name="Anthony Gantt" userId="7714a41e-3ddb-47ab-812f-31ebf7f24cc3" providerId="ADAL" clId="{5806E192-057D-4999-86FC-4B41DE4EC9A2}" dt="2022-12-14T06:14:32.906" v="3389" actId="29295"/>
          <ac:picMkLst>
            <pc:docMk/>
            <pc:sldMk cId="693827029" sldId="380"/>
            <ac:picMk id="4" creationId="{3099F68E-CC33-3FDD-5896-5944CE556CBA}"/>
          </ac:picMkLst>
        </pc:picChg>
        <pc:picChg chg="del mod">
          <ac:chgData name="Anthony Gantt" userId="7714a41e-3ddb-47ab-812f-31ebf7f24cc3" providerId="ADAL" clId="{5806E192-057D-4999-86FC-4B41DE4EC9A2}" dt="2022-12-14T05:09:26.331" v="1781" actId="478"/>
          <ac:picMkLst>
            <pc:docMk/>
            <pc:sldMk cId="693827029" sldId="380"/>
            <ac:picMk id="5" creationId="{952EC7BF-37C3-FBCC-5C3C-3B431D61A349}"/>
          </ac:picMkLst>
        </pc:picChg>
      </pc:sldChg>
      <pc:sldChg chg="addSp delSp modSp mod">
        <pc:chgData name="Anthony Gantt" userId="7714a41e-3ddb-47ab-812f-31ebf7f24cc3" providerId="ADAL" clId="{5806E192-057D-4999-86FC-4B41DE4EC9A2}" dt="2022-12-14T06:19:10.389" v="3455" actId="403"/>
        <pc:sldMkLst>
          <pc:docMk/>
          <pc:sldMk cId="313036893" sldId="381"/>
        </pc:sldMkLst>
        <pc:spChg chg="mod">
          <ac:chgData name="Anthony Gantt" userId="7714a41e-3ddb-47ab-812f-31ebf7f24cc3" providerId="ADAL" clId="{5806E192-057D-4999-86FC-4B41DE4EC9A2}" dt="2022-12-14T06:19:10.389" v="3455" actId="403"/>
          <ac:spMkLst>
            <pc:docMk/>
            <pc:sldMk cId="313036893" sldId="381"/>
            <ac:spMk id="2" creationId="{F7A46707-097C-40F8-9407-BC96B5DE9871}"/>
          </ac:spMkLst>
        </pc:spChg>
        <pc:picChg chg="del mod">
          <ac:chgData name="Anthony Gantt" userId="7714a41e-3ddb-47ab-812f-31ebf7f24cc3" providerId="ADAL" clId="{5806E192-057D-4999-86FC-4B41DE4EC9A2}" dt="2022-12-14T06:06:43.983" v="3350" actId="478"/>
          <ac:picMkLst>
            <pc:docMk/>
            <pc:sldMk cId="313036893" sldId="381"/>
            <ac:picMk id="5" creationId="{952EC7BF-37C3-FBCC-5C3C-3B431D61A349}"/>
          </ac:picMkLst>
        </pc:picChg>
        <pc:picChg chg="add del mod">
          <ac:chgData name="Anthony Gantt" userId="7714a41e-3ddb-47ab-812f-31ebf7f24cc3" providerId="ADAL" clId="{5806E192-057D-4999-86FC-4B41DE4EC9A2}" dt="2022-12-14T06:09:23.602" v="3357" actId="478"/>
          <ac:picMkLst>
            <pc:docMk/>
            <pc:sldMk cId="313036893" sldId="381"/>
            <ac:picMk id="5122" creationId="{C716C6B1-BCE6-47BC-E5AD-E36EECBF374C}"/>
          </ac:picMkLst>
        </pc:picChg>
        <pc:picChg chg="add mod">
          <ac:chgData name="Anthony Gantt" userId="7714a41e-3ddb-47ab-812f-31ebf7f24cc3" providerId="ADAL" clId="{5806E192-057D-4999-86FC-4B41DE4EC9A2}" dt="2022-12-14T06:09:57.884" v="3368" actId="1076"/>
          <ac:picMkLst>
            <pc:docMk/>
            <pc:sldMk cId="313036893" sldId="381"/>
            <ac:picMk id="5124" creationId="{37F60C2D-BFE1-CCEC-19DA-F5795B64A485}"/>
          </ac:picMkLst>
        </pc:picChg>
      </pc:sldChg>
      <pc:sldChg chg="addSp delSp modSp mod">
        <pc:chgData name="Anthony Gantt" userId="7714a41e-3ddb-47ab-812f-31ebf7f24cc3" providerId="ADAL" clId="{5806E192-057D-4999-86FC-4B41DE4EC9A2}" dt="2022-12-14T06:19:17.030" v="3456" actId="403"/>
        <pc:sldMkLst>
          <pc:docMk/>
          <pc:sldMk cId="2209174352" sldId="382"/>
        </pc:sldMkLst>
        <pc:spChg chg="mod">
          <ac:chgData name="Anthony Gantt" userId="7714a41e-3ddb-47ab-812f-31ebf7f24cc3" providerId="ADAL" clId="{5806E192-057D-4999-86FC-4B41DE4EC9A2}" dt="2022-12-14T06:19:17.030" v="3456" actId="403"/>
          <ac:spMkLst>
            <pc:docMk/>
            <pc:sldMk cId="2209174352" sldId="382"/>
            <ac:spMk id="2" creationId="{F7A46707-097C-40F8-9407-BC96B5DE9871}"/>
          </ac:spMkLst>
        </pc:spChg>
        <pc:picChg chg="add mod">
          <ac:chgData name="Anthony Gantt" userId="7714a41e-3ddb-47ab-812f-31ebf7f24cc3" providerId="ADAL" clId="{5806E192-057D-4999-86FC-4B41DE4EC9A2}" dt="2022-12-14T05:17:51.147" v="1805" actId="1076"/>
          <ac:picMkLst>
            <pc:docMk/>
            <pc:sldMk cId="2209174352" sldId="382"/>
            <ac:picMk id="4" creationId="{E76EE964-CFAD-FFE8-5DF6-66DAC4D41C69}"/>
          </ac:picMkLst>
        </pc:picChg>
        <pc:picChg chg="del mod ord">
          <ac:chgData name="Anthony Gantt" userId="7714a41e-3ddb-47ab-812f-31ebf7f24cc3" providerId="ADAL" clId="{5806E192-057D-4999-86FC-4B41DE4EC9A2}" dt="2022-12-14T05:16:52.035" v="1792" actId="478"/>
          <ac:picMkLst>
            <pc:docMk/>
            <pc:sldMk cId="2209174352" sldId="382"/>
            <ac:picMk id="5" creationId="{952EC7BF-37C3-FBCC-5C3C-3B431D61A349}"/>
          </ac:picMkLst>
        </pc:picChg>
      </pc:sldChg>
      <pc:sldChg chg="addSp delSp modSp add mod ord">
        <pc:chgData name="Anthony Gantt" userId="7714a41e-3ddb-47ab-812f-31ebf7f24cc3" providerId="ADAL" clId="{5806E192-057D-4999-86FC-4B41DE4EC9A2}" dt="2022-12-14T06:18:55.994" v="3451" actId="403"/>
        <pc:sldMkLst>
          <pc:docMk/>
          <pc:sldMk cId="847143015" sldId="383"/>
        </pc:sldMkLst>
        <pc:spChg chg="mod">
          <ac:chgData name="Anthony Gantt" userId="7714a41e-3ddb-47ab-812f-31ebf7f24cc3" providerId="ADAL" clId="{5806E192-057D-4999-86FC-4B41DE4EC9A2}" dt="2022-12-14T06:18:55.994" v="3451" actId="403"/>
          <ac:spMkLst>
            <pc:docMk/>
            <pc:sldMk cId="847143015" sldId="383"/>
            <ac:spMk id="2" creationId="{F7A46707-097C-40F8-9407-BC96B5DE9871}"/>
          </ac:spMkLst>
        </pc:spChg>
        <pc:spChg chg="mod">
          <ac:chgData name="Anthony Gantt" userId="7714a41e-3ddb-47ab-812f-31ebf7f24cc3" providerId="ADAL" clId="{5806E192-057D-4999-86FC-4B41DE4EC9A2}" dt="2022-12-14T05:01:46.191" v="1179" actId="20577"/>
          <ac:spMkLst>
            <pc:docMk/>
            <pc:sldMk cId="847143015" sldId="383"/>
            <ac:spMk id="6" creationId="{044E2238-B3BC-3724-3627-A55F9A1C1973}"/>
          </ac:spMkLst>
        </pc:spChg>
        <pc:picChg chg="add mod">
          <ac:chgData name="Anthony Gantt" userId="7714a41e-3ddb-47ab-812f-31ebf7f24cc3" providerId="ADAL" clId="{5806E192-057D-4999-86FC-4B41DE4EC9A2}" dt="2022-12-14T05:23:55.241" v="1815" actId="1076"/>
          <ac:picMkLst>
            <pc:docMk/>
            <pc:sldMk cId="847143015" sldId="383"/>
            <ac:picMk id="4" creationId="{93577C96-505A-2278-A461-E1E0199D827C}"/>
          </ac:picMkLst>
        </pc:picChg>
        <pc:picChg chg="del">
          <ac:chgData name="Anthony Gantt" userId="7714a41e-3ddb-47ab-812f-31ebf7f24cc3" providerId="ADAL" clId="{5806E192-057D-4999-86FC-4B41DE4EC9A2}" dt="2022-12-14T05:07:03.548" v="1777" actId="478"/>
          <ac:picMkLst>
            <pc:docMk/>
            <pc:sldMk cId="847143015" sldId="383"/>
            <ac:picMk id="5" creationId="{952EC7BF-37C3-FBCC-5C3C-3B431D61A349}"/>
          </ac:picMkLst>
        </pc:picChg>
      </pc:sldChg>
      <pc:sldChg chg="addSp delSp modSp add mod">
        <pc:chgData name="Anthony Gantt" userId="7714a41e-3ddb-47ab-812f-31ebf7f24cc3" providerId="ADAL" clId="{5806E192-057D-4999-86FC-4B41DE4EC9A2}" dt="2022-12-14T06:19:02.741" v="3453" actId="403"/>
        <pc:sldMkLst>
          <pc:docMk/>
          <pc:sldMk cId="913393922" sldId="384"/>
        </pc:sldMkLst>
        <pc:spChg chg="mod">
          <ac:chgData name="Anthony Gantt" userId="7714a41e-3ddb-47ab-812f-31ebf7f24cc3" providerId="ADAL" clId="{5806E192-057D-4999-86FC-4B41DE4EC9A2}" dt="2022-12-14T06:19:02.741" v="3453" actId="403"/>
          <ac:spMkLst>
            <pc:docMk/>
            <pc:sldMk cId="913393922" sldId="384"/>
            <ac:spMk id="2" creationId="{F7A46707-097C-40F8-9407-BC96B5DE9871}"/>
          </ac:spMkLst>
        </pc:spChg>
        <pc:spChg chg="mod">
          <ac:chgData name="Anthony Gantt" userId="7714a41e-3ddb-47ab-812f-31ebf7f24cc3" providerId="ADAL" clId="{5806E192-057D-4999-86FC-4B41DE4EC9A2}" dt="2022-12-14T04:42:42.614" v="214" actId="403"/>
          <ac:spMkLst>
            <pc:docMk/>
            <pc:sldMk cId="913393922" sldId="384"/>
            <ac:spMk id="6" creationId="{044E2238-B3BC-3724-3627-A55F9A1C1973}"/>
          </ac:spMkLst>
        </pc:spChg>
        <pc:picChg chg="add del mod">
          <ac:chgData name="Anthony Gantt" userId="7714a41e-3ddb-47ab-812f-31ebf7f24cc3" providerId="ADAL" clId="{5806E192-057D-4999-86FC-4B41DE4EC9A2}" dt="2022-12-14T05:43:05.595" v="2103" actId="478"/>
          <ac:picMkLst>
            <pc:docMk/>
            <pc:sldMk cId="913393922" sldId="384"/>
            <ac:picMk id="4" creationId="{E3B62104-3819-30FA-91B3-936156781EA0}"/>
          </ac:picMkLst>
        </pc:picChg>
        <pc:picChg chg="del mod">
          <ac:chgData name="Anthony Gantt" userId="7714a41e-3ddb-47ab-812f-31ebf7f24cc3" providerId="ADAL" clId="{5806E192-057D-4999-86FC-4B41DE4EC9A2}" dt="2022-12-14T04:45:01.590" v="219" actId="478"/>
          <ac:picMkLst>
            <pc:docMk/>
            <pc:sldMk cId="913393922" sldId="384"/>
            <ac:picMk id="5" creationId="{952EC7BF-37C3-FBCC-5C3C-3B431D61A349}"/>
          </ac:picMkLst>
        </pc:picChg>
        <pc:picChg chg="add del mod ord">
          <ac:chgData name="Anthony Gantt" userId="7714a41e-3ddb-47ab-812f-31ebf7f24cc3" providerId="ADAL" clId="{5806E192-057D-4999-86FC-4B41DE4EC9A2}" dt="2022-12-14T05:44:05.035" v="2105" actId="478"/>
          <ac:picMkLst>
            <pc:docMk/>
            <pc:sldMk cId="913393922" sldId="384"/>
            <ac:picMk id="9" creationId="{7AF395A2-51A9-07C2-FC4C-943C0714C9F5}"/>
          </ac:picMkLst>
        </pc:picChg>
        <pc:picChg chg="add del mod">
          <ac:chgData name="Anthony Gantt" userId="7714a41e-3ddb-47ab-812f-31ebf7f24cc3" providerId="ADAL" clId="{5806E192-057D-4999-86FC-4B41DE4EC9A2}" dt="2022-12-14T05:44:51.833" v="2108" actId="478"/>
          <ac:picMkLst>
            <pc:docMk/>
            <pc:sldMk cId="913393922" sldId="384"/>
            <ac:picMk id="1026" creationId="{06B92328-DBAA-8D80-42A2-22BF3C1D0FEF}"/>
          </ac:picMkLst>
        </pc:picChg>
        <pc:picChg chg="add mod">
          <ac:chgData name="Anthony Gantt" userId="7714a41e-3ddb-47ab-812f-31ebf7f24cc3" providerId="ADAL" clId="{5806E192-057D-4999-86FC-4B41DE4EC9A2}" dt="2022-12-14T05:45:40.471" v="2115" actId="1076"/>
          <ac:picMkLst>
            <pc:docMk/>
            <pc:sldMk cId="913393922" sldId="384"/>
            <ac:picMk id="1028" creationId="{5307B3F7-6DC6-5580-A3DE-2B25308605BF}"/>
          </ac:picMkLst>
        </pc:picChg>
      </pc:sldChg>
      <pc:sldChg chg="addSp delSp modSp add mod">
        <pc:chgData name="Anthony Gantt" userId="7714a41e-3ddb-47ab-812f-31ebf7f24cc3" providerId="ADAL" clId="{5806E192-057D-4999-86FC-4B41DE4EC9A2}" dt="2022-12-14T06:18:48.774" v="3449" actId="403"/>
        <pc:sldMkLst>
          <pc:docMk/>
          <pc:sldMk cId="3084580823" sldId="385"/>
        </pc:sldMkLst>
        <pc:spChg chg="mod">
          <ac:chgData name="Anthony Gantt" userId="7714a41e-3ddb-47ab-812f-31ebf7f24cc3" providerId="ADAL" clId="{5806E192-057D-4999-86FC-4B41DE4EC9A2}" dt="2022-12-14T06:18:48.774" v="3449" actId="403"/>
          <ac:spMkLst>
            <pc:docMk/>
            <pc:sldMk cId="3084580823" sldId="385"/>
            <ac:spMk id="2" creationId="{F7A46707-097C-40F8-9407-BC96B5DE9871}"/>
          </ac:spMkLst>
        </pc:spChg>
        <pc:spChg chg="mod">
          <ac:chgData name="Anthony Gantt" userId="7714a41e-3ddb-47ab-812f-31ebf7f24cc3" providerId="ADAL" clId="{5806E192-057D-4999-86FC-4B41DE4EC9A2}" dt="2022-12-14T05:04:56.380" v="1486" actId="20577"/>
          <ac:spMkLst>
            <pc:docMk/>
            <pc:sldMk cId="3084580823" sldId="385"/>
            <ac:spMk id="6" creationId="{044E2238-B3BC-3724-3627-A55F9A1C1973}"/>
          </ac:spMkLst>
        </pc:spChg>
        <pc:spChg chg="add del mod">
          <ac:chgData name="Anthony Gantt" userId="7714a41e-3ddb-47ab-812f-31ebf7f24cc3" providerId="ADAL" clId="{5806E192-057D-4999-86FC-4B41DE4EC9A2}" dt="2022-12-14T05:32:48.860" v="1838" actId="767"/>
          <ac:spMkLst>
            <pc:docMk/>
            <pc:sldMk cId="3084580823" sldId="385"/>
            <ac:spMk id="12" creationId="{3CE6CC43-29D7-0DC8-38E1-40F8BAE1685A}"/>
          </ac:spMkLst>
        </pc:spChg>
        <pc:spChg chg="add mod">
          <ac:chgData name="Anthony Gantt" userId="7714a41e-3ddb-47ab-812f-31ebf7f24cc3" providerId="ADAL" clId="{5806E192-057D-4999-86FC-4B41DE4EC9A2}" dt="2022-12-14T05:35:39.888" v="2062" actId="1037"/>
          <ac:spMkLst>
            <pc:docMk/>
            <pc:sldMk cId="3084580823" sldId="385"/>
            <ac:spMk id="13" creationId="{D58402E3-6D0A-F428-1698-68554681C929}"/>
          </ac:spMkLst>
        </pc:spChg>
        <pc:spChg chg="add mod">
          <ac:chgData name="Anthony Gantt" userId="7714a41e-3ddb-47ab-812f-31ebf7f24cc3" providerId="ADAL" clId="{5806E192-057D-4999-86FC-4B41DE4EC9A2}" dt="2022-12-14T05:35:56.939" v="2076" actId="1035"/>
          <ac:spMkLst>
            <pc:docMk/>
            <pc:sldMk cId="3084580823" sldId="385"/>
            <ac:spMk id="14" creationId="{E3504B82-9D28-DB6C-1C9F-1E1EFC13AD99}"/>
          </ac:spMkLst>
        </pc:spChg>
        <pc:picChg chg="add mod">
          <ac:chgData name="Anthony Gantt" userId="7714a41e-3ddb-47ab-812f-31ebf7f24cc3" providerId="ADAL" clId="{5806E192-057D-4999-86FC-4B41DE4EC9A2}" dt="2022-12-14T05:34:39.062" v="2001" actId="1076"/>
          <ac:picMkLst>
            <pc:docMk/>
            <pc:sldMk cId="3084580823" sldId="385"/>
            <ac:picMk id="4" creationId="{1F944029-2AF0-0C59-A564-E10EFFC605FB}"/>
          </ac:picMkLst>
        </pc:picChg>
        <pc:picChg chg="del">
          <ac:chgData name="Anthony Gantt" userId="7714a41e-3ddb-47ab-812f-31ebf7f24cc3" providerId="ADAL" clId="{5806E192-057D-4999-86FC-4B41DE4EC9A2}" dt="2022-12-14T05:25:00.915" v="1816" actId="478"/>
          <ac:picMkLst>
            <pc:docMk/>
            <pc:sldMk cId="3084580823" sldId="385"/>
            <ac:picMk id="5" creationId="{952EC7BF-37C3-FBCC-5C3C-3B431D61A349}"/>
          </ac:picMkLst>
        </pc:picChg>
        <pc:picChg chg="add del mod">
          <ac:chgData name="Anthony Gantt" userId="7714a41e-3ddb-47ab-812f-31ebf7f24cc3" providerId="ADAL" clId="{5806E192-057D-4999-86FC-4B41DE4EC9A2}" dt="2022-12-14T05:30:30.851" v="1826" actId="478"/>
          <ac:picMkLst>
            <pc:docMk/>
            <pc:sldMk cId="3084580823" sldId="385"/>
            <ac:picMk id="9" creationId="{48EF72C2-ABF1-D041-3E76-5F57CDF9B5AC}"/>
          </ac:picMkLst>
        </pc:picChg>
        <pc:picChg chg="add mod">
          <ac:chgData name="Anthony Gantt" userId="7714a41e-3ddb-47ab-812f-31ebf7f24cc3" providerId="ADAL" clId="{5806E192-057D-4999-86FC-4B41DE4EC9A2}" dt="2022-12-14T05:32:19.904" v="1833" actId="1076"/>
          <ac:picMkLst>
            <pc:docMk/>
            <pc:sldMk cId="3084580823" sldId="385"/>
            <ac:picMk id="11" creationId="{30D7347A-F136-196A-FD0C-3AD9334C636F}"/>
          </ac:picMkLst>
        </pc:picChg>
      </pc:sldChg>
      <pc:sldChg chg="addSp delSp modSp add mod">
        <pc:chgData name="Anthony Gantt" userId="7714a41e-3ddb-47ab-812f-31ebf7f24cc3" providerId="ADAL" clId="{5806E192-057D-4999-86FC-4B41DE4EC9A2}" dt="2022-12-14T06:22:06.256" v="3477" actId="1076"/>
        <pc:sldMkLst>
          <pc:docMk/>
          <pc:sldMk cId="2092671193" sldId="386"/>
        </pc:sldMkLst>
        <pc:spChg chg="mod">
          <ac:chgData name="Anthony Gantt" userId="7714a41e-3ddb-47ab-812f-31ebf7f24cc3" providerId="ADAL" clId="{5806E192-057D-4999-86FC-4B41DE4EC9A2}" dt="2022-12-14T06:18:29.106" v="3447" actId="403"/>
          <ac:spMkLst>
            <pc:docMk/>
            <pc:sldMk cId="2092671193" sldId="386"/>
            <ac:spMk id="2" creationId="{F7A46707-097C-40F8-9407-BC96B5DE9871}"/>
          </ac:spMkLst>
        </pc:spChg>
        <pc:spChg chg="mod">
          <ac:chgData name="Anthony Gantt" userId="7714a41e-3ddb-47ab-812f-31ebf7f24cc3" providerId="ADAL" clId="{5806E192-057D-4999-86FC-4B41DE4EC9A2}" dt="2022-12-14T05:06:39.027" v="1766" actId="20577"/>
          <ac:spMkLst>
            <pc:docMk/>
            <pc:sldMk cId="2092671193" sldId="386"/>
            <ac:spMk id="6" creationId="{044E2238-B3BC-3724-3627-A55F9A1C1973}"/>
          </ac:spMkLst>
        </pc:spChg>
        <pc:picChg chg="add del mod">
          <ac:chgData name="Anthony Gantt" userId="7714a41e-3ddb-47ab-812f-31ebf7f24cc3" providerId="ADAL" clId="{5806E192-057D-4999-86FC-4B41DE4EC9A2}" dt="2022-12-14T05:39:44.209" v="2087" actId="478"/>
          <ac:picMkLst>
            <pc:docMk/>
            <pc:sldMk cId="2092671193" sldId="386"/>
            <ac:picMk id="4" creationId="{3B0DEADE-17C0-2CEF-B996-AC1AB41181CA}"/>
          </ac:picMkLst>
        </pc:picChg>
        <pc:picChg chg="del">
          <ac:chgData name="Anthony Gantt" userId="7714a41e-3ddb-47ab-812f-31ebf7f24cc3" providerId="ADAL" clId="{5806E192-057D-4999-86FC-4B41DE4EC9A2}" dt="2022-12-14T05:36:12.476" v="2077" actId="478"/>
          <ac:picMkLst>
            <pc:docMk/>
            <pc:sldMk cId="2092671193" sldId="386"/>
            <ac:picMk id="5" creationId="{952EC7BF-37C3-FBCC-5C3C-3B431D61A349}"/>
          </ac:picMkLst>
        </pc:picChg>
        <pc:picChg chg="add del mod">
          <ac:chgData name="Anthony Gantt" userId="7714a41e-3ddb-47ab-812f-31ebf7f24cc3" providerId="ADAL" clId="{5806E192-057D-4999-86FC-4B41DE4EC9A2}" dt="2022-12-14T06:20:31.640" v="3471" actId="478"/>
          <ac:picMkLst>
            <pc:docMk/>
            <pc:sldMk cId="2092671193" sldId="386"/>
            <ac:picMk id="2050" creationId="{18D4AE55-86A4-5DB5-6478-04048312AEFF}"/>
          </ac:picMkLst>
        </pc:picChg>
        <pc:picChg chg="add mod">
          <ac:chgData name="Anthony Gantt" userId="7714a41e-3ddb-47ab-812f-31ebf7f24cc3" providerId="ADAL" clId="{5806E192-057D-4999-86FC-4B41DE4EC9A2}" dt="2022-12-14T06:22:06.256" v="3477" actId="1076"/>
          <ac:picMkLst>
            <pc:docMk/>
            <pc:sldMk cId="2092671193" sldId="386"/>
            <ac:picMk id="2052" creationId="{3ED08CFB-AD84-FC1C-F707-7FE5B793F855}"/>
          </ac:picMkLst>
        </pc:picChg>
      </pc:sldChg>
      <pc:sldChg chg="addSp delSp modSp add mod">
        <pc:chgData name="Anthony Gantt" userId="7714a41e-3ddb-47ab-812f-31ebf7f24cc3" providerId="ADAL" clId="{5806E192-057D-4999-86FC-4B41DE4EC9A2}" dt="2022-12-14T06:22:26.099" v="3478" actId="20577"/>
        <pc:sldMkLst>
          <pc:docMk/>
          <pc:sldMk cId="1696419942" sldId="387"/>
        </pc:sldMkLst>
        <pc:spChg chg="mod">
          <ac:chgData name="Anthony Gantt" userId="7714a41e-3ddb-47ab-812f-31ebf7f24cc3" providerId="ADAL" clId="{5806E192-057D-4999-86FC-4B41DE4EC9A2}" dt="2022-12-14T06:18:23.012" v="3445" actId="403"/>
          <ac:spMkLst>
            <pc:docMk/>
            <pc:sldMk cId="1696419942" sldId="387"/>
            <ac:spMk id="2" creationId="{F7A46707-097C-40F8-9407-BC96B5DE9871}"/>
          </ac:spMkLst>
        </pc:spChg>
        <pc:spChg chg="mod">
          <ac:chgData name="Anthony Gantt" userId="7714a41e-3ddb-47ab-812f-31ebf7f24cc3" providerId="ADAL" clId="{5806E192-057D-4999-86FC-4B41DE4EC9A2}" dt="2022-12-14T06:22:26.099" v="3478" actId="20577"/>
          <ac:spMkLst>
            <pc:docMk/>
            <pc:sldMk cId="1696419942" sldId="387"/>
            <ac:spMk id="6" creationId="{044E2238-B3BC-3724-3627-A55F9A1C1973}"/>
          </ac:spMkLst>
        </pc:spChg>
        <pc:picChg chg="del">
          <ac:chgData name="Anthony Gantt" userId="7714a41e-3ddb-47ab-812f-31ebf7f24cc3" providerId="ADAL" clId="{5806E192-057D-4999-86FC-4B41DE4EC9A2}" dt="2022-12-14T05:48:44.338" v="2158" actId="478"/>
          <ac:picMkLst>
            <pc:docMk/>
            <pc:sldMk cId="1696419942" sldId="387"/>
            <ac:picMk id="2050" creationId="{18D4AE55-86A4-5DB5-6478-04048312AEFF}"/>
          </ac:picMkLst>
        </pc:picChg>
        <pc:picChg chg="add mod">
          <ac:chgData name="Anthony Gantt" userId="7714a41e-3ddb-47ab-812f-31ebf7f24cc3" providerId="ADAL" clId="{5806E192-057D-4999-86FC-4B41DE4EC9A2}" dt="2022-12-14T06:02:13.777" v="3332"/>
          <ac:picMkLst>
            <pc:docMk/>
            <pc:sldMk cId="1696419942" sldId="387"/>
            <ac:picMk id="3074" creationId="{49832679-681F-245B-C0A6-1F11A1CE42C0}"/>
          </ac:picMkLst>
        </pc:picChg>
      </pc:sldChg>
      <pc:sldChg chg="addSp delSp modSp add mod">
        <pc:chgData name="Anthony Gantt" userId="7714a41e-3ddb-47ab-812f-31ebf7f24cc3" providerId="ADAL" clId="{5806E192-057D-4999-86FC-4B41DE4EC9A2}" dt="2022-12-14T06:36:14.719" v="3660" actId="403"/>
        <pc:sldMkLst>
          <pc:docMk/>
          <pc:sldMk cId="2406952405" sldId="388"/>
        </pc:sldMkLst>
        <pc:spChg chg="mod">
          <ac:chgData name="Anthony Gantt" userId="7714a41e-3ddb-47ab-812f-31ebf7f24cc3" providerId="ADAL" clId="{5806E192-057D-4999-86FC-4B41DE4EC9A2}" dt="2022-12-14T06:36:14.719" v="3660" actId="403"/>
          <ac:spMkLst>
            <pc:docMk/>
            <pc:sldMk cId="2406952405" sldId="388"/>
            <ac:spMk id="2" creationId="{F7A46707-097C-40F8-9407-BC96B5DE9871}"/>
          </ac:spMkLst>
        </pc:spChg>
        <pc:spChg chg="mod">
          <ac:chgData name="Anthony Gantt" userId="7714a41e-3ddb-47ab-812f-31ebf7f24cc3" providerId="ADAL" clId="{5806E192-057D-4999-86FC-4B41DE4EC9A2}" dt="2022-12-14T05:51:39.984" v="2607" actId="20577"/>
          <ac:spMkLst>
            <pc:docMk/>
            <pc:sldMk cId="2406952405" sldId="388"/>
            <ac:spMk id="6" creationId="{044E2238-B3BC-3724-3627-A55F9A1C1973}"/>
          </ac:spMkLst>
        </pc:spChg>
        <pc:picChg chg="del">
          <ac:chgData name="Anthony Gantt" userId="7714a41e-3ddb-47ab-812f-31ebf7f24cc3" providerId="ADAL" clId="{5806E192-057D-4999-86FC-4B41DE4EC9A2}" dt="2022-12-14T06:02:30.866" v="3333" actId="478"/>
          <ac:picMkLst>
            <pc:docMk/>
            <pc:sldMk cId="2406952405" sldId="388"/>
            <ac:picMk id="2050" creationId="{18D4AE55-86A4-5DB5-6478-04048312AEFF}"/>
          </ac:picMkLst>
        </pc:picChg>
        <pc:picChg chg="add del mod">
          <ac:chgData name="Anthony Gantt" userId="7714a41e-3ddb-47ab-812f-31ebf7f24cc3" providerId="ADAL" clId="{5806E192-057D-4999-86FC-4B41DE4EC9A2}" dt="2022-12-14T06:05:13.480" v="3339" actId="478"/>
          <ac:picMkLst>
            <pc:docMk/>
            <pc:sldMk cId="2406952405" sldId="388"/>
            <ac:picMk id="4098" creationId="{C8155741-B8EB-DB06-8AA1-C4AD8D0EA43D}"/>
          </ac:picMkLst>
        </pc:picChg>
        <pc:picChg chg="add del mod">
          <ac:chgData name="Anthony Gantt" userId="7714a41e-3ddb-47ab-812f-31ebf7f24cc3" providerId="ADAL" clId="{5806E192-057D-4999-86FC-4B41DE4EC9A2}" dt="2022-12-14T06:11:01.217" v="3369" actId="478"/>
          <ac:picMkLst>
            <pc:docMk/>
            <pc:sldMk cId="2406952405" sldId="388"/>
            <ac:picMk id="4100" creationId="{86C15602-31DE-A855-EFEB-E0BB7AA19960}"/>
          </ac:picMkLst>
        </pc:picChg>
        <pc:picChg chg="add del mod">
          <ac:chgData name="Anthony Gantt" userId="7714a41e-3ddb-47ab-812f-31ebf7f24cc3" providerId="ADAL" clId="{5806E192-057D-4999-86FC-4B41DE4EC9A2}" dt="2022-12-14T06:12:31.694" v="3375" actId="478"/>
          <ac:picMkLst>
            <pc:docMk/>
            <pc:sldMk cId="2406952405" sldId="388"/>
            <ac:picMk id="4102" creationId="{7C6493DF-FCFB-C18E-7466-6CBE7F9D9647}"/>
          </ac:picMkLst>
        </pc:picChg>
        <pc:picChg chg="add del mod">
          <ac:chgData name="Anthony Gantt" userId="7714a41e-3ddb-47ab-812f-31ebf7f24cc3" providerId="ADAL" clId="{5806E192-057D-4999-86FC-4B41DE4EC9A2}" dt="2022-12-14T06:12:31.694" v="3375" actId="478"/>
          <ac:picMkLst>
            <pc:docMk/>
            <pc:sldMk cId="2406952405" sldId="388"/>
            <ac:picMk id="4104" creationId="{1789F1CA-BEB4-ABAE-0E13-523AA41BD100}"/>
          </ac:picMkLst>
        </pc:picChg>
        <pc:picChg chg="add mod">
          <ac:chgData name="Anthony Gantt" userId="7714a41e-3ddb-47ab-812f-31ebf7f24cc3" providerId="ADAL" clId="{5806E192-057D-4999-86FC-4B41DE4EC9A2}" dt="2022-12-14T06:12:49.834" v="3381" actId="1076"/>
          <ac:picMkLst>
            <pc:docMk/>
            <pc:sldMk cId="2406952405" sldId="388"/>
            <ac:picMk id="4106" creationId="{48493700-C6EA-581E-5E67-23DC602DB7B7}"/>
          </ac:picMkLst>
        </pc:picChg>
      </pc:sldChg>
      <pc:sldChg chg="delSp modSp add mod ord delAnim modAnim modNotesTx">
        <pc:chgData name="Anthony Gantt" userId="7714a41e-3ddb-47ab-812f-31ebf7f24cc3" providerId="ADAL" clId="{5806E192-057D-4999-86FC-4B41DE4EC9A2}" dt="2022-12-14T06:47:57.126" v="4238" actId="20577"/>
        <pc:sldMkLst>
          <pc:docMk/>
          <pc:sldMk cId="848007493" sldId="389"/>
        </pc:sldMkLst>
        <pc:spChg chg="mod">
          <ac:chgData name="Anthony Gantt" userId="7714a41e-3ddb-47ab-812f-31ebf7f24cc3" providerId="ADAL" clId="{5806E192-057D-4999-86FC-4B41DE4EC9A2}" dt="2022-12-14T06:36:29.535" v="3664" actId="403"/>
          <ac:spMkLst>
            <pc:docMk/>
            <pc:sldMk cId="848007493" sldId="389"/>
            <ac:spMk id="2" creationId="{F7A46707-097C-40F8-9407-BC96B5DE9871}"/>
          </ac:spMkLst>
        </pc:spChg>
        <pc:spChg chg="mod">
          <ac:chgData name="Anthony Gantt" userId="7714a41e-3ddb-47ab-812f-31ebf7f24cc3" providerId="ADAL" clId="{5806E192-057D-4999-86FC-4B41DE4EC9A2}" dt="2022-12-14T06:47:57.126" v="4238" actId="20577"/>
          <ac:spMkLst>
            <pc:docMk/>
            <pc:sldMk cId="848007493" sldId="389"/>
            <ac:spMk id="3" creationId="{04490B0E-8794-4CC8-AABA-D462D874D568}"/>
          </ac:spMkLst>
        </pc:spChg>
        <pc:spChg chg="del mod">
          <ac:chgData name="Anthony Gantt" userId="7714a41e-3ddb-47ab-812f-31ebf7f24cc3" providerId="ADAL" clId="{5806E192-057D-4999-86FC-4B41DE4EC9A2}" dt="2022-12-14T06:28:44.747" v="3555" actId="478"/>
          <ac:spMkLst>
            <pc:docMk/>
            <pc:sldMk cId="848007493" sldId="389"/>
            <ac:spMk id="4" creationId="{FE181E7D-0BF3-4898-964C-EC89C0203743}"/>
          </ac:spMkLst>
        </pc:spChg>
        <pc:picChg chg="del">
          <ac:chgData name="Anthony Gantt" userId="7714a41e-3ddb-47ab-812f-31ebf7f24cc3" providerId="ADAL" clId="{5806E192-057D-4999-86FC-4B41DE4EC9A2}" dt="2022-12-14T06:25:39.473" v="3488" actId="478"/>
          <ac:picMkLst>
            <pc:docMk/>
            <pc:sldMk cId="848007493" sldId="389"/>
            <ac:picMk id="5" creationId="{914D41A7-594B-49B7-3218-182D2B7F0F8D}"/>
          </ac:picMkLst>
        </pc:picChg>
      </pc:sldChg>
      <pc:sldChg chg="new del">
        <pc:chgData name="Anthony Gantt" userId="7714a41e-3ddb-47ab-812f-31ebf7f24cc3" providerId="ADAL" clId="{5806E192-057D-4999-86FC-4B41DE4EC9A2}" dt="2022-12-14T06:17:04.659" v="3394" actId="2696"/>
        <pc:sldMkLst>
          <pc:docMk/>
          <pc:sldMk cId="1708322273" sldId="389"/>
        </pc:sldMkLst>
      </pc:sldChg>
      <pc:sldChg chg="addSp modSp add mod modNotesTx">
        <pc:chgData name="Anthony Gantt" userId="7714a41e-3ddb-47ab-812f-31ebf7f24cc3" providerId="ADAL" clId="{5806E192-057D-4999-86FC-4B41DE4EC9A2}" dt="2022-12-14T06:48:34.749" v="4286" actId="20577"/>
        <pc:sldMkLst>
          <pc:docMk/>
          <pc:sldMk cId="959247337" sldId="390"/>
        </pc:sldMkLst>
        <pc:spChg chg="mod">
          <ac:chgData name="Anthony Gantt" userId="7714a41e-3ddb-47ab-812f-31ebf7f24cc3" providerId="ADAL" clId="{5806E192-057D-4999-86FC-4B41DE4EC9A2}" dt="2022-12-14T06:36:39.113" v="3668" actId="403"/>
          <ac:spMkLst>
            <pc:docMk/>
            <pc:sldMk cId="959247337" sldId="390"/>
            <ac:spMk id="2" creationId="{F7A46707-097C-40F8-9407-BC96B5DE9871}"/>
          </ac:spMkLst>
        </pc:spChg>
        <pc:spChg chg="mod">
          <ac:chgData name="Anthony Gantt" userId="7714a41e-3ddb-47ab-812f-31ebf7f24cc3" providerId="ADAL" clId="{5806E192-057D-4999-86FC-4B41DE4EC9A2}" dt="2022-12-14T06:48:17.710" v="4240" actId="114"/>
          <ac:spMkLst>
            <pc:docMk/>
            <pc:sldMk cId="959247337" sldId="390"/>
            <ac:spMk id="3" creationId="{04490B0E-8794-4CC8-AABA-D462D874D568}"/>
          </ac:spMkLst>
        </pc:spChg>
        <pc:spChg chg="add mod">
          <ac:chgData name="Anthony Gantt" userId="7714a41e-3ddb-47ab-812f-31ebf7f24cc3" providerId="ADAL" clId="{5806E192-057D-4999-86FC-4B41DE4EC9A2}" dt="2022-12-14T06:48:27.679" v="4270" actId="1035"/>
          <ac:spMkLst>
            <pc:docMk/>
            <pc:sldMk cId="959247337" sldId="390"/>
            <ac:spMk id="4" creationId="{D24E99DD-07A7-6160-7A8D-0A81531EE6B2}"/>
          </ac:spMkLst>
        </pc:spChg>
      </pc:sldChg>
      <pc:sldChg chg="delSp modSp add del mod ord">
        <pc:chgData name="Anthony Gantt" userId="7714a41e-3ddb-47ab-812f-31ebf7f24cc3" providerId="ADAL" clId="{5806E192-057D-4999-86FC-4B41DE4EC9A2}" dt="2022-12-14T06:23:09.874" v="3486" actId="2696"/>
        <pc:sldMkLst>
          <pc:docMk/>
          <pc:sldMk cId="1659218573" sldId="390"/>
        </pc:sldMkLst>
        <pc:spChg chg="mod">
          <ac:chgData name="Anthony Gantt" userId="7714a41e-3ddb-47ab-812f-31ebf7f24cc3" providerId="ADAL" clId="{5806E192-057D-4999-86FC-4B41DE4EC9A2}" dt="2022-12-14T06:17:34.740" v="3443" actId="122"/>
          <ac:spMkLst>
            <pc:docMk/>
            <pc:sldMk cId="1659218573" sldId="390"/>
            <ac:spMk id="6" creationId="{00000000-0000-0000-0000-000000000000}"/>
          </ac:spMkLst>
        </pc:spChg>
        <pc:spChg chg="del">
          <ac:chgData name="Anthony Gantt" userId="7714a41e-3ddb-47ab-812f-31ebf7f24cc3" providerId="ADAL" clId="{5806E192-057D-4999-86FC-4B41DE4EC9A2}" dt="2022-12-14T06:17:14.050" v="3395" actId="478"/>
          <ac:spMkLst>
            <pc:docMk/>
            <pc:sldMk cId="1659218573" sldId="390"/>
            <ac:spMk id="10" creationId="{00000000-0000-0000-0000-000000000000}"/>
          </ac:spMkLst>
        </pc:spChg>
      </pc:sldChg>
      <pc:sldChg chg="delSp modSp add mod modNotesTx">
        <pc:chgData name="Anthony Gantt" userId="7714a41e-3ddb-47ab-812f-31ebf7f24cc3" providerId="ADAL" clId="{5806E192-057D-4999-86FC-4B41DE4EC9A2}" dt="2022-12-14T06:57:29.975" v="4388" actId="115"/>
        <pc:sldMkLst>
          <pc:docMk/>
          <pc:sldMk cId="224197923" sldId="391"/>
        </pc:sldMkLst>
        <pc:spChg chg="mod">
          <ac:chgData name="Anthony Gantt" userId="7714a41e-3ddb-47ab-812f-31ebf7f24cc3" providerId="ADAL" clId="{5806E192-057D-4999-86FC-4B41DE4EC9A2}" dt="2022-12-14T06:57:29.975" v="4388" actId="115"/>
          <ac:spMkLst>
            <pc:docMk/>
            <pc:sldMk cId="224197923" sldId="391"/>
            <ac:spMk id="3" creationId="{04490B0E-8794-4CC8-AABA-D462D874D568}"/>
          </ac:spMkLst>
        </pc:spChg>
        <pc:spChg chg="del mod">
          <ac:chgData name="Anthony Gantt" userId="7714a41e-3ddb-47ab-812f-31ebf7f24cc3" providerId="ADAL" clId="{5806E192-057D-4999-86FC-4B41DE4EC9A2}" dt="2022-12-14T06:43:28.158" v="4132" actId="478"/>
          <ac:spMkLst>
            <pc:docMk/>
            <pc:sldMk cId="224197923" sldId="391"/>
            <ac:spMk id="4" creationId="{D24E99DD-07A7-6160-7A8D-0A81531EE6B2}"/>
          </ac:spMkLst>
        </pc:spChg>
      </pc:sldChg>
      <pc:sldChg chg="delSp modSp add del mod">
        <pc:chgData name="Anthony Gantt" userId="7714a41e-3ddb-47ab-812f-31ebf7f24cc3" providerId="ADAL" clId="{5806E192-057D-4999-86FC-4B41DE4EC9A2}" dt="2022-12-14T06:46:30.175" v="4197" actId="47"/>
        <pc:sldMkLst>
          <pc:docMk/>
          <pc:sldMk cId="2305992011" sldId="392"/>
        </pc:sldMkLst>
        <pc:spChg chg="del mod">
          <ac:chgData name="Anthony Gantt" userId="7714a41e-3ddb-47ab-812f-31ebf7f24cc3" providerId="ADAL" clId="{5806E192-057D-4999-86FC-4B41DE4EC9A2}" dt="2022-12-14T06:46:13.773" v="4195" actId="21"/>
          <ac:spMkLst>
            <pc:docMk/>
            <pc:sldMk cId="2305992011" sldId="392"/>
            <ac:spMk id="4" creationId="{D24E99DD-07A7-6160-7A8D-0A81531EE6B2}"/>
          </ac:spMkLst>
        </pc:spChg>
      </pc:sldChg>
      <pc:sldChg chg="addSp modSp add mod">
        <pc:chgData name="Anthony Gantt" userId="7714a41e-3ddb-47ab-812f-31ebf7f24cc3" providerId="ADAL" clId="{5806E192-057D-4999-86FC-4B41DE4EC9A2}" dt="2022-12-14T06:59:09.465" v="4396" actId="113"/>
        <pc:sldMkLst>
          <pc:docMk/>
          <pc:sldMk cId="1527732843" sldId="393"/>
        </pc:sldMkLst>
        <pc:spChg chg="mod">
          <ac:chgData name="Anthony Gantt" userId="7714a41e-3ddb-47ab-812f-31ebf7f24cc3" providerId="ADAL" clId="{5806E192-057D-4999-86FC-4B41DE4EC9A2}" dt="2022-12-14T06:59:09.465" v="4396" actId="113"/>
          <ac:spMkLst>
            <pc:docMk/>
            <pc:sldMk cId="1527732843" sldId="393"/>
            <ac:spMk id="3" creationId="{04490B0E-8794-4CC8-AABA-D462D874D568}"/>
          </ac:spMkLst>
        </pc:spChg>
        <pc:spChg chg="add mod">
          <ac:chgData name="Anthony Gantt" userId="7714a41e-3ddb-47ab-812f-31ebf7f24cc3" providerId="ADAL" clId="{5806E192-057D-4999-86FC-4B41DE4EC9A2}" dt="2022-12-14T06:46:21.746" v="4196"/>
          <ac:spMkLst>
            <pc:docMk/>
            <pc:sldMk cId="1527732843" sldId="393"/>
            <ac:spMk id="4" creationId="{77B4FF30-3158-0802-AD53-24C750D3FE8C}"/>
          </ac:spMkLst>
        </pc:spChg>
      </pc:sldChg>
      <pc:sldChg chg="addSp delSp modSp add mod ord delAnim modNotesTx">
        <pc:chgData name="Anthony Gantt" userId="7714a41e-3ddb-47ab-812f-31ebf7f24cc3" providerId="ADAL" clId="{5806E192-057D-4999-86FC-4B41DE4EC9A2}" dt="2022-12-14T07:04:24.254" v="4512" actId="1037"/>
        <pc:sldMkLst>
          <pc:docMk/>
          <pc:sldMk cId="1702047726" sldId="394"/>
        </pc:sldMkLst>
        <pc:spChg chg="mod">
          <ac:chgData name="Anthony Gantt" userId="7714a41e-3ddb-47ab-812f-31ebf7f24cc3" providerId="ADAL" clId="{5806E192-057D-4999-86FC-4B41DE4EC9A2}" dt="2022-12-14T06:51:30.909" v="4347" actId="403"/>
          <ac:spMkLst>
            <pc:docMk/>
            <pc:sldMk cId="1702047726" sldId="394"/>
            <ac:spMk id="2" creationId="{F7A46707-097C-40F8-9407-BC96B5DE9871}"/>
          </ac:spMkLst>
        </pc:spChg>
        <pc:spChg chg="del mod">
          <ac:chgData name="Anthony Gantt" userId="7714a41e-3ddb-47ab-812f-31ebf7f24cc3" providerId="ADAL" clId="{5806E192-057D-4999-86FC-4B41DE4EC9A2}" dt="2022-12-14T07:01:24.234" v="4400" actId="478"/>
          <ac:spMkLst>
            <pc:docMk/>
            <pc:sldMk cId="1702047726" sldId="394"/>
            <ac:spMk id="3" creationId="{04490B0E-8794-4CC8-AABA-D462D874D568}"/>
          </ac:spMkLst>
        </pc:spChg>
        <pc:spChg chg="add del mod">
          <ac:chgData name="Anthony Gantt" userId="7714a41e-3ddb-47ab-812f-31ebf7f24cc3" providerId="ADAL" clId="{5806E192-057D-4999-86FC-4B41DE4EC9A2}" dt="2022-12-14T07:01:30.528" v="4402" actId="478"/>
          <ac:spMkLst>
            <pc:docMk/>
            <pc:sldMk cId="1702047726" sldId="394"/>
            <ac:spMk id="7" creationId="{4D83F793-0B7D-881D-E0E2-3641A6BF1B15}"/>
          </ac:spMkLst>
        </pc:spChg>
        <pc:spChg chg="add mod">
          <ac:chgData name="Anthony Gantt" userId="7714a41e-3ddb-47ab-812f-31ebf7f24cc3" providerId="ADAL" clId="{5806E192-057D-4999-86FC-4B41DE4EC9A2}" dt="2022-12-14T07:04:24.254" v="4512" actId="1037"/>
          <ac:spMkLst>
            <pc:docMk/>
            <pc:sldMk cId="1702047726" sldId="394"/>
            <ac:spMk id="9" creationId="{383E51FC-2744-605E-069A-539055674E39}"/>
          </ac:spMkLst>
        </pc:spChg>
        <pc:grpChg chg="add del mod">
          <ac:chgData name="Anthony Gantt" userId="7714a41e-3ddb-47ab-812f-31ebf7f24cc3" providerId="ADAL" clId="{5806E192-057D-4999-86FC-4B41DE4EC9A2}" dt="2022-12-14T07:02:37.047" v="4411" actId="165"/>
          <ac:grpSpMkLst>
            <pc:docMk/>
            <pc:sldMk cId="1702047726" sldId="394"/>
            <ac:grpSpMk id="8" creationId="{E57AF35F-D3D6-A955-0B01-46A450EBF074}"/>
          </ac:grpSpMkLst>
        </pc:grpChg>
        <pc:picChg chg="del">
          <ac:chgData name="Anthony Gantt" userId="7714a41e-3ddb-47ab-812f-31ebf7f24cc3" providerId="ADAL" clId="{5806E192-057D-4999-86FC-4B41DE4EC9A2}" dt="2022-12-14T06:50:06.497" v="4288" actId="478"/>
          <ac:picMkLst>
            <pc:docMk/>
            <pc:sldMk cId="1702047726" sldId="394"/>
            <ac:picMk id="5" creationId="{914D41A7-594B-49B7-3218-182D2B7F0F8D}"/>
          </ac:picMkLst>
        </pc:picChg>
        <pc:picChg chg="add del mod topLvl">
          <ac:chgData name="Anthony Gantt" userId="7714a41e-3ddb-47ab-812f-31ebf7f24cc3" providerId="ADAL" clId="{5806E192-057D-4999-86FC-4B41DE4EC9A2}" dt="2022-12-14T07:02:40.552" v="4413" actId="478"/>
          <ac:picMkLst>
            <pc:docMk/>
            <pc:sldMk cId="1702047726" sldId="394"/>
            <ac:picMk id="6146" creationId="{A9F26B93-944E-BD40-7599-2BF59C3BF0D0}"/>
          </ac:picMkLst>
        </pc:picChg>
        <pc:picChg chg="add del mod topLvl">
          <ac:chgData name="Anthony Gantt" userId="7714a41e-3ddb-47ab-812f-31ebf7f24cc3" providerId="ADAL" clId="{5806E192-057D-4999-86FC-4B41DE4EC9A2}" dt="2022-12-14T07:02:40.552" v="4413" actId="478"/>
          <ac:picMkLst>
            <pc:docMk/>
            <pc:sldMk cId="1702047726" sldId="394"/>
            <ac:picMk id="6148" creationId="{6A352E1E-F355-9B21-177A-7358F6156DA8}"/>
          </ac:picMkLst>
        </pc:picChg>
        <pc:picChg chg="add mod">
          <ac:chgData name="Anthony Gantt" userId="7714a41e-3ddb-47ab-812f-31ebf7f24cc3" providerId="ADAL" clId="{5806E192-057D-4999-86FC-4B41DE4EC9A2}" dt="2022-12-14T07:03:00.419" v="4417" actId="1076"/>
          <ac:picMkLst>
            <pc:docMk/>
            <pc:sldMk cId="1702047726" sldId="394"/>
            <ac:picMk id="6150" creationId="{3FFEAB86-679F-EA6F-8ED2-CFB51C2B9195}"/>
          </ac:picMkLst>
        </pc:picChg>
      </pc:sldChg>
      <pc:sldChg chg="modSp add mod modNotesTx">
        <pc:chgData name="Anthony Gantt" userId="7714a41e-3ddb-47ab-812f-31ebf7f24cc3" providerId="ADAL" clId="{5806E192-057D-4999-86FC-4B41DE4EC9A2}" dt="2022-12-14T07:19:03.846" v="5604" actId="27636"/>
        <pc:sldMkLst>
          <pc:docMk/>
          <pc:sldMk cId="3446332645" sldId="395"/>
        </pc:sldMkLst>
        <pc:spChg chg="mod">
          <ac:chgData name="Anthony Gantt" userId="7714a41e-3ddb-47ab-812f-31ebf7f24cc3" providerId="ADAL" clId="{5806E192-057D-4999-86FC-4B41DE4EC9A2}" dt="2022-12-14T07:14:42.503" v="5270" actId="403"/>
          <ac:spMkLst>
            <pc:docMk/>
            <pc:sldMk cId="3446332645" sldId="395"/>
            <ac:spMk id="2" creationId="{F7A46707-097C-40F8-9407-BC96B5DE9871}"/>
          </ac:spMkLst>
        </pc:spChg>
        <pc:spChg chg="mod">
          <ac:chgData name="Anthony Gantt" userId="7714a41e-3ddb-47ab-812f-31ebf7f24cc3" providerId="ADAL" clId="{5806E192-057D-4999-86FC-4B41DE4EC9A2}" dt="2022-12-14T07:19:03.846" v="5604" actId="27636"/>
          <ac:spMkLst>
            <pc:docMk/>
            <pc:sldMk cId="3446332645" sldId="395"/>
            <ac:spMk id="3" creationId="{04490B0E-8794-4CC8-AABA-D462D874D568}"/>
          </ac:spMkLst>
        </pc:spChg>
        <pc:picChg chg="mod">
          <ac:chgData name="Anthony Gantt" userId="7714a41e-3ddb-47ab-812f-31ebf7f24cc3" providerId="ADAL" clId="{5806E192-057D-4999-86FC-4B41DE4EC9A2}" dt="2022-12-14T07:18:06.885" v="5596" actId="1076"/>
          <ac:picMkLst>
            <pc:docMk/>
            <pc:sldMk cId="3446332645" sldId="395"/>
            <ac:picMk id="9" creationId="{1E13D56B-B085-7086-9AEC-ACF997CC278E}"/>
          </ac:picMkLst>
        </pc:picChg>
      </pc:sldChg>
    </pc:docChg>
  </pc:docChgLst>
  <pc:docChgLst>
    <pc:chgData name="Anthony Gantt" userId="S::tony@ironwoodbc.com::7714a41e-3ddb-47ab-812f-31ebf7f24cc3" providerId="AD" clId="Web-{57E76814-496B-F027-6E71-0B84756C44A3}"/>
    <pc:docChg chg="modSld">
      <pc:chgData name="Anthony Gantt" userId="S::tony@ironwoodbc.com::7714a41e-3ddb-47ab-812f-31ebf7f24cc3" providerId="AD" clId="Web-{57E76814-496B-F027-6E71-0B84756C44A3}" dt="2022-12-14T07:47:53.512" v="517" actId="20577"/>
      <pc:docMkLst>
        <pc:docMk/>
      </pc:docMkLst>
      <pc:sldChg chg="modNotes">
        <pc:chgData name="Anthony Gantt" userId="S::tony@ironwoodbc.com::7714a41e-3ddb-47ab-812f-31ebf7f24cc3" providerId="AD" clId="Web-{57E76814-496B-F027-6E71-0B84756C44A3}" dt="2022-12-14T07:30:01.244" v="128"/>
        <pc:sldMkLst>
          <pc:docMk/>
          <pc:sldMk cId="404513144" sldId="348"/>
        </pc:sldMkLst>
      </pc:sldChg>
      <pc:sldChg chg="modNotes">
        <pc:chgData name="Anthony Gantt" userId="S::tony@ironwoodbc.com::7714a41e-3ddb-47ab-812f-31ebf7f24cc3" providerId="AD" clId="Web-{57E76814-496B-F027-6E71-0B84756C44A3}" dt="2022-12-14T07:27:39.351" v="3"/>
        <pc:sldMkLst>
          <pc:docMk/>
          <pc:sldMk cId="1923361044" sldId="350"/>
        </pc:sldMkLst>
      </pc:sldChg>
      <pc:sldChg chg="modNotes">
        <pc:chgData name="Anthony Gantt" userId="S::tony@ironwoodbc.com::7714a41e-3ddb-47ab-812f-31ebf7f24cc3" providerId="AD" clId="Web-{57E76814-496B-F027-6E71-0B84756C44A3}" dt="2022-12-14T07:45:23.283" v="462"/>
        <pc:sldMkLst>
          <pc:docMk/>
          <pc:sldMk cId="114861115" sldId="351"/>
        </pc:sldMkLst>
      </pc:sldChg>
      <pc:sldChg chg="modNotes">
        <pc:chgData name="Anthony Gantt" userId="S::tony@ironwoodbc.com::7714a41e-3ddb-47ab-812f-31ebf7f24cc3" providerId="AD" clId="Web-{57E76814-496B-F027-6E71-0B84756C44A3}" dt="2022-12-14T07:47:11.244" v="502"/>
        <pc:sldMkLst>
          <pc:docMk/>
          <pc:sldMk cId="3843653212" sldId="352"/>
        </pc:sldMkLst>
      </pc:sldChg>
      <pc:sldChg chg="modSp">
        <pc:chgData name="Anthony Gantt" userId="S::tony@ironwoodbc.com::7714a41e-3ddb-47ab-812f-31ebf7f24cc3" providerId="AD" clId="Web-{57E76814-496B-F027-6E71-0B84756C44A3}" dt="2022-12-14T07:47:53.512" v="517" actId="20577"/>
        <pc:sldMkLst>
          <pc:docMk/>
          <pc:sldMk cId="4165731581" sldId="354"/>
        </pc:sldMkLst>
        <pc:spChg chg="mod">
          <ac:chgData name="Anthony Gantt" userId="S::tony@ironwoodbc.com::7714a41e-3ddb-47ab-812f-31ebf7f24cc3" providerId="AD" clId="Web-{57E76814-496B-F027-6E71-0B84756C44A3}" dt="2022-12-14T07:47:53.512" v="517" actId="20577"/>
          <ac:spMkLst>
            <pc:docMk/>
            <pc:sldMk cId="4165731581" sldId="354"/>
            <ac:spMk id="3" creationId="{04490B0E-8794-4CC8-AABA-D462D874D568}"/>
          </ac:spMkLst>
        </pc:spChg>
      </pc:sldChg>
      <pc:sldChg chg="modNotes">
        <pc:chgData name="Anthony Gantt" userId="S::tony@ironwoodbc.com::7714a41e-3ddb-47ab-812f-31ebf7f24cc3" providerId="AD" clId="Web-{57E76814-496B-F027-6E71-0B84756C44A3}" dt="2022-12-14T07:30:26.760" v="143"/>
        <pc:sldMkLst>
          <pc:docMk/>
          <pc:sldMk cId="3328080516" sldId="377"/>
        </pc:sldMkLst>
      </pc:sldChg>
      <pc:sldChg chg="modNotes">
        <pc:chgData name="Anthony Gantt" userId="S::tony@ironwoodbc.com::7714a41e-3ddb-47ab-812f-31ebf7f24cc3" providerId="AD" clId="Web-{57E76814-496B-F027-6E71-0B84756C44A3}" dt="2022-12-14T07:47:47.339" v="516"/>
        <pc:sldMkLst>
          <pc:docMk/>
          <pc:sldMk cId="1682573873" sldId="378"/>
        </pc:sldMkLst>
      </pc:sldChg>
      <pc:sldChg chg="modNotes">
        <pc:chgData name="Anthony Gantt" userId="S::tony@ironwoodbc.com::7714a41e-3ddb-47ab-812f-31ebf7f24cc3" providerId="AD" clId="Web-{57E76814-496B-F027-6E71-0B84756C44A3}" dt="2022-12-14T07:31:47.749" v="244"/>
        <pc:sldMkLst>
          <pc:docMk/>
          <pc:sldMk cId="693827029" sldId="380"/>
        </pc:sldMkLst>
      </pc:sldChg>
      <pc:sldChg chg="modNotes">
        <pc:chgData name="Anthony Gantt" userId="S::tony@ironwoodbc.com::7714a41e-3ddb-47ab-812f-31ebf7f24cc3" providerId="AD" clId="Web-{57E76814-496B-F027-6E71-0B84756C44A3}" dt="2022-12-14T07:34:05.472" v="340"/>
        <pc:sldMkLst>
          <pc:docMk/>
          <pc:sldMk cId="313036893" sldId="381"/>
        </pc:sldMkLst>
      </pc:sldChg>
      <pc:sldChg chg="modNotes">
        <pc:chgData name="Anthony Gantt" userId="S::tony@ironwoodbc.com::7714a41e-3ddb-47ab-812f-31ebf7f24cc3" providerId="AD" clId="Web-{57E76814-496B-F027-6E71-0B84756C44A3}" dt="2022-12-14T07:35:11.571" v="380"/>
        <pc:sldMkLst>
          <pc:docMk/>
          <pc:sldMk cId="2209174352" sldId="382"/>
        </pc:sldMkLst>
      </pc:sldChg>
      <pc:sldChg chg="modNotes">
        <pc:chgData name="Anthony Gantt" userId="S::tony@ironwoodbc.com::7714a41e-3ddb-47ab-812f-31ebf7f24cc3" providerId="AD" clId="Web-{57E76814-496B-F027-6E71-0B84756C44A3}" dt="2022-12-14T07:43:30.775" v="438"/>
        <pc:sldMkLst>
          <pc:docMk/>
          <pc:sldMk cId="847143015" sldId="383"/>
        </pc:sldMkLst>
      </pc:sldChg>
      <pc:sldChg chg="addSp delSp modSp modNotes">
        <pc:chgData name="Anthony Gantt" userId="S::tony@ironwoodbc.com::7714a41e-3ddb-47ab-812f-31ebf7f24cc3" providerId="AD" clId="Web-{57E76814-496B-F027-6E71-0B84756C44A3}" dt="2022-12-14T07:41:00.723" v="423" actId="1076"/>
        <pc:sldMkLst>
          <pc:docMk/>
          <pc:sldMk cId="913393922" sldId="384"/>
        </pc:sldMkLst>
        <pc:picChg chg="add del mod">
          <ac:chgData name="Anthony Gantt" userId="S::tony@ironwoodbc.com::7714a41e-3ddb-47ab-812f-31ebf7f24cc3" providerId="AD" clId="Web-{57E76814-496B-F027-6E71-0B84756C44A3}" dt="2022-12-14T07:41:00.723" v="423" actId="1076"/>
          <ac:picMkLst>
            <pc:docMk/>
            <pc:sldMk cId="913393922" sldId="384"/>
            <ac:picMk id="1028" creationId="{5307B3F7-6DC6-5580-A3DE-2B25308605BF}"/>
          </ac:picMkLst>
        </pc:picChg>
      </pc:sldChg>
      <pc:sldChg chg="modNotes">
        <pc:chgData name="Anthony Gantt" userId="S::tony@ironwoodbc.com::7714a41e-3ddb-47ab-812f-31ebf7f24cc3" providerId="AD" clId="Web-{57E76814-496B-F027-6E71-0B84756C44A3}" dt="2022-12-14T07:44:07.105" v="448"/>
        <pc:sldMkLst>
          <pc:docMk/>
          <pc:sldMk cId="3084580823" sldId="385"/>
        </pc:sldMkLst>
      </pc:sldChg>
      <pc:sldChg chg="modNotes">
        <pc:chgData name="Anthony Gantt" userId="S::tony@ironwoodbc.com::7714a41e-3ddb-47ab-812f-31ebf7f24cc3" providerId="AD" clId="Web-{57E76814-496B-F027-6E71-0B84756C44A3}" dt="2022-12-14T07:44:19.121" v="449"/>
        <pc:sldMkLst>
          <pc:docMk/>
          <pc:sldMk cId="2092671193" sldId="386"/>
        </pc:sldMkLst>
      </pc:sldChg>
      <pc:sldChg chg="modNotes">
        <pc:chgData name="Anthony Gantt" userId="S::tony@ironwoodbc.com::7714a41e-3ddb-47ab-812f-31ebf7f24cc3" providerId="AD" clId="Web-{57E76814-496B-F027-6E71-0B84756C44A3}" dt="2022-12-14T07:44:26.996" v="450"/>
        <pc:sldMkLst>
          <pc:docMk/>
          <pc:sldMk cId="1696419942" sldId="387"/>
        </pc:sldMkLst>
      </pc:sldChg>
      <pc:sldChg chg="modNotes">
        <pc:chgData name="Anthony Gantt" userId="S::tony@ironwoodbc.com::7714a41e-3ddb-47ab-812f-31ebf7f24cc3" providerId="AD" clId="Web-{57E76814-496B-F027-6E71-0B84756C44A3}" dt="2022-12-14T07:44:33.512" v="451"/>
        <pc:sldMkLst>
          <pc:docMk/>
          <pc:sldMk cId="2406952405" sldId="388"/>
        </pc:sldMkLst>
      </pc:sldChg>
      <pc:sldChg chg="modNotes">
        <pc:chgData name="Anthony Gantt" userId="S::tony@ironwoodbc.com::7714a41e-3ddb-47ab-812f-31ebf7f24cc3" providerId="AD" clId="Web-{57E76814-496B-F027-6E71-0B84756C44A3}" dt="2022-12-14T07:45:38.893" v="468"/>
        <pc:sldMkLst>
          <pc:docMk/>
          <pc:sldMk cId="848007493" sldId="389"/>
        </pc:sldMkLst>
      </pc:sldChg>
      <pc:sldChg chg="modNotes">
        <pc:chgData name="Anthony Gantt" userId="S::tony@ironwoodbc.com::7714a41e-3ddb-47ab-812f-31ebf7f24cc3" providerId="AD" clId="Web-{57E76814-496B-F027-6E71-0B84756C44A3}" dt="2022-12-14T07:45:50.768" v="470"/>
        <pc:sldMkLst>
          <pc:docMk/>
          <pc:sldMk cId="959247337" sldId="390"/>
        </pc:sldMkLst>
      </pc:sldChg>
      <pc:sldChg chg="modNotes">
        <pc:chgData name="Anthony Gantt" userId="S::tony@ironwoodbc.com::7714a41e-3ddb-47ab-812f-31ebf7f24cc3" providerId="AD" clId="Web-{57E76814-496B-F027-6E71-0B84756C44A3}" dt="2022-12-14T07:45:55.862" v="472"/>
        <pc:sldMkLst>
          <pc:docMk/>
          <pc:sldMk cId="224197923" sldId="391"/>
        </pc:sldMkLst>
      </pc:sldChg>
      <pc:sldChg chg="modNotes">
        <pc:chgData name="Anthony Gantt" userId="S::tony@ironwoodbc.com::7714a41e-3ddb-47ab-812f-31ebf7f24cc3" providerId="AD" clId="Web-{57E76814-496B-F027-6E71-0B84756C44A3}" dt="2022-12-14T07:46:04.300" v="474"/>
        <pc:sldMkLst>
          <pc:docMk/>
          <pc:sldMk cId="1527732843" sldId="393"/>
        </pc:sldMkLst>
      </pc:sldChg>
      <pc:sldChg chg="modNotes">
        <pc:chgData name="Anthony Gantt" userId="S::tony@ironwoodbc.com::7714a41e-3ddb-47ab-812f-31ebf7f24cc3" providerId="AD" clId="Web-{57E76814-496B-F027-6E71-0B84756C44A3}" dt="2022-12-14T07:46:58.098" v="500"/>
        <pc:sldMkLst>
          <pc:docMk/>
          <pc:sldMk cId="1702047726" sldId="394"/>
        </pc:sldMkLst>
      </pc:sldChg>
    </pc:docChg>
  </pc:docChgLst>
  <pc:docChgLst>
    <pc:chgData name="Anthony Gantt" userId="S::tony@ironwoodbc.com::7714a41e-3ddb-47ab-812f-31ebf7f24cc3" providerId="AD" clId="Web-{42EB5ECB-163D-2155-4BA0-1BAA5D4997F1}"/>
    <pc:docChg chg="modSld">
      <pc:chgData name="Anthony Gantt" userId="S::tony@ironwoodbc.com::7714a41e-3ddb-47ab-812f-31ebf7f24cc3" providerId="AD" clId="Web-{42EB5ECB-163D-2155-4BA0-1BAA5D4997F1}" dt="2022-12-14T16:52:45.781" v="141" actId="20577"/>
      <pc:docMkLst>
        <pc:docMk/>
      </pc:docMkLst>
      <pc:sldChg chg="modNotes">
        <pc:chgData name="Anthony Gantt" userId="S::tony@ironwoodbc.com::7714a41e-3ddb-47ab-812f-31ebf7f24cc3" providerId="AD" clId="Web-{42EB5ECB-163D-2155-4BA0-1BAA5D4997F1}" dt="2022-12-14T16:51:38.951" v="134"/>
        <pc:sldMkLst>
          <pc:docMk/>
          <pc:sldMk cId="4165731581" sldId="354"/>
        </pc:sldMkLst>
      </pc:sldChg>
      <pc:sldChg chg="delSp modSp">
        <pc:chgData name="Anthony Gantt" userId="S::tony@ironwoodbc.com::7714a41e-3ddb-47ab-812f-31ebf7f24cc3" providerId="AD" clId="Web-{42EB5ECB-163D-2155-4BA0-1BAA5D4997F1}" dt="2022-12-14T16:52:45.781" v="141" actId="20577"/>
        <pc:sldMkLst>
          <pc:docMk/>
          <pc:sldMk cId="1436289717" sldId="355"/>
        </pc:sldMkLst>
        <pc:spChg chg="mod">
          <ac:chgData name="Anthony Gantt" userId="S::tony@ironwoodbc.com::7714a41e-3ddb-47ab-812f-31ebf7f24cc3" providerId="AD" clId="Web-{42EB5ECB-163D-2155-4BA0-1BAA5D4997F1}" dt="2022-12-14T16:52:45.781" v="141" actId="20577"/>
          <ac:spMkLst>
            <pc:docMk/>
            <pc:sldMk cId="1436289717" sldId="355"/>
            <ac:spMk id="5" creationId="{F4BE6D3D-F012-B29E-34BF-E86DDFE39EB6}"/>
          </ac:spMkLst>
        </pc:spChg>
        <pc:spChg chg="del mod">
          <ac:chgData name="Anthony Gantt" userId="S::tony@ironwoodbc.com::7714a41e-3ddb-47ab-812f-31ebf7f24cc3" providerId="AD" clId="Web-{42EB5ECB-163D-2155-4BA0-1BAA5D4997F1}" dt="2022-12-14T16:52:20.374" v="138"/>
          <ac:spMkLst>
            <pc:docMk/>
            <pc:sldMk cId="1436289717" sldId="355"/>
            <ac:spMk id="8" creationId="{B451E27B-5826-C69E-9878-B8DD3FB65791}"/>
          </ac:spMkLst>
        </pc:spChg>
      </pc:sldChg>
      <pc:sldChg chg="modNotes">
        <pc:chgData name="Anthony Gantt" userId="S::tony@ironwoodbc.com::7714a41e-3ddb-47ab-812f-31ebf7f24cc3" providerId="AD" clId="Web-{42EB5ECB-163D-2155-4BA0-1BAA5D4997F1}" dt="2022-12-14T16:50:18.714" v="112"/>
        <pc:sldMkLst>
          <pc:docMk/>
          <pc:sldMk cId="1682573873" sldId="378"/>
        </pc:sldMkLst>
      </pc:sldChg>
      <pc:sldChg chg="modNotes">
        <pc:chgData name="Anthony Gantt" userId="S::tony@ironwoodbc.com::7714a41e-3ddb-47ab-812f-31ebf7f24cc3" providerId="AD" clId="Web-{42EB5ECB-163D-2155-4BA0-1BAA5D4997F1}" dt="2022-12-14T16:16:16.936" v="1"/>
        <pc:sldMkLst>
          <pc:docMk/>
          <pc:sldMk cId="313036893" sldId="381"/>
        </pc:sldMkLst>
      </pc:sldChg>
      <pc:sldChg chg="modNotes">
        <pc:chgData name="Anthony Gantt" userId="S::tony@ironwoodbc.com::7714a41e-3ddb-47ab-812f-31ebf7f24cc3" providerId="AD" clId="Web-{42EB5ECB-163D-2155-4BA0-1BAA5D4997F1}" dt="2022-12-14T16:16:24.327" v="3"/>
        <pc:sldMkLst>
          <pc:docMk/>
          <pc:sldMk cId="2209174352" sldId="382"/>
        </pc:sldMkLst>
      </pc:sldChg>
      <pc:sldChg chg="modNotes">
        <pc:chgData name="Anthony Gantt" userId="S::tony@ironwoodbc.com::7714a41e-3ddb-47ab-812f-31ebf7f24cc3" providerId="AD" clId="Web-{42EB5ECB-163D-2155-4BA0-1BAA5D4997F1}" dt="2022-12-14T16:16:39.796" v="6"/>
        <pc:sldMkLst>
          <pc:docMk/>
          <pc:sldMk cId="847143015" sldId="383"/>
        </pc:sldMkLst>
      </pc:sldChg>
      <pc:sldChg chg="modNotes">
        <pc:chgData name="Anthony Gantt" userId="S::tony@ironwoodbc.com::7714a41e-3ddb-47ab-812f-31ebf7f24cc3" providerId="AD" clId="Web-{42EB5ECB-163D-2155-4BA0-1BAA5D4997F1}" dt="2022-12-14T16:16:29.827" v="4"/>
        <pc:sldMkLst>
          <pc:docMk/>
          <pc:sldMk cId="913393922" sldId="384"/>
        </pc:sldMkLst>
      </pc:sldChg>
      <pc:sldChg chg="modNotes">
        <pc:chgData name="Anthony Gantt" userId="S::tony@ironwoodbc.com::7714a41e-3ddb-47ab-812f-31ebf7f24cc3" providerId="AD" clId="Web-{42EB5ECB-163D-2155-4BA0-1BAA5D4997F1}" dt="2022-12-14T16:16:45.093" v="7"/>
        <pc:sldMkLst>
          <pc:docMk/>
          <pc:sldMk cId="3084580823" sldId="385"/>
        </pc:sldMkLst>
      </pc:sldChg>
      <pc:sldChg chg="modNotes">
        <pc:chgData name="Anthony Gantt" userId="S::tony@ironwoodbc.com::7714a41e-3ddb-47ab-812f-31ebf7f24cc3" providerId="AD" clId="Web-{42EB5ECB-163D-2155-4BA0-1BAA5D4997F1}" dt="2022-12-14T16:17:28.673" v="20"/>
        <pc:sldMkLst>
          <pc:docMk/>
          <pc:sldMk cId="2092671193" sldId="386"/>
        </pc:sldMkLst>
      </pc:sldChg>
      <pc:sldChg chg="modNotes">
        <pc:chgData name="Anthony Gantt" userId="S::tony@ironwoodbc.com::7714a41e-3ddb-47ab-812f-31ebf7f24cc3" providerId="AD" clId="Web-{42EB5ECB-163D-2155-4BA0-1BAA5D4997F1}" dt="2022-12-14T16:47:22.520" v="34"/>
        <pc:sldMkLst>
          <pc:docMk/>
          <pc:sldMk cId="1696419942" sldId="387"/>
        </pc:sldMkLst>
      </pc:sldChg>
      <pc:sldChg chg="modNotes">
        <pc:chgData name="Anthony Gantt" userId="S::tony@ironwoodbc.com::7714a41e-3ddb-47ab-812f-31ebf7f24cc3" providerId="AD" clId="Web-{42EB5ECB-163D-2155-4BA0-1BAA5D4997F1}" dt="2022-12-14T16:47:53.490" v="44"/>
        <pc:sldMkLst>
          <pc:docMk/>
          <pc:sldMk cId="2406952405" sldId="388"/>
        </pc:sldMkLst>
      </pc:sldChg>
    </pc:docChg>
  </pc:docChgLst>
  <pc:docChgLst>
    <pc:chgData name="Anthony Gantt" userId="S::tony@ironwoodbc.com::7714a41e-3ddb-47ab-812f-31ebf7f24cc3" providerId="AD" clId="Web-{7131FDB0-A6C9-43DF-B8C5-4EF44C317870}"/>
    <pc:docChg chg="modSld">
      <pc:chgData name="Anthony Gantt" userId="S::tony@ironwoodbc.com::7714a41e-3ddb-47ab-812f-31ebf7f24cc3" providerId="AD" clId="Web-{7131FDB0-A6C9-43DF-B8C5-4EF44C317870}" dt="2022-12-14T17:11:17.146" v="8" actId="20577"/>
      <pc:docMkLst>
        <pc:docMk/>
      </pc:docMkLst>
      <pc:sldChg chg="modSp">
        <pc:chgData name="Anthony Gantt" userId="S::tony@ironwoodbc.com::7714a41e-3ddb-47ab-812f-31ebf7f24cc3" providerId="AD" clId="Web-{7131FDB0-A6C9-43DF-B8C5-4EF44C317870}" dt="2022-12-14T17:11:17.146" v="8" actId="20577"/>
        <pc:sldMkLst>
          <pc:docMk/>
          <pc:sldMk cId="3600634777" sldId="309"/>
        </pc:sldMkLst>
        <pc:spChg chg="mod">
          <ac:chgData name="Anthony Gantt" userId="S::tony@ironwoodbc.com::7714a41e-3ddb-47ab-812f-31ebf7f24cc3" providerId="AD" clId="Web-{7131FDB0-A6C9-43DF-B8C5-4EF44C317870}" dt="2022-12-14T17:11:17.146" v="8" actId="20577"/>
          <ac:spMkLst>
            <pc:docMk/>
            <pc:sldMk cId="3600634777" sldId="309"/>
            <ac:spMk id="2" creationId="{F7A46707-097C-40F8-9407-BC96B5DE9871}"/>
          </ac:spMkLst>
        </pc:spChg>
      </pc:sldChg>
      <pc:sldChg chg="modSp">
        <pc:chgData name="Anthony Gantt" userId="S::tony@ironwoodbc.com::7714a41e-3ddb-47ab-812f-31ebf7f24cc3" providerId="AD" clId="Web-{7131FDB0-A6C9-43DF-B8C5-4EF44C317870}" dt="2022-12-14T17:11:01.645" v="6" actId="20577"/>
        <pc:sldMkLst>
          <pc:docMk/>
          <pc:sldMk cId="3586732694" sldId="337"/>
        </pc:sldMkLst>
        <pc:spChg chg="mod">
          <ac:chgData name="Anthony Gantt" userId="S::tony@ironwoodbc.com::7714a41e-3ddb-47ab-812f-31ebf7f24cc3" providerId="AD" clId="Web-{7131FDB0-A6C9-43DF-B8C5-4EF44C317870}" dt="2022-12-14T17:11:01.645" v="6" actId="20577"/>
          <ac:spMkLst>
            <pc:docMk/>
            <pc:sldMk cId="3586732694" sldId="337"/>
            <ac:spMk id="2" creationId="{BD89D128-1B66-42C4-92EC-D50E97BF7271}"/>
          </ac:spMkLst>
        </pc:spChg>
      </pc:sldChg>
      <pc:sldChg chg="modSp">
        <pc:chgData name="Anthony Gantt" userId="S::tony@ironwoodbc.com::7714a41e-3ddb-47ab-812f-31ebf7f24cc3" providerId="AD" clId="Web-{7131FDB0-A6C9-43DF-B8C5-4EF44C317870}" dt="2022-12-14T17:10:34.832" v="1" actId="20577"/>
        <pc:sldMkLst>
          <pc:docMk/>
          <pc:sldMk cId="1436289717" sldId="355"/>
        </pc:sldMkLst>
        <pc:spChg chg="mod">
          <ac:chgData name="Anthony Gantt" userId="S::tony@ironwoodbc.com::7714a41e-3ddb-47ab-812f-31ebf7f24cc3" providerId="AD" clId="Web-{7131FDB0-A6C9-43DF-B8C5-4EF44C317870}" dt="2022-12-14T17:10:34.832" v="1" actId="20577"/>
          <ac:spMkLst>
            <pc:docMk/>
            <pc:sldMk cId="1436289717" sldId="355"/>
            <ac:spMk id="2" creationId="{F7A46707-097C-40F8-9407-BC96B5DE9871}"/>
          </ac:spMkLst>
        </pc:spChg>
      </pc:sldChg>
    </pc:docChg>
  </pc:docChgLst>
  <pc:docChgLst>
    <pc:chgData name="Molly Escagne" userId="132f915f-314c-46ab-aaa4-c68c7404e111" providerId="ADAL" clId="{4713DE9F-1052-43E2-A160-23DE53B461AF}"/>
    <pc:docChg chg="modSld">
      <pc:chgData name="Molly Escagne" userId="132f915f-314c-46ab-aaa4-c68c7404e111" providerId="ADAL" clId="{4713DE9F-1052-43E2-A160-23DE53B461AF}" dt="2022-12-14T20:33:03.462" v="84" actId="1076"/>
      <pc:docMkLst>
        <pc:docMk/>
      </pc:docMkLst>
      <pc:sldChg chg="modNotesTx">
        <pc:chgData name="Molly Escagne" userId="132f915f-314c-46ab-aaa4-c68c7404e111" providerId="ADAL" clId="{4713DE9F-1052-43E2-A160-23DE53B461AF}" dt="2022-12-14T17:21:40.926" v="81" actId="20577"/>
        <pc:sldMkLst>
          <pc:docMk/>
          <pc:sldMk cId="0" sldId="277"/>
        </pc:sldMkLst>
      </pc:sldChg>
      <pc:sldChg chg="modSp mod">
        <pc:chgData name="Molly Escagne" userId="132f915f-314c-46ab-aaa4-c68c7404e111" providerId="ADAL" clId="{4713DE9F-1052-43E2-A160-23DE53B461AF}" dt="2022-12-14T20:33:03.462" v="84" actId="1076"/>
        <pc:sldMkLst>
          <pc:docMk/>
          <pc:sldMk cId="404513144" sldId="348"/>
        </pc:sldMkLst>
        <pc:picChg chg="mod">
          <ac:chgData name="Molly Escagne" userId="132f915f-314c-46ab-aaa4-c68c7404e111" providerId="ADAL" clId="{4713DE9F-1052-43E2-A160-23DE53B461AF}" dt="2022-12-14T20:33:03.462" v="84" actId="1076"/>
          <ac:picMkLst>
            <pc:docMk/>
            <pc:sldMk cId="404513144" sldId="348"/>
            <ac:picMk id="4" creationId="{47DE4A7F-0301-B035-92BD-9372A68145A2}"/>
          </ac:picMkLst>
        </pc:picChg>
      </pc:sldChg>
      <pc:sldChg chg="modSp mod">
        <pc:chgData name="Molly Escagne" userId="132f915f-314c-46ab-aaa4-c68c7404e111" providerId="ADAL" clId="{4713DE9F-1052-43E2-A160-23DE53B461AF}" dt="2022-12-14T17:53:16.078" v="83" actId="403"/>
        <pc:sldMkLst>
          <pc:docMk/>
          <pc:sldMk cId="1436289717" sldId="355"/>
        </pc:sldMkLst>
        <pc:spChg chg="mod">
          <ac:chgData name="Molly Escagne" userId="132f915f-314c-46ab-aaa4-c68c7404e111" providerId="ADAL" clId="{4713DE9F-1052-43E2-A160-23DE53B461AF}" dt="2022-12-14T17:53:16.078" v="83" actId="403"/>
          <ac:spMkLst>
            <pc:docMk/>
            <pc:sldMk cId="1436289717" sldId="355"/>
            <ac:spMk id="5" creationId="{F4BE6D3D-F012-B29E-34BF-E86DDFE39EB6}"/>
          </ac:spMkLst>
        </pc:spChg>
      </pc:sldChg>
      <pc:sldChg chg="modSp mod">
        <pc:chgData name="Molly Escagne" userId="132f915f-314c-46ab-aaa4-c68c7404e111" providerId="ADAL" clId="{4713DE9F-1052-43E2-A160-23DE53B461AF}" dt="2022-12-14T17:43:49.096" v="82" actId="113"/>
        <pc:sldMkLst>
          <pc:docMk/>
          <pc:sldMk cId="3084580823" sldId="385"/>
        </pc:sldMkLst>
        <pc:spChg chg="mod">
          <ac:chgData name="Molly Escagne" userId="132f915f-314c-46ab-aaa4-c68c7404e111" providerId="ADAL" clId="{4713DE9F-1052-43E2-A160-23DE53B461AF}" dt="2022-12-14T17:43:49.096" v="82" actId="113"/>
          <ac:spMkLst>
            <pc:docMk/>
            <pc:sldMk cId="3084580823" sldId="385"/>
            <ac:spMk id="6" creationId="{044E2238-B3BC-3724-3627-A55F9A1C197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4132CC03-2DDB-4BC6-BE8B-6B97E609D795}" type="datetimeFigureOut">
              <a:rPr lang="en-US" smtClean="0"/>
              <a:t>12/15/2022</a:t>
            </a:fld>
            <a:endParaRPr lang="en-US"/>
          </a:p>
        </p:txBody>
      </p:sp>
      <p:sp>
        <p:nvSpPr>
          <p:cNvPr id="4" name="Slide Image Placeholder 3"/>
          <p:cNvSpPr>
            <a:spLocks noGrp="1" noRot="1" noChangeAspect="1"/>
          </p:cNvSpPr>
          <p:nvPr>
            <p:ph type="sldImg" idx="2"/>
          </p:nvPr>
        </p:nvSpPr>
        <p:spPr>
          <a:xfrm>
            <a:off x="6829425" y="1285875"/>
            <a:ext cx="462915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440B460B-D1C9-4A11-8BEA-2E3E57EE8568}" type="slidenum">
              <a:rPr lang="en-US" smtClean="0"/>
              <a:t>‹#›</a:t>
            </a:fld>
            <a:endParaRPr lang="en-US"/>
          </a:p>
        </p:txBody>
      </p:sp>
    </p:spTree>
    <p:extLst>
      <p:ext uri="{BB962C8B-B14F-4D97-AF65-F5344CB8AC3E}">
        <p14:creationId xmlns:p14="http://schemas.microsoft.com/office/powerpoint/2010/main" val="417888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osha.gov/laws-regs/oshact/section5-duti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0"/>
              </a:spcAft>
            </a:pPr>
            <a:r>
              <a:rPr lang="en-US" sz="1200" b="1">
                <a:solidFill>
                  <a:srgbClr val="000000"/>
                </a:solidFill>
                <a:effectLst/>
                <a:latin typeface="Calibri"/>
                <a:ea typeface="Calibri" panose="020F0502020204030204" pitchFamily="34" charset="0"/>
                <a:cs typeface="Calibri"/>
              </a:rPr>
              <a:t>KLP</a:t>
            </a:r>
            <a:r>
              <a:rPr lang="en-US" sz="1200">
                <a:solidFill>
                  <a:srgbClr val="000000"/>
                </a:solidFill>
                <a:effectLst/>
                <a:latin typeface="Calibri"/>
                <a:ea typeface="Calibri" panose="020F0502020204030204" pitchFamily="34" charset="0"/>
                <a:cs typeface="Calibri"/>
              </a:rPr>
              <a:t>: You set the tone. If you believe safety is important, the audience will believe safety is important.</a:t>
            </a:r>
            <a:endParaRPr lang="en-US" sz="1200">
              <a:effectLst/>
              <a:latin typeface="Calibri"/>
              <a:ea typeface="Calibri" panose="020F0502020204030204" pitchFamily="34" charset="0"/>
              <a:cs typeface="Calibri"/>
            </a:endParaRPr>
          </a:p>
          <a:p>
            <a:pPr marL="0" marR="0" algn="just">
              <a:lnSpc>
                <a:spcPct val="107000"/>
              </a:lnSpc>
              <a:spcBef>
                <a:spcPts val="0"/>
              </a:spcBef>
              <a:spcAft>
                <a:spcPts val="0"/>
              </a:spcAft>
            </a:pPr>
            <a:r>
              <a:rPr lang="en-US" sz="1200">
                <a:solidFill>
                  <a:srgbClr val="000000"/>
                </a:solidFill>
                <a:effectLst/>
                <a:latin typeface="Calibri"/>
                <a:ea typeface="Calibri" panose="020F0502020204030204" pitchFamily="34" charset="0"/>
                <a:cs typeface="Calibri"/>
              </a:rPr>
              <a:t> </a:t>
            </a:r>
            <a:endParaRPr lang="en-US" sz="1200">
              <a:effectLst/>
              <a:latin typeface="Calibri"/>
              <a:ea typeface="Calibri" panose="020F0502020204030204" pitchFamily="34" charset="0"/>
              <a:cs typeface="Calibri"/>
            </a:endParaRPr>
          </a:p>
          <a:p>
            <a:pPr algn="just">
              <a:lnSpc>
                <a:spcPct val="107000"/>
              </a:lnSpc>
            </a:pPr>
            <a:r>
              <a:rPr lang="en-US" sz="1200">
                <a:solidFill>
                  <a:srgbClr val="000000"/>
                </a:solidFill>
                <a:effectLst/>
                <a:latin typeface="Calibri"/>
                <a:ea typeface="Calibri" panose="020F0502020204030204" pitchFamily="34" charset="0"/>
                <a:cs typeface="Calibri"/>
              </a:rPr>
              <a:t>The facilitator opens the session by welcoming everybody to the training and noting the monthly focus – </a:t>
            </a:r>
            <a:r>
              <a:rPr lang="en-US">
                <a:solidFill>
                  <a:srgbClr val="000000"/>
                </a:solidFill>
                <a:latin typeface="Calibri"/>
                <a:ea typeface="Calibri" panose="020F0502020204030204" pitchFamily="34" charset="0"/>
                <a:cs typeface="Calibri"/>
              </a:rPr>
              <a:t>Winter Weather Preparedness</a:t>
            </a:r>
            <a:endParaRPr lang="en-US" sz="1200">
              <a:effectLst/>
              <a:latin typeface="Calibri"/>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200">
                <a:solidFill>
                  <a:srgbClr val="000000"/>
                </a:solidFill>
                <a:effectLst/>
                <a:latin typeface="Calibri"/>
                <a:ea typeface="Calibri" panose="020F0502020204030204" pitchFamily="34" charset="0"/>
                <a:cs typeface="Calibri"/>
              </a:rPr>
              <a:t> </a:t>
            </a:r>
            <a:endParaRPr lang="en-US" sz="1200">
              <a:effectLst/>
              <a:latin typeface="Calibri"/>
              <a:ea typeface="Calibri" panose="020F0502020204030204" pitchFamily="34" charset="0"/>
              <a:cs typeface="Calibri"/>
            </a:endParaRPr>
          </a:p>
          <a:p>
            <a:pPr algn="just"/>
            <a:r>
              <a:rPr lang="en-US" sz="1200" b="1">
                <a:effectLst/>
                <a:latin typeface="Calibri"/>
                <a:ea typeface="Calibri" panose="020F0502020204030204" pitchFamily="34" charset="0"/>
                <a:cs typeface="Calibri"/>
              </a:rPr>
              <a:t>F:</a:t>
            </a:r>
            <a:r>
              <a:rPr lang="en-US" sz="1200">
                <a:effectLst/>
                <a:latin typeface="Calibri"/>
                <a:ea typeface="Calibri" panose="020F0502020204030204" pitchFamily="34" charset="0"/>
                <a:cs typeface="Calibri"/>
              </a:rPr>
              <a:t> Today’s task is to </a:t>
            </a:r>
            <a:r>
              <a:rPr lang="en-US">
                <a:latin typeface="Calibri"/>
                <a:ea typeface="Calibri" panose="020F0502020204030204" pitchFamily="34" charset="0"/>
                <a:cs typeface="Calibri"/>
              </a:rPr>
              <a:t>attend Winter Weather Preparedness training</a:t>
            </a:r>
            <a:r>
              <a:rPr lang="en-US" i="1">
                <a:latin typeface="Calibri"/>
                <a:ea typeface="Calibri" panose="020F0502020204030204" pitchFamily="34" charset="0"/>
                <a:cs typeface="Calibri"/>
              </a:rPr>
              <a:t>.</a:t>
            </a:r>
            <a:r>
              <a:rPr lang="en-US" sz="1200">
                <a:effectLst/>
                <a:latin typeface="Calibri"/>
                <a:ea typeface="Calibri" panose="020F0502020204030204" pitchFamily="34" charset="0"/>
                <a:cs typeface="Calibri"/>
              </a:rPr>
              <a:t> Cell phones should be turned off or silenced during this training. If you need to take a call, please go to </a:t>
            </a:r>
            <a:r>
              <a:rPr lang="en-US" sz="1200" u="sng">
                <a:effectLst/>
                <a:latin typeface="Calibri"/>
                <a:ea typeface="Calibri" panose="020F0502020204030204" pitchFamily="34" charset="0"/>
                <a:cs typeface="Calibri"/>
              </a:rPr>
              <a:t>(designated area)</a:t>
            </a:r>
            <a:r>
              <a:rPr lang="en-US" sz="1200">
                <a:effectLst/>
                <a:latin typeface="Calibri"/>
                <a:ea typeface="Calibri" panose="020F0502020204030204" pitchFamily="34" charset="0"/>
                <a:cs typeface="Calibri"/>
              </a:rPr>
              <a:t>, take the call and return as soon as possible. {Address any other important announcements or business now.}</a:t>
            </a:r>
            <a:r>
              <a:rPr lang="en-US">
                <a:latin typeface="Calibri"/>
                <a:ea typeface="Calibri" panose="020F0502020204030204" pitchFamily="34" charset="0"/>
                <a:cs typeface="Calibri"/>
              </a:rPr>
              <a:t> </a:t>
            </a:r>
            <a:endParaRPr lang="en-US" sz="1200">
              <a:effectLst/>
              <a:latin typeface="Calibri"/>
              <a:ea typeface="Calibri" panose="020F0502020204030204" pitchFamily="34" charset="0"/>
              <a:cs typeface="Calibri"/>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kern="1200" baseline="0">
              <a:solidFill>
                <a:schemeClr val="tx1"/>
              </a:solidFill>
              <a:effectLst/>
              <a:latin typeface="Calibri" pitchFamily="34"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a:t>
            </a:fld>
            <a:endParaRPr lang="en-US"/>
          </a:p>
        </p:txBody>
      </p:sp>
    </p:spTree>
    <p:extLst>
      <p:ext uri="{BB962C8B-B14F-4D97-AF65-F5344CB8AC3E}">
        <p14:creationId xmlns:p14="http://schemas.microsoft.com/office/powerpoint/2010/main" val="192624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a:solidFill>
                  <a:srgbClr val="202124"/>
                </a:solidFill>
                <a:effectLst/>
                <a:latin typeface="Roboto"/>
                <a:ea typeface="Roboto"/>
                <a:cs typeface="Roboto"/>
              </a:rPr>
              <a:t>F: </a:t>
            </a:r>
            <a:r>
              <a:rPr lang="en-US">
                <a:solidFill>
                  <a:srgbClr val="202124"/>
                </a:solidFill>
                <a:latin typeface="Roboto"/>
                <a:ea typeface="Roboto"/>
                <a:cs typeface="Roboto"/>
              </a:rPr>
              <a:t>Hypothermia late symptoms:</a:t>
            </a:r>
            <a:endParaRPr lang="en-US">
              <a:cs typeface="Calibri"/>
            </a:endParaRPr>
          </a:p>
          <a:p>
            <a:pPr marL="0" marR="0" lvl="0" indent="0" algn="l" defTabSz="914400">
              <a:lnSpc>
                <a:spcPct val="100000"/>
              </a:lnSpc>
              <a:spcBef>
                <a:spcPts val="0"/>
              </a:spcBef>
              <a:spcAft>
                <a:spcPts val="0"/>
              </a:spcAft>
              <a:buClrTx/>
              <a:buSzTx/>
              <a:buFontTx/>
              <a:buNone/>
              <a:tabLst/>
              <a:defRPr/>
            </a:pPr>
            <a:endParaRPr lang="en-US" b="1">
              <a:solidFill>
                <a:srgbClr val="202124"/>
              </a:solidFill>
              <a:latin typeface="Roboto"/>
              <a:ea typeface="Roboto"/>
              <a:cs typeface="Roboto"/>
            </a:endParaRPr>
          </a:p>
          <a:p>
            <a:pPr marL="285750" indent="-285750">
              <a:lnSpc>
                <a:spcPct val="90000"/>
              </a:lnSpc>
              <a:spcBef>
                <a:spcPts val="1125"/>
              </a:spcBef>
              <a:buFont typeface="Arial"/>
              <a:buChar char="•"/>
              <a:defRPr/>
            </a:pPr>
            <a:r>
              <a:rPr lang="en-US" b="1"/>
              <a:t>No Shivering</a:t>
            </a:r>
            <a:endParaRPr lang="en-US"/>
          </a:p>
          <a:p>
            <a:pPr marL="285750" indent="-285750">
              <a:lnSpc>
                <a:spcPct val="90000"/>
              </a:lnSpc>
              <a:spcBef>
                <a:spcPts val="1125"/>
              </a:spcBef>
              <a:buFont typeface="Arial"/>
              <a:buChar char="•"/>
              <a:defRPr/>
            </a:pPr>
            <a:r>
              <a:rPr lang="en-US" b="1"/>
              <a:t>Blue skin</a:t>
            </a:r>
            <a:endParaRPr lang="en-US"/>
          </a:p>
          <a:p>
            <a:pPr marL="285750" indent="-285750">
              <a:lnSpc>
                <a:spcPct val="90000"/>
              </a:lnSpc>
              <a:spcBef>
                <a:spcPts val="1125"/>
              </a:spcBef>
              <a:buFont typeface="Arial"/>
              <a:buChar char="•"/>
              <a:defRPr/>
            </a:pPr>
            <a:r>
              <a:rPr lang="en-US" b="1"/>
              <a:t>Dilated pupils</a:t>
            </a:r>
            <a:endParaRPr lang="en-US"/>
          </a:p>
          <a:p>
            <a:pPr marL="285750" indent="-285750">
              <a:lnSpc>
                <a:spcPct val="90000"/>
              </a:lnSpc>
              <a:spcBef>
                <a:spcPts val="1125"/>
              </a:spcBef>
              <a:buFont typeface="Arial"/>
              <a:buChar char="•"/>
              <a:defRPr/>
            </a:pPr>
            <a:r>
              <a:rPr lang="en-US" b="1"/>
              <a:t>Slow pulse and breathing</a:t>
            </a:r>
            <a:endParaRPr lang="en-US"/>
          </a:p>
          <a:p>
            <a:pPr marL="285750" indent="-285750">
              <a:lnSpc>
                <a:spcPct val="90000"/>
              </a:lnSpc>
              <a:spcBef>
                <a:spcPts val="1125"/>
              </a:spcBef>
              <a:buFont typeface="Arial"/>
              <a:buChar char="•"/>
              <a:defRPr/>
            </a:pPr>
            <a:r>
              <a:rPr lang="en-US" b="1"/>
              <a:t>Loss of consciousness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u="none" strike="noStrike" kern="1200" cap="none" spc="0" normalizeH="0" baseline="0" noProof="0">
              <a:ln>
                <a:noFill/>
              </a:ln>
              <a:solidFill>
                <a:prstClr val="black"/>
              </a:solidFill>
              <a:effectLst/>
              <a:uLnTx/>
              <a:uFillTx/>
              <a:latin typeface="Calibri" panose="020F0502020204030204"/>
              <a:ea typeface="Tahoma" panose="020B0604030504040204" pitchFamily="34" charset="0"/>
              <a:cs typeface="Calibri" panose="020F0502020204030204"/>
            </a:endParaRPr>
          </a:p>
          <a:p>
            <a:pPr>
              <a:defRPr/>
            </a:pPr>
            <a:endParaRPr lang="en-US" b="1">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10</a:t>
            </a:fld>
            <a:endParaRPr lang="en-US"/>
          </a:p>
        </p:txBody>
      </p:sp>
    </p:spTree>
    <p:extLst>
      <p:ext uri="{BB962C8B-B14F-4D97-AF65-F5344CB8AC3E}">
        <p14:creationId xmlns:p14="http://schemas.microsoft.com/office/powerpoint/2010/main" val="686243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a:solidFill>
                  <a:srgbClr val="202124"/>
                </a:solidFill>
                <a:effectLst/>
                <a:latin typeface="Roboto"/>
                <a:ea typeface="Roboto"/>
                <a:cs typeface="Roboto"/>
              </a:rPr>
              <a:t>F: </a:t>
            </a:r>
            <a:r>
              <a:rPr lang="en-US">
                <a:solidFill>
                  <a:srgbClr val="202124"/>
                </a:solidFill>
                <a:latin typeface="Roboto"/>
                <a:ea typeface="Roboto"/>
                <a:cs typeface="Roboto"/>
              </a:rPr>
              <a:t>Frostbite</a:t>
            </a:r>
            <a:r>
              <a:rPr lang="en-US" b="1">
                <a:solidFill>
                  <a:srgbClr val="202124"/>
                </a:solidFill>
                <a:latin typeface="Roboto"/>
                <a:ea typeface="Roboto"/>
                <a:cs typeface="Roboto"/>
              </a:rPr>
              <a:t>: </a:t>
            </a:r>
            <a:r>
              <a:rPr lang="en-US"/>
              <a:t>An injury to the body that is caused by freezing, which most often affects the nose, ears, cheeks, chin, fingers, or toes.</a:t>
            </a:r>
          </a:p>
          <a:p>
            <a:pPr>
              <a:defRPr/>
            </a:pPr>
            <a:endParaRPr lang="en-US" b="1">
              <a:solidFill>
                <a:srgbClr val="202124"/>
              </a:solidFill>
              <a:latin typeface="Roboto"/>
              <a:ea typeface="Roboto"/>
              <a:cs typeface="Roboto"/>
            </a:endParaRPr>
          </a:p>
          <a:p>
            <a:pPr marL="0" marR="0" lvl="0" indent="0" algn="l" defTabSz="914400">
              <a:lnSpc>
                <a:spcPct val="100000"/>
              </a:lnSpc>
              <a:spcBef>
                <a:spcPts val="0"/>
              </a:spcBef>
              <a:spcAft>
                <a:spcPts val="0"/>
              </a:spcAft>
              <a:buClrTx/>
              <a:buSzTx/>
              <a:buFontTx/>
              <a:buNone/>
              <a:tabLst/>
              <a:defRPr/>
            </a:pPr>
            <a:endParaRPr lang="en-US" b="1">
              <a:solidFill>
                <a:srgbClr val="202124"/>
              </a:solidFill>
              <a:latin typeface="Roboto"/>
              <a:ea typeface="Roboto"/>
              <a:cs typeface="Roboto"/>
            </a:endParaRPr>
          </a:p>
          <a:p>
            <a:pPr>
              <a:defRPr/>
            </a:pPr>
            <a:endParaRPr lang="en-US" sz="1200" b="0" i="0" u="none" strike="noStrike" kern="1200" cap="none" spc="0" normalizeH="0" baseline="0" noProof="0">
              <a:ln>
                <a:noFill/>
              </a:ln>
              <a:solidFill>
                <a:prstClr val="black"/>
              </a:solidFill>
              <a:effectLst/>
              <a:uLnTx/>
              <a:uFillTx/>
              <a:latin typeface="Calibri" panose="020F0502020204030204"/>
              <a:ea typeface="Tahoma" panose="020B0604030504040204" pitchFamily="34" charset="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a:defRPr/>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11</a:t>
            </a:fld>
            <a:endParaRPr lang="en-US"/>
          </a:p>
        </p:txBody>
      </p:sp>
    </p:spTree>
    <p:extLst>
      <p:ext uri="{BB962C8B-B14F-4D97-AF65-F5344CB8AC3E}">
        <p14:creationId xmlns:p14="http://schemas.microsoft.com/office/powerpoint/2010/main" val="935768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a:solidFill>
                  <a:srgbClr val="202124"/>
                </a:solidFill>
                <a:effectLst/>
                <a:latin typeface="Roboto"/>
                <a:ea typeface="Roboto"/>
                <a:cs typeface="Roboto"/>
              </a:rPr>
              <a:t>F: </a:t>
            </a:r>
            <a:r>
              <a:rPr lang="en-US">
                <a:solidFill>
                  <a:srgbClr val="202124"/>
                </a:solidFill>
                <a:latin typeface="Roboto"/>
                <a:ea typeface="Roboto"/>
                <a:cs typeface="Roboto"/>
              </a:rPr>
              <a:t>Symptoms of Frostbite:</a:t>
            </a:r>
            <a:endParaRPr lang="en-US">
              <a:cs typeface="Calibri"/>
            </a:endParaRPr>
          </a:p>
          <a:p>
            <a:pPr marL="0" marR="0" lvl="0" indent="0" algn="l" defTabSz="914400">
              <a:lnSpc>
                <a:spcPct val="100000"/>
              </a:lnSpc>
              <a:spcBef>
                <a:spcPts val="0"/>
              </a:spcBef>
              <a:spcAft>
                <a:spcPts val="0"/>
              </a:spcAft>
              <a:buClrTx/>
              <a:buSzTx/>
              <a:buFontTx/>
              <a:buNone/>
              <a:tabLst/>
              <a:defRPr/>
            </a:pPr>
            <a:endParaRPr lang="en-US" b="1">
              <a:solidFill>
                <a:srgbClr val="202124"/>
              </a:solidFill>
              <a:latin typeface="Roboto"/>
              <a:ea typeface="Roboto"/>
              <a:cs typeface="Roboto"/>
            </a:endParaRPr>
          </a:p>
          <a:p>
            <a:pPr marL="285750" indent="-285750">
              <a:lnSpc>
                <a:spcPct val="90000"/>
              </a:lnSpc>
              <a:spcBef>
                <a:spcPts val="1125"/>
              </a:spcBef>
              <a:buFont typeface="Arial"/>
              <a:buChar char="•"/>
              <a:defRPr/>
            </a:pPr>
            <a:r>
              <a:rPr lang="en-US" b="1"/>
              <a:t>Reduced blood flow</a:t>
            </a:r>
            <a:endParaRPr lang="en-US"/>
          </a:p>
          <a:p>
            <a:pPr marL="285750" indent="-285750">
              <a:lnSpc>
                <a:spcPct val="90000"/>
              </a:lnSpc>
              <a:spcBef>
                <a:spcPts val="1125"/>
              </a:spcBef>
              <a:buFont typeface="Arial"/>
              <a:buChar char="•"/>
              <a:defRPr/>
            </a:pPr>
            <a:r>
              <a:rPr lang="en-US" b="1"/>
              <a:t>Numbness</a:t>
            </a:r>
            <a:endParaRPr lang="en-US"/>
          </a:p>
          <a:p>
            <a:pPr marL="285750" indent="-285750">
              <a:lnSpc>
                <a:spcPct val="90000"/>
              </a:lnSpc>
              <a:spcBef>
                <a:spcPts val="1125"/>
              </a:spcBef>
              <a:buFont typeface="Arial"/>
              <a:buChar char="•"/>
              <a:defRPr/>
            </a:pPr>
            <a:r>
              <a:rPr lang="en-US" b="1"/>
              <a:t>Aching</a:t>
            </a:r>
            <a:endParaRPr lang="en-US"/>
          </a:p>
          <a:p>
            <a:pPr marL="285750" indent="-285750">
              <a:lnSpc>
                <a:spcPct val="90000"/>
              </a:lnSpc>
              <a:spcBef>
                <a:spcPts val="1125"/>
              </a:spcBef>
              <a:buFont typeface="Arial"/>
              <a:buChar char="•"/>
              <a:defRPr/>
            </a:pPr>
            <a:r>
              <a:rPr lang="en-US" b="1"/>
              <a:t>Tingling or stinging</a:t>
            </a:r>
            <a:endParaRPr lang="en-US"/>
          </a:p>
          <a:p>
            <a:pPr marL="285750" indent="-285750">
              <a:lnSpc>
                <a:spcPct val="90000"/>
              </a:lnSpc>
              <a:spcBef>
                <a:spcPts val="1125"/>
              </a:spcBef>
              <a:buFont typeface="Arial"/>
              <a:buChar char="•"/>
              <a:defRPr/>
            </a:pPr>
            <a:r>
              <a:rPr lang="en-US" b="1"/>
              <a:t>Bluish or pale</a:t>
            </a:r>
            <a:endParaRPr lang="en-US"/>
          </a:p>
          <a:p>
            <a:pPr marL="285750" indent="-285750">
              <a:lnSpc>
                <a:spcPct val="90000"/>
              </a:lnSpc>
              <a:spcBef>
                <a:spcPts val="1125"/>
              </a:spcBef>
              <a:buFont typeface="Arial"/>
              <a:buChar char="•"/>
              <a:defRPr/>
            </a:pPr>
            <a:endParaRPr lang="en-US"/>
          </a:p>
          <a:p>
            <a:pPr>
              <a:defRPr/>
            </a:pPr>
            <a:endParaRPr lang="en-US" sz="1200" b="0" i="0" u="none" strike="noStrike" kern="1200" cap="none" spc="0" normalizeH="0" baseline="0" noProof="0">
              <a:ln>
                <a:noFill/>
              </a:ln>
              <a:solidFill>
                <a:prstClr val="black"/>
              </a:solidFill>
              <a:effectLst/>
              <a:uLnTx/>
              <a:uFillTx/>
              <a:latin typeface="Calibri" panose="020F0502020204030204"/>
              <a:ea typeface="Tahoma" panose="020B0604030504040204" pitchFamily="34" charset="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a:defRPr/>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12</a:t>
            </a:fld>
            <a:endParaRPr lang="en-US"/>
          </a:p>
        </p:txBody>
      </p:sp>
    </p:spTree>
    <p:extLst>
      <p:ext uri="{BB962C8B-B14F-4D97-AF65-F5344CB8AC3E}">
        <p14:creationId xmlns:p14="http://schemas.microsoft.com/office/powerpoint/2010/main" val="1207231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a:solidFill>
                  <a:srgbClr val="202124"/>
                </a:solidFill>
                <a:effectLst/>
                <a:latin typeface="Roboto"/>
                <a:ea typeface="Roboto"/>
                <a:cs typeface="Roboto"/>
              </a:rPr>
              <a:t>F: </a:t>
            </a:r>
            <a:r>
              <a:rPr lang="en-US">
                <a:solidFill>
                  <a:srgbClr val="202124"/>
                </a:solidFill>
                <a:latin typeface="Roboto"/>
                <a:ea typeface="Roboto"/>
                <a:cs typeface="Roboto"/>
              </a:rPr>
              <a:t>Trench Foot:</a:t>
            </a:r>
            <a:r>
              <a:rPr lang="en-US" b="1">
                <a:solidFill>
                  <a:srgbClr val="202124"/>
                </a:solidFill>
                <a:latin typeface="Roboto"/>
                <a:ea typeface="Roboto"/>
                <a:cs typeface="Roboto"/>
              </a:rPr>
              <a:t> </a:t>
            </a:r>
            <a:r>
              <a:rPr lang="en-US"/>
              <a:t>An injury of the feet resulting from prolonged exposure to wet and cold conditions that can occur at temperatures as high as 60 degrees if the feet are constantly wet.</a:t>
            </a:r>
          </a:p>
          <a:p>
            <a:pPr>
              <a:defRPr/>
            </a:pPr>
            <a:endParaRPr lang="en-US" sz="1200" i="0" u="none" strike="noStrike" kern="1200" cap="none" spc="0" normalizeH="0" baseline="0" noProof="0">
              <a:ln>
                <a:noFill/>
              </a:ln>
              <a:solidFill>
                <a:srgbClr val="000000"/>
              </a:solidFill>
              <a:effectLst/>
              <a:uLnTx/>
              <a:uFillTx/>
              <a:latin typeface="Calibri" panose="020F0502020204030204"/>
              <a:ea typeface="Roboto"/>
              <a:cs typeface="Calibri" panose="020F0502020204030204"/>
            </a:endParaRPr>
          </a:p>
          <a:p>
            <a:pPr>
              <a:defRPr/>
            </a:pPr>
            <a:r>
              <a:rPr lang="en-US">
                <a:solidFill>
                  <a:srgbClr val="000000"/>
                </a:solidFill>
                <a:latin typeface="Calibri" panose="020F0502020204030204"/>
                <a:ea typeface="Roboto"/>
                <a:cs typeface="Calibri" panose="020F0502020204030204"/>
              </a:rPr>
              <a:t>F: Here are a few pictures of what mild and severe Trench Foot Looks like.  </a:t>
            </a:r>
          </a:p>
          <a:p>
            <a:pPr>
              <a:defRPr/>
            </a:pPr>
            <a:endParaRPr lang="en-US" sz="1200" i="0" u="none" strike="noStrike" kern="1200" cap="none" spc="0" normalizeH="0" baseline="0" noProof="0">
              <a:ln>
                <a:noFill/>
              </a:ln>
              <a:solidFill>
                <a:srgbClr val="000000"/>
              </a:solidFill>
              <a:effectLst/>
              <a:uLnTx/>
              <a:uFillTx/>
              <a:latin typeface="Calibri" panose="020F0502020204030204"/>
              <a:ea typeface="Roboto"/>
              <a:cs typeface="Calibri" panose="020F0502020204030204"/>
            </a:endParaRPr>
          </a:p>
          <a:p>
            <a:pPr>
              <a:defRPr/>
            </a:pPr>
            <a:r>
              <a:rPr lang="en-US">
                <a:solidFill>
                  <a:srgbClr val="000000"/>
                </a:solidFill>
                <a:latin typeface="Calibri" panose="020F0502020204030204"/>
                <a:ea typeface="Roboto"/>
                <a:cs typeface="Calibri" panose="020F0502020204030204"/>
              </a:rPr>
              <a:t>F: Trench Foot is also known as </a:t>
            </a:r>
            <a:r>
              <a:rPr lang="en-US" b="1">
                <a:solidFill>
                  <a:srgbClr val="000000"/>
                </a:solidFill>
                <a:latin typeface="Calibri" panose="020F0502020204030204"/>
                <a:ea typeface="Roboto"/>
                <a:cs typeface="Calibri" panose="020F0502020204030204"/>
              </a:rPr>
              <a:t>Immersion Foot</a:t>
            </a:r>
            <a:endParaRPr lang="en-US" sz="1200" b="1" i="0" u="none" strike="noStrike" kern="1200" cap="none" spc="0" normalizeH="0" baseline="0" noProof="0">
              <a:ln>
                <a:noFill/>
              </a:ln>
              <a:solidFill>
                <a:srgbClr val="000000"/>
              </a:solidFill>
              <a:effectLst/>
              <a:uLnTx/>
              <a:uFillTx/>
              <a:latin typeface="Calibri" panose="020F0502020204030204"/>
              <a:ea typeface="Roboto"/>
              <a:cs typeface="Calibri" panose="020F0502020204030204"/>
            </a:endParaRPr>
          </a:p>
          <a:p>
            <a:pPr>
              <a:defRPr/>
            </a:pPr>
            <a:endParaRPr lang="en-US" b="1">
              <a:solidFill>
                <a:srgbClr val="202124"/>
              </a:solidFill>
              <a:latin typeface="Roboto"/>
              <a:ea typeface="Roboto"/>
              <a:cs typeface="Roboto"/>
            </a:endParaRPr>
          </a:p>
          <a:p>
            <a:pPr>
              <a:defRPr/>
            </a:pPr>
            <a:endParaRPr lang="en-US" b="1">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13</a:t>
            </a:fld>
            <a:endParaRPr lang="en-US"/>
          </a:p>
        </p:txBody>
      </p:sp>
    </p:spTree>
    <p:extLst>
      <p:ext uri="{BB962C8B-B14F-4D97-AF65-F5344CB8AC3E}">
        <p14:creationId xmlns:p14="http://schemas.microsoft.com/office/powerpoint/2010/main" val="268118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a:solidFill>
                  <a:srgbClr val="202124"/>
                </a:solidFill>
                <a:effectLst/>
                <a:latin typeface="Roboto"/>
                <a:ea typeface="Roboto"/>
                <a:cs typeface="Roboto"/>
              </a:rPr>
              <a:t>F: </a:t>
            </a:r>
            <a:r>
              <a:rPr lang="en-US">
                <a:solidFill>
                  <a:srgbClr val="202124"/>
                </a:solidFill>
                <a:latin typeface="Roboto"/>
                <a:ea typeface="Roboto"/>
                <a:cs typeface="Roboto"/>
              </a:rPr>
              <a:t>Trench Foot Symptoms:</a:t>
            </a:r>
            <a:endParaRPr lang="en-US" sz="1200" b="0" i="0" u="none" strike="noStrike" kern="1200" cap="none" spc="0" normalizeH="0" baseline="0" noProof="0">
              <a:ln>
                <a:noFill/>
              </a:ln>
              <a:solidFill>
                <a:prstClr val="black"/>
              </a:solidFill>
              <a:effectLst/>
              <a:uLnTx/>
              <a:uFillTx/>
              <a:latin typeface="Calibri"/>
              <a:ea typeface="Tahoma" panose="020B060403050404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indent="-285750">
              <a:lnSpc>
                <a:spcPct val="90000"/>
              </a:lnSpc>
              <a:spcBef>
                <a:spcPts val="1125"/>
              </a:spcBef>
              <a:buFont typeface="Arial"/>
              <a:buChar char="•"/>
              <a:defRPr/>
            </a:pPr>
            <a:r>
              <a:rPr lang="en-US" b="1"/>
              <a:t>Reddening of skin</a:t>
            </a:r>
            <a:endParaRPr lang="en-US"/>
          </a:p>
          <a:p>
            <a:pPr marL="285750" indent="-285750">
              <a:lnSpc>
                <a:spcPct val="90000"/>
              </a:lnSpc>
              <a:spcBef>
                <a:spcPts val="1125"/>
              </a:spcBef>
              <a:buFont typeface="Arial"/>
              <a:buChar char="•"/>
              <a:defRPr/>
            </a:pPr>
            <a:r>
              <a:rPr lang="en-US" b="1"/>
              <a:t>Leg Cramps</a:t>
            </a:r>
            <a:endParaRPr lang="en-US"/>
          </a:p>
          <a:p>
            <a:pPr marL="285750" indent="-285750">
              <a:lnSpc>
                <a:spcPct val="90000"/>
              </a:lnSpc>
              <a:spcBef>
                <a:spcPts val="1125"/>
              </a:spcBef>
              <a:buFont typeface="Arial"/>
              <a:buChar char="•"/>
              <a:defRPr/>
            </a:pPr>
            <a:r>
              <a:rPr lang="en-US" b="1"/>
              <a:t>Swelling</a:t>
            </a:r>
            <a:endParaRPr lang="en-US"/>
          </a:p>
          <a:p>
            <a:pPr marL="285750" indent="-285750">
              <a:lnSpc>
                <a:spcPct val="90000"/>
              </a:lnSpc>
              <a:spcBef>
                <a:spcPts val="1125"/>
              </a:spcBef>
              <a:buFont typeface="Arial"/>
              <a:buChar char="•"/>
              <a:defRPr/>
            </a:pPr>
            <a:r>
              <a:rPr lang="en-US" b="1"/>
              <a:t>Blisters/Ulcers</a:t>
            </a:r>
            <a:endParaRPr lang="en-US"/>
          </a:p>
          <a:p>
            <a:pPr marL="285750" indent="-285750">
              <a:lnSpc>
                <a:spcPct val="90000"/>
              </a:lnSpc>
              <a:spcBef>
                <a:spcPts val="1125"/>
              </a:spcBef>
              <a:buFont typeface="Arial"/>
              <a:buChar char="•"/>
              <a:defRPr/>
            </a:pPr>
            <a:r>
              <a:rPr lang="en-US" b="1"/>
              <a:t>Bleeding Under Skin</a:t>
            </a:r>
            <a:endParaRPr lang="en-US"/>
          </a:p>
          <a:p>
            <a:pPr marL="285750" marR="0" lvl="0" indent="-285750" algn="l" defTabSz="914400">
              <a:lnSpc>
                <a:spcPct val="90000"/>
              </a:lnSpc>
              <a:spcBef>
                <a:spcPts val="1125"/>
              </a:spcBef>
              <a:spcAft>
                <a:spcPts val="0"/>
              </a:spcAft>
              <a:buClrTx/>
              <a:buSzTx/>
              <a:buFont typeface="Arial"/>
              <a:buChar char="•"/>
              <a:tabLst/>
              <a:defRPr/>
            </a:pPr>
            <a:r>
              <a:rPr lang="en-US" b="1"/>
              <a:t>Gangrene</a:t>
            </a:r>
          </a:p>
          <a:p>
            <a:pPr>
              <a:lnSpc>
                <a:spcPct val="90000"/>
              </a:lnSpc>
              <a:spcBef>
                <a:spcPts val="1125"/>
              </a:spcBef>
              <a:defRPr/>
            </a:pPr>
            <a:endParaRPr lang="en-US" b="1">
              <a:cs typeface="Calibri"/>
            </a:endParaRPr>
          </a:p>
          <a:p>
            <a:pPr>
              <a:lnSpc>
                <a:spcPct val="90000"/>
              </a:lnSpc>
              <a:spcBef>
                <a:spcPts val="1125"/>
              </a:spcBef>
              <a:defRPr/>
            </a:pPr>
            <a:r>
              <a:rPr lang="en-US"/>
              <a:t>F: Protect your feet — clean and dry your feet; wear clean, dry socks; and soak affected feet in warm water for 5 minutes. It’s also recommended to elevate bare feet when sleeping. Seek medical attention right away if you suspect someone has trench foot.</a:t>
            </a:r>
            <a:endParaRPr lang="en-US">
              <a:cs typeface="Calibri"/>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14</a:t>
            </a:fld>
            <a:endParaRPr lang="en-US"/>
          </a:p>
        </p:txBody>
      </p:sp>
    </p:spTree>
    <p:extLst>
      <p:ext uri="{BB962C8B-B14F-4D97-AF65-F5344CB8AC3E}">
        <p14:creationId xmlns:p14="http://schemas.microsoft.com/office/powerpoint/2010/main" val="4217260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a:solidFill>
                  <a:srgbClr val="202124"/>
                </a:solidFill>
                <a:effectLst/>
                <a:latin typeface="Roboto"/>
                <a:ea typeface="Roboto"/>
                <a:cs typeface="Roboto"/>
              </a:rPr>
              <a:t>F: </a:t>
            </a:r>
            <a:r>
              <a:rPr lang="en-US">
                <a:solidFill>
                  <a:srgbClr val="202124"/>
                </a:solidFill>
                <a:latin typeface="Roboto"/>
                <a:ea typeface="Roboto"/>
                <a:cs typeface="Roboto"/>
              </a:rPr>
              <a:t>Chilblains: </a:t>
            </a:r>
            <a:r>
              <a:rPr lang="en-US"/>
              <a:t>Ulcers formed by damaged small blood vessels in the skin, caused by the repeated exposure of skin to temperatures just above freezing to as high as 60 degrees.</a:t>
            </a:r>
            <a:endParaRPr lang="en-US">
              <a:solidFill>
                <a:srgbClr val="202124"/>
              </a:solidFill>
              <a:latin typeface="Roboto"/>
              <a:ea typeface="Roboto"/>
              <a:cs typeface="Roboto"/>
            </a:endParaRPr>
          </a:p>
          <a:p>
            <a:pPr marL="0" marR="0" lvl="0" indent="0" algn="l" defTabSz="914400">
              <a:lnSpc>
                <a:spcPct val="100000"/>
              </a:lnSpc>
              <a:spcBef>
                <a:spcPts val="0"/>
              </a:spcBef>
              <a:spcAft>
                <a:spcPts val="0"/>
              </a:spcAft>
              <a:buClrTx/>
              <a:buSzTx/>
              <a:buFontTx/>
              <a:buNone/>
              <a:tabLst/>
              <a:defRPr/>
            </a:pPr>
            <a:endParaRPr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a:defRPr/>
            </a:pPr>
            <a:endParaRPr lang="en-US">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15</a:t>
            </a:fld>
            <a:endParaRPr lang="en-US"/>
          </a:p>
        </p:txBody>
      </p:sp>
    </p:spTree>
    <p:extLst>
      <p:ext uri="{BB962C8B-B14F-4D97-AF65-F5344CB8AC3E}">
        <p14:creationId xmlns:p14="http://schemas.microsoft.com/office/powerpoint/2010/main" val="1377240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a:solidFill>
                  <a:srgbClr val="202124"/>
                </a:solidFill>
                <a:effectLst/>
                <a:latin typeface="Roboto"/>
                <a:ea typeface="Roboto"/>
                <a:cs typeface="Roboto"/>
              </a:rPr>
              <a:t>F: </a:t>
            </a:r>
            <a:r>
              <a:rPr lang="en-US">
                <a:solidFill>
                  <a:srgbClr val="202124"/>
                </a:solidFill>
                <a:latin typeface="Roboto"/>
                <a:ea typeface="Roboto"/>
                <a:cs typeface="Roboto"/>
              </a:rPr>
              <a:t>Chilblain Symptoms</a:t>
            </a:r>
            <a:endParaRPr lang="en-US" sz="1200" i="0" u="none" strike="noStrike" kern="1200" cap="none" spc="0" normalizeH="0" baseline="0" noProof="0">
              <a:ln>
                <a:noFill/>
              </a:ln>
              <a:solidFill>
                <a:prstClr val="black"/>
              </a:solidFill>
              <a:effectLst/>
              <a:uLnTx/>
              <a:uFillTx/>
              <a:latin typeface="Calibri"/>
              <a:ea typeface="Tahoma" panose="020B060403050404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indent="-285750">
              <a:lnSpc>
                <a:spcPct val="90000"/>
              </a:lnSpc>
              <a:spcBef>
                <a:spcPts val="1125"/>
              </a:spcBef>
              <a:buFont typeface="Arial"/>
              <a:buChar char="•"/>
              <a:defRPr/>
            </a:pPr>
            <a:r>
              <a:rPr lang="en-US" b="1"/>
              <a:t>Redness</a:t>
            </a:r>
            <a:endParaRPr lang="en-US"/>
          </a:p>
          <a:p>
            <a:pPr marL="285750" indent="-285750">
              <a:lnSpc>
                <a:spcPct val="90000"/>
              </a:lnSpc>
              <a:spcBef>
                <a:spcPts val="1125"/>
              </a:spcBef>
              <a:buFont typeface="Arial"/>
              <a:buChar char="•"/>
              <a:defRPr/>
            </a:pPr>
            <a:r>
              <a:rPr lang="en-US" b="1"/>
              <a:t>Itching</a:t>
            </a:r>
            <a:endParaRPr lang="en-US"/>
          </a:p>
          <a:p>
            <a:pPr marL="285750" indent="-285750">
              <a:lnSpc>
                <a:spcPct val="90000"/>
              </a:lnSpc>
              <a:spcBef>
                <a:spcPts val="1125"/>
              </a:spcBef>
              <a:buFont typeface="Arial"/>
              <a:buChar char="•"/>
              <a:defRPr/>
            </a:pPr>
            <a:r>
              <a:rPr lang="en-US" b="1"/>
              <a:t>Blistering</a:t>
            </a:r>
            <a:endParaRPr lang="en-US"/>
          </a:p>
          <a:p>
            <a:pPr marL="285750" indent="-285750">
              <a:lnSpc>
                <a:spcPct val="90000"/>
              </a:lnSpc>
              <a:spcBef>
                <a:spcPts val="1125"/>
              </a:spcBef>
              <a:buFont typeface="Arial"/>
              <a:buChar char="•"/>
              <a:defRPr/>
            </a:pPr>
            <a:r>
              <a:rPr lang="en-US" b="1"/>
              <a:t>Inflammation</a:t>
            </a:r>
            <a:endParaRPr lang="en-US"/>
          </a:p>
          <a:p>
            <a:pPr marL="285750" indent="-285750">
              <a:lnSpc>
                <a:spcPct val="90000"/>
              </a:lnSpc>
              <a:spcBef>
                <a:spcPts val="1125"/>
              </a:spcBef>
              <a:buFont typeface="Arial"/>
              <a:buChar char="•"/>
              <a:defRPr/>
            </a:pPr>
            <a:r>
              <a:rPr lang="en-US" b="1"/>
              <a:t>Possible Ulceration</a:t>
            </a:r>
            <a:endParaRPr lang="en-US"/>
          </a:p>
          <a:p>
            <a:pPr marL="0" marR="0" lvl="0" indent="0" algn="l" defTabSz="914400">
              <a:lnSpc>
                <a:spcPct val="100000"/>
              </a:lnSpc>
              <a:spcBef>
                <a:spcPts val="0"/>
              </a:spcBef>
              <a:spcAft>
                <a:spcPts val="0"/>
              </a:spcAft>
              <a:buClrTx/>
              <a:buSzTx/>
              <a:buFontTx/>
              <a:buNone/>
              <a:tabLst/>
              <a:defRPr/>
            </a:pPr>
            <a:endParaRPr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16</a:t>
            </a:fld>
            <a:endParaRPr lang="en-US"/>
          </a:p>
        </p:txBody>
      </p:sp>
    </p:spTree>
    <p:extLst>
      <p:ext uri="{BB962C8B-B14F-4D97-AF65-F5344CB8AC3E}">
        <p14:creationId xmlns:p14="http://schemas.microsoft.com/office/powerpoint/2010/main" val="2473844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1"/>
              <a:t>F: </a:t>
            </a:r>
            <a:r>
              <a:rPr lang="en-US" sz="6600" b="0" i="0">
                <a:solidFill>
                  <a:srgbClr val="202124"/>
                </a:solidFill>
                <a:effectLst/>
                <a:latin typeface="Roboto"/>
                <a:ea typeface="Roboto"/>
                <a:cs typeface="Roboto"/>
              </a:rPr>
              <a:t>How do we prevent Cold weather injuries??</a:t>
            </a:r>
            <a:r>
              <a:rPr lang="en-US" sz="6600">
                <a:solidFill>
                  <a:srgbClr val="202124"/>
                </a:solidFill>
                <a:latin typeface="Roboto"/>
                <a:ea typeface="Roboto"/>
                <a:cs typeface="Roboto"/>
              </a:rPr>
              <a:t> </a:t>
            </a:r>
            <a:r>
              <a:rPr lang="en-US" sz="6600" b="0" i="0">
                <a:solidFill>
                  <a:srgbClr val="202124"/>
                </a:solidFill>
                <a:effectLst/>
                <a:latin typeface="Roboto"/>
                <a:ea typeface="Roboto"/>
                <a:cs typeface="Roboto"/>
              </a:rPr>
              <a:t> {Smile and nod as they participate}</a:t>
            </a:r>
          </a:p>
          <a:p>
            <a:endParaRPr lang="en-US" sz="6600" b="0" i="0">
              <a:solidFill>
                <a:srgbClr val="202124"/>
              </a:solidFill>
              <a:effectLst/>
              <a:latin typeface="Roboto" panose="02000000000000000000" pitchFamily="2" charset="0"/>
            </a:endParaRPr>
          </a:p>
          <a:p>
            <a:r>
              <a:rPr lang="en-US" sz="6600" b="1" i="0">
                <a:solidFill>
                  <a:srgbClr val="202124"/>
                </a:solidFill>
                <a:effectLst/>
                <a:latin typeface="Roboto"/>
                <a:ea typeface="Roboto"/>
                <a:cs typeface="Roboto"/>
              </a:rPr>
              <a:t>F:</a:t>
            </a:r>
            <a:r>
              <a:rPr lang="en-US" sz="6600" b="0" i="0">
                <a:solidFill>
                  <a:srgbClr val="202124"/>
                </a:solidFill>
                <a:effectLst/>
                <a:latin typeface="Roboto"/>
                <a:ea typeface="Roboto"/>
                <a:cs typeface="Roboto"/>
              </a:rPr>
              <a:t> </a:t>
            </a:r>
            <a:r>
              <a:rPr lang="en-US" sz="8800" b="0" i="0">
                <a:solidFill>
                  <a:srgbClr val="333333"/>
                </a:solidFill>
                <a:effectLst/>
                <a:latin typeface="Helvetica Neue"/>
              </a:rPr>
              <a:t>Although OSHA does not have a specific standard that covers working in cold environments, under the </a:t>
            </a:r>
            <a:r>
              <a:rPr lang="en-US" sz="8800" b="0" i="0" u="none" strike="noStrike">
                <a:solidFill>
                  <a:srgbClr val="003399"/>
                </a:solidFill>
                <a:effectLst/>
                <a:latin typeface="Helvetica Neue"/>
                <a:hlinkClick r:id="rId3" tooltip="Occupational Safety and Health Act (OSH Act) of 1970"/>
              </a:rPr>
              <a:t>Occupational Safety and Health Act (OSH Act) of 1970</a:t>
            </a:r>
            <a:r>
              <a:rPr lang="en-US" sz="8800" b="0" i="0">
                <a:solidFill>
                  <a:srgbClr val="333333"/>
                </a:solidFill>
                <a:effectLst/>
                <a:latin typeface="Helvetica Neue"/>
              </a:rPr>
              <a:t>, employers have a duty to protect workers from recognized hazards, including cold stress hazards, that are causing or likely to cause death or serious physical harm in the workplace.</a:t>
            </a:r>
            <a:endParaRPr lang="en-US" sz="6600" b="0" i="0">
              <a:solidFill>
                <a:srgbClr val="202124"/>
              </a:solidFill>
              <a:effectLst/>
              <a:latin typeface="Roboto" panose="02000000000000000000" pitchFamily="2" charset="0"/>
            </a:endParaRPr>
          </a:p>
          <a:p>
            <a:endParaRPr lang="en-US" sz="6600" b="0" i="0">
              <a:solidFill>
                <a:srgbClr val="202124"/>
              </a:solidFill>
              <a:effectLst/>
              <a:latin typeface="Roboto" panose="02000000000000000000" pitchFamily="2" charset="0"/>
            </a:endParaRPr>
          </a:p>
          <a:p>
            <a:r>
              <a:rPr lang="en-US" sz="6600">
                <a:effectLst/>
                <a:latin typeface="Calibri"/>
                <a:ea typeface="Calibri" panose="020F0502020204030204" pitchFamily="34" charset="0"/>
                <a:cs typeface="Calibri"/>
              </a:rPr>
              <a:t>(Click mouse to trigger animation)</a:t>
            </a:r>
            <a:r>
              <a:rPr lang="en-US" sz="6600"/>
              <a:t> </a:t>
            </a:r>
            <a:r>
              <a:rPr lang="en-US" sz="6600">
                <a:solidFill>
                  <a:srgbClr val="202124"/>
                </a:solidFill>
                <a:latin typeface="Roboto"/>
                <a:ea typeface="Roboto"/>
                <a:cs typeface="Roboto"/>
              </a:rPr>
              <a:t> </a:t>
            </a:r>
          </a:p>
          <a:p>
            <a:endParaRPr lang="en-US" sz="6600" b="0" i="0">
              <a:solidFill>
                <a:srgbClr val="202124"/>
              </a:solidFill>
              <a:effectLst/>
              <a:latin typeface="Roboto" panose="02000000000000000000" pitchFamily="2" charset="0"/>
              <a:ea typeface="Roboto"/>
              <a:cs typeface="Roboto"/>
            </a:endParaRPr>
          </a:p>
          <a:p>
            <a:pPr marL="742950" lvl="1" indent="-285750">
              <a:lnSpc>
                <a:spcPct val="90000"/>
              </a:lnSpc>
              <a:spcBef>
                <a:spcPts val="563"/>
              </a:spcBef>
              <a:buFont typeface="Arial"/>
              <a:buChar char="•"/>
            </a:pPr>
            <a:r>
              <a:rPr lang="en-US"/>
              <a:t>Monitor your physical condition and that of your coworkers.</a:t>
            </a:r>
          </a:p>
          <a:p>
            <a:pPr marL="514350" lvl="1">
              <a:lnSpc>
                <a:spcPct val="90000"/>
              </a:lnSpc>
              <a:spcBef>
                <a:spcPts val="563"/>
              </a:spcBef>
            </a:pPr>
            <a:endParaRPr lang="en-US"/>
          </a:p>
          <a:p>
            <a:pPr marL="742950" lvl="1" indent="-285750">
              <a:lnSpc>
                <a:spcPct val="90000"/>
              </a:lnSpc>
              <a:spcBef>
                <a:spcPts val="563"/>
              </a:spcBef>
              <a:buFont typeface="Arial,Sans-Serif"/>
              <a:buChar char="•"/>
            </a:pPr>
            <a:r>
              <a:rPr lang="en-US"/>
              <a:t>Wear appropriate clothing.</a:t>
            </a:r>
          </a:p>
          <a:p>
            <a:pPr lvl="1">
              <a:lnSpc>
                <a:spcPct val="90000"/>
              </a:lnSpc>
              <a:spcBef>
                <a:spcPts val="563"/>
              </a:spcBef>
            </a:pPr>
            <a:endParaRPr lang="en-US"/>
          </a:p>
          <a:p>
            <a:pPr marL="742950" lvl="1" indent="-285750">
              <a:lnSpc>
                <a:spcPct val="90000"/>
              </a:lnSpc>
              <a:spcBef>
                <a:spcPts val="563"/>
              </a:spcBef>
              <a:buFont typeface="Arial,Sans-Serif"/>
              <a:buChar char="•"/>
            </a:pPr>
            <a:r>
              <a:rPr lang="en-US"/>
              <a:t>Wear several layers of loose clothing for insulation.</a:t>
            </a:r>
          </a:p>
          <a:p>
            <a:pPr marL="742950" lvl="1" indent="-285750">
              <a:lnSpc>
                <a:spcPct val="90000"/>
              </a:lnSpc>
              <a:spcBef>
                <a:spcPts val="563"/>
              </a:spcBef>
              <a:buFont typeface="Arial,Sans-Serif"/>
              <a:buChar char="•"/>
            </a:pPr>
            <a:endParaRPr lang="en-US"/>
          </a:p>
          <a:p>
            <a:pPr marL="742950" lvl="1" indent="-285750">
              <a:lnSpc>
                <a:spcPct val="90000"/>
              </a:lnSpc>
              <a:spcBef>
                <a:spcPts val="563"/>
              </a:spcBef>
              <a:buFont typeface="Arial,Sans-Serif"/>
              <a:buChar char="•"/>
            </a:pPr>
            <a:r>
              <a:rPr lang="en-US"/>
              <a:t>Boots should be waterproof and insulated.</a:t>
            </a:r>
          </a:p>
          <a:p>
            <a:pPr marL="742950" lvl="1" indent="-285750">
              <a:lnSpc>
                <a:spcPct val="90000"/>
              </a:lnSpc>
              <a:spcBef>
                <a:spcPts val="563"/>
              </a:spcBef>
              <a:buFont typeface="Arial,Sans-Serif"/>
              <a:buChar char="•"/>
            </a:pPr>
            <a:endParaRPr lang="en-US"/>
          </a:p>
          <a:p>
            <a:pPr marL="742950" lvl="1" indent="-285750">
              <a:lnSpc>
                <a:spcPct val="90000"/>
              </a:lnSpc>
              <a:spcBef>
                <a:spcPts val="563"/>
              </a:spcBef>
              <a:buFont typeface="Arial,Sans-Serif"/>
              <a:buChar char="•"/>
            </a:pPr>
            <a:r>
              <a:rPr lang="en-US"/>
              <a:t>Carry extra socks, gloves, hats, jacket, and thermos of hot liquid.</a:t>
            </a:r>
          </a:p>
          <a:p>
            <a:pPr marL="742950" lvl="1" indent="-285750">
              <a:lnSpc>
                <a:spcPct val="90000"/>
              </a:lnSpc>
              <a:spcBef>
                <a:spcPts val="563"/>
              </a:spcBef>
              <a:buFont typeface="Arial,Sans-Serif"/>
              <a:buChar char="•"/>
            </a:pPr>
            <a:endParaRPr lang="en-US"/>
          </a:p>
          <a:p>
            <a:pPr marL="742950" lvl="1" indent="-285750">
              <a:lnSpc>
                <a:spcPct val="90000"/>
              </a:lnSpc>
              <a:spcBef>
                <a:spcPts val="563"/>
              </a:spcBef>
              <a:buFont typeface="Arial,Sans-Serif"/>
              <a:buChar char="•"/>
            </a:pPr>
            <a:r>
              <a:rPr lang="en-US"/>
              <a:t>Move into warm locations during breaks; limit the amount of time outside.</a:t>
            </a:r>
          </a:p>
          <a:p>
            <a:pPr marL="742950" lvl="1" indent="-285750">
              <a:lnSpc>
                <a:spcPct val="90000"/>
              </a:lnSpc>
              <a:spcBef>
                <a:spcPts val="563"/>
              </a:spcBef>
              <a:buFont typeface="Arial,Sans-Serif"/>
              <a:buChar char="•"/>
            </a:pPr>
            <a:endParaRPr lang="en-US"/>
          </a:p>
          <a:p>
            <a:pPr marL="742950" lvl="1" indent="-285750">
              <a:lnSpc>
                <a:spcPct val="90000"/>
              </a:lnSpc>
              <a:spcBef>
                <a:spcPts val="563"/>
              </a:spcBef>
              <a:buFont typeface="Arial,Sans-Serif"/>
              <a:buChar char="•"/>
            </a:pPr>
            <a:r>
              <a:rPr lang="en-US"/>
              <a:t>Avoid touching cold metal surfaces with bare skin.</a:t>
            </a:r>
          </a:p>
          <a:p>
            <a:pPr lvl="1"/>
            <a:endParaRPr lang="en-US" sz="9600" b="0" i="0" u="none" strike="noStrike" kern="1200" cap="none" spc="0" normalizeH="0" baseline="0" noProof="0">
              <a:ln>
                <a:noFill/>
              </a:ln>
              <a:solidFill>
                <a:srgbClr val="333333"/>
              </a:solidFill>
              <a:effectLst/>
              <a:uLnTx/>
              <a:uFillTx/>
              <a:latin typeface="Calibri"/>
              <a:ea typeface="Tahoma" panose="020B0604030504040204" pitchFamily="34" charset="0"/>
              <a:cs typeface="Calibri"/>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17</a:t>
            </a:fld>
            <a:endParaRPr lang="en-US"/>
          </a:p>
        </p:txBody>
      </p:sp>
    </p:spTree>
    <p:extLst>
      <p:ext uri="{BB962C8B-B14F-4D97-AF65-F5344CB8AC3E}">
        <p14:creationId xmlns:p14="http://schemas.microsoft.com/office/powerpoint/2010/main" val="3426770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b="1">
                <a:cs typeface="Calibri"/>
              </a:rPr>
              <a:t>Check On Learning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18</a:t>
            </a:fld>
            <a:endParaRPr lang="en-US"/>
          </a:p>
        </p:txBody>
      </p:sp>
    </p:spTree>
    <p:extLst>
      <p:ext uri="{BB962C8B-B14F-4D97-AF65-F5344CB8AC3E}">
        <p14:creationId xmlns:p14="http://schemas.microsoft.com/office/powerpoint/2010/main" val="789595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b="1"/>
              <a:t>Check On Learning</a:t>
            </a: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19</a:t>
            </a:fld>
            <a:endParaRPr lang="en-US"/>
          </a:p>
        </p:txBody>
      </p:sp>
    </p:spTree>
    <p:extLst>
      <p:ext uri="{BB962C8B-B14F-4D97-AF65-F5344CB8AC3E}">
        <p14:creationId xmlns:p14="http://schemas.microsoft.com/office/powerpoint/2010/main" val="4038904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 </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rior to training, determine if any fire drills are planned and the response expected from the facility and muster points if alarms should go off. It is important to remind employees that should they need to leave the location at any time, they should inform the Facilitator because, in the event of a fire incident, we need to know their whereabouts. This is an opportunity right at the start of the day to brief the employees on HSE procedures in general for the running of the training course. [If your job site is outdoors, don’t overlook this safety moment. Adjust the plan in the event of a job site fire.]</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Hello Team, I have verified with the HSE department and have confirmed that there are no Fire Drills or Emergency Drills scheduled for today. If we hear an alarm, we will follow site protocol for emergency response. </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 </a:t>
            </a:r>
            <a:r>
              <a:rPr lang="en-US"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Point out the fire exits and muster point} </a:t>
            </a:r>
            <a:endParaRPr lang="en-US" sz="1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t>
            </a:r>
            <a:r>
              <a:rPr lang="en-US" sz="18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Once we are at the muster points, we will do a role call to account for all attendees.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2</a:t>
            </a:fld>
            <a:endParaRPr lang="en-US"/>
          </a:p>
        </p:txBody>
      </p:sp>
    </p:spTree>
    <p:extLst>
      <p:ext uri="{BB962C8B-B14F-4D97-AF65-F5344CB8AC3E}">
        <p14:creationId xmlns:p14="http://schemas.microsoft.com/office/powerpoint/2010/main" val="4067414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b="1"/>
              <a:t>Check On Learning</a:t>
            </a: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20</a:t>
            </a:fld>
            <a:endParaRPr lang="en-US"/>
          </a:p>
        </p:txBody>
      </p:sp>
    </p:spTree>
    <p:extLst>
      <p:ext uri="{BB962C8B-B14F-4D97-AF65-F5344CB8AC3E}">
        <p14:creationId xmlns:p14="http://schemas.microsoft.com/office/powerpoint/2010/main" val="1224055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b="1"/>
              <a:t>Check On Learning</a:t>
            </a: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21</a:t>
            </a:fld>
            <a:endParaRPr lang="en-US"/>
          </a:p>
        </p:txBody>
      </p:sp>
    </p:spTree>
    <p:extLst>
      <p:ext uri="{BB962C8B-B14F-4D97-AF65-F5344CB8AC3E}">
        <p14:creationId xmlns:p14="http://schemas.microsoft.com/office/powerpoint/2010/main" val="739837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Introduction to Winter Driving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22</a:t>
            </a:fld>
            <a:endParaRPr lang="en-US"/>
          </a:p>
        </p:txBody>
      </p:sp>
    </p:spTree>
    <p:extLst>
      <p:ext uri="{BB962C8B-B14F-4D97-AF65-F5344CB8AC3E}">
        <p14:creationId xmlns:p14="http://schemas.microsoft.com/office/powerpoint/2010/main" val="409661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VIDEO – 2:13 Min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23</a:t>
            </a:fld>
            <a:endParaRPr lang="en-US"/>
          </a:p>
        </p:txBody>
      </p:sp>
    </p:spTree>
    <p:extLst>
      <p:ext uri="{BB962C8B-B14F-4D97-AF65-F5344CB8AC3E}">
        <p14:creationId xmlns:p14="http://schemas.microsoft.com/office/powerpoint/2010/main" val="126946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a:solidFill>
                  <a:srgbClr val="202124"/>
                </a:solidFill>
                <a:effectLst/>
                <a:latin typeface="Roboto"/>
                <a:ea typeface="Roboto"/>
                <a:cs typeface="Roboto"/>
              </a:rPr>
              <a:t>F: </a:t>
            </a:r>
            <a:r>
              <a:rPr lang="en-US" b="0" i="0">
                <a:solidFill>
                  <a:srgbClr val="000000"/>
                </a:solidFill>
                <a:effectLst/>
                <a:latin typeface="Noto Sans"/>
                <a:ea typeface="Noto Sans"/>
                <a:cs typeface="Noto Sans"/>
              </a:rPr>
              <a:t>Keep an eye on not only your local weather, but the weather of your destination when making a trip. Inspect your vehicle to determine that your systems are working properly.</a:t>
            </a:r>
          </a:p>
          <a:p>
            <a:pPr algn="l">
              <a:buFont typeface="Arial" panose="020B0604020202020204" pitchFamily="34" charset="0"/>
              <a:buChar char="•"/>
            </a:pPr>
            <a:endParaRPr lang="en-US" b="0" i="0">
              <a:solidFill>
                <a:srgbClr val="000000"/>
              </a:solidFill>
              <a:effectLst/>
              <a:latin typeface="Noto Sans" panose="020B0502040504020204" pitchFamily="34" charset="0"/>
            </a:endParaRPr>
          </a:p>
          <a:p>
            <a:pPr algn="l">
              <a:buFont typeface="Arial" panose="020B0604020202020204" pitchFamily="34" charset="0"/>
              <a:buNone/>
            </a:pPr>
            <a:endParaRPr lang="en-US" b="0" i="0">
              <a:solidFill>
                <a:srgbClr val="000000"/>
              </a:solidFill>
              <a:effectLst/>
              <a:latin typeface="Noto Sans" panose="020B0502040504020204" pitchFamily="34" charset="0"/>
            </a:endParaRPr>
          </a:p>
          <a:p>
            <a:pPr algn="l">
              <a:buFont typeface="Arial" panose="020B0604020202020204" pitchFamily="34" charset="0"/>
              <a:buChar char="•"/>
            </a:pPr>
            <a:r>
              <a:rPr lang="en-US" b="1" i="0">
                <a:solidFill>
                  <a:srgbClr val="000000"/>
                </a:solidFill>
                <a:effectLst/>
                <a:latin typeface="Noto Sans"/>
                <a:ea typeface="Noto Sans"/>
                <a:cs typeface="Noto Sans"/>
              </a:rPr>
              <a:t>PREPARE: </a:t>
            </a:r>
            <a:r>
              <a:rPr lang="en-US" sz="1200">
                <a:effectLst/>
                <a:latin typeface="Calibri"/>
                <a:ea typeface="Calibri" panose="020F0502020204030204" pitchFamily="34" charset="0"/>
                <a:cs typeface="Calibri"/>
              </a:rPr>
              <a:t>(Click mouse to trigger animation)</a:t>
            </a:r>
            <a:endParaRPr lang="en-US" b="1"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02124"/>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0">
                <a:solidFill>
                  <a:srgbClr val="000000"/>
                </a:solidFill>
                <a:effectLst/>
                <a:latin typeface="Noto Sans"/>
                <a:ea typeface="Noto Sans"/>
                <a:cs typeface="Noto Sans"/>
              </a:rPr>
              <a:t>Brakes:</a:t>
            </a:r>
            <a:r>
              <a:rPr lang="en-US" b="0" i="0">
                <a:solidFill>
                  <a:srgbClr val="000000"/>
                </a:solidFill>
                <a:effectLst/>
                <a:latin typeface="Noto Sans"/>
                <a:ea typeface="Noto Sans"/>
                <a:cs typeface="Noto Sans"/>
              </a:rPr>
              <a:t> Brakes should provide even and balanced braking. Also check that brake fluid is at the proper level.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0">
                <a:solidFill>
                  <a:srgbClr val="000000"/>
                </a:solidFill>
                <a:effectLst/>
                <a:latin typeface="Noto Sans"/>
                <a:ea typeface="Noto Sans"/>
                <a:cs typeface="Noto Sans"/>
              </a:rPr>
              <a:t>Cooling system:</a:t>
            </a:r>
            <a:r>
              <a:rPr lang="en-US" b="0" i="0">
                <a:solidFill>
                  <a:srgbClr val="000000"/>
                </a:solidFill>
                <a:effectLst/>
                <a:latin typeface="Noto Sans"/>
                <a:ea typeface="Noto Sans"/>
                <a:cs typeface="Noto Sans"/>
              </a:rPr>
              <a:t> Ensure a proper mixture of 50/50 antifreeze and water in the cooling system at the proper level.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0">
                <a:solidFill>
                  <a:srgbClr val="000000"/>
                </a:solidFill>
                <a:effectLst/>
                <a:latin typeface="Noto Sans"/>
                <a:ea typeface="Noto Sans"/>
                <a:cs typeface="Noto Sans"/>
              </a:rPr>
              <a:t>Electrical system:</a:t>
            </a:r>
            <a:r>
              <a:rPr lang="en-US" b="0" i="0">
                <a:solidFill>
                  <a:srgbClr val="000000"/>
                </a:solidFill>
                <a:effectLst/>
                <a:latin typeface="Noto Sans"/>
                <a:ea typeface="Noto Sans"/>
                <a:cs typeface="Noto Sans"/>
              </a:rPr>
              <a:t> Check the ignition system and make sure that the battery is fully charged and that the connections are clean. Check that the alternator belt is in good condition with proper tension.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0">
                <a:solidFill>
                  <a:srgbClr val="000000"/>
                </a:solidFill>
                <a:effectLst/>
                <a:latin typeface="Noto Sans"/>
                <a:ea typeface="Noto Sans"/>
                <a:cs typeface="Noto Sans"/>
              </a:rPr>
              <a:t>Engine:</a:t>
            </a:r>
            <a:r>
              <a:rPr lang="en-US" b="0" i="0">
                <a:solidFill>
                  <a:srgbClr val="000000"/>
                </a:solidFill>
                <a:effectLst/>
                <a:latin typeface="Noto Sans"/>
                <a:ea typeface="Noto Sans"/>
                <a:cs typeface="Noto Sans"/>
              </a:rPr>
              <a:t> Inspect all engine systems.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0">
                <a:solidFill>
                  <a:srgbClr val="000000"/>
                </a:solidFill>
                <a:effectLst/>
                <a:latin typeface="Noto Sans"/>
                <a:ea typeface="Noto Sans"/>
                <a:cs typeface="Noto Sans"/>
              </a:rPr>
              <a:t>Exhaust system:</a:t>
            </a:r>
            <a:r>
              <a:rPr lang="en-US" b="0" i="0">
                <a:solidFill>
                  <a:srgbClr val="000000"/>
                </a:solidFill>
                <a:effectLst/>
                <a:latin typeface="Noto Sans"/>
                <a:ea typeface="Noto Sans"/>
                <a:cs typeface="Noto Sans"/>
              </a:rPr>
              <a:t> Check exhaust for leaks and that all clamps and hangers are snug.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0">
                <a:solidFill>
                  <a:srgbClr val="000000"/>
                </a:solidFill>
                <a:effectLst/>
                <a:latin typeface="Noto Sans"/>
                <a:ea typeface="Noto Sans"/>
                <a:cs typeface="Noto Sans"/>
              </a:rPr>
              <a:t>Tires:</a:t>
            </a:r>
            <a:r>
              <a:rPr lang="en-US" b="0" i="0">
                <a:solidFill>
                  <a:srgbClr val="000000"/>
                </a:solidFill>
                <a:effectLst/>
                <a:latin typeface="Noto Sans"/>
                <a:ea typeface="Noto Sans"/>
                <a:cs typeface="Noto Sans"/>
              </a:rPr>
              <a:t> Check for proper tread depth and no signs of damage or uneven wear. Check for proper tire inflation.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0">
                <a:solidFill>
                  <a:srgbClr val="000000"/>
                </a:solidFill>
                <a:effectLst/>
                <a:latin typeface="Noto Sans"/>
                <a:ea typeface="Noto Sans"/>
                <a:cs typeface="Noto Sans"/>
              </a:rPr>
              <a:t>Oil:</a:t>
            </a:r>
            <a:r>
              <a:rPr lang="en-US" b="0" i="0">
                <a:solidFill>
                  <a:srgbClr val="000000"/>
                </a:solidFill>
                <a:effectLst/>
                <a:latin typeface="Noto Sans"/>
                <a:ea typeface="Noto Sans"/>
                <a:cs typeface="Noto Sans"/>
              </a:rPr>
              <a:t> Check that oil is at proper level.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i="0">
                <a:solidFill>
                  <a:srgbClr val="000000"/>
                </a:solidFill>
                <a:effectLst/>
                <a:latin typeface="Noto Sans"/>
                <a:ea typeface="Noto Sans"/>
                <a:cs typeface="Noto Sans"/>
              </a:rPr>
              <a:t>Visibility systems:</a:t>
            </a:r>
            <a:r>
              <a:rPr lang="en-US" b="0" i="0">
                <a:solidFill>
                  <a:srgbClr val="000000"/>
                </a:solidFill>
                <a:effectLst/>
                <a:latin typeface="Noto Sans"/>
                <a:ea typeface="Noto Sans"/>
                <a:cs typeface="Noto Sans"/>
              </a:rPr>
              <a:t> Inspect all exterior lights, defrosters (windshield and rear window), and wipers. Install winter windshield wipers.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i="0">
              <a:solidFill>
                <a:srgbClr val="000000"/>
              </a:solidFill>
              <a:effectLst/>
              <a:latin typeface="Noto Sans" panose="020B0502040504020204" pitchFamily="34" charset="0"/>
            </a:endParaRPr>
          </a:p>
          <a:p>
            <a:pPr algn="l"/>
            <a:br>
              <a:rPr lang="en-US">
                <a:cs typeface="+mn-lt"/>
              </a:rPr>
            </a:br>
            <a:endParaRPr lang="en-US" b="0" i="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02124"/>
              </a:solidFill>
              <a:effectLst/>
              <a:latin typeface="Roboto" panose="02000000000000000000" pitchFamily="2" charset="0"/>
            </a:endParaRPr>
          </a:p>
          <a:p>
            <a:pPr>
              <a:defRPr/>
            </a:pPr>
            <a:r>
              <a:rPr lang="en-US">
                <a:solidFill>
                  <a:srgbClr val="202124"/>
                </a:solidFill>
                <a:latin typeface="Roboto"/>
                <a:ea typeface="Roboto"/>
                <a:cs typeface="Roboto"/>
              </a:rPr>
              <a:t> </a:t>
            </a: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24</a:t>
            </a:fld>
            <a:endParaRPr lang="en-US"/>
          </a:p>
        </p:txBody>
      </p:sp>
    </p:spTree>
    <p:extLst>
      <p:ext uri="{BB962C8B-B14F-4D97-AF65-F5344CB8AC3E}">
        <p14:creationId xmlns:p14="http://schemas.microsoft.com/office/powerpoint/2010/main" val="2797672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b="1" i="0">
                <a:solidFill>
                  <a:srgbClr val="202124"/>
                </a:solidFill>
                <a:effectLst/>
                <a:latin typeface="Roboto"/>
                <a:ea typeface="Roboto"/>
                <a:cs typeface="Roboto"/>
              </a:rPr>
              <a:t>F:</a:t>
            </a:r>
            <a:r>
              <a:rPr lang="en-US" b="1">
                <a:solidFill>
                  <a:srgbClr val="202124"/>
                </a:solidFill>
                <a:latin typeface="Roboto"/>
                <a:ea typeface="Roboto"/>
                <a:cs typeface="Roboto"/>
              </a:rPr>
              <a:t> </a:t>
            </a:r>
            <a:r>
              <a:rPr lang="en-US">
                <a:solidFill>
                  <a:srgbClr val="000000"/>
                </a:solidFill>
                <a:latin typeface="Noto Sans"/>
                <a:ea typeface="Noto Sans"/>
                <a:cs typeface="Noto Sans"/>
              </a:rPr>
              <a:t> Emergency Kits:  Create</a:t>
            </a:r>
            <a:r>
              <a:rPr lang="en-US" b="0" i="0">
                <a:solidFill>
                  <a:srgbClr val="000000"/>
                </a:solidFill>
                <a:effectLst/>
                <a:latin typeface="Noto Sans"/>
                <a:ea typeface="Noto Sans"/>
                <a:cs typeface="Noto Sans"/>
              </a:rPr>
              <a:t> an emergency kit containing a cell phone or two-way radio, flashlight, jumper cables, abrasive material (sand, kitty litter, etc.), shovel, snow brush and ice scraper, emergency flares, and blankets. For longer trips, add food, water, and any medications.</a:t>
            </a:r>
            <a:endParaRPr lang="en-US" b="0" i="0">
              <a:solidFill>
                <a:srgbClr val="000000"/>
              </a:solidFill>
              <a:effectLst/>
              <a:latin typeface="Noto Sans" panose="020B0502040504020204" pitchFamily="34" charset="0"/>
              <a:ea typeface="Noto Sans" panose="020B0502040504020204" pitchFamily="34" charset="0"/>
              <a:cs typeface="Noto Sans" panose="020B0502040504020204" pitchFamily="34" charset="0"/>
            </a:endParaRPr>
          </a:p>
          <a:p>
            <a:br>
              <a:rPr lang="en-US">
                <a:cs typeface="+mn-lt"/>
              </a:rPr>
            </a:br>
            <a:r>
              <a:rPr lang="en-US">
                <a:solidFill>
                  <a:srgbClr val="202124"/>
                </a:solidFill>
                <a:latin typeface="Roboto"/>
                <a:ea typeface="Roboto"/>
                <a:cs typeface="Roboto"/>
              </a:rPr>
              <a:t>F: Here are a few more Items you can add to your kits (bring attention to pictures at the bottom of the slide)</a:t>
            </a:r>
            <a:endParaRPr lang="en-US" b="0" i="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0212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02124"/>
              </a:solidFill>
              <a:effectLst/>
              <a:latin typeface="Roboto" panose="02000000000000000000" pitchFamily="2" charset="0"/>
            </a:endParaRPr>
          </a:p>
          <a:p>
            <a:pPr>
              <a:defRPr/>
            </a:pPr>
            <a:r>
              <a:rPr lang="en-US">
                <a:solidFill>
                  <a:srgbClr val="202124"/>
                </a:solidFill>
                <a:latin typeface="Roboto"/>
                <a:ea typeface="Roboto"/>
                <a:cs typeface="Roboto"/>
              </a:rPr>
              <a:t> </a:t>
            </a: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25</a:t>
            </a:fld>
            <a:endParaRPr lang="en-US"/>
          </a:p>
        </p:txBody>
      </p:sp>
    </p:spTree>
    <p:extLst>
      <p:ext uri="{BB962C8B-B14F-4D97-AF65-F5344CB8AC3E}">
        <p14:creationId xmlns:p14="http://schemas.microsoft.com/office/powerpoint/2010/main" val="2253548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202124"/>
                </a:solidFill>
                <a:latin typeface="Roboto"/>
                <a:ea typeface="Roboto"/>
                <a:cs typeface="Roboto"/>
              </a:rPr>
              <a:t> </a:t>
            </a:r>
            <a:r>
              <a:rPr lang="en-US" b="1" i="0">
                <a:solidFill>
                  <a:srgbClr val="202124"/>
                </a:solidFill>
                <a:effectLst/>
                <a:latin typeface="Roboto"/>
                <a:ea typeface="Roboto"/>
                <a:cs typeface="Roboto"/>
              </a:rPr>
              <a:t>Shoveling Snow:</a:t>
            </a:r>
          </a:p>
          <a:p>
            <a:pPr algn="l">
              <a:buFont typeface="Arial" panose="020B0604020202020204" pitchFamily="34" charset="0"/>
              <a:buChar char="•"/>
            </a:pPr>
            <a:endParaRPr lang="en-US" b="1" i="0">
              <a:solidFill>
                <a:srgbClr val="202124"/>
              </a:solidFill>
              <a:effectLst/>
              <a:latin typeface="Roboto" panose="02000000000000000000" pitchFamily="2" charset="0"/>
            </a:endParaRPr>
          </a:p>
          <a:p>
            <a:pPr>
              <a:defRPr/>
            </a:pPr>
            <a:r>
              <a:rPr lang="en-US" sz="1200" b="1" i="0">
                <a:solidFill>
                  <a:srgbClr val="333333"/>
                </a:solidFill>
                <a:effectLst/>
                <a:latin typeface="Helvetica Neue"/>
              </a:rPr>
              <a:t>F:</a:t>
            </a:r>
            <a:r>
              <a:rPr lang="en-US" sz="1200" b="0" i="0">
                <a:solidFill>
                  <a:srgbClr val="333333"/>
                </a:solidFill>
                <a:effectLst/>
                <a:latin typeface="Helvetica Neue"/>
              </a:rPr>
              <a:t> Shoveling snow can be a strenuous activity, particularly because cold weather can be taxing on the body. </a:t>
            </a:r>
            <a:endParaRPr lang="en-US">
              <a:solidFill>
                <a:srgbClr val="333333"/>
              </a:solidFill>
              <a:latin typeface="Helvetica Neue"/>
            </a:endParaRPr>
          </a:p>
          <a:p>
            <a:pPr>
              <a:defRPr/>
            </a:pPr>
            <a:endParaRPr lang="en-US">
              <a:solidFill>
                <a:srgbClr val="333333"/>
              </a:solidFill>
              <a:latin typeface="Helvetica Neue"/>
            </a:endParaRPr>
          </a:p>
          <a:p>
            <a:pPr>
              <a:defRPr/>
            </a:pPr>
            <a:r>
              <a:rPr lang="en-US" sz="1200" b="0" i="0">
                <a:solidFill>
                  <a:srgbClr val="333333"/>
                </a:solidFill>
                <a:effectLst/>
                <a:latin typeface="Helvetica Neue"/>
              </a:rPr>
              <a:t>There is a potential for</a:t>
            </a:r>
            <a:r>
              <a:rPr lang="en-US">
                <a:solidFill>
                  <a:srgbClr val="333333"/>
                </a:solidFill>
                <a:latin typeface="Helvetica Neue"/>
              </a:rPr>
              <a:t>:</a:t>
            </a:r>
            <a:endParaRPr lang="en-US">
              <a:solidFill>
                <a:srgbClr val="000000"/>
              </a:solidFill>
              <a:latin typeface="Calibri" panose="020F0502020204030204"/>
              <a:cs typeface="Calibri"/>
            </a:endParaRPr>
          </a:p>
          <a:p>
            <a:pPr>
              <a:defRPr/>
            </a:pPr>
            <a:endParaRPr lang="en-US">
              <a:solidFill>
                <a:srgbClr val="333333"/>
              </a:solidFill>
              <a:latin typeface="Helvetica Neue"/>
            </a:endParaRPr>
          </a:p>
          <a:p>
            <a:pPr marL="285750" indent="-285750">
              <a:buFont typeface="Arial"/>
              <a:buChar char="•"/>
              <a:defRPr/>
            </a:pPr>
            <a:r>
              <a:rPr lang="en-US" b="1">
                <a:solidFill>
                  <a:srgbClr val="333333"/>
                </a:solidFill>
                <a:latin typeface="Helvetica Neue"/>
              </a:rPr>
              <a:t>Exhaustion</a:t>
            </a:r>
            <a:endParaRPr lang="en-US">
              <a:solidFill>
                <a:srgbClr val="000000"/>
              </a:solidFill>
              <a:latin typeface="Calibri" panose="020F0502020204030204"/>
              <a:cs typeface="Calibri"/>
            </a:endParaRPr>
          </a:p>
          <a:p>
            <a:pPr marL="285750" indent="-285750">
              <a:buFont typeface="Arial"/>
              <a:buChar char="•"/>
              <a:defRPr/>
            </a:pPr>
            <a:r>
              <a:rPr lang="en-US" b="1">
                <a:solidFill>
                  <a:srgbClr val="333333"/>
                </a:solidFill>
                <a:latin typeface="Helvetica Neue"/>
              </a:rPr>
              <a:t>Dehydration</a:t>
            </a:r>
            <a:endParaRPr lang="en-US">
              <a:solidFill>
                <a:srgbClr val="000000"/>
              </a:solidFill>
              <a:latin typeface="Calibri" panose="020F0502020204030204"/>
              <a:cs typeface="Calibri"/>
            </a:endParaRPr>
          </a:p>
          <a:p>
            <a:pPr marL="285750" indent="-285750">
              <a:buFont typeface="Arial"/>
              <a:buChar char="•"/>
              <a:defRPr/>
            </a:pPr>
            <a:r>
              <a:rPr lang="en-US" b="1">
                <a:solidFill>
                  <a:srgbClr val="333333"/>
                </a:solidFill>
                <a:latin typeface="Helvetica Neue"/>
              </a:rPr>
              <a:t>Back</a:t>
            </a:r>
            <a:r>
              <a:rPr lang="en-US" sz="1200" b="1" i="0">
                <a:solidFill>
                  <a:srgbClr val="333333"/>
                </a:solidFill>
                <a:effectLst/>
                <a:latin typeface="Helvetica Neue"/>
              </a:rPr>
              <a:t> </a:t>
            </a:r>
            <a:r>
              <a:rPr lang="en-US" b="1">
                <a:solidFill>
                  <a:srgbClr val="333333"/>
                </a:solidFill>
                <a:latin typeface="Helvetica Neue"/>
              </a:rPr>
              <a:t>injuries</a:t>
            </a:r>
            <a:endParaRPr lang="en-US">
              <a:solidFill>
                <a:srgbClr val="000000"/>
              </a:solidFill>
              <a:latin typeface="Calibri" panose="020F0502020204030204"/>
              <a:cs typeface="Calibri"/>
            </a:endParaRPr>
          </a:p>
          <a:p>
            <a:pPr marL="285750" indent="-285750">
              <a:buFont typeface="Arial"/>
              <a:buChar char="•"/>
              <a:defRPr/>
            </a:pPr>
            <a:r>
              <a:rPr lang="en-US" b="1">
                <a:solidFill>
                  <a:srgbClr val="333333"/>
                </a:solidFill>
                <a:latin typeface="Helvetica Neue"/>
              </a:rPr>
              <a:t>Heart</a:t>
            </a:r>
            <a:r>
              <a:rPr lang="en-US" sz="1200" b="1" i="0">
                <a:solidFill>
                  <a:srgbClr val="333333"/>
                </a:solidFill>
                <a:effectLst/>
                <a:latin typeface="Helvetica Neue"/>
              </a:rPr>
              <a:t> attacks</a:t>
            </a:r>
            <a:r>
              <a:rPr lang="en-US" sz="1200" b="0" i="0">
                <a:solidFill>
                  <a:srgbClr val="333333"/>
                </a:solidFill>
                <a:effectLst/>
                <a:latin typeface="Helvetica Neue"/>
              </a:rPr>
              <a:t>.</a:t>
            </a:r>
            <a:r>
              <a:rPr lang="en-US">
                <a:solidFill>
                  <a:srgbClr val="333333"/>
                </a:solidFill>
                <a:latin typeface="Helvetica Neue"/>
              </a:rPr>
              <a:t> </a:t>
            </a:r>
            <a:endParaRPr lang="en-US">
              <a:cs typeface="Calibri"/>
            </a:endParaRPr>
          </a:p>
          <a:p>
            <a:pPr>
              <a:defRPr/>
            </a:pPr>
            <a:endParaRPr lang="en-US">
              <a:solidFill>
                <a:srgbClr val="333333"/>
              </a:solidFill>
              <a:latin typeface="Helvetica Neue"/>
            </a:endParaRPr>
          </a:p>
          <a:p>
            <a:pPr>
              <a:defRPr/>
            </a:pPr>
            <a:r>
              <a:rPr lang="en-US">
                <a:solidFill>
                  <a:srgbClr val="202124"/>
                </a:solidFill>
                <a:latin typeface="Roboto"/>
                <a:ea typeface="Roboto"/>
                <a:cs typeface="Roboto"/>
              </a:rPr>
              <a:t> </a:t>
            </a: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26</a:t>
            </a:fld>
            <a:endParaRPr lang="en-US"/>
          </a:p>
        </p:txBody>
      </p:sp>
    </p:spTree>
    <p:extLst>
      <p:ext uri="{BB962C8B-B14F-4D97-AF65-F5344CB8AC3E}">
        <p14:creationId xmlns:p14="http://schemas.microsoft.com/office/powerpoint/2010/main" val="1897209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202124"/>
                </a:solidFill>
                <a:latin typeface="Roboto"/>
                <a:ea typeface="Roboto"/>
                <a:cs typeface="Roboto"/>
              </a:rPr>
              <a:t> </a:t>
            </a:r>
            <a:r>
              <a:rPr lang="en-US" b="1" i="0">
                <a:solidFill>
                  <a:srgbClr val="202124"/>
                </a:solidFill>
                <a:effectLst/>
                <a:latin typeface="Roboto"/>
                <a:ea typeface="Roboto"/>
                <a:cs typeface="Roboto"/>
              </a:rPr>
              <a:t>Shoveling Snow:</a:t>
            </a:r>
            <a:endParaRPr lang="en-US" sz="1200" b="0" i="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rgbClr val="333333"/>
                </a:solidFill>
                <a:effectLst/>
                <a:latin typeface="Helvetica Neue"/>
              </a:rPr>
              <a:t>F:</a:t>
            </a:r>
            <a:r>
              <a:rPr lang="en-US" sz="1200" b="0" i="0">
                <a:solidFill>
                  <a:srgbClr val="333333"/>
                </a:solidFill>
                <a:effectLst/>
                <a:latin typeface="Helvetica Neue"/>
              </a:rPr>
              <a:t> During snow removal in addition to following the tips for avoiding cold stress, there are other precautions workers can take to avoid injuries: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a:solidFill>
                  <a:srgbClr val="333333"/>
                </a:solidFill>
                <a:effectLst/>
                <a:latin typeface="Helvetica Neue"/>
              </a:rPr>
              <a:t>     -  Workers should warm-up before the activity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a:solidFill>
                  <a:srgbClr val="333333"/>
                </a:solidFill>
                <a:effectLst/>
                <a:latin typeface="Helvetica Neue"/>
              </a:rPr>
              <a:t>     -  Scoop small amounts of snow at a time and where possible, push the snow instead of lifting 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a:solidFill>
                  <a:srgbClr val="333333"/>
                </a:solidFill>
                <a:effectLst/>
                <a:latin typeface="Helvetica Neue"/>
              </a:rPr>
              <a:t>     -  The use of proper lifting technique is necessary to avoid back and other injuries when shoveling snow (keep the back straight, lift with the legs and do not turn or twist the body).</a:t>
            </a:r>
            <a:endParaRPr lang="en-US" sz="20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02124"/>
                </a:solidFill>
                <a:effectLst/>
                <a:latin typeface="Roboto" panose="02000000000000000000" pitchFamily="2" charset="0"/>
              </a:rPr>
              <a:t> </a:t>
            </a: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27</a:t>
            </a:fld>
            <a:endParaRPr lang="en-US"/>
          </a:p>
        </p:txBody>
      </p:sp>
    </p:spTree>
    <p:extLst>
      <p:ext uri="{BB962C8B-B14F-4D97-AF65-F5344CB8AC3E}">
        <p14:creationId xmlns:p14="http://schemas.microsoft.com/office/powerpoint/2010/main" val="4134816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i="0">
                <a:solidFill>
                  <a:srgbClr val="202124"/>
                </a:solidFill>
                <a:effectLst/>
                <a:latin typeface="Roboto" panose="02000000000000000000" pitchFamily="2" charset="0"/>
              </a:rPr>
              <a:t>F: </a:t>
            </a:r>
            <a:r>
              <a:rPr lang="en-US" sz="1200" i="0">
                <a:solidFill>
                  <a:srgbClr val="333333"/>
                </a:solidFill>
                <a:effectLst/>
              </a:rPr>
              <a:t>To prevent slips, trips, and falls, be sure to:</a:t>
            </a:r>
          </a:p>
          <a:p>
            <a:pPr lvl="0">
              <a:defRPr/>
            </a:pPr>
            <a:endParaRPr lang="en-US"/>
          </a:p>
          <a:p>
            <a:pPr marL="287338" indent="-287338" algn="l">
              <a:buFont typeface="Arial" panose="020B0604020202020204" pitchFamily="34" charset="0"/>
              <a:buChar char="•"/>
            </a:pPr>
            <a:r>
              <a:rPr lang="en-US" sz="1200">
                <a:solidFill>
                  <a:srgbClr val="333333"/>
                </a:solidFill>
              </a:rPr>
              <a:t> C</a:t>
            </a:r>
            <a:r>
              <a:rPr lang="en-US" sz="1200" b="0" i="0">
                <a:solidFill>
                  <a:srgbClr val="333333"/>
                </a:solidFill>
                <a:effectLst/>
              </a:rPr>
              <a:t>lear walking surfaces of snow and ice, spread deicer, as quickly as possible after a winter storm. </a:t>
            </a:r>
          </a:p>
          <a:p>
            <a:pPr algn="l"/>
            <a:endParaRPr lang="en-US" sz="1200">
              <a:solidFill>
                <a:srgbClr val="333333"/>
              </a:solidFill>
            </a:endParaRPr>
          </a:p>
          <a:p>
            <a:pPr marL="341313" indent="-341313" algn="l">
              <a:buFont typeface="Arial" panose="020B0604020202020204" pitchFamily="34" charset="0"/>
              <a:buChar char="•"/>
            </a:pPr>
            <a:r>
              <a:rPr lang="en-US" sz="1200" b="0" i="0">
                <a:solidFill>
                  <a:srgbClr val="333333"/>
                </a:solidFill>
                <a:effectLst/>
              </a:rPr>
              <a:t>Wear proper footwear when walking on snow or ice.</a:t>
            </a:r>
          </a:p>
          <a:p>
            <a:pPr marL="341313" algn="l"/>
            <a:r>
              <a:rPr lang="en-US" sz="1100" b="0" i="0">
                <a:solidFill>
                  <a:srgbClr val="333333"/>
                </a:solidFill>
                <a:effectLst/>
              </a:rPr>
              <a:t>(</a:t>
            </a:r>
            <a:r>
              <a:rPr lang="en-US" sz="1100" b="0" i="1">
                <a:solidFill>
                  <a:srgbClr val="00B0F0"/>
                </a:solidFill>
                <a:effectLst/>
              </a:rPr>
              <a:t>A pair of insulated and water-resistant boots with good rubber treads is a must for walking during or after a winter storm. Keeping a pair of rubber over-shoes with good treads which fit over your street shoes is a good idea during the winter months</a:t>
            </a:r>
            <a:r>
              <a:rPr lang="en-US" sz="1100" b="0" i="0">
                <a:solidFill>
                  <a:srgbClr val="333333"/>
                </a:solidFill>
                <a:effectLst/>
              </a:rPr>
              <a:t>).</a:t>
            </a:r>
            <a:endParaRPr lang="en-US" sz="1200" b="0" i="0">
              <a:solidFill>
                <a:srgbClr val="333333"/>
              </a:solidFill>
              <a:effectLst/>
            </a:endParaRPr>
          </a:p>
          <a:p>
            <a:pPr algn="l"/>
            <a:endParaRPr lang="en-US" sz="1200" b="0" i="0">
              <a:solidFill>
                <a:srgbClr val="333333"/>
              </a:solidFill>
              <a:effectLst/>
            </a:endParaRPr>
          </a:p>
          <a:p>
            <a:pPr marL="341313" indent="-341313" algn="l">
              <a:buFont typeface="Arial" panose="020B0604020202020204" pitchFamily="34" charset="0"/>
              <a:buChar char="•"/>
            </a:pPr>
            <a:r>
              <a:rPr lang="en-US" sz="1200" b="0" i="0">
                <a:solidFill>
                  <a:srgbClr val="333333"/>
                </a:solidFill>
                <a:effectLst/>
              </a:rPr>
              <a:t>Take short steps and walk at a slower pace so you can react quickly to a change in traction, when walking on an icy or snow-covered walkway.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lvl="0">
              <a:defRPr/>
            </a:pPr>
            <a:r>
              <a:rPr lang="en-US" b="1"/>
              <a:t>F:</a:t>
            </a:r>
            <a:r>
              <a:rPr lang="en-US"/>
              <a:t> In</a:t>
            </a:r>
            <a:r>
              <a:rPr lang="en-US" sz="1200" b="0" i="1">
                <a:solidFill>
                  <a:srgbClr val="000000"/>
                </a:solidFill>
                <a:effectLst/>
              </a:rPr>
              <a:t> 2014, there were </a:t>
            </a:r>
            <a:r>
              <a:rPr lang="en-US" sz="1200" b="1" i="1">
                <a:solidFill>
                  <a:srgbClr val="FF0000"/>
                </a:solidFill>
                <a:effectLst/>
              </a:rPr>
              <a:t>42,480</a:t>
            </a:r>
            <a:r>
              <a:rPr lang="en-US" sz="1200" b="1" i="1">
                <a:solidFill>
                  <a:srgbClr val="000000"/>
                </a:solidFill>
                <a:effectLst/>
              </a:rPr>
              <a:t> </a:t>
            </a:r>
            <a:r>
              <a:rPr lang="en-US" sz="1200" b="0" i="1">
                <a:solidFill>
                  <a:srgbClr val="000000"/>
                </a:solidFill>
                <a:effectLst/>
              </a:rPr>
              <a:t>workplace injuries and illnesses involving ice, sleet, or snow that required at least one day away from work to recuperate. These resulted from falls, slips or trips; overexertion and  bodily reaction; and contact with objects and equipment. Among these injuries and illnesses were </a:t>
            </a:r>
            <a:r>
              <a:rPr lang="en-US" sz="1200" b="1" i="1">
                <a:solidFill>
                  <a:srgbClr val="FF0000"/>
                </a:solidFill>
                <a:effectLst/>
              </a:rPr>
              <a:t>34,860</a:t>
            </a:r>
            <a:r>
              <a:rPr lang="en-US" sz="1200" b="0" i="1">
                <a:solidFill>
                  <a:srgbClr val="000000"/>
                </a:solidFill>
                <a:effectLst/>
              </a:rPr>
              <a:t>, or </a:t>
            </a:r>
            <a:r>
              <a:rPr lang="en-US" sz="1200" b="1" i="1">
                <a:solidFill>
                  <a:srgbClr val="FF0000"/>
                </a:solidFill>
                <a:effectLst/>
              </a:rPr>
              <a:t>82 percent</a:t>
            </a:r>
            <a:r>
              <a:rPr lang="en-US" sz="1200" b="0" i="1">
                <a:solidFill>
                  <a:srgbClr val="000000"/>
                </a:solidFill>
                <a:effectLst/>
              </a:rPr>
              <a:t>, that were due to falls on the same level (that is, not from falls from heights or through surfaces</a:t>
            </a:r>
            <a:r>
              <a:rPr lang="en-US" sz="1200" b="0" i="0">
                <a:solidFill>
                  <a:srgbClr val="000000"/>
                </a:solidFill>
                <a:effectLst/>
              </a:rPr>
              <a:t>).” – U.S. Bureau of Labor Statistics</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28</a:t>
            </a:fld>
            <a:endParaRPr lang="en-US"/>
          </a:p>
        </p:txBody>
      </p:sp>
    </p:spTree>
    <p:extLst>
      <p:ext uri="{BB962C8B-B14F-4D97-AF65-F5344CB8AC3E}">
        <p14:creationId xmlns:p14="http://schemas.microsoft.com/office/powerpoint/2010/main" val="59044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800">
                <a:effectLst/>
                <a:latin typeface="Calibri"/>
                <a:ea typeface="Calibri" panose="020F0502020204030204" pitchFamily="34" charset="0"/>
                <a:cs typeface="Calibri"/>
              </a:rPr>
              <a:t>VIDEO </a:t>
            </a:r>
            <a:r>
              <a:rPr lang="en-US" sz="1800">
                <a:latin typeface="Calibri"/>
                <a:ea typeface="Calibri" panose="020F0502020204030204" pitchFamily="34" charset="0"/>
                <a:cs typeface="Calibri"/>
              </a:rPr>
              <a:t>- 3:18</a:t>
            </a:r>
            <a:endParaRPr lang="en-US" sz="1800">
              <a:effectLst/>
              <a:latin typeface="Calibri"/>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29</a:t>
            </a:fld>
            <a:endParaRPr lang="en-US"/>
          </a:p>
        </p:txBody>
      </p:sp>
    </p:spTree>
    <p:extLst>
      <p:ext uri="{BB962C8B-B14F-4D97-AF65-F5344CB8AC3E}">
        <p14:creationId xmlns:p14="http://schemas.microsoft.com/office/powerpoint/2010/main" val="70393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t>
            </a:r>
            <a:r>
              <a:rPr lang="en-US" sz="1800">
                <a:effectLst/>
                <a:latin typeface="Calibri" panose="020F0502020204030204" pitchFamily="34" charset="0"/>
                <a:ea typeface="Calibri" panose="020F0502020204030204" pitchFamily="34" charset="0"/>
                <a:cs typeface="Times New Roman" panose="02020603050405020304" pitchFamily="18" charset="0"/>
              </a:rPr>
              <a:t> {This is your moment! This is a chance to visibly “Walk the Talk”}</a:t>
            </a:r>
          </a:p>
          <a:p>
            <a:pPr marL="0" marR="0" algn="just">
              <a:lnSpc>
                <a:spcPct val="107000"/>
              </a:lnSpc>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Share:</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Your personal experience of safety and impact on the company</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Importance of making the most of this opportunity to think about the importance of HSE and discuss with employees</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Appreciate that you are a leader and that you make an impact</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Importance of taking personal responsibility to make a positive impact</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You get out of this training what you put into it</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HSE matters to our company</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The safety program is going to help people feel empowered and take the initiative to improve their own HSE performance through proactive attitudes and behaviors. </a:t>
            </a:r>
          </a:p>
          <a:p>
            <a:pPr marL="0" marR="0" lvl="0" indent="0" algn="just">
              <a:spcBef>
                <a:spcPts val="0"/>
              </a:spcBef>
              <a:spcAft>
                <a:spcPts val="0"/>
              </a:spcAft>
              <a:buFont typeface="Symbol" panose="05050102010706020507" pitchFamily="18" charset="2"/>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You may wish to share:</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A story of your experience in the safety program and how it is has changed the way in which you behave. </a:t>
            </a:r>
          </a:p>
          <a:p>
            <a:pPr marL="342900" marR="0" lvl="0" indent="-342900" algn="just">
              <a:spcBef>
                <a:spcPts val="0"/>
              </a:spcBef>
              <a:spcAft>
                <a:spcPts val="0"/>
              </a:spcAft>
              <a:buFont typeface="Arial" panose="020B0604020202020204" pitchFamily="34" charset="0"/>
              <a:buChar char="•"/>
              <a:tabLst>
                <a:tab pos="457200" algn="l"/>
              </a:tabLst>
            </a:pPr>
            <a:r>
              <a:rPr lang="en-US" sz="1800">
                <a:effectLst/>
                <a:latin typeface="Calibri" panose="020F0502020204030204" pitchFamily="34" charset="0"/>
                <a:ea typeface="Calibri" panose="020F0502020204030204" pitchFamily="34" charset="0"/>
                <a:cs typeface="Times New Roman" panose="02020603050405020304" pitchFamily="18" charset="0"/>
              </a:rPr>
              <a:t>Some lessons learned from an incident when you have been involved in the investigation, highlighting the devastating impact that accidents have on people’s lives, or you can describe your experience of being involved in an environmental incident. How did this affect the company, and more importantly, affect the lives of others not working for the company.</a:t>
            </a:r>
          </a:p>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a:t>
            </a:r>
            <a:r>
              <a:rPr lang="en-US" sz="1800">
                <a:effectLst/>
                <a:latin typeface="Calibri" panose="020F0502020204030204" pitchFamily="34" charset="0"/>
                <a:ea typeface="Calibri" panose="020F0502020204030204" pitchFamily="34" charset="0"/>
                <a:cs typeface="Times New Roman" panose="02020603050405020304" pitchFamily="18" charset="0"/>
              </a:rPr>
              <a:t> Go around the room and ask everyone to give their name and what their position is. {Wait for their responses, smile, and nod as they participate. Be careful about timing here---if you ask an additional intro question of the participants and give a long-winded answer yourself, your participants will follow with long stories/explanations, and you can accidentally take up a lot of time.}</a:t>
            </a:r>
          </a:p>
          <a:p>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3</a:t>
            </a:fld>
            <a:endParaRPr lang="en-US"/>
          </a:p>
        </p:txBody>
      </p:sp>
    </p:spTree>
    <p:extLst>
      <p:ext uri="{BB962C8B-B14F-4D97-AF65-F5344CB8AC3E}">
        <p14:creationId xmlns:p14="http://schemas.microsoft.com/office/powerpoint/2010/main" val="3566004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30</a:t>
            </a:fld>
            <a:endParaRPr lang="en-US"/>
          </a:p>
        </p:txBody>
      </p:sp>
    </p:spTree>
    <p:extLst>
      <p:ext uri="{BB962C8B-B14F-4D97-AF65-F5344CB8AC3E}">
        <p14:creationId xmlns:p14="http://schemas.microsoft.com/office/powerpoint/2010/main" val="4141214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0"/>
              </a:spcAft>
            </a:pPr>
            <a:r>
              <a:rPr lang="en-US" sz="1800" b="1" kern="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Slide 6: Why am I here? (1 Minute)</a:t>
            </a:r>
          </a:p>
          <a:p>
            <a:pPr marL="0" marR="0" algn="just">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F:</a:t>
            </a:r>
            <a:r>
              <a:rPr lang="en-US" sz="1800">
                <a:effectLst/>
                <a:latin typeface="Calibri" panose="020F0502020204030204" pitchFamily="34" charset="0"/>
                <a:ea typeface="Calibri" panose="020F0502020204030204" pitchFamily="34" charset="0"/>
                <a:cs typeface="Times New Roman" panose="02020603050405020304" pitchFamily="18" charset="0"/>
              </a:rPr>
              <a:t> Each one of us is the last line of defense to protect workers from injury or the environment from damage, should management systems and collective protections fail. Supervisors and workers are the KEY to HSE. We can promote or destroy the HSE climate through our own behavior and how other workers perceive it.</a:t>
            </a:r>
          </a:p>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Supervisors and workers are responsible for enforcing safety rules. Regardless of our position, employment status, or background, everyone is responsible for HSE, and everyone can be a HSE leader by demonstrating positive attitudes and behavior.</a:t>
            </a:r>
          </a:p>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440B460B-D1C9-4A11-8BEA-2E3E57EE8568}" type="slidenum">
              <a:rPr lang="en-US" smtClean="0"/>
              <a:t>4</a:t>
            </a:fld>
            <a:endParaRPr lang="en-US"/>
          </a:p>
        </p:txBody>
      </p:sp>
    </p:spTree>
    <p:extLst>
      <p:ext uri="{BB962C8B-B14F-4D97-AF65-F5344CB8AC3E}">
        <p14:creationId xmlns:p14="http://schemas.microsoft.com/office/powerpoint/2010/main" val="263815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US" sz="1200" b="1" i="0" u="none" strike="noStrike" kern="1200" cap="none" spc="0" normalizeH="0" baseline="0" noProof="0">
                <a:ln>
                  <a:noFill/>
                </a:ln>
                <a:solidFill>
                  <a:prstClr val="black"/>
                </a:solidFill>
                <a:effectLst/>
                <a:uLnTx/>
                <a:uFillTx/>
                <a:latin typeface="Tahoma"/>
                <a:ea typeface="Tahoma"/>
                <a:cs typeface="Tahoma"/>
              </a:rPr>
              <a:t>F: </a:t>
            </a:r>
            <a:r>
              <a:rPr lang="en-US" sz="1200" b="0" i="0">
                <a:solidFill>
                  <a:srgbClr val="303030"/>
                </a:solidFill>
                <a:effectLst/>
                <a:ea typeface="Calibri" panose="020F0502020204030204" pitchFamily="34" charset="0"/>
                <a:cs typeface="Calibri"/>
              </a:rPr>
              <a:t>Researchers have found that “</a:t>
            </a:r>
            <a:r>
              <a:rPr lang="en-US" sz="1200">
                <a:solidFill>
                  <a:srgbClr val="303030"/>
                </a:solidFill>
                <a:ea typeface="Calibri" panose="020F0502020204030204" pitchFamily="34" charset="0"/>
                <a:cs typeface="Calibri"/>
              </a:rPr>
              <a:t>P</a:t>
            </a:r>
            <a:r>
              <a:rPr lang="en-US" sz="1200" b="0" i="0">
                <a:solidFill>
                  <a:srgbClr val="303030"/>
                </a:solidFill>
                <a:effectLst/>
                <a:ea typeface="Calibri" panose="020F0502020204030204" pitchFamily="34" charset="0"/>
                <a:cs typeface="Calibri"/>
              </a:rPr>
              <a:t>atients who died because of cold temperatures were responsible for </a:t>
            </a:r>
            <a:r>
              <a:rPr lang="en-US" sz="1200" b="1" i="0">
                <a:solidFill>
                  <a:srgbClr val="FF0000"/>
                </a:solidFill>
                <a:effectLst/>
                <a:ea typeface="Calibri" panose="020F0502020204030204" pitchFamily="34" charset="0"/>
                <a:cs typeface="Calibri"/>
              </a:rPr>
              <a:t>94%</a:t>
            </a:r>
            <a:r>
              <a:rPr lang="en-US" sz="1200" b="0" i="0">
                <a:solidFill>
                  <a:srgbClr val="303030"/>
                </a:solidFill>
                <a:effectLst/>
                <a:ea typeface="Calibri" panose="020F0502020204030204" pitchFamily="34" charset="0"/>
                <a:cs typeface="Calibri"/>
              </a:rPr>
              <a:t> of temperature-related deaths.” </a:t>
            </a:r>
            <a:r>
              <a:rPr lang="en-US" sz="1050" b="0" i="0">
                <a:solidFill>
                  <a:srgbClr val="303030"/>
                </a:solidFill>
                <a:effectLst/>
                <a:ea typeface="Calibri" panose="020F0502020204030204" pitchFamily="34" charset="0"/>
                <a:cs typeface="Calibri"/>
              </a:rPr>
              <a:t>(</a:t>
            </a:r>
            <a:r>
              <a:rPr lang="en-US" sz="1050" b="0" i="1">
                <a:solidFill>
                  <a:srgbClr val="303030"/>
                </a:solidFill>
                <a:effectLst/>
                <a:ea typeface="Calibri" panose="020F0502020204030204" pitchFamily="34" charset="0"/>
                <a:cs typeface="Calibri"/>
              </a:rPr>
              <a:t>University of Illinois at Chicago, 2020</a:t>
            </a:r>
            <a:r>
              <a:rPr lang="en-US" sz="1050" b="0" i="0">
                <a:solidFill>
                  <a:srgbClr val="303030"/>
                </a:solidFill>
                <a:effectLst/>
                <a:ea typeface="Calibri" panose="020F0502020204030204" pitchFamily="34" charset="0"/>
                <a:cs typeface="Calibri"/>
              </a:rPr>
              <a:t>)</a:t>
            </a:r>
            <a:r>
              <a:rPr lang="en-US" sz="1050">
                <a:solidFill>
                  <a:srgbClr val="303030"/>
                </a:solidFill>
                <a:ea typeface="Calibri" panose="020F0502020204030204" pitchFamily="34" charset="0"/>
                <a:cs typeface="Calibri"/>
              </a:rPr>
              <a:t> </a:t>
            </a:r>
            <a:endParaRPr lang="en-US" sz="1050" b="0" i="0">
              <a:solidFill>
                <a:srgbClr val="303030"/>
              </a:solidFill>
              <a:effectLs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i="0">
              <a:solidFill>
                <a:srgbClr val="303030"/>
              </a:solidFill>
              <a:effectLs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a:solidFill>
                  <a:srgbClr val="202124"/>
                </a:solidFill>
                <a:effectLst/>
                <a:latin typeface="Roboto"/>
                <a:ea typeface="Roboto"/>
                <a:cs typeface="Roboto"/>
              </a:rPr>
              <a:t>F: </a:t>
            </a:r>
            <a:r>
              <a:rPr lang="en-US" sz="1050" i="0">
                <a:solidFill>
                  <a:srgbClr val="000000"/>
                </a:solidFill>
                <a:effectLst/>
                <a:ea typeface="Calibri" panose="020F0502020204030204" pitchFamily="34" charset="0"/>
                <a:cs typeface="Calibri"/>
              </a:rPr>
              <a:t>Cold and winter weather-related accidents are common. According to the</a:t>
            </a:r>
            <a:r>
              <a:rPr lang="en-US" sz="1050" i="0">
                <a:effectLst/>
                <a:ea typeface="Calibri" panose="020F0502020204030204" pitchFamily="34" charset="0"/>
                <a:cs typeface="Calibri"/>
              </a:rPr>
              <a:t> </a:t>
            </a:r>
            <a:r>
              <a:rPr lang="en-US" sz="1050" i="0" u="none" strike="noStrike">
                <a:effectLst/>
                <a:ea typeface="Calibri" panose="020F0502020204030204" pitchFamily="34" charset="0"/>
                <a:cs typeface="Calibri"/>
              </a:rPr>
              <a:t>U.S. Bureau of Labor Statistics</a:t>
            </a:r>
            <a:r>
              <a:rPr lang="en-US" sz="1050" i="0">
                <a:effectLst/>
                <a:ea typeface="Calibri" panose="020F0502020204030204" pitchFamily="34" charset="0"/>
                <a:cs typeface="Calibri"/>
              </a:rPr>
              <a:t> </a:t>
            </a:r>
            <a:r>
              <a:rPr lang="en-US" sz="1050" i="0">
                <a:solidFill>
                  <a:srgbClr val="000000"/>
                </a:solidFill>
                <a:effectLst/>
                <a:ea typeface="Calibri" panose="020F0502020204030204" pitchFamily="34" charset="0"/>
                <a:cs typeface="Calibri"/>
              </a:rPr>
              <a:t>(BLS), in 2017, there were over </a:t>
            </a:r>
            <a:r>
              <a:rPr lang="en-US" sz="1050" b="1" i="0">
                <a:solidFill>
                  <a:srgbClr val="FF0000"/>
                </a:solidFill>
                <a:effectLst/>
                <a:ea typeface="Calibri" panose="020F0502020204030204" pitchFamily="34" charset="0"/>
                <a:cs typeface="Calibri"/>
              </a:rPr>
              <a:t>20,000</a:t>
            </a:r>
            <a:r>
              <a:rPr lang="en-US" sz="1050" i="0">
                <a:solidFill>
                  <a:srgbClr val="000000"/>
                </a:solidFill>
                <a:effectLst/>
                <a:ea typeface="Calibri" panose="020F0502020204030204" pitchFamily="34" charset="0"/>
                <a:cs typeface="Calibri"/>
              </a:rPr>
              <a:t> occupational injuries related to ice, sleet and snow</a:t>
            </a:r>
            <a:r>
              <a:rPr lang="en-US" sz="1050">
                <a:solidFill>
                  <a:srgbClr val="000000"/>
                </a:solidFill>
                <a:ea typeface="Calibri" panose="020F0502020204030204" pitchFamily="34" charset="0"/>
                <a:cs typeface="Calibri"/>
              </a:rPr>
              <a:t>.</a:t>
            </a:r>
            <a:endParaRPr lang="en-US" sz="1050">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0" i="0">
              <a:solidFill>
                <a:srgbClr val="303030"/>
              </a:solidFill>
              <a:effectLs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a:defRPr/>
            </a:pPr>
            <a:r>
              <a:rPr lang="en-US"/>
              <a:t>{Play video on the next slide}</a:t>
            </a:r>
            <a:endParaRPr lang="en-US">
              <a:cs typeface="Calibri"/>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5</a:t>
            </a:fld>
            <a:endParaRPr lang="en-US"/>
          </a:p>
        </p:txBody>
      </p:sp>
    </p:spTree>
    <p:extLst>
      <p:ext uri="{BB962C8B-B14F-4D97-AF65-F5344CB8AC3E}">
        <p14:creationId xmlns:p14="http://schemas.microsoft.com/office/powerpoint/2010/main" val="977367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VIDEO – 3:20 Min</a:t>
            </a:r>
          </a:p>
          <a:p>
            <a:pPr marL="0" marR="0" algn="l">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b="1">
                <a:effectLst/>
                <a:latin typeface="Calibri"/>
                <a:ea typeface="Calibri" panose="020F0502020204030204" pitchFamily="34" charset="0"/>
                <a:cs typeface="Calibri"/>
              </a:rPr>
              <a:t>F:</a:t>
            </a:r>
            <a:r>
              <a:rPr lang="en-US" sz="1800">
                <a:effectLst/>
                <a:latin typeface="Calibri"/>
                <a:ea typeface="Calibri" panose="020F0502020204030204" pitchFamily="34" charset="0"/>
                <a:cs typeface="Calibri"/>
              </a:rPr>
              <a:t> During the video, the narrator mentioned “three of the </a:t>
            </a:r>
            <a:r>
              <a:rPr lang="en-US" sz="1800">
                <a:latin typeface="Calibri"/>
                <a:ea typeface="Calibri" panose="020F0502020204030204" pitchFamily="34" charset="0"/>
                <a:cs typeface="Calibri"/>
              </a:rPr>
              <a:t>MOST </a:t>
            </a:r>
            <a:r>
              <a:rPr lang="en-US" sz="1800">
                <a:effectLst/>
                <a:latin typeface="Calibri"/>
                <a:ea typeface="Calibri" panose="020F0502020204030204" pitchFamily="34" charset="0"/>
                <a:cs typeface="Calibri"/>
              </a:rPr>
              <a:t>common cold induced illness.” Can you name them?</a:t>
            </a:r>
            <a:r>
              <a:rPr lang="en-US" sz="1800">
                <a:latin typeface="Calibri"/>
                <a:ea typeface="Calibri" panose="020F0502020204030204" pitchFamily="34" charset="0"/>
                <a:cs typeface="Calibri"/>
              </a:rPr>
              <a:t> </a:t>
            </a:r>
            <a:r>
              <a:rPr lang="en-US" sz="1800">
                <a:effectLst/>
                <a:latin typeface="Calibri"/>
                <a:ea typeface="Calibri" panose="020F0502020204030204" pitchFamily="34" charset="0"/>
                <a:cs typeface="Calibri"/>
              </a:rPr>
              <a:t> (Smile and wait for answers).</a:t>
            </a:r>
          </a:p>
          <a:p>
            <a:pPr marL="0" marR="0" algn="l">
              <a:spcBef>
                <a:spcPts val="0"/>
              </a:spcBef>
              <a:spcAft>
                <a:spcPts val="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(Click Mouse to next slide to display the answers)</a:t>
            </a:r>
          </a:p>
        </p:txBody>
      </p:sp>
      <p:sp>
        <p:nvSpPr>
          <p:cNvPr id="4" name="Slide Number Placeholder 3"/>
          <p:cNvSpPr>
            <a:spLocks noGrp="1"/>
          </p:cNvSpPr>
          <p:nvPr>
            <p:ph type="sldNum" sz="quarter" idx="5"/>
          </p:nvPr>
        </p:nvSpPr>
        <p:spPr/>
        <p:txBody>
          <a:bodyPr/>
          <a:lstStyle/>
          <a:p>
            <a:fld id="{440B460B-D1C9-4A11-8BEA-2E3E57EE8568}" type="slidenum">
              <a:rPr lang="en-US" smtClean="0"/>
              <a:t>6</a:t>
            </a:fld>
            <a:endParaRPr lang="en-US"/>
          </a:p>
        </p:txBody>
      </p:sp>
    </p:spTree>
    <p:extLst>
      <p:ext uri="{BB962C8B-B14F-4D97-AF65-F5344CB8AC3E}">
        <p14:creationId xmlns:p14="http://schemas.microsoft.com/office/powerpoint/2010/main" val="531820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a:solidFill>
                  <a:srgbClr val="202124"/>
                </a:solidFill>
                <a:effectLst/>
                <a:latin typeface="Roboto"/>
                <a:ea typeface="Roboto"/>
                <a:cs typeface="Roboto"/>
              </a:rPr>
              <a:t>F: </a:t>
            </a:r>
            <a:r>
              <a:rPr lang="en-US">
                <a:solidFill>
                  <a:srgbClr val="202124"/>
                </a:solidFill>
                <a:latin typeface="Roboto"/>
                <a:ea typeface="Roboto"/>
                <a:cs typeface="Roboto"/>
              </a:rPr>
              <a:t>Here are the most common cold induced injuries and we added Chilblains.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indent="-171450">
              <a:buFont typeface="Arial" panose="020B0604020202020204" pitchFamily="34" charset="0"/>
              <a:buChar char="•"/>
              <a:defRPr/>
            </a:pPr>
            <a:r>
              <a:rPr lang="en-US" sz="1200" b="1"/>
              <a:t>Hypothermia</a:t>
            </a:r>
            <a:r>
              <a:rPr lang="en-US" sz="1200"/>
              <a:t>:</a:t>
            </a:r>
            <a:r>
              <a:rPr lang="en-US"/>
              <a:t> </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t>Frostbite:</a:t>
            </a:r>
            <a:endParaRPr lang="en-US" sz="1200">
              <a:cs typeface="Calibri"/>
            </a:endParaRPr>
          </a:p>
          <a:p>
            <a:pPr marL="171450" indent="-171450">
              <a:buFont typeface="Arial" panose="020B0604020202020204" pitchFamily="34" charset="0"/>
              <a:buChar char="•"/>
            </a:pPr>
            <a:r>
              <a:rPr lang="en-US" sz="1200" b="1"/>
              <a:t>Trench Foot</a:t>
            </a:r>
            <a:r>
              <a:rPr lang="en-US" b="1"/>
              <a:t>:</a:t>
            </a:r>
            <a:endParaRPr lang="en-US">
              <a:cs typeface="Calibri"/>
            </a:endParaRPr>
          </a:p>
          <a:p>
            <a:pPr marL="171450" indent="-171450">
              <a:buFont typeface="Arial" panose="020B0604020202020204" pitchFamily="34" charset="0"/>
              <a:buChar char="•"/>
            </a:pPr>
            <a:r>
              <a:rPr lang="en-US" b="1">
                <a:cs typeface="Calibri"/>
              </a:rPr>
              <a:t>Chilblains:</a:t>
            </a:r>
            <a:endParaRPr lang="en-US">
              <a:cs typeface="Calibri"/>
            </a:endParaRPr>
          </a:p>
          <a:p>
            <a:pPr marL="171450" indent="-171450">
              <a:buFont typeface="Arial" panose="020B0604020202020204" pitchFamily="34" charset="0"/>
              <a:buChar char="•"/>
            </a:pPr>
            <a:endParaRPr lang="en-US" sz="1200">
              <a:cs typeface="Calibri"/>
            </a:endParaRPr>
          </a:p>
          <a:p>
            <a:pPr>
              <a:buFont typeface="Arial" panose="020B0604020202020204" pitchFamily="34" charset="0"/>
              <a:defRPr/>
            </a:pPr>
            <a:endParaRPr lang="en-US">
              <a:solidFill>
                <a:srgbClr val="000000"/>
              </a:solidFill>
              <a:latin typeface="Calibri" panose="020F0502020204030204"/>
              <a:cs typeface="Calibri" panose="020F0502020204030204"/>
            </a:endParaRPr>
          </a:p>
          <a:p>
            <a:pPr>
              <a:defRPr/>
            </a:pPr>
            <a:r>
              <a:rPr lang="en-US" b="1" i="0">
                <a:solidFill>
                  <a:srgbClr val="202124"/>
                </a:solidFill>
                <a:effectLst/>
                <a:latin typeface="Roboto"/>
                <a:ea typeface="Roboto"/>
                <a:cs typeface="Roboto"/>
              </a:rPr>
              <a:t>F: </a:t>
            </a:r>
            <a:r>
              <a:rPr kumimoji="0" lang="en-US" sz="1200" b="0" i="0" u="none" strike="noStrike" kern="1200" cap="none" spc="0" normalizeH="0" baseline="0" noProof="0">
                <a:ln>
                  <a:noFill/>
                </a:ln>
                <a:solidFill>
                  <a:prstClr val="black"/>
                </a:solidFill>
                <a:effectLst/>
                <a:uLnTx/>
                <a:uFillTx/>
                <a:latin typeface="Tahoma"/>
                <a:ea typeface="Tahoma"/>
                <a:cs typeface="Tahoma"/>
              </a:rPr>
              <a:t>Now that we are familiar with the terminology, lets learn a bit </a:t>
            </a:r>
            <a:r>
              <a:rPr lang="en-US">
                <a:solidFill>
                  <a:prstClr val="black"/>
                </a:solidFill>
                <a:latin typeface="Tahoma"/>
                <a:ea typeface="Tahoma"/>
                <a:cs typeface="Tahoma"/>
              </a:rPr>
              <a:t>more about each and how to prevent them. </a:t>
            </a:r>
            <a:endParaRPr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7</a:t>
            </a:fld>
            <a:endParaRPr lang="en-US"/>
          </a:p>
        </p:txBody>
      </p:sp>
    </p:spTree>
    <p:extLst>
      <p:ext uri="{BB962C8B-B14F-4D97-AF65-F5344CB8AC3E}">
        <p14:creationId xmlns:p14="http://schemas.microsoft.com/office/powerpoint/2010/main" val="1112334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a:solidFill>
                  <a:srgbClr val="202124"/>
                </a:solidFill>
                <a:effectLst/>
                <a:latin typeface="Roboto"/>
                <a:ea typeface="Roboto"/>
                <a:cs typeface="Roboto"/>
              </a:rPr>
              <a:t>F: </a:t>
            </a:r>
            <a:r>
              <a:rPr lang="en-US" b="1" u="sng">
                <a:solidFill>
                  <a:srgbClr val="202124"/>
                </a:solidFill>
                <a:latin typeface="Roboto"/>
                <a:ea typeface="Roboto"/>
                <a:cs typeface="Roboto"/>
              </a:rPr>
              <a:t>Hypothermia:</a:t>
            </a:r>
            <a:r>
              <a:rPr lang="en-US" b="1">
                <a:solidFill>
                  <a:srgbClr val="202124"/>
                </a:solidFill>
                <a:latin typeface="Roboto"/>
                <a:ea typeface="Roboto"/>
                <a:cs typeface="Roboto"/>
              </a:rPr>
              <a:t> </a:t>
            </a:r>
            <a:r>
              <a:rPr lang="en-US"/>
              <a:t>A condition in which the body uses up stored energy and can no longer produce heat. Often occurs after prolonged exposure to cold temperature.</a:t>
            </a:r>
          </a:p>
          <a:p>
            <a:pPr>
              <a:defRPr/>
            </a:pPr>
            <a:endParaRPr lang="en-US" b="1">
              <a:solidFill>
                <a:srgbClr val="202124"/>
              </a:solidFill>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endParaRPr lang="en-US" b="1">
              <a:cs typeface="Calibri"/>
            </a:endParaRPr>
          </a:p>
          <a:p>
            <a:pPr marR="0" lvl="0" algn="l" defTabSz="914400" rtl="0" eaLnBrk="1" fontAlgn="auto" latinLnBrk="0" hangingPunct="1">
              <a:lnSpc>
                <a:spcPct val="100000"/>
              </a:lnSpc>
              <a:spcBef>
                <a:spcPts val="0"/>
              </a:spcBef>
              <a:spcAft>
                <a:spcPts val="0"/>
              </a:spcAft>
              <a:buClrTx/>
              <a:buSzTx/>
              <a:tabLst/>
              <a:defRPr/>
            </a:pPr>
            <a:endParaRPr lang="en-US" sz="1200" b="1"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8</a:t>
            </a:fld>
            <a:endParaRPr lang="en-US"/>
          </a:p>
        </p:txBody>
      </p:sp>
    </p:spTree>
    <p:extLst>
      <p:ext uri="{BB962C8B-B14F-4D97-AF65-F5344CB8AC3E}">
        <p14:creationId xmlns:p14="http://schemas.microsoft.com/office/powerpoint/2010/main" val="339957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i="0">
                <a:solidFill>
                  <a:srgbClr val="202124"/>
                </a:solidFill>
                <a:effectLst/>
                <a:latin typeface="Roboto"/>
                <a:ea typeface="Roboto"/>
                <a:cs typeface="Roboto"/>
              </a:rPr>
              <a:t>F: </a:t>
            </a:r>
            <a:r>
              <a:rPr lang="en-US">
                <a:solidFill>
                  <a:srgbClr val="202124"/>
                </a:solidFill>
                <a:latin typeface="Roboto"/>
                <a:ea typeface="Roboto"/>
                <a:cs typeface="Roboto"/>
              </a:rPr>
              <a:t>Early Symptoms of Hypothermia:</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285750" indent="-285750">
              <a:lnSpc>
                <a:spcPct val="90000"/>
              </a:lnSpc>
              <a:spcBef>
                <a:spcPts val="1125"/>
              </a:spcBef>
              <a:buFont typeface="Arial" panose="020B0604020202020204" pitchFamily="34" charset="0"/>
              <a:buChar char="•"/>
              <a:defRPr/>
            </a:pPr>
            <a:r>
              <a:rPr lang="en-US" b="1"/>
              <a:t>Shivering</a:t>
            </a:r>
            <a:endParaRPr lang="en-US"/>
          </a:p>
          <a:p>
            <a:pPr marL="285750" indent="-285750">
              <a:lnSpc>
                <a:spcPct val="90000"/>
              </a:lnSpc>
              <a:spcBef>
                <a:spcPts val="1125"/>
              </a:spcBef>
              <a:buFont typeface="Arial" panose="020B0604020202020204" pitchFamily="34" charset="0"/>
              <a:buChar char="•"/>
              <a:defRPr/>
            </a:pPr>
            <a:r>
              <a:rPr lang="en-US" b="1"/>
              <a:t>Fatigue</a:t>
            </a:r>
            <a:endParaRPr lang="en-US"/>
          </a:p>
          <a:p>
            <a:pPr marL="285750" indent="-285750">
              <a:lnSpc>
                <a:spcPct val="90000"/>
              </a:lnSpc>
              <a:spcBef>
                <a:spcPts val="1125"/>
              </a:spcBef>
              <a:buFont typeface="Arial" panose="020B0604020202020204" pitchFamily="34" charset="0"/>
              <a:buChar char="•"/>
              <a:defRPr/>
            </a:pPr>
            <a:r>
              <a:rPr lang="en-US" b="1"/>
              <a:t>Confusion</a:t>
            </a:r>
            <a:endParaRPr lang="en-US"/>
          </a:p>
          <a:p>
            <a:pPr marL="285750" indent="-285750">
              <a:lnSpc>
                <a:spcPct val="90000"/>
              </a:lnSpc>
              <a:spcBef>
                <a:spcPts val="1125"/>
              </a:spcBef>
              <a:buFont typeface="Arial" panose="020B0604020202020204" pitchFamily="34" charset="0"/>
              <a:buChar char="•"/>
              <a:defRPr/>
            </a:pPr>
            <a:r>
              <a:rPr lang="en-US" b="1"/>
              <a:t>Disorientation</a:t>
            </a:r>
            <a:endParaRPr lang="en-US"/>
          </a:p>
          <a:p>
            <a:pPr marL="285750" indent="-285750">
              <a:lnSpc>
                <a:spcPct val="90000"/>
              </a:lnSpc>
              <a:spcBef>
                <a:spcPts val="1125"/>
              </a:spcBef>
              <a:buFont typeface="Arial" panose="020B0604020202020204" pitchFamily="34" charset="0"/>
              <a:buChar char="•"/>
              <a:defRPr/>
            </a:pPr>
            <a:r>
              <a:rPr lang="en-US" b="1"/>
              <a:t>Loss of Coordination</a:t>
            </a:r>
            <a:endParaRPr lang="en-US"/>
          </a:p>
          <a:p>
            <a:pPr>
              <a:buFont typeface="Arial" panose="020B0604020202020204" pitchFamily="34" charset="0"/>
              <a:defRPr/>
            </a:pPr>
            <a:endParaRPr lang="en-US">
              <a:solidFill>
                <a:srgbClr val="000000"/>
              </a:solidFill>
              <a:latin typeface="Calibri" panose="020F0502020204030204"/>
              <a:cs typeface="Calibri" panose="020F0502020204030204"/>
            </a:endParaRPr>
          </a:p>
          <a:p>
            <a:pPr>
              <a:defRPr/>
            </a:pPr>
            <a:endParaRPr lang="en-US" sz="1200" b="1" i="0" u="none" strike="noStrike" kern="1200" cap="none" spc="0" normalizeH="0" baseline="0" noProof="0">
              <a:ln>
                <a:noFill/>
              </a:ln>
              <a:solidFill>
                <a:srgbClr val="202124"/>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440B460B-D1C9-4A11-8BEA-2E3E57EE8568}" type="slidenum">
              <a:rPr lang="en-US" smtClean="0"/>
              <a:t>9</a:t>
            </a:fld>
            <a:endParaRPr lang="en-US"/>
          </a:p>
        </p:txBody>
      </p:sp>
    </p:spTree>
    <p:extLst>
      <p:ext uri="{BB962C8B-B14F-4D97-AF65-F5344CB8AC3E}">
        <p14:creationId xmlns:p14="http://schemas.microsoft.com/office/powerpoint/2010/main" val="4064515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D0E3-D5C3-4C20-AB22-EE94C5241E88}"/>
              </a:ext>
            </a:extLst>
          </p:cNvPr>
          <p:cNvSpPr>
            <a:spLocks noGrp="1"/>
          </p:cNvSpPr>
          <p:nvPr>
            <p:ph type="ctrTitle"/>
          </p:nvPr>
        </p:nvSpPr>
        <p:spPr>
          <a:xfrm>
            <a:off x="1714500" y="1683545"/>
            <a:ext cx="10287000" cy="3581400"/>
          </a:xfrm>
        </p:spPr>
        <p:txBody>
          <a:bodyPr anchor="b"/>
          <a:lstStyle>
            <a:lvl1pPr algn="ctr">
              <a:defRPr sz="6750"/>
            </a:lvl1pPr>
          </a:lstStyle>
          <a:p>
            <a:r>
              <a:rPr lang="en-US"/>
              <a:t>Click to edit Master title style</a:t>
            </a:r>
          </a:p>
        </p:txBody>
      </p:sp>
      <p:sp>
        <p:nvSpPr>
          <p:cNvPr id="3" name="Subtitle 2">
            <a:extLst>
              <a:ext uri="{FF2B5EF4-FFF2-40B4-BE49-F238E27FC236}">
                <a16:creationId xmlns:a16="http://schemas.microsoft.com/office/drawing/2014/main" id="{3842D32B-54E4-42A5-AE30-8205E1F1A5F5}"/>
              </a:ext>
            </a:extLst>
          </p:cNvPr>
          <p:cNvSpPr>
            <a:spLocks noGrp="1"/>
          </p:cNvSpPr>
          <p:nvPr>
            <p:ph type="subTitle" idx="1"/>
          </p:nvPr>
        </p:nvSpPr>
        <p:spPr>
          <a:xfrm>
            <a:off x="1714500" y="5403057"/>
            <a:ext cx="10287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a:extLst>
              <a:ext uri="{FF2B5EF4-FFF2-40B4-BE49-F238E27FC236}">
                <a16:creationId xmlns:a16="http://schemas.microsoft.com/office/drawing/2014/main" id="{36DD5A5E-F5C5-49BE-B4E3-3B240A6A7EDB}"/>
              </a:ext>
            </a:extLst>
          </p:cNvPr>
          <p:cNvSpPr>
            <a:spLocks noGrp="1"/>
          </p:cNvSpPr>
          <p:nvPr>
            <p:ph type="dt" sz="half" idx="10"/>
          </p:nvPr>
        </p:nvSpPr>
        <p:spPr/>
        <p:txBody>
          <a:bodyPr/>
          <a:lstStyle/>
          <a:p>
            <a:fld id="{1D8BD707-D9CF-40AE-B4C6-C98DA3205C09}" type="datetimeFigureOut">
              <a:rPr lang="en-US" smtClean="0"/>
              <a:t>12/15/2022</a:t>
            </a:fld>
            <a:endParaRPr lang="en-US"/>
          </a:p>
        </p:txBody>
      </p:sp>
      <p:sp>
        <p:nvSpPr>
          <p:cNvPr id="5" name="Footer Placeholder 4">
            <a:extLst>
              <a:ext uri="{FF2B5EF4-FFF2-40B4-BE49-F238E27FC236}">
                <a16:creationId xmlns:a16="http://schemas.microsoft.com/office/drawing/2014/main" id="{0BD6D8BF-C20B-4A8F-9DE9-50B6B9D8E6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A8858-891A-438F-B3E7-20ADBA238BCA}"/>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591212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39D8-AD60-43FB-96ED-AEB81C00BC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87D5BE-D857-4846-9D82-30AE7F1ED3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55FB3-E18B-4CD1-974C-F893873ACE68}"/>
              </a:ext>
            </a:extLst>
          </p:cNvPr>
          <p:cNvSpPr>
            <a:spLocks noGrp="1"/>
          </p:cNvSpPr>
          <p:nvPr>
            <p:ph type="dt" sz="half" idx="10"/>
          </p:nvPr>
        </p:nvSpPr>
        <p:spPr/>
        <p:txBody>
          <a:bodyPr/>
          <a:lstStyle/>
          <a:p>
            <a:fld id="{1D8BD707-D9CF-40AE-B4C6-C98DA3205C09}" type="datetimeFigureOut">
              <a:rPr lang="en-US" smtClean="0"/>
              <a:t>12/15/2022</a:t>
            </a:fld>
            <a:endParaRPr lang="en-US"/>
          </a:p>
        </p:txBody>
      </p:sp>
      <p:sp>
        <p:nvSpPr>
          <p:cNvPr id="5" name="Footer Placeholder 4">
            <a:extLst>
              <a:ext uri="{FF2B5EF4-FFF2-40B4-BE49-F238E27FC236}">
                <a16:creationId xmlns:a16="http://schemas.microsoft.com/office/drawing/2014/main" id="{1B95C851-B2C7-4430-AC45-0097ACF81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2922F-9F16-4DE6-B86E-851094AF887E}"/>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45270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F917E6-84AA-45E1-9A78-DC97176449E2}"/>
              </a:ext>
            </a:extLst>
          </p:cNvPr>
          <p:cNvSpPr>
            <a:spLocks noGrp="1"/>
          </p:cNvSpPr>
          <p:nvPr>
            <p:ph type="title" orient="vert"/>
          </p:nvPr>
        </p:nvSpPr>
        <p:spPr>
          <a:xfrm>
            <a:off x="9815512" y="547688"/>
            <a:ext cx="2957513"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601601-05C9-412F-8677-277D6E9B7E41}"/>
              </a:ext>
            </a:extLst>
          </p:cNvPr>
          <p:cNvSpPr>
            <a:spLocks noGrp="1"/>
          </p:cNvSpPr>
          <p:nvPr>
            <p:ph type="body" orient="vert" idx="1"/>
          </p:nvPr>
        </p:nvSpPr>
        <p:spPr>
          <a:xfrm>
            <a:off x="942975" y="547688"/>
            <a:ext cx="8701088"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FA5102-EA2C-4477-AD49-CF81F2EB31B6}"/>
              </a:ext>
            </a:extLst>
          </p:cNvPr>
          <p:cNvSpPr>
            <a:spLocks noGrp="1"/>
          </p:cNvSpPr>
          <p:nvPr>
            <p:ph type="dt" sz="half" idx="10"/>
          </p:nvPr>
        </p:nvSpPr>
        <p:spPr/>
        <p:txBody>
          <a:bodyPr/>
          <a:lstStyle/>
          <a:p>
            <a:fld id="{1D8BD707-D9CF-40AE-B4C6-C98DA3205C09}" type="datetimeFigureOut">
              <a:rPr lang="en-US" smtClean="0"/>
              <a:t>12/15/2022</a:t>
            </a:fld>
            <a:endParaRPr lang="en-US"/>
          </a:p>
        </p:txBody>
      </p:sp>
      <p:sp>
        <p:nvSpPr>
          <p:cNvPr id="5" name="Footer Placeholder 4">
            <a:extLst>
              <a:ext uri="{FF2B5EF4-FFF2-40B4-BE49-F238E27FC236}">
                <a16:creationId xmlns:a16="http://schemas.microsoft.com/office/drawing/2014/main" id="{6BF4A52D-8F66-4E64-9724-DC6C79102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288509-3C43-463B-B3DE-BC814BF8B0DB}"/>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94969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28700" y="3188970"/>
            <a:ext cx="11658600" cy="107721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57400" y="5760720"/>
            <a:ext cx="9601200" cy="163121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12/15/2022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157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F365E-8FE6-4F63-847F-76B699F01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0B95-476F-4C98-B623-BF53FFF1F9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36226-C2BC-4773-99D2-B27AC8FD365B}"/>
              </a:ext>
            </a:extLst>
          </p:cNvPr>
          <p:cNvSpPr>
            <a:spLocks noGrp="1"/>
          </p:cNvSpPr>
          <p:nvPr>
            <p:ph type="dt" sz="half" idx="10"/>
          </p:nvPr>
        </p:nvSpPr>
        <p:spPr/>
        <p:txBody>
          <a:bodyPr/>
          <a:lstStyle/>
          <a:p>
            <a:fld id="{1D8BD707-D9CF-40AE-B4C6-C98DA3205C09}" type="datetimeFigureOut">
              <a:rPr lang="en-US" smtClean="0"/>
              <a:t>12/15/2022</a:t>
            </a:fld>
            <a:endParaRPr lang="en-US"/>
          </a:p>
        </p:txBody>
      </p:sp>
      <p:sp>
        <p:nvSpPr>
          <p:cNvPr id="5" name="Footer Placeholder 4">
            <a:extLst>
              <a:ext uri="{FF2B5EF4-FFF2-40B4-BE49-F238E27FC236}">
                <a16:creationId xmlns:a16="http://schemas.microsoft.com/office/drawing/2014/main" id="{986A1B3E-8B62-4CC3-9B61-26002D1D3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C6715-621B-4D43-B3E7-AAE3DEE12F2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9003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B46C-6CAA-41D0-8231-22D7DEF4D295}"/>
              </a:ext>
            </a:extLst>
          </p:cNvPr>
          <p:cNvSpPr>
            <a:spLocks noGrp="1"/>
          </p:cNvSpPr>
          <p:nvPr>
            <p:ph type="title"/>
          </p:nvPr>
        </p:nvSpPr>
        <p:spPr>
          <a:xfrm>
            <a:off x="935831" y="2564608"/>
            <a:ext cx="11830050" cy="4279106"/>
          </a:xfrm>
        </p:spPr>
        <p:txBody>
          <a:bodyPr anchor="b"/>
          <a:lstStyle>
            <a:lvl1pPr>
              <a:defRPr sz="6750"/>
            </a:lvl1pPr>
          </a:lstStyle>
          <a:p>
            <a:r>
              <a:rPr lang="en-US"/>
              <a:t>Click to edit Master title style</a:t>
            </a:r>
          </a:p>
        </p:txBody>
      </p:sp>
      <p:sp>
        <p:nvSpPr>
          <p:cNvPr id="3" name="Text Placeholder 2">
            <a:extLst>
              <a:ext uri="{FF2B5EF4-FFF2-40B4-BE49-F238E27FC236}">
                <a16:creationId xmlns:a16="http://schemas.microsoft.com/office/drawing/2014/main" id="{414E4B59-59BF-44A7-B00A-9E04D3E609A0}"/>
              </a:ext>
            </a:extLst>
          </p:cNvPr>
          <p:cNvSpPr>
            <a:spLocks noGrp="1"/>
          </p:cNvSpPr>
          <p:nvPr>
            <p:ph type="body" idx="1"/>
          </p:nvPr>
        </p:nvSpPr>
        <p:spPr>
          <a:xfrm>
            <a:off x="935831" y="6884195"/>
            <a:ext cx="1183005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F8DDC8-B2F6-4B15-876A-DCBADD4C1724}"/>
              </a:ext>
            </a:extLst>
          </p:cNvPr>
          <p:cNvSpPr>
            <a:spLocks noGrp="1"/>
          </p:cNvSpPr>
          <p:nvPr>
            <p:ph type="dt" sz="half" idx="10"/>
          </p:nvPr>
        </p:nvSpPr>
        <p:spPr/>
        <p:txBody>
          <a:bodyPr/>
          <a:lstStyle/>
          <a:p>
            <a:fld id="{1D8BD707-D9CF-40AE-B4C6-C98DA3205C09}" type="datetimeFigureOut">
              <a:rPr lang="en-US" smtClean="0"/>
              <a:t>12/15/2022</a:t>
            </a:fld>
            <a:endParaRPr lang="en-US"/>
          </a:p>
        </p:txBody>
      </p:sp>
      <p:sp>
        <p:nvSpPr>
          <p:cNvPr id="5" name="Footer Placeholder 4">
            <a:extLst>
              <a:ext uri="{FF2B5EF4-FFF2-40B4-BE49-F238E27FC236}">
                <a16:creationId xmlns:a16="http://schemas.microsoft.com/office/drawing/2014/main" id="{E38D9AE5-8303-4B61-9DC5-E850A331C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0BD59-2F02-4A12-BADA-7F4CC456C17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887162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264C-3360-45FE-B30D-F7036EF86B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A8FAE-BDB0-43AD-93FD-8FDE49D8B475}"/>
              </a:ext>
            </a:extLst>
          </p:cNvPr>
          <p:cNvSpPr>
            <a:spLocks noGrp="1"/>
          </p:cNvSpPr>
          <p:nvPr>
            <p:ph sz="half" idx="1"/>
          </p:nvPr>
        </p:nvSpPr>
        <p:spPr>
          <a:xfrm>
            <a:off x="94297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848AFE-74BB-4014-9F59-D8BA672876B4}"/>
              </a:ext>
            </a:extLst>
          </p:cNvPr>
          <p:cNvSpPr>
            <a:spLocks noGrp="1"/>
          </p:cNvSpPr>
          <p:nvPr>
            <p:ph sz="half" idx="2"/>
          </p:nvPr>
        </p:nvSpPr>
        <p:spPr>
          <a:xfrm>
            <a:off x="6943725" y="2738438"/>
            <a:ext cx="58293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FE7132-CEBE-4B62-8F04-773FF5277D47}"/>
              </a:ext>
            </a:extLst>
          </p:cNvPr>
          <p:cNvSpPr>
            <a:spLocks noGrp="1"/>
          </p:cNvSpPr>
          <p:nvPr>
            <p:ph type="dt" sz="half" idx="10"/>
          </p:nvPr>
        </p:nvSpPr>
        <p:spPr/>
        <p:txBody>
          <a:bodyPr/>
          <a:lstStyle/>
          <a:p>
            <a:fld id="{1D8BD707-D9CF-40AE-B4C6-C98DA3205C09}" type="datetimeFigureOut">
              <a:rPr lang="en-US" smtClean="0"/>
              <a:t>12/15/2022</a:t>
            </a:fld>
            <a:endParaRPr lang="en-US"/>
          </a:p>
        </p:txBody>
      </p:sp>
      <p:sp>
        <p:nvSpPr>
          <p:cNvPr id="6" name="Footer Placeholder 5">
            <a:extLst>
              <a:ext uri="{FF2B5EF4-FFF2-40B4-BE49-F238E27FC236}">
                <a16:creationId xmlns:a16="http://schemas.microsoft.com/office/drawing/2014/main" id="{FB03248F-E278-4B39-A2B2-90EB01CFFE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D1FCA4-F506-4D1F-8541-2D2D8F29E1E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43219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AAB5D-9B6B-4AE3-9D3C-E114EED360BF}"/>
              </a:ext>
            </a:extLst>
          </p:cNvPr>
          <p:cNvSpPr>
            <a:spLocks noGrp="1"/>
          </p:cNvSpPr>
          <p:nvPr>
            <p:ph type="title"/>
          </p:nvPr>
        </p:nvSpPr>
        <p:spPr>
          <a:xfrm>
            <a:off x="944762" y="547688"/>
            <a:ext cx="1183005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F576B9-E99C-4A52-BFD7-1B2F48B018E4}"/>
              </a:ext>
            </a:extLst>
          </p:cNvPr>
          <p:cNvSpPr>
            <a:spLocks noGrp="1"/>
          </p:cNvSpPr>
          <p:nvPr>
            <p:ph type="body" idx="1"/>
          </p:nvPr>
        </p:nvSpPr>
        <p:spPr>
          <a:xfrm>
            <a:off x="944762" y="2521745"/>
            <a:ext cx="5802510"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a:extLst>
              <a:ext uri="{FF2B5EF4-FFF2-40B4-BE49-F238E27FC236}">
                <a16:creationId xmlns:a16="http://schemas.microsoft.com/office/drawing/2014/main" id="{7FCA1DDA-664E-4534-BB08-82821A376B72}"/>
              </a:ext>
            </a:extLst>
          </p:cNvPr>
          <p:cNvSpPr>
            <a:spLocks noGrp="1"/>
          </p:cNvSpPr>
          <p:nvPr>
            <p:ph sz="half" idx="2"/>
          </p:nvPr>
        </p:nvSpPr>
        <p:spPr>
          <a:xfrm>
            <a:off x="944762" y="3757613"/>
            <a:ext cx="580251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8C294D-FB06-4768-8244-5231CA588658}"/>
              </a:ext>
            </a:extLst>
          </p:cNvPr>
          <p:cNvSpPr>
            <a:spLocks noGrp="1"/>
          </p:cNvSpPr>
          <p:nvPr>
            <p:ph type="body" sz="quarter" idx="3"/>
          </p:nvPr>
        </p:nvSpPr>
        <p:spPr>
          <a:xfrm>
            <a:off x="6943725" y="2521745"/>
            <a:ext cx="5831087"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a:extLst>
              <a:ext uri="{FF2B5EF4-FFF2-40B4-BE49-F238E27FC236}">
                <a16:creationId xmlns:a16="http://schemas.microsoft.com/office/drawing/2014/main" id="{B7DBC7C4-40F5-405A-9FB1-998ABC5C24F6}"/>
              </a:ext>
            </a:extLst>
          </p:cNvPr>
          <p:cNvSpPr>
            <a:spLocks noGrp="1"/>
          </p:cNvSpPr>
          <p:nvPr>
            <p:ph sz="quarter" idx="4"/>
          </p:nvPr>
        </p:nvSpPr>
        <p:spPr>
          <a:xfrm>
            <a:off x="6943725" y="3757613"/>
            <a:ext cx="5831087"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CF1248-486C-4128-BBF3-648363E5F44D}"/>
              </a:ext>
            </a:extLst>
          </p:cNvPr>
          <p:cNvSpPr>
            <a:spLocks noGrp="1"/>
          </p:cNvSpPr>
          <p:nvPr>
            <p:ph type="dt" sz="half" idx="10"/>
          </p:nvPr>
        </p:nvSpPr>
        <p:spPr/>
        <p:txBody>
          <a:bodyPr/>
          <a:lstStyle/>
          <a:p>
            <a:fld id="{1D8BD707-D9CF-40AE-B4C6-C98DA3205C09}" type="datetimeFigureOut">
              <a:rPr lang="en-US" smtClean="0"/>
              <a:t>12/15/2022</a:t>
            </a:fld>
            <a:endParaRPr lang="en-US"/>
          </a:p>
        </p:txBody>
      </p:sp>
      <p:sp>
        <p:nvSpPr>
          <p:cNvPr id="8" name="Footer Placeholder 7">
            <a:extLst>
              <a:ext uri="{FF2B5EF4-FFF2-40B4-BE49-F238E27FC236}">
                <a16:creationId xmlns:a16="http://schemas.microsoft.com/office/drawing/2014/main" id="{01971864-E90A-49B8-A9C1-9D6C79C2FC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1E2E2C-F24B-4D07-A085-C9BA8EF053A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86875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BDC21-39CE-433B-8013-7E856C7B1E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8EA0FF-0213-4CAD-BD26-4EEDC09C7E23}"/>
              </a:ext>
            </a:extLst>
          </p:cNvPr>
          <p:cNvSpPr>
            <a:spLocks noGrp="1"/>
          </p:cNvSpPr>
          <p:nvPr>
            <p:ph type="dt" sz="half" idx="10"/>
          </p:nvPr>
        </p:nvSpPr>
        <p:spPr/>
        <p:txBody>
          <a:bodyPr/>
          <a:lstStyle/>
          <a:p>
            <a:fld id="{1D8BD707-D9CF-40AE-B4C6-C98DA3205C09}" type="datetimeFigureOut">
              <a:rPr lang="en-US" smtClean="0"/>
              <a:t>12/15/2022</a:t>
            </a:fld>
            <a:endParaRPr lang="en-US"/>
          </a:p>
        </p:txBody>
      </p:sp>
      <p:sp>
        <p:nvSpPr>
          <p:cNvPr id="4" name="Footer Placeholder 3">
            <a:extLst>
              <a:ext uri="{FF2B5EF4-FFF2-40B4-BE49-F238E27FC236}">
                <a16:creationId xmlns:a16="http://schemas.microsoft.com/office/drawing/2014/main" id="{DEC8B3AE-23CF-423C-9362-B593BF591E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C472E6-10F5-4F25-9787-5BFB51C9EC5A}"/>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6250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EAA04-D15F-48D4-A97D-BEAC03A2C8C1}"/>
              </a:ext>
            </a:extLst>
          </p:cNvPr>
          <p:cNvSpPr>
            <a:spLocks noGrp="1"/>
          </p:cNvSpPr>
          <p:nvPr>
            <p:ph type="dt" sz="half" idx="10"/>
          </p:nvPr>
        </p:nvSpPr>
        <p:spPr/>
        <p:txBody>
          <a:bodyPr/>
          <a:lstStyle/>
          <a:p>
            <a:fld id="{1D8BD707-D9CF-40AE-B4C6-C98DA3205C09}" type="datetimeFigureOut">
              <a:rPr lang="en-US" smtClean="0"/>
              <a:t>12/15/2022</a:t>
            </a:fld>
            <a:endParaRPr lang="en-US"/>
          </a:p>
        </p:txBody>
      </p:sp>
      <p:sp>
        <p:nvSpPr>
          <p:cNvPr id="3" name="Footer Placeholder 2">
            <a:extLst>
              <a:ext uri="{FF2B5EF4-FFF2-40B4-BE49-F238E27FC236}">
                <a16:creationId xmlns:a16="http://schemas.microsoft.com/office/drawing/2014/main" id="{96C06134-5570-47F5-A5A7-162A6C8B8E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416C60-35B2-41D5-9BE8-329BB97C40C1}"/>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14315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33DD-FDA6-4E46-B310-C04D1A5319EE}"/>
              </a:ext>
            </a:extLst>
          </p:cNvPr>
          <p:cNvSpPr>
            <a:spLocks noGrp="1"/>
          </p:cNvSpPr>
          <p:nvPr>
            <p:ph type="title"/>
          </p:nvPr>
        </p:nvSpPr>
        <p:spPr>
          <a:xfrm>
            <a:off x="944762" y="685800"/>
            <a:ext cx="4423767" cy="2400300"/>
          </a:xfrm>
        </p:spPr>
        <p:txBody>
          <a:bodyPr anchor="b"/>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2F047A13-F0C6-4BC2-A23C-658EF285ABAE}"/>
              </a:ext>
            </a:extLst>
          </p:cNvPr>
          <p:cNvSpPr>
            <a:spLocks noGrp="1"/>
          </p:cNvSpPr>
          <p:nvPr>
            <p:ph idx="1"/>
          </p:nvPr>
        </p:nvSpPr>
        <p:spPr>
          <a:xfrm>
            <a:off x="5831087" y="1481138"/>
            <a:ext cx="6943725"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FCEB82-8EC9-4893-B2CF-F89C379B3092}"/>
              </a:ext>
            </a:extLst>
          </p:cNvPr>
          <p:cNvSpPr>
            <a:spLocks noGrp="1"/>
          </p:cNvSpPr>
          <p:nvPr>
            <p:ph type="body" sz="half" idx="2"/>
          </p:nvPr>
        </p:nvSpPr>
        <p:spPr>
          <a:xfrm>
            <a:off x="944762" y="3086100"/>
            <a:ext cx="4423767"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9495C234-3CDB-46EC-977F-EBC1EA4706B3}"/>
              </a:ext>
            </a:extLst>
          </p:cNvPr>
          <p:cNvSpPr>
            <a:spLocks noGrp="1"/>
          </p:cNvSpPr>
          <p:nvPr>
            <p:ph type="dt" sz="half" idx="10"/>
          </p:nvPr>
        </p:nvSpPr>
        <p:spPr/>
        <p:txBody>
          <a:bodyPr/>
          <a:lstStyle/>
          <a:p>
            <a:fld id="{1D8BD707-D9CF-40AE-B4C6-C98DA3205C09}" type="datetimeFigureOut">
              <a:rPr lang="en-US" smtClean="0"/>
              <a:t>12/15/2022</a:t>
            </a:fld>
            <a:endParaRPr lang="en-US"/>
          </a:p>
        </p:txBody>
      </p:sp>
      <p:sp>
        <p:nvSpPr>
          <p:cNvPr id="6" name="Footer Placeholder 5">
            <a:extLst>
              <a:ext uri="{FF2B5EF4-FFF2-40B4-BE49-F238E27FC236}">
                <a16:creationId xmlns:a16="http://schemas.microsoft.com/office/drawing/2014/main" id="{20084F92-9C6A-42DE-8A8F-A5A8A371F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21D85-DC2C-433B-8FD7-6560F2C035CE}"/>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550658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0193-0498-454B-9CE5-87A762846EF3}"/>
              </a:ext>
            </a:extLst>
          </p:cNvPr>
          <p:cNvSpPr>
            <a:spLocks noGrp="1"/>
          </p:cNvSpPr>
          <p:nvPr>
            <p:ph type="title"/>
          </p:nvPr>
        </p:nvSpPr>
        <p:spPr>
          <a:xfrm>
            <a:off x="944762" y="685800"/>
            <a:ext cx="4423767" cy="2400300"/>
          </a:xfrm>
        </p:spPr>
        <p:txBody>
          <a:bodyPr anchor="b"/>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28B87676-EC5F-4DF7-8FB4-E4A0955373B5}"/>
              </a:ext>
            </a:extLst>
          </p:cNvPr>
          <p:cNvSpPr>
            <a:spLocks noGrp="1"/>
          </p:cNvSpPr>
          <p:nvPr>
            <p:ph type="pic" idx="1"/>
          </p:nvPr>
        </p:nvSpPr>
        <p:spPr>
          <a:xfrm>
            <a:off x="5831087" y="1481138"/>
            <a:ext cx="6943725"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a:extLst>
              <a:ext uri="{FF2B5EF4-FFF2-40B4-BE49-F238E27FC236}">
                <a16:creationId xmlns:a16="http://schemas.microsoft.com/office/drawing/2014/main" id="{6B411295-9DEE-4F43-A1D1-6DC9D042323C}"/>
              </a:ext>
            </a:extLst>
          </p:cNvPr>
          <p:cNvSpPr>
            <a:spLocks noGrp="1"/>
          </p:cNvSpPr>
          <p:nvPr>
            <p:ph type="body" sz="half" idx="2"/>
          </p:nvPr>
        </p:nvSpPr>
        <p:spPr>
          <a:xfrm>
            <a:off x="944762" y="3086100"/>
            <a:ext cx="4423767"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a:extLst>
              <a:ext uri="{FF2B5EF4-FFF2-40B4-BE49-F238E27FC236}">
                <a16:creationId xmlns:a16="http://schemas.microsoft.com/office/drawing/2014/main" id="{05B81145-0F61-47BB-9A17-18177264F33A}"/>
              </a:ext>
            </a:extLst>
          </p:cNvPr>
          <p:cNvSpPr>
            <a:spLocks noGrp="1"/>
          </p:cNvSpPr>
          <p:nvPr>
            <p:ph type="dt" sz="half" idx="10"/>
          </p:nvPr>
        </p:nvSpPr>
        <p:spPr/>
        <p:txBody>
          <a:bodyPr/>
          <a:lstStyle/>
          <a:p>
            <a:fld id="{1D8BD707-D9CF-40AE-B4C6-C98DA3205C09}" type="datetimeFigureOut">
              <a:rPr lang="en-US" smtClean="0"/>
              <a:t>12/15/2022</a:t>
            </a:fld>
            <a:endParaRPr lang="en-US"/>
          </a:p>
        </p:txBody>
      </p:sp>
      <p:sp>
        <p:nvSpPr>
          <p:cNvPr id="6" name="Footer Placeholder 5">
            <a:extLst>
              <a:ext uri="{FF2B5EF4-FFF2-40B4-BE49-F238E27FC236}">
                <a16:creationId xmlns:a16="http://schemas.microsoft.com/office/drawing/2014/main" id="{08FD627A-E5E4-4315-87DC-84FCF8688A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947916-A27D-47C7-AAF6-C9EC296462D0}"/>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2746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0457C5-654B-4371-9F43-56D72E51A364}"/>
              </a:ext>
            </a:extLst>
          </p:cNvPr>
          <p:cNvSpPr>
            <a:spLocks noGrp="1"/>
          </p:cNvSpPr>
          <p:nvPr>
            <p:ph type="title"/>
          </p:nvPr>
        </p:nvSpPr>
        <p:spPr>
          <a:xfrm>
            <a:off x="942975" y="547688"/>
            <a:ext cx="1183005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B297A7-52F3-48B4-9264-8CC8E49F379D}"/>
              </a:ext>
            </a:extLst>
          </p:cNvPr>
          <p:cNvSpPr>
            <a:spLocks noGrp="1"/>
          </p:cNvSpPr>
          <p:nvPr>
            <p:ph type="body" idx="1"/>
          </p:nvPr>
        </p:nvSpPr>
        <p:spPr>
          <a:xfrm>
            <a:off x="942975" y="2738438"/>
            <a:ext cx="1183005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4A40D-D0F8-464D-AD89-1608E4DC65FB}"/>
              </a:ext>
            </a:extLst>
          </p:cNvPr>
          <p:cNvSpPr>
            <a:spLocks noGrp="1"/>
          </p:cNvSpPr>
          <p:nvPr>
            <p:ph type="dt" sz="half" idx="2"/>
          </p:nvPr>
        </p:nvSpPr>
        <p:spPr>
          <a:xfrm>
            <a:off x="942975" y="9534526"/>
            <a:ext cx="30861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1D8BD707-D9CF-40AE-B4C6-C98DA3205C09}" type="datetimeFigureOut">
              <a:rPr lang="en-US" smtClean="0"/>
              <a:t>12/15/2022</a:t>
            </a:fld>
            <a:endParaRPr lang="en-US"/>
          </a:p>
        </p:txBody>
      </p:sp>
      <p:sp>
        <p:nvSpPr>
          <p:cNvPr id="5" name="Footer Placeholder 4">
            <a:extLst>
              <a:ext uri="{FF2B5EF4-FFF2-40B4-BE49-F238E27FC236}">
                <a16:creationId xmlns:a16="http://schemas.microsoft.com/office/drawing/2014/main" id="{9C088B49-B6B0-4E57-9886-AFAE31759DD9}"/>
              </a:ext>
            </a:extLst>
          </p:cNvPr>
          <p:cNvSpPr>
            <a:spLocks noGrp="1"/>
          </p:cNvSpPr>
          <p:nvPr>
            <p:ph type="ftr" sz="quarter" idx="3"/>
          </p:nvPr>
        </p:nvSpPr>
        <p:spPr>
          <a:xfrm>
            <a:off x="4543425" y="9534526"/>
            <a:ext cx="462915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89127B-1869-45FF-97C7-315801115887}"/>
              </a:ext>
            </a:extLst>
          </p:cNvPr>
          <p:cNvSpPr>
            <a:spLocks noGrp="1"/>
          </p:cNvSpPr>
          <p:nvPr>
            <p:ph type="sldNum" sz="quarter" idx="4"/>
          </p:nvPr>
        </p:nvSpPr>
        <p:spPr>
          <a:xfrm>
            <a:off x="9686925" y="9534526"/>
            <a:ext cx="30861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79153832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pexels.com/photo/photo-of-snow-covered-hills-during-daytime-189188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pexels.com/photo/black-and-white-cold-frost-macro-photography-225006/"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publicdomainpictures.net/view-image.php?image=27599&amp;picture=winter-landscape&amp;large=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flickr.com/photos/brraveheart/766871785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pexels.com/photo/first-aid-kit-on-gray-background-567352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lickr.com/photos/53359511@N00/6260892220"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Cnulk7z5q1w?feature=oembed" TargetMode="Externa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CM3a4CEi4O4?start=51&amp;feature=oembed" TargetMode="Externa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exels.com/photo/photo-of-two-people-shakehands-205813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biz.libretexts.org/Courses/Lumen_Learning/Book:_Human_Resources_Management_(Lumen)/08:_Module_5:_Workforce_Planning/08.14:_Putting_It_Together:_Workforce_Plann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publicdomainpictures.net/view-image.php?image=8178&amp;picture=rusty-keys&amp;large=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I_7jNBGKT1o?feature=oembed"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pxhere.com/en/photo/10387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object 2"/>
          <p:cNvSpPr/>
          <p:nvPr/>
        </p:nvSpPr>
        <p:spPr>
          <a:xfrm>
            <a:off x="0" y="1359027"/>
            <a:ext cx="13716000" cy="5832157"/>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6" name="object 6"/>
          <p:cNvSpPr txBox="1">
            <a:spLocks noGrp="1"/>
          </p:cNvSpPr>
          <p:nvPr>
            <p:ph type="title"/>
          </p:nvPr>
        </p:nvSpPr>
        <p:spPr>
          <a:xfrm>
            <a:off x="365760" y="3616823"/>
            <a:ext cx="13112495" cy="1211774"/>
          </a:xfrm>
          <a:prstGeom prst="rect">
            <a:avLst/>
          </a:prstGeom>
        </p:spPr>
        <p:txBody>
          <a:bodyPr vert="horz" wrap="square" lIns="0" tIns="120491" rIns="0" bIns="0" rtlCol="0">
            <a:spAutoFit/>
          </a:bodyPr>
          <a:lstStyle/>
          <a:p>
            <a:pPr marL="9525" marR="3810">
              <a:lnSpc>
                <a:spcPts val="8775"/>
              </a:lnSpc>
              <a:spcBef>
                <a:spcPts val="949"/>
              </a:spcBef>
            </a:pPr>
            <a:r>
              <a:rPr lang="en-US" sz="7200" spc="570">
                <a:solidFill>
                  <a:srgbClr val="1B263C"/>
                </a:solidFill>
              </a:rPr>
              <a:t>Winter Weather Preparedness</a:t>
            </a:r>
          </a:p>
        </p:txBody>
      </p:sp>
      <p:pic>
        <p:nvPicPr>
          <p:cNvPr id="7" name="object 7"/>
          <p:cNvPicPr/>
          <p:nvPr/>
        </p:nvPicPr>
        <p:blipFill>
          <a:blip r:embed="rId3" cstate="print"/>
          <a:stretch>
            <a:fillRect/>
          </a:stretch>
        </p:blipFill>
        <p:spPr>
          <a:xfrm>
            <a:off x="805697" y="5590303"/>
            <a:ext cx="6257924" cy="221456"/>
          </a:xfrm>
          <a:prstGeom prst="rect">
            <a:avLst/>
          </a:prstGeom>
        </p:spPr>
      </p:pic>
      <p:sp>
        <p:nvSpPr>
          <p:cNvPr id="10" name="object 10"/>
          <p:cNvSpPr txBox="1"/>
          <p:nvPr/>
        </p:nvSpPr>
        <p:spPr>
          <a:xfrm>
            <a:off x="805696" y="6268465"/>
            <a:ext cx="3461504" cy="563616"/>
          </a:xfrm>
          <a:prstGeom prst="rect">
            <a:avLst/>
          </a:prstGeom>
        </p:spPr>
        <p:txBody>
          <a:bodyPr vert="horz" wrap="square" lIns="0" tIns="9525" rIns="0" bIns="0" rtlCol="0" anchor="t">
            <a:spAutoFit/>
          </a:bodyPr>
          <a:lstStyle/>
          <a:p>
            <a:pPr marL="9525">
              <a:spcBef>
                <a:spcPts val="75"/>
              </a:spcBef>
            </a:pPr>
            <a:r>
              <a:rPr lang="en-US" sz="3600" spc="26">
                <a:solidFill>
                  <a:srgbClr val="1B263C"/>
                </a:solidFill>
                <a:latin typeface="Tahoma"/>
                <a:cs typeface="Tahoma"/>
              </a:rPr>
              <a:t>December 2022</a:t>
            </a:r>
            <a:endParaRPr sz="3600">
              <a:latin typeface="Tahoma"/>
              <a:cs typeface="Tahom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extLst>
              <a:ext uri="{837473B0-CC2E-450A-ABE3-18F120FF3D39}">
                <a1611:picAttrSrcUrl xmlns:a1611="http://schemas.microsoft.com/office/drawing/2016/11/main" r:id="rId4"/>
              </a:ext>
            </a:extLst>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cs typeface="Calibri Light"/>
              </a:rPr>
              <a:t>Hypothermia LATE Symptoms</a:t>
            </a:r>
          </a:p>
        </p:txBody>
      </p:sp>
      <p:sp>
        <p:nvSpPr>
          <p:cNvPr id="7" name="Content Placeholder 4">
            <a:extLst>
              <a:ext uri="{FF2B5EF4-FFF2-40B4-BE49-F238E27FC236}">
                <a16:creationId xmlns:a16="http://schemas.microsoft.com/office/drawing/2014/main" id="{C30DBAB2-41DC-605B-1FB2-768B459B3DB5}"/>
              </a:ext>
            </a:extLst>
          </p:cNvPr>
          <p:cNvSpPr txBox="1">
            <a:spLocks/>
          </p:cNvSpPr>
          <p:nvPr/>
        </p:nvSpPr>
        <p:spPr>
          <a:xfrm>
            <a:off x="426720" y="5650419"/>
            <a:ext cx="13021056" cy="3296489"/>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6" name="Content Placeholder 2">
            <a:extLst>
              <a:ext uri="{FF2B5EF4-FFF2-40B4-BE49-F238E27FC236}">
                <a16:creationId xmlns:a16="http://schemas.microsoft.com/office/drawing/2014/main" id="{044E2238-B3BC-3724-3627-A55F9A1C1973}"/>
              </a:ext>
            </a:extLst>
          </p:cNvPr>
          <p:cNvSpPr txBox="1">
            <a:spLocks/>
          </p:cNvSpPr>
          <p:nvPr/>
        </p:nvSpPr>
        <p:spPr>
          <a:xfrm>
            <a:off x="457200" y="2266950"/>
            <a:ext cx="12832079" cy="76962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r>
              <a:rPr lang="en-US" sz="4400" b="1">
                <a:cs typeface="Calibri"/>
              </a:rPr>
              <a:t>No Shivering</a:t>
            </a:r>
          </a:p>
          <a:p>
            <a:r>
              <a:rPr lang="en-US" sz="4400" b="1">
                <a:ea typeface="+mn-lt"/>
                <a:cs typeface="+mn-lt"/>
              </a:rPr>
              <a:t>Blue skin</a:t>
            </a:r>
          </a:p>
          <a:p>
            <a:r>
              <a:rPr lang="en-US" sz="4400" b="1">
                <a:ea typeface="+mn-lt"/>
                <a:cs typeface="+mn-lt"/>
              </a:rPr>
              <a:t>Dilated pupils</a:t>
            </a:r>
          </a:p>
          <a:p>
            <a:r>
              <a:rPr lang="en-US" sz="4400" b="1">
                <a:ea typeface="+mn-lt"/>
                <a:cs typeface="+mn-lt"/>
              </a:rPr>
              <a:t>Slow pulse and breathing</a:t>
            </a:r>
          </a:p>
          <a:p>
            <a:r>
              <a:rPr lang="en-US" sz="4400" b="1">
                <a:ea typeface="+mn-lt"/>
                <a:cs typeface="+mn-lt"/>
              </a:rPr>
              <a:t>Loss of consciousness </a:t>
            </a:r>
          </a:p>
          <a:p>
            <a:endParaRPr lang="en-US" sz="4400">
              <a:ea typeface="+mn-lt"/>
              <a:cs typeface="+mn-lt"/>
            </a:endParaRPr>
          </a:p>
        </p:txBody>
      </p:sp>
    </p:spTree>
    <p:extLst>
      <p:ext uri="{BB962C8B-B14F-4D97-AF65-F5344CB8AC3E}">
        <p14:creationId xmlns:p14="http://schemas.microsoft.com/office/powerpoint/2010/main" val="2209174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extLst>
              <a:ext uri="{837473B0-CC2E-450A-ABE3-18F120FF3D39}">
                <a1611:picAttrSrcUrl xmlns:a1611="http://schemas.microsoft.com/office/drawing/2016/11/main" r:id="rId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cs typeface="Calibri Light"/>
              </a:rPr>
              <a:t>Frostbite</a:t>
            </a:r>
            <a:endParaRPr lang="en-US" b="1">
              <a:solidFill>
                <a:schemeClr val="bg1"/>
              </a:solidFill>
              <a:cs typeface="Calibri Light"/>
            </a:endParaRPr>
          </a:p>
        </p:txBody>
      </p:sp>
      <p:sp>
        <p:nvSpPr>
          <p:cNvPr id="7" name="Content Placeholder 4">
            <a:extLst>
              <a:ext uri="{FF2B5EF4-FFF2-40B4-BE49-F238E27FC236}">
                <a16:creationId xmlns:a16="http://schemas.microsoft.com/office/drawing/2014/main" id="{C30DBAB2-41DC-605B-1FB2-768B459B3DB5}"/>
              </a:ext>
            </a:extLst>
          </p:cNvPr>
          <p:cNvSpPr txBox="1">
            <a:spLocks/>
          </p:cNvSpPr>
          <p:nvPr/>
        </p:nvSpPr>
        <p:spPr>
          <a:xfrm>
            <a:off x="426720" y="5650419"/>
            <a:ext cx="13021056" cy="3296489"/>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6" name="Content Placeholder 2">
            <a:extLst>
              <a:ext uri="{FF2B5EF4-FFF2-40B4-BE49-F238E27FC236}">
                <a16:creationId xmlns:a16="http://schemas.microsoft.com/office/drawing/2014/main" id="{044E2238-B3BC-3724-3627-A55F9A1C1973}"/>
              </a:ext>
            </a:extLst>
          </p:cNvPr>
          <p:cNvSpPr txBox="1">
            <a:spLocks/>
          </p:cNvSpPr>
          <p:nvPr/>
        </p:nvSpPr>
        <p:spPr>
          <a:xfrm>
            <a:off x="457200" y="2266950"/>
            <a:ext cx="12832079" cy="76962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None/>
            </a:pPr>
            <a:r>
              <a:rPr lang="en-US" sz="4800">
                <a:ea typeface="+mn-lt"/>
                <a:cs typeface="+mn-lt"/>
              </a:rPr>
              <a:t>An injury to the body that is caused by freezing, which most often affects the nose, ears, cheeks, chin, fingers, or toes</a:t>
            </a:r>
          </a:p>
        </p:txBody>
      </p:sp>
    </p:spTree>
    <p:extLst>
      <p:ext uri="{BB962C8B-B14F-4D97-AF65-F5344CB8AC3E}">
        <p14:creationId xmlns:p14="http://schemas.microsoft.com/office/powerpoint/2010/main" val="9133939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cs typeface="Calibri Light"/>
              </a:rPr>
              <a:t>Frostbite Symptoms</a:t>
            </a:r>
          </a:p>
        </p:txBody>
      </p:sp>
      <p:sp>
        <p:nvSpPr>
          <p:cNvPr id="7" name="Content Placeholder 4">
            <a:extLst>
              <a:ext uri="{FF2B5EF4-FFF2-40B4-BE49-F238E27FC236}">
                <a16:creationId xmlns:a16="http://schemas.microsoft.com/office/drawing/2014/main" id="{C30DBAB2-41DC-605B-1FB2-768B459B3DB5}"/>
              </a:ext>
            </a:extLst>
          </p:cNvPr>
          <p:cNvSpPr txBox="1">
            <a:spLocks/>
          </p:cNvSpPr>
          <p:nvPr/>
        </p:nvSpPr>
        <p:spPr>
          <a:xfrm>
            <a:off x="426720" y="5650419"/>
            <a:ext cx="13021056" cy="3296489"/>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6" name="Content Placeholder 2">
            <a:extLst>
              <a:ext uri="{FF2B5EF4-FFF2-40B4-BE49-F238E27FC236}">
                <a16:creationId xmlns:a16="http://schemas.microsoft.com/office/drawing/2014/main" id="{044E2238-B3BC-3724-3627-A55F9A1C1973}"/>
              </a:ext>
            </a:extLst>
          </p:cNvPr>
          <p:cNvSpPr txBox="1">
            <a:spLocks/>
          </p:cNvSpPr>
          <p:nvPr/>
        </p:nvSpPr>
        <p:spPr>
          <a:xfrm>
            <a:off x="457200" y="2266950"/>
            <a:ext cx="12832079" cy="76962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r>
              <a:rPr lang="en-US" sz="4400" b="1">
                <a:ea typeface="+mn-lt"/>
                <a:cs typeface="Calibri"/>
              </a:rPr>
              <a:t>Reduced blood flow</a:t>
            </a:r>
          </a:p>
          <a:p>
            <a:r>
              <a:rPr lang="en-US" sz="4400" b="1">
                <a:ea typeface="+mn-lt"/>
                <a:cs typeface="Calibri"/>
              </a:rPr>
              <a:t>Numbness</a:t>
            </a:r>
          </a:p>
          <a:p>
            <a:r>
              <a:rPr lang="en-US" sz="4400" b="1">
                <a:ea typeface="+mn-lt"/>
                <a:cs typeface="Calibri"/>
              </a:rPr>
              <a:t>Aching</a:t>
            </a:r>
          </a:p>
          <a:p>
            <a:r>
              <a:rPr lang="en-US" sz="4400" b="1">
                <a:ea typeface="+mn-lt"/>
                <a:cs typeface="Calibri"/>
              </a:rPr>
              <a:t>Tingling or stinging</a:t>
            </a:r>
          </a:p>
          <a:p>
            <a:r>
              <a:rPr lang="en-US" sz="4400" b="1">
                <a:ea typeface="+mn-lt"/>
                <a:cs typeface="Calibri"/>
              </a:rPr>
              <a:t>Bluish or pale</a:t>
            </a:r>
            <a:endParaRPr lang="en-US" sz="4400" b="1">
              <a:ea typeface="+mn-lt"/>
              <a:cs typeface="+mn-lt"/>
            </a:endParaRPr>
          </a:p>
          <a:p>
            <a:endParaRPr lang="en-US" sz="4400">
              <a:ea typeface="+mn-lt"/>
              <a:cs typeface="+mn-lt"/>
            </a:endParaRPr>
          </a:p>
        </p:txBody>
      </p:sp>
    </p:spTree>
    <p:extLst>
      <p:ext uri="{BB962C8B-B14F-4D97-AF65-F5344CB8AC3E}">
        <p14:creationId xmlns:p14="http://schemas.microsoft.com/office/powerpoint/2010/main" val="8471430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cs typeface="Calibri Light"/>
              </a:rPr>
              <a:t>Trench Foot </a:t>
            </a:r>
          </a:p>
        </p:txBody>
      </p:sp>
      <p:sp>
        <p:nvSpPr>
          <p:cNvPr id="7" name="Content Placeholder 4">
            <a:extLst>
              <a:ext uri="{FF2B5EF4-FFF2-40B4-BE49-F238E27FC236}">
                <a16:creationId xmlns:a16="http://schemas.microsoft.com/office/drawing/2014/main" id="{C30DBAB2-41DC-605B-1FB2-768B459B3DB5}"/>
              </a:ext>
            </a:extLst>
          </p:cNvPr>
          <p:cNvSpPr txBox="1">
            <a:spLocks/>
          </p:cNvSpPr>
          <p:nvPr/>
        </p:nvSpPr>
        <p:spPr>
          <a:xfrm>
            <a:off x="426720" y="5650419"/>
            <a:ext cx="13021056" cy="3296489"/>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6" name="Content Placeholder 2">
            <a:extLst>
              <a:ext uri="{FF2B5EF4-FFF2-40B4-BE49-F238E27FC236}">
                <a16:creationId xmlns:a16="http://schemas.microsoft.com/office/drawing/2014/main" id="{044E2238-B3BC-3724-3627-A55F9A1C1973}"/>
              </a:ext>
            </a:extLst>
          </p:cNvPr>
          <p:cNvSpPr txBox="1">
            <a:spLocks/>
          </p:cNvSpPr>
          <p:nvPr/>
        </p:nvSpPr>
        <p:spPr>
          <a:xfrm>
            <a:off x="457200" y="2266950"/>
            <a:ext cx="12832079" cy="76962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None/>
            </a:pPr>
            <a:r>
              <a:rPr lang="en-US" sz="4400">
                <a:ea typeface="+mn-lt"/>
                <a:cs typeface="Calibri"/>
              </a:rPr>
              <a:t>An injury of the feet resulting from prolonged exposure to wet and cold conditions that can occur at temperatures as high as 60 degrees if the feet are constantly wet.</a:t>
            </a:r>
            <a:endParaRPr lang="en-US" sz="4400">
              <a:ea typeface="+mn-lt"/>
              <a:cs typeface="+mn-lt"/>
            </a:endParaRPr>
          </a:p>
          <a:p>
            <a:endParaRPr lang="en-US" sz="4400">
              <a:ea typeface="+mn-lt"/>
              <a:cs typeface="+mn-lt"/>
            </a:endParaRPr>
          </a:p>
        </p:txBody>
      </p:sp>
    </p:spTree>
    <p:extLst>
      <p:ext uri="{BB962C8B-B14F-4D97-AF65-F5344CB8AC3E}">
        <p14:creationId xmlns:p14="http://schemas.microsoft.com/office/powerpoint/2010/main" val="3084580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cs typeface="Calibri Light"/>
              </a:rPr>
              <a:t>Trench Foot Symptoms</a:t>
            </a:r>
          </a:p>
        </p:txBody>
      </p:sp>
      <p:sp>
        <p:nvSpPr>
          <p:cNvPr id="7" name="Content Placeholder 4">
            <a:extLst>
              <a:ext uri="{FF2B5EF4-FFF2-40B4-BE49-F238E27FC236}">
                <a16:creationId xmlns:a16="http://schemas.microsoft.com/office/drawing/2014/main" id="{C30DBAB2-41DC-605B-1FB2-768B459B3DB5}"/>
              </a:ext>
            </a:extLst>
          </p:cNvPr>
          <p:cNvSpPr txBox="1">
            <a:spLocks/>
          </p:cNvSpPr>
          <p:nvPr/>
        </p:nvSpPr>
        <p:spPr>
          <a:xfrm>
            <a:off x="426720" y="5650419"/>
            <a:ext cx="13021056" cy="3296489"/>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6" name="Content Placeholder 2">
            <a:extLst>
              <a:ext uri="{FF2B5EF4-FFF2-40B4-BE49-F238E27FC236}">
                <a16:creationId xmlns:a16="http://schemas.microsoft.com/office/drawing/2014/main" id="{044E2238-B3BC-3724-3627-A55F9A1C1973}"/>
              </a:ext>
            </a:extLst>
          </p:cNvPr>
          <p:cNvSpPr txBox="1">
            <a:spLocks/>
          </p:cNvSpPr>
          <p:nvPr/>
        </p:nvSpPr>
        <p:spPr>
          <a:xfrm>
            <a:off x="457200" y="2266950"/>
            <a:ext cx="12832079" cy="76962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r>
              <a:rPr lang="en-US" sz="4400" b="1">
                <a:ea typeface="+mn-lt"/>
                <a:cs typeface="Calibri"/>
              </a:rPr>
              <a:t>Reddening of skin</a:t>
            </a:r>
          </a:p>
          <a:p>
            <a:r>
              <a:rPr lang="en-US" sz="4400" b="1">
                <a:ea typeface="+mn-lt"/>
                <a:cs typeface="Calibri"/>
              </a:rPr>
              <a:t>Leg Cramps</a:t>
            </a:r>
          </a:p>
          <a:p>
            <a:r>
              <a:rPr lang="en-US" sz="4400" b="1">
                <a:ea typeface="+mn-lt"/>
                <a:cs typeface="Calibri"/>
              </a:rPr>
              <a:t>Swelling</a:t>
            </a:r>
          </a:p>
          <a:p>
            <a:r>
              <a:rPr lang="en-US" sz="4400" b="1">
                <a:ea typeface="+mn-lt"/>
                <a:cs typeface="Calibri"/>
              </a:rPr>
              <a:t>Blisters/Ulcers</a:t>
            </a:r>
          </a:p>
          <a:p>
            <a:r>
              <a:rPr lang="en-US" sz="4400" b="1">
                <a:ea typeface="+mn-lt"/>
                <a:cs typeface="Calibri"/>
              </a:rPr>
              <a:t>Bleeding Under Skin</a:t>
            </a:r>
          </a:p>
          <a:p>
            <a:r>
              <a:rPr lang="en-US" sz="4400" b="1">
                <a:ea typeface="+mn-lt"/>
                <a:cs typeface="Calibri"/>
              </a:rPr>
              <a:t>Gangrene</a:t>
            </a:r>
            <a:endParaRPr lang="en-US" sz="4400" b="1">
              <a:ea typeface="+mn-lt"/>
              <a:cs typeface="+mn-lt"/>
            </a:endParaRPr>
          </a:p>
          <a:p>
            <a:endParaRPr lang="en-US" sz="4400">
              <a:ea typeface="+mn-lt"/>
              <a:cs typeface="+mn-lt"/>
            </a:endParaRPr>
          </a:p>
        </p:txBody>
      </p:sp>
      <p:pic>
        <p:nvPicPr>
          <p:cNvPr id="2052" name="Picture 4">
            <a:extLst>
              <a:ext uri="{FF2B5EF4-FFF2-40B4-BE49-F238E27FC236}">
                <a16:creationId xmlns:a16="http://schemas.microsoft.com/office/drawing/2014/main" id="{3ED08CFB-AD84-FC1C-F707-7FE5B793F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841" y="2471273"/>
            <a:ext cx="5226984" cy="693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671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49832679-681F-245B-C0A6-1F11A1CE42C0}"/>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3716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cs typeface="Calibri Light"/>
              </a:rPr>
              <a:t>Chilblains</a:t>
            </a:r>
            <a:endParaRPr lang="en-US" b="1">
              <a:solidFill>
                <a:schemeClr val="bg1"/>
              </a:solidFill>
              <a:cs typeface="Calibri Light"/>
            </a:endParaRPr>
          </a:p>
        </p:txBody>
      </p:sp>
      <p:sp>
        <p:nvSpPr>
          <p:cNvPr id="7" name="Content Placeholder 4">
            <a:extLst>
              <a:ext uri="{FF2B5EF4-FFF2-40B4-BE49-F238E27FC236}">
                <a16:creationId xmlns:a16="http://schemas.microsoft.com/office/drawing/2014/main" id="{C30DBAB2-41DC-605B-1FB2-768B459B3DB5}"/>
              </a:ext>
            </a:extLst>
          </p:cNvPr>
          <p:cNvSpPr txBox="1">
            <a:spLocks/>
          </p:cNvSpPr>
          <p:nvPr/>
        </p:nvSpPr>
        <p:spPr>
          <a:xfrm>
            <a:off x="426720" y="5650419"/>
            <a:ext cx="13021056" cy="3296489"/>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6" name="Content Placeholder 2">
            <a:extLst>
              <a:ext uri="{FF2B5EF4-FFF2-40B4-BE49-F238E27FC236}">
                <a16:creationId xmlns:a16="http://schemas.microsoft.com/office/drawing/2014/main" id="{044E2238-B3BC-3724-3627-A55F9A1C1973}"/>
              </a:ext>
            </a:extLst>
          </p:cNvPr>
          <p:cNvSpPr txBox="1">
            <a:spLocks/>
          </p:cNvSpPr>
          <p:nvPr/>
        </p:nvSpPr>
        <p:spPr>
          <a:xfrm>
            <a:off x="457200" y="2266950"/>
            <a:ext cx="12832079" cy="76962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None/>
            </a:pPr>
            <a:r>
              <a:rPr lang="en-US" sz="4400">
                <a:ea typeface="+mn-lt"/>
                <a:cs typeface="Calibri"/>
              </a:rPr>
              <a:t>Ulcers formed by damaged small blood vessels in the skin, caused by the repeated exposure of skin to temperatures just above freezing to as high as 60 degrees.</a:t>
            </a:r>
            <a:endParaRPr lang="en-US" sz="4400">
              <a:ea typeface="+mn-lt"/>
              <a:cs typeface="+mn-lt"/>
            </a:endParaRPr>
          </a:p>
          <a:p>
            <a:endParaRPr lang="en-US" sz="4400">
              <a:ea typeface="+mn-lt"/>
              <a:cs typeface="+mn-lt"/>
            </a:endParaRPr>
          </a:p>
        </p:txBody>
      </p:sp>
    </p:spTree>
    <p:extLst>
      <p:ext uri="{BB962C8B-B14F-4D97-AF65-F5344CB8AC3E}">
        <p14:creationId xmlns:p14="http://schemas.microsoft.com/office/powerpoint/2010/main" val="1696419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cs typeface="Calibri Light"/>
              </a:rPr>
              <a:t>Chilblain Symptoms</a:t>
            </a:r>
          </a:p>
        </p:txBody>
      </p:sp>
      <p:sp>
        <p:nvSpPr>
          <p:cNvPr id="7" name="Content Placeholder 4">
            <a:extLst>
              <a:ext uri="{FF2B5EF4-FFF2-40B4-BE49-F238E27FC236}">
                <a16:creationId xmlns:a16="http://schemas.microsoft.com/office/drawing/2014/main" id="{C30DBAB2-41DC-605B-1FB2-768B459B3DB5}"/>
              </a:ext>
            </a:extLst>
          </p:cNvPr>
          <p:cNvSpPr txBox="1">
            <a:spLocks/>
          </p:cNvSpPr>
          <p:nvPr/>
        </p:nvSpPr>
        <p:spPr>
          <a:xfrm>
            <a:off x="426720" y="5650419"/>
            <a:ext cx="13021056" cy="3296489"/>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6" name="Content Placeholder 2">
            <a:extLst>
              <a:ext uri="{FF2B5EF4-FFF2-40B4-BE49-F238E27FC236}">
                <a16:creationId xmlns:a16="http://schemas.microsoft.com/office/drawing/2014/main" id="{044E2238-B3BC-3724-3627-A55F9A1C1973}"/>
              </a:ext>
            </a:extLst>
          </p:cNvPr>
          <p:cNvSpPr txBox="1">
            <a:spLocks/>
          </p:cNvSpPr>
          <p:nvPr/>
        </p:nvSpPr>
        <p:spPr>
          <a:xfrm>
            <a:off x="457200" y="2266950"/>
            <a:ext cx="12832079" cy="76962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r>
              <a:rPr lang="en-US" sz="4400" b="1">
                <a:ea typeface="+mn-lt"/>
                <a:cs typeface="Calibri"/>
              </a:rPr>
              <a:t>Redness</a:t>
            </a:r>
          </a:p>
          <a:p>
            <a:r>
              <a:rPr lang="en-US" sz="4400" b="1">
                <a:ea typeface="+mn-lt"/>
                <a:cs typeface="Calibri"/>
              </a:rPr>
              <a:t>Itching</a:t>
            </a:r>
          </a:p>
          <a:p>
            <a:r>
              <a:rPr lang="en-US" sz="4400" b="1">
                <a:ea typeface="+mn-lt"/>
                <a:cs typeface="Calibri"/>
              </a:rPr>
              <a:t>Blistering</a:t>
            </a:r>
          </a:p>
          <a:p>
            <a:r>
              <a:rPr lang="en-US" sz="4400" b="1">
                <a:ea typeface="+mn-lt"/>
                <a:cs typeface="Calibri"/>
              </a:rPr>
              <a:t>Inflammation</a:t>
            </a:r>
          </a:p>
          <a:p>
            <a:r>
              <a:rPr lang="en-US" sz="4400" b="1">
                <a:ea typeface="+mn-lt"/>
                <a:cs typeface="Calibri"/>
              </a:rPr>
              <a:t>Possible Ulceration</a:t>
            </a:r>
            <a:endParaRPr lang="en-US" sz="4400" b="1">
              <a:ea typeface="+mn-lt"/>
              <a:cs typeface="+mn-lt"/>
            </a:endParaRPr>
          </a:p>
          <a:p>
            <a:endParaRPr lang="en-US" sz="4400">
              <a:ea typeface="+mn-lt"/>
              <a:cs typeface="+mn-lt"/>
            </a:endParaRPr>
          </a:p>
        </p:txBody>
      </p:sp>
    </p:spTree>
    <p:extLst>
      <p:ext uri="{BB962C8B-B14F-4D97-AF65-F5344CB8AC3E}">
        <p14:creationId xmlns:p14="http://schemas.microsoft.com/office/powerpoint/2010/main" val="2406952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firefighter holding a stop sign&#10;&#10;Description automatically generated with medium confidence">
            <a:extLst>
              <a:ext uri="{FF2B5EF4-FFF2-40B4-BE49-F238E27FC236}">
                <a16:creationId xmlns:a16="http://schemas.microsoft.com/office/drawing/2014/main" id="{0208CF21-C3E5-81A8-117F-16A7DD11B926}"/>
              </a:ext>
            </a:extLst>
          </p:cNvPr>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36294" y="1485900"/>
            <a:ext cx="13679706" cy="8801100"/>
          </a:xfrm>
          <a:prstGeom prst="rect">
            <a:avLst/>
          </a:prstGeom>
        </p:spPr>
      </p:pic>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How to Protect Yourself</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457200" y="1371600"/>
            <a:ext cx="13049250" cy="4400550"/>
          </a:xfrm>
        </p:spPr>
        <p:txBody>
          <a:bodyPr>
            <a:normAutofit fontScale="25000" lnSpcReduction="20000"/>
          </a:bodyPr>
          <a:lstStyle/>
          <a:p>
            <a:pPr marL="457200" lvl="1" indent="0" algn="l">
              <a:buNone/>
            </a:pPr>
            <a:endParaRPr lang="en-US" sz="14400"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None/>
            </a:pPr>
            <a:endParaRPr lang="en-US" sz="14400"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lvl="1"/>
            <a:r>
              <a:rPr lang="en-US" sz="13950">
                <a:solidFill>
                  <a:srgbClr val="333333"/>
                </a:solidFill>
                <a:latin typeface="Calibri" panose="020F0502020204030204" pitchFamily="34" charset="0"/>
                <a:ea typeface="Calibri" panose="020F0502020204030204" pitchFamily="34" charset="0"/>
                <a:cs typeface="Calibri" panose="020F0502020204030204" pitchFamily="34" charset="0"/>
              </a:rPr>
              <a:t>Monitor your physical condition and that of your coworkers.</a:t>
            </a:r>
          </a:p>
          <a:p>
            <a:pPr marL="514350" lvl="1" indent="0">
              <a:buNone/>
            </a:pPr>
            <a:endParaRPr lang="en-US" sz="13950"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sz="14400">
                <a:solidFill>
                  <a:srgbClr val="333333"/>
                </a:solidFill>
                <a:latin typeface="Calibri" panose="020F0502020204030204" pitchFamily="34" charset="0"/>
                <a:ea typeface="Calibri" panose="020F0502020204030204" pitchFamily="34" charset="0"/>
                <a:cs typeface="Calibri" panose="020F0502020204030204" pitchFamily="34" charset="0"/>
              </a:rPr>
              <a:t>Wear appropriate clothing.</a:t>
            </a:r>
            <a:endParaRPr lang="en-US" sz="14400"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457200" lvl="1" indent="0" algn="l">
              <a:buNone/>
            </a:pPr>
            <a:endParaRPr lang="en-US" sz="14400"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sz="14400">
                <a:solidFill>
                  <a:srgbClr val="333333"/>
                </a:solidFill>
                <a:latin typeface="Calibri" panose="020F0502020204030204" pitchFamily="34" charset="0"/>
                <a:ea typeface="Calibri" panose="020F0502020204030204" pitchFamily="34" charset="0"/>
                <a:cs typeface="Calibri" panose="020F0502020204030204" pitchFamily="34" charset="0"/>
              </a:rPr>
              <a:t>Wear several layers of loose clothing for insulation.</a:t>
            </a:r>
          </a:p>
          <a:p>
            <a:pPr marL="742950" lvl="1" indent="-285750" algn="l">
              <a:buFont typeface="Arial" panose="020B0604020202020204" pitchFamily="34" charset="0"/>
              <a:buChar char="•"/>
            </a:pPr>
            <a:endParaRPr lang="en-US" sz="144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sz="14400">
                <a:solidFill>
                  <a:srgbClr val="333333"/>
                </a:solidFill>
                <a:latin typeface="Calibri" panose="020F0502020204030204" pitchFamily="34" charset="0"/>
                <a:ea typeface="Calibri" panose="020F0502020204030204" pitchFamily="34" charset="0"/>
                <a:cs typeface="Calibri" panose="020F0502020204030204" pitchFamily="34" charset="0"/>
              </a:rPr>
              <a:t>Boots should be waterproof and insulated.</a:t>
            </a:r>
          </a:p>
          <a:p>
            <a:pPr marL="742950" lvl="1" indent="-285750" algn="l">
              <a:buFont typeface="Arial" panose="020B0604020202020204" pitchFamily="34" charset="0"/>
              <a:buChar char="•"/>
            </a:pPr>
            <a:endParaRPr lang="en-US" sz="144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sz="14400">
                <a:solidFill>
                  <a:srgbClr val="333333"/>
                </a:solidFill>
                <a:latin typeface="Calibri" panose="020F0502020204030204" pitchFamily="34" charset="0"/>
                <a:ea typeface="Calibri" panose="020F0502020204030204" pitchFamily="34" charset="0"/>
                <a:cs typeface="Calibri" panose="020F0502020204030204" pitchFamily="34" charset="0"/>
              </a:rPr>
              <a:t>Carry extra socks, gloves, hats, jacket, and thermos of hot liquid.</a:t>
            </a:r>
          </a:p>
          <a:p>
            <a:pPr marL="742950" lvl="1" indent="-285750" algn="l">
              <a:buFont typeface="Arial" panose="020B0604020202020204" pitchFamily="34" charset="0"/>
              <a:buChar char="•"/>
            </a:pPr>
            <a:endParaRPr lang="en-US" sz="144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sz="14400">
                <a:solidFill>
                  <a:srgbClr val="333333"/>
                </a:solidFill>
                <a:latin typeface="Calibri" panose="020F0502020204030204" pitchFamily="34" charset="0"/>
                <a:ea typeface="Calibri" panose="020F0502020204030204" pitchFamily="34" charset="0"/>
                <a:cs typeface="Calibri" panose="020F0502020204030204" pitchFamily="34" charset="0"/>
              </a:rPr>
              <a:t>Move into warm locations during breaks; limit the amount of time outside.</a:t>
            </a:r>
          </a:p>
          <a:p>
            <a:pPr marL="742950" lvl="1" indent="-285750" algn="l">
              <a:buFont typeface="Arial" panose="020B0604020202020204" pitchFamily="34" charset="0"/>
              <a:buChar char="•"/>
            </a:pPr>
            <a:endParaRPr lang="en-US" sz="14400">
              <a:solidFill>
                <a:srgbClr val="333333"/>
              </a:solidFill>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r>
              <a:rPr lang="en-US" sz="14400">
                <a:solidFill>
                  <a:srgbClr val="333333"/>
                </a:solidFill>
                <a:latin typeface="Calibri" panose="020F0502020204030204" pitchFamily="34" charset="0"/>
                <a:ea typeface="Calibri" panose="020F0502020204030204" pitchFamily="34" charset="0"/>
                <a:cs typeface="Calibri" panose="020F0502020204030204" pitchFamily="34" charset="0"/>
              </a:rPr>
              <a:t>Avoid touching cold metal surfaces with bare skin.</a:t>
            </a:r>
          </a:p>
          <a:p>
            <a:pPr marL="457200" lvl="1" indent="0" algn="l">
              <a:buNone/>
            </a:pPr>
            <a:endParaRPr lang="en-US" sz="14400"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sz="14400"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l">
              <a:buFont typeface="Arial" panose="020B0604020202020204" pitchFamily="34" charset="0"/>
              <a:buChar char="•"/>
            </a:pPr>
            <a:endParaRPr lang="en-US" sz="14400" b="0" i="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lvl="1"/>
            <a:endParaRPr lang="en-US" sz="14400"/>
          </a:p>
          <a:p>
            <a:endParaRPr lang="en-US" sz="4800"/>
          </a:p>
        </p:txBody>
      </p:sp>
      <p:sp>
        <p:nvSpPr>
          <p:cNvPr id="4" name="Content Placeholder 2">
            <a:extLst>
              <a:ext uri="{FF2B5EF4-FFF2-40B4-BE49-F238E27FC236}">
                <a16:creationId xmlns:a16="http://schemas.microsoft.com/office/drawing/2014/main" id="{FE181E7D-0BF3-4898-964C-EC89C0203743}"/>
              </a:ext>
            </a:extLst>
          </p:cNvPr>
          <p:cNvSpPr txBox="1">
            <a:spLocks/>
          </p:cNvSpPr>
          <p:nvPr/>
        </p:nvSpPr>
        <p:spPr>
          <a:xfrm>
            <a:off x="673894" y="2247900"/>
            <a:ext cx="12368212" cy="7620000"/>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None/>
            </a:pPr>
            <a:r>
              <a:rPr lang="en-US" sz="4000">
                <a:solidFill>
                  <a:srgbClr val="202124"/>
                </a:solidFill>
              </a:rPr>
              <a:t> </a:t>
            </a:r>
          </a:p>
          <a:p>
            <a:endParaRPr lang="en-US" sz="4000"/>
          </a:p>
        </p:txBody>
      </p:sp>
    </p:spTree>
    <p:extLst>
      <p:ext uri="{BB962C8B-B14F-4D97-AF65-F5344CB8AC3E}">
        <p14:creationId xmlns:p14="http://schemas.microsoft.com/office/powerpoint/2010/main" val="1148611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fade">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fade">
                                      <p:cBhvr>
                                        <p:cTn id="3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Check On Learning</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197224" y="2247900"/>
            <a:ext cx="12628189" cy="7620000"/>
          </a:xfrm>
        </p:spPr>
        <p:txBody>
          <a:bodyPr>
            <a:normAutofit/>
          </a:bodyPr>
          <a:lstStyle/>
          <a:p>
            <a:pPr marL="514350" lvl="1" indent="0">
              <a:buNone/>
            </a:pPr>
            <a:r>
              <a:rPr lang="en-US" sz="5400">
                <a:solidFill>
                  <a:srgbClr val="000000"/>
                </a:solidFill>
                <a:ea typeface="Calibri" panose="020F0502020204030204" pitchFamily="34" charset="0"/>
                <a:cs typeface="Calibri" panose="020F0502020204030204" pitchFamily="34" charset="0"/>
              </a:rPr>
              <a:t>Fill in the blank:</a:t>
            </a:r>
          </a:p>
          <a:p>
            <a:pPr marL="514350" lvl="1" indent="0">
              <a:buNone/>
            </a:pPr>
            <a:r>
              <a:rPr lang="en-US" sz="5400">
                <a:solidFill>
                  <a:srgbClr val="000000"/>
                </a:solidFill>
                <a:ea typeface="Calibri" panose="020F0502020204030204" pitchFamily="34" charset="0"/>
                <a:cs typeface="Calibri" panose="020F0502020204030204" pitchFamily="34" charset="0"/>
              </a:rPr>
              <a:t>I</a:t>
            </a:r>
            <a:r>
              <a:rPr lang="en-US" sz="5400" i="0">
                <a:solidFill>
                  <a:srgbClr val="000000"/>
                </a:solidFill>
                <a:effectLst/>
                <a:ea typeface="Calibri" panose="020F0502020204030204" pitchFamily="34" charset="0"/>
                <a:cs typeface="Calibri" panose="020F0502020204030204" pitchFamily="34" charset="0"/>
              </a:rPr>
              <a:t>n 2017, there were over ______ occupational injuries related to ice, sleet and snow</a:t>
            </a:r>
            <a:r>
              <a:rPr lang="en-US" sz="5400">
                <a:solidFill>
                  <a:srgbClr val="000000"/>
                </a:solidFill>
                <a:ea typeface="Calibri" panose="020F0502020204030204" pitchFamily="34" charset="0"/>
                <a:cs typeface="Calibri" panose="020F0502020204030204" pitchFamily="34" charset="0"/>
              </a:rPr>
              <a:t>.</a:t>
            </a:r>
          </a:p>
          <a:p>
            <a:pPr marL="514350" lvl="1" indent="0">
              <a:buNone/>
            </a:pPr>
            <a:endParaRPr lang="en-US" sz="5250"/>
          </a:p>
          <a:p>
            <a:pPr marL="2457450" lvl="3" indent="-914400">
              <a:buFont typeface="+mj-lt"/>
              <a:buAutoNum type="alphaLcParenR"/>
            </a:pPr>
            <a:r>
              <a:rPr lang="en-US" sz="3675"/>
              <a:t>20,000</a:t>
            </a:r>
          </a:p>
          <a:p>
            <a:pPr marL="2457450" lvl="3" indent="-914400">
              <a:buFont typeface="+mj-lt"/>
              <a:buAutoNum type="alphaLcParenR"/>
            </a:pPr>
            <a:r>
              <a:rPr lang="en-US" sz="3675"/>
              <a:t>30,000</a:t>
            </a:r>
          </a:p>
          <a:p>
            <a:pPr marL="2457450" lvl="3" indent="-914400">
              <a:buFont typeface="+mj-lt"/>
              <a:buAutoNum type="alphaLcParenR"/>
            </a:pPr>
            <a:r>
              <a:rPr lang="en-US" sz="3675"/>
              <a:t>40,000</a:t>
            </a:r>
          </a:p>
          <a:p>
            <a:pPr marL="2457450" lvl="3" indent="-914400">
              <a:buFont typeface="+mj-lt"/>
              <a:buAutoNum type="alphaLcParenR"/>
            </a:pPr>
            <a:endParaRPr lang="en-US" sz="3675"/>
          </a:p>
        </p:txBody>
      </p:sp>
    </p:spTree>
    <p:extLst>
      <p:ext uri="{BB962C8B-B14F-4D97-AF65-F5344CB8AC3E}">
        <p14:creationId xmlns:p14="http://schemas.microsoft.com/office/powerpoint/2010/main" val="848007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Check On Learning</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197224" y="2247900"/>
            <a:ext cx="12628189" cy="7620000"/>
          </a:xfrm>
        </p:spPr>
        <p:txBody>
          <a:bodyPr>
            <a:normAutofit/>
          </a:bodyPr>
          <a:lstStyle/>
          <a:p>
            <a:pPr marL="514350" lvl="1" indent="0">
              <a:buNone/>
            </a:pPr>
            <a:r>
              <a:rPr lang="en-US" sz="5400" i="1">
                <a:solidFill>
                  <a:srgbClr val="000000"/>
                </a:solidFill>
                <a:ea typeface="Calibri" panose="020F0502020204030204" pitchFamily="34" charset="0"/>
                <a:cs typeface="Calibri" panose="020F0502020204030204" pitchFamily="34" charset="0"/>
              </a:rPr>
              <a:t>Fill in the blank:</a:t>
            </a:r>
          </a:p>
          <a:p>
            <a:pPr marL="514350" lvl="1" indent="0">
              <a:buNone/>
            </a:pPr>
            <a:r>
              <a:rPr lang="en-US" sz="5400">
                <a:solidFill>
                  <a:srgbClr val="000000"/>
                </a:solidFill>
                <a:ea typeface="Calibri" panose="020F0502020204030204" pitchFamily="34" charset="0"/>
                <a:cs typeface="Calibri" panose="020F0502020204030204" pitchFamily="34" charset="0"/>
              </a:rPr>
              <a:t>I</a:t>
            </a:r>
            <a:r>
              <a:rPr lang="en-US" sz="5400" i="0">
                <a:solidFill>
                  <a:srgbClr val="000000"/>
                </a:solidFill>
                <a:effectLst/>
                <a:ea typeface="Calibri" panose="020F0502020204030204" pitchFamily="34" charset="0"/>
                <a:cs typeface="Calibri" panose="020F0502020204030204" pitchFamily="34" charset="0"/>
              </a:rPr>
              <a:t>n 2017, there were over ______ occupational injuries related to ice, sleet and snow</a:t>
            </a:r>
            <a:r>
              <a:rPr lang="en-US" sz="5400">
                <a:solidFill>
                  <a:srgbClr val="000000"/>
                </a:solidFill>
                <a:ea typeface="Calibri" panose="020F0502020204030204" pitchFamily="34" charset="0"/>
                <a:cs typeface="Calibri" panose="020F0502020204030204" pitchFamily="34" charset="0"/>
              </a:rPr>
              <a:t>.</a:t>
            </a:r>
          </a:p>
          <a:p>
            <a:pPr marL="514350" lvl="1" indent="0">
              <a:buNone/>
            </a:pPr>
            <a:endParaRPr lang="en-US" sz="5250"/>
          </a:p>
          <a:p>
            <a:pPr marL="2457450" lvl="3" indent="-914400">
              <a:buFont typeface="+mj-lt"/>
              <a:buAutoNum type="alphaLcParenR"/>
            </a:pPr>
            <a:r>
              <a:rPr lang="en-US" sz="3675"/>
              <a:t>20,000</a:t>
            </a:r>
          </a:p>
          <a:p>
            <a:pPr marL="2457450" lvl="3" indent="-914400">
              <a:buFont typeface="+mj-lt"/>
              <a:buAutoNum type="alphaLcParenR"/>
            </a:pPr>
            <a:r>
              <a:rPr lang="en-US" sz="3675"/>
              <a:t>30,000</a:t>
            </a:r>
          </a:p>
          <a:p>
            <a:pPr marL="2457450" lvl="3" indent="-914400">
              <a:buFont typeface="+mj-lt"/>
              <a:buAutoNum type="alphaLcParenR"/>
            </a:pPr>
            <a:r>
              <a:rPr lang="en-US" sz="3675"/>
              <a:t>40,000</a:t>
            </a:r>
          </a:p>
          <a:p>
            <a:pPr marL="2457450" lvl="3" indent="-914400">
              <a:buFont typeface="+mj-lt"/>
              <a:buAutoNum type="alphaLcParenR"/>
            </a:pPr>
            <a:endParaRPr lang="en-US" sz="3675"/>
          </a:p>
        </p:txBody>
      </p:sp>
      <p:sp>
        <p:nvSpPr>
          <p:cNvPr id="4" name="Oval 3">
            <a:extLst>
              <a:ext uri="{FF2B5EF4-FFF2-40B4-BE49-F238E27FC236}">
                <a16:creationId xmlns:a16="http://schemas.microsoft.com/office/drawing/2014/main" id="{D24E99DD-07A7-6160-7A8D-0A81531EE6B2}"/>
              </a:ext>
            </a:extLst>
          </p:cNvPr>
          <p:cNvSpPr/>
          <p:nvPr/>
        </p:nvSpPr>
        <p:spPr>
          <a:xfrm>
            <a:off x="2402540" y="6078070"/>
            <a:ext cx="1864659" cy="7530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9247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571501"/>
            <a:ext cx="11830050" cy="1143000"/>
          </a:xfrm>
          <a:solidFill>
            <a:schemeClr val="tx2">
              <a:lumMod val="50000"/>
            </a:schemeClr>
          </a:solidFill>
        </p:spPr>
        <p:txBody>
          <a:bodyPr>
            <a:normAutofit/>
          </a:bodyPr>
          <a:lstStyle/>
          <a:p>
            <a:r>
              <a:rPr lang="en-US" sz="5400" b="1">
                <a:solidFill>
                  <a:schemeClr val="bg1"/>
                </a:solidFill>
              </a:rPr>
              <a:t>Housekeeping</a:t>
            </a:r>
          </a:p>
        </p:txBody>
      </p:sp>
      <p:sp>
        <p:nvSpPr>
          <p:cNvPr id="8" name="object 2">
            <a:extLst>
              <a:ext uri="{FF2B5EF4-FFF2-40B4-BE49-F238E27FC236}">
                <a16:creationId xmlns:a16="http://schemas.microsoft.com/office/drawing/2014/main" id="{6A78F345-D049-449B-9148-1E65B094D612}"/>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F08DD02F-9A4B-4B9B-ABF9-D2CED6579B22}"/>
              </a:ext>
            </a:extLst>
          </p:cNvPr>
          <p:cNvSpPr txBox="1"/>
          <p:nvPr/>
        </p:nvSpPr>
        <p:spPr>
          <a:xfrm>
            <a:off x="0" y="8420101"/>
            <a:ext cx="13716000" cy="1015663"/>
          </a:xfrm>
          <a:prstGeom prst="rect">
            <a:avLst/>
          </a:prstGeom>
          <a:noFill/>
        </p:spPr>
        <p:txBody>
          <a:bodyPr wrap="square" rtlCol="0">
            <a:spAutoFit/>
          </a:bodyPr>
          <a:lstStyle/>
          <a:p>
            <a:pPr algn="ctr"/>
            <a:r>
              <a:rPr lang="en-US" sz="6000">
                <a:solidFill>
                  <a:schemeClr val="bg1"/>
                </a:solidFill>
              </a:rPr>
              <a:t>Muster Point</a:t>
            </a:r>
          </a:p>
        </p:txBody>
      </p:sp>
    </p:spTree>
    <p:extLst>
      <p:ext uri="{BB962C8B-B14F-4D97-AF65-F5344CB8AC3E}">
        <p14:creationId xmlns:p14="http://schemas.microsoft.com/office/powerpoint/2010/main" val="30016991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Check On Learning</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197224" y="2247900"/>
            <a:ext cx="12628189" cy="7620000"/>
          </a:xfrm>
        </p:spPr>
        <p:txBody>
          <a:bodyPr>
            <a:normAutofit/>
          </a:bodyPr>
          <a:lstStyle/>
          <a:p>
            <a:pPr marL="514350" lvl="1" indent="0">
              <a:buNone/>
            </a:pPr>
            <a:r>
              <a:rPr lang="en-US" sz="5400">
                <a:solidFill>
                  <a:srgbClr val="000000"/>
                </a:solidFill>
                <a:ea typeface="Calibri" panose="020F0502020204030204" pitchFamily="34" charset="0"/>
                <a:cs typeface="Calibri" panose="020F0502020204030204" pitchFamily="34" charset="0"/>
              </a:rPr>
              <a:t>According to OSHA, what are the </a:t>
            </a:r>
            <a:r>
              <a:rPr lang="en-US" sz="5400" u="sng">
                <a:solidFill>
                  <a:srgbClr val="000000"/>
                </a:solidFill>
                <a:ea typeface="Calibri" panose="020F0502020204030204" pitchFamily="34" charset="0"/>
                <a:cs typeface="Calibri" panose="020F0502020204030204" pitchFamily="34" charset="0"/>
              </a:rPr>
              <a:t>MOST </a:t>
            </a:r>
            <a:r>
              <a:rPr lang="en-US" sz="5400">
                <a:solidFill>
                  <a:srgbClr val="000000"/>
                </a:solidFill>
                <a:ea typeface="Calibri" panose="020F0502020204030204" pitchFamily="34" charset="0"/>
                <a:cs typeface="Calibri" panose="020F0502020204030204" pitchFamily="34" charset="0"/>
              </a:rPr>
              <a:t>common cold induced injuries?</a:t>
            </a:r>
          </a:p>
          <a:p>
            <a:pPr marL="514350" lvl="1" indent="0">
              <a:buNone/>
            </a:pPr>
            <a:endParaRPr lang="en-US" sz="5250"/>
          </a:p>
          <a:p>
            <a:pPr marL="2457450" lvl="3" indent="-914400">
              <a:buFont typeface="+mj-lt"/>
              <a:buAutoNum type="alphaLcParenR"/>
            </a:pPr>
            <a:r>
              <a:rPr lang="en-US" sz="3675"/>
              <a:t>Hyperthermia, Frostbite, and Chilblains</a:t>
            </a:r>
          </a:p>
          <a:p>
            <a:pPr marL="2457450" lvl="3" indent="-914400">
              <a:buFont typeface="+mj-lt"/>
              <a:buAutoNum type="alphaLcParenR"/>
            </a:pPr>
            <a:r>
              <a:rPr lang="en-US" sz="3675"/>
              <a:t>Hyperthermia, Frostbite, Trench Foot &amp; Chilblains</a:t>
            </a:r>
          </a:p>
          <a:p>
            <a:pPr marL="2457450" lvl="3" indent="-914400">
              <a:buFont typeface="+mj-lt"/>
              <a:buAutoNum type="alphaLcParenR"/>
            </a:pPr>
            <a:r>
              <a:rPr lang="en-US" sz="3675"/>
              <a:t>Hypothermia, Frostbite, and Trench Foot</a:t>
            </a:r>
          </a:p>
        </p:txBody>
      </p:sp>
    </p:spTree>
    <p:extLst>
      <p:ext uri="{BB962C8B-B14F-4D97-AF65-F5344CB8AC3E}">
        <p14:creationId xmlns:p14="http://schemas.microsoft.com/office/powerpoint/2010/main" val="224197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Check On Learning</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197224" y="2247900"/>
            <a:ext cx="12628189" cy="7620000"/>
          </a:xfrm>
        </p:spPr>
        <p:txBody>
          <a:bodyPr>
            <a:normAutofit/>
          </a:bodyPr>
          <a:lstStyle/>
          <a:p>
            <a:pPr marL="514350" lvl="1" indent="0">
              <a:buNone/>
            </a:pPr>
            <a:r>
              <a:rPr lang="en-US" sz="5400">
                <a:solidFill>
                  <a:srgbClr val="000000"/>
                </a:solidFill>
                <a:ea typeface="Calibri" panose="020F0502020204030204" pitchFamily="34" charset="0"/>
                <a:cs typeface="Calibri" panose="020F0502020204030204" pitchFamily="34" charset="0"/>
              </a:rPr>
              <a:t>According to OSHA, what are the </a:t>
            </a:r>
            <a:r>
              <a:rPr lang="en-US" sz="5400" u="sng">
                <a:solidFill>
                  <a:srgbClr val="000000"/>
                </a:solidFill>
                <a:ea typeface="Calibri" panose="020F0502020204030204" pitchFamily="34" charset="0"/>
                <a:cs typeface="Calibri" panose="020F0502020204030204" pitchFamily="34" charset="0"/>
              </a:rPr>
              <a:t>MOST</a:t>
            </a:r>
            <a:r>
              <a:rPr lang="en-US" sz="5400">
                <a:solidFill>
                  <a:srgbClr val="000000"/>
                </a:solidFill>
                <a:ea typeface="Calibri" panose="020F0502020204030204" pitchFamily="34" charset="0"/>
                <a:cs typeface="Calibri" panose="020F0502020204030204" pitchFamily="34" charset="0"/>
              </a:rPr>
              <a:t> common cold induced injuries?</a:t>
            </a:r>
          </a:p>
          <a:p>
            <a:pPr marL="514350" lvl="1" indent="0">
              <a:buNone/>
            </a:pPr>
            <a:endParaRPr lang="en-US" sz="5250"/>
          </a:p>
          <a:p>
            <a:pPr marL="2457450" lvl="3" indent="-914400">
              <a:buFont typeface="+mj-lt"/>
              <a:buAutoNum type="alphaLcParenR"/>
            </a:pPr>
            <a:r>
              <a:rPr lang="en-US" sz="3675"/>
              <a:t>Hyperthermia, Frostbite, and Chilblains</a:t>
            </a:r>
          </a:p>
          <a:p>
            <a:pPr marL="2457450" lvl="3" indent="-914400">
              <a:buFont typeface="+mj-lt"/>
              <a:buAutoNum type="alphaLcParenR"/>
            </a:pPr>
            <a:r>
              <a:rPr lang="en-US" sz="3675"/>
              <a:t>Hyperthermia, Frostbite, Trench Foot &amp; Chilblains</a:t>
            </a:r>
          </a:p>
          <a:p>
            <a:pPr marL="2457450" lvl="3" indent="-914400">
              <a:buFont typeface="+mj-lt"/>
              <a:buAutoNum type="alphaLcParenR"/>
            </a:pPr>
            <a:r>
              <a:rPr lang="en-US" sz="3675"/>
              <a:t>Hypothermia, Frostbite, and Trench Foot</a:t>
            </a:r>
          </a:p>
        </p:txBody>
      </p:sp>
      <p:sp>
        <p:nvSpPr>
          <p:cNvPr id="4" name="Oval 3">
            <a:extLst>
              <a:ext uri="{FF2B5EF4-FFF2-40B4-BE49-F238E27FC236}">
                <a16:creationId xmlns:a16="http://schemas.microsoft.com/office/drawing/2014/main" id="{77B4FF30-3158-0802-AD53-24C750D3FE8C}"/>
              </a:ext>
            </a:extLst>
          </p:cNvPr>
          <p:cNvSpPr/>
          <p:nvPr/>
        </p:nvSpPr>
        <p:spPr>
          <a:xfrm>
            <a:off x="2205322" y="5665694"/>
            <a:ext cx="8677835" cy="8606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732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Winter Weather Preparedness</a:t>
            </a:r>
          </a:p>
        </p:txBody>
      </p:sp>
      <p:sp>
        <p:nvSpPr>
          <p:cNvPr id="4" name="Content Placeholder 2">
            <a:extLst>
              <a:ext uri="{FF2B5EF4-FFF2-40B4-BE49-F238E27FC236}">
                <a16:creationId xmlns:a16="http://schemas.microsoft.com/office/drawing/2014/main" id="{FE181E7D-0BF3-4898-964C-EC89C0203743}"/>
              </a:ext>
            </a:extLst>
          </p:cNvPr>
          <p:cNvSpPr txBox="1">
            <a:spLocks/>
          </p:cNvSpPr>
          <p:nvPr/>
        </p:nvSpPr>
        <p:spPr>
          <a:xfrm>
            <a:off x="673894" y="2247900"/>
            <a:ext cx="12368212" cy="76200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endParaRPr lang="en-US" sz="4350">
              <a:ea typeface="Calibri"/>
              <a:cs typeface="Calibri"/>
            </a:endParaRPr>
          </a:p>
        </p:txBody>
      </p:sp>
      <p:pic>
        <p:nvPicPr>
          <p:cNvPr id="6150" name="Picture 6">
            <a:extLst>
              <a:ext uri="{FF2B5EF4-FFF2-40B4-BE49-F238E27FC236}">
                <a16:creationId xmlns:a16="http://schemas.microsoft.com/office/drawing/2014/main" id="{3FFEAB86-679F-EA6F-8ED2-CFB51C2B9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459" y="2455108"/>
            <a:ext cx="9090212" cy="60984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3E51FC-2744-605E-069A-539055674E39}"/>
              </a:ext>
            </a:extLst>
          </p:cNvPr>
          <p:cNvSpPr/>
          <p:nvPr/>
        </p:nvSpPr>
        <p:spPr>
          <a:xfrm>
            <a:off x="3728712" y="8554578"/>
            <a:ext cx="5504937" cy="923330"/>
          </a:xfrm>
          <a:prstGeom prst="rect">
            <a:avLst/>
          </a:prstGeom>
          <a:noFill/>
        </p:spPr>
        <p:txBody>
          <a:bodyPr wrap="square" lIns="91440" tIns="45720" rIns="91440" bIns="45720">
            <a:spAutoFit/>
          </a:bodyPr>
          <a:lstStyle/>
          <a:p>
            <a:pPr algn="ctr"/>
            <a:r>
              <a:rPr lang="en-US" sz="5400"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WINTER DRIVING</a:t>
            </a:r>
            <a:endParaRPr lang="en-US" sz="5400" b="1" cap="none" spc="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702047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Winter Weather Driving</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457201" y="2247900"/>
            <a:ext cx="12368212" cy="7620000"/>
          </a:xfrm>
        </p:spPr>
        <p:txBody>
          <a:bodyPr>
            <a:normAutofit/>
          </a:bodyPr>
          <a:lstStyle/>
          <a:p>
            <a:pPr lvl="1"/>
            <a:endParaRPr lang="en-US" sz="5250"/>
          </a:p>
          <a:p>
            <a:endParaRPr lang="en-US" sz="4800"/>
          </a:p>
        </p:txBody>
      </p:sp>
      <p:sp>
        <p:nvSpPr>
          <p:cNvPr id="4" name="Content Placeholder 2">
            <a:extLst>
              <a:ext uri="{FF2B5EF4-FFF2-40B4-BE49-F238E27FC236}">
                <a16:creationId xmlns:a16="http://schemas.microsoft.com/office/drawing/2014/main" id="{FE181E7D-0BF3-4898-964C-EC89C0203743}"/>
              </a:ext>
            </a:extLst>
          </p:cNvPr>
          <p:cNvSpPr txBox="1">
            <a:spLocks/>
          </p:cNvSpPr>
          <p:nvPr/>
        </p:nvSpPr>
        <p:spPr>
          <a:xfrm>
            <a:off x="673894" y="2247900"/>
            <a:ext cx="12368212" cy="76200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endParaRPr lang="en-US" sz="4350">
              <a:ea typeface="Calibri"/>
              <a:cs typeface="Calibri"/>
            </a:endParaRPr>
          </a:p>
        </p:txBody>
      </p:sp>
      <p:pic>
        <p:nvPicPr>
          <p:cNvPr id="5" name="Online Media 4" title="Safety Tips - Winter-proofing your vehicle">
            <a:hlinkClick r:id="" action="ppaction://media"/>
            <a:extLst>
              <a:ext uri="{FF2B5EF4-FFF2-40B4-BE49-F238E27FC236}">
                <a16:creationId xmlns:a16="http://schemas.microsoft.com/office/drawing/2014/main" id="{914D41A7-594B-49B7-3218-182D2B7F0F8D}"/>
              </a:ext>
            </a:extLst>
          </p:cNvPr>
          <p:cNvPicPr>
            <a:picLocks noRot="1" noChangeAspect="1"/>
          </p:cNvPicPr>
          <p:nvPr>
            <a:videoFile r:link="rId1"/>
          </p:nvPr>
        </p:nvPicPr>
        <p:blipFill>
          <a:blip r:embed="rId4"/>
          <a:stretch>
            <a:fillRect/>
          </a:stretch>
        </p:blipFill>
        <p:spPr>
          <a:xfrm>
            <a:off x="1533525" y="2646521"/>
            <a:ext cx="10401300" cy="5876735"/>
          </a:xfrm>
          <a:prstGeom prst="rect">
            <a:avLst/>
          </a:prstGeom>
        </p:spPr>
      </p:pic>
    </p:spTree>
    <p:extLst>
      <p:ext uri="{BB962C8B-B14F-4D97-AF65-F5344CB8AC3E}">
        <p14:creationId xmlns:p14="http://schemas.microsoft.com/office/powerpoint/2010/main" val="1694695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snow, sky&#10;&#10;Description automatically generated">
            <a:extLst>
              <a:ext uri="{FF2B5EF4-FFF2-40B4-BE49-F238E27FC236}">
                <a16:creationId xmlns:a16="http://schemas.microsoft.com/office/drawing/2014/main" id="{CCDB8D9F-D3C6-503B-DC55-C8F05FF6EE09}"/>
              </a:ext>
            </a:extLst>
          </p:cNvPr>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0" y="0"/>
            <a:ext cx="13716000" cy="10287000"/>
          </a:xfrm>
          <a:prstGeom prst="rect">
            <a:avLst/>
          </a:prstGeom>
        </p:spPr>
      </p:pic>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Prepare for Your Drive</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457201" y="1390650"/>
            <a:ext cx="12368212" cy="8248650"/>
          </a:xfrm>
        </p:spPr>
        <p:txBody>
          <a:bodyPr>
            <a:normAutofit lnSpcReduction="10000"/>
          </a:bodyPr>
          <a:lstStyle/>
          <a:p>
            <a:pPr lvl="1"/>
            <a:endParaRPr lang="en-US" sz="5250"/>
          </a:p>
          <a:p>
            <a:r>
              <a:rPr lang="en-US" sz="4400" b="0" i="0">
                <a:solidFill>
                  <a:srgbClr val="000000"/>
                </a:solidFill>
                <a:effectLst/>
                <a:ea typeface="Calibri" panose="020F0502020204030204" pitchFamily="34" charset="0"/>
                <a:cs typeface="Calibri" panose="020F0502020204030204" pitchFamily="34" charset="0"/>
              </a:rPr>
              <a:t>Keep an eye on not only your local weather</a:t>
            </a:r>
          </a:p>
          <a:p>
            <a:r>
              <a:rPr lang="en-US" sz="4400" b="0" i="0">
                <a:solidFill>
                  <a:srgbClr val="000000"/>
                </a:solidFill>
                <a:effectLst/>
                <a:ea typeface="Calibri" panose="020F0502020204030204" pitchFamily="34" charset="0"/>
                <a:cs typeface="Calibri" panose="020F0502020204030204" pitchFamily="34" charset="0"/>
              </a:rPr>
              <a:t>Inspect your vehicle to determine that your systems are working properly</a:t>
            </a:r>
            <a:r>
              <a:rPr lang="en-US" sz="3600">
                <a:solidFill>
                  <a:srgbClr val="000000"/>
                </a:solidFill>
                <a:latin typeface="Noto Sans" panose="020B0502040504020204" pitchFamily="34" charset="0"/>
              </a:rPr>
              <a:t>:</a:t>
            </a:r>
          </a:p>
          <a:p>
            <a:pPr marL="0" indent="0">
              <a:buNone/>
            </a:pPr>
            <a:endParaRPr lang="en-US" sz="3600" b="0" i="0">
              <a:solidFill>
                <a:srgbClr val="000000"/>
              </a:solidFill>
              <a:effectLst/>
              <a:latin typeface="Noto Sans" panose="020B0502040504020204" pitchFamily="34" charset="0"/>
            </a:endParaRPr>
          </a:p>
          <a:p>
            <a:pPr marL="1343025" lvl="1" indent="-571500">
              <a:buFont typeface="Wingdings" panose="05000000000000000000" pitchFamily="2" charset="2"/>
              <a:buChar char="ü"/>
            </a:pPr>
            <a:r>
              <a:rPr lang="en-US" sz="4000"/>
              <a:t>Brakes</a:t>
            </a:r>
          </a:p>
          <a:p>
            <a:pPr marL="1343025" lvl="1" indent="-571500">
              <a:buFont typeface="Wingdings" panose="05000000000000000000" pitchFamily="2" charset="2"/>
              <a:buChar char="ü"/>
            </a:pPr>
            <a:r>
              <a:rPr lang="en-US" sz="4000"/>
              <a:t>Cooling System</a:t>
            </a:r>
          </a:p>
          <a:p>
            <a:pPr marL="1343025" lvl="1" indent="-571500">
              <a:buFont typeface="Wingdings" panose="05000000000000000000" pitchFamily="2" charset="2"/>
              <a:buChar char="ü"/>
            </a:pPr>
            <a:r>
              <a:rPr lang="en-US" sz="4000"/>
              <a:t>Electrical System</a:t>
            </a:r>
          </a:p>
          <a:p>
            <a:pPr marL="1343025" lvl="1" indent="-571500">
              <a:buFont typeface="Wingdings" panose="05000000000000000000" pitchFamily="2" charset="2"/>
              <a:buChar char="ü"/>
            </a:pPr>
            <a:r>
              <a:rPr lang="en-US" sz="4000"/>
              <a:t>Engine</a:t>
            </a:r>
          </a:p>
          <a:p>
            <a:pPr marL="1343025" lvl="1" indent="-571500">
              <a:buFont typeface="Wingdings" panose="05000000000000000000" pitchFamily="2" charset="2"/>
              <a:buChar char="ü"/>
            </a:pPr>
            <a:r>
              <a:rPr lang="en-US" sz="4000"/>
              <a:t>Exhaust system</a:t>
            </a:r>
          </a:p>
          <a:p>
            <a:pPr marL="1343025" lvl="1" indent="-571500">
              <a:buFont typeface="Wingdings" panose="05000000000000000000" pitchFamily="2" charset="2"/>
              <a:buChar char="ü"/>
            </a:pPr>
            <a:r>
              <a:rPr lang="en-US" sz="4000"/>
              <a:t>Tires</a:t>
            </a:r>
          </a:p>
          <a:p>
            <a:pPr marL="1343025" lvl="1" indent="-571500">
              <a:buFont typeface="Wingdings" panose="05000000000000000000" pitchFamily="2" charset="2"/>
              <a:buChar char="ü"/>
            </a:pPr>
            <a:r>
              <a:rPr lang="en-US" sz="4000"/>
              <a:t>Oil</a:t>
            </a:r>
          </a:p>
          <a:p>
            <a:pPr marL="1343025" lvl="1" indent="-571500">
              <a:buFont typeface="Wingdings" panose="05000000000000000000" pitchFamily="2" charset="2"/>
              <a:buChar char="ü"/>
            </a:pPr>
            <a:r>
              <a:rPr lang="en-US" sz="4000"/>
              <a:t>Visibility systems</a:t>
            </a:r>
          </a:p>
          <a:p>
            <a:pPr lvl="1" indent="0">
              <a:buNone/>
            </a:pPr>
            <a:endParaRPr lang="en-US" sz="3600"/>
          </a:p>
          <a:p>
            <a:pPr lvl="1" indent="0">
              <a:buNone/>
            </a:pPr>
            <a:endParaRPr lang="en-US" sz="3600"/>
          </a:p>
          <a:p>
            <a:pPr marL="0" lvl="1" indent="0">
              <a:buNone/>
            </a:pPr>
            <a:endParaRPr lang="en-US" sz="5800"/>
          </a:p>
        </p:txBody>
      </p:sp>
    </p:spTree>
    <p:extLst>
      <p:ext uri="{BB962C8B-B14F-4D97-AF65-F5344CB8AC3E}">
        <p14:creationId xmlns:p14="http://schemas.microsoft.com/office/powerpoint/2010/main" val="3843653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heel(1)">
                                      <p:cBhvr>
                                        <p:cTn id="7" dur="1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heel(1)">
                                      <p:cBhvr>
                                        <p:cTn id="12" dur="1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heel(1)">
                                      <p:cBhvr>
                                        <p:cTn id="17" dur="10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wheel(1)">
                                      <p:cBhvr>
                                        <p:cTn id="22" dur="10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heel(1)">
                                      <p:cBhvr>
                                        <p:cTn id="27" dur="10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heel(1)">
                                      <p:cBhvr>
                                        <p:cTn id="32" dur="10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heel(1)">
                                      <p:cBhvr>
                                        <p:cTn id="37" dur="10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wheel(1)">
                                      <p:cBhvr>
                                        <p:cTn id="42"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Emergency Kit</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457201" y="1390650"/>
            <a:ext cx="12368212" cy="8248650"/>
          </a:xfrm>
        </p:spPr>
        <p:txBody>
          <a:bodyPr>
            <a:normAutofit/>
          </a:bodyPr>
          <a:lstStyle/>
          <a:p>
            <a:pPr lvl="1"/>
            <a:endParaRPr lang="en-US" sz="5250"/>
          </a:p>
          <a:p>
            <a:pPr marL="0" lvl="1" indent="0">
              <a:buNone/>
            </a:pPr>
            <a:r>
              <a:rPr lang="en-US" sz="3900"/>
              <a:t>Create an emergency kit containing a cell phone or two-way radio, flashlight, jumper cables, abrasive material (sand, kitty litter, etc.), shovel, snow brush and ice scraper, emergency flares, and blankets. For longer trips, add food, water, and any medications.</a:t>
            </a:r>
            <a:endParaRPr lang="en-US" sz="5800"/>
          </a:p>
        </p:txBody>
      </p:sp>
      <p:pic>
        <p:nvPicPr>
          <p:cNvPr id="7170" name="Picture 2">
            <a:extLst>
              <a:ext uri="{FF2B5EF4-FFF2-40B4-BE49-F238E27FC236}">
                <a16:creationId xmlns:a16="http://schemas.microsoft.com/office/drawing/2014/main" id="{FC06CF66-C6C2-8827-2F3B-00315CD44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5385945"/>
            <a:ext cx="5884821" cy="432624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3A7D9D1E-77EF-FD23-AF05-B5B334E04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5773271"/>
            <a:ext cx="6889090" cy="3866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73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hoveling snow&#10;&#10;Description automatically generated with medium confidence">
            <a:extLst>
              <a:ext uri="{FF2B5EF4-FFF2-40B4-BE49-F238E27FC236}">
                <a16:creationId xmlns:a16="http://schemas.microsoft.com/office/drawing/2014/main" id="{1E13D56B-B085-7086-9AEC-ACF997CC27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390" y="821720"/>
            <a:ext cx="13711610" cy="9465281"/>
          </a:xfrm>
          <a:prstGeom prst="rect">
            <a:avLst/>
          </a:prstGeom>
        </p:spPr>
      </p:pic>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Shoveling Snow</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340659" y="2247900"/>
            <a:ext cx="12484754" cy="7620000"/>
          </a:xfrm>
        </p:spPr>
        <p:txBody>
          <a:bodyPr vert="horz" lIns="91440" tIns="45720" rIns="91440" bIns="45720" rtlCol="0" anchor="t">
            <a:normAutofit/>
          </a:bodyPr>
          <a:lstStyle/>
          <a:p>
            <a:pPr marL="0" indent="0">
              <a:buNone/>
            </a:pPr>
            <a:r>
              <a:rPr lang="en-US" sz="4000">
                <a:solidFill>
                  <a:srgbClr val="333333"/>
                </a:solidFill>
                <a:ea typeface="Calibri" panose="020F0502020204030204" pitchFamily="34" charset="0"/>
                <a:cs typeface="Calibri" panose="020F0502020204030204" pitchFamily="34" charset="0"/>
              </a:rPr>
              <a:t>Shoveling snow can be a strenuous activity, particularly because cold weather can be taxing on the body. T</a:t>
            </a:r>
            <a:r>
              <a:rPr lang="en-US" sz="4000" b="0" i="0">
                <a:solidFill>
                  <a:srgbClr val="333333"/>
                </a:solidFill>
                <a:effectLst/>
                <a:ea typeface="Calibri" panose="020F0502020204030204" pitchFamily="34" charset="0"/>
                <a:cs typeface="Calibri" panose="020F0502020204030204" pitchFamily="34" charset="0"/>
              </a:rPr>
              <a:t>here is a potential for:</a:t>
            </a:r>
          </a:p>
          <a:p>
            <a:pPr marL="0" indent="0">
              <a:buNone/>
            </a:pPr>
            <a:endParaRPr lang="en-US" sz="4000">
              <a:solidFill>
                <a:srgbClr val="333333"/>
              </a:solidFill>
              <a:ea typeface="Calibri" panose="020F0502020204030204" pitchFamily="34" charset="0"/>
              <a:cs typeface="Calibri"/>
            </a:endParaRPr>
          </a:p>
          <a:p>
            <a:pPr lvl="1"/>
            <a:r>
              <a:rPr lang="en-US" sz="4000" i="0">
                <a:effectLst/>
                <a:ea typeface="Calibri" panose="020F0502020204030204" pitchFamily="34" charset="0"/>
                <a:cs typeface="Calibri" panose="020F0502020204030204" pitchFamily="34" charset="0"/>
              </a:rPr>
              <a:t>Exhaustion</a:t>
            </a:r>
            <a:endParaRPr lang="en-US" sz="4000">
              <a:ea typeface="Calibri" panose="020F0502020204030204" pitchFamily="34" charset="0"/>
              <a:cs typeface="Calibri" panose="020F0502020204030204" pitchFamily="34" charset="0"/>
            </a:endParaRPr>
          </a:p>
          <a:p>
            <a:pPr lvl="1"/>
            <a:r>
              <a:rPr lang="en-US" sz="4000" i="0">
                <a:effectLst/>
                <a:ea typeface="Calibri" panose="020F0502020204030204" pitchFamily="34" charset="0"/>
                <a:cs typeface="Calibri" panose="020F0502020204030204" pitchFamily="34" charset="0"/>
              </a:rPr>
              <a:t>Dehydration</a:t>
            </a:r>
          </a:p>
          <a:p>
            <a:pPr lvl="1"/>
            <a:r>
              <a:rPr lang="en-US" sz="4000">
                <a:ea typeface="Calibri" panose="020F0502020204030204" pitchFamily="34" charset="0"/>
                <a:cs typeface="Calibri" panose="020F0502020204030204" pitchFamily="34" charset="0"/>
              </a:rPr>
              <a:t>B</a:t>
            </a:r>
            <a:r>
              <a:rPr lang="en-US" sz="4000" i="0">
                <a:effectLst/>
                <a:ea typeface="Calibri" panose="020F0502020204030204" pitchFamily="34" charset="0"/>
                <a:cs typeface="Calibri" panose="020F0502020204030204" pitchFamily="34" charset="0"/>
              </a:rPr>
              <a:t>ack injuries</a:t>
            </a:r>
          </a:p>
          <a:p>
            <a:pPr lvl="1"/>
            <a:r>
              <a:rPr lang="en-US" sz="4000">
                <a:ea typeface="Calibri" panose="020F0502020204030204" pitchFamily="34" charset="0"/>
                <a:cs typeface="Calibri" panose="020F0502020204030204" pitchFamily="34" charset="0"/>
              </a:rPr>
              <a:t>H</a:t>
            </a:r>
            <a:r>
              <a:rPr lang="en-US" sz="4000" i="0">
                <a:effectLst/>
                <a:ea typeface="Calibri" panose="020F0502020204030204" pitchFamily="34" charset="0"/>
                <a:cs typeface="Calibri" panose="020F0502020204030204" pitchFamily="34" charset="0"/>
              </a:rPr>
              <a:t>eart attacks</a:t>
            </a:r>
          </a:p>
          <a:p>
            <a:pPr marL="0" indent="0">
              <a:buNone/>
            </a:pPr>
            <a:endParaRPr lang="en-US" sz="3200">
              <a:solidFill>
                <a:srgbClr val="333333"/>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57315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hoveling snow&#10;&#10;Description automatically generated with medium confidence">
            <a:extLst>
              <a:ext uri="{FF2B5EF4-FFF2-40B4-BE49-F238E27FC236}">
                <a16:creationId xmlns:a16="http://schemas.microsoft.com/office/drawing/2014/main" id="{1E13D56B-B085-7086-9AEC-ACF997CC278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390" y="821720"/>
            <a:ext cx="13711610" cy="9465281"/>
          </a:xfrm>
          <a:prstGeom prst="rect">
            <a:avLst/>
          </a:prstGeom>
        </p:spPr>
      </p:pic>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Shoveling Snow Cont.</a:t>
            </a: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268941" y="2247900"/>
            <a:ext cx="13178118" cy="7620000"/>
          </a:xfrm>
        </p:spPr>
        <p:txBody>
          <a:bodyPr>
            <a:normAutofit/>
          </a:bodyPr>
          <a:lstStyle/>
          <a:p>
            <a:pPr marL="0" indent="0">
              <a:buNone/>
            </a:pPr>
            <a:r>
              <a:rPr lang="en-US" sz="4000" b="0" i="0">
                <a:solidFill>
                  <a:srgbClr val="333333"/>
                </a:solidFill>
                <a:effectLst/>
                <a:ea typeface="Calibri" panose="020F0502020204030204" pitchFamily="34" charset="0"/>
                <a:cs typeface="Calibri" panose="020F0502020204030204" pitchFamily="34" charset="0"/>
              </a:rPr>
              <a:t>During snow removal in addition to following the tips for avoiding cold stress, there are other precautions workers can take to avoid injuries: </a:t>
            </a:r>
          </a:p>
          <a:p>
            <a:pPr marL="0" indent="0">
              <a:buNone/>
            </a:pPr>
            <a:endParaRPr lang="en-US" sz="4000" b="0" i="0">
              <a:solidFill>
                <a:srgbClr val="333333"/>
              </a:solidFill>
              <a:effectLst/>
              <a:ea typeface="Calibri" panose="020F0502020204030204" pitchFamily="34" charset="0"/>
              <a:cs typeface="Calibri" panose="020F0502020204030204" pitchFamily="34" charset="0"/>
            </a:endParaRPr>
          </a:p>
          <a:p>
            <a:r>
              <a:rPr lang="en-US" sz="4000" b="0" i="0">
                <a:solidFill>
                  <a:srgbClr val="333333"/>
                </a:solidFill>
                <a:effectLst/>
                <a:ea typeface="Calibri" panose="020F0502020204030204" pitchFamily="34" charset="0"/>
                <a:cs typeface="Calibri" panose="020F0502020204030204" pitchFamily="34" charset="0"/>
              </a:rPr>
              <a:t>Workers should warm-up before the activity</a:t>
            </a:r>
          </a:p>
          <a:p>
            <a:pPr marL="0" indent="0">
              <a:buNone/>
            </a:pPr>
            <a:endParaRPr lang="en-US" sz="4000" b="0" i="0">
              <a:solidFill>
                <a:srgbClr val="333333"/>
              </a:solidFill>
              <a:effectLst/>
              <a:ea typeface="Calibri" panose="020F0502020204030204" pitchFamily="34" charset="0"/>
              <a:cs typeface="Calibri" panose="020F0502020204030204" pitchFamily="34" charset="0"/>
            </a:endParaRPr>
          </a:p>
          <a:p>
            <a:r>
              <a:rPr lang="en-US" sz="4000">
                <a:solidFill>
                  <a:srgbClr val="333333"/>
                </a:solidFill>
                <a:ea typeface="Calibri" panose="020F0502020204030204" pitchFamily="34" charset="0"/>
                <a:cs typeface="Calibri" panose="020F0502020204030204" pitchFamily="34" charset="0"/>
              </a:rPr>
              <a:t>S</a:t>
            </a:r>
            <a:r>
              <a:rPr lang="en-US" sz="4000" b="0" i="0">
                <a:solidFill>
                  <a:srgbClr val="333333"/>
                </a:solidFill>
                <a:effectLst/>
                <a:ea typeface="Calibri" panose="020F0502020204030204" pitchFamily="34" charset="0"/>
                <a:cs typeface="Calibri" panose="020F0502020204030204" pitchFamily="34" charset="0"/>
              </a:rPr>
              <a:t>coop small amounts of snow at a time and where possible, push the snow instead of lifting it. </a:t>
            </a:r>
          </a:p>
          <a:p>
            <a:pPr marL="0" indent="0">
              <a:buNone/>
            </a:pPr>
            <a:endParaRPr lang="en-US" sz="4000" b="0" i="0">
              <a:solidFill>
                <a:srgbClr val="333333"/>
              </a:solidFill>
              <a:effectLst/>
              <a:ea typeface="Calibri" panose="020F0502020204030204" pitchFamily="34" charset="0"/>
              <a:cs typeface="Calibri" panose="020F0502020204030204" pitchFamily="34" charset="0"/>
            </a:endParaRPr>
          </a:p>
          <a:p>
            <a:r>
              <a:rPr lang="en-US" sz="4000" b="0" i="0">
                <a:solidFill>
                  <a:srgbClr val="333333"/>
                </a:solidFill>
                <a:effectLst/>
                <a:ea typeface="Calibri" panose="020F0502020204030204" pitchFamily="34" charset="0"/>
                <a:cs typeface="Calibri" panose="020F0502020204030204" pitchFamily="34" charset="0"/>
              </a:rPr>
              <a:t>The use of proper lifting technique is necessary to avoid back and other  injuries when shoveling snow (keep the back straight, lift with the legs and do not turn or twist the body).</a:t>
            </a:r>
            <a:endParaRPr lang="en-US" sz="400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6332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road, person, ground&#10;&#10;Description automatically generated">
            <a:extLst>
              <a:ext uri="{FF2B5EF4-FFF2-40B4-BE49-F238E27FC236}">
                <a16:creationId xmlns:a16="http://schemas.microsoft.com/office/drawing/2014/main" id="{5DCFC281-4EC9-675A-2F8D-106DC1EB5BD6}"/>
              </a:ext>
            </a:extLst>
          </p:cNvPr>
          <p:cNvPicPr>
            <a:picLocks noChangeAspect="1"/>
          </p:cNvPicPr>
          <p:nvPr/>
        </p:nvPicPr>
        <p:blipFill>
          <a:blip r:embed="rId3">
            <a:alphaModFix amt="22000"/>
            <a:extLst>
              <a:ext uri="{28A0092B-C50C-407E-A947-70E740481C1C}">
                <a14:useLocalDpi xmlns:a14="http://schemas.microsoft.com/office/drawing/2010/main" val="0"/>
              </a:ext>
            </a:extLst>
          </a:blip>
          <a:stretch>
            <a:fillRect/>
          </a:stretch>
        </p:blipFill>
        <p:spPr>
          <a:xfrm>
            <a:off x="0" y="457022"/>
            <a:ext cx="13716000" cy="9829978"/>
          </a:xfrm>
          <a:prstGeom prst="rect">
            <a:avLst/>
          </a:prstGeom>
        </p:spPr>
      </p:pic>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Preventing Slips on Snow and Ice</a:t>
            </a:r>
            <a:endParaRPr lang="en-US" sz="5400" b="1">
              <a:solidFill>
                <a:schemeClr val="bg1"/>
              </a:solidFill>
              <a:cs typeface="Calibri Light"/>
            </a:endParaRPr>
          </a:p>
        </p:txBody>
      </p:sp>
      <p:sp>
        <p:nvSpPr>
          <p:cNvPr id="5" name="TextBox 4">
            <a:extLst>
              <a:ext uri="{FF2B5EF4-FFF2-40B4-BE49-F238E27FC236}">
                <a16:creationId xmlns:a16="http://schemas.microsoft.com/office/drawing/2014/main" id="{F4BE6D3D-F012-B29E-34BF-E86DDFE39EB6}"/>
              </a:ext>
            </a:extLst>
          </p:cNvPr>
          <p:cNvSpPr txBox="1"/>
          <p:nvPr/>
        </p:nvSpPr>
        <p:spPr>
          <a:xfrm>
            <a:off x="340660" y="1559874"/>
            <a:ext cx="13088470" cy="5447645"/>
          </a:xfrm>
          <a:prstGeom prst="rect">
            <a:avLst/>
          </a:prstGeom>
          <a:noFill/>
        </p:spPr>
        <p:txBody>
          <a:bodyPr wrap="square" lIns="91440" tIns="45720" rIns="91440" bIns="45720" anchor="t">
            <a:spAutoFit/>
          </a:bodyPr>
          <a:lstStyle/>
          <a:p>
            <a:pPr algn="l"/>
            <a:endParaRPr lang="en-US" sz="2800">
              <a:solidFill>
                <a:srgbClr val="333333"/>
              </a:solidFill>
            </a:endParaRPr>
          </a:p>
          <a:p>
            <a:pPr marL="287020" indent="-287020">
              <a:buFont typeface="Arial" panose="020B0604020202020204" pitchFamily="34" charset="0"/>
              <a:buChar char="•"/>
            </a:pPr>
            <a:r>
              <a:rPr lang="en-US" sz="4000">
                <a:solidFill>
                  <a:srgbClr val="333333"/>
                </a:solidFill>
              </a:rPr>
              <a:t>C</a:t>
            </a:r>
            <a:r>
              <a:rPr lang="en-US" sz="4000" b="0" i="0">
                <a:solidFill>
                  <a:srgbClr val="333333"/>
                </a:solidFill>
                <a:effectLst/>
              </a:rPr>
              <a:t>lear walking surfaces of snow and ice, spread deicer, as quickly as possible after a winter storm.</a:t>
            </a:r>
            <a:r>
              <a:rPr lang="en-US" sz="4000">
                <a:solidFill>
                  <a:srgbClr val="333333"/>
                </a:solidFill>
              </a:rPr>
              <a:t> </a:t>
            </a:r>
            <a:endParaRPr lang="en-US" sz="4000" b="0" i="0">
              <a:solidFill>
                <a:srgbClr val="333333"/>
              </a:solidFill>
              <a:effectLst/>
              <a:cs typeface="Calibri"/>
            </a:endParaRPr>
          </a:p>
          <a:p>
            <a:pPr algn="l"/>
            <a:endParaRPr lang="en-US" sz="4000">
              <a:solidFill>
                <a:srgbClr val="333333"/>
              </a:solidFill>
              <a:cs typeface="Calibri"/>
            </a:endParaRPr>
          </a:p>
          <a:p>
            <a:pPr marL="340995" indent="-340995" algn="l">
              <a:buFont typeface="Arial" panose="020B0604020202020204" pitchFamily="34" charset="0"/>
              <a:buChar char="•"/>
            </a:pPr>
            <a:r>
              <a:rPr lang="en-US" sz="4000" b="0" i="0">
                <a:solidFill>
                  <a:srgbClr val="333333"/>
                </a:solidFill>
                <a:effectLst/>
              </a:rPr>
              <a:t>Wear proper footwear when walking on snow or ice.</a:t>
            </a:r>
            <a:endParaRPr lang="en-US" sz="4000" b="0" i="0">
              <a:solidFill>
                <a:srgbClr val="333333"/>
              </a:solidFill>
              <a:effectLst/>
              <a:cs typeface="Calibri"/>
            </a:endParaRPr>
          </a:p>
          <a:p>
            <a:pPr algn="l"/>
            <a:endParaRPr lang="en-US" sz="4000" b="0" i="0">
              <a:solidFill>
                <a:srgbClr val="333333"/>
              </a:solidFill>
              <a:effectLst/>
              <a:cs typeface="Calibri"/>
            </a:endParaRPr>
          </a:p>
          <a:p>
            <a:pPr marL="340995" indent="-340995" algn="l">
              <a:buFont typeface="Arial" panose="020B0604020202020204" pitchFamily="34" charset="0"/>
              <a:buChar char="•"/>
            </a:pPr>
            <a:r>
              <a:rPr lang="en-US" sz="4000" b="0" i="0">
                <a:solidFill>
                  <a:srgbClr val="333333"/>
                </a:solidFill>
                <a:effectLst/>
              </a:rPr>
              <a:t>Take short steps and walk at a slower pace so you can react quickly to a change in traction, when walking on an icy or snow-covered</a:t>
            </a:r>
            <a:r>
              <a:rPr lang="en-US" sz="3600" b="0" i="0">
                <a:solidFill>
                  <a:srgbClr val="333333"/>
                </a:solidFill>
                <a:effectLst/>
              </a:rPr>
              <a:t> </a:t>
            </a:r>
            <a:r>
              <a:rPr lang="en-US" sz="4000" b="0" i="0">
                <a:solidFill>
                  <a:srgbClr val="333333"/>
                </a:solidFill>
                <a:effectLst/>
              </a:rPr>
              <a:t>walkway.</a:t>
            </a:r>
            <a:endParaRPr lang="en-US" sz="3600" b="0" i="0">
              <a:solidFill>
                <a:srgbClr val="333333"/>
              </a:solidFill>
              <a:effectLst/>
              <a:cs typeface="Calibri"/>
            </a:endParaRPr>
          </a:p>
        </p:txBody>
      </p:sp>
    </p:spTree>
    <p:extLst>
      <p:ext uri="{BB962C8B-B14F-4D97-AF65-F5344CB8AC3E}">
        <p14:creationId xmlns:p14="http://schemas.microsoft.com/office/powerpoint/2010/main" val="1436289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r>
              <a:rPr lang="en-US" sz="5400" b="1">
                <a:solidFill>
                  <a:schemeClr val="bg1"/>
                </a:solidFill>
                <a:latin typeface="Calibri Light"/>
                <a:ea typeface="Roboto"/>
                <a:cs typeface="Roboto"/>
              </a:rPr>
              <a:t>Message from Safety Spiel</a:t>
            </a:r>
            <a:endParaRPr lang="en-US" sz="5400" b="1" i="0">
              <a:solidFill>
                <a:schemeClr val="bg1"/>
              </a:solidFill>
              <a:effectLst/>
              <a:latin typeface="Calibri Light"/>
              <a:ea typeface="Roboto"/>
              <a:cs typeface="Roboto"/>
            </a:endParaRPr>
          </a:p>
        </p:txBody>
      </p:sp>
      <p:pic>
        <p:nvPicPr>
          <p:cNvPr id="7" name="Online Media 6" title="TOOLBOX TALK | Winter Safety Tips for the Workplace">
            <a:hlinkClick r:id="" action="ppaction://media"/>
            <a:extLst>
              <a:ext uri="{FF2B5EF4-FFF2-40B4-BE49-F238E27FC236}">
                <a16:creationId xmlns:a16="http://schemas.microsoft.com/office/drawing/2014/main" id="{D8785DC9-D8A7-8707-0AC6-68C399CCBDFE}"/>
              </a:ext>
            </a:extLst>
          </p:cNvPr>
          <p:cNvPicPr>
            <a:picLocks noGrp="1" noRot="1" noChangeAspect="1"/>
          </p:cNvPicPr>
          <p:nvPr>
            <p:ph idx="1"/>
            <a:videoFile r:link="rId1"/>
          </p:nvPr>
        </p:nvPicPr>
        <p:blipFill>
          <a:blip r:embed="rId4"/>
          <a:stretch>
            <a:fillRect/>
          </a:stretch>
        </p:blipFill>
        <p:spPr>
          <a:xfrm>
            <a:off x="1840425" y="2224628"/>
            <a:ext cx="10035150" cy="6204163"/>
          </a:xfrm>
        </p:spPr>
      </p:pic>
    </p:spTree>
    <p:extLst>
      <p:ext uri="{BB962C8B-B14F-4D97-AF65-F5344CB8AC3E}">
        <p14:creationId xmlns:p14="http://schemas.microsoft.com/office/powerpoint/2010/main" val="3586732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571501"/>
            <a:ext cx="11830050" cy="1143000"/>
          </a:xfrm>
          <a:solidFill>
            <a:schemeClr val="tx2">
              <a:lumMod val="50000"/>
            </a:schemeClr>
          </a:solidFill>
        </p:spPr>
        <p:txBody>
          <a:bodyPr>
            <a:normAutofit/>
          </a:bodyPr>
          <a:lstStyle/>
          <a:p>
            <a:r>
              <a:rPr lang="en-US" sz="5400" b="1">
                <a:solidFill>
                  <a:schemeClr val="bg1"/>
                </a:solidFill>
              </a:rPr>
              <a:t>Presenter &amp; Introductions</a:t>
            </a:r>
          </a:p>
        </p:txBody>
      </p:sp>
      <p:sp>
        <p:nvSpPr>
          <p:cNvPr id="14" name="object 2">
            <a:extLst>
              <a:ext uri="{FF2B5EF4-FFF2-40B4-BE49-F238E27FC236}">
                <a16:creationId xmlns:a16="http://schemas.microsoft.com/office/drawing/2014/main" id="{DE2CE86B-427E-40AD-9677-D997434393C1}"/>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11" name="TextBox 10">
            <a:extLst>
              <a:ext uri="{FF2B5EF4-FFF2-40B4-BE49-F238E27FC236}">
                <a16:creationId xmlns:a16="http://schemas.microsoft.com/office/drawing/2014/main" id="{888A82A6-FEB9-4E83-870F-60625ACADEC6}"/>
              </a:ext>
            </a:extLst>
          </p:cNvPr>
          <p:cNvSpPr txBox="1"/>
          <p:nvPr/>
        </p:nvSpPr>
        <p:spPr>
          <a:xfrm>
            <a:off x="0" y="8420101"/>
            <a:ext cx="13716000" cy="1015663"/>
          </a:xfrm>
          <a:prstGeom prst="rect">
            <a:avLst/>
          </a:prstGeom>
          <a:noFill/>
        </p:spPr>
        <p:txBody>
          <a:bodyPr wrap="square" rtlCol="0">
            <a:spAutoFit/>
          </a:bodyPr>
          <a:lstStyle/>
          <a:p>
            <a:pPr algn="ctr"/>
            <a:r>
              <a:rPr lang="en-US" sz="6000">
                <a:solidFill>
                  <a:schemeClr val="bg1"/>
                </a:solidFill>
              </a:rPr>
              <a:t>Safety begins with me!</a:t>
            </a:r>
          </a:p>
        </p:txBody>
      </p:sp>
    </p:spTree>
    <p:extLst>
      <p:ext uri="{BB962C8B-B14F-4D97-AF65-F5344CB8AC3E}">
        <p14:creationId xmlns:p14="http://schemas.microsoft.com/office/powerpoint/2010/main" val="3104724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4000"/>
            <a:lum/>
            <a:extLst>
              <a:ext uri="{837473B0-CC2E-450A-ABE3-18F120FF3D39}">
                <a1611:picAttrSrcUrl xmlns:a1611="http://schemas.microsoft.com/office/drawing/2016/11/main" r:id="rId4"/>
              </a:ext>
            </a:extLst>
          </a:blip>
          <a:srcRect/>
          <a:stretch>
            <a:fillRect l="-4000" t="9000" r="-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One Team </a:t>
            </a:r>
            <a:endParaRPr lang="en-US" sz="5400" b="1">
              <a:solidFill>
                <a:schemeClr val="bg1"/>
              </a:solidFill>
              <a:cs typeface="Calibri Light"/>
            </a:endParaRPr>
          </a:p>
        </p:txBody>
      </p:sp>
      <p:sp>
        <p:nvSpPr>
          <p:cNvPr id="3" name="Content Placeholder 2">
            <a:extLst>
              <a:ext uri="{FF2B5EF4-FFF2-40B4-BE49-F238E27FC236}">
                <a16:creationId xmlns:a16="http://schemas.microsoft.com/office/drawing/2014/main" id="{04490B0E-8794-4CC8-AABA-D462D874D568}"/>
              </a:ext>
            </a:extLst>
          </p:cNvPr>
          <p:cNvSpPr>
            <a:spLocks noGrp="1"/>
          </p:cNvSpPr>
          <p:nvPr>
            <p:ph idx="1"/>
          </p:nvPr>
        </p:nvSpPr>
        <p:spPr>
          <a:xfrm>
            <a:off x="942975" y="2738438"/>
            <a:ext cx="11830050" cy="6527007"/>
          </a:xfrm>
        </p:spPr>
        <p:txBody>
          <a:bodyPr>
            <a:normAutofit/>
          </a:bodyPr>
          <a:lstStyle/>
          <a:p>
            <a:pPr marL="0" indent="0" algn="ctr">
              <a:buNone/>
            </a:pPr>
            <a:endParaRPr lang="en-US" sz="6600" b="1"/>
          </a:p>
          <a:p>
            <a:pPr marL="0" indent="0" algn="ctr">
              <a:buNone/>
            </a:pPr>
            <a:r>
              <a:rPr lang="en-US" sz="6600" b="1"/>
              <a:t>QUESTIONS?</a:t>
            </a:r>
          </a:p>
        </p:txBody>
      </p:sp>
    </p:spTree>
    <p:extLst>
      <p:ext uri="{BB962C8B-B14F-4D97-AF65-F5344CB8AC3E}">
        <p14:creationId xmlns:p14="http://schemas.microsoft.com/office/powerpoint/2010/main" val="3600634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96EEF-245F-4927-A916-A5CD229FAB95}"/>
              </a:ext>
            </a:extLst>
          </p:cNvPr>
          <p:cNvSpPr>
            <a:spLocks noGrp="1"/>
          </p:cNvSpPr>
          <p:nvPr>
            <p:ph type="title"/>
          </p:nvPr>
        </p:nvSpPr>
        <p:spPr>
          <a:xfrm>
            <a:off x="0" y="571501"/>
            <a:ext cx="11830050" cy="1143000"/>
          </a:xfrm>
          <a:solidFill>
            <a:schemeClr val="tx2">
              <a:lumMod val="50000"/>
            </a:schemeClr>
          </a:solidFill>
        </p:spPr>
        <p:txBody>
          <a:bodyPr>
            <a:normAutofit/>
          </a:bodyPr>
          <a:lstStyle/>
          <a:p>
            <a:r>
              <a:rPr lang="en-US" sz="5400" b="1">
                <a:solidFill>
                  <a:schemeClr val="bg1"/>
                </a:solidFill>
              </a:rPr>
              <a:t>Why am I here?</a:t>
            </a:r>
          </a:p>
        </p:txBody>
      </p:sp>
      <p:sp>
        <p:nvSpPr>
          <p:cNvPr id="6" name="object 2">
            <a:extLst>
              <a:ext uri="{FF2B5EF4-FFF2-40B4-BE49-F238E27FC236}">
                <a16:creationId xmlns:a16="http://schemas.microsoft.com/office/drawing/2014/main" id="{8ACDC184-64DF-4E76-9D52-4450B11C7887}"/>
              </a:ext>
            </a:extLst>
          </p:cNvPr>
          <p:cNvSpPr/>
          <p:nvPr/>
        </p:nvSpPr>
        <p:spPr>
          <a:xfrm>
            <a:off x="0" y="7962900"/>
            <a:ext cx="13716000" cy="1752599"/>
          </a:xfrm>
          <a:custGeom>
            <a:avLst/>
            <a:gdLst/>
            <a:ahLst/>
            <a:cxnLst/>
            <a:rect l="l" t="t" r="r" b="b"/>
            <a:pathLst>
              <a:path w="18288000" h="7776209">
                <a:moveTo>
                  <a:pt x="0" y="7775887"/>
                </a:moveTo>
                <a:lnTo>
                  <a:pt x="18287998" y="7775887"/>
                </a:lnTo>
                <a:lnTo>
                  <a:pt x="18287998" y="0"/>
                </a:lnTo>
                <a:lnTo>
                  <a:pt x="0" y="0"/>
                </a:lnTo>
                <a:lnTo>
                  <a:pt x="0" y="7775887"/>
                </a:lnTo>
                <a:close/>
              </a:path>
            </a:pathLst>
          </a:custGeom>
          <a:solidFill>
            <a:srgbClr val="B0A278"/>
          </a:solidFill>
        </p:spPr>
        <p:txBody>
          <a:bodyPr wrap="square" lIns="0" tIns="0" rIns="0" bIns="0" rtlCol="0"/>
          <a:lstStyle/>
          <a:p>
            <a:endParaRPr sz="1350"/>
          </a:p>
        </p:txBody>
      </p:sp>
      <p:sp>
        <p:nvSpPr>
          <p:cNvPr id="8" name="TextBox 7">
            <a:extLst>
              <a:ext uri="{FF2B5EF4-FFF2-40B4-BE49-F238E27FC236}">
                <a16:creationId xmlns:a16="http://schemas.microsoft.com/office/drawing/2014/main" id="{83B6932F-899A-42A5-9326-D636FA87E8FF}"/>
              </a:ext>
            </a:extLst>
          </p:cNvPr>
          <p:cNvSpPr txBox="1"/>
          <p:nvPr/>
        </p:nvSpPr>
        <p:spPr>
          <a:xfrm>
            <a:off x="0" y="8420101"/>
            <a:ext cx="13716000" cy="1015663"/>
          </a:xfrm>
          <a:prstGeom prst="rect">
            <a:avLst/>
          </a:prstGeom>
          <a:noFill/>
        </p:spPr>
        <p:txBody>
          <a:bodyPr wrap="square" rtlCol="0">
            <a:spAutoFit/>
          </a:bodyPr>
          <a:lstStyle/>
          <a:p>
            <a:pPr algn="ctr"/>
            <a:r>
              <a:rPr lang="en-US" sz="6000">
                <a:solidFill>
                  <a:schemeClr val="bg1"/>
                </a:solidFill>
              </a:rPr>
              <a:t>You are the KEY to SAFETY!</a:t>
            </a:r>
          </a:p>
        </p:txBody>
      </p:sp>
    </p:spTree>
    <p:extLst>
      <p:ext uri="{BB962C8B-B14F-4D97-AF65-F5344CB8AC3E}">
        <p14:creationId xmlns:p14="http://schemas.microsoft.com/office/powerpoint/2010/main" val="21503153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evice, thermometer, gauge&#10;&#10;Description automatically generated">
            <a:extLst>
              <a:ext uri="{FF2B5EF4-FFF2-40B4-BE49-F238E27FC236}">
                <a16:creationId xmlns:a16="http://schemas.microsoft.com/office/drawing/2014/main" id="{47DE4A7F-0301-B035-92BD-9372A68145A2}"/>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0" y="0"/>
            <a:ext cx="13716000" cy="10287000"/>
          </a:xfrm>
          <a:prstGeom prst="rect">
            <a:avLst/>
          </a:prstGeom>
        </p:spPr>
      </p:pic>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Winter Weather Statistics</a:t>
            </a:r>
          </a:p>
        </p:txBody>
      </p:sp>
      <p:sp>
        <p:nvSpPr>
          <p:cNvPr id="7" name="Content Placeholder 4">
            <a:extLst>
              <a:ext uri="{FF2B5EF4-FFF2-40B4-BE49-F238E27FC236}">
                <a16:creationId xmlns:a16="http://schemas.microsoft.com/office/drawing/2014/main" id="{C30DBAB2-41DC-605B-1FB2-768B459B3DB5}"/>
              </a:ext>
            </a:extLst>
          </p:cNvPr>
          <p:cNvSpPr txBox="1">
            <a:spLocks/>
          </p:cNvSpPr>
          <p:nvPr/>
        </p:nvSpPr>
        <p:spPr>
          <a:xfrm>
            <a:off x="426720" y="5650419"/>
            <a:ext cx="13021056" cy="3296489"/>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9" name="TextBox 8">
            <a:extLst>
              <a:ext uri="{FF2B5EF4-FFF2-40B4-BE49-F238E27FC236}">
                <a16:creationId xmlns:a16="http://schemas.microsoft.com/office/drawing/2014/main" id="{6AC42D52-AD75-D2F1-8498-1C5CA0BD41CA}"/>
              </a:ext>
            </a:extLst>
          </p:cNvPr>
          <p:cNvSpPr txBox="1"/>
          <p:nvPr/>
        </p:nvSpPr>
        <p:spPr>
          <a:xfrm>
            <a:off x="228600" y="2544032"/>
            <a:ext cx="13158216" cy="1938992"/>
          </a:xfrm>
          <a:prstGeom prst="rect">
            <a:avLst/>
          </a:prstGeom>
          <a:noFill/>
        </p:spPr>
        <p:txBody>
          <a:bodyPr wrap="square">
            <a:spAutoFit/>
          </a:bodyPr>
          <a:lstStyle/>
          <a:p>
            <a:pPr marL="114300" indent="-114300"/>
            <a:r>
              <a:rPr lang="en-US" sz="4000" b="0" i="0">
                <a:solidFill>
                  <a:srgbClr val="303030"/>
                </a:solidFill>
                <a:effectLst/>
                <a:ea typeface="Calibri" panose="020F0502020204030204" pitchFamily="34" charset="0"/>
                <a:cs typeface="Calibri" panose="020F0502020204030204" pitchFamily="34" charset="0"/>
              </a:rPr>
              <a:t> Researchers have found that “</a:t>
            </a:r>
            <a:r>
              <a:rPr lang="en-US" sz="4000">
                <a:solidFill>
                  <a:srgbClr val="303030"/>
                </a:solidFill>
                <a:ea typeface="Calibri" panose="020F0502020204030204" pitchFamily="34" charset="0"/>
                <a:cs typeface="Calibri" panose="020F0502020204030204" pitchFamily="34" charset="0"/>
              </a:rPr>
              <a:t>P</a:t>
            </a:r>
            <a:r>
              <a:rPr lang="en-US" sz="4000" b="0" i="0">
                <a:solidFill>
                  <a:srgbClr val="303030"/>
                </a:solidFill>
                <a:effectLst/>
                <a:ea typeface="Calibri" panose="020F0502020204030204" pitchFamily="34" charset="0"/>
                <a:cs typeface="Calibri" panose="020F0502020204030204" pitchFamily="34" charset="0"/>
              </a:rPr>
              <a:t>atients who died because of cold temperatures were responsible for </a:t>
            </a:r>
            <a:r>
              <a:rPr lang="en-US" sz="4000" b="1" i="0">
                <a:solidFill>
                  <a:srgbClr val="FF0000"/>
                </a:solidFill>
                <a:effectLst/>
                <a:ea typeface="Calibri" panose="020F0502020204030204" pitchFamily="34" charset="0"/>
                <a:cs typeface="Calibri" panose="020F0502020204030204" pitchFamily="34" charset="0"/>
              </a:rPr>
              <a:t>94%</a:t>
            </a:r>
            <a:r>
              <a:rPr lang="en-US" sz="4000" b="0" i="0">
                <a:solidFill>
                  <a:srgbClr val="303030"/>
                </a:solidFill>
                <a:effectLst/>
                <a:ea typeface="Calibri" panose="020F0502020204030204" pitchFamily="34" charset="0"/>
                <a:cs typeface="Calibri" panose="020F0502020204030204" pitchFamily="34" charset="0"/>
              </a:rPr>
              <a:t> of temperature-related deaths.” </a:t>
            </a:r>
            <a:r>
              <a:rPr lang="en-US" sz="3200" b="0" i="0">
                <a:solidFill>
                  <a:srgbClr val="303030"/>
                </a:solidFill>
                <a:effectLst/>
                <a:ea typeface="Calibri" panose="020F0502020204030204" pitchFamily="34" charset="0"/>
                <a:cs typeface="Calibri" panose="020F0502020204030204" pitchFamily="34" charset="0"/>
              </a:rPr>
              <a:t>(</a:t>
            </a:r>
            <a:r>
              <a:rPr lang="en-US" sz="3200" b="0" i="1">
                <a:solidFill>
                  <a:srgbClr val="303030"/>
                </a:solidFill>
                <a:effectLst/>
                <a:ea typeface="Calibri" panose="020F0502020204030204" pitchFamily="34" charset="0"/>
                <a:cs typeface="Calibri" panose="020F0502020204030204" pitchFamily="34" charset="0"/>
              </a:rPr>
              <a:t>University of Illinois at Chicago, 2020</a:t>
            </a:r>
            <a:r>
              <a:rPr lang="en-US" sz="3200" b="0" i="0">
                <a:solidFill>
                  <a:srgbClr val="303030"/>
                </a:solidFill>
                <a:effectLst/>
                <a:ea typeface="Calibri" panose="020F0502020204030204" pitchFamily="34" charset="0"/>
                <a:cs typeface="Calibri" panose="020F0502020204030204" pitchFamily="34" charset="0"/>
              </a:rPr>
              <a:t>)</a:t>
            </a:r>
            <a:endParaRPr lang="en-US" sz="400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519134A-014B-150D-E284-EBE929CFA3CD}"/>
              </a:ext>
            </a:extLst>
          </p:cNvPr>
          <p:cNvSpPr txBox="1"/>
          <p:nvPr/>
        </p:nvSpPr>
        <p:spPr>
          <a:xfrm>
            <a:off x="268224" y="5381536"/>
            <a:ext cx="12457176" cy="2554545"/>
          </a:xfrm>
          <a:prstGeom prst="rect">
            <a:avLst/>
          </a:prstGeom>
          <a:noFill/>
        </p:spPr>
        <p:txBody>
          <a:bodyPr wrap="square">
            <a:spAutoFit/>
          </a:bodyPr>
          <a:lstStyle/>
          <a:p>
            <a:r>
              <a:rPr lang="en-US" sz="4000" i="0">
                <a:solidFill>
                  <a:srgbClr val="000000"/>
                </a:solidFill>
                <a:effectLst/>
                <a:ea typeface="Calibri" panose="020F0502020204030204" pitchFamily="34" charset="0"/>
                <a:cs typeface="Calibri" panose="020F0502020204030204" pitchFamily="34" charset="0"/>
              </a:rPr>
              <a:t>Cold and winter weather-related accidents are common. According to the</a:t>
            </a:r>
            <a:r>
              <a:rPr lang="en-US" sz="4000" i="0">
                <a:effectLst/>
                <a:ea typeface="Calibri" panose="020F0502020204030204" pitchFamily="34" charset="0"/>
                <a:cs typeface="Calibri" panose="020F0502020204030204" pitchFamily="34" charset="0"/>
              </a:rPr>
              <a:t> </a:t>
            </a:r>
            <a:r>
              <a:rPr lang="en-US" sz="4000" i="0" u="none" strike="noStrike">
                <a:effectLst/>
                <a:ea typeface="Calibri" panose="020F0502020204030204" pitchFamily="34" charset="0"/>
                <a:cs typeface="Calibri" panose="020F0502020204030204" pitchFamily="34" charset="0"/>
              </a:rPr>
              <a:t>U.S. Bureau of Labor Statistics</a:t>
            </a:r>
            <a:r>
              <a:rPr lang="en-US" sz="4000" i="0">
                <a:effectLst/>
                <a:ea typeface="Calibri" panose="020F0502020204030204" pitchFamily="34" charset="0"/>
                <a:cs typeface="Calibri" panose="020F0502020204030204" pitchFamily="34" charset="0"/>
              </a:rPr>
              <a:t> </a:t>
            </a:r>
            <a:r>
              <a:rPr lang="en-US" sz="4000" i="0">
                <a:solidFill>
                  <a:srgbClr val="000000"/>
                </a:solidFill>
                <a:effectLst/>
                <a:ea typeface="Calibri" panose="020F0502020204030204" pitchFamily="34" charset="0"/>
                <a:cs typeface="Calibri" panose="020F0502020204030204" pitchFamily="34" charset="0"/>
              </a:rPr>
              <a:t>(BLS), in 2017, there were over </a:t>
            </a:r>
            <a:r>
              <a:rPr lang="en-US" sz="4000" b="1" i="0">
                <a:solidFill>
                  <a:srgbClr val="FF0000"/>
                </a:solidFill>
                <a:effectLst/>
                <a:ea typeface="Calibri" panose="020F0502020204030204" pitchFamily="34" charset="0"/>
                <a:cs typeface="Calibri" panose="020F0502020204030204" pitchFamily="34" charset="0"/>
              </a:rPr>
              <a:t>20,000</a:t>
            </a:r>
            <a:r>
              <a:rPr lang="en-US" sz="4000" i="0">
                <a:solidFill>
                  <a:srgbClr val="000000"/>
                </a:solidFill>
                <a:effectLst/>
                <a:ea typeface="Calibri" panose="020F0502020204030204" pitchFamily="34" charset="0"/>
                <a:cs typeface="Calibri" panose="020F0502020204030204" pitchFamily="34" charset="0"/>
              </a:rPr>
              <a:t> occupational injuries related to ice, sleet and snow</a:t>
            </a:r>
            <a:r>
              <a:rPr lang="en-US" sz="4000">
                <a:solidFill>
                  <a:srgbClr val="000000"/>
                </a:solidFill>
                <a:ea typeface="Calibri" panose="020F0502020204030204" pitchFamily="34" charset="0"/>
                <a:cs typeface="Calibri" panose="020F0502020204030204" pitchFamily="34" charset="0"/>
              </a:rPr>
              <a:t>.</a:t>
            </a:r>
            <a:endParaRPr lang="en-US" sz="400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513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1A279"/>
        </a:solidFill>
        <a:effectLst/>
      </p:bgPr>
    </p:bg>
    <p:spTree>
      <p:nvGrpSpPr>
        <p:cNvPr id="1" name=""/>
        <p:cNvGrpSpPr/>
        <p:nvPr/>
      </p:nvGrpSpPr>
      <p:grpSpPr>
        <a:xfrm>
          <a:off x="0" y="0"/>
          <a:ext cx="0" cy="0"/>
          <a:chOff x="0" y="0"/>
          <a:chExt cx="0" cy="0"/>
        </a:xfrm>
      </p:grpSpPr>
      <p:pic>
        <p:nvPicPr>
          <p:cNvPr id="3" name="Online Media 2" title="Cold Stress &amp; Work Environments">
            <a:hlinkClick r:id="" action="ppaction://media"/>
            <a:extLst>
              <a:ext uri="{FF2B5EF4-FFF2-40B4-BE49-F238E27FC236}">
                <a16:creationId xmlns:a16="http://schemas.microsoft.com/office/drawing/2014/main" id="{38963817-9F52-3E9A-3A43-DBEE53B90DFC}"/>
              </a:ext>
            </a:extLst>
          </p:cNvPr>
          <p:cNvPicPr>
            <a:picLocks noRot="1" noChangeAspect="1"/>
          </p:cNvPicPr>
          <p:nvPr>
            <a:videoFile r:link="rId1"/>
          </p:nvPr>
        </p:nvPicPr>
        <p:blipFill>
          <a:blip r:embed="rId4"/>
          <a:stretch>
            <a:fillRect/>
          </a:stretch>
        </p:blipFill>
        <p:spPr>
          <a:xfrm>
            <a:off x="1227792" y="2210364"/>
            <a:ext cx="11260415" cy="6533586"/>
          </a:xfrm>
          <a:prstGeom prst="rect">
            <a:avLst/>
          </a:prstGeom>
        </p:spPr>
      </p:pic>
      <p:sp>
        <p:nvSpPr>
          <p:cNvPr id="2" name="Title 1">
            <a:extLst>
              <a:ext uri="{FF2B5EF4-FFF2-40B4-BE49-F238E27FC236}">
                <a16:creationId xmlns:a16="http://schemas.microsoft.com/office/drawing/2014/main" id="{BD89D128-1B66-42C4-92EC-D50E97BF7271}"/>
              </a:ext>
            </a:extLst>
          </p:cNvPr>
          <p:cNvSpPr>
            <a:spLocks noGrp="1"/>
          </p:cNvSpPr>
          <p:nvPr>
            <p:ph type="title"/>
          </p:nvPr>
        </p:nvSpPr>
        <p:spPr>
          <a:xfrm>
            <a:off x="0" y="571501"/>
            <a:ext cx="11830050" cy="1066800"/>
          </a:xfrm>
          <a:solidFill>
            <a:schemeClr val="tx2">
              <a:lumMod val="50000"/>
            </a:schemeClr>
          </a:solidFill>
        </p:spPr>
        <p:txBody>
          <a:bodyPr vert="horz" lIns="91440" tIns="45720" rIns="91440" bIns="45720" rtlCol="0" anchor="ctr">
            <a:normAutofit/>
          </a:bodyPr>
          <a:lstStyle/>
          <a:p>
            <a:pPr algn="l"/>
            <a:r>
              <a:rPr lang="en-US" sz="5400" b="1">
                <a:solidFill>
                  <a:schemeClr val="bg1"/>
                </a:solidFill>
                <a:latin typeface="Roboto" panose="02000000000000000000" pitchFamily="2" charset="0"/>
              </a:rPr>
              <a:t>Cold Stress</a:t>
            </a:r>
            <a:endParaRPr lang="en-US" sz="5400" b="1" i="0">
              <a:solidFill>
                <a:schemeClr val="bg1"/>
              </a:solidFill>
              <a:effectLst/>
              <a:latin typeface="Roboto" panose="02000000000000000000" pitchFamily="2" charset="0"/>
            </a:endParaRPr>
          </a:p>
        </p:txBody>
      </p:sp>
    </p:spTree>
    <p:extLst>
      <p:ext uri="{BB962C8B-B14F-4D97-AF65-F5344CB8AC3E}">
        <p14:creationId xmlns:p14="http://schemas.microsoft.com/office/powerpoint/2010/main" val="1923361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furniture, rug, clipart&#10;&#10;Description automatically generated">
            <a:extLst>
              <a:ext uri="{FF2B5EF4-FFF2-40B4-BE49-F238E27FC236}">
                <a16:creationId xmlns:a16="http://schemas.microsoft.com/office/drawing/2014/main" id="{952EC7BF-37C3-FBCC-5C3C-3B431D61A349}"/>
              </a:ext>
            </a:extLst>
          </p:cNvPr>
          <p:cNvPicPr>
            <a:picLocks noChangeAspect="1"/>
          </p:cNvPicPr>
          <p:nvPr/>
        </p:nvPicPr>
        <p:blipFill>
          <a:blip r:embed="rId3">
            <a:alphaModFix amt="19000"/>
            <a:extLst>
              <a:ext uri="{28A0092B-C50C-407E-A947-70E740481C1C}">
                <a14:useLocalDpi xmlns:a14="http://schemas.microsoft.com/office/drawing/2010/main" val="0"/>
              </a:ext>
            </a:extLst>
          </a:blip>
          <a:stretch>
            <a:fillRect/>
          </a:stretch>
        </p:blipFill>
        <p:spPr>
          <a:xfrm>
            <a:off x="1390649" y="702828"/>
            <a:ext cx="10702671" cy="9783754"/>
          </a:xfrm>
          <a:prstGeom prst="rect">
            <a:avLst/>
          </a:prstGeom>
        </p:spPr>
      </p:pic>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rPr>
              <a:t>Common Cold Induced Injuries</a:t>
            </a:r>
          </a:p>
        </p:txBody>
      </p:sp>
      <p:sp>
        <p:nvSpPr>
          <p:cNvPr id="7" name="Content Placeholder 4">
            <a:extLst>
              <a:ext uri="{FF2B5EF4-FFF2-40B4-BE49-F238E27FC236}">
                <a16:creationId xmlns:a16="http://schemas.microsoft.com/office/drawing/2014/main" id="{C30DBAB2-41DC-605B-1FB2-768B459B3DB5}"/>
              </a:ext>
            </a:extLst>
          </p:cNvPr>
          <p:cNvSpPr txBox="1">
            <a:spLocks/>
          </p:cNvSpPr>
          <p:nvPr/>
        </p:nvSpPr>
        <p:spPr>
          <a:xfrm>
            <a:off x="426720" y="5650419"/>
            <a:ext cx="13021056" cy="3296489"/>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6" name="Content Placeholder 2">
            <a:extLst>
              <a:ext uri="{FF2B5EF4-FFF2-40B4-BE49-F238E27FC236}">
                <a16:creationId xmlns:a16="http://schemas.microsoft.com/office/drawing/2014/main" id="{044E2238-B3BC-3724-3627-A55F9A1C1973}"/>
              </a:ext>
            </a:extLst>
          </p:cNvPr>
          <p:cNvSpPr txBox="1">
            <a:spLocks/>
          </p:cNvSpPr>
          <p:nvPr/>
        </p:nvSpPr>
        <p:spPr>
          <a:xfrm>
            <a:off x="457200" y="2266950"/>
            <a:ext cx="12832079" cy="76962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r>
              <a:rPr lang="en-US" sz="4400" b="1" u="sng"/>
              <a:t>Hypothermia</a:t>
            </a:r>
            <a:endParaRPr lang="en-US" sz="3900">
              <a:cs typeface="Calibri"/>
            </a:endParaRPr>
          </a:p>
          <a:p>
            <a:pPr marL="0" indent="0">
              <a:buNone/>
            </a:pPr>
            <a:endParaRPr lang="en-US" sz="4400">
              <a:cs typeface="Calibri" panose="020F0502020204030204"/>
            </a:endParaRPr>
          </a:p>
          <a:p>
            <a:r>
              <a:rPr lang="en-US" sz="4400" b="1" u="sng"/>
              <a:t>Frostbite</a:t>
            </a:r>
            <a:endParaRPr lang="en-US" sz="4400"/>
          </a:p>
          <a:p>
            <a:endParaRPr lang="en-US" sz="4400" b="1" u="sng"/>
          </a:p>
          <a:p>
            <a:r>
              <a:rPr lang="en-US" sz="4400" b="1" u="sng"/>
              <a:t>Trench Foot</a:t>
            </a:r>
            <a:endParaRPr lang="en-US" sz="4400" b="1"/>
          </a:p>
          <a:p>
            <a:pPr marL="0" indent="0">
              <a:buNone/>
            </a:pPr>
            <a:endParaRPr lang="en-US" sz="4400">
              <a:cs typeface="Calibri"/>
            </a:endParaRPr>
          </a:p>
          <a:p>
            <a:r>
              <a:rPr lang="en-US" sz="4400" b="1" u="sng">
                <a:cs typeface="Calibri"/>
              </a:rPr>
              <a:t>Chilblains</a:t>
            </a:r>
            <a:endParaRPr lang="en-US" sz="4800">
              <a:cs typeface="Calibri" panose="020F0502020204030204"/>
            </a:endParaRPr>
          </a:p>
        </p:txBody>
      </p:sp>
    </p:spTree>
    <p:extLst>
      <p:ext uri="{BB962C8B-B14F-4D97-AF65-F5344CB8AC3E}">
        <p14:creationId xmlns:p14="http://schemas.microsoft.com/office/powerpoint/2010/main" val="3328080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3099F68E-CC33-3FDD-5896-5944CE556CB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3716000" cy="10287000"/>
          </a:xfrm>
          <a:prstGeom prst="rect">
            <a:avLst/>
          </a:prstGeom>
        </p:spPr>
      </p:pic>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cs typeface="Calibri Light"/>
              </a:rPr>
              <a:t>Hypothermia</a:t>
            </a:r>
            <a:endParaRPr lang="en-US" b="1">
              <a:solidFill>
                <a:schemeClr val="bg1"/>
              </a:solidFill>
              <a:cs typeface="Calibri Light"/>
            </a:endParaRPr>
          </a:p>
        </p:txBody>
      </p:sp>
      <p:sp>
        <p:nvSpPr>
          <p:cNvPr id="7" name="Content Placeholder 4">
            <a:extLst>
              <a:ext uri="{FF2B5EF4-FFF2-40B4-BE49-F238E27FC236}">
                <a16:creationId xmlns:a16="http://schemas.microsoft.com/office/drawing/2014/main" id="{C30DBAB2-41DC-605B-1FB2-768B459B3DB5}"/>
              </a:ext>
            </a:extLst>
          </p:cNvPr>
          <p:cNvSpPr txBox="1">
            <a:spLocks/>
          </p:cNvSpPr>
          <p:nvPr/>
        </p:nvSpPr>
        <p:spPr>
          <a:xfrm>
            <a:off x="426720" y="5650419"/>
            <a:ext cx="13021056" cy="3296489"/>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6" name="Content Placeholder 2">
            <a:extLst>
              <a:ext uri="{FF2B5EF4-FFF2-40B4-BE49-F238E27FC236}">
                <a16:creationId xmlns:a16="http://schemas.microsoft.com/office/drawing/2014/main" id="{044E2238-B3BC-3724-3627-A55F9A1C1973}"/>
              </a:ext>
            </a:extLst>
          </p:cNvPr>
          <p:cNvSpPr txBox="1">
            <a:spLocks/>
          </p:cNvSpPr>
          <p:nvPr/>
        </p:nvSpPr>
        <p:spPr>
          <a:xfrm>
            <a:off x="457200" y="2266950"/>
            <a:ext cx="12832079" cy="76962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None/>
            </a:pPr>
            <a:r>
              <a:rPr lang="en-US" sz="4800"/>
              <a:t>A</a:t>
            </a:r>
            <a:r>
              <a:rPr lang="en-US" sz="4800">
                <a:ea typeface="+mn-lt"/>
                <a:cs typeface="+mn-lt"/>
              </a:rPr>
              <a:t> condition in which the body uses up stored energy and can no longer produce heat. Often occurs after prolonged exposure to cold temperature.</a:t>
            </a:r>
            <a:endParaRPr lang="en-US" sz="4800">
              <a:cs typeface="Calibri"/>
            </a:endParaRPr>
          </a:p>
          <a:p>
            <a:endParaRPr lang="en-US" sz="4400">
              <a:cs typeface="Calibri"/>
            </a:endParaRPr>
          </a:p>
          <a:p>
            <a:endParaRPr lang="en-US" sz="4400">
              <a:ea typeface="+mn-lt"/>
              <a:cs typeface="+mn-lt"/>
            </a:endParaRPr>
          </a:p>
        </p:txBody>
      </p:sp>
    </p:spTree>
    <p:extLst>
      <p:ext uri="{BB962C8B-B14F-4D97-AF65-F5344CB8AC3E}">
        <p14:creationId xmlns:p14="http://schemas.microsoft.com/office/powerpoint/2010/main" val="6938270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1000"/>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6707-097C-40F8-9407-BC96B5DE9871}"/>
              </a:ext>
            </a:extLst>
          </p:cNvPr>
          <p:cNvSpPr>
            <a:spLocks noGrp="1"/>
          </p:cNvSpPr>
          <p:nvPr>
            <p:ph type="title"/>
          </p:nvPr>
        </p:nvSpPr>
        <p:spPr>
          <a:xfrm>
            <a:off x="0" y="647700"/>
            <a:ext cx="11934825" cy="1166812"/>
          </a:xfrm>
          <a:solidFill>
            <a:schemeClr val="tx2">
              <a:lumMod val="50000"/>
            </a:schemeClr>
          </a:solidFill>
        </p:spPr>
        <p:txBody>
          <a:bodyPr vert="horz" lIns="91440" tIns="45720" rIns="91440" bIns="45720" rtlCol="0" anchor="ctr">
            <a:normAutofit/>
          </a:bodyPr>
          <a:lstStyle/>
          <a:p>
            <a:r>
              <a:rPr lang="en-US" sz="5400" b="1">
                <a:solidFill>
                  <a:schemeClr val="bg1"/>
                </a:solidFill>
                <a:cs typeface="Calibri Light"/>
              </a:rPr>
              <a:t>Hypothermia Early Symptoms</a:t>
            </a:r>
          </a:p>
        </p:txBody>
      </p:sp>
      <p:sp>
        <p:nvSpPr>
          <p:cNvPr id="7" name="Content Placeholder 4">
            <a:extLst>
              <a:ext uri="{FF2B5EF4-FFF2-40B4-BE49-F238E27FC236}">
                <a16:creationId xmlns:a16="http://schemas.microsoft.com/office/drawing/2014/main" id="{C30DBAB2-41DC-605B-1FB2-768B459B3DB5}"/>
              </a:ext>
            </a:extLst>
          </p:cNvPr>
          <p:cNvSpPr txBox="1">
            <a:spLocks/>
          </p:cNvSpPr>
          <p:nvPr/>
        </p:nvSpPr>
        <p:spPr>
          <a:xfrm>
            <a:off x="426720" y="5650419"/>
            <a:ext cx="13021056" cy="3296489"/>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sp>
        <p:nvSpPr>
          <p:cNvPr id="6" name="Content Placeholder 2">
            <a:extLst>
              <a:ext uri="{FF2B5EF4-FFF2-40B4-BE49-F238E27FC236}">
                <a16:creationId xmlns:a16="http://schemas.microsoft.com/office/drawing/2014/main" id="{044E2238-B3BC-3724-3627-A55F9A1C1973}"/>
              </a:ext>
            </a:extLst>
          </p:cNvPr>
          <p:cNvSpPr txBox="1">
            <a:spLocks/>
          </p:cNvSpPr>
          <p:nvPr/>
        </p:nvSpPr>
        <p:spPr>
          <a:xfrm>
            <a:off x="457200" y="2266950"/>
            <a:ext cx="12832079" cy="7696200"/>
          </a:xfrm>
          <a:prstGeom prst="rect">
            <a:avLst/>
          </a:prstGeom>
        </p:spPr>
        <p:txBody>
          <a:bodyPr vert="horz" lIns="91440" tIns="45720" rIns="91440" bIns="45720" rtlCol="0" anchor="t">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r>
              <a:rPr lang="en-US" sz="4400" b="1">
                <a:cs typeface="Calibri"/>
              </a:rPr>
              <a:t>Shivering</a:t>
            </a:r>
          </a:p>
          <a:p>
            <a:r>
              <a:rPr lang="en-US" sz="4400" b="1">
                <a:ea typeface="+mn-lt"/>
                <a:cs typeface="+mn-lt"/>
              </a:rPr>
              <a:t>Fatigue</a:t>
            </a:r>
          </a:p>
          <a:p>
            <a:r>
              <a:rPr lang="en-US" sz="4400" b="1">
                <a:ea typeface="+mn-lt"/>
                <a:cs typeface="+mn-lt"/>
              </a:rPr>
              <a:t>Confusion</a:t>
            </a:r>
          </a:p>
          <a:p>
            <a:r>
              <a:rPr lang="en-US" sz="4400" b="1">
                <a:ea typeface="+mn-lt"/>
                <a:cs typeface="+mn-lt"/>
              </a:rPr>
              <a:t>Disorientation</a:t>
            </a:r>
          </a:p>
          <a:p>
            <a:r>
              <a:rPr lang="en-US" sz="4400" b="1">
                <a:ea typeface="+mn-lt"/>
                <a:cs typeface="+mn-lt"/>
              </a:rPr>
              <a:t>Loss of Coordination</a:t>
            </a:r>
          </a:p>
          <a:p>
            <a:endParaRPr lang="en-US" sz="4400">
              <a:ea typeface="+mn-lt"/>
              <a:cs typeface="+mn-lt"/>
            </a:endParaRPr>
          </a:p>
        </p:txBody>
      </p:sp>
    </p:spTree>
    <p:extLst>
      <p:ext uri="{BB962C8B-B14F-4D97-AF65-F5344CB8AC3E}">
        <p14:creationId xmlns:p14="http://schemas.microsoft.com/office/powerpoint/2010/main" val="313036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1587CC3A53FA4B9FB68EB8C7692174" ma:contentTypeVersion="17" ma:contentTypeDescription="Create a new document." ma:contentTypeScope="" ma:versionID="f061a44ca322e31155f51543aee0234b">
  <xsd:schema xmlns:xsd="http://www.w3.org/2001/XMLSchema" xmlns:xs="http://www.w3.org/2001/XMLSchema" xmlns:p="http://schemas.microsoft.com/office/2006/metadata/properties" xmlns:ns2="a41e9a0b-00c1-48b2-8d8f-4588cf90c71f" xmlns:ns3="3a1ce64e-6397-4381-acbd-6dc28519c9d2" targetNamespace="http://schemas.microsoft.com/office/2006/metadata/properties" ma:root="true" ma:fieldsID="d1341be49274e57bd005a754ed057342" ns2:_="" ns3:_="">
    <xsd:import namespace="a41e9a0b-00c1-48b2-8d8f-4588cf90c71f"/>
    <xsd:import namespace="3a1ce64e-6397-4381-acbd-6dc28519c9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1e9a0b-00c1-48b2-8d8f-4588cf90c7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47e9134-2d4b-4a05-8d3d-4b78cfc83c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1ce64e-6397-4381-acbd-6dc28519c9d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eb5a023-6807-4ca6-b7b0-b2f5779b9f40}" ma:internalName="TaxCatchAll" ma:showField="CatchAllData" ma:web="3a1ce64e-6397-4381-acbd-6dc28519c9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a1ce64e-6397-4381-acbd-6dc28519c9d2">
      <UserInfo>
        <DisplayName/>
        <AccountId xsi:nil="true"/>
        <AccountType/>
      </UserInfo>
    </SharedWithUsers>
    <MediaLengthInSeconds xmlns="a41e9a0b-00c1-48b2-8d8f-4588cf90c71f" xsi:nil="true"/>
    <TaxCatchAll xmlns="3a1ce64e-6397-4381-acbd-6dc28519c9d2" xsi:nil="true"/>
    <lcf76f155ced4ddcb4097134ff3c332f xmlns="a41e9a0b-00c1-48b2-8d8f-4588cf90c71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39FCD5-848A-4652-95C4-1ED31D8E5995}">
  <ds:schemaRefs>
    <ds:schemaRef ds:uri="http://schemas.microsoft.com/sharepoint/v3/contenttype/forms"/>
  </ds:schemaRefs>
</ds:datastoreItem>
</file>

<file path=customXml/itemProps2.xml><?xml version="1.0" encoding="utf-8"?>
<ds:datastoreItem xmlns:ds="http://schemas.openxmlformats.org/officeDocument/2006/customXml" ds:itemID="{FAC84E42-067B-4F5B-92B2-D1A3A164EEC7}"/>
</file>

<file path=customXml/itemProps3.xml><?xml version="1.0" encoding="utf-8"?>
<ds:datastoreItem xmlns:ds="http://schemas.openxmlformats.org/officeDocument/2006/customXml" ds:itemID="{61D398C4-79A3-450E-B6AD-46A544EEB5FA}">
  <ds:schemaRefs>
    <ds:schemaRef ds:uri="3a1ce64e-6397-4381-acbd-6dc28519c9d2"/>
    <ds:schemaRef ds:uri="a41e9a0b-00c1-48b2-8d8f-4588cf90c71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30</Slides>
  <Notes>30</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Winter Weather Preparedness</vt:lpstr>
      <vt:lpstr>Housekeeping</vt:lpstr>
      <vt:lpstr>Presenter &amp; Introductions</vt:lpstr>
      <vt:lpstr>Why am I here?</vt:lpstr>
      <vt:lpstr>Winter Weather Statistics</vt:lpstr>
      <vt:lpstr>Cold Stress</vt:lpstr>
      <vt:lpstr>Common Cold Induced Injuries</vt:lpstr>
      <vt:lpstr>Hypothermia</vt:lpstr>
      <vt:lpstr>Hypothermia Early Symptoms</vt:lpstr>
      <vt:lpstr>Hypothermia LATE Symptoms</vt:lpstr>
      <vt:lpstr>Frostbite</vt:lpstr>
      <vt:lpstr>Frostbite Symptoms</vt:lpstr>
      <vt:lpstr>Trench Foot </vt:lpstr>
      <vt:lpstr>Trench Foot Symptoms</vt:lpstr>
      <vt:lpstr>Chilblains</vt:lpstr>
      <vt:lpstr>Chilblain Symptoms</vt:lpstr>
      <vt:lpstr>How to Protect Yourself</vt:lpstr>
      <vt:lpstr>Check On Learning</vt:lpstr>
      <vt:lpstr>Check On Learning</vt:lpstr>
      <vt:lpstr>Check On Learning</vt:lpstr>
      <vt:lpstr>Check On Learning</vt:lpstr>
      <vt:lpstr>Winter Weather Preparedness</vt:lpstr>
      <vt:lpstr>Winter Weather Driving</vt:lpstr>
      <vt:lpstr>Prepare for Your Drive</vt:lpstr>
      <vt:lpstr>Emergency Kit</vt:lpstr>
      <vt:lpstr>Shoveling Snow</vt:lpstr>
      <vt:lpstr>Shoveling Snow Cont.</vt:lpstr>
      <vt:lpstr>Preventing Slips on Snow and Ice</vt:lpstr>
      <vt:lpstr>Message from Safety Spiel</vt:lpstr>
      <vt:lpstr>One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Brainstorm Presentation</dc:title>
  <dc:creator>KyleIronwood</dc:creator>
  <cp:keywords>DAEsM5AeIGY,BAEjHkGC8Ws</cp:keywords>
  <cp:revision>1</cp:revision>
  <dcterms:created xsi:type="dcterms:W3CDTF">2021-10-20T17:35:54Z</dcterms:created>
  <dcterms:modified xsi:type="dcterms:W3CDTF">2022-12-15T14:55:11Z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2021-10-20T00:00:00Z</vt:filetime>
  </property>
  <property fmtid="{D5CDD505-2E9C-101B-9397-08002B2CF9AE}" pid="3" name="Creator">
    <vt:lpwstr>Canva</vt:lpwstr>
  </property>
  <property fmtid="{D5CDD505-2E9C-101B-9397-08002B2CF9AE}" pid="4" name="LastSaved">
    <vt:filetime>2021-10-20T00:00:00Z</vt:filetime>
  </property>
  <property fmtid="{D5CDD505-2E9C-101B-9397-08002B2CF9AE}" pid="5" name="ContentTypeId">
    <vt:lpwstr>0x010100231587CC3A53FA4B9FB68EB8C7692174</vt:lpwstr>
  </property>
  <property fmtid="{D5CDD505-2E9C-101B-9397-08002B2CF9AE}" pid="6" name="Order">
    <vt:r8>24070200</vt:r8>
  </property>
  <property fmtid="{D5CDD505-2E9C-101B-9397-08002B2CF9AE}" pid="7" name="xd_Signature">
    <vt:bool>false</vt:bool>
  </property>
  <property fmtid="{D5CDD505-2E9C-101B-9397-08002B2CF9AE}" pid="8" name="xd_ProgID">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MediaServiceImageTags">
    <vt:lpwstr/>
  </property>
</Properties>
</file>