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680" r:id="rId5"/>
  </p:sldMasterIdLst>
  <p:notesMasterIdLst>
    <p:notesMasterId r:id="rId25"/>
  </p:notesMasterIdLst>
  <p:sldIdLst>
    <p:sldId id="277" r:id="rId6"/>
    <p:sldId id="301" r:id="rId7"/>
    <p:sldId id="302" r:id="rId8"/>
    <p:sldId id="303" r:id="rId9"/>
    <p:sldId id="279" r:id="rId10"/>
    <p:sldId id="280" r:id="rId11"/>
    <p:sldId id="281" r:id="rId12"/>
    <p:sldId id="293" r:id="rId13"/>
    <p:sldId id="294" r:id="rId14"/>
    <p:sldId id="295" r:id="rId15"/>
    <p:sldId id="296" r:id="rId16"/>
    <p:sldId id="297" r:id="rId17"/>
    <p:sldId id="298" r:id="rId18"/>
    <p:sldId id="283" r:id="rId19"/>
    <p:sldId id="287" r:id="rId20"/>
    <p:sldId id="288" r:id="rId21"/>
    <p:sldId id="304" r:id="rId22"/>
    <p:sldId id="290" r:id="rId23"/>
    <p:sldId id="292" r:id="rId24"/>
  </p:sldIdLst>
  <p:sldSz cx="13716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B1A279"/>
    <a:srgbClr val="005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950B8-ECE4-4598-BE15-7F960E0D9708}" v="342" dt="2024-05-23T15:25:05.3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2" autoAdjust="0"/>
    <p:restoredTop sz="71464" autoAdjust="0"/>
  </p:normalViewPr>
  <p:slideViewPr>
    <p:cSldViewPr>
      <p:cViewPr varScale="1">
        <p:scale>
          <a:sx n="52" d="100"/>
          <a:sy n="52" d="100"/>
        </p:scale>
        <p:origin x="1554" y="90"/>
      </p:cViewPr>
      <p:guideLst>
        <p:guide orient="horz" pos="2880"/>
        <p:guide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ie Goff" userId="2dcb22ca-351b-44b2-9f70-35cdea92abd0" providerId="ADAL" clId="{0167C1EC-33F0-4626-B235-0E43ECF6454E}"/>
    <pc:docChg chg="delSld">
      <pc:chgData name="Cherie Goff" userId="2dcb22ca-351b-44b2-9f70-35cdea92abd0" providerId="ADAL" clId="{0167C1EC-33F0-4626-B235-0E43ECF6454E}" dt="2021-10-25T16:18:57.708" v="0" actId="47"/>
      <pc:docMkLst>
        <pc:docMk/>
      </pc:docMkLst>
      <pc:sldChg chg="del">
        <pc:chgData name="Cherie Goff" userId="2dcb22ca-351b-44b2-9f70-35cdea92abd0" providerId="ADAL" clId="{0167C1EC-33F0-4626-B235-0E43ECF6454E}" dt="2021-10-25T16:18:57.708" v="0" actId="47"/>
        <pc:sldMkLst>
          <pc:docMk/>
          <pc:sldMk cId="0" sldId="256"/>
        </pc:sldMkLst>
      </pc:sldChg>
      <pc:sldChg chg="del">
        <pc:chgData name="Cherie Goff" userId="2dcb22ca-351b-44b2-9f70-35cdea92abd0" providerId="ADAL" clId="{0167C1EC-33F0-4626-B235-0E43ECF6454E}" dt="2021-10-25T16:18:57.708" v="0" actId="47"/>
        <pc:sldMkLst>
          <pc:docMk/>
          <pc:sldMk cId="2804688571" sldId="269"/>
        </pc:sldMkLst>
      </pc:sldChg>
      <pc:sldChg chg="del">
        <pc:chgData name="Cherie Goff" userId="2dcb22ca-351b-44b2-9f70-35cdea92abd0" providerId="ADAL" clId="{0167C1EC-33F0-4626-B235-0E43ECF6454E}" dt="2021-10-25T16:18:57.708" v="0" actId="47"/>
        <pc:sldMkLst>
          <pc:docMk/>
          <pc:sldMk cId="310472455" sldId="270"/>
        </pc:sldMkLst>
      </pc:sldChg>
      <pc:sldChg chg="del">
        <pc:chgData name="Cherie Goff" userId="2dcb22ca-351b-44b2-9f70-35cdea92abd0" providerId="ADAL" clId="{0167C1EC-33F0-4626-B235-0E43ECF6454E}" dt="2021-10-25T16:18:57.708" v="0" actId="47"/>
        <pc:sldMkLst>
          <pc:docMk/>
          <pc:sldMk cId="4136038787" sldId="271"/>
        </pc:sldMkLst>
      </pc:sldChg>
      <pc:sldChg chg="del">
        <pc:chgData name="Cherie Goff" userId="2dcb22ca-351b-44b2-9f70-35cdea92abd0" providerId="ADAL" clId="{0167C1EC-33F0-4626-B235-0E43ECF6454E}" dt="2021-10-25T16:18:57.708" v="0" actId="47"/>
        <pc:sldMkLst>
          <pc:docMk/>
          <pc:sldMk cId="257583520" sldId="277"/>
        </pc:sldMkLst>
      </pc:sldChg>
      <pc:sldChg chg="del">
        <pc:chgData name="Cherie Goff" userId="2dcb22ca-351b-44b2-9f70-35cdea92abd0" providerId="ADAL" clId="{0167C1EC-33F0-4626-B235-0E43ECF6454E}" dt="2021-10-25T16:18:57.708" v="0" actId="47"/>
        <pc:sldMkLst>
          <pc:docMk/>
          <pc:sldMk cId="4277518598" sldId="278"/>
        </pc:sldMkLst>
      </pc:sldChg>
      <pc:sldChg chg="del">
        <pc:chgData name="Cherie Goff" userId="2dcb22ca-351b-44b2-9f70-35cdea92abd0" providerId="ADAL" clId="{0167C1EC-33F0-4626-B235-0E43ECF6454E}" dt="2021-10-25T16:18:57.708" v="0" actId="47"/>
        <pc:sldMkLst>
          <pc:docMk/>
          <pc:sldMk cId="1499864182" sldId="280"/>
        </pc:sldMkLst>
      </pc:sldChg>
      <pc:sldChg chg="del">
        <pc:chgData name="Cherie Goff" userId="2dcb22ca-351b-44b2-9f70-35cdea92abd0" providerId="ADAL" clId="{0167C1EC-33F0-4626-B235-0E43ECF6454E}" dt="2021-10-25T16:18:57.708" v="0" actId="47"/>
        <pc:sldMkLst>
          <pc:docMk/>
          <pc:sldMk cId="3951430694" sldId="281"/>
        </pc:sldMkLst>
      </pc:sldChg>
    </pc:docChg>
  </pc:docChgLst>
  <pc:docChgLst>
    <pc:chgData name="Cherie Goff" userId="2dcb22ca-351b-44b2-9f70-35cdea92abd0" providerId="ADAL" clId="{7B1EA3B6-80C5-48DB-AEAE-54C61F39A2C1}"/>
    <pc:docChg chg="addSld modSld">
      <pc:chgData name="Cherie Goff" userId="2dcb22ca-351b-44b2-9f70-35cdea92abd0" providerId="ADAL" clId="{7B1EA3B6-80C5-48DB-AEAE-54C61F39A2C1}" dt="2021-10-25T16:19:48.563" v="25" actId="20577"/>
      <pc:docMkLst>
        <pc:docMk/>
      </pc:docMkLst>
      <pc:sldChg chg="modSp add mod">
        <pc:chgData name="Cherie Goff" userId="2dcb22ca-351b-44b2-9f70-35cdea92abd0" providerId="ADAL" clId="{7B1EA3B6-80C5-48DB-AEAE-54C61F39A2C1}" dt="2021-10-25T16:19:48.563" v="25" actId="20577"/>
        <pc:sldMkLst>
          <pc:docMk/>
          <pc:sldMk cId="0" sldId="256"/>
        </pc:sldMkLst>
        <pc:spChg chg="mod">
          <ac:chgData name="Cherie Goff" userId="2dcb22ca-351b-44b2-9f70-35cdea92abd0" providerId="ADAL" clId="{7B1EA3B6-80C5-48DB-AEAE-54C61F39A2C1}" dt="2021-10-25T16:19:48.563" v="25" actId="20577"/>
          <ac:spMkLst>
            <pc:docMk/>
            <pc:sldMk cId="0" sldId="256"/>
            <ac:spMk id="6" creationId="{00000000-0000-0000-0000-000000000000}"/>
          </ac:spMkLst>
        </pc:spChg>
      </pc:sldChg>
    </pc:docChg>
  </pc:docChgLst>
  <pc:docChgLst>
    <pc:chgData name="Cherie Goff" userId="2dcb22ca-351b-44b2-9f70-35cdea92abd0" providerId="ADAL" clId="{1977A4C9-21C9-45BC-ABA8-2D057B06067B}"/>
    <pc:docChg chg="undo custSel addSld delSld modSld sldOrd">
      <pc:chgData name="Cherie Goff" userId="2dcb22ca-351b-44b2-9f70-35cdea92abd0" providerId="ADAL" clId="{1977A4C9-21C9-45BC-ABA8-2D057B06067B}" dt="2022-01-13T19:12:09.098" v="3750" actId="1076"/>
      <pc:docMkLst>
        <pc:docMk/>
      </pc:docMkLst>
      <pc:sldChg chg="add del setBg">
        <pc:chgData name="Cherie Goff" userId="2dcb22ca-351b-44b2-9f70-35cdea92abd0" providerId="ADAL" clId="{1977A4C9-21C9-45BC-ABA8-2D057B06067B}" dt="2022-01-13T17:04:25.091" v="2979" actId="47"/>
        <pc:sldMkLst>
          <pc:docMk/>
          <pc:sldMk cId="2804688571" sldId="269"/>
        </pc:sldMkLst>
      </pc:sldChg>
      <pc:sldChg chg="add setBg">
        <pc:chgData name="Cherie Goff" userId="2dcb22ca-351b-44b2-9f70-35cdea92abd0" providerId="ADAL" clId="{1977A4C9-21C9-45BC-ABA8-2D057B06067B}" dt="2022-01-13T17:04:54.437" v="2982"/>
        <pc:sldMkLst>
          <pc:docMk/>
          <pc:sldMk cId="310472455" sldId="270"/>
        </pc:sldMkLst>
      </pc:sldChg>
      <pc:sldChg chg="addSp delSp modSp mod ord modTransition setBg modAnim">
        <pc:chgData name="Cherie Goff" userId="2dcb22ca-351b-44b2-9f70-35cdea92abd0" providerId="ADAL" clId="{1977A4C9-21C9-45BC-ABA8-2D057B06067B}" dt="2022-01-13T19:12:09.098" v="3750" actId="1076"/>
        <pc:sldMkLst>
          <pc:docMk/>
          <pc:sldMk cId="3355530512" sldId="273"/>
        </pc:sldMkLst>
        <pc:spChg chg="add del mod">
          <ac:chgData name="Cherie Goff" userId="2dcb22ca-351b-44b2-9f70-35cdea92abd0" providerId="ADAL" clId="{1977A4C9-21C9-45BC-ABA8-2D057B06067B}" dt="2022-01-13T19:10:28.717" v="3645" actId="478"/>
          <ac:spMkLst>
            <pc:docMk/>
            <pc:sldMk cId="3355530512" sldId="273"/>
            <ac:spMk id="5" creationId="{A432310B-7565-4C9D-BB62-818BCFDB6DF0}"/>
          </ac:spMkLst>
        </pc:spChg>
        <pc:picChg chg="del">
          <ac:chgData name="Cherie Goff" userId="2dcb22ca-351b-44b2-9f70-35cdea92abd0" providerId="ADAL" clId="{1977A4C9-21C9-45BC-ABA8-2D057B06067B}" dt="2022-01-13T19:10:24.047" v="3644" actId="478"/>
          <ac:picMkLst>
            <pc:docMk/>
            <pc:sldMk cId="3355530512" sldId="273"/>
            <ac:picMk id="3" creationId="{944C3546-6B61-41DF-BC95-543D49F5B5E1}"/>
          </ac:picMkLst>
        </pc:picChg>
        <pc:picChg chg="add mod ord">
          <ac:chgData name="Cherie Goff" userId="2dcb22ca-351b-44b2-9f70-35cdea92abd0" providerId="ADAL" clId="{1977A4C9-21C9-45BC-ABA8-2D057B06067B}" dt="2022-01-13T19:12:09.098" v="3750" actId="1076"/>
          <ac:picMkLst>
            <pc:docMk/>
            <pc:sldMk cId="3355530512" sldId="273"/>
            <ac:picMk id="8" creationId="{09E8B52E-C7AB-4C0A-AD7F-17826ECFCCCC}"/>
          </ac:picMkLst>
        </pc:picChg>
        <pc:picChg chg="del">
          <ac:chgData name="Cherie Goff" userId="2dcb22ca-351b-44b2-9f70-35cdea92abd0" providerId="ADAL" clId="{1977A4C9-21C9-45BC-ABA8-2D057B06067B}" dt="2022-01-13T17:44:27.227" v="3152" actId="478"/>
          <ac:picMkLst>
            <pc:docMk/>
            <pc:sldMk cId="3355530512" sldId="273"/>
            <ac:picMk id="9" creationId="{223961A3-F7DC-48B0-8C49-9BBA3C7734F5}"/>
          </ac:picMkLst>
        </pc:picChg>
      </pc:sldChg>
      <pc:sldChg chg="delSp mod ord modTransition">
        <pc:chgData name="Cherie Goff" userId="2dcb22ca-351b-44b2-9f70-35cdea92abd0" providerId="ADAL" clId="{1977A4C9-21C9-45BC-ABA8-2D057B06067B}" dt="2022-01-13T17:52:57.427" v="3157" actId="478"/>
        <pc:sldMkLst>
          <pc:docMk/>
          <pc:sldMk cId="4021167183" sldId="275"/>
        </pc:sldMkLst>
        <pc:picChg chg="del">
          <ac:chgData name="Cherie Goff" userId="2dcb22ca-351b-44b2-9f70-35cdea92abd0" providerId="ADAL" clId="{1977A4C9-21C9-45BC-ABA8-2D057B06067B}" dt="2022-01-13T17:52:57.427" v="3157" actId="478"/>
          <ac:picMkLst>
            <pc:docMk/>
            <pc:sldMk cId="4021167183" sldId="275"/>
            <ac:picMk id="9" creationId="{223961A3-F7DC-48B0-8C49-9BBA3C7734F5}"/>
          </ac:picMkLst>
        </pc:picChg>
      </pc:sldChg>
      <pc:sldChg chg="delSp modSp mod ord modTransition">
        <pc:chgData name="Cherie Goff" userId="2dcb22ca-351b-44b2-9f70-35cdea92abd0" providerId="ADAL" clId="{1977A4C9-21C9-45BC-ABA8-2D057B06067B}" dt="2022-01-13T17:49:32.235" v="3156" actId="478"/>
        <pc:sldMkLst>
          <pc:docMk/>
          <pc:sldMk cId="1426483355" sldId="276"/>
        </pc:sldMkLst>
        <pc:spChg chg="mod">
          <ac:chgData name="Cherie Goff" userId="2dcb22ca-351b-44b2-9f70-35cdea92abd0" providerId="ADAL" clId="{1977A4C9-21C9-45BC-ABA8-2D057B06067B}" dt="2022-01-13T17:41:49.166" v="3150" actId="33524"/>
          <ac:spMkLst>
            <pc:docMk/>
            <pc:sldMk cId="1426483355" sldId="276"/>
            <ac:spMk id="7" creationId="{49396EEF-245F-4927-A916-A5CD229FAB95}"/>
          </ac:spMkLst>
        </pc:spChg>
        <pc:picChg chg="del">
          <ac:chgData name="Cherie Goff" userId="2dcb22ca-351b-44b2-9f70-35cdea92abd0" providerId="ADAL" clId="{1977A4C9-21C9-45BC-ABA8-2D057B06067B}" dt="2022-01-13T17:49:32.235" v="3156" actId="478"/>
          <ac:picMkLst>
            <pc:docMk/>
            <pc:sldMk cId="1426483355" sldId="276"/>
            <ac:picMk id="9" creationId="{223961A3-F7DC-48B0-8C49-9BBA3C7734F5}"/>
          </ac:picMkLst>
        </pc:picChg>
      </pc:sldChg>
      <pc:sldChg chg="modTransition">
        <pc:chgData name="Cherie Goff" userId="2dcb22ca-351b-44b2-9f70-35cdea92abd0" providerId="ADAL" clId="{1977A4C9-21C9-45BC-ABA8-2D057B06067B}" dt="2022-01-13T15:33:46.574" v="2951"/>
        <pc:sldMkLst>
          <pc:docMk/>
          <pc:sldMk cId="0" sldId="277"/>
        </pc:sldMkLst>
      </pc:sldChg>
      <pc:sldChg chg="modSp new del mod modShow">
        <pc:chgData name="Cherie Goff" userId="2dcb22ca-351b-44b2-9f70-35cdea92abd0" providerId="ADAL" clId="{1977A4C9-21C9-45BC-ABA8-2D057B06067B}" dt="2022-01-13T15:30:48.825" v="2942" actId="47"/>
        <pc:sldMkLst>
          <pc:docMk/>
          <pc:sldMk cId="1833215252" sldId="278"/>
        </pc:sldMkLst>
        <pc:spChg chg="mod">
          <ac:chgData name="Cherie Goff" userId="2dcb22ca-351b-44b2-9f70-35cdea92abd0" providerId="ADAL" clId="{1977A4C9-21C9-45BC-ABA8-2D057B06067B}" dt="2022-01-13T15:29:45.817" v="2940"/>
          <ac:spMkLst>
            <pc:docMk/>
            <pc:sldMk cId="1833215252" sldId="278"/>
            <ac:spMk id="2" creationId="{FDD02000-62F1-4168-A557-094495A49F88}"/>
          </ac:spMkLst>
        </pc:spChg>
        <pc:spChg chg="mod">
          <ac:chgData name="Cherie Goff" userId="2dcb22ca-351b-44b2-9f70-35cdea92abd0" providerId="ADAL" clId="{1977A4C9-21C9-45BC-ABA8-2D057B06067B}" dt="2022-01-10T20:32:13.615" v="2239"/>
          <ac:spMkLst>
            <pc:docMk/>
            <pc:sldMk cId="1833215252" sldId="278"/>
            <ac:spMk id="3" creationId="{F71B2426-D552-4704-854A-A5FB60BD38E7}"/>
          </ac:spMkLst>
        </pc:spChg>
      </pc:sldChg>
      <pc:sldChg chg="modSp new mod modTransition setBg modAnim modNotesTx">
        <pc:chgData name="Cherie Goff" userId="2dcb22ca-351b-44b2-9f70-35cdea92abd0" providerId="ADAL" clId="{1977A4C9-21C9-45BC-ABA8-2D057B06067B}" dt="2022-01-13T17:19:55.753" v="3008" actId="1076"/>
        <pc:sldMkLst>
          <pc:docMk/>
          <pc:sldMk cId="1876035194" sldId="279"/>
        </pc:sldMkLst>
        <pc:spChg chg="mod">
          <ac:chgData name="Cherie Goff" userId="2dcb22ca-351b-44b2-9f70-35cdea92abd0" providerId="ADAL" clId="{1977A4C9-21C9-45BC-ABA8-2D057B06067B}" dt="2022-01-13T17:19:55.753" v="3008" actId="1076"/>
          <ac:spMkLst>
            <pc:docMk/>
            <pc:sldMk cId="1876035194" sldId="279"/>
            <ac:spMk id="2" creationId="{E770FB69-363C-490C-BF76-4A4157C23261}"/>
          </ac:spMkLst>
        </pc:spChg>
        <pc:spChg chg="mod">
          <ac:chgData name="Cherie Goff" userId="2dcb22ca-351b-44b2-9f70-35cdea92abd0" providerId="ADAL" clId="{1977A4C9-21C9-45BC-ABA8-2D057B06067B}" dt="2022-01-13T17:19:26.944" v="3002"/>
          <ac:spMkLst>
            <pc:docMk/>
            <pc:sldMk cId="1876035194" sldId="279"/>
            <ac:spMk id="3" creationId="{5F857582-8079-474F-B845-89C1CDD4469E}"/>
          </ac:spMkLst>
        </pc:spChg>
      </pc:sldChg>
      <pc:sldChg chg="modSp new mod modTransition modNotesTx">
        <pc:chgData name="Cherie Goff" userId="2dcb22ca-351b-44b2-9f70-35cdea92abd0" providerId="ADAL" clId="{1977A4C9-21C9-45BC-ABA8-2D057B06067B}" dt="2022-01-13T17:20:10.975" v="3011" actId="14100"/>
        <pc:sldMkLst>
          <pc:docMk/>
          <pc:sldMk cId="155253088" sldId="280"/>
        </pc:sldMkLst>
        <pc:spChg chg="mod">
          <ac:chgData name="Cherie Goff" userId="2dcb22ca-351b-44b2-9f70-35cdea92abd0" providerId="ADAL" clId="{1977A4C9-21C9-45BC-ABA8-2D057B06067B}" dt="2022-01-13T17:20:10.975" v="3011" actId="14100"/>
          <ac:spMkLst>
            <pc:docMk/>
            <pc:sldMk cId="155253088" sldId="280"/>
            <ac:spMk id="2" creationId="{BD89D128-1B66-42C4-92EC-D50E97BF7271}"/>
          </ac:spMkLst>
        </pc:spChg>
        <pc:spChg chg="mod">
          <ac:chgData name="Cherie Goff" userId="2dcb22ca-351b-44b2-9f70-35cdea92abd0" providerId="ADAL" clId="{1977A4C9-21C9-45BC-ABA8-2D057B06067B}" dt="2022-01-10T21:25:44.397" v="2934" actId="207"/>
          <ac:spMkLst>
            <pc:docMk/>
            <pc:sldMk cId="155253088" sldId="280"/>
            <ac:spMk id="3" creationId="{51E38138-AE7C-44C4-91CD-7BFD02AF3E56}"/>
          </ac:spMkLst>
        </pc:spChg>
      </pc:sldChg>
      <pc:sldChg chg="modSp add del mod modNotesTx">
        <pc:chgData name="Cherie Goff" userId="2dcb22ca-351b-44b2-9f70-35cdea92abd0" providerId="ADAL" clId="{1977A4C9-21C9-45BC-ABA8-2D057B06067B}" dt="2022-01-10T17:52:49.220" v="999" actId="2696"/>
        <pc:sldMkLst>
          <pc:docMk/>
          <pc:sldMk cId="1923796807" sldId="281"/>
        </pc:sldMkLst>
        <pc:spChg chg="mod">
          <ac:chgData name="Cherie Goff" userId="2dcb22ca-351b-44b2-9f70-35cdea92abd0" providerId="ADAL" clId="{1977A4C9-21C9-45BC-ABA8-2D057B06067B}" dt="2022-01-10T17:52:46.145" v="998" actId="21"/>
          <ac:spMkLst>
            <pc:docMk/>
            <pc:sldMk cId="1923796807" sldId="281"/>
            <ac:spMk id="3" creationId="{5F857582-8079-474F-B845-89C1CDD4469E}"/>
          </ac:spMkLst>
        </pc:spChg>
      </pc:sldChg>
      <pc:sldChg chg="modSp add mod modTransition setBg modAnim modNotesTx">
        <pc:chgData name="Cherie Goff" userId="2dcb22ca-351b-44b2-9f70-35cdea92abd0" providerId="ADAL" clId="{1977A4C9-21C9-45BC-ABA8-2D057B06067B}" dt="2022-01-13T17:24:27.790" v="3092"/>
        <pc:sldMkLst>
          <pc:docMk/>
          <pc:sldMk cId="4009938795" sldId="281"/>
        </pc:sldMkLst>
        <pc:spChg chg="mod">
          <ac:chgData name="Cherie Goff" userId="2dcb22ca-351b-44b2-9f70-35cdea92abd0" providerId="ADAL" clId="{1977A4C9-21C9-45BC-ABA8-2D057B06067B}" dt="2022-01-13T17:22:52.343" v="3017" actId="1076"/>
          <ac:spMkLst>
            <pc:docMk/>
            <pc:sldMk cId="4009938795" sldId="281"/>
            <ac:spMk id="2" creationId="{BD89D128-1B66-42C4-92EC-D50E97BF7271}"/>
          </ac:spMkLst>
        </pc:spChg>
        <pc:spChg chg="mod">
          <ac:chgData name="Cherie Goff" userId="2dcb22ca-351b-44b2-9f70-35cdea92abd0" providerId="ADAL" clId="{1977A4C9-21C9-45BC-ABA8-2D057B06067B}" dt="2022-01-10T21:14:27.830" v="2876" actId="20577"/>
          <ac:spMkLst>
            <pc:docMk/>
            <pc:sldMk cId="4009938795" sldId="281"/>
            <ac:spMk id="3" creationId="{51E38138-AE7C-44C4-91CD-7BFD02AF3E56}"/>
          </ac:spMkLst>
        </pc:spChg>
      </pc:sldChg>
      <pc:sldChg chg="modSp new del mod">
        <pc:chgData name="Cherie Goff" userId="2dcb22ca-351b-44b2-9f70-35cdea92abd0" providerId="ADAL" clId="{1977A4C9-21C9-45BC-ABA8-2D057B06067B}" dt="2022-01-10T17:48:04.411" v="559" actId="2696"/>
        <pc:sldMkLst>
          <pc:docMk/>
          <pc:sldMk cId="4049768140" sldId="281"/>
        </pc:sldMkLst>
        <pc:spChg chg="mod">
          <ac:chgData name="Cherie Goff" userId="2dcb22ca-351b-44b2-9f70-35cdea92abd0" providerId="ADAL" clId="{1977A4C9-21C9-45BC-ABA8-2D057B06067B}" dt="2022-01-10T17:47:41.996" v="556" actId="20577"/>
          <ac:spMkLst>
            <pc:docMk/>
            <pc:sldMk cId="4049768140" sldId="281"/>
            <ac:spMk id="2" creationId="{A4B783EE-E38A-4C0B-BF29-DEE125DAAFC7}"/>
          </ac:spMkLst>
        </pc:spChg>
      </pc:sldChg>
      <pc:sldChg chg="addSp delSp modSp new mod ord modTransition modAnim modNotesTx">
        <pc:chgData name="Cherie Goff" userId="2dcb22ca-351b-44b2-9f70-35cdea92abd0" providerId="ADAL" clId="{1977A4C9-21C9-45BC-ABA8-2D057B06067B}" dt="2022-01-13T17:57:57.596" v="3165" actId="20577"/>
        <pc:sldMkLst>
          <pc:docMk/>
          <pc:sldMk cId="1692559209" sldId="282"/>
        </pc:sldMkLst>
        <pc:spChg chg="mod">
          <ac:chgData name="Cherie Goff" userId="2dcb22ca-351b-44b2-9f70-35cdea92abd0" providerId="ADAL" clId="{1977A4C9-21C9-45BC-ABA8-2D057B06067B}" dt="2022-01-13T17:56:39.756" v="3160" actId="1076"/>
          <ac:spMkLst>
            <pc:docMk/>
            <pc:sldMk cId="1692559209" sldId="282"/>
            <ac:spMk id="2" creationId="{5AD6BCC9-E29B-4BFA-9DB8-57F7B0C65D2D}"/>
          </ac:spMkLst>
        </pc:spChg>
        <pc:spChg chg="del">
          <ac:chgData name="Cherie Goff" userId="2dcb22ca-351b-44b2-9f70-35cdea92abd0" providerId="ADAL" clId="{1977A4C9-21C9-45BC-ABA8-2D057B06067B}" dt="2022-01-10T20:00:54.111" v="1393"/>
          <ac:spMkLst>
            <pc:docMk/>
            <pc:sldMk cId="1692559209" sldId="282"/>
            <ac:spMk id="3" creationId="{150C89FB-4AFD-4A55-A07A-58A76FB9DE47}"/>
          </ac:spMkLst>
        </pc:spChg>
        <pc:picChg chg="add mod">
          <ac:chgData name="Cherie Goff" userId="2dcb22ca-351b-44b2-9f70-35cdea92abd0" providerId="ADAL" clId="{1977A4C9-21C9-45BC-ABA8-2D057B06067B}" dt="2022-01-10T20:00:54.111" v="1393"/>
          <ac:picMkLst>
            <pc:docMk/>
            <pc:sldMk cId="1692559209" sldId="282"/>
            <ac:picMk id="4" creationId="{483459FE-324E-496C-ACB6-7113285ECA18}"/>
          </ac:picMkLst>
        </pc:picChg>
      </pc:sldChg>
      <pc:sldChg chg="modSp add del mod">
        <pc:chgData name="Cherie Goff" userId="2dcb22ca-351b-44b2-9f70-35cdea92abd0" providerId="ADAL" clId="{1977A4C9-21C9-45BC-ABA8-2D057B06067B}" dt="2022-01-10T17:57:14.986" v="1183" actId="47"/>
        <pc:sldMkLst>
          <pc:docMk/>
          <pc:sldMk cId="2622913500" sldId="282"/>
        </pc:sldMkLst>
        <pc:spChg chg="mod">
          <ac:chgData name="Cherie Goff" userId="2dcb22ca-351b-44b2-9f70-35cdea92abd0" providerId="ADAL" clId="{1977A4C9-21C9-45BC-ABA8-2D057B06067B}" dt="2022-01-10T17:57:04.787" v="1182" actId="5793"/>
          <ac:spMkLst>
            <pc:docMk/>
            <pc:sldMk cId="2622913500" sldId="282"/>
            <ac:spMk id="3" creationId="{51E38138-AE7C-44C4-91CD-7BFD02AF3E56}"/>
          </ac:spMkLst>
        </pc:spChg>
      </pc:sldChg>
      <pc:sldChg chg="add del">
        <pc:chgData name="Cherie Goff" userId="2dcb22ca-351b-44b2-9f70-35cdea92abd0" providerId="ADAL" clId="{1977A4C9-21C9-45BC-ABA8-2D057B06067B}" dt="2022-01-10T17:48:06.860" v="560" actId="2696"/>
        <pc:sldMkLst>
          <pc:docMk/>
          <pc:sldMk cId="3225275143" sldId="282"/>
        </pc:sldMkLst>
      </pc:sldChg>
      <pc:sldChg chg="addSp delSp modSp add mod modTransition setBg delAnim modAnim modNotesTx">
        <pc:chgData name="Cherie Goff" userId="2dcb22ca-351b-44b2-9f70-35cdea92abd0" providerId="ADAL" clId="{1977A4C9-21C9-45BC-ABA8-2D057B06067B}" dt="2022-01-13T18:09:37.738" v="3276"/>
        <pc:sldMkLst>
          <pc:docMk/>
          <pc:sldMk cId="1777037923" sldId="283"/>
        </pc:sldMkLst>
        <pc:spChg chg="mod">
          <ac:chgData name="Cherie Goff" userId="2dcb22ca-351b-44b2-9f70-35cdea92abd0" providerId="ADAL" clId="{1977A4C9-21C9-45BC-ABA8-2D057B06067B}" dt="2022-01-13T18:06:28.161" v="3169" actId="1076"/>
          <ac:spMkLst>
            <pc:docMk/>
            <pc:sldMk cId="1777037923" sldId="283"/>
            <ac:spMk id="2" creationId="{5AD6BCC9-E29B-4BFA-9DB8-57F7B0C65D2D}"/>
          </ac:spMkLst>
        </pc:spChg>
        <pc:spChg chg="del">
          <ac:chgData name="Cherie Goff" userId="2dcb22ca-351b-44b2-9f70-35cdea92abd0" providerId="ADAL" clId="{1977A4C9-21C9-45BC-ABA8-2D057B06067B}" dt="2022-01-10T20:02:36.819" v="1396"/>
          <ac:spMkLst>
            <pc:docMk/>
            <pc:sldMk cId="1777037923" sldId="283"/>
            <ac:spMk id="3" creationId="{150C89FB-4AFD-4A55-A07A-58A76FB9DE47}"/>
          </ac:spMkLst>
        </pc:spChg>
        <pc:spChg chg="add mod">
          <ac:chgData name="Cherie Goff" userId="2dcb22ca-351b-44b2-9f70-35cdea92abd0" providerId="ADAL" clId="{1977A4C9-21C9-45BC-ABA8-2D057B06067B}" dt="2022-01-10T20:12:45.729" v="1577" actId="1076"/>
          <ac:spMkLst>
            <pc:docMk/>
            <pc:sldMk cId="1777037923" sldId="283"/>
            <ac:spMk id="6" creationId="{7F090DAC-2E81-48C9-8243-C47F0D158730}"/>
          </ac:spMkLst>
        </pc:spChg>
        <pc:spChg chg="add mod">
          <ac:chgData name="Cherie Goff" userId="2dcb22ca-351b-44b2-9f70-35cdea92abd0" providerId="ADAL" clId="{1977A4C9-21C9-45BC-ABA8-2D057B06067B}" dt="2022-01-10T20:03:22.338" v="1404"/>
          <ac:spMkLst>
            <pc:docMk/>
            <pc:sldMk cId="1777037923" sldId="283"/>
            <ac:spMk id="8" creationId="{0030B816-07D8-4614-A35A-C4F5E69D5B7D}"/>
          </ac:spMkLst>
        </pc:spChg>
        <pc:spChg chg="add mod">
          <ac:chgData name="Cherie Goff" userId="2dcb22ca-351b-44b2-9f70-35cdea92abd0" providerId="ADAL" clId="{1977A4C9-21C9-45BC-ABA8-2D057B06067B}" dt="2022-01-10T20:03:22.338" v="1404"/>
          <ac:spMkLst>
            <pc:docMk/>
            <pc:sldMk cId="1777037923" sldId="283"/>
            <ac:spMk id="9" creationId="{79A7D6B0-9172-4863-BCDA-A5019A75EE04}"/>
          </ac:spMkLst>
        </pc:spChg>
        <pc:spChg chg="add mod">
          <ac:chgData name="Cherie Goff" userId="2dcb22ca-351b-44b2-9f70-35cdea92abd0" providerId="ADAL" clId="{1977A4C9-21C9-45BC-ABA8-2D057B06067B}" dt="2022-01-10T20:10:22.462" v="1547"/>
          <ac:spMkLst>
            <pc:docMk/>
            <pc:sldMk cId="1777037923" sldId="283"/>
            <ac:spMk id="12" creationId="{8710791E-5344-4EC8-9388-D814DDF0744C}"/>
          </ac:spMkLst>
        </pc:spChg>
        <pc:spChg chg="add mod">
          <ac:chgData name="Cherie Goff" userId="2dcb22ca-351b-44b2-9f70-35cdea92abd0" providerId="ADAL" clId="{1977A4C9-21C9-45BC-ABA8-2D057B06067B}" dt="2022-01-10T20:11:11.976" v="1559"/>
          <ac:spMkLst>
            <pc:docMk/>
            <pc:sldMk cId="1777037923" sldId="283"/>
            <ac:spMk id="13" creationId="{596633AE-2682-43FF-AF95-A4FD1F3DF25B}"/>
          </ac:spMkLst>
        </pc:spChg>
        <pc:spChg chg="add del mod">
          <ac:chgData name="Cherie Goff" userId="2dcb22ca-351b-44b2-9f70-35cdea92abd0" providerId="ADAL" clId="{1977A4C9-21C9-45BC-ABA8-2D057B06067B}" dt="2022-01-10T20:10:34.981" v="1552" actId="478"/>
          <ac:spMkLst>
            <pc:docMk/>
            <pc:sldMk cId="1777037923" sldId="283"/>
            <ac:spMk id="15" creationId="{69201716-AFA3-4CF2-ADB6-CDF6A6DF77B6}"/>
          </ac:spMkLst>
        </pc:spChg>
        <pc:spChg chg="mod">
          <ac:chgData name="Cherie Goff" userId="2dcb22ca-351b-44b2-9f70-35cdea92abd0" providerId="ADAL" clId="{1977A4C9-21C9-45BC-ABA8-2D057B06067B}" dt="2022-01-10T20:10:45.089" v="1553"/>
          <ac:spMkLst>
            <pc:docMk/>
            <pc:sldMk cId="1777037923" sldId="283"/>
            <ac:spMk id="17" creationId="{39F3B33E-AE8F-4D31-AF3F-200DD4A4680D}"/>
          </ac:spMkLst>
        </pc:spChg>
        <pc:spChg chg="mod">
          <ac:chgData name="Cherie Goff" userId="2dcb22ca-351b-44b2-9f70-35cdea92abd0" providerId="ADAL" clId="{1977A4C9-21C9-45BC-ABA8-2D057B06067B}" dt="2022-01-10T20:10:53.185" v="1556" actId="1076"/>
          <ac:spMkLst>
            <pc:docMk/>
            <pc:sldMk cId="1777037923" sldId="283"/>
            <ac:spMk id="18" creationId="{B35DD22E-5319-415E-A996-DF3E0D304895}"/>
          </ac:spMkLst>
        </pc:spChg>
        <pc:spChg chg="mod">
          <ac:chgData name="Cherie Goff" userId="2dcb22ca-351b-44b2-9f70-35cdea92abd0" providerId="ADAL" clId="{1977A4C9-21C9-45BC-ABA8-2D057B06067B}" dt="2022-01-10T20:10:46.046" v="1554"/>
          <ac:spMkLst>
            <pc:docMk/>
            <pc:sldMk cId="1777037923" sldId="283"/>
            <ac:spMk id="20" creationId="{3039217E-645E-44F4-8D2E-69A8D95679C1}"/>
          </ac:spMkLst>
        </pc:spChg>
        <pc:spChg chg="mod">
          <ac:chgData name="Cherie Goff" userId="2dcb22ca-351b-44b2-9f70-35cdea92abd0" providerId="ADAL" clId="{1977A4C9-21C9-45BC-ABA8-2D057B06067B}" dt="2022-01-10T20:11:21.239" v="1560"/>
          <ac:spMkLst>
            <pc:docMk/>
            <pc:sldMk cId="1777037923" sldId="283"/>
            <ac:spMk id="21" creationId="{AF1A16BC-D8F7-475A-A83A-7A8A0F5265E5}"/>
          </ac:spMkLst>
        </pc:spChg>
        <pc:spChg chg="mod">
          <ac:chgData name="Cherie Goff" userId="2dcb22ca-351b-44b2-9f70-35cdea92abd0" providerId="ADAL" clId="{1977A4C9-21C9-45BC-ABA8-2D057B06067B}" dt="2022-01-10T20:12:16.189" v="1570"/>
          <ac:spMkLst>
            <pc:docMk/>
            <pc:sldMk cId="1777037923" sldId="283"/>
            <ac:spMk id="23" creationId="{59581AA2-27A1-44DA-A35C-8D0067074C6F}"/>
          </ac:spMkLst>
        </pc:spChg>
        <pc:spChg chg="mod">
          <ac:chgData name="Cherie Goff" userId="2dcb22ca-351b-44b2-9f70-35cdea92abd0" providerId="ADAL" clId="{1977A4C9-21C9-45BC-ABA8-2D057B06067B}" dt="2022-01-10T20:13:09.136" v="1580"/>
          <ac:spMkLst>
            <pc:docMk/>
            <pc:sldMk cId="1777037923" sldId="283"/>
            <ac:spMk id="24" creationId="{480280B4-9558-4F6F-9418-F8AE017F4838}"/>
          </ac:spMkLst>
        </pc:spChg>
        <pc:spChg chg="mod">
          <ac:chgData name="Cherie Goff" userId="2dcb22ca-351b-44b2-9f70-35cdea92abd0" providerId="ADAL" clId="{1977A4C9-21C9-45BC-ABA8-2D057B06067B}" dt="2022-01-10T20:12:25.175" v="1572"/>
          <ac:spMkLst>
            <pc:docMk/>
            <pc:sldMk cId="1777037923" sldId="283"/>
            <ac:spMk id="26" creationId="{69CF5853-3460-455F-BE52-33BACD1052A8}"/>
          </ac:spMkLst>
        </pc:spChg>
        <pc:spChg chg="mod">
          <ac:chgData name="Cherie Goff" userId="2dcb22ca-351b-44b2-9f70-35cdea92abd0" providerId="ADAL" clId="{1977A4C9-21C9-45BC-ABA8-2D057B06067B}" dt="2022-01-10T20:13:18.198" v="1581"/>
          <ac:spMkLst>
            <pc:docMk/>
            <pc:sldMk cId="1777037923" sldId="283"/>
            <ac:spMk id="27" creationId="{CF64413F-6B68-40FE-B2C3-D6DAD132E641}"/>
          </ac:spMkLst>
        </pc:spChg>
        <pc:spChg chg="mod">
          <ac:chgData name="Cherie Goff" userId="2dcb22ca-351b-44b2-9f70-35cdea92abd0" providerId="ADAL" clId="{1977A4C9-21C9-45BC-ABA8-2D057B06067B}" dt="2022-01-10T20:12:30.530" v="1574"/>
          <ac:spMkLst>
            <pc:docMk/>
            <pc:sldMk cId="1777037923" sldId="283"/>
            <ac:spMk id="29" creationId="{86192497-1BD2-4F96-80F2-F5DC2908B8F1}"/>
          </ac:spMkLst>
        </pc:spChg>
        <pc:spChg chg="mod">
          <ac:chgData name="Cherie Goff" userId="2dcb22ca-351b-44b2-9f70-35cdea92abd0" providerId="ADAL" clId="{1977A4C9-21C9-45BC-ABA8-2D057B06067B}" dt="2022-01-10T20:13:49.282" v="1607" actId="20577"/>
          <ac:spMkLst>
            <pc:docMk/>
            <pc:sldMk cId="1777037923" sldId="283"/>
            <ac:spMk id="30" creationId="{31F84FEE-AEFF-4D2D-8945-B272A48BBAF0}"/>
          </ac:spMkLst>
        </pc:spChg>
        <pc:grpChg chg="add mod">
          <ac:chgData name="Cherie Goff" userId="2dcb22ca-351b-44b2-9f70-35cdea92abd0" providerId="ADAL" clId="{1977A4C9-21C9-45BC-ABA8-2D057B06067B}" dt="2022-01-10T20:03:22.338" v="1404"/>
          <ac:grpSpMkLst>
            <pc:docMk/>
            <pc:sldMk cId="1777037923" sldId="283"/>
            <ac:grpSpMk id="7" creationId="{7D51C50C-1487-4549-8F95-64A7E96ACAE6}"/>
          </ac:grpSpMkLst>
        </pc:grpChg>
        <pc:grpChg chg="add mod">
          <ac:chgData name="Cherie Goff" userId="2dcb22ca-351b-44b2-9f70-35cdea92abd0" providerId="ADAL" clId="{1977A4C9-21C9-45BC-ABA8-2D057B06067B}" dt="2022-01-10T20:10:57.661" v="1557" actId="1076"/>
          <ac:grpSpMkLst>
            <pc:docMk/>
            <pc:sldMk cId="1777037923" sldId="283"/>
            <ac:grpSpMk id="11" creationId="{A1EE1E67-9795-4577-9D13-BDC13B367192}"/>
          </ac:grpSpMkLst>
        </pc:grpChg>
        <pc:grpChg chg="add mod">
          <ac:chgData name="Cherie Goff" userId="2dcb22ca-351b-44b2-9f70-35cdea92abd0" providerId="ADAL" clId="{1977A4C9-21C9-45BC-ABA8-2D057B06067B}" dt="2022-01-10T20:10:59.931" v="1558" actId="1076"/>
          <ac:grpSpMkLst>
            <pc:docMk/>
            <pc:sldMk cId="1777037923" sldId="283"/>
            <ac:grpSpMk id="16" creationId="{7369141F-9AD3-4B7E-88F5-B8CBC7BE1F32}"/>
          </ac:grpSpMkLst>
        </pc:grpChg>
        <pc:grpChg chg="add mod">
          <ac:chgData name="Cherie Goff" userId="2dcb22ca-351b-44b2-9f70-35cdea92abd0" providerId="ADAL" clId="{1977A4C9-21C9-45BC-ABA8-2D057B06067B}" dt="2022-01-10T20:10:48.944" v="1555" actId="1076"/>
          <ac:grpSpMkLst>
            <pc:docMk/>
            <pc:sldMk cId="1777037923" sldId="283"/>
            <ac:grpSpMk id="19" creationId="{826C5F34-024D-42E5-BDE8-42E9E9A0A0BF}"/>
          </ac:grpSpMkLst>
        </pc:grpChg>
        <pc:grpChg chg="add mod">
          <ac:chgData name="Cherie Goff" userId="2dcb22ca-351b-44b2-9f70-35cdea92abd0" providerId="ADAL" clId="{1977A4C9-21C9-45BC-ABA8-2D057B06067B}" dt="2022-01-10T20:12:23.800" v="1571" actId="1076"/>
          <ac:grpSpMkLst>
            <pc:docMk/>
            <pc:sldMk cId="1777037923" sldId="283"/>
            <ac:grpSpMk id="22" creationId="{02D4616E-F8ED-4CCF-BDD6-1952E3D78FEF}"/>
          </ac:grpSpMkLst>
        </pc:grpChg>
        <pc:grpChg chg="add mod">
          <ac:chgData name="Cherie Goff" userId="2dcb22ca-351b-44b2-9f70-35cdea92abd0" providerId="ADAL" clId="{1977A4C9-21C9-45BC-ABA8-2D057B06067B}" dt="2022-01-10T20:12:51.383" v="1578" actId="1076"/>
          <ac:grpSpMkLst>
            <pc:docMk/>
            <pc:sldMk cId="1777037923" sldId="283"/>
            <ac:grpSpMk id="25" creationId="{4F1C1A3D-6C73-47F6-9376-63B600DBC022}"/>
          </ac:grpSpMkLst>
        </pc:grpChg>
        <pc:grpChg chg="add mod">
          <ac:chgData name="Cherie Goff" userId="2dcb22ca-351b-44b2-9f70-35cdea92abd0" providerId="ADAL" clId="{1977A4C9-21C9-45BC-ABA8-2D057B06067B}" dt="2022-01-10T20:12:55.287" v="1579" actId="1076"/>
          <ac:grpSpMkLst>
            <pc:docMk/>
            <pc:sldMk cId="1777037923" sldId="283"/>
            <ac:grpSpMk id="28" creationId="{C0BAEB42-D73A-4772-AACF-2EE6CA754E45}"/>
          </ac:grpSpMkLst>
        </pc:grpChg>
        <pc:graphicFrameChg chg="add del mod">
          <ac:chgData name="Cherie Goff" userId="2dcb22ca-351b-44b2-9f70-35cdea92abd0" providerId="ADAL" clId="{1977A4C9-21C9-45BC-ABA8-2D057B06067B}" dt="2022-01-10T20:10:33.193" v="1551" actId="478"/>
          <ac:graphicFrameMkLst>
            <pc:docMk/>
            <pc:sldMk cId="1777037923" sldId="283"/>
            <ac:graphicFrameMk id="4" creationId="{3AC8070E-5937-47F4-B11E-23714FFD0AAE}"/>
          </ac:graphicFrameMkLst>
        </pc:graphicFrameChg>
        <pc:graphicFrameChg chg="add del mod">
          <ac:chgData name="Cherie Goff" userId="2dcb22ca-351b-44b2-9f70-35cdea92abd0" providerId="ADAL" clId="{1977A4C9-21C9-45BC-ABA8-2D057B06067B}" dt="2022-01-10T20:02:50.850" v="1398"/>
          <ac:graphicFrameMkLst>
            <pc:docMk/>
            <pc:sldMk cId="1777037923" sldId="283"/>
            <ac:graphicFrameMk id="5" creationId="{DA8C0995-9BA6-40E9-8F4B-E7EF0E62A93D}"/>
          </ac:graphicFrameMkLst>
        </pc:graphicFrameChg>
        <pc:graphicFrameChg chg="add del mod">
          <ac:chgData name="Cherie Goff" userId="2dcb22ca-351b-44b2-9f70-35cdea92abd0" providerId="ADAL" clId="{1977A4C9-21C9-45BC-ABA8-2D057B06067B}" dt="2022-01-10T20:12:08.784" v="1569" actId="478"/>
          <ac:graphicFrameMkLst>
            <pc:docMk/>
            <pc:sldMk cId="1777037923" sldId="283"/>
            <ac:graphicFrameMk id="10" creationId="{D182BD67-D57C-483F-9420-FEF6E8CF0D60}"/>
          </ac:graphicFrameMkLst>
        </pc:graphicFrameChg>
      </pc:sldChg>
      <pc:sldChg chg="addSp delSp modSp new mod ord modTransition modAnim modNotesTx">
        <pc:chgData name="Cherie Goff" userId="2dcb22ca-351b-44b2-9f70-35cdea92abd0" providerId="ADAL" clId="{1977A4C9-21C9-45BC-ABA8-2D057B06067B}" dt="2022-01-13T17:19:17.981" v="3001" actId="14100"/>
        <pc:sldMkLst>
          <pc:docMk/>
          <pc:sldMk cId="1469081372" sldId="284"/>
        </pc:sldMkLst>
        <pc:spChg chg="mod">
          <ac:chgData name="Cherie Goff" userId="2dcb22ca-351b-44b2-9f70-35cdea92abd0" providerId="ADAL" clId="{1977A4C9-21C9-45BC-ABA8-2D057B06067B}" dt="2022-01-13T17:19:17.981" v="3001" actId="14100"/>
          <ac:spMkLst>
            <pc:docMk/>
            <pc:sldMk cId="1469081372" sldId="284"/>
            <ac:spMk id="2" creationId="{EF58AED2-D8A5-44A0-9625-BC396E1EC0CC}"/>
          </ac:spMkLst>
        </pc:spChg>
        <pc:spChg chg="del">
          <ac:chgData name="Cherie Goff" userId="2dcb22ca-351b-44b2-9f70-35cdea92abd0" providerId="ADAL" clId="{1977A4C9-21C9-45BC-ABA8-2D057B06067B}" dt="2022-01-10T19:45:18.008" v="1246" actId="478"/>
          <ac:spMkLst>
            <pc:docMk/>
            <pc:sldMk cId="1469081372" sldId="284"/>
            <ac:spMk id="3" creationId="{DCB3C53B-E213-486B-9D9A-5CC0196E3C2D}"/>
          </ac:spMkLst>
        </pc:spChg>
        <pc:spChg chg="mod">
          <ac:chgData name="Cherie Goff" userId="2dcb22ca-351b-44b2-9f70-35cdea92abd0" providerId="ADAL" clId="{1977A4C9-21C9-45BC-ABA8-2D057B06067B}" dt="2022-01-10T19:45:10.180" v="1244"/>
          <ac:spMkLst>
            <pc:docMk/>
            <pc:sldMk cId="1469081372" sldId="284"/>
            <ac:spMk id="5" creationId="{9C6E6F41-A76C-4D8D-A9FD-73719A3314B9}"/>
          </ac:spMkLst>
        </pc:spChg>
        <pc:spChg chg="mod">
          <ac:chgData name="Cherie Goff" userId="2dcb22ca-351b-44b2-9f70-35cdea92abd0" providerId="ADAL" clId="{1977A4C9-21C9-45BC-ABA8-2D057B06067B}" dt="2022-01-10T19:45:10.180" v="1244"/>
          <ac:spMkLst>
            <pc:docMk/>
            <pc:sldMk cId="1469081372" sldId="284"/>
            <ac:spMk id="6" creationId="{0439B453-9AC7-44BC-93D6-A328FDA665EA}"/>
          </ac:spMkLst>
        </pc:spChg>
        <pc:spChg chg="mod">
          <ac:chgData name="Cherie Goff" userId="2dcb22ca-351b-44b2-9f70-35cdea92abd0" providerId="ADAL" clId="{1977A4C9-21C9-45BC-ABA8-2D057B06067B}" dt="2022-01-10T19:45:23.877" v="1247"/>
          <ac:spMkLst>
            <pc:docMk/>
            <pc:sldMk cId="1469081372" sldId="284"/>
            <ac:spMk id="8" creationId="{20462D48-0E49-45AA-9398-4EB993563C47}"/>
          </ac:spMkLst>
        </pc:spChg>
        <pc:spChg chg="mod">
          <ac:chgData name="Cherie Goff" userId="2dcb22ca-351b-44b2-9f70-35cdea92abd0" providerId="ADAL" clId="{1977A4C9-21C9-45BC-ABA8-2D057B06067B}" dt="2022-01-10T19:45:23.877" v="1247"/>
          <ac:spMkLst>
            <pc:docMk/>
            <pc:sldMk cId="1469081372" sldId="284"/>
            <ac:spMk id="9" creationId="{3EB3CFC4-06EE-4FD0-B27A-3529CDCDCD33}"/>
          </ac:spMkLst>
        </pc:spChg>
        <pc:spChg chg="mod">
          <ac:chgData name="Cherie Goff" userId="2dcb22ca-351b-44b2-9f70-35cdea92abd0" providerId="ADAL" clId="{1977A4C9-21C9-45BC-ABA8-2D057B06067B}" dt="2022-01-10T19:45:32.207" v="1249"/>
          <ac:spMkLst>
            <pc:docMk/>
            <pc:sldMk cId="1469081372" sldId="284"/>
            <ac:spMk id="11" creationId="{CC8E206B-5AE6-4CCF-9E89-3C1700538548}"/>
          </ac:spMkLst>
        </pc:spChg>
        <pc:spChg chg="mod">
          <ac:chgData name="Cherie Goff" userId="2dcb22ca-351b-44b2-9f70-35cdea92abd0" providerId="ADAL" clId="{1977A4C9-21C9-45BC-ABA8-2D057B06067B}" dt="2022-01-10T19:45:32.207" v="1249"/>
          <ac:spMkLst>
            <pc:docMk/>
            <pc:sldMk cId="1469081372" sldId="284"/>
            <ac:spMk id="12" creationId="{7AC140C5-E0B8-44E9-B4BA-84F94047D3AD}"/>
          </ac:spMkLst>
        </pc:spChg>
        <pc:grpChg chg="add mod">
          <ac:chgData name="Cherie Goff" userId="2dcb22ca-351b-44b2-9f70-35cdea92abd0" providerId="ADAL" clId="{1977A4C9-21C9-45BC-ABA8-2D057B06067B}" dt="2022-01-10T19:45:13.724" v="1245" actId="1076"/>
          <ac:grpSpMkLst>
            <pc:docMk/>
            <pc:sldMk cId="1469081372" sldId="284"/>
            <ac:grpSpMk id="4" creationId="{22B9381C-3483-4306-AD94-4C310664B296}"/>
          </ac:grpSpMkLst>
        </pc:grpChg>
        <pc:grpChg chg="add mod">
          <ac:chgData name="Cherie Goff" userId="2dcb22ca-351b-44b2-9f70-35cdea92abd0" providerId="ADAL" clId="{1977A4C9-21C9-45BC-ABA8-2D057B06067B}" dt="2022-01-10T19:45:27.878" v="1248" actId="1076"/>
          <ac:grpSpMkLst>
            <pc:docMk/>
            <pc:sldMk cId="1469081372" sldId="284"/>
            <ac:grpSpMk id="7" creationId="{FC81882F-B4D7-4B28-B92E-6CED96F08CA9}"/>
          </ac:grpSpMkLst>
        </pc:grpChg>
        <pc:grpChg chg="add mod">
          <ac:chgData name="Cherie Goff" userId="2dcb22ca-351b-44b2-9f70-35cdea92abd0" providerId="ADAL" clId="{1977A4C9-21C9-45BC-ABA8-2D057B06067B}" dt="2022-01-10T19:45:38.994" v="1250" actId="1076"/>
          <ac:grpSpMkLst>
            <pc:docMk/>
            <pc:sldMk cId="1469081372" sldId="284"/>
            <ac:grpSpMk id="10" creationId="{F1245F9A-7748-40E9-90E6-D5DC6DFAC1B6}"/>
          </ac:grpSpMkLst>
        </pc:grpChg>
      </pc:sldChg>
      <pc:sldChg chg="delSp modSp new del mod ord modTransition modNotesTx">
        <pc:chgData name="Cherie Goff" userId="2dcb22ca-351b-44b2-9f70-35cdea92abd0" providerId="ADAL" clId="{1977A4C9-21C9-45BC-ABA8-2D057B06067B}" dt="2022-01-13T17:04:26.442" v="2980" actId="47"/>
        <pc:sldMkLst>
          <pc:docMk/>
          <pc:sldMk cId="1092967653" sldId="285"/>
        </pc:sldMkLst>
        <pc:spChg chg="mod">
          <ac:chgData name="Cherie Goff" userId="2dcb22ca-351b-44b2-9f70-35cdea92abd0" providerId="ADAL" clId="{1977A4C9-21C9-45BC-ABA8-2D057B06067B}" dt="2022-01-10T19:47:40.380" v="1311" actId="20577"/>
          <ac:spMkLst>
            <pc:docMk/>
            <pc:sldMk cId="1092967653" sldId="285"/>
            <ac:spMk id="2" creationId="{B3D387B4-B314-4DB0-BC79-8AD24B015E89}"/>
          </ac:spMkLst>
        </pc:spChg>
        <pc:spChg chg="del">
          <ac:chgData name="Cherie Goff" userId="2dcb22ca-351b-44b2-9f70-35cdea92abd0" providerId="ADAL" clId="{1977A4C9-21C9-45BC-ABA8-2D057B06067B}" dt="2022-01-10T19:48:35.451" v="1314" actId="478"/>
          <ac:spMkLst>
            <pc:docMk/>
            <pc:sldMk cId="1092967653" sldId="285"/>
            <ac:spMk id="3" creationId="{BA0430EA-182E-4CA1-B87D-BCB1BC6ECE00}"/>
          </ac:spMkLst>
        </pc:spChg>
      </pc:sldChg>
      <pc:sldChg chg="modSp new del mod modTransition modNotesTx">
        <pc:chgData name="Cherie Goff" userId="2dcb22ca-351b-44b2-9f70-35cdea92abd0" providerId="ADAL" clId="{1977A4C9-21C9-45BC-ABA8-2D057B06067B}" dt="2022-01-13T17:04:57.337" v="2983" actId="47"/>
        <pc:sldMkLst>
          <pc:docMk/>
          <pc:sldMk cId="817050284" sldId="286"/>
        </pc:sldMkLst>
        <pc:spChg chg="mod">
          <ac:chgData name="Cherie Goff" userId="2dcb22ca-351b-44b2-9f70-35cdea92abd0" providerId="ADAL" clId="{1977A4C9-21C9-45BC-ABA8-2D057B06067B}" dt="2022-01-10T19:49:15.018" v="1335" actId="20577"/>
          <ac:spMkLst>
            <pc:docMk/>
            <pc:sldMk cId="817050284" sldId="286"/>
            <ac:spMk id="2" creationId="{BFDE3971-D0A4-4C28-AA63-F80B7E1384EE}"/>
          </ac:spMkLst>
        </pc:spChg>
      </pc:sldChg>
      <pc:sldChg chg="addSp delSp modSp new mod modTransition setBg modAnim modNotesTx">
        <pc:chgData name="Cherie Goff" userId="2dcb22ca-351b-44b2-9f70-35cdea92abd0" providerId="ADAL" clId="{1977A4C9-21C9-45BC-ABA8-2D057B06067B}" dt="2022-01-13T18:08:54.633" v="3271"/>
        <pc:sldMkLst>
          <pc:docMk/>
          <pc:sldMk cId="217416557" sldId="287"/>
        </pc:sldMkLst>
        <pc:spChg chg="mod">
          <ac:chgData name="Cherie Goff" userId="2dcb22ca-351b-44b2-9f70-35cdea92abd0" providerId="ADAL" clId="{1977A4C9-21C9-45BC-ABA8-2D057B06067B}" dt="2022-01-13T18:06:49.863" v="3173" actId="1076"/>
          <ac:spMkLst>
            <pc:docMk/>
            <pc:sldMk cId="217416557" sldId="287"/>
            <ac:spMk id="2" creationId="{5EEED07D-339A-4579-9D22-B4BE9C9E3919}"/>
          </ac:spMkLst>
        </pc:spChg>
        <pc:spChg chg="add del">
          <ac:chgData name="Cherie Goff" userId="2dcb22ca-351b-44b2-9f70-35cdea92abd0" providerId="ADAL" clId="{1977A4C9-21C9-45BC-ABA8-2D057B06067B}" dt="2022-01-10T20:08:26.222" v="1519" actId="478"/>
          <ac:spMkLst>
            <pc:docMk/>
            <pc:sldMk cId="217416557" sldId="287"/>
            <ac:spMk id="3" creationId="{939D3FEC-61C1-4A6E-996E-ECDC7CA49873}"/>
          </ac:spMkLst>
        </pc:spChg>
        <pc:spChg chg="add del mod">
          <ac:chgData name="Cherie Goff" userId="2dcb22ca-351b-44b2-9f70-35cdea92abd0" providerId="ADAL" clId="{1977A4C9-21C9-45BC-ABA8-2D057B06067B}" dt="2022-01-10T20:08:07.125" v="1514"/>
          <ac:spMkLst>
            <pc:docMk/>
            <pc:sldMk cId="217416557" sldId="287"/>
            <ac:spMk id="4" creationId="{955B9768-E7AE-44AC-840F-2EC25EA34B4C}"/>
          </ac:spMkLst>
        </pc:spChg>
        <pc:spChg chg="add mod">
          <ac:chgData name="Cherie Goff" userId="2dcb22ca-351b-44b2-9f70-35cdea92abd0" providerId="ADAL" clId="{1977A4C9-21C9-45BC-ABA8-2D057B06067B}" dt="2022-01-10T20:09:11.853" v="1532" actId="108"/>
          <ac:spMkLst>
            <pc:docMk/>
            <pc:sldMk cId="217416557" sldId="287"/>
            <ac:spMk id="5" creationId="{36A05A27-A648-4468-A5E2-21D964168F02}"/>
          </ac:spMkLst>
        </pc:spChg>
        <pc:spChg chg="add mod">
          <ac:chgData name="Cherie Goff" userId="2dcb22ca-351b-44b2-9f70-35cdea92abd0" providerId="ADAL" clId="{1977A4C9-21C9-45BC-ABA8-2D057B06067B}" dt="2022-01-10T20:09:30.033" v="1536" actId="14100"/>
          <ac:spMkLst>
            <pc:docMk/>
            <pc:sldMk cId="217416557" sldId="287"/>
            <ac:spMk id="6" creationId="{BDB3DC30-2718-4838-977B-C624DA2B2399}"/>
          </ac:spMkLst>
        </pc:spChg>
        <pc:spChg chg="add mod">
          <ac:chgData name="Cherie Goff" userId="2dcb22ca-351b-44b2-9f70-35cdea92abd0" providerId="ADAL" clId="{1977A4C9-21C9-45BC-ABA8-2D057B06067B}" dt="2022-01-10T20:09:59.013" v="1544" actId="108"/>
          <ac:spMkLst>
            <pc:docMk/>
            <pc:sldMk cId="217416557" sldId="287"/>
            <ac:spMk id="7" creationId="{5957F323-4208-45B0-AC31-41A45069346E}"/>
          </ac:spMkLst>
        </pc:spChg>
        <pc:spChg chg="add mod">
          <ac:chgData name="Cherie Goff" userId="2dcb22ca-351b-44b2-9f70-35cdea92abd0" providerId="ADAL" clId="{1977A4C9-21C9-45BC-ABA8-2D057B06067B}" dt="2022-01-10T20:10:01.150" v="1545" actId="108"/>
          <ac:spMkLst>
            <pc:docMk/>
            <pc:sldMk cId="217416557" sldId="287"/>
            <ac:spMk id="8" creationId="{A79A945A-E422-4F5C-BEEF-966E727F8B50}"/>
          </ac:spMkLst>
        </pc:spChg>
      </pc:sldChg>
      <pc:sldChg chg="addSp delSp modSp new mod modTransition setBg modAnim modNotesTx">
        <pc:chgData name="Cherie Goff" userId="2dcb22ca-351b-44b2-9f70-35cdea92abd0" providerId="ADAL" clId="{1977A4C9-21C9-45BC-ABA8-2D057B06067B}" dt="2022-01-13T18:08:14.668" v="3241"/>
        <pc:sldMkLst>
          <pc:docMk/>
          <pc:sldMk cId="3088106903" sldId="288"/>
        </pc:sldMkLst>
        <pc:spChg chg="mod">
          <ac:chgData name="Cherie Goff" userId="2dcb22ca-351b-44b2-9f70-35cdea92abd0" providerId="ADAL" clId="{1977A4C9-21C9-45BC-ABA8-2D057B06067B}" dt="2022-01-13T18:07:04.282" v="3177" actId="1076"/>
          <ac:spMkLst>
            <pc:docMk/>
            <pc:sldMk cId="3088106903" sldId="288"/>
            <ac:spMk id="2" creationId="{3AB0A550-70D3-42FA-AADC-BFECB5136F47}"/>
          </ac:spMkLst>
        </pc:spChg>
        <pc:spChg chg="del">
          <ac:chgData name="Cherie Goff" userId="2dcb22ca-351b-44b2-9f70-35cdea92abd0" providerId="ADAL" clId="{1977A4C9-21C9-45BC-ABA8-2D057B06067B}" dt="2022-01-10T20:16:35.838" v="1731" actId="478"/>
          <ac:spMkLst>
            <pc:docMk/>
            <pc:sldMk cId="3088106903" sldId="288"/>
            <ac:spMk id="3" creationId="{EACAB589-C9D3-496E-80CC-F29ABA6AEA10}"/>
          </ac:spMkLst>
        </pc:spChg>
        <pc:spChg chg="add mod">
          <ac:chgData name="Cherie Goff" userId="2dcb22ca-351b-44b2-9f70-35cdea92abd0" providerId="ADAL" clId="{1977A4C9-21C9-45BC-ABA8-2D057B06067B}" dt="2022-01-10T20:18:45.795" v="1761" actId="1076"/>
          <ac:spMkLst>
            <pc:docMk/>
            <pc:sldMk cId="3088106903" sldId="288"/>
            <ac:spMk id="4" creationId="{6AB32ADB-E196-4FE0-9AE5-C29C711F5942}"/>
          </ac:spMkLst>
        </pc:spChg>
        <pc:spChg chg="add mod">
          <ac:chgData name="Cherie Goff" userId="2dcb22ca-351b-44b2-9f70-35cdea92abd0" providerId="ADAL" clId="{1977A4C9-21C9-45BC-ABA8-2D057B06067B}" dt="2022-01-10T20:18:54.798" v="1764" actId="1076"/>
          <ac:spMkLst>
            <pc:docMk/>
            <pc:sldMk cId="3088106903" sldId="288"/>
            <ac:spMk id="5" creationId="{EAB3FB56-D061-4F68-BA1D-483C35A3EF9D}"/>
          </ac:spMkLst>
        </pc:spChg>
        <pc:spChg chg="add mod">
          <ac:chgData name="Cherie Goff" userId="2dcb22ca-351b-44b2-9f70-35cdea92abd0" providerId="ADAL" clId="{1977A4C9-21C9-45BC-ABA8-2D057B06067B}" dt="2022-01-10T20:18:52.096" v="1763" actId="1076"/>
          <ac:spMkLst>
            <pc:docMk/>
            <pc:sldMk cId="3088106903" sldId="288"/>
            <ac:spMk id="6" creationId="{1C79DD74-B63D-458F-9B82-5FAFC6B9DCCD}"/>
          </ac:spMkLst>
        </pc:spChg>
        <pc:spChg chg="add mod">
          <ac:chgData name="Cherie Goff" userId="2dcb22ca-351b-44b2-9f70-35cdea92abd0" providerId="ADAL" clId="{1977A4C9-21C9-45BC-ABA8-2D057B06067B}" dt="2022-01-10T20:18:57.183" v="1765" actId="1076"/>
          <ac:spMkLst>
            <pc:docMk/>
            <pc:sldMk cId="3088106903" sldId="288"/>
            <ac:spMk id="7" creationId="{7583C759-DBE3-4DAA-B477-17B94B5F181A}"/>
          </ac:spMkLst>
        </pc:spChg>
      </pc:sldChg>
      <pc:sldChg chg="addSp delSp modSp new mod modTransition setBg modNotesTx">
        <pc:chgData name="Cherie Goff" userId="2dcb22ca-351b-44b2-9f70-35cdea92abd0" providerId="ADAL" clId="{1977A4C9-21C9-45BC-ABA8-2D057B06067B}" dt="2022-01-13T18:39:46.808" v="3563" actId="207"/>
        <pc:sldMkLst>
          <pc:docMk/>
          <pc:sldMk cId="1870739512" sldId="289"/>
        </pc:sldMkLst>
        <pc:spChg chg="mod ord">
          <ac:chgData name="Cherie Goff" userId="2dcb22ca-351b-44b2-9f70-35cdea92abd0" providerId="ADAL" clId="{1977A4C9-21C9-45BC-ABA8-2D057B06067B}" dt="2022-01-13T18:39:46.808" v="3563" actId="207"/>
          <ac:spMkLst>
            <pc:docMk/>
            <pc:sldMk cId="1870739512" sldId="289"/>
            <ac:spMk id="2" creationId="{DA38770F-3928-4A6C-8441-976B5960D5D8}"/>
          </ac:spMkLst>
        </pc:spChg>
        <pc:spChg chg="del">
          <ac:chgData name="Cherie Goff" userId="2dcb22ca-351b-44b2-9f70-35cdea92abd0" providerId="ADAL" clId="{1977A4C9-21C9-45BC-ABA8-2D057B06067B}" dt="2022-01-10T20:20:03.178" v="1801"/>
          <ac:spMkLst>
            <pc:docMk/>
            <pc:sldMk cId="1870739512" sldId="289"/>
            <ac:spMk id="3" creationId="{22F5A63A-EDB7-4CE6-95A6-992EB1602A8E}"/>
          </ac:spMkLst>
        </pc:spChg>
        <pc:spChg chg="add">
          <ac:chgData name="Cherie Goff" userId="2dcb22ca-351b-44b2-9f70-35cdea92abd0" providerId="ADAL" clId="{1977A4C9-21C9-45BC-ABA8-2D057B06067B}" dt="2022-01-13T18:39:04.964" v="3562" actId="26606"/>
          <ac:spMkLst>
            <pc:docMk/>
            <pc:sldMk cId="1870739512" sldId="289"/>
            <ac:spMk id="12" creationId="{B497CCB5-5FC2-473C-AFCC-2430CEF1DF71}"/>
          </ac:spMkLst>
        </pc:spChg>
        <pc:spChg chg="add">
          <ac:chgData name="Cherie Goff" userId="2dcb22ca-351b-44b2-9f70-35cdea92abd0" providerId="ADAL" clId="{1977A4C9-21C9-45BC-ABA8-2D057B06067B}" dt="2022-01-13T18:39:04.964" v="3562" actId="26606"/>
          <ac:spMkLst>
            <pc:docMk/>
            <pc:sldMk cId="1870739512" sldId="289"/>
            <ac:spMk id="14" creationId="{599C8C75-BFDF-44E7-A028-EEB5EDD58817}"/>
          </ac:spMkLst>
        </pc:spChg>
        <pc:picChg chg="add mod">
          <ac:chgData name="Cherie Goff" userId="2dcb22ca-351b-44b2-9f70-35cdea92abd0" providerId="ADAL" clId="{1977A4C9-21C9-45BC-ABA8-2D057B06067B}" dt="2022-01-13T18:39:04.964" v="3562" actId="26606"/>
          <ac:picMkLst>
            <pc:docMk/>
            <pc:sldMk cId="1870739512" sldId="289"/>
            <ac:picMk id="4" creationId="{CDBDB173-B560-4432-8FE4-4676A2C2F9B2}"/>
          </ac:picMkLst>
        </pc:picChg>
        <pc:picChg chg="add mod">
          <ac:chgData name="Cherie Goff" userId="2dcb22ca-351b-44b2-9f70-35cdea92abd0" providerId="ADAL" clId="{1977A4C9-21C9-45BC-ABA8-2D057B06067B}" dt="2022-01-13T18:39:04.964" v="3562" actId="26606"/>
          <ac:picMkLst>
            <pc:docMk/>
            <pc:sldMk cId="1870739512" sldId="289"/>
            <ac:picMk id="5" creationId="{29CF796F-476C-4CC3-95F5-8ED527667410}"/>
          </ac:picMkLst>
        </pc:picChg>
        <pc:picChg chg="add mod ord">
          <ac:chgData name="Cherie Goff" userId="2dcb22ca-351b-44b2-9f70-35cdea92abd0" providerId="ADAL" clId="{1977A4C9-21C9-45BC-ABA8-2D057B06067B}" dt="2022-01-13T18:39:04.964" v="3562" actId="26606"/>
          <ac:picMkLst>
            <pc:docMk/>
            <pc:sldMk cId="1870739512" sldId="289"/>
            <ac:picMk id="6" creationId="{9322F3E0-F775-4E06-B217-0CD7B9A79BBC}"/>
          </ac:picMkLst>
        </pc:picChg>
        <pc:picChg chg="add mod">
          <ac:chgData name="Cherie Goff" userId="2dcb22ca-351b-44b2-9f70-35cdea92abd0" providerId="ADAL" clId="{1977A4C9-21C9-45BC-ABA8-2D057B06067B}" dt="2022-01-13T18:39:04.964" v="3562" actId="26606"/>
          <ac:picMkLst>
            <pc:docMk/>
            <pc:sldMk cId="1870739512" sldId="289"/>
            <ac:picMk id="7" creationId="{F81CAE62-A009-4154-98F3-622BCA922DC8}"/>
          </ac:picMkLst>
        </pc:picChg>
      </pc:sldChg>
      <pc:sldChg chg="modSp new mod modTransition setBg modAnim modNotesTx">
        <pc:chgData name="Cherie Goff" userId="2dcb22ca-351b-44b2-9f70-35cdea92abd0" providerId="ADAL" clId="{1977A4C9-21C9-45BC-ABA8-2D057B06067B}" dt="2022-01-13T18:45:41.158" v="3574" actId="20577"/>
        <pc:sldMkLst>
          <pc:docMk/>
          <pc:sldMk cId="525123570" sldId="290"/>
        </pc:sldMkLst>
        <pc:spChg chg="mod">
          <ac:chgData name="Cherie Goff" userId="2dcb22ca-351b-44b2-9f70-35cdea92abd0" providerId="ADAL" clId="{1977A4C9-21C9-45BC-ABA8-2D057B06067B}" dt="2022-01-13T18:25:13.380" v="3547" actId="1076"/>
          <ac:spMkLst>
            <pc:docMk/>
            <pc:sldMk cId="525123570" sldId="290"/>
            <ac:spMk id="2" creationId="{0FC2AF3A-BB13-4539-8790-B1DFB538CEEE}"/>
          </ac:spMkLst>
        </pc:spChg>
        <pc:spChg chg="mod">
          <ac:chgData name="Cherie Goff" userId="2dcb22ca-351b-44b2-9f70-35cdea92abd0" providerId="ADAL" clId="{1977A4C9-21C9-45BC-ABA8-2D057B06067B}" dt="2022-01-13T18:42:01.370" v="3571" actId="14100"/>
          <ac:spMkLst>
            <pc:docMk/>
            <pc:sldMk cId="525123570" sldId="290"/>
            <ac:spMk id="3" creationId="{FA92150E-53D3-4CAF-9989-3F00636A41A9}"/>
          </ac:spMkLst>
        </pc:spChg>
      </pc:sldChg>
      <pc:sldChg chg="addSp delSp modSp new mod modTransition setBg modAnim modNotesTx">
        <pc:chgData name="Cherie Goff" userId="2dcb22ca-351b-44b2-9f70-35cdea92abd0" providerId="ADAL" clId="{1977A4C9-21C9-45BC-ABA8-2D057B06067B}" dt="2022-01-13T18:55:13.615" v="3640" actId="20577"/>
        <pc:sldMkLst>
          <pc:docMk/>
          <pc:sldMk cId="2528455135" sldId="291"/>
        </pc:sldMkLst>
        <pc:spChg chg="mod">
          <ac:chgData name="Cherie Goff" userId="2dcb22ca-351b-44b2-9f70-35cdea92abd0" providerId="ADAL" clId="{1977A4C9-21C9-45BC-ABA8-2D057B06067B}" dt="2022-01-13T18:54:53.153" v="3636"/>
          <ac:spMkLst>
            <pc:docMk/>
            <pc:sldMk cId="2528455135" sldId="291"/>
            <ac:spMk id="2" creationId="{56CE8F67-7CFC-47C0-BCC1-42A805DEC8AE}"/>
          </ac:spMkLst>
        </pc:spChg>
        <pc:spChg chg="del">
          <ac:chgData name="Cherie Goff" userId="2dcb22ca-351b-44b2-9f70-35cdea92abd0" providerId="ADAL" clId="{1977A4C9-21C9-45BC-ABA8-2D057B06067B}" dt="2022-01-10T20:34:37.400" v="2279"/>
          <ac:spMkLst>
            <pc:docMk/>
            <pc:sldMk cId="2528455135" sldId="291"/>
            <ac:spMk id="3" creationId="{ED528285-90BE-4A94-BD2F-272B26B942AE}"/>
          </ac:spMkLst>
        </pc:spChg>
        <pc:spChg chg="add del mod">
          <ac:chgData name="Cherie Goff" userId="2dcb22ca-351b-44b2-9f70-35cdea92abd0" providerId="ADAL" clId="{1977A4C9-21C9-45BC-ABA8-2D057B06067B}" dt="2022-01-10T20:34:31.595" v="2278"/>
          <ac:spMkLst>
            <pc:docMk/>
            <pc:sldMk cId="2528455135" sldId="291"/>
            <ac:spMk id="4" creationId="{1F8A1C28-419F-4FF5-993B-8F5A16511E27}"/>
          </ac:spMkLst>
        </pc:spChg>
        <pc:spChg chg="add del mod">
          <ac:chgData name="Cherie Goff" userId="2dcb22ca-351b-44b2-9f70-35cdea92abd0" providerId="ADAL" clId="{1977A4C9-21C9-45BC-ABA8-2D057B06067B}" dt="2022-01-10T20:34:31.595" v="2278"/>
          <ac:spMkLst>
            <pc:docMk/>
            <pc:sldMk cId="2528455135" sldId="291"/>
            <ac:spMk id="5" creationId="{3B5D25C7-34A6-4931-B228-D2379F485978}"/>
          </ac:spMkLst>
        </pc:spChg>
        <pc:spChg chg="add del mod">
          <ac:chgData name="Cherie Goff" userId="2dcb22ca-351b-44b2-9f70-35cdea92abd0" providerId="ADAL" clId="{1977A4C9-21C9-45BC-ABA8-2D057B06067B}" dt="2022-01-10T20:34:31.595" v="2278"/>
          <ac:spMkLst>
            <pc:docMk/>
            <pc:sldMk cId="2528455135" sldId="291"/>
            <ac:spMk id="6" creationId="{548B3A32-3D1F-47EE-9BBC-EB235DD3106D}"/>
          </ac:spMkLst>
        </pc:spChg>
        <pc:spChg chg="add del mod">
          <ac:chgData name="Cherie Goff" userId="2dcb22ca-351b-44b2-9f70-35cdea92abd0" providerId="ADAL" clId="{1977A4C9-21C9-45BC-ABA8-2D057B06067B}" dt="2022-01-10T20:34:31.595" v="2278"/>
          <ac:spMkLst>
            <pc:docMk/>
            <pc:sldMk cId="2528455135" sldId="291"/>
            <ac:spMk id="7" creationId="{C8217EDA-0183-41F8-BCDA-5759AD38BE2E}"/>
          </ac:spMkLst>
        </pc:spChg>
        <pc:spChg chg="add del mod">
          <ac:chgData name="Cherie Goff" userId="2dcb22ca-351b-44b2-9f70-35cdea92abd0" providerId="ADAL" clId="{1977A4C9-21C9-45BC-ABA8-2D057B06067B}" dt="2022-01-10T20:34:31.595" v="2278"/>
          <ac:spMkLst>
            <pc:docMk/>
            <pc:sldMk cId="2528455135" sldId="291"/>
            <ac:spMk id="8" creationId="{27698F29-59BE-4AB1-8861-3A14A2ADA106}"/>
          </ac:spMkLst>
        </pc:spChg>
        <pc:spChg chg="add del mod">
          <ac:chgData name="Cherie Goff" userId="2dcb22ca-351b-44b2-9f70-35cdea92abd0" providerId="ADAL" clId="{1977A4C9-21C9-45BC-ABA8-2D057B06067B}" dt="2022-01-10T20:34:31.595" v="2278"/>
          <ac:spMkLst>
            <pc:docMk/>
            <pc:sldMk cId="2528455135" sldId="291"/>
            <ac:spMk id="9" creationId="{66F37AB9-A292-4689-9ED6-D6CB2006E9C0}"/>
          </ac:spMkLst>
        </pc:spChg>
        <pc:spChg chg="add del mod">
          <ac:chgData name="Cherie Goff" userId="2dcb22ca-351b-44b2-9f70-35cdea92abd0" providerId="ADAL" clId="{1977A4C9-21C9-45BC-ABA8-2D057B06067B}" dt="2022-01-10T20:34:31.595" v="2278"/>
          <ac:spMkLst>
            <pc:docMk/>
            <pc:sldMk cId="2528455135" sldId="291"/>
            <ac:spMk id="10" creationId="{C121A54E-2B2E-4207-AA61-A2FA6AD5EF42}"/>
          </ac:spMkLst>
        </pc:spChg>
        <pc:spChg chg="add del mod">
          <ac:chgData name="Cherie Goff" userId="2dcb22ca-351b-44b2-9f70-35cdea92abd0" providerId="ADAL" clId="{1977A4C9-21C9-45BC-ABA8-2D057B06067B}" dt="2022-01-10T20:34:31.595" v="2278"/>
          <ac:spMkLst>
            <pc:docMk/>
            <pc:sldMk cId="2528455135" sldId="291"/>
            <ac:spMk id="11" creationId="{CF084739-E3B4-4B2D-A8A9-D38C86D5AC17}"/>
          </ac:spMkLst>
        </pc:spChg>
        <pc:spChg chg="add del mod">
          <ac:chgData name="Cherie Goff" userId="2dcb22ca-351b-44b2-9f70-35cdea92abd0" providerId="ADAL" clId="{1977A4C9-21C9-45BC-ABA8-2D057B06067B}" dt="2022-01-10T20:34:31.595" v="2278"/>
          <ac:spMkLst>
            <pc:docMk/>
            <pc:sldMk cId="2528455135" sldId="291"/>
            <ac:spMk id="12" creationId="{EDEFE098-DA32-4A6E-A7A1-D4CC47B8E97C}"/>
          </ac:spMkLst>
        </pc:spChg>
        <pc:spChg chg="add del mod">
          <ac:chgData name="Cherie Goff" userId="2dcb22ca-351b-44b2-9f70-35cdea92abd0" providerId="ADAL" clId="{1977A4C9-21C9-45BC-ABA8-2D057B06067B}" dt="2022-01-10T20:34:31.595" v="2278"/>
          <ac:spMkLst>
            <pc:docMk/>
            <pc:sldMk cId="2528455135" sldId="291"/>
            <ac:spMk id="13" creationId="{6A20FE74-0700-4062-8D86-BC495CC0501F}"/>
          </ac:spMkLst>
        </pc:spChg>
        <pc:spChg chg="add del mod">
          <ac:chgData name="Cherie Goff" userId="2dcb22ca-351b-44b2-9f70-35cdea92abd0" providerId="ADAL" clId="{1977A4C9-21C9-45BC-ABA8-2D057B06067B}" dt="2022-01-10T20:34:31.595" v="2278"/>
          <ac:spMkLst>
            <pc:docMk/>
            <pc:sldMk cId="2528455135" sldId="291"/>
            <ac:spMk id="14" creationId="{F5AAD12C-9A17-4197-8043-623AEAD9427A}"/>
          </ac:spMkLst>
        </pc:spChg>
        <pc:spChg chg="add del mod">
          <ac:chgData name="Cherie Goff" userId="2dcb22ca-351b-44b2-9f70-35cdea92abd0" providerId="ADAL" clId="{1977A4C9-21C9-45BC-ABA8-2D057B06067B}" dt="2022-01-10T20:34:31.595" v="2278"/>
          <ac:spMkLst>
            <pc:docMk/>
            <pc:sldMk cId="2528455135" sldId="291"/>
            <ac:spMk id="15" creationId="{4719F06B-D39B-4082-AB37-63EAD3C7B322}"/>
          </ac:spMkLst>
        </pc:spChg>
        <pc:spChg chg="add del mod">
          <ac:chgData name="Cherie Goff" userId="2dcb22ca-351b-44b2-9f70-35cdea92abd0" providerId="ADAL" clId="{1977A4C9-21C9-45BC-ABA8-2D057B06067B}" dt="2022-01-10T20:35:54.496" v="2282" actId="478"/>
          <ac:spMkLst>
            <pc:docMk/>
            <pc:sldMk cId="2528455135" sldId="291"/>
            <ac:spMk id="18" creationId="{3F5DC0EF-F3E4-404F-8E36-B2BF736AC7FB}"/>
          </ac:spMkLst>
        </pc:spChg>
        <pc:spChg chg="add mod">
          <ac:chgData name="Cherie Goff" userId="2dcb22ca-351b-44b2-9f70-35cdea92abd0" providerId="ADAL" clId="{1977A4C9-21C9-45BC-ABA8-2D057B06067B}" dt="2022-01-10T20:39:54.982" v="2329" actId="1076"/>
          <ac:spMkLst>
            <pc:docMk/>
            <pc:sldMk cId="2528455135" sldId="291"/>
            <ac:spMk id="19" creationId="{739223E2-F572-4714-90A4-D00B3600E796}"/>
          </ac:spMkLst>
        </pc:spChg>
        <pc:spChg chg="add del mod">
          <ac:chgData name="Cherie Goff" userId="2dcb22ca-351b-44b2-9f70-35cdea92abd0" providerId="ADAL" clId="{1977A4C9-21C9-45BC-ABA8-2D057B06067B}" dt="2022-01-10T20:36:41.772" v="2291"/>
          <ac:spMkLst>
            <pc:docMk/>
            <pc:sldMk cId="2528455135" sldId="291"/>
            <ac:spMk id="20" creationId="{66F2194A-DF33-40D5-B9EB-A5ED9682CDCE}"/>
          </ac:spMkLst>
        </pc:spChg>
        <pc:spChg chg="add del mod">
          <ac:chgData name="Cherie Goff" userId="2dcb22ca-351b-44b2-9f70-35cdea92abd0" providerId="ADAL" clId="{1977A4C9-21C9-45BC-ABA8-2D057B06067B}" dt="2022-01-10T20:36:41.772" v="2291"/>
          <ac:spMkLst>
            <pc:docMk/>
            <pc:sldMk cId="2528455135" sldId="291"/>
            <ac:spMk id="21" creationId="{2FB8D9BE-48B6-4DBE-90AF-89201B4EBA01}"/>
          </ac:spMkLst>
        </pc:spChg>
        <pc:spChg chg="add del mod">
          <ac:chgData name="Cherie Goff" userId="2dcb22ca-351b-44b2-9f70-35cdea92abd0" providerId="ADAL" clId="{1977A4C9-21C9-45BC-ABA8-2D057B06067B}" dt="2022-01-10T20:36:41.772" v="2291"/>
          <ac:spMkLst>
            <pc:docMk/>
            <pc:sldMk cId="2528455135" sldId="291"/>
            <ac:spMk id="22" creationId="{F432D3B6-1245-4B12-B3E7-B72DEE38EAD2}"/>
          </ac:spMkLst>
        </pc:spChg>
        <pc:spChg chg="add del mod">
          <ac:chgData name="Cherie Goff" userId="2dcb22ca-351b-44b2-9f70-35cdea92abd0" providerId="ADAL" clId="{1977A4C9-21C9-45BC-ABA8-2D057B06067B}" dt="2022-01-10T20:36:41.772" v="2291"/>
          <ac:spMkLst>
            <pc:docMk/>
            <pc:sldMk cId="2528455135" sldId="291"/>
            <ac:spMk id="23" creationId="{8E00FD37-AD1C-4085-BBF1-6BDBB4904145}"/>
          </ac:spMkLst>
        </pc:spChg>
        <pc:spChg chg="add del mod">
          <ac:chgData name="Cherie Goff" userId="2dcb22ca-351b-44b2-9f70-35cdea92abd0" providerId="ADAL" clId="{1977A4C9-21C9-45BC-ABA8-2D057B06067B}" dt="2022-01-10T20:36:41.772" v="2291"/>
          <ac:spMkLst>
            <pc:docMk/>
            <pc:sldMk cId="2528455135" sldId="291"/>
            <ac:spMk id="24" creationId="{D59CAE54-916E-4C70-A6DE-9E4B208EF053}"/>
          </ac:spMkLst>
        </pc:spChg>
        <pc:spChg chg="add del mod">
          <ac:chgData name="Cherie Goff" userId="2dcb22ca-351b-44b2-9f70-35cdea92abd0" providerId="ADAL" clId="{1977A4C9-21C9-45BC-ABA8-2D057B06067B}" dt="2022-01-10T20:36:41.772" v="2291"/>
          <ac:spMkLst>
            <pc:docMk/>
            <pc:sldMk cId="2528455135" sldId="291"/>
            <ac:spMk id="25" creationId="{EAC510CC-EFBA-4B88-B680-2A12DB0D3989}"/>
          </ac:spMkLst>
        </pc:spChg>
        <pc:spChg chg="add del mod">
          <ac:chgData name="Cherie Goff" userId="2dcb22ca-351b-44b2-9f70-35cdea92abd0" providerId="ADAL" clId="{1977A4C9-21C9-45BC-ABA8-2D057B06067B}" dt="2022-01-10T20:36:41.772" v="2291"/>
          <ac:spMkLst>
            <pc:docMk/>
            <pc:sldMk cId="2528455135" sldId="291"/>
            <ac:spMk id="26" creationId="{C6FB8B1E-5FDE-4642-87A0-51A4DDCC9E74}"/>
          </ac:spMkLst>
        </pc:spChg>
        <pc:spChg chg="add del mod">
          <ac:chgData name="Cherie Goff" userId="2dcb22ca-351b-44b2-9f70-35cdea92abd0" providerId="ADAL" clId="{1977A4C9-21C9-45BC-ABA8-2D057B06067B}" dt="2022-01-10T20:36:41.772" v="2291"/>
          <ac:spMkLst>
            <pc:docMk/>
            <pc:sldMk cId="2528455135" sldId="291"/>
            <ac:spMk id="27" creationId="{782504D0-457E-4885-A056-A6FB59F8A997}"/>
          </ac:spMkLst>
        </pc:spChg>
        <pc:spChg chg="add del mod">
          <ac:chgData name="Cherie Goff" userId="2dcb22ca-351b-44b2-9f70-35cdea92abd0" providerId="ADAL" clId="{1977A4C9-21C9-45BC-ABA8-2D057B06067B}" dt="2022-01-10T20:36:41.772" v="2291"/>
          <ac:spMkLst>
            <pc:docMk/>
            <pc:sldMk cId="2528455135" sldId="291"/>
            <ac:spMk id="28" creationId="{078CF32B-FA43-4A4D-A5FC-EB874D20F15D}"/>
          </ac:spMkLst>
        </pc:spChg>
        <pc:spChg chg="add del mod">
          <ac:chgData name="Cherie Goff" userId="2dcb22ca-351b-44b2-9f70-35cdea92abd0" providerId="ADAL" clId="{1977A4C9-21C9-45BC-ABA8-2D057B06067B}" dt="2022-01-10T20:36:41.772" v="2291"/>
          <ac:spMkLst>
            <pc:docMk/>
            <pc:sldMk cId="2528455135" sldId="291"/>
            <ac:spMk id="29" creationId="{81BDB889-FD08-4BB4-95FC-251C9485DD00}"/>
          </ac:spMkLst>
        </pc:spChg>
        <pc:spChg chg="add del mod">
          <ac:chgData name="Cherie Goff" userId="2dcb22ca-351b-44b2-9f70-35cdea92abd0" providerId="ADAL" clId="{1977A4C9-21C9-45BC-ABA8-2D057B06067B}" dt="2022-01-10T20:36:41.772" v="2291"/>
          <ac:spMkLst>
            <pc:docMk/>
            <pc:sldMk cId="2528455135" sldId="291"/>
            <ac:spMk id="30" creationId="{AD23D80E-81F7-4528-9145-7AC5A1D4BD39}"/>
          </ac:spMkLst>
        </pc:spChg>
        <pc:spChg chg="add del mod">
          <ac:chgData name="Cherie Goff" userId="2dcb22ca-351b-44b2-9f70-35cdea92abd0" providerId="ADAL" clId="{1977A4C9-21C9-45BC-ABA8-2D057B06067B}" dt="2022-01-10T20:36:41.772" v="2291"/>
          <ac:spMkLst>
            <pc:docMk/>
            <pc:sldMk cId="2528455135" sldId="291"/>
            <ac:spMk id="31" creationId="{88C2A728-D94E-4391-90A4-A5286F9AD0E9}"/>
          </ac:spMkLst>
        </pc:spChg>
        <pc:spChg chg="add mod">
          <ac:chgData name="Cherie Goff" userId="2dcb22ca-351b-44b2-9f70-35cdea92abd0" providerId="ADAL" clId="{1977A4C9-21C9-45BC-ABA8-2D057B06067B}" dt="2022-01-10T20:37:32.038" v="2298" actId="14100"/>
          <ac:spMkLst>
            <pc:docMk/>
            <pc:sldMk cId="2528455135" sldId="291"/>
            <ac:spMk id="32" creationId="{914AA408-4FFD-478F-A98A-B2A58262494A}"/>
          </ac:spMkLst>
        </pc:spChg>
        <pc:spChg chg="add mod">
          <ac:chgData name="Cherie Goff" userId="2dcb22ca-351b-44b2-9f70-35cdea92abd0" providerId="ADAL" clId="{1977A4C9-21C9-45BC-ABA8-2D057B06067B}" dt="2022-01-10T20:37:32.038" v="2298" actId="14100"/>
          <ac:spMkLst>
            <pc:docMk/>
            <pc:sldMk cId="2528455135" sldId="291"/>
            <ac:spMk id="33" creationId="{A0D1B2BC-0632-4686-B7CB-2B1225336C6D}"/>
          </ac:spMkLst>
        </pc:spChg>
        <pc:spChg chg="add mod">
          <ac:chgData name="Cherie Goff" userId="2dcb22ca-351b-44b2-9f70-35cdea92abd0" providerId="ADAL" clId="{1977A4C9-21C9-45BC-ABA8-2D057B06067B}" dt="2022-01-10T20:37:32.038" v="2298" actId="14100"/>
          <ac:spMkLst>
            <pc:docMk/>
            <pc:sldMk cId="2528455135" sldId="291"/>
            <ac:spMk id="34" creationId="{9484534F-45B7-4C90-973F-22F98162A375}"/>
          </ac:spMkLst>
        </pc:spChg>
        <pc:spChg chg="add mod">
          <ac:chgData name="Cherie Goff" userId="2dcb22ca-351b-44b2-9f70-35cdea92abd0" providerId="ADAL" clId="{1977A4C9-21C9-45BC-ABA8-2D057B06067B}" dt="2022-01-10T20:37:32.038" v="2298" actId="14100"/>
          <ac:spMkLst>
            <pc:docMk/>
            <pc:sldMk cId="2528455135" sldId="291"/>
            <ac:spMk id="35" creationId="{E87592E5-B567-470B-A14D-FBDFC156E6A5}"/>
          </ac:spMkLst>
        </pc:spChg>
        <pc:spChg chg="add mod">
          <ac:chgData name="Cherie Goff" userId="2dcb22ca-351b-44b2-9f70-35cdea92abd0" providerId="ADAL" clId="{1977A4C9-21C9-45BC-ABA8-2D057B06067B}" dt="2022-01-10T20:37:32.038" v="2298" actId="14100"/>
          <ac:spMkLst>
            <pc:docMk/>
            <pc:sldMk cId="2528455135" sldId="291"/>
            <ac:spMk id="36" creationId="{42D07DA8-E829-47F7-84EB-06FE7E2E18F2}"/>
          </ac:spMkLst>
        </pc:spChg>
        <pc:spChg chg="add mod">
          <ac:chgData name="Cherie Goff" userId="2dcb22ca-351b-44b2-9f70-35cdea92abd0" providerId="ADAL" clId="{1977A4C9-21C9-45BC-ABA8-2D057B06067B}" dt="2022-01-10T20:37:32.038" v="2298" actId="14100"/>
          <ac:spMkLst>
            <pc:docMk/>
            <pc:sldMk cId="2528455135" sldId="291"/>
            <ac:spMk id="37" creationId="{7A8C7925-5A11-4AA6-BE5A-010D751EFF72}"/>
          </ac:spMkLst>
        </pc:spChg>
        <pc:spChg chg="add mod">
          <ac:chgData name="Cherie Goff" userId="2dcb22ca-351b-44b2-9f70-35cdea92abd0" providerId="ADAL" clId="{1977A4C9-21C9-45BC-ABA8-2D057B06067B}" dt="2022-01-10T20:37:32.038" v="2298" actId="14100"/>
          <ac:spMkLst>
            <pc:docMk/>
            <pc:sldMk cId="2528455135" sldId="291"/>
            <ac:spMk id="38" creationId="{DCCB0C52-68B7-4A9F-9F70-EA0AC2CE1F6F}"/>
          </ac:spMkLst>
        </pc:spChg>
        <pc:spChg chg="add mod">
          <ac:chgData name="Cherie Goff" userId="2dcb22ca-351b-44b2-9f70-35cdea92abd0" providerId="ADAL" clId="{1977A4C9-21C9-45BC-ABA8-2D057B06067B}" dt="2022-01-10T20:37:32.038" v="2298" actId="14100"/>
          <ac:spMkLst>
            <pc:docMk/>
            <pc:sldMk cId="2528455135" sldId="291"/>
            <ac:spMk id="39" creationId="{CE7A4661-F0D9-4EF0-B8AD-4626DFA93224}"/>
          </ac:spMkLst>
        </pc:spChg>
        <pc:spChg chg="add mod">
          <ac:chgData name="Cherie Goff" userId="2dcb22ca-351b-44b2-9f70-35cdea92abd0" providerId="ADAL" clId="{1977A4C9-21C9-45BC-ABA8-2D057B06067B}" dt="2022-01-10T20:37:27.163" v="2296" actId="1076"/>
          <ac:spMkLst>
            <pc:docMk/>
            <pc:sldMk cId="2528455135" sldId="291"/>
            <ac:spMk id="40" creationId="{AD9B36B4-1714-4FD8-A853-9B3C43160779}"/>
          </ac:spMkLst>
        </pc:spChg>
        <pc:spChg chg="add mod">
          <ac:chgData name="Cherie Goff" userId="2dcb22ca-351b-44b2-9f70-35cdea92abd0" providerId="ADAL" clId="{1977A4C9-21C9-45BC-ABA8-2D057B06067B}" dt="2022-01-10T20:37:32.038" v="2298" actId="14100"/>
          <ac:spMkLst>
            <pc:docMk/>
            <pc:sldMk cId="2528455135" sldId="291"/>
            <ac:spMk id="41" creationId="{B22F48A2-EBC9-4B9F-A38E-DF39436ED27A}"/>
          </ac:spMkLst>
        </pc:spChg>
        <pc:spChg chg="add mod">
          <ac:chgData name="Cherie Goff" userId="2dcb22ca-351b-44b2-9f70-35cdea92abd0" providerId="ADAL" clId="{1977A4C9-21C9-45BC-ABA8-2D057B06067B}" dt="2022-01-13T18:55:13.615" v="3640" actId="20577"/>
          <ac:spMkLst>
            <pc:docMk/>
            <pc:sldMk cId="2528455135" sldId="291"/>
            <ac:spMk id="42" creationId="{03D51464-3635-4747-B520-F95BD39A5449}"/>
          </ac:spMkLst>
        </pc:spChg>
        <pc:spChg chg="add mod">
          <ac:chgData name="Cherie Goff" userId="2dcb22ca-351b-44b2-9f70-35cdea92abd0" providerId="ADAL" clId="{1977A4C9-21C9-45BC-ABA8-2D057B06067B}" dt="2022-01-10T20:37:32.038" v="2298" actId="14100"/>
          <ac:spMkLst>
            <pc:docMk/>
            <pc:sldMk cId="2528455135" sldId="291"/>
            <ac:spMk id="43" creationId="{1ECCD667-EC19-4773-B36B-7D0880DC1F63}"/>
          </ac:spMkLst>
        </pc:spChg>
        <pc:picChg chg="add del mod">
          <ac:chgData name="Cherie Goff" userId="2dcb22ca-351b-44b2-9f70-35cdea92abd0" providerId="ADAL" clId="{1977A4C9-21C9-45BC-ABA8-2D057B06067B}" dt="2022-01-10T20:34:43.536" v="2280" actId="478"/>
          <ac:picMkLst>
            <pc:docMk/>
            <pc:sldMk cId="2528455135" sldId="291"/>
            <ac:picMk id="16" creationId="{2CE1CEFB-5428-4A42-9DE3-8F7BCF36D277}"/>
          </ac:picMkLst>
        </pc:picChg>
      </pc:sldChg>
      <pc:sldChg chg="addSp delSp modSp new mod modTransition setBg modNotesTx">
        <pc:chgData name="Cherie Goff" userId="2dcb22ca-351b-44b2-9f70-35cdea92abd0" providerId="ADAL" clId="{1977A4C9-21C9-45BC-ABA8-2D057B06067B}" dt="2022-01-13T18:53:23.393" v="3635" actId="1076"/>
        <pc:sldMkLst>
          <pc:docMk/>
          <pc:sldMk cId="1912397589" sldId="292"/>
        </pc:sldMkLst>
        <pc:spChg chg="mod">
          <ac:chgData name="Cherie Goff" userId="2dcb22ca-351b-44b2-9f70-35cdea92abd0" providerId="ADAL" clId="{1977A4C9-21C9-45BC-ABA8-2D057B06067B}" dt="2022-01-13T18:53:23.393" v="3635" actId="1076"/>
          <ac:spMkLst>
            <pc:docMk/>
            <pc:sldMk cId="1912397589" sldId="292"/>
            <ac:spMk id="2" creationId="{F7A46707-097C-40F8-9407-BC96B5DE9871}"/>
          </ac:spMkLst>
        </pc:spChg>
        <pc:spChg chg="del mod">
          <ac:chgData name="Cherie Goff" userId="2dcb22ca-351b-44b2-9f70-35cdea92abd0" providerId="ADAL" clId="{1977A4C9-21C9-45BC-ABA8-2D057B06067B}" dt="2022-01-13T18:51:43.390" v="3578" actId="478"/>
          <ac:spMkLst>
            <pc:docMk/>
            <pc:sldMk cId="1912397589" sldId="292"/>
            <ac:spMk id="3" creationId="{54311FB2-4137-411D-996B-2A91E1B21C7A}"/>
          </ac:spMkLst>
        </pc:spChg>
        <pc:spChg chg="add del mod">
          <ac:chgData name="Cherie Goff" userId="2dcb22ca-351b-44b2-9f70-35cdea92abd0" providerId="ADAL" clId="{1977A4C9-21C9-45BC-ABA8-2D057B06067B}" dt="2022-01-13T18:51:47.344" v="3579" actId="478"/>
          <ac:spMkLst>
            <pc:docMk/>
            <pc:sldMk cId="1912397589" sldId="292"/>
            <ac:spMk id="5" creationId="{556776D5-3FA8-48AA-B04E-EECC0544C1A2}"/>
          </ac:spMkLst>
        </pc:spChg>
      </pc:sldChg>
      <pc:sldChg chg="modSp new del mod">
        <pc:chgData name="Cherie Goff" userId="2dcb22ca-351b-44b2-9f70-35cdea92abd0" providerId="ADAL" clId="{1977A4C9-21C9-45BC-ABA8-2D057B06067B}" dt="2022-01-10T20:45:58.491" v="2484" actId="47"/>
        <pc:sldMkLst>
          <pc:docMk/>
          <pc:sldMk cId="2179627860" sldId="293"/>
        </pc:sldMkLst>
        <pc:spChg chg="mod">
          <ac:chgData name="Cherie Goff" userId="2dcb22ca-351b-44b2-9f70-35cdea92abd0" providerId="ADAL" clId="{1977A4C9-21C9-45BC-ABA8-2D057B06067B}" dt="2022-01-10T20:45:53.767" v="2483" actId="20577"/>
          <ac:spMkLst>
            <pc:docMk/>
            <pc:sldMk cId="2179627860" sldId="293"/>
            <ac:spMk id="2" creationId="{00CC29E4-EBD9-4BFE-BD9C-DEE04AC6504F}"/>
          </ac:spMkLst>
        </pc:spChg>
      </pc:sldChg>
      <pc:sldChg chg="addSp delSp modSp new mod modTransition setBg delAnim modAnim modNotesTx">
        <pc:chgData name="Cherie Goff" userId="2dcb22ca-351b-44b2-9f70-35cdea92abd0" providerId="ADAL" clId="{1977A4C9-21C9-45BC-ABA8-2D057B06067B}" dt="2022-01-13T18:16:26.432" v="3502"/>
        <pc:sldMkLst>
          <pc:docMk/>
          <pc:sldMk cId="3097681971" sldId="293"/>
        </pc:sldMkLst>
        <pc:spChg chg="mod">
          <ac:chgData name="Cherie Goff" userId="2dcb22ca-351b-44b2-9f70-35cdea92abd0" providerId="ADAL" clId="{1977A4C9-21C9-45BC-ABA8-2D057B06067B}" dt="2022-01-13T17:24:50.224" v="3096" actId="1076"/>
          <ac:spMkLst>
            <pc:docMk/>
            <pc:sldMk cId="3097681971" sldId="293"/>
            <ac:spMk id="2" creationId="{05ECE462-7155-46F3-9466-DBD3243B1BA1}"/>
          </ac:spMkLst>
        </pc:spChg>
        <pc:spChg chg="del">
          <ac:chgData name="Cherie Goff" userId="2dcb22ca-351b-44b2-9f70-35cdea92abd0" providerId="ADAL" clId="{1977A4C9-21C9-45BC-ABA8-2D057B06067B}" dt="2022-01-10T21:02:13.568" v="2637" actId="22"/>
          <ac:spMkLst>
            <pc:docMk/>
            <pc:sldMk cId="3097681971" sldId="293"/>
            <ac:spMk id="3" creationId="{6B3B0542-7095-472A-95D5-AA840AFF0976}"/>
          </ac:spMkLst>
        </pc:spChg>
        <pc:spChg chg="add del mod">
          <ac:chgData name="Cherie Goff" userId="2dcb22ca-351b-44b2-9f70-35cdea92abd0" providerId="ADAL" clId="{1977A4C9-21C9-45BC-ABA8-2D057B06067B}" dt="2022-01-13T18:11:14.663" v="3281" actId="478"/>
          <ac:spMkLst>
            <pc:docMk/>
            <pc:sldMk cId="3097681971" sldId="293"/>
            <ac:spMk id="4" creationId="{DDB66322-79CA-41B2-80C8-9D0CBA16FFD7}"/>
          </ac:spMkLst>
        </pc:spChg>
        <pc:spChg chg="add del mod">
          <ac:chgData name="Cherie Goff" userId="2dcb22ca-351b-44b2-9f70-35cdea92abd0" providerId="ADAL" clId="{1977A4C9-21C9-45BC-ABA8-2D057B06067B}" dt="2022-01-10T21:02:46.881" v="2641" actId="478"/>
          <ac:spMkLst>
            <pc:docMk/>
            <pc:sldMk cId="3097681971" sldId="293"/>
            <ac:spMk id="6" creationId="{630469F7-7855-4334-9E68-4BF7A367CDFF}"/>
          </ac:spMkLst>
        </pc:spChg>
        <pc:picChg chg="add del mod ord">
          <ac:chgData name="Cherie Goff" userId="2dcb22ca-351b-44b2-9f70-35cdea92abd0" providerId="ADAL" clId="{1977A4C9-21C9-45BC-ABA8-2D057B06067B}" dt="2022-01-13T18:11:12.390" v="3280" actId="478"/>
          <ac:picMkLst>
            <pc:docMk/>
            <pc:sldMk cId="3097681971" sldId="293"/>
            <ac:picMk id="5" creationId="{2A079C40-2DED-4F99-9171-3FB145B3D6D4}"/>
          </ac:picMkLst>
        </pc:picChg>
      </pc:sldChg>
      <pc:sldChg chg="addSp delSp modSp new mod modTransition setBg delAnim modAnim modNotesTx">
        <pc:chgData name="Cherie Goff" userId="2dcb22ca-351b-44b2-9f70-35cdea92abd0" providerId="ADAL" clId="{1977A4C9-21C9-45BC-ABA8-2D057B06067B}" dt="2022-01-13T18:13:48.498" v="3415"/>
        <pc:sldMkLst>
          <pc:docMk/>
          <pc:sldMk cId="670169280" sldId="294"/>
        </pc:sldMkLst>
        <pc:spChg chg="mod">
          <ac:chgData name="Cherie Goff" userId="2dcb22ca-351b-44b2-9f70-35cdea92abd0" providerId="ADAL" clId="{1977A4C9-21C9-45BC-ABA8-2D057B06067B}" dt="2022-01-13T17:25:10.338" v="3100" actId="1076"/>
          <ac:spMkLst>
            <pc:docMk/>
            <pc:sldMk cId="670169280" sldId="294"/>
            <ac:spMk id="2" creationId="{FB5C7CDA-BD8A-4340-A2D3-C2ECD70ACB56}"/>
          </ac:spMkLst>
        </pc:spChg>
        <pc:spChg chg="del">
          <ac:chgData name="Cherie Goff" userId="2dcb22ca-351b-44b2-9f70-35cdea92abd0" providerId="ADAL" clId="{1977A4C9-21C9-45BC-ABA8-2D057B06067B}" dt="2022-01-10T21:03:49.990" v="2662" actId="22"/>
          <ac:spMkLst>
            <pc:docMk/>
            <pc:sldMk cId="670169280" sldId="294"/>
            <ac:spMk id="3" creationId="{319D299D-E2F8-4CFD-BFA7-D262D2163191}"/>
          </ac:spMkLst>
        </pc:spChg>
        <pc:spChg chg="add del mod">
          <ac:chgData name="Cherie Goff" userId="2dcb22ca-351b-44b2-9f70-35cdea92abd0" providerId="ADAL" clId="{1977A4C9-21C9-45BC-ABA8-2D057B06067B}" dt="2022-01-13T17:16:28.780" v="2994" actId="22"/>
          <ac:spMkLst>
            <pc:docMk/>
            <pc:sldMk cId="670169280" sldId="294"/>
            <ac:spMk id="4" creationId="{03255672-E8F3-4B37-BF10-66FB18BFA10E}"/>
          </ac:spMkLst>
        </pc:spChg>
        <pc:spChg chg="add del mod">
          <ac:chgData name="Cherie Goff" userId="2dcb22ca-351b-44b2-9f70-35cdea92abd0" providerId="ADAL" clId="{1977A4C9-21C9-45BC-ABA8-2D057B06067B}" dt="2022-01-13T18:11:22.874" v="3283" actId="478"/>
          <ac:spMkLst>
            <pc:docMk/>
            <pc:sldMk cId="670169280" sldId="294"/>
            <ac:spMk id="9" creationId="{2BAFA7B9-94E3-4F75-A971-FA24AFF0710F}"/>
          </ac:spMkLst>
        </pc:spChg>
        <pc:picChg chg="add del mod ord">
          <ac:chgData name="Cherie Goff" userId="2dcb22ca-351b-44b2-9f70-35cdea92abd0" providerId="ADAL" clId="{1977A4C9-21C9-45BC-ABA8-2D057B06067B}" dt="2022-01-13T17:16:10.159" v="2993" actId="478"/>
          <ac:picMkLst>
            <pc:docMk/>
            <pc:sldMk cId="670169280" sldId="294"/>
            <ac:picMk id="5" creationId="{DD3EE0B8-73AD-4C0F-AC8C-BC1062149B2B}"/>
          </ac:picMkLst>
        </pc:picChg>
        <pc:picChg chg="add del mod ord">
          <ac:chgData name="Cherie Goff" userId="2dcb22ca-351b-44b2-9f70-35cdea92abd0" providerId="ADAL" clId="{1977A4C9-21C9-45BC-ABA8-2D057B06067B}" dt="2022-01-13T18:11:20.336" v="3282" actId="478"/>
          <ac:picMkLst>
            <pc:docMk/>
            <pc:sldMk cId="670169280" sldId="294"/>
            <ac:picMk id="7" creationId="{76717071-93C8-4778-80EC-82BA194DA92E}"/>
          </ac:picMkLst>
        </pc:picChg>
      </pc:sldChg>
      <pc:sldChg chg="addSp delSp modSp new mod modTransition setBg delAnim modAnim modNotesTx">
        <pc:chgData name="Cherie Goff" userId="2dcb22ca-351b-44b2-9f70-35cdea92abd0" providerId="ADAL" clId="{1977A4C9-21C9-45BC-ABA8-2D057B06067B}" dt="2022-01-13T18:15:25.448" v="3500"/>
        <pc:sldMkLst>
          <pc:docMk/>
          <pc:sldMk cId="3691036325" sldId="295"/>
        </pc:sldMkLst>
        <pc:spChg chg="mod">
          <ac:chgData name="Cherie Goff" userId="2dcb22ca-351b-44b2-9f70-35cdea92abd0" providerId="ADAL" clId="{1977A4C9-21C9-45BC-ABA8-2D057B06067B}" dt="2022-01-13T17:27:57.608" v="3111" actId="14100"/>
          <ac:spMkLst>
            <pc:docMk/>
            <pc:sldMk cId="3691036325" sldId="295"/>
            <ac:spMk id="2" creationId="{E401F0DB-BE58-49D6-B409-FB6442738D38}"/>
          </ac:spMkLst>
        </pc:spChg>
        <pc:spChg chg="del">
          <ac:chgData name="Cherie Goff" userId="2dcb22ca-351b-44b2-9f70-35cdea92abd0" providerId="ADAL" clId="{1977A4C9-21C9-45BC-ABA8-2D057B06067B}" dt="2022-01-10T21:06:32.926" v="2772" actId="22"/>
          <ac:spMkLst>
            <pc:docMk/>
            <pc:sldMk cId="3691036325" sldId="295"/>
            <ac:spMk id="3" creationId="{44446EF6-C529-4A4B-883B-909F6B5FD994}"/>
          </ac:spMkLst>
        </pc:spChg>
        <pc:spChg chg="add del mod">
          <ac:chgData name="Cherie Goff" userId="2dcb22ca-351b-44b2-9f70-35cdea92abd0" providerId="ADAL" clId="{1977A4C9-21C9-45BC-ABA8-2D057B06067B}" dt="2022-01-13T18:14:06.749" v="3417" actId="478"/>
          <ac:spMkLst>
            <pc:docMk/>
            <pc:sldMk cId="3691036325" sldId="295"/>
            <ac:spMk id="4" creationId="{0EE31DCD-25B0-4CB5-8270-BE97EFF44B5B}"/>
          </ac:spMkLst>
        </pc:spChg>
        <pc:picChg chg="add del mod ord">
          <ac:chgData name="Cherie Goff" userId="2dcb22ca-351b-44b2-9f70-35cdea92abd0" providerId="ADAL" clId="{1977A4C9-21C9-45BC-ABA8-2D057B06067B}" dt="2022-01-13T18:13:58.530" v="3416" actId="478"/>
          <ac:picMkLst>
            <pc:docMk/>
            <pc:sldMk cId="3691036325" sldId="295"/>
            <ac:picMk id="5" creationId="{53F0B1CE-ECE7-4914-AE66-F8A9F0E454F8}"/>
          </ac:picMkLst>
        </pc:picChg>
      </pc:sldChg>
      <pc:sldChg chg="addSp delSp modSp new mod modTransition setBg delAnim modAnim modNotesTx">
        <pc:chgData name="Cherie Goff" userId="2dcb22ca-351b-44b2-9f70-35cdea92abd0" providerId="ADAL" clId="{1977A4C9-21C9-45BC-ABA8-2D057B06067B}" dt="2022-01-13T18:19:15.584" v="3509"/>
        <pc:sldMkLst>
          <pc:docMk/>
          <pc:sldMk cId="3457433788" sldId="296"/>
        </pc:sldMkLst>
        <pc:spChg chg="mod">
          <ac:chgData name="Cherie Goff" userId="2dcb22ca-351b-44b2-9f70-35cdea92abd0" providerId="ADAL" clId="{1977A4C9-21C9-45BC-ABA8-2D057B06067B}" dt="2022-01-13T17:33:39.486" v="3115" actId="1076"/>
          <ac:spMkLst>
            <pc:docMk/>
            <pc:sldMk cId="3457433788" sldId="296"/>
            <ac:spMk id="2" creationId="{DA1DA17C-2E1A-4796-B65F-214B6E1C745A}"/>
          </ac:spMkLst>
        </pc:spChg>
        <pc:spChg chg="del">
          <ac:chgData name="Cherie Goff" userId="2dcb22ca-351b-44b2-9f70-35cdea92abd0" providerId="ADAL" clId="{1977A4C9-21C9-45BC-ABA8-2D057B06067B}" dt="2022-01-10T21:16:52.582" v="2880" actId="22"/>
          <ac:spMkLst>
            <pc:docMk/>
            <pc:sldMk cId="3457433788" sldId="296"/>
            <ac:spMk id="3" creationId="{D5AF4B88-5386-4EC8-AC4D-412FBB334E20}"/>
          </ac:spMkLst>
        </pc:spChg>
        <pc:spChg chg="add del mod">
          <ac:chgData name="Cherie Goff" userId="2dcb22ca-351b-44b2-9f70-35cdea92abd0" providerId="ADAL" clId="{1977A4C9-21C9-45BC-ABA8-2D057B06067B}" dt="2022-01-13T18:16:39.843" v="3504" actId="478"/>
          <ac:spMkLst>
            <pc:docMk/>
            <pc:sldMk cId="3457433788" sldId="296"/>
            <ac:spMk id="4" creationId="{21FFAB84-66A9-4C2A-925E-6D52E74DDF01}"/>
          </ac:spMkLst>
        </pc:spChg>
        <pc:spChg chg="add del mod">
          <ac:chgData name="Cherie Goff" userId="2dcb22ca-351b-44b2-9f70-35cdea92abd0" providerId="ADAL" clId="{1977A4C9-21C9-45BC-ABA8-2D057B06067B}" dt="2022-01-10T21:17:23.491" v="2884" actId="22"/>
          <ac:spMkLst>
            <pc:docMk/>
            <pc:sldMk cId="3457433788" sldId="296"/>
            <ac:spMk id="7" creationId="{983300F4-1D00-4BD0-879B-09F01DB4E0B0}"/>
          </ac:spMkLst>
        </pc:spChg>
        <pc:picChg chg="add del mod ord">
          <ac:chgData name="Cherie Goff" userId="2dcb22ca-351b-44b2-9f70-35cdea92abd0" providerId="ADAL" clId="{1977A4C9-21C9-45BC-ABA8-2D057B06067B}" dt="2022-01-10T21:16:58.987" v="2883" actId="478"/>
          <ac:picMkLst>
            <pc:docMk/>
            <pc:sldMk cId="3457433788" sldId="296"/>
            <ac:picMk id="5" creationId="{A371BC23-41AE-4AA5-9F54-11316C6E6C32}"/>
          </ac:picMkLst>
        </pc:picChg>
        <pc:picChg chg="add del mod ord">
          <ac:chgData name="Cherie Goff" userId="2dcb22ca-351b-44b2-9f70-35cdea92abd0" providerId="ADAL" clId="{1977A4C9-21C9-45BC-ABA8-2D057B06067B}" dt="2022-01-13T18:16:35.225" v="3503" actId="478"/>
          <ac:picMkLst>
            <pc:docMk/>
            <pc:sldMk cId="3457433788" sldId="296"/>
            <ac:picMk id="9" creationId="{5F090912-6BCA-4E0B-BAD8-B1CC91A7E6C9}"/>
          </ac:picMkLst>
        </pc:picChg>
      </pc:sldChg>
      <pc:sldChg chg="addSp delSp modSp new mod modTransition setBg delAnim modAnim modNotesTx">
        <pc:chgData name="Cherie Goff" userId="2dcb22ca-351b-44b2-9f70-35cdea92abd0" providerId="ADAL" clId="{1977A4C9-21C9-45BC-ABA8-2D057B06067B}" dt="2022-01-13T18:21:54.449" v="3514"/>
        <pc:sldMkLst>
          <pc:docMk/>
          <pc:sldMk cId="2914548709" sldId="297"/>
        </pc:sldMkLst>
        <pc:spChg chg="mod">
          <ac:chgData name="Cherie Goff" userId="2dcb22ca-351b-44b2-9f70-35cdea92abd0" providerId="ADAL" clId="{1977A4C9-21C9-45BC-ABA8-2D057B06067B}" dt="2022-01-13T17:40:14.998" v="3120" actId="14100"/>
          <ac:spMkLst>
            <pc:docMk/>
            <pc:sldMk cId="2914548709" sldId="297"/>
            <ac:spMk id="2" creationId="{81B4B92A-C112-4A0D-873E-CA4413AC0C95}"/>
          </ac:spMkLst>
        </pc:spChg>
        <pc:spChg chg="del">
          <ac:chgData name="Cherie Goff" userId="2dcb22ca-351b-44b2-9f70-35cdea92abd0" providerId="ADAL" clId="{1977A4C9-21C9-45BC-ABA8-2D057B06067B}" dt="2022-01-10T21:18:45.795" v="2899" actId="22"/>
          <ac:spMkLst>
            <pc:docMk/>
            <pc:sldMk cId="2914548709" sldId="297"/>
            <ac:spMk id="3" creationId="{E8F91A72-EC48-4D01-A0AD-BA6E6FE45C19}"/>
          </ac:spMkLst>
        </pc:spChg>
        <pc:spChg chg="add del mod">
          <ac:chgData name="Cherie Goff" userId="2dcb22ca-351b-44b2-9f70-35cdea92abd0" providerId="ADAL" clId="{1977A4C9-21C9-45BC-ABA8-2D057B06067B}" dt="2022-01-13T18:19:33.800" v="3511" actId="478"/>
          <ac:spMkLst>
            <pc:docMk/>
            <pc:sldMk cId="2914548709" sldId="297"/>
            <ac:spMk id="4" creationId="{9380E2BD-5063-430C-B937-E393F3E1E11A}"/>
          </ac:spMkLst>
        </pc:spChg>
        <pc:picChg chg="add del mod ord">
          <ac:chgData name="Cherie Goff" userId="2dcb22ca-351b-44b2-9f70-35cdea92abd0" providerId="ADAL" clId="{1977A4C9-21C9-45BC-ABA8-2D057B06067B}" dt="2022-01-13T18:19:31.502" v="3510" actId="478"/>
          <ac:picMkLst>
            <pc:docMk/>
            <pc:sldMk cId="2914548709" sldId="297"/>
            <ac:picMk id="5" creationId="{3F89BCE9-DA62-4A33-88BF-601B8293EA0D}"/>
          </ac:picMkLst>
        </pc:picChg>
      </pc:sldChg>
      <pc:sldChg chg="addSp delSp modSp new mod modTransition setBg delAnim modAnim modNotesTx">
        <pc:chgData name="Cherie Goff" userId="2dcb22ca-351b-44b2-9f70-35cdea92abd0" providerId="ADAL" clId="{1977A4C9-21C9-45BC-ABA8-2D057B06067B}" dt="2022-01-13T18:24:22.584" v="3540" actId="1076"/>
        <pc:sldMkLst>
          <pc:docMk/>
          <pc:sldMk cId="2744849998" sldId="298"/>
        </pc:sldMkLst>
        <pc:spChg chg="mod">
          <ac:chgData name="Cherie Goff" userId="2dcb22ca-351b-44b2-9f70-35cdea92abd0" providerId="ADAL" clId="{1977A4C9-21C9-45BC-ABA8-2D057B06067B}" dt="2022-01-13T18:24:22.584" v="3540" actId="1076"/>
          <ac:spMkLst>
            <pc:docMk/>
            <pc:sldMk cId="2744849998" sldId="298"/>
            <ac:spMk id="2" creationId="{AFBFFE5E-1A64-4C6B-990E-281A9DBC6EE0}"/>
          </ac:spMkLst>
        </pc:spChg>
        <pc:spChg chg="del">
          <ac:chgData name="Cherie Goff" userId="2dcb22ca-351b-44b2-9f70-35cdea92abd0" providerId="ADAL" clId="{1977A4C9-21C9-45BC-ABA8-2D057B06067B}" dt="2022-01-10T21:20:30.470" v="2915" actId="22"/>
          <ac:spMkLst>
            <pc:docMk/>
            <pc:sldMk cId="2744849998" sldId="298"/>
            <ac:spMk id="3" creationId="{B6C6933B-6E31-4367-814E-B56EF24D46FF}"/>
          </ac:spMkLst>
        </pc:spChg>
        <pc:spChg chg="add del mod">
          <ac:chgData name="Cherie Goff" userId="2dcb22ca-351b-44b2-9f70-35cdea92abd0" providerId="ADAL" clId="{1977A4C9-21C9-45BC-ABA8-2D057B06067B}" dt="2022-01-13T18:22:04.930" v="3516" actId="478"/>
          <ac:spMkLst>
            <pc:docMk/>
            <pc:sldMk cId="2744849998" sldId="298"/>
            <ac:spMk id="4" creationId="{1F623DE6-5DA3-4F0A-A620-4C042E85A358}"/>
          </ac:spMkLst>
        </pc:spChg>
        <pc:picChg chg="add del mod ord">
          <ac:chgData name="Cherie Goff" userId="2dcb22ca-351b-44b2-9f70-35cdea92abd0" providerId="ADAL" clId="{1977A4C9-21C9-45BC-ABA8-2D057B06067B}" dt="2022-01-13T18:22:03.340" v="3515" actId="478"/>
          <ac:picMkLst>
            <pc:docMk/>
            <pc:sldMk cId="2744849998" sldId="298"/>
            <ac:picMk id="5" creationId="{137D64BD-111D-4359-BCD9-27101B7DA548}"/>
          </ac:picMkLst>
        </pc:picChg>
      </pc:sldChg>
      <pc:sldChg chg="add setBg">
        <pc:chgData name="Cherie Goff" userId="2dcb22ca-351b-44b2-9f70-35cdea92abd0" providerId="ADAL" clId="{1977A4C9-21C9-45BC-ABA8-2D057B06067B}" dt="2022-01-13T17:22:23.146" v="3014"/>
        <pc:sldMkLst>
          <pc:docMk/>
          <pc:sldMk cId="2150315320" sldId="299"/>
        </pc:sldMkLst>
      </pc:sldChg>
      <pc:sldChg chg="add setBg">
        <pc:chgData name="Cherie Goff" userId="2dcb22ca-351b-44b2-9f70-35cdea92abd0" providerId="ADAL" clId="{1977A4C9-21C9-45BC-ABA8-2D057B06067B}" dt="2022-01-13T17:04:20.004" v="2978"/>
        <pc:sldMkLst>
          <pc:docMk/>
          <pc:sldMk cId="3001699115" sldId="300"/>
        </pc:sldMkLst>
      </pc:sldChg>
    </pc:docChg>
  </pc:docChgLst>
  <pc:docChgLst>
    <pc:chgData name="Cherie Goff" userId="2dcb22ca-351b-44b2-9f70-35cdea92abd0" providerId="ADAL" clId="{8AFD6EAA-C5B2-4E71-8C6E-FBD7E3E37D9A}"/>
    <pc:docChg chg="custSel addSld delSld modSld sldOrd">
      <pc:chgData name="Cherie Goff" userId="2dcb22ca-351b-44b2-9f70-35cdea92abd0" providerId="ADAL" clId="{8AFD6EAA-C5B2-4E71-8C6E-FBD7E3E37D9A}" dt="2021-10-25T16:17:03.433" v="969" actId="20578"/>
      <pc:docMkLst>
        <pc:docMk/>
      </pc:docMkLst>
      <pc:sldChg chg="modSp mod modNotesTx">
        <pc:chgData name="Cherie Goff" userId="2dcb22ca-351b-44b2-9f70-35cdea92abd0" providerId="ADAL" clId="{8AFD6EAA-C5B2-4E71-8C6E-FBD7E3E37D9A}" dt="2021-10-22T19:50:58.557" v="468" actId="20577"/>
        <pc:sldMkLst>
          <pc:docMk/>
          <pc:sldMk cId="4136038787" sldId="271"/>
        </pc:sldMkLst>
        <pc:spChg chg="mod">
          <ac:chgData name="Cherie Goff" userId="2dcb22ca-351b-44b2-9f70-35cdea92abd0" providerId="ADAL" clId="{8AFD6EAA-C5B2-4E71-8C6E-FBD7E3E37D9A}" dt="2021-10-22T19:15:40.480" v="353" actId="20577"/>
          <ac:spMkLst>
            <pc:docMk/>
            <pc:sldMk cId="4136038787" sldId="271"/>
            <ac:spMk id="8" creationId="{93ABAED0-EE35-4B21-832F-4933EC71563A}"/>
          </ac:spMkLst>
        </pc:spChg>
      </pc:sldChg>
      <pc:sldChg chg="ord modNotesTx">
        <pc:chgData name="Cherie Goff" userId="2dcb22ca-351b-44b2-9f70-35cdea92abd0" providerId="ADAL" clId="{8AFD6EAA-C5B2-4E71-8C6E-FBD7E3E37D9A}" dt="2021-10-25T16:17:03.433" v="969" actId="20578"/>
        <pc:sldMkLst>
          <pc:docMk/>
          <pc:sldMk cId="3355530512" sldId="273"/>
        </pc:sldMkLst>
      </pc:sldChg>
      <pc:sldChg chg="modNotesTx">
        <pc:chgData name="Cherie Goff" userId="2dcb22ca-351b-44b2-9f70-35cdea92abd0" providerId="ADAL" clId="{8AFD6EAA-C5B2-4E71-8C6E-FBD7E3E37D9A}" dt="2021-10-22T19:45:56.637" v="458" actId="20577"/>
        <pc:sldMkLst>
          <pc:docMk/>
          <pc:sldMk cId="4021167183" sldId="275"/>
        </pc:sldMkLst>
      </pc:sldChg>
      <pc:sldChg chg="modNotesTx">
        <pc:chgData name="Cherie Goff" userId="2dcb22ca-351b-44b2-9f70-35cdea92abd0" providerId="ADAL" clId="{8AFD6EAA-C5B2-4E71-8C6E-FBD7E3E37D9A}" dt="2021-10-22T19:38:12.991" v="441" actId="20577"/>
        <pc:sldMkLst>
          <pc:docMk/>
          <pc:sldMk cId="1426483355" sldId="276"/>
        </pc:sldMkLst>
      </pc:sldChg>
      <pc:sldChg chg="addSp delSp modSp mod">
        <pc:chgData name="Cherie Goff" userId="2dcb22ca-351b-44b2-9f70-35cdea92abd0" providerId="ADAL" clId="{8AFD6EAA-C5B2-4E71-8C6E-FBD7E3E37D9A}" dt="2021-10-22T19:26:04.187" v="437" actId="20577"/>
        <pc:sldMkLst>
          <pc:docMk/>
          <pc:sldMk cId="257583520" sldId="277"/>
        </pc:sldMkLst>
        <pc:spChg chg="add mod">
          <ac:chgData name="Cherie Goff" userId="2dcb22ca-351b-44b2-9f70-35cdea92abd0" providerId="ADAL" clId="{8AFD6EAA-C5B2-4E71-8C6E-FBD7E3E37D9A}" dt="2021-10-22T19:26:04.187" v="437" actId="20577"/>
          <ac:spMkLst>
            <pc:docMk/>
            <pc:sldMk cId="257583520" sldId="277"/>
            <ac:spMk id="4" creationId="{A27B42CC-A05B-41B1-8490-76BA16C2078B}"/>
          </ac:spMkLst>
        </pc:spChg>
        <pc:spChg chg="del mod">
          <ac:chgData name="Cherie Goff" userId="2dcb22ca-351b-44b2-9f70-35cdea92abd0" providerId="ADAL" clId="{8AFD6EAA-C5B2-4E71-8C6E-FBD7E3E37D9A}" dt="2021-10-22T19:25:20.981" v="400"/>
          <ac:spMkLst>
            <pc:docMk/>
            <pc:sldMk cId="257583520" sldId="277"/>
            <ac:spMk id="8" creationId="{93ABAED0-EE35-4B21-832F-4933EC71563A}"/>
          </ac:spMkLst>
        </pc:spChg>
        <pc:graphicFrameChg chg="add del mod">
          <ac:chgData name="Cherie Goff" userId="2dcb22ca-351b-44b2-9f70-35cdea92abd0" providerId="ADAL" clId="{8AFD6EAA-C5B2-4E71-8C6E-FBD7E3E37D9A}" dt="2021-10-22T19:25:32.582" v="401" actId="478"/>
          <ac:graphicFrameMkLst>
            <pc:docMk/>
            <pc:sldMk cId="257583520" sldId="277"/>
            <ac:graphicFrameMk id="2" creationId="{5720F503-A36B-49FD-A1B4-172656F4F69F}"/>
          </ac:graphicFrameMkLst>
        </pc:graphicFrameChg>
      </pc:sldChg>
      <pc:sldChg chg="modSp modNotesTx">
        <pc:chgData name="Cherie Goff" userId="2dcb22ca-351b-44b2-9f70-35cdea92abd0" providerId="ADAL" clId="{8AFD6EAA-C5B2-4E71-8C6E-FBD7E3E37D9A}" dt="2021-10-22T19:04:02.902" v="62" actId="20577"/>
        <pc:sldMkLst>
          <pc:docMk/>
          <pc:sldMk cId="4277518598" sldId="278"/>
        </pc:sldMkLst>
        <pc:spChg chg="mod">
          <ac:chgData name="Cherie Goff" userId="2dcb22ca-351b-44b2-9f70-35cdea92abd0" providerId="ADAL" clId="{8AFD6EAA-C5B2-4E71-8C6E-FBD7E3E37D9A}" dt="2021-10-22T19:03:32.282" v="59" actId="20577"/>
          <ac:spMkLst>
            <pc:docMk/>
            <pc:sldMk cId="4277518598" sldId="278"/>
            <ac:spMk id="8" creationId="{93ABAED0-EE35-4B21-832F-4933EC71563A}"/>
          </ac:spMkLst>
        </pc:spChg>
      </pc:sldChg>
      <pc:sldChg chg="addSp delSp modSp add del mod ord modNotesTx">
        <pc:chgData name="Cherie Goff" userId="2dcb22ca-351b-44b2-9f70-35cdea92abd0" providerId="ADAL" clId="{8AFD6EAA-C5B2-4E71-8C6E-FBD7E3E37D9A}" dt="2021-10-25T15:43:09.937" v="636" actId="47"/>
        <pc:sldMkLst>
          <pc:docMk/>
          <pc:sldMk cId="3558008511" sldId="279"/>
        </pc:sldMkLst>
        <pc:spChg chg="add mod">
          <ac:chgData name="Cherie Goff" userId="2dcb22ca-351b-44b2-9f70-35cdea92abd0" providerId="ADAL" clId="{8AFD6EAA-C5B2-4E71-8C6E-FBD7E3E37D9A}" dt="2021-10-22T19:55:30.647" v="545" actId="20577"/>
          <ac:spMkLst>
            <pc:docMk/>
            <pc:sldMk cId="3558008511" sldId="279"/>
            <ac:spMk id="4" creationId="{758B89A5-3839-4F89-AE90-F26B83A0BD3B}"/>
          </ac:spMkLst>
        </pc:spChg>
        <pc:spChg chg="mod">
          <ac:chgData name="Cherie Goff" userId="2dcb22ca-351b-44b2-9f70-35cdea92abd0" providerId="ADAL" clId="{8AFD6EAA-C5B2-4E71-8C6E-FBD7E3E37D9A}" dt="2021-10-22T19:58:15.806" v="634" actId="20577"/>
          <ac:spMkLst>
            <pc:docMk/>
            <pc:sldMk cId="3558008511" sldId="279"/>
            <ac:spMk id="7" creationId="{49396EEF-245F-4927-A916-A5CD229FAB95}"/>
          </ac:spMkLst>
        </pc:spChg>
        <pc:picChg chg="del">
          <ac:chgData name="Cherie Goff" userId="2dcb22ca-351b-44b2-9f70-35cdea92abd0" providerId="ADAL" clId="{8AFD6EAA-C5B2-4E71-8C6E-FBD7E3E37D9A}" dt="2021-10-22T19:13:42.687" v="235" actId="478"/>
          <ac:picMkLst>
            <pc:docMk/>
            <pc:sldMk cId="3558008511" sldId="279"/>
            <ac:picMk id="3" creationId="{944C3546-6B61-41DF-BC95-543D49F5B5E1}"/>
          </ac:picMkLst>
        </pc:picChg>
      </pc:sldChg>
      <pc:sldChg chg="addSp delSp modSp add mod delAnim modAnim modNotesTx">
        <pc:chgData name="Cherie Goff" userId="2dcb22ca-351b-44b2-9f70-35cdea92abd0" providerId="ADAL" clId="{8AFD6EAA-C5B2-4E71-8C6E-FBD7E3E37D9A}" dt="2021-10-25T16:16:25.379" v="968" actId="20577"/>
        <pc:sldMkLst>
          <pc:docMk/>
          <pc:sldMk cId="1499864182" sldId="280"/>
        </pc:sldMkLst>
        <pc:spChg chg="del mod">
          <ac:chgData name="Cherie Goff" userId="2dcb22ca-351b-44b2-9f70-35cdea92abd0" providerId="ADAL" clId="{8AFD6EAA-C5B2-4E71-8C6E-FBD7E3E37D9A}" dt="2021-10-25T15:59:23.199" v="719" actId="22"/>
          <ac:spMkLst>
            <pc:docMk/>
            <pc:sldMk cId="1499864182" sldId="280"/>
            <ac:spMk id="4" creationId="{758B89A5-3839-4F89-AE90-F26B83A0BD3B}"/>
          </ac:spMkLst>
        </pc:spChg>
        <pc:spChg chg="add mod">
          <ac:chgData name="Cherie Goff" userId="2dcb22ca-351b-44b2-9f70-35cdea92abd0" providerId="ADAL" clId="{8AFD6EAA-C5B2-4E71-8C6E-FBD7E3E37D9A}" dt="2021-10-25T16:15:35.838" v="958" actId="1076"/>
          <ac:spMkLst>
            <pc:docMk/>
            <pc:sldMk cId="1499864182" sldId="280"/>
            <ac:spMk id="6" creationId="{FFDFA521-EDE4-4FB7-8E8E-E8EA9665B8CD}"/>
          </ac:spMkLst>
        </pc:spChg>
        <pc:spChg chg="mod">
          <ac:chgData name="Cherie Goff" userId="2dcb22ca-351b-44b2-9f70-35cdea92abd0" providerId="ADAL" clId="{8AFD6EAA-C5B2-4E71-8C6E-FBD7E3E37D9A}" dt="2021-10-25T15:54:02.234" v="687" actId="20577"/>
          <ac:spMkLst>
            <pc:docMk/>
            <pc:sldMk cId="1499864182" sldId="280"/>
            <ac:spMk id="7" creationId="{49396EEF-245F-4927-A916-A5CD229FAB95}"/>
          </ac:spMkLst>
        </pc:spChg>
        <pc:picChg chg="add del mod ord">
          <ac:chgData name="Cherie Goff" userId="2dcb22ca-351b-44b2-9f70-35cdea92abd0" providerId="ADAL" clId="{8AFD6EAA-C5B2-4E71-8C6E-FBD7E3E37D9A}" dt="2021-10-25T15:59:38.985" v="724" actId="478"/>
          <ac:picMkLst>
            <pc:docMk/>
            <pc:sldMk cId="1499864182" sldId="280"/>
            <ac:picMk id="3" creationId="{0933D7ED-3DAF-4436-A101-51CCC5E9DE63}"/>
          </ac:picMkLst>
        </pc:picChg>
        <pc:picChg chg="add del mod">
          <ac:chgData name="Cherie Goff" userId="2dcb22ca-351b-44b2-9f70-35cdea92abd0" providerId="ADAL" clId="{8AFD6EAA-C5B2-4E71-8C6E-FBD7E3E37D9A}" dt="2021-10-25T16:13:37.060" v="951" actId="478"/>
          <ac:picMkLst>
            <pc:docMk/>
            <pc:sldMk cId="1499864182" sldId="280"/>
            <ac:picMk id="8" creationId="{CB60AFA6-0D09-416C-BAC4-2694DF60EDFF}"/>
          </ac:picMkLst>
        </pc:picChg>
        <pc:picChg chg="add mod">
          <ac:chgData name="Cherie Goff" userId="2dcb22ca-351b-44b2-9f70-35cdea92abd0" providerId="ADAL" clId="{8AFD6EAA-C5B2-4E71-8C6E-FBD7E3E37D9A}" dt="2021-10-25T16:15:42.692" v="960" actId="1076"/>
          <ac:picMkLst>
            <pc:docMk/>
            <pc:sldMk cId="1499864182" sldId="280"/>
            <ac:picMk id="11" creationId="{FC40E13E-C8CA-4E1C-9ED9-403CDAF1762A}"/>
          </ac:picMkLst>
        </pc:picChg>
      </pc:sldChg>
      <pc:sldChg chg="add del">
        <pc:chgData name="Cherie Goff" userId="2dcb22ca-351b-44b2-9f70-35cdea92abd0" providerId="ADAL" clId="{8AFD6EAA-C5B2-4E71-8C6E-FBD7E3E37D9A}" dt="2021-10-25T15:42:55.403" v="635" actId="47"/>
        <pc:sldMkLst>
          <pc:docMk/>
          <pc:sldMk cId="623170251" sldId="281"/>
        </pc:sldMkLst>
      </pc:sldChg>
      <pc:sldChg chg="addSp delSp modSp add mod modAnim modNotesTx">
        <pc:chgData name="Cherie Goff" userId="2dcb22ca-351b-44b2-9f70-35cdea92abd0" providerId="ADAL" clId="{8AFD6EAA-C5B2-4E71-8C6E-FBD7E3E37D9A}" dt="2021-10-25T16:16:01.476" v="961"/>
        <pc:sldMkLst>
          <pc:docMk/>
          <pc:sldMk cId="3951430694" sldId="281"/>
        </pc:sldMkLst>
        <pc:spChg chg="del">
          <ac:chgData name="Cherie Goff" userId="2dcb22ca-351b-44b2-9f70-35cdea92abd0" providerId="ADAL" clId="{8AFD6EAA-C5B2-4E71-8C6E-FBD7E3E37D9A}" dt="2021-10-25T16:10:01.749" v="919"/>
          <ac:spMkLst>
            <pc:docMk/>
            <pc:sldMk cId="3951430694" sldId="281"/>
            <ac:spMk id="4" creationId="{758B89A5-3839-4F89-AE90-F26B83A0BD3B}"/>
          </ac:spMkLst>
        </pc:spChg>
        <pc:spChg chg="mod">
          <ac:chgData name="Cherie Goff" userId="2dcb22ca-351b-44b2-9f70-35cdea92abd0" providerId="ADAL" clId="{8AFD6EAA-C5B2-4E71-8C6E-FBD7E3E37D9A}" dt="2021-10-25T16:03:09.163" v="918" actId="20577"/>
          <ac:spMkLst>
            <pc:docMk/>
            <pc:sldMk cId="3951430694" sldId="281"/>
            <ac:spMk id="7" creationId="{49396EEF-245F-4927-A916-A5CD229FAB95}"/>
          </ac:spMkLst>
        </pc:spChg>
        <pc:picChg chg="add mod">
          <ac:chgData name="Cherie Goff" userId="2dcb22ca-351b-44b2-9f70-35cdea92abd0" providerId="ADAL" clId="{8AFD6EAA-C5B2-4E71-8C6E-FBD7E3E37D9A}" dt="2021-10-25T16:12:10.728" v="948" actId="1076"/>
          <ac:picMkLst>
            <pc:docMk/>
            <pc:sldMk cId="3951430694" sldId="281"/>
            <ac:picMk id="2" creationId="{A4B0EE9B-E198-40B1-971F-2FF88E8B3AE8}"/>
          </ac:picMkLst>
        </pc:picChg>
      </pc:sldChg>
    </pc:docChg>
  </pc:docChgLst>
  <pc:docChgLst>
    <pc:chgData name="Christine Beldner" userId="b00f38ff-db7b-4e07-b842-245f43532d8a" providerId="ADAL" clId="{D01E53AC-3B8C-43E1-8F33-44B733CFACF6}"/>
    <pc:docChg chg="undo custSel addSld delSld modSld">
      <pc:chgData name="Christine Beldner" userId="b00f38ff-db7b-4e07-b842-245f43532d8a" providerId="ADAL" clId="{D01E53AC-3B8C-43E1-8F33-44B733CFACF6}" dt="2022-01-17T20:56:19.450" v="700" actId="20577"/>
      <pc:docMkLst>
        <pc:docMk/>
      </pc:docMkLst>
      <pc:sldChg chg="add del setBg">
        <pc:chgData name="Christine Beldner" userId="b00f38ff-db7b-4e07-b842-245f43532d8a" providerId="ADAL" clId="{D01E53AC-3B8C-43E1-8F33-44B733CFACF6}" dt="2022-01-17T20:00:17.556" v="1" actId="47"/>
        <pc:sldMkLst>
          <pc:docMk/>
          <pc:sldMk cId="2804688571" sldId="269"/>
        </pc:sldMkLst>
      </pc:sldChg>
      <pc:sldChg chg="modSp mod setBg modShow modNotesTx">
        <pc:chgData name="Christine Beldner" userId="b00f38ff-db7b-4e07-b842-245f43532d8a" providerId="ADAL" clId="{D01E53AC-3B8C-43E1-8F33-44B733CFACF6}" dt="2022-01-17T20:16:36.888" v="181" actId="5793"/>
        <pc:sldMkLst>
          <pc:docMk/>
          <pc:sldMk cId="310472455" sldId="270"/>
        </pc:sldMkLst>
        <pc:spChg chg="mod">
          <ac:chgData name="Christine Beldner" userId="b00f38ff-db7b-4e07-b842-245f43532d8a" providerId="ADAL" clId="{D01E53AC-3B8C-43E1-8F33-44B733CFACF6}" dt="2022-01-17T20:08:47.714" v="78" actId="20577"/>
          <ac:spMkLst>
            <pc:docMk/>
            <pc:sldMk cId="310472455" sldId="270"/>
            <ac:spMk id="7" creationId="{49396EEF-245F-4927-A916-A5CD229FAB95}"/>
          </ac:spMkLst>
        </pc:spChg>
      </pc:sldChg>
      <pc:sldChg chg="modSp mod setBg modNotesTx">
        <pc:chgData name="Christine Beldner" userId="b00f38ff-db7b-4e07-b842-245f43532d8a" providerId="ADAL" clId="{D01E53AC-3B8C-43E1-8F33-44B733CFACF6}" dt="2022-01-17T20:35:24.438" v="457" actId="113"/>
        <pc:sldMkLst>
          <pc:docMk/>
          <pc:sldMk cId="3355530512" sldId="273"/>
        </pc:sldMkLst>
        <pc:spChg chg="mod">
          <ac:chgData name="Christine Beldner" userId="b00f38ff-db7b-4e07-b842-245f43532d8a" providerId="ADAL" clId="{D01E53AC-3B8C-43E1-8F33-44B733CFACF6}" dt="2022-01-17T20:30:37.303" v="446" actId="1076"/>
          <ac:spMkLst>
            <pc:docMk/>
            <pc:sldMk cId="3355530512" sldId="273"/>
            <ac:spMk id="4" creationId="{6C5CCA0F-AE8F-4371-9E13-F615EBB8FB85}"/>
          </ac:spMkLst>
        </pc:spChg>
        <pc:spChg chg="mod">
          <ac:chgData name="Christine Beldner" userId="b00f38ff-db7b-4e07-b842-245f43532d8a" providerId="ADAL" clId="{D01E53AC-3B8C-43E1-8F33-44B733CFACF6}" dt="2022-01-17T20:30:40.300" v="447" actId="1076"/>
          <ac:spMkLst>
            <pc:docMk/>
            <pc:sldMk cId="3355530512" sldId="273"/>
            <ac:spMk id="11" creationId="{4B85F0B7-636A-457E-86BF-4703F2B26386}"/>
          </ac:spMkLst>
        </pc:spChg>
        <pc:spChg chg="mod">
          <ac:chgData name="Christine Beldner" userId="b00f38ff-db7b-4e07-b842-245f43532d8a" providerId="ADAL" clId="{D01E53AC-3B8C-43E1-8F33-44B733CFACF6}" dt="2022-01-17T20:30:45.800" v="455" actId="1036"/>
          <ac:spMkLst>
            <pc:docMk/>
            <pc:sldMk cId="3355530512" sldId="273"/>
            <ac:spMk id="12" creationId="{1A0A863D-5966-48A6-B9F6-E9177BA67C7D}"/>
          </ac:spMkLst>
        </pc:spChg>
        <pc:picChg chg="mod modCrop">
          <ac:chgData name="Christine Beldner" userId="b00f38ff-db7b-4e07-b842-245f43532d8a" providerId="ADAL" clId="{D01E53AC-3B8C-43E1-8F33-44B733CFACF6}" dt="2022-01-17T20:30:05.255" v="436"/>
          <ac:picMkLst>
            <pc:docMk/>
            <pc:sldMk cId="3355530512" sldId="273"/>
            <ac:picMk id="8" creationId="{09E8B52E-C7AB-4C0A-AD7F-17826ECFCCCC}"/>
          </ac:picMkLst>
        </pc:picChg>
      </pc:sldChg>
      <pc:sldChg chg="del">
        <pc:chgData name="Christine Beldner" userId="b00f38ff-db7b-4e07-b842-245f43532d8a" providerId="ADAL" clId="{D01E53AC-3B8C-43E1-8F33-44B733CFACF6}" dt="2022-01-17T20:39:30.036" v="476" actId="47"/>
        <pc:sldMkLst>
          <pc:docMk/>
          <pc:sldMk cId="4021167183" sldId="275"/>
        </pc:sldMkLst>
      </pc:sldChg>
      <pc:sldChg chg="modSp mod setBg modNotesTx">
        <pc:chgData name="Christine Beldner" userId="b00f38ff-db7b-4e07-b842-245f43532d8a" providerId="ADAL" clId="{D01E53AC-3B8C-43E1-8F33-44B733CFACF6}" dt="2022-01-17T20:36:12.289" v="475" actId="20577"/>
        <pc:sldMkLst>
          <pc:docMk/>
          <pc:sldMk cId="1426483355" sldId="276"/>
        </pc:sldMkLst>
        <pc:picChg chg="mod">
          <ac:chgData name="Christine Beldner" userId="b00f38ff-db7b-4e07-b842-245f43532d8a" providerId="ADAL" clId="{D01E53AC-3B8C-43E1-8F33-44B733CFACF6}" dt="2022-01-17T20:35:34.642" v="459" actId="1076"/>
          <ac:picMkLst>
            <pc:docMk/>
            <pc:sldMk cId="1426483355" sldId="276"/>
            <ac:picMk id="15" creationId="{E775451D-6367-450F-9D1D-32285E91CD0F}"/>
          </ac:picMkLst>
        </pc:picChg>
      </pc:sldChg>
      <pc:sldChg chg="modNotesTx">
        <pc:chgData name="Christine Beldner" userId="b00f38ff-db7b-4e07-b842-245f43532d8a" providerId="ADAL" clId="{D01E53AC-3B8C-43E1-8F33-44B733CFACF6}" dt="2022-01-17T20:53:46.371" v="661" actId="6549"/>
        <pc:sldMkLst>
          <pc:docMk/>
          <pc:sldMk cId="0" sldId="277"/>
        </pc:sldMkLst>
      </pc:sldChg>
      <pc:sldChg chg="modSp mod setBg modNotesTx">
        <pc:chgData name="Christine Beldner" userId="b00f38ff-db7b-4e07-b842-245f43532d8a" providerId="ADAL" clId="{D01E53AC-3B8C-43E1-8F33-44B733CFACF6}" dt="2022-01-17T20:17:25.626" v="188" actId="20577"/>
        <pc:sldMkLst>
          <pc:docMk/>
          <pc:sldMk cId="1876035194" sldId="279"/>
        </pc:sldMkLst>
        <pc:spChg chg="mod">
          <ac:chgData name="Christine Beldner" userId="b00f38ff-db7b-4e07-b842-245f43532d8a" providerId="ADAL" clId="{D01E53AC-3B8C-43E1-8F33-44B733CFACF6}" dt="2022-01-17T20:11:04.178" v="103" actId="114"/>
          <ac:spMkLst>
            <pc:docMk/>
            <pc:sldMk cId="1876035194" sldId="279"/>
            <ac:spMk id="3" creationId="{5F857582-8079-474F-B845-89C1CDD4469E}"/>
          </ac:spMkLst>
        </pc:spChg>
      </pc:sldChg>
      <pc:sldChg chg="modSp mod setBg modNotesTx">
        <pc:chgData name="Christine Beldner" userId="b00f38ff-db7b-4e07-b842-245f43532d8a" providerId="ADAL" clId="{D01E53AC-3B8C-43E1-8F33-44B733CFACF6}" dt="2022-01-17T20:17:37.724" v="191"/>
        <pc:sldMkLst>
          <pc:docMk/>
          <pc:sldMk cId="155253088" sldId="280"/>
        </pc:sldMkLst>
        <pc:spChg chg="mod">
          <ac:chgData name="Christine Beldner" userId="b00f38ff-db7b-4e07-b842-245f43532d8a" providerId="ADAL" clId="{D01E53AC-3B8C-43E1-8F33-44B733CFACF6}" dt="2022-01-17T20:13:51.929" v="126" actId="20577"/>
          <ac:spMkLst>
            <pc:docMk/>
            <pc:sldMk cId="155253088" sldId="280"/>
            <ac:spMk id="3" creationId="{51E38138-AE7C-44C4-91CD-7BFD02AF3E56}"/>
          </ac:spMkLst>
        </pc:spChg>
      </pc:sldChg>
      <pc:sldChg chg="modSp setBg modAnim modNotesTx">
        <pc:chgData name="Christine Beldner" userId="b00f38ff-db7b-4e07-b842-245f43532d8a" providerId="ADAL" clId="{D01E53AC-3B8C-43E1-8F33-44B733CFACF6}" dt="2022-01-17T20:18:28.013" v="223"/>
        <pc:sldMkLst>
          <pc:docMk/>
          <pc:sldMk cId="4009938795" sldId="281"/>
        </pc:sldMkLst>
        <pc:spChg chg="mod">
          <ac:chgData name="Christine Beldner" userId="b00f38ff-db7b-4e07-b842-245f43532d8a" providerId="ADAL" clId="{D01E53AC-3B8C-43E1-8F33-44B733CFACF6}" dt="2022-01-17T20:18:18.836" v="204" actId="403"/>
          <ac:spMkLst>
            <pc:docMk/>
            <pc:sldMk cId="4009938795" sldId="281"/>
            <ac:spMk id="3" creationId="{51E38138-AE7C-44C4-91CD-7BFD02AF3E56}"/>
          </ac:spMkLst>
        </pc:spChg>
      </pc:sldChg>
      <pc:sldChg chg="addSp delSp modSp mod setBg modNotesTx">
        <pc:chgData name="Christine Beldner" userId="b00f38ff-db7b-4e07-b842-245f43532d8a" providerId="ADAL" clId="{D01E53AC-3B8C-43E1-8F33-44B733CFACF6}" dt="2022-01-17T20:40:21.762" v="484" actId="20577"/>
        <pc:sldMkLst>
          <pc:docMk/>
          <pc:sldMk cId="1692559209" sldId="282"/>
        </pc:sldMkLst>
        <pc:spChg chg="add del">
          <ac:chgData name="Christine Beldner" userId="b00f38ff-db7b-4e07-b842-245f43532d8a" providerId="ADAL" clId="{D01E53AC-3B8C-43E1-8F33-44B733CFACF6}" dt="2022-01-17T20:40:16.651" v="481" actId="22"/>
          <ac:spMkLst>
            <pc:docMk/>
            <pc:sldMk cId="1692559209" sldId="282"/>
            <ac:spMk id="5" creationId="{B9B0C6AB-B0F4-4298-AA12-257B91356A26}"/>
          </ac:spMkLst>
        </pc:spChg>
        <pc:picChg chg="mod">
          <ac:chgData name="Christine Beldner" userId="b00f38ff-db7b-4e07-b842-245f43532d8a" providerId="ADAL" clId="{D01E53AC-3B8C-43E1-8F33-44B733CFACF6}" dt="2022-01-17T20:39:42.115" v="478" actId="2085"/>
          <ac:picMkLst>
            <pc:docMk/>
            <pc:sldMk cId="1692559209" sldId="282"/>
            <ac:picMk id="4" creationId="{483459FE-324E-496C-ACB6-7113285ECA18}"/>
          </ac:picMkLst>
        </pc:picChg>
      </pc:sldChg>
      <pc:sldChg chg="modSp mod modNotesTx">
        <pc:chgData name="Christine Beldner" userId="b00f38ff-db7b-4e07-b842-245f43532d8a" providerId="ADAL" clId="{D01E53AC-3B8C-43E1-8F33-44B733CFACF6}" dt="2022-01-17T20:55:35.626" v="685" actId="20577"/>
        <pc:sldMkLst>
          <pc:docMk/>
          <pc:sldMk cId="1777037923" sldId="283"/>
        </pc:sldMkLst>
        <pc:spChg chg="mod">
          <ac:chgData name="Christine Beldner" userId="b00f38ff-db7b-4e07-b842-245f43532d8a" providerId="ADAL" clId="{D01E53AC-3B8C-43E1-8F33-44B733CFACF6}" dt="2022-01-17T20:43:01.859" v="509" actId="1076"/>
          <ac:spMkLst>
            <pc:docMk/>
            <pc:sldMk cId="1777037923" sldId="283"/>
            <ac:spMk id="6" creationId="{7F090DAC-2E81-48C9-8243-C47F0D158730}"/>
          </ac:spMkLst>
        </pc:spChg>
        <pc:spChg chg="mod">
          <ac:chgData name="Christine Beldner" userId="b00f38ff-db7b-4e07-b842-245f43532d8a" providerId="ADAL" clId="{D01E53AC-3B8C-43E1-8F33-44B733CFACF6}" dt="2022-01-17T20:43:22.103" v="511" actId="20577"/>
          <ac:spMkLst>
            <pc:docMk/>
            <pc:sldMk cId="1777037923" sldId="283"/>
            <ac:spMk id="30" creationId="{31F84FEE-AEFF-4D2D-8945-B272A48BBAF0}"/>
          </ac:spMkLst>
        </pc:spChg>
      </pc:sldChg>
      <pc:sldChg chg="del">
        <pc:chgData name="Christine Beldner" userId="b00f38ff-db7b-4e07-b842-245f43532d8a" providerId="ADAL" clId="{D01E53AC-3B8C-43E1-8F33-44B733CFACF6}" dt="2022-01-17T20:09:47.585" v="79" actId="47"/>
        <pc:sldMkLst>
          <pc:docMk/>
          <pc:sldMk cId="1469081372" sldId="284"/>
        </pc:sldMkLst>
      </pc:sldChg>
      <pc:sldChg chg="addSp delSp modSp mod modNotesTx">
        <pc:chgData name="Christine Beldner" userId="b00f38ff-db7b-4e07-b842-245f43532d8a" providerId="ADAL" clId="{D01E53AC-3B8C-43E1-8F33-44B733CFACF6}" dt="2022-01-17T20:55:50.666" v="687" actId="20577"/>
        <pc:sldMkLst>
          <pc:docMk/>
          <pc:sldMk cId="217416557" sldId="287"/>
        </pc:sldMkLst>
        <pc:spChg chg="mod">
          <ac:chgData name="Christine Beldner" userId="b00f38ff-db7b-4e07-b842-245f43532d8a" providerId="ADAL" clId="{D01E53AC-3B8C-43E1-8F33-44B733CFACF6}" dt="2022-01-17T20:43:53.899" v="517" actId="20577"/>
          <ac:spMkLst>
            <pc:docMk/>
            <pc:sldMk cId="217416557" sldId="287"/>
            <ac:spMk id="7" creationId="{5957F323-4208-45B0-AC31-41A45069346E}"/>
          </ac:spMkLst>
        </pc:spChg>
        <pc:spChg chg="add del">
          <ac:chgData name="Christine Beldner" userId="b00f38ff-db7b-4e07-b842-245f43532d8a" providerId="ADAL" clId="{D01E53AC-3B8C-43E1-8F33-44B733CFACF6}" dt="2022-01-17T20:43:39.032" v="513" actId="22"/>
          <ac:spMkLst>
            <pc:docMk/>
            <pc:sldMk cId="217416557" sldId="287"/>
            <ac:spMk id="9" creationId="{F73865C4-A40F-47D2-99F3-BFE23A345536}"/>
          </ac:spMkLst>
        </pc:spChg>
      </pc:sldChg>
      <pc:sldChg chg="modSp modNotesTx">
        <pc:chgData name="Christine Beldner" userId="b00f38ff-db7b-4e07-b842-245f43532d8a" providerId="ADAL" clId="{D01E53AC-3B8C-43E1-8F33-44B733CFACF6}" dt="2022-01-17T20:45:53.458" v="530" actId="6549"/>
        <pc:sldMkLst>
          <pc:docMk/>
          <pc:sldMk cId="3088106903" sldId="288"/>
        </pc:sldMkLst>
        <pc:spChg chg="mod">
          <ac:chgData name="Christine Beldner" userId="b00f38ff-db7b-4e07-b842-245f43532d8a" providerId="ADAL" clId="{D01E53AC-3B8C-43E1-8F33-44B733CFACF6}" dt="2022-01-17T20:45:53.458" v="530" actId="6549"/>
          <ac:spMkLst>
            <pc:docMk/>
            <pc:sldMk cId="3088106903" sldId="288"/>
            <ac:spMk id="5" creationId="{EAB3FB56-D061-4F68-BA1D-483C35A3EF9D}"/>
          </ac:spMkLst>
        </pc:spChg>
      </pc:sldChg>
      <pc:sldChg chg="modNotesTx">
        <pc:chgData name="Christine Beldner" userId="b00f38ff-db7b-4e07-b842-245f43532d8a" providerId="ADAL" clId="{D01E53AC-3B8C-43E1-8F33-44B733CFACF6}" dt="2022-01-17T20:47:20.460" v="558" actId="20577"/>
        <pc:sldMkLst>
          <pc:docMk/>
          <pc:sldMk cId="1870739512" sldId="289"/>
        </pc:sldMkLst>
      </pc:sldChg>
      <pc:sldChg chg="modSp modAnim modNotesTx">
        <pc:chgData name="Christine Beldner" userId="b00f38ff-db7b-4e07-b842-245f43532d8a" providerId="ADAL" clId="{D01E53AC-3B8C-43E1-8F33-44B733CFACF6}" dt="2022-01-17T20:56:19.450" v="700" actId="20577"/>
        <pc:sldMkLst>
          <pc:docMk/>
          <pc:sldMk cId="525123570" sldId="290"/>
        </pc:sldMkLst>
        <pc:spChg chg="mod">
          <ac:chgData name="Christine Beldner" userId="b00f38ff-db7b-4e07-b842-245f43532d8a" providerId="ADAL" clId="{D01E53AC-3B8C-43E1-8F33-44B733CFACF6}" dt="2022-01-17T20:47:51.789" v="565" actId="403"/>
          <ac:spMkLst>
            <pc:docMk/>
            <pc:sldMk cId="525123570" sldId="290"/>
            <ac:spMk id="3" creationId="{FA92150E-53D3-4CAF-9989-3F00636A41A9}"/>
          </ac:spMkLst>
        </pc:spChg>
      </pc:sldChg>
      <pc:sldChg chg="modNotesTx">
        <pc:chgData name="Christine Beldner" userId="b00f38ff-db7b-4e07-b842-245f43532d8a" providerId="ADAL" clId="{D01E53AC-3B8C-43E1-8F33-44B733CFACF6}" dt="2022-01-17T20:51:38.826" v="622" actId="20577"/>
        <pc:sldMkLst>
          <pc:docMk/>
          <pc:sldMk cId="2528455135" sldId="291"/>
        </pc:sldMkLst>
      </pc:sldChg>
      <pc:sldChg chg="addSp modSp modAnim modNotesTx">
        <pc:chgData name="Christine Beldner" userId="b00f38ff-db7b-4e07-b842-245f43532d8a" providerId="ADAL" clId="{D01E53AC-3B8C-43E1-8F33-44B733CFACF6}" dt="2022-01-17T20:52:55.133" v="660" actId="113"/>
        <pc:sldMkLst>
          <pc:docMk/>
          <pc:sldMk cId="1912397589" sldId="292"/>
        </pc:sldMkLst>
        <pc:spChg chg="add mod">
          <ac:chgData name="Christine Beldner" userId="b00f38ff-db7b-4e07-b842-245f43532d8a" providerId="ADAL" clId="{D01E53AC-3B8C-43E1-8F33-44B733CFACF6}" dt="2022-01-17T20:52:41.684" v="641" actId="20577"/>
          <ac:spMkLst>
            <pc:docMk/>
            <pc:sldMk cId="1912397589" sldId="292"/>
            <ac:spMk id="3" creationId="{04490B0E-8794-4CC8-AABA-D462D874D568}"/>
          </ac:spMkLst>
        </pc:spChg>
      </pc:sldChg>
      <pc:sldChg chg="addSp modSp mod modAnim modNotesTx">
        <pc:chgData name="Christine Beldner" userId="b00f38ff-db7b-4e07-b842-245f43532d8a" providerId="ADAL" clId="{D01E53AC-3B8C-43E1-8F33-44B733CFACF6}" dt="2022-01-17T20:20:13.356" v="256" actId="207"/>
        <pc:sldMkLst>
          <pc:docMk/>
          <pc:sldMk cId="3097681971" sldId="293"/>
        </pc:sldMkLst>
        <pc:spChg chg="mod">
          <ac:chgData name="Christine Beldner" userId="b00f38ff-db7b-4e07-b842-245f43532d8a" providerId="ADAL" clId="{D01E53AC-3B8C-43E1-8F33-44B733CFACF6}" dt="2022-01-17T20:19:51.025" v="254" actId="20577"/>
          <ac:spMkLst>
            <pc:docMk/>
            <pc:sldMk cId="3097681971" sldId="293"/>
            <ac:spMk id="2" creationId="{05ECE462-7155-46F3-9466-DBD3243B1BA1}"/>
          </ac:spMkLst>
        </pc:spChg>
        <pc:spChg chg="add mod">
          <ac:chgData name="Christine Beldner" userId="b00f38ff-db7b-4e07-b842-245f43532d8a" providerId="ADAL" clId="{D01E53AC-3B8C-43E1-8F33-44B733CFACF6}" dt="2022-01-17T20:20:13.356" v="256" actId="207"/>
          <ac:spMkLst>
            <pc:docMk/>
            <pc:sldMk cId="3097681971" sldId="293"/>
            <ac:spMk id="3" creationId="{F14FAD0E-B0B7-42F7-9632-0A00066B0048}"/>
          </ac:spMkLst>
        </pc:spChg>
      </pc:sldChg>
      <pc:sldChg chg="addSp modSp mod modAnim modNotesTx">
        <pc:chgData name="Christine Beldner" userId="b00f38ff-db7b-4e07-b842-245f43532d8a" providerId="ADAL" clId="{D01E53AC-3B8C-43E1-8F33-44B733CFACF6}" dt="2022-01-17T20:23:41.629" v="305"/>
        <pc:sldMkLst>
          <pc:docMk/>
          <pc:sldMk cId="670169280" sldId="294"/>
        </pc:sldMkLst>
        <pc:spChg chg="mod">
          <ac:chgData name="Christine Beldner" userId="b00f38ff-db7b-4e07-b842-245f43532d8a" providerId="ADAL" clId="{D01E53AC-3B8C-43E1-8F33-44B733CFACF6}" dt="2022-01-17T20:20:34.058" v="262" actId="20577"/>
          <ac:spMkLst>
            <pc:docMk/>
            <pc:sldMk cId="670169280" sldId="294"/>
            <ac:spMk id="2" creationId="{FB5C7CDA-BD8A-4340-A2D3-C2ECD70ACB56}"/>
          </ac:spMkLst>
        </pc:spChg>
        <pc:spChg chg="add mod">
          <ac:chgData name="Christine Beldner" userId="b00f38ff-db7b-4e07-b842-245f43532d8a" providerId="ADAL" clId="{D01E53AC-3B8C-43E1-8F33-44B733CFACF6}" dt="2022-01-17T20:21:22.655" v="297" actId="207"/>
          <ac:spMkLst>
            <pc:docMk/>
            <pc:sldMk cId="670169280" sldId="294"/>
            <ac:spMk id="3" creationId="{D7F9663C-99B7-4DAD-813A-3172112F8AE2}"/>
          </ac:spMkLst>
        </pc:spChg>
      </pc:sldChg>
      <pc:sldChg chg="addSp modSp mod modAnim modNotesTx">
        <pc:chgData name="Christine Beldner" userId="b00f38ff-db7b-4e07-b842-245f43532d8a" providerId="ADAL" clId="{D01E53AC-3B8C-43E1-8F33-44B733CFACF6}" dt="2022-01-17T20:54:43.362" v="680" actId="20577"/>
        <pc:sldMkLst>
          <pc:docMk/>
          <pc:sldMk cId="3691036325" sldId="295"/>
        </pc:sldMkLst>
        <pc:spChg chg="mod">
          <ac:chgData name="Christine Beldner" userId="b00f38ff-db7b-4e07-b842-245f43532d8a" providerId="ADAL" clId="{D01E53AC-3B8C-43E1-8F33-44B733CFACF6}" dt="2022-01-17T20:20:39.314" v="268" actId="20577"/>
          <ac:spMkLst>
            <pc:docMk/>
            <pc:sldMk cId="3691036325" sldId="295"/>
            <ac:spMk id="2" creationId="{E401F0DB-BE58-49D6-B409-FB6442738D38}"/>
          </ac:spMkLst>
        </pc:spChg>
        <pc:spChg chg="add mod">
          <ac:chgData name="Christine Beldner" userId="b00f38ff-db7b-4e07-b842-245f43532d8a" providerId="ADAL" clId="{D01E53AC-3B8C-43E1-8F33-44B733CFACF6}" dt="2022-01-17T20:21:28.691" v="299" actId="207"/>
          <ac:spMkLst>
            <pc:docMk/>
            <pc:sldMk cId="3691036325" sldId="295"/>
            <ac:spMk id="3" creationId="{D09883AF-F153-4EDD-8AC8-23D1DA6D6855}"/>
          </ac:spMkLst>
        </pc:spChg>
      </pc:sldChg>
      <pc:sldChg chg="addSp modSp mod modAnim modNotesTx">
        <pc:chgData name="Christine Beldner" userId="b00f38ff-db7b-4e07-b842-245f43532d8a" providerId="ADAL" clId="{D01E53AC-3B8C-43E1-8F33-44B733CFACF6}" dt="2022-01-17T20:24:07.681" v="307"/>
        <pc:sldMkLst>
          <pc:docMk/>
          <pc:sldMk cId="3457433788" sldId="296"/>
        </pc:sldMkLst>
        <pc:spChg chg="mod">
          <ac:chgData name="Christine Beldner" userId="b00f38ff-db7b-4e07-b842-245f43532d8a" providerId="ADAL" clId="{D01E53AC-3B8C-43E1-8F33-44B733CFACF6}" dt="2022-01-17T20:21:05.826" v="290" actId="20577"/>
          <ac:spMkLst>
            <pc:docMk/>
            <pc:sldMk cId="3457433788" sldId="296"/>
            <ac:spMk id="2" creationId="{DA1DA17C-2E1A-4796-B65F-214B6E1C745A}"/>
          </ac:spMkLst>
        </pc:spChg>
        <pc:spChg chg="add mod">
          <ac:chgData name="Christine Beldner" userId="b00f38ff-db7b-4e07-b842-245f43532d8a" providerId="ADAL" clId="{D01E53AC-3B8C-43E1-8F33-44B733CFACF6}" dt="2022-01-17T20:21:36.020" v="301" actId="207"/>
          <ac:spMkLst>
            <pc:docMk/>
            <pc:sldMk cId="3457433788" sldId="296"/>
            <ac:spMk id="3" creationId="{9FD76D68-A378-4F03-8BD8-05604CD32EA0}"/>
          </ac:spMkLst>
        </pc:spChg>
      </pc:sldChg>
      <pc:sldChg chg="addSp modSp mod modAnim modNotesTx">
        <pc:chgData name="Christine Beldner" userId="b00f38ff-db7b-4e07-b842-245f43532d8a" providerId="ADAL" clId="{D01E53AC-3B8C-43E1-8F33-44B733CFACF6}" dt="2022-01-17T20:24:18.496" v="308"/>
        <pc:sldMkLst>
          <pc:docMk/>
          <pc:sldMk cId="2914548709" sldId="297"/>
        </pc:sldMkLst>
        <pc:spChg chg="mod">
          <ac:chgData name="Christine Beldner" userId="b00f38ff-db7b-4e07-b842-245f43532d8a" providerId="ADAL" clId="{D01E53AC-3B8C-43E1-8F33-44B733CFACF6}" dt="2022-01-17T20:21:09.203" v="292" actId="20577"/>
          <ac:spMkLst>
            <pc:docMk/>
            <pc:sldMk cId="2914548709" sldId="297"/>
            <ac:spMk id="2" creationId="{81B4B92A-C112-4A0D-873E-CA4413AC0C95}"/>
          </ac:spMkLst>
        </pc:spChg>
        <pc:spChg chg="add mod">
          <ac:chgData name="Christine Beldner" userId="b00f38ff-db7b-4e07-b842-245f43532d8a" providerId="ADAL" clId="{D01E53AC-3B8C-43E1-8F33-44B733CFACF6}" dt="2022-01-17T20:21:43.923" v="303" actId="207"/>
          <ac:spMkLst>
            <pc:docMk/>
            <pc:sldMk cId="2914548709" sldId="297"/>
            <ac:spMk id="3" creationId="{E21CBAEC-E366-425F-8050-134B84C546BA}"/>
          </ac:spMkLst>
        </pc:spChg>
      </pc:sldChg>
      <pc:sldChg chg="addSp modSp mod modAnim modNotesTx">
        <pc:chgData name="Christine Beldner" userId="b00f38ff-db7b-4e07-b842-245f43532d8a" providerId="ADAL" clId="{D01E53AC-3B8C-43E1-8F33-44B733CFACF6}" dt="2022-01-17T20:55:04.506" v="681" actId="6549"/>
        <pc:sldMkLst>
          <pc:docMk/>
          <pc:sldMk cId="2744849998" sldId="298"/>
        </pc:sldMkLst>
        <pc:spChg chg="mod">
          <ac:chgData name="Christine Beldner" userId="b00f38ff-db7b-4e07-b842-245f43532d8a" providerId="ADAL" clId="{D01E53AC-3B8C-43E1-8F33-44B733CFACF6}" dt="2022-01-17T20:21:14.522" v="295" actId="20577"/>
          <ac:spMkLst>
            <pc:docMk/>
            <pc:sldMk cId="2744849998" sldId="298"/>
            <ac:spMk id="2" creationId="{AFBFFE5E-1A64-4C6B-990E-281A9DBC6EE0}"/>
          </ac:spMkLst>
        </pc:spChg>
        <pc:spChg chg="add mod">
          <ac:chgData name="Christine Beldner" userId="b00f38ff-db7b-4e07-b842-245f43532d8a" providerId="ADAL" clId="{D01E53AC-3B8C-43E1-8F33-44B733CFACF6}" dt="2022-01-17T20:21:48.910" v="304" actId="207"/>
          <ac:spMkLst>
            <pc:docMk/>
            <pc:sldMk cId="2744849998" sldId="298"/>
            <ac:spMk id="3" creationId="{8E89BD67-89CB-4C2C-93CB-811C38DE80DD}"/>
          </ac:spMkLst>
        </pc:spChg>
      </pc:sldChg>
      <pc:sldChg chg="modNotesTx">
        <pc:chgData name="Christine Beldner" userId="b00f38ff-db7b-4e07-b842-245f43532d8a" providerId="ADAL" clId="{D01E53AC-3B8C-43E1-8F33-44B733CFACF6}" dt="2022-01-17T20:17:50.023" v="192"/>
        <pc:sldMkLst>
          <pc:docMk/>
          <pc:sldMk cId="2150315320" sldId="299"/>
        </pc:sldMkLst>
      </pc:sldChg>
      <pc:sldChg chg="delSp modSp mod setBg modNotesTx">
        <pc:chgData name="Christine Beldner" userId="b00f38ff-db7b-4e07-b842-245f43532d8a" providerId="ADAL" clId="{D01E53AC-3B8C-43E1-8F33-44B733CFACF6}" dt="2022-01-17T20:16:17.484" v="175" actId="6549"/>
        <pc:sldMkLst>
          <pc:docMk/>
          <pc:sldMk cId="3001699115" sldId="300"/>
        </pc:sldMkLst>
        <pc:spChg chg="del mod">
          <ac:chgData name="Christine Beldner" userId="b00f38ff-db7b-4e07-b842-245f43532d8a" providerId="ADAL" clId="{D01E53AC-3B8C-43E1-8F33-44B733CFACF6}" dt="2022-01-17T20:16:13.349" v="174" actId="478"/>
          <ac:spMkLst>
            <pc:docMk/>
            <pc:sldMk cId="3001699115" sldId="300"/>
            <ac:spMk id="2" creationId="{349061DE-E4AC-4A62-943C-7A7B34BC2470}"/>
          </ac:spMkLst>
        </pc:spChg>
      </pc:sldChg>
    </pc:docChg>
  </pc:docChgLst>
  <pc:docChgLst>
    <pc:chgData name="Cherie Goff" userId="2dcb22ca-351b-44b2-9f70-35cdea92abd0" providerId="ADAL" clId="{0E1C0C50-9943-459C-B232-10EB69736AEB}"/>
    <pc:docChg chg="undo custSel addSld delSld modSld sldOrd modMainMaster">
      <pc:chgData name="Cherie Goff" userId="2dcb22ca-351b-44b2-9f70-35cdea92abd0" providerId="ADAL" clId="{0E1C0C50-9943-459C-B232-10EB69736AEB}" dt="2021-10-20T20:15:33.530" v="1660" actId="33524"/>
      <pc:docMkLst>
        <pc:docMk/>
      </pc:docMkLst>
      <pc:sldChg chg="delSp modSp mod modNotesTx">
        <pc:chgData name="Cherie Goff" userId="2dcb22ca-351b-44b2-9f70-35cdea92abd0" providerId="ADAL" clId="{0E1C0C50-9943-459C-B232-10EB69736AEB}" dt="2021-10-20T18:21:18.816" v="259" actId="20577"/>
        <pc:sldMkLst>
          <pc:docMk/>
          <pc:sldMk cId="0" sldId="256"/>
        </pc:sldMkLst>
        <pc:spChg chg="mod">
          <ac:chgData name="Cherie Goff" userId="2dcb22ca-351b-44b2-9f70-35cdea92abd0" providerId="ADAL" clId="{0E1C0C50-9943-459C-B232-10EB69736AEB}" dt="2021-10-20T17:41:31.140" v="7"/>
          <ac:spMkLst>
            <pc:docMk/>
            <pc:sldMk cId="0" sldId="256"/>
            <ac:spMk id="2" creationId="{00000000-0000-0000-0000-000000000000}"/>
          </ac:spMkLst>
        </pc:spChg>
        <pc:spChg chg="mod topLvl">
          <ac:chgData name="Cherie Goff" userId="2dcb22ca-351b-44b2-9f70-35cdea92abd0" providerId="ADAL" clId="{0E1C0C50-9943-459C-B232-10EB69736AEB}" dt="2021-10-20T17:43:21.586" v="13" actId="14100"/>
          <ac:spMkLst>
            <pc:docMk/>
            <pc:sldMk cId="0" sldId="256"/>
            <ac:spMk id="4" creationId="{00000000-0000-0000-0000-000000000000}"/>
          </ac:spMkLst>
        </pc:spChg>
        <pc:spChg chg="mod">
          <ac:chgData name="Cherie Goff" userId="2dcb22ca-351b-44b2-9f70-35cdea92abd0" providerId="ADAL" clId="{0E1C0C50-9943-459C-B232-10EB69736AEB}" dt="2021-10-20T17:43:15.012" v="12" actId="14100"/>
          <ac:spMkLst>
            <pc:docMk/>
            <pc:sldMk cId="0" sldId="256"/>
            <ac:spMk id="6" creationId="{00000000-0000-0000-0000-000000000000}"/>
          </ac:spMkLst>
        </pc:spChg>
        <pc:spChg chg="mod">
          <ac:chgData name="Cherie Goff" userId="2dcb22ca-351b-44b2-9f70-35cdea92abd0" providerId="ADAL" clId="{0E1C0C50-9943-459C-B232-10EB69736AEB}" dt="2021-10-20T18:09:37.671" v="169" actId="20577"/>
          <ac:spMkLst>
            <pc:docMk/>
            <pc:sldMk cId="0" sldId="256"/>
            <ac:spMk id="9" creationId="{00000000-0000-0000-0000-000000000000}"/>
          </ac:spMkLst>
        </pc:spChg>
        <pc:spChg chg="mod">
          <ac:chgData name="Cherie Goff" userId="2dcb22ca-351b-44b2-9f70-35cdea92abd0" providerId="ADAL" clId="{0E1C0C50-9943-459C-B232-10EB69736AEB}" dt="2021-10-20T17:41:31.140" v="7"/>
          <ac:spMkLst>
            <pc:docMk/>
            <pc:sldMk cId="0" sldId="256"/>
            <ac:spMk id="10" creationId="{00000000-0000-0000-0000-000000000000}"/>
          </ac:spMkLst>
        </pc:spChg>
        <pc:grpChg chg="del mod">
          <ac:chgData name="Cherie Goff" userId="2dcb22ca-351b-44b2-9f70-35cdea92abd0" providerId="ADAL" clId="{0E1C0C50-9943-459C-B232-10EB69736AEB}" dt="2021-10-20T17:43:08.943" v="11" actId="478"/>
          <ac:grpSpMkLst>
            <pc:docMk/>
            <pc:sldMk cId="0" sldId="256"/>
            <ac:grpSpMk id="3" creationId="{00000000-0000-0000-0000-000000000000}"/>
          </ac:grpSpMkLst>
        </pc:grpChg>
        <pc:picChg chg="del mod topLvl">
          <ac:chgData name="Cherie Goff" userId="2dcb22ca-351b-44b2-9f70-35cdea92abd0" providerId="ADAL" clId="{0E1C0C50-9943-459C-B232-10EB69736AEB}" dt="2021-10-20T17:43:08.943" v="11" actId="478"/>
          <ac:picMkLst>
            <pc:docMk/>
            <pc:sldMk cId="0" sldId="256"/>
            <ac:picMk id="5" creationId="{00000000-0000-0000-0000-000000000000}"/>
          </ac:picMkLst>
        </pc:picChg>
        <pc:picChg chg="mod">
          <ac:chgData name="Cherie Goff" userId="2dcb22ca-351b-44b2-9f70-35cdea92abd0" providerId="ADAL" clId="{0E1C0C50-9943-459C-B232-10EB69736AEB}" dt="2021-10-20T17:41:31.140" v="7"/>
          <ac:picMkLst>
            <pc:docMk/>
            <pc:sldMk cId="0" sldId="256"/>
            <ac:picMk id="7" creationId="{00000000-0000-0000-0000-000000000000}"/>
          </ac:picMkLst>
        </pc:picChg>
        <pc:picChg chg="mod">
          <ac:chgData name="Cherie Goff" userId="2dcb22ca-351b-44b2-9f70-35cdea92abd0" providerId="ADAL" clId="{0E1C0C50-9943-459C-B232-10EB69736AEB}" dt="2021-10-20T17:41:31.140" v="7"/>
          <ac:picMkLst>
            <pc:docMk/>
            <pc:sldMk cId="0" sldId="256"/>
            <ac:picMk id="8" creationId="{00000000-0000-0000-0000-000000000000}"/>
          </ac:picMkLst>
        </pc:picChg>
      </pc:sldChg>
      <pc:sldChg chg="addSp delSp modSp del mod">
        <pc:chgData name="Cherie Goff" userId="2dcb22ca-351b-44b2-9f70-35cdea92abd0" providerId="ADAL" clId="{0E1C0C50-9943-459C-B232-10EB69736AEB}" dt="2021-10-20T17:46:45.204" v="56" actId="47"/>
        <pc:sldMkLst>
          <pc:docMk/>
          <pc:sldMk cId="0" sldId="257"/>
        </pc:sldMkLst>
        <pc:spChg chg="mod">
          <ac:chgData name="Cherie Goff" userId="2dcb22ca-351b-44b2-9f70-35cdea92abd0" providerId="ADAL" clId="{0E1C0C50-9943-459C-B232-10EB69736AEB}" dt="2021-10-20T17:41:31.140" v="7"/>
          <ac:spMkLst>
            <pc:docMk/>
            <pc:sldMk cId="0" sldId="257"/>
            <ac:spMk id="2" creationId="{00000000-0000-0000-0000-000000000000}"/>
          </ac:spMkLst>
        </pc:spChg>
        <pc:spChg chg="mod">
          <ac:chgData name="Cherie Goff" userId="2dcb22ca-351b-44b2-9f70-35cdea92abd0" providerId="ADAL" clId="{0E1C0C50-9943-459C-B232-10EB69736AEB}" dt="2021-10-20T17:41:31.140" v="7"/>
          <ac:spMkLst>
            <pc:docMk/>
            <pc:sldMk cId="0" sldId="257"/>
            <ac:spMk id="4" creationId="{00000000-0000-0000-0000-000000000000}"/>
          </ac:spMkLst>
        </pc:spChg>
        <pc:spChg chg="mod">
          <ac:chgData name="Cherie Goff" userId="2dcb22ca-351b-44b2-9f70-35cdea92abd0" providerId="ADAL" clId="{0E1C0C50-9943-459C-B232-10EB69736AEB}" dt="2021-10-20T17:41:31.140" v="7"/>
          <ac:spMkLst>
            <pc:docMk/>
            <pc:sldMk cId="0" sldId="257"/>
            <ac:spMk id="5" creationId="{00000000-0000-0000-0000-000000000000}"/>
          </ac:spMkLst>
        </pc:spChg>
        <pc:spChg chg="del mod">
          <ac:chgData name="Cherie Goff" userId="2dcb22ca-351b-44b2-9f70-35cdea92abd0" providerId="ADAL" clId="{0E1C0C50-9943-459C-B232-10EB69736AEB}" dt="2021-10-20T17:46:14.207" v="50" actId="478"/>
          <ac:spMkLst>
            <pc:docMk/>
            <pc:sldMk cId="0" sldId="257"/>
            <ac:spMk id="6" creationId="{00000000-0000-0000-0000-000000000000}"/>
          </ac:spMkLst>
        </pc:spChg>
        <pc:spChg chg="del mod">
          <ac:chgData name="Cherie Goff" userId="2dcb22ca-351b-44b2-9f70-35cdea92abd0" providerId="ADAL" clId="{0E1C0C50-9943-459C-B232-10EB69736AEB}" dt="2021-10-20T17:46:18.198" v="52" actId="478"/>
          <ac:spMkLst>
            <pc:docMk/>
            <pc:sldMk cId="0" sldId="257"/>
            <ac:spMk id="7" creationId="{00000000-0000-0000-0000-000000000000}"/>
          </ac:spMkLst>
        </pc:spChg>
        <pc:spChg chg="del mod">
          <ac:chgData name="Cherie Goff" userId="2dcb22ca-351b-44b2-9f70-35cdea92abd0" providerId="ADAL" clId="{0E1C0C50-9943-459C-B232-10EB69736AEB}" dt="2021-10-20T17:44:36.614" v="31" actId="21"/>
          <ac:spMkLst>
            <pc:docMk/>
            <pc:sldMk cId="0" sldId="257"/>
            <ac:spMk id="8" creationId="{00000000-0000-0000-0000-000000000000}"/>
          </ac:spMkLst>
        </pc:spChg>
        <pc:spChg chg="del mod">
          <ac:chgData name="Cherie Goff" userId="2dcb22ca-351b-44b2-9f70-35cdea92abd0" providerId="ADAL" clId="{0E1C0C50-9943-459C-B232-10EB69736AEB}" dt="2021-10-20T17:46:16.774" v="51" actId="478"/>
          <ac:spMkLst>
            <pc:docMk/>
            <pc:sldMk cId="0" sldId="257"/>
            <ac:spMk id="9" creationId="{00000000-0000-0000-0000-000000000000}"/>
          </ac:spMkLst>
        </pc:spChg>
        <pc:spChg chg="del mod">
          <ac:chgData name="Cherie Goff" userId="2dcb22ca-351b-44b2-9f70-35cdea92abd0" providerId="ADAL" clId="{0E1C0C50-9943-459C-B232-10EB69736AEB}" dt="2021-10-20T17:46:19.607" v="53" actId="478"/>
          <ac:spMkLst>
            <pc:docMk/>
            <pc:sldMk cId="0" sldId="257"/>
            <ac:spMk id="10" creationId="{00000000-0000-0000-0000-000000000000}"/>
          </ac:spMkLst>
        </pc:spChg>
        <pc:spChg chg="del">
          <ac:chgData name="Cherie Goff" userId="2dcb22ca-351b-44b2-9f70-35cdea92abd0" providerId="ADAL" clId="{0E1C0C50-9943-459C-B232-10EB69736AEB}" dt="2021-10-20T17:39:04.886" v="3" actId="478"/>
          <ac:spMkLst>
            <pc:docMk/>
            <pc:sldMk cId="0" sldId="257"/>
            <ac:spMk id="11" creationId="{00000000-0000-0000-0000-000000000000}"/>
          </ac:spMkLst>
        </pc:spChg>
        <pc:spChg chg="add mod">
          <ac:chgData name="Cherie Goff" userId="2dcb22ca-351b-44b2-9f70-35cdea92abd0" providerId="ADAL" clId="{0E1C0C50-9943-459C-B232-10EB69736AEB}" dt="2021-10-20T17:46:01.049" v="48" actId="1076"/>
          <ac:spMkLst>
            <pc:docMk/>
            <pc:sldMk cId="0" sldId="257"/>
            <ac:spMk id="13" creationId="{2DAECD2E-43C8-4EB0-9BF0-F4ADABFD27C0}"/>
          </ac:spMkLst>
        </pc:spChg>
        <pc:grpChg chg="mod">
          <ac:chgData name="Cherie Goff" userId="2dcb22ca-351b-44b2-9f70-35cdea92abd0" providerId="ADAL" clId="{0E1C0C50-9943-459C-B232-10EB69736AEB}" dt="2021-10-20T17:41:31.140" v="7"/>
          <ac:grpSpMkLst>
            <pc:docMk/>
            <pc:sldMk cId="0" sldId="257"/>
            <ac:grpSpMk id="3" creationId="{00000000-0000-0000-0000-000000000000}"/>
          </ac:grpSpMkLst>
        </pc:grpChg>
      </pc:sldChg>
      <pc:sldChg chg="delSp modSp del mod">
        <pc:chgData name="Cherie Goff" userId="2dcb22ca-351b-44b2-9f70-35cdea92abd0" providerId="ADAL" clId="{0E1C0C50-9943-459C-B232-10EB69736AEB}" dt="2021-10-20T17:46:28.230" v="54" actId="2696"/>
        <pc:sldMkLst>
          <pc:docMk/>
          <pc:sldMk cId="0" sldId="258"/>
        </pc:sldMkLst>
        <pc:spChg chg="mod">
          <ac:chgData name="Cherie Goff" userId="2dcb22ca-351b-44b2-9f70-35cdea92abd0" providerId="ADAL" clId="{0E1C0C50-9943-459C-B232-10EB69736AEB}" dt="2021-10-20T17:41:31.140" v="7"/>
          <ac:spMkLst>
            <pc:docMk/>
            <pc:sldMk cId="0" sldId="258"/>
            <ac:spMk id="3" creationId="{00000000-0000-0000-0000-000000000000}"/>
          </ac:spMkLst>
        </pc:spChg>
        <pc:spChg chg="mod">
          <ac:chgData name="Cherie Goff" userId="2dcb22ca-351b-44b2-9f70-35cdea92abd0" providerId="ADAL" clId="{0E1C0C50-9943-459C-B232-10EB69736AEB}" dt="2021-10-20T17:41:31.140" v="7"/>
          <ac:spMkLst>
            <pc:docMk/>
            <pc:sldMk cId="0" sldId="258"/>
            <ac:spMk id="6" creationId="{00000000-0000-0000-0000-000000000000}"/>
          </ac:spMkLst>
        </pc:spChg>
        <pc:spChg chg="mod">
          <ac:chgData name="Cherie Goff" userId="2dcb22ca-351b-44b2-9f70-35cdea92abd0" providerId="ADAL" clId="{0E1C0C50-9943-459C-B232-10EB69736AEB}" dt="2021-10-20T17:41:31.140" v="7"/>
          <ac:spMkLst>
            <pc:docMk/>
            <pc:sldMk cId="0" sldId="258"/>
            <ac:spMk id="7" creationId="{00000000-0000-0000-0000-000000000000}"/>
          </ac:spMkLst>
        </pc:spChg>
        <pc:spChg chg="mod">
          <ac:chgData name="Cherie Goff" userId="2dcb22ca-351b-44b2-9f70-35cdea92abd0" providerId="ADAL" clId="{0E1C0C50-9943-459C-B232-10EB69736AEB}" dt="2021-10-20T17:41:31.140" v="7"/>
          <ac:spMkLst>
            <pc:docMk/>
            <pc:sldMk cId="0" sldId="258"/>
            <ac:spMk id="8" creationId="{00000000-0000-0000-0000-000000000000}"/>
          </ac:spMkLst>
        </pc:spChg>
        <pc:spChg chg="mod">
          <ac:chgData name="Cherie Goff" userId="2dcb22ca-351b-44b2-9f70-35cdea92abd0" providerId="ADAL" clId="{0E1C0C50-9943-459C-B232-10EB69736AEB}" dt="2021-10-20T17:41:31.140" v="7"/>
          <ac:spMkLst>
            <pc:docMk/>
            <pc:sldMk cId="0" sldId="258"/>
            <ac:spMk id="9" creationId="{00000000-0000-0000-0000-000000000000}"/>
          </ac:spMkLst>
        </pc:spChg>
        <pc:spChg chg="mod">
          <ac:chgData name="Cherie Goff" userId="2dcb22ca-351b-44b2-9f70-35cdea92abd0" providerId="ADAL" clId="{0E1C0C50-9943-459C-B232-10EB69736AEB}" dt="2021-10-20T17:41:31.140" v="7"/>
          <ac:spMkLst>
            <pc:docMk/>
            <pc:sldMk cId="0" sldId="258"/>
            <ac:spMk id="10" creationId="{00000000-0000-0000-0000-000000000000}"/>
          </ac:spMkLst>
        </pc:spChg>
        <pc:spChg chg="mod">
          <ac:chgData name="Cherie Goff" userId="2dcb22ca-351b-44b2-9f70-35cdea92abd0" providerId="ADAL" clId="{0E1C0C50-9943-459C-B232-10EB69736AEB}" dt="2021-10-20T17:41:31.140" v="7"/>
          <ac:spMkLst>
            <pc:docMk/>
            <pc:sldMk cId="0" sldId="258"/>
            <ac:spMk id="11" creationId="{00000000-0000-0000-0000-000000000000}"/>
          </ac:spMkLst>
        </pc:spChg>
        <pc:spChg chg="del">
          <ac:chgData name="Cherie Goff" userId="2dcb22ca-351b-44b2-9f70-35cdea92abd0" providerId="ADAL" clId="{0E1C0C50-9943-459C-B232-10EB69736AEB}" dt="2021-10-20T17:39:07.742" v="4" actId="478"/>
          <ac:spMkLst>
            <pc:docMk/>
            <pc:sldMk cId="0" sldId="258"/>
            <ac:spMk id="12" creationId="{00000000-0000-0000-0000-000000000000}"/>
          </ac:spMkLst>
        </pc:spChg>
        <pc:picChg chg="mod">
          <ac:chgData name="Cherie Goff" userId="2dcb22ca-351b-44b2-9f70-35cdea92abd0" providerId="ADAL" clId="{0E1C0C50-9943-459C-B232-10EB69736AEB}" dt="2021-10-20T17:41:31.140" v="7"/>
          <ac:picMkLst>
            <pc:docMk/>
            <pc:sldMk cId="0" sldId="258"/>
            <ac:picMk id="2" creationId="{00000000-0000-0000-0000-000000000000}"/>
          </ac:picMkLst>
        </pc:picChg>
        <pc:picChg chg="mod">
          <ac:chgData name="Cherie Goff" userId="2dcb22ca-351b-44b2-9f70-35cdea92abd0" providerId="ADAL" clId="{0E1C0C50-9943-459C-B232-10EB69736AEB}" dt="2021-10-20T17:41:31.140" v="7"/>
          <ac:picMkLst>
            <pc:docMk/>
            <pc:sldMk cId="0" sldId="258"/>
            <ac:picMk id="4" creationId="{00000000-0000-0000-0000-000000000000}"/>
          </ac:picMkLst>
        </pc:picChg>
        <pc:picChg chg="mod">
          <ac:chgData name="Cherie Goff" userId="2dcb22ca-351b-44b2-9f70-35cdea92abd0" providerId="ADAL" clId="{0E1C0C50-9943-459C-B232-10EB69736AEB}" dt="2021-10-20T17:41:31.140" v="7"/>
          <ac:picMkLst>
            <pc:docMk/>
            <pc:sldMk cId="0" sldId="258"/>
            <ac:picMk id="5" creationId="{00000000-0000-0000-0000-000000000000}"/>
          </ac:picMkLst>
        </pc:picChg>
      </pc:sldChg>
      <pc:sldChg chg="modSp del">
        <pc:chgData name="Cherie Goff" userId="2dcb22ca-351b-44b2-9f70-35cdea92abd0" providerId="ADAL" clId="{0E1C0C50-9943-459C-B232-10EB69736AEB}" dt="2021-10-20T17:46:43.889" v="55" actId="47"/>
        <pc:sldMkLst>
          <pc:docMk/>
          <pc:sldMk cId="0" sldId="259"/>
        </pc:sldMkLst>
        <pc:spChg chg="mod">
          <ac:chgData name="Cherie Goff" userId="2dcb22ca-351b-44b2-9f70-35cdea92abd0" providerId="ADAL" clId="{0E1C0C50-9943-459C-B232-10EB69736AEB}" dt="2021-10-20T17:41:31.140" v="7"/>
          <ac:spMkLst>
            <pc:docMk/>
            <pc:sldMk cId="0" sldId="259"/>
            <ac:spMk id="3" creationId="{00000000-0000-0000-0000-000000000000}"/>
          </ac:spMkLst>
        </pc:spChg>
        <pc:spChg chg="mod">
          <ac:chgData name="Cherie Goff" userId="2dcb22ca-351b-44b2-9f70-35cdea92abd0" providerId="ADAL" clId="{0E1C0C50-9943-459C-B232-10EB69736AEB}" dt="2021-10-20T17:41:31.140" v="7"/>
          <ac:spMkLst>
            <pc:docMk/>
            <pc:sldMk cId="0" sldId="259"/>
            <ac:spMk id="8" creationId="{00000000-0000-0000-0000-000000000000}"/>
          </ac:spMkLst>
        </pc:spChg>
        <pc:spChg chg="mod">
          <ac:chgData name="Cherie Goff" userId="2dcb22ca-351b-44b2-9f70-35cdea92abd0" providerId="ADAL" clId="{0E1C0C50-9943-459C-B232-10EB69736AEB}" dt="2021-10-20T17:41:31.140" v="7"/>
          <ac:spMkLst>
            <pc:docMk/>
            <pc:sldMk cId="0" sldId="259"/>
            <ac:spMk id="9" creationId="{00000000-0000-0000-0000-000000000000}"/>
          </ac:spMkLst>
        </pc:spChg>
        <pc:spChg chg="mod">
          <ac:chgData name="Cherie Goff" userId="2dcb22ca-351b-44b2-9f70-35cdea92abd0" providerId="ADAL" clId="{0E1C0C50-9943-459C-B232-10EB69736AEB}" dt="2021-10-20T17:41:31.140" v="7"/>
          <ac:spMkLst>
            <pc:docMk/>
            <pc:sldMk cId="0" sldId="259"/>
            <ac:spMk id="11" creationId="{00000000-0000-0000-0000-000000000000}"/>
          </ac:spMkLst>
        </pc:spChg>
        <pc:spChg chg="mod">
          <ac:chgData name="Cherie Goff" userId="2dcb22ca-351b-44b2-9f70-35cdea92abd0" providerId="ADAL" clId="{0E1C0C50-9943-459C-B232-10EB69736AEB}" dt="2021-10-20T17:41:31.140" v="7"/>
          <ac:spMkLst>
            <pc:docMk/>
            <pc:sldMk cId="0" sldId="259"/>
            <ac:spMk id="12" creationId="{00000000-0000-0000-0000-000000000000}"/>
          </ac:spMkLst>
        </pc:spChg>
        <pc:spChg chg="mod">
          <ac:chgData name="Cherie Goff" userId="2dcb22ca-351b-44b2-9f70-35cdea92abd0" providerId="ADAL" clId="{0E1C0C50-9943-459C-B232-10EB69736AEB}" dt="2021-10-20T17:41:31.140" v="7"/>
          <ac:spMkLst>
            <pc:docMk/>
            <pc:sldMk cId="0" sldId="259"/>
            <ac:spMk id="13" creationId="{00000000-0000-0000-0000-000000000000}"/>
          </ac:spMkLst>
        </pc:spChg>
        <pc:spChg chg="mod">
          <ac:chgData name="Cherie Goff" userId="2dcb22ca-351b-44b2-9f70-35cdea92abd0" providerId="ADAL" clId="{0E1C0C50-9943-459C-B232-10EB69736AEB}" dt="2021-10-20T17:41:31.140" v="7"/>
          <ac:spMkLst>
            <pc:docMk/>
            <pc:sldMk cId="0" sldId="259"/>
            <ac:spMk id="14" creationId="{00000000-0000-0000-0000-000000000000}"/>
          </ac:spMkLst>
        </pc:spChg>
        <pc:spChg chg="mod">
          <ac:chgData name="Cherie Goff" userId="2dcb22ca-351b-44b2-9f70-35cdea92abd0" providerId="ADAL" clId="{0E1C0C50-9943-459C-B232-10EB69736AEB}" dt="2021-10-20T17:41:31.140" v="7"/>
          <ac:spMkLst>
            <pc:docMk/>
            <pc:sldMk cId="0" sldId="259"/>
            <ac:spMk id="15" creationId="{00000000-0000-0000-0000-000000000000}"/>
          </ac:spMkLst>
        </pc:spChg>
        <pc:spChg chg="mod">
          <ac:chgData name="Cherie Goff" userId="2dcb22ca-351b-44b2-9f70-35cdea92abd0" providerId="ADAL" clId="{0E1C0C50-9943-459C-B232-10EB69736AEB}" dt="2021-10-20T17:41:31.140" v="7"/>
          <ac:spMkLst>
            <pc:docMk/>
            <pc:sldMk cId="0" sldId="259"/>
            <ac:spMk id="16" creationId="{00000000-0000-0000-0000-000000000000}"/>
          </ac:spMkLst>
        </pc:spChg>
        <pc:spChg chg="mod">
          <ac:chgData name="Cherie Goff" userId="2dcb22ca-351b-44b2-9f70-35cdea92abd0" providerId="ADAL" clId="{0E1C0C50-9943-459C-B232-10EB69736AEB}" dt="2021-10-20T17:41:31.140" v="7"/>
          <ac:spMkLst>
            <pc:docMk/>
            <pc:sldMk cId="0" sldId="259"/>
            <ac:spMk id="18" creationId="{00000000-0000-0000-0000-000000000000}"/>
          </ac:spMkLst>
        </pc:spChg>
        <pc:spChg chg="mod">
          <ac:chgData name="Cherie Goff" userId="2dcb22ca-351b-44b2-9f70-35cdea92abd0" providerId="ADAL" clId="{0E1C0C50-9943-459C-B232-10EB69736AEB}" dt="2021-10-20T17:41:31.140" v="7"/>
          <ac:spMkLst>
            <pc:docMk/>
            <pc:sldMk cId="0" sldId="259"/>
            <ac:spMk id="19" creationId="{00000000-0000-0000-0000-000000000000}"/>
          </ac:spMkLst>
        </pc:spChg>
        <pc:spChg chg="mod">
          <ac:chgData name="Cherie Goff" userId="2dcb22ca-351b-44b2-9f70-35cdea92abd0" providerId="ADAL" clId="{0E1C0C50-9943-459C-B232-10EB69736AEB}" dt="2021-10-20T17:41:31.140" v="7"/>
          <ac:spMkLst>
            <pc:docMk/>
            <pc:sldMk cId="0" sldId="259"/>
            <ac:spMk id="20" creationId="{00000000-0000-0000-0000-000000000000}"/>
          </ac:spMkLst>
        </pc:spChg>
        <pc:spChg chg="mod">
          <ac:chgData name="Cherie Goff" userId="2dcb22ca-351b-44b2-9f70-35cdea92abd0" providerId="ADAL" clId="{0E1C0C50-9943-459C-B232-10EB69736AEB}" dt="2021-10-20T17:41:31.140" v="7"/>
          <ac:spMkLst>
            <pc:docMk/>
            <pc:sldMk cId="0" sldId="259"/>
            <ac:spMk id="21" creationId="{00000000-0000-0000-0000-000000000000}"/>
          </ac:spMkLst>
        </pc:spChg>
        <pc:spChg chg="mod">
          <ac:chgData name="Cherie Goff" userId="2dcb22ca-351b-44b2-9f70-35cdea92abd0" providerId="ADAL" clId="{0E1C0C50-9943-459C-B232-10EB69736AEB}" dt="2021-10-20T17:41:31.140" v="7"/>
          <ac:spMkLst>
            <pc:docMk/>
            <pc:sldMk cId="0" sldId="259"/>
            <ac:spMk id="22" creationId="{00000000-0000-0000-0000-000000000000}"/>
          </ac:spMkLst>
        </pc:spChg>
        <pc:spChg chg="mod">
          <ac:chgData name="Cherie Goff" userId="2dcb22ca-351b-44b2-9f70-35cdea92abd0" providerId="ADAL" clId="{0E1C0C50-9943-459C-B232-10EB69736AEB}" dt="2021-10-20T17:41:31.140" v="7"/>
          <ac:spMkLst>
            <pc:docMk/>
            <pc:sldMk cId="0" sldId="259"/>
            <ac:spMk id="23" creationId="{00000000-0000-0000-0000-000000000000}"/>
          </ac:spMkLst>
        </pc:spChg>
        <pc:spChg chg="mod">
          <ac:chgData name="Cherie Goff" userId="2dcb22ca-351b-44b2-9f70-35cdea92abd0" providerId="ADAL" clId="{0E1C0C50-9943-459C-B232-10EB69736AEB}" dt="2021-10-20T17:41:31.140" v="7"/>
          <ac:spMkLst>
            <pc:docMk/>
            <pc:sldMk cId="0" sldId="259"/>
            <ac:spMk id="24" creationId="{00000000-0000-0000-0000-000000000000}"/>
          </ac:spMkLst>
        </pc:spChg>
        <pc:spChg chg="mod">
          <ac:chgData name="Cherie Goff" userId="2dcb22ca-351b-44b2-9f70-35cdea92abd0" providerId="ADAL" clId="{0E1C0C50-9943-459C-B232-10EB69736AEB}" dt="2021-10-20T17:41:31.140" v="7"/>
          <ac:spMkLst>
            <pc:docMk/>
            <pc:sldMk cId="0" sldId="259"/>
            <ac:spMk id="25" creationId="{00000000-0000-0000-0000-000000000000}"/>
          </ac:spMkLst>
        </pc:spChg>
        <pc:spChg chg="mod">
          <ac:chgData name="Cherie Goff" userId="2dcb22ca-351b-44b2-9f70-35cdea92abd0" providerId="ADAL" clId="{0E1C0C50-9943-459C-B232-10EB69736AEB}" dt="2021-10-20T17:41:31.140" v="7"/>
          <ac:spMkLst>
            <pc:docMk/>
            <pc:sldMk cId="0" sldId="259"/>
            <ac:spMk id="26" creationId="{00000000-0000-0000-0000-000000000000}"/>
          </ac:spMkLst>
        </pc:spChg>
        <pc:grpChg chg="mod">
          <ac:chgData name="Cherie Goff" userId="2dcb22ca-351b-44b2-9f70-35cdea92abd0" providerId="ADAL" clId="{0E1C0C50-9943-459C-B232-10EB69736AEB}" dt="2021-10-20T17:41:31.140" v="7"/>
          <ac:grpSpMkLst>
            <pc:docMk/>
            <pc:sldMk cId="0" sldId="259"/>
            <ac:grpSpMk id="2" creationId="{00000000-0000-0000-0000-000000000000}"/>
          </ac:grpSpMkLst>
        </pc:grpChg>
        <pc:grpChg chg="mod">
          <ac:chgData name="Cherie Goff" userId="2dcb22ca-351b-44b2-9f70-35cdea92abd0" providerId="ADAL" clId="{0E1C0C50-9943-459C-B232-10EB69736AEB}" dt="2021-10-20T17:41:31.140" v="7"/>
          <ac:grpSpMkLst>
            <pc:docMk/>
            <pc:sldMk cId="0" sldId="259"/>
            <ac:grpSpMk id="7" creationId="{00000000-0000-0000-0000-000000000000}"/>
          </ac:grpSpMkLst>
        </pc:grpChg>
        <pc:grpChg chg="mod">
          <ac:chgData name="Cherie Goff" userId="2dcb22ca-351b-44b2-9f70-35cdea92abd0" providerId="ADAL" clId="{0E1C0C50-9943-459C-B232-10EB69736AEB}" dt="2021-10-20T17:41:31.140" v="7"/>
          <ac:grpSpMkLst>
            <pc:docMk/>
            <pc:sldMk cId="0" sldId="259"/>
            <ac:grpSpMk id="10" creationId="{00000000-0000-0000-0000-000000000000}"/>
          </ac:grpSpMkLst>
        </pc:grpChg>
        <pc:grpChg chg="mod">
          <ac:chgData name="Cherie Goff" userId="2dcb22ca-351b-44b2-9f70-35cdea92abd0" providerId="ADAL" clId="{0E1C0C50-9943-459C-B232-10EB69736AEB}" dt="2021-10-20T17:41:31.140" v="7"/>
          <ac:grpSpMkLst>
            <pc:docMk/>
            <pc:sldMk cId="0" sldId="259"/>
            <ac:grpSpMk id="17" creationId="{00000000-0000-0000-0000-000000000000}"/>
          </ac:grpSpMkLst>
        </pc:grpChg>
        <pc:picChg chg="mod">
          <ac:chgData name="Cherie Goff" userId="2dcb22ca-351b-44b2-9f70-35cdea92abd0" providerId="ADAL" clId="{0E1C0C50-9943-459C-B232-10EB69736AEB}" dt="2021-10-20T17:41:31.140" v="7"/>
          <ac:picMkLst>
            <pc:docMk/>
            <pc:sldMk cId="0" sldId="259"/>
            <ac:picMk id="4" creationId="{00000000-0000-0000-0000-000000000000}"/>
          </ac:picMkLst>
        </pc:picChg>
        <pc:picChg chg="mod">
          <ac:chgData name="Cherie Goff" userId="2dcb22ca-351b-44b2-9f70-35cdea92abd0" providerId="ADAL" clId="{0E1C0C50-9943-459C-B232-10EB69736AEB}" dt="2021-10-20T17:41:31.140" v="7"/>
          <ac:picMkLst>
            <pc:docMk/>
            <pc:sldMk cId="0" sldId="259"/>
            <ac:picMk id="5" creationId="{00000000-0000-0000-0000-000000000000}"/>
          </ac:picMkLst>
        </pc:picChg>
        <pc:picChg chg="mod">
          <ac:chgData name="Cherie Goff" userId="2dcb22ca-351b-44b2-9f70-35cdea92abd0" providerId="ADAL" clId="{0E1C0C50-9943-459C-B232-10EB69736AEB}" dt="2021-10-20T17:41:31.140" v="7"/>
          <ac:picMkLst>
            <pc:docMk/>
            <pc:sldMk cId="0" sldId="259"/>
            <ac:picMk id="6" creationId="{00000000-0000-0000-0000-000000000000}"/>
          </ac:picMkLst>
        </pc:picChg>
      </pc:sldChg>
      <pc:sldChg chg="addSp delSp modSp del mod">
        <pc:chgData name="Cherie Goff" userId="2dcb22ca-351b-44b2-9f70-35cdea92abd0" providerId="ADAL" clId="{0E1C0C50-9943-459C-B232-10EB69736AEB}" dt="2021-10-20T18:00:42.874" v="108" actId="2696"/>
        <pc:sldMkLst>
          <pc:docMk/>
          <pc:sldMk cId="0" sldId="260"/>
        </pc:sldMkLst>
        <pc:spChg chg="mod">
          <ac:chgData name="Cherie Goff" userId="2dcb22ca-351b-44b2-9f70-35cdea92abd0" providerId="ADAL" clId="{0E1C0C50-9943-459C-B232-10EB69736AEB}" dt="2021-10-20T17:41:31.140" v="7"/>
          <ac:spMkLst>
            <pc:docMk/>
            <pc:sldMk cId="0" sldId="260"/>
            <ac:spMk id="2" creationId="{00000000-0000-0000-0000-000000000000}"/>
          </ac:spMkLst>
        </pc:spChg>
        <pc:spChg chg="del mod topLvl">
          <ac:chgData name="Cherie Goff" userId="2dcb22ca-351b-44b2-9f70-35cdea92abd0" providerId="ADAL" clId="{0E1C0C50-9943-459C-B232-10EB69736AEB}" dt="2021-10-20T18:00:39.375" v="107" actId="478"/>
          <ac:spMkLst>
            <pc:docMk/>
            <pc:sldMk cId="0" sldId="260"/>
            <ac:spMk id="4" creationId="{00000000-0000-0000-0000-000000000000}"/>
          </ac:spMkLst>
        </pc:spChg>
        <pc:spChg chg="mod">
          <ac:chgData name="Cherie Goff" userId="2dcb22ca-351b-44b2-9f70-35cdea92abd0" providerId="ADAL" clId="{0E1C0C50-9943-459C-B232-10EB69736AEB}" dt="2021-10-20T17:59:14.525" v="93" actId="20577"/>
          <ac:spMkLst>
            <pc:docMk/>
            <pc:sldMk cId="0" sldId="260"/>
            <ac:spMk id="8" creationId="{00000000-0000-0000-0000-000000000000}"/>
          </ac:spMkLst>
        </pc:spChg>
        <pc:spChg chg="del mod">
          <ac:chgData name="Cherie Goff" userId="2dcb22ca-351b-44b2-9f70-35cdea92abd0" providerId="ADAL" clId="{0E1C0C50-9943-459C-B232-10EB69736AEB}" dt="2021-10-20T17:59:18.754" v="94" actId="478"/>
          <ac:spMkLst>
            <pc:docMk/>
            <pc:sldMk cId="0" sldId="260"/>
            <ac:spMk id="9" creationId="{00000000-0000-0000-0000-000000000000}"/>
          </ac:spMkLst>
        </pc:spChg>
        <pc:spChg chg="del mod">
          <ac:chgData name="Cherie Goff" userId="2dcb22ca-351b-44b2-9f70-35cdea92abd0" providerId="ADAL" clId="{0E1C0C50-9943-459C-B232-10EB69736AEB}" dt="2021-10-20T17:59:22.584" v="95" actId="478"/>
          <ac:spMkLst>
            <pc:docMk/>
            <pc:sldMk cId="0" sldId="260"/>
            <ac:spMk id="10" creationId="{00000000-0000-0000-0000-000000000000}"/>
          </ac:spMkLst>
        </pc:spChg>
        <pc:spChg chg="del mod topLvl">
          <ac:chgData name="Cherie Goff" userId="2dcb22ca-351b-44b2-9f70-35cdea92abd0" providerId="ADAL" clId="{0E1C0C50-9943-459C-B232-10EB69736AEB}" dt="2021-10-20T17:47:08.543" v="68" actId="478"/>
          <ac:spMkLst>
            <pc:docMk/>
            <pc:sldMk cId="0" sldId="260"/>
            <ac:spMk id="12" creationId="{00000000-0000-0000-0000-000000000000}"/>
          </ac:spMkLst>
        </pc:spChg>
        <pc:spChg chg="del mod topLvl">
          <ac:chgData name="Cherie Goff" userId="2dcb22ca-351b-44b2-9f70-35cdea92abd0" providerId="ADAL" clId="{0E1C0C50-9943-459C-B232-10EB69736AEB}" dt="2021-10-20T17:46:59.742" v="64" actId="478"/>
          <ac:spMkLst>
            <pc:docMk/>
            <pc:sldMk cId="0" sldId="260"/>
            <ac:spMk id="13" creationId="{00000000-0000-0000-0000-000000000000}"/>
          </ac:spMkLst>
        </pc:spChg>
        <pc:spChg chg="del mod">
          <ac:chgData name="Cherie Goff" userId="2dcb22ca-351b-44b2-9f70-35cdea92abd0" providerId="ADAL" clId="{0E1C0C50-9943-459C-B232-10EB69736AEB}" dt="2021-10-20T17:47:02.046" v="65" actId="478"/>
          <ac:spMkLst>
            <pc:docMk/>
            <pc:sldMk cId="0" sldId="260"/>
            <ac:spMk id="14" creationId="{00000000-0000-0000-0000-000000000000}"/>
          </ac:spMkLst>
        </pc:spChg>
        <pc:spChg chg="del mod">
          <ac:chgData name="Cherie Goff" userId="2dcb22ca-351b-44b2-9f70-35cdea92abd0" providerId="ADAL" clId="{0E1C0C50-9943-459C-B232-10EB69736AEB}" dt="2021-10-20T17:47:04.150" v="67" actId="478"/>
          <ac:spMkLst>
            <pc:docMk/>
            <pc:sldMk cId="0" sldId="260"/>
            <ac:spMk id="15" creationId="{00000000-0000-0000-0000-000000000000}"/>
          </ac:spMkLst>
        </pc:spChg>
        <pc:spChg chg="del mod">
          <ac:chgData name="Cherie Goff" userId="2dcb22ca-351b-44b2-9f70-35cdea92abd0" providerId="ADAL" clId="{0E1C0C50-9943-459C-B232-10EB69736AEB}" dt="2021-10-20T17:47:03.543" v="66" actId="478"/>
          <ac:spMkLst>
            <pc:docMk/>
            <pc:sldMk cId="0" sldId="260"/>
            <ac:spMk id="16" creationId="{00000000-0000-0000-0000-000000000000}"/>
          </ac:spMkLst>
        </pc:spChg>
        <pc:spChg chg="del">
          <ac:chgData name="Cherie Goff" userId="2dcb22ca-351b-44b2-9f70-35cdea92abd0" providerId="ADAL" clId="{0E1C0C50-9943-459C-B232-10EB69736AEB}" dt="2021-10-20T17:40:06.079" v="6" actId="478"/>
          <ac:spMkLst>
            <pc:docMk/>
            <pc:sldMk cId="0" sldId="260"/>
            <ac:spMk id="21" creationId="{00000000-0000-0000-0000-000000000000}"/>
          </ac:spMkLst>
        </pc:spChg>
        <pc:spChg chg="del">
          <ac:chgData name="Cherie Goff" userId="2dcb22ca-351b-44b2-9f70-35cdea92abd0" providerId="ADAL" clId="{0E1C0C50-9943-459C-B232-10EB69736AEB}" dt="2021-10-20T17:40:02.727" v="5" actId="478"/>
          <ac:spMkLst>
            <pc:docMk/>
            <pc:sldMk cId="0" sldId="260"/>
            <ac:spMk id="22" creationId="{00000000-0000-0000-0000-000000000000}"/>
          </ac:spMkLst>
        </pc:spChg>
        <pc:spChg chg="add del mod">
          <ac:chgData name="Cherie Goff" userId="2dcb22ca-351b-44b2-9f70-35cdea92abd0" providerId="ADAL" clId="{0E1C0C50-9943-459C-B232-10EB69736AEB}" dt="2021-10-20T18:00:38.174" v="106" actId="478"/>
          <ac:spMkLst>
            <pc:docMk/>
            <pc:sldMk cId="0" sldId="260"/>
            <ac:spMk id="23" creationId="{BB8A32D6-DCFE-4BF4-B7C6-4510B3D9ABDC}"/>
          </ac:spMkLst>
        </pc:spChg>
        <pc:spChg chg="add del mod">
          <ac:chgData name="Cherie Goff" userId="2dcb22ca-351b-44b2-9f70-35cdea92abd0" providerId="ADAL" clId="{0E1C0C50-9943-459C-B232-10EB69736AEB}" dt="2021-10-20T17:59:32.655" v="96" actId="478"/>
          <ac:spMkLst>
            <pc:docMk/>
            <pc:sldMk cId="0" sldId="260"/>
            <ac:spMk id="25" creationId="{A9E66DFA-EEA8-4D01-8768-F1B9DD1634DA}"/>
          </ac:spMkLst>
        </pc:spChg>
        <pc:grpChg chg="add del mod">
          <ac:chgData name="Cherie Goff" userId="2dcb22ca-351b-44b2-9f70-35cdea92abd0" providerId="ADAL" clId="{0E1C0C50-9943-459C-B232-10EB69736AEB}" dt="2021-10-20T17:59:57.718" v="101" actId="478"/>
          <ac:grpSpMkLst>
            <pc:docMk/>
            <pc:sldMk cId="0" sldId="260"/>
            <ac:grpSpMk id="3" creationId="{00000000-0000-0000-0000-000000000000}"/>
          </ac:grpSpMkLst>
        </pc:grpChg>
        <pc:grpChg chg="del mod">
          <ac:chgData name="Cherie Goff" userId="2dcb22ca-351b-44b2-9f70-35cdea92abd0" providerId="ADAL" clId="{0E1C0C50-9943-459C-B232-10EB69736AEB}" dt="2021-10-20T17:46:59.742" v="64" actId="478"/>
          <ac:grpSpMkLst>
            <pc:docMk/>
            <pc:sldMk cId="0" sldId="260"/>
            <ac:grpSpMk id="11" creationId="{00000000-0000-0000-0000-000000000000}"/>
          </ac:grpSpMkLst>
        </pc:grpChg>
        <pc:grpChg chg="del mod">
          <ac:chgData name="Cherie Goff" userId="2dcb22ca-351b-44b2-9f70-35cdea92abd0" providerId="ADAL" clId="{0E1C0C50-9943-459C-B232-10EB69736AEB}" dt="2021-10-20T17:46:56.591" v="63" actId="478"/>
          <ac:grpSpMkLst>
            <pc:docMk/>
            <pc:sldMk cId="0" sldId="260"/>
            <ac:grpSpMk id="17" creationId="{00000000-0000-0000-0000-000000000000}"/>
          </ac:grpSpMkLst>
        </pc:grpChg>
        <pc:picChg chg="del mod">
          <ac:chgData name="Cherie Goff" userId="2dcb22ca-351b-44b2-9f70-35cdea92abd0" providerId="ADAL" clId="{0E1C0C50-9943-459C-B232-10EB69736AEB}" dt="2021-10-20T17:59:54.366" v="100" actId="478"/>
          <ac:picMkLst>
            <pc:docMk/>
            <pc:sldMk cId="0" sldId="260"/>
            <ac:picMk id="5" creationId="{00000000-0000-0000-0000-000000000000}"/>
          </ac:picMkLst>
        </pc:picChg>
        <pc:picChg chg="del mod topLvl">
          <ac:chgData name="Cherie Goff" userId="2dcb22ca-351b-44b2-9f70-35cdea92abd0" providerId="ADAL" clId="{0E1C0C50-9943-459C-B232-10EB69736AEB}" dt="2021-10-20T17:59:57.718" v="101" actId="478"/>
          <ac:picMkLst>
            <pc:docMk/>
            <pc:sldMk cId="0" sldId="260"/>
            <ac:picMk id="6" creationId="{00000000-0000-0000-0000-000000000000}"/>
          </ac:picMkLst>
        </pc:picChg>
        <pc:picChg chg="del mod">
          <ac:chgData name="Cherie Goff" userId="2dcb22ca-351b-44b2-9f70-35cdea92abd0" providerId="ADAL" clId="{0E1C0C50-9943-459C-B232-10EB69736AEB}" dt="2021-10-20T17:59:35.471" v="97" actId="478"/>
          <ac:picMkLst>
            <pc:docMk/>
            <pc:sldMk cId="0" sldId="260"/>
            <ac:picMk id="7" creationId="{00000000-0000-0000-0000-000000000000}"/>
          </ac:picMkLst>
        </pc:picChg>
        <pc:picChg chg="mod">
          <ac:chgData name="Cherie Goff" userId="2dcb22ca-351b-44b2-9f70-35cdea92abd0" providerId="ADAL" clId="{0E1C0C50-9943-459C-B232-10EB69736AEB}" dt="2021-10-20T17:41:31.140" v="7"/>
          <ac:picMkLst>
            <pc:docMk/>
            <pc:sldMk cId="0" sldId="260"/>
            <ac:picMk id="18" creationId="{00000000-0000-0000-0000-000000000000}"/>
          </ac:picMkLst>
        </pc:picChg>
        <pc:picChg chg="mod">
          <ac:chgData name="Cherie Goff" userId="2dcb22ca-351b-44b2-9f70-35cdea92abd0" providerId="ADAL" clId="{0E1C0C50-9943-459C-B232-10EB69736AEB}" dt="2021-10-20T17:41:31.140" v="7"/>
          <ac:picMkLst>
            <pc:docMk/>
            <pc:sldMk cId="0" sldId="260"/>
            <ac:picMk id="19" creationId="{00000000-0000-0000-0000-000000000000}"/>
          </ac:picMkLst>
        </pc:picChg>
        <pc:picChg chg="mod">
          <ac:chgData name="Cherie Goff" userId="2dcb22ca-351b-44b2-9f70-35cdea92abd0" providerId="ADAL" clId="{0E1C0C50-9943-459C-B232-10EB69736AEB}" dt="2021-10-20T17:41:31.140" v="7"/>
          <ac:picMkLst>
            <pc:docMk/>
            <pc:sldMk cId="0" sldId="260"/>
            <ac:picMk id="20" creationId="{00000000-0000-0000-0000-000000000000}"/>
          </ac:picMkLst>
        </pc:picChg>
      </pc:sldChg>
      <pc:sldChg chg="modSp del">
        <pc:chgData name="Cherie Goff" userId="2dcb22ca-351b-44b2-9f70-35cdea92abd0" providerId="ADAL" clId="{0E1C0C50-9943-459C-B232-10EB69736AEB}" dt="2021-10-20T17:47:14.310" v="69" actId="47"/>
        <pc:sldMkLst>
          <pc:docMk/>
          <pc:sldMk cId="0" sldId="261"/>
        </pc:sldMkLst>
        <pc:spChg chg="mod">
          <ac:chgData name="Cherie Goff" userId="2dcb22ca-351b-44b2-9f70-35cdea92abd0" providerId="ADAL" clId="{0E1C0C50-9943-459C-B232-10EB69736AEB}" dt="2021-10-20T17:41:31.140" v="7"/>
          <ac:spMkLst>
            <pc:docMk/>
            <pc:sldMk cId="0" sldId="261"/>
            <ac:spMk id="2" creationId="{00000000-0000-0000-0000-000000000000}"/>
          </ac:spMkLst>
        </pc:spChg>
        <pc:spChg chg="mod">
          <ac:chgData name="Cherie Goff" userId="2dcb22ca-351b-44b2-9f70-35cdea92abd0" providerId="ADAL" clId="{0E1C0C50-9943-459C-B232-10EB69736AEB}" dt="2021-10-20T17:41:31.140" v="7"/>
          <ac:spMkLst>
            <pc:docMk/>
            <pc:sldMk cId="0" sldId="261"/>
            <ac:spMk id="3" creationId="{00000000-0000-0000-0000-000000000000}"/>
          </ac:spMkLst>
        </pc:spChg>
        <pc:spChg chg="mod">
          <ac:chgData name="Cherie Goff" userId="2dcb22ca-351b-44b2-9f70-35cdea92abd0" providerId="ADAL" clId="{0E1C0C50-9943-459C-B232-10EB69736AEB}" dt="2021-10-20T17:41:31.140" v="7"/>
          <ac:spMkLst>
            <pc:docMk/>
            <pc:sldMk cId="0" sldId="261"/>
            <ac:spMk id="4" creationId="{00000000-0000-0000-0000-000000000000}"/>
          </ac:spMkLst>
        </pc:spChg>
        <pc:spChg chg="mod">
          <ac:chgData name="Cherie Goff" userId="2dcb22ca-351b-44b2-9f70-35cdea92abd0" providerId="ADAL" clId="{0E1C0C50-9943-459C-B232-10EB69736AEB}" dt="2021-10-20T17:41:31.140" v="7"/>
          <ac:spMkLst>
            <pc:docMk/>
            <pc:sldMk cId="0" sldId="261"/>
            <ac:spMk id="5" creationId="{00000000-0000-0000-0000-000000000000}"/>
          </ac:spMkLst>
        </pc:spChg>
        <pc:spChg chg="mod">
          <ac:chgData name="Cherie Goff" userId="2dcb22ca-351b-44b2-9f70-35cdea92abd0" providerId="ADAL" clId="{0E1C0C50-9943-459C-B232-10EB69736AEB}" dt="2021-10-20T17:41:31.140" v="7"/>
          <ac:spMkLst>
            <pc:docMk/>
            <pc:sldMk cId="0" sldId="261"/>
            <ac:spMk id="6" creationId="{00000000-0000-0000-0000-000000000000}"/>
          </ac:spMkLst>
        </pc:spChg>
      </pc:sldChg>
      <pc:sldChg chg="modSp del">
        <pc:chgData name="Cherie Goff" userId="2dcb22ca-351b-44b2-9f70-35cdea92abd0" providerId="ADAL" clId="{0E1C0C50-9943-459C-B232-10EB69736AEB}" dt="2021-10-20T17:47:15.171" v="70" actId="47"/>
        <pc:sldMkLst>
          <pc:docMk/>
          <pc:sldMk cId="0" sldId="262"/>
        </pc:sldMkLst>
        <pc:spChg chg="mod">
          <ac:chgData name="Cherie Goff" userId="2dcb22ca-351b-44b2-9f70-35cdea92abd0" providerId="ADAL" clId="{0E1C0C50-9943-459C-B232-10EB69736AEB}" dt="2021-10-20T17:41:31.140" v="7"/>
          <ac:spMkLst>
            <pc:docMk/>
            <pc:sldMk cId="0" sldId="262"/>
            <ac:spMk id="2" creationId="{00000000-0000-0000-0000-000000000000}"/>
          </ac:spMkLst>
        </pc:spChg>
        <pc:spChg chg="mod">
          <ac:chgData name="Cherie Goff" userId="2dcb22ca-351b-44b2-9f70-35cdea92abd0" providerId="ADAL" clId="{0E1C0C50-9943-459C-B232-10EB69736AEB}" dt="2021-10-20T17:41:31.140" v="7"/>
          <ac:spMkLst>
            <pc:docMk/>
            <pc:sldMk cId="0" sldId="262"/>
            <ac:spMk id="3" creationId="{00000000-0000-0000-0000-000000000000}"/>
          </ac:spMkLst>
        </pc:spChg>
        <pc:spChg chg="mod">
          <ac:chgData name="Cherie Goff" userId="2dcb22ca-351b-44b2-9f70-35cdea92abd0" providerId="ADAL" clId="{0E1C0C50-9943-459C-B232-10EB69736AEB}" dt="2021-10-20T17:41:31.140" v="7"/>
          <ac:spMkLst>
            <pc:docMk/>
            <pc:sldMk cId="0" sldId="262"/>
            <ac:spMk id="4" creationId="{00000000-0000-0000-0000-000000000000}"/>
          </ac:spMkLst>
        </pc:spChg>
        <pc:spChg chg="mod">
          <ac:chgData name="Cherie Goff" userId="2dcb22ca-351b-44b2-9f70-35cdea92abd0" providerId="ADAL" clId="{0E1C0C50-9943-459C-B232-10EB69736AEB}" dt="2021-10-20T17:41:31.140" v="7"/>
          <ac:spMkLst>
            <pc:docMk/>
            <pc:sldMk cId="0" sldId="262"/>
            <ac:spMk id="5" creationId="{00000000-0000-0000-0000-000000000000}"/>
          </ac:spMkLst>
        </pc:spChg>
        <pc:spChg chg="mod">
          <ac:chgData name="Cherie Goff" userId="2dcb22ca-351b-44b2-9f70-35cdea92abd0" providerId="ADAL" clId="{0E1C0C50-9943-459C-B232-10EB69736AEB}" dt="2021-10-20T17:41:31.140" v="7"/>
          <ac:spMkLst>
            <pc:docMk/>
            <pc:sldMk cId="0" sldId="262"/>
            <ac:spMk id="6" creationId="{00000000-0000-0000-0000-000000000000}"/>
          </ac:spMkLst>
        </pc:spChg>
        <pc:spChg chg="mod">
          <ac:chgData name="Cherie Goff" userId="2dcb22ca-351b-44b2-9f70-35cdea92abd0" providerId="ADAL" clId="{0E1C0C50-9943-459C-B232-10EB69736AEB}" dt="2021-10-20T17:41:31.140" v="7"/>
          <ac:spMkLst>
            <pc:docMk/>
            <pc:sldMk cId="0" sldId="262"/>
            <ac:spMk id="7" creationId="{00000000-0000-0000-0000-000000000000}"/>
          </ac:spMkLst>
        </pc:spChg>
        <pc:spChg chg="mod">
          <ac:chgData name="Cherie Goff" userId="2dcb22ca-351b-44b2-9f70-35cdea92abd0" providerId="ADAL" clId="{0E1C0C50-9943-459C-B232-10EB69736AEB}" dt="2021-10-20T17:41:31.140" v="7"/>
          <ac:spMkLst>
            <pc:docMk/>
            <pc:sldMk cId="0" sldId="262"/>
            <ac:spMk id="8" creationId="{00000000-0000-0000-0000-000000000000}"/>
          </ac:spMkLst>
        </pc:spChg>
        <pc:spChg chg="mod">
          <ac:chgData name="Cherie Goff" userId="2dcb22ca-351b-44b2-9f70-35cdea92abd0" providerId="ADAL" clId="{0E1C0C50-9943-459C-B232-10EB69736AEB}" dt="2021-10-20T17:41:31.140" v="7"/>
          <ac:spMkLst>
            <pc:docMk/>
            <pc:sldMk cId="0" sldId="262"/>
            <ac:spMk id="9" creationId="{00000000-0000-0000-0000-000000000000}"/>
          </ac:spMkLst>
        </pc:spChg>
        <pc:spChg chg="mod">
          <ac:chgData name="Cherie Goff" userId="2dcb22ca-351b-44b2-9f70-35cdea92abd0" providerId="ADAL" clId="{0E1C0C50-9943-459C-B232-10EB69736AEB}" dt="2021-10-20T17:41:31.140" v="7"/>
          <ac:spMkLst>
            <pc:docMk/>
            <pc:sldMk cId="0" sldId="262"/>
            <ac:spMk id="10" creationId="{00000000-0000-0000-0000-000000000000}"/>
          </ac:spMkLst>
        </pc:spChg>
        <pc:spChg chg="mod">
          <ac:chgData name="Cherie Goff" userId="2dcb22ca-351b-44b2-9f70-35cdea92abd0" providerId="ADAL" clId="{0E1C0C50-9943-459C-B232-10EB69736AEB}" dt="2021-10-20T17:41:31.140" v="7"/>
          <ac:spMkLst>
            <pc:docMk/>
            <pc:sldMk cId="0" sldId="262"/>
            <ac:spMk id="11" creationId="{00000000-0000-0000-0000-000000000000}"/>
          </ac:spMkLst>
        </pc:spChg>
        <pc:spChg chg="mod">
          <ac:chgData name="Cherie Goff" userId="2dcb22ca-351b-44b2-9f70-35cdea92abd0" providerId="ADAL" clId="{0E1C0C50-9943-459C-B232-10EB69736AEB}" dt="2021-10-20T17:41:31.140" v="7"/>
          <ac:spMkLst>
            <pc:docMk/>
            <pc:sldMk cId="0" sldId="262"/>
            <ac:spMk id="12" creationId="{00000000-0000-0000-0000-000000000000}"/>
          </ac:spMkLst>
        </pc:spChg>
        <pc:spChg chg="mod">
          <ac:chgData name="Cherie Goff" userId="2dcb22ca-351b-44b2-9f70-35cdea92abd0" providerId="ADAL" clId="{0E1C0C50-9943-459C-B232-10EB69736AEB}" dt="2021-10-20T17:41:31.140" v="7"/>
          <ac:spMkLst>
            <pc:docMk/>
            <pc:sldMk cId="0" sldId="262"/>
            <ac:spMk id="14" creationId="{00000000-0000-0000-0000-000000000000}"/>
          </ac:spMkLst>
        </pc:spChg>
        <pc:spChg chg="mod">
          <ac:chgData name="Cherie Goff" userId="2dcb22ca-351b-44b2-9f70-35cdea92abd0" providerId="ADAL" clId="{0E1C0C50-9943-459C-B232-10EB69736AEB}" dt="2021-10-20T17:41:31.140" v="7"/>
          <ac:spMkLst>
            <pc:docMk/>
            <pc:sldMk cId="0" sldId="262"/>
            <ac:spMk id="17" creationId="{00000000-0000-0000-0000-000000000000}"/>
          </ac:spMkLst>
        </pc:spChg>
        <pc:spChg chg="mod">
          <ac:chgData name="Cherie Goff" userId="2dcb22ca-351b-44b2-9f70-35cdea92abd0" providerId="ADAL" clId="{0E1C0C50-9943-459C-B232-10EB69736AEB}" dt="2021-10-20T17:41:31.140" v="7"/>
          <ac:spMkLst>
            <pc:docMk/>
            <pc:sldMk cId="0" sldId="262"/>
            <ac:spMk id="18" creationId="{00000000-0000-0000-0000-000000000000}"/>
          </ac:spMkLst>
        </pc:spChg>
        <pc:spChg chg="mod">
          <ac:chgData name="Cherie Goff" userId="2dcb22ca-351b-44b2-9f70-35cdea92abd0" providerId="ADAL" clId="{0E1C0C50-9943-459C-B232-10EB69736AEB}" dt="2021-10-20T17:41:31.140" v="7"/>
          <ac:spMkLst>
            <pc:docMk/>
            <pc:sldMk cId="0" sldId="262"/>
            <ac:spMk id="20" creationId="{00000000-0000-0000-0000-000000000000}"/>
          </ac:spMkLst>
        </pc:spChg>
        <pc:spChg chg="mod">
          <ac:chgData name="Cherie Goff" userId="2dcb22ca-351b-44b2-9f70-35cdea92abd0" providerId="ADAL" clId="{0E1C0C50-9943-459C-B232-10EB69736AEB}" dt="2021-10-20T17:41:31.140" v="7"/>
          <ac:spMkLst>
            <pc:docMk/>
            <pc:sldMk cId="0" sldId="262"/>
            <ac:spMk id="21" creationId="{00000000-0000-0000-0000-000000000000}"/>
          </ac:spMkLst>
        </pc:spChg>
        <pc:spChg chg="mod">
          <ac:chgData name="Cherie Goff" userId="2dcb22ca-351b-44b2-9f70-35cdea92abd0" providerId="ADAL" clId="{0E1C0C50-9943-459C-B232-10EB69736AEB}" dt="2021-10-20T17:41:31.140" v="7"/>
          <ac:spMkLst>
            <pc:docMk/>
            <pc:sldMk cId="0" sldId="262"/>
            <ac:spMk id="22" creationId="{00000000-0000-0000-0000-000000000000}"/>
          </ac:spMkLst>
        </pc:spChg>
        <pc:spChg chg="mod">
          <ac:chgData name="Cherie Goff" userId="2dcb22ca-351b-44b2-9f70-35cdea92abd0" providerId="ADAL" clId="{0E1C0C50-9943-459C-B232-10EB69736AEB}" dt="2021-10-20T17:41:31.140" v="7"/>
          <ac:spMkLst>
            <pc:docMk/>
            <pc:sldMk cId="0" sldId="262"/>
            <ac:spMk id="26" creationId="{00000000-0000-0000-0000-000000000000}"/>
          </ac:spMkLst>
        </pc:spChg>
        <pc:spChg chg="mod">
          <ac:chgData name="Cherie Goff" userId="2dcb22ca-351b-44b2-9f70-35cdea92abd0" providerId="ADAL" clId="{0E1C0C50-9943-459C-B232-10EB69736AEB}" dt="2021-10-20T17:41:31.140" v="7"/>
          <ac:spMkLst>
            <pc:docMk/>
            <pc:sldMk cId="0" sldId="262"/>
            <ac:spMk id="27" creationId="{00000000-0000-0000-0000-000000000000}"/>
          </ac:spMkLst>
        </pc:spChg>
        <pc:spChg chg="mod">
          <ac:chgData name="Cherie Goff" userId="2dcb22ca-351b-44b2-9f70-35cdea92abd0" providerId="ADAL" clId="{0E1C0C50-9943-459C-B232-10EB69736AEB}" dt="2021-10-20T17:41:31.140" v="7"/>
          <ac:spMkLst>
            <pc:docMk/>
            <pc:sldMk cId="0" sldId="262"/>
            <ac:spMk id="30" creationId="{00000000-0000-0000-0000-000000000000}"/>
          </ac:spMkLst>
        </pc:spChg>
        <pc:spChg chg="mod">
          <ac:chgData name="Cherie Goff" userId="2dcb22ca-351b-44b2-9f70-35cdea92abd0" providerId="ADAL" clId="{0E1C0C50-9943-459C-B232-10EB69736AEB}" dt="2021-10-20T17:41:31.140" v="7"/>
          <ac:spMkLst>
            <pc:docMk/>
            <pc:sldMk cId="0" sldId="262"/>
            <ac:spMk id="32" creationId="{00000000-0000-0000-0000-000000000000}"/>
          </ac:spMkLst>
        </pc:spChg>
        <pc:spChg chg="mod">
          <ac:chgData name="Cherie Goff" userId="2dcb22ca-351b-44b2-9f70-35cdea92abd0" providerId="ADAL" clId="{0E1C0C50-9943-459C-B232-10EB69736AEB}" dt="2021-10-20T17:41:31.140" v="7"/>
          <ac:spMkLst>
            <pc:docMk/>
            <pc:sldMk cId="0" sldId="262"/>
            <ac:spMk id="35" creationId="{00000000-0000-0000-0000-000000000000}"/>
          </ac:spMkLst>
        </pc:spChg>
        <pc:spChg chg="mod">
          <ac:chgData name="Cherie Goff" userId="2dcb22ca-351b-44b2-9f70-35cdea92abd0" providerId="ADAL" clId="{0E1C0C50-9943-459C-B232-10EB69736AEB}" dt="2021-10-20T17:41:31.140" v="7"/>
          <ac:spMkLst>
            <pc:docMk/>
            <pc:sldMk cId="0" sldId="262"/>
            <ac:spMk id="37" creationId="{00000000-0000-0000-0000-000000000000}"/>
          </ac:spMkLst>
        </pc:spChg>
        <pc:spChg chg="mod">
          <ac:chgData name="Cherie Goff" userId="2dcb22ca-351b-44b2-9f70-35cdea92abd0" providerId="ADAL" clId="{0E1C0C50-9943-459C-B232-10EB69736AEB}" dt="2021-10-20T17:41:31.140" v="7"/>
          <ac:spMkLst>
            <pc:docMk/>
            <pc:sldMk cId="0" sldId="262"/>
            <ac:spMk id="38" creationId="{00000000-0000-0000-0000-000000000000}"/>
          </ac:spMkLst>
        </pc:spChg>
        <pc:spChg chg="mod">
          <ac:chgData name="Cherie Goff" userId="2dcb22ca-351b-44b2-9f70-35cdea92abd0" providerId="ADAL" clId="{0E1C0C50-9943-459C-B232-10EB69736AEB}" dt="2021-10-20T17:41:31.140" v="7"/>
          <ac:spMkLst>
            <pc:docMk/>
            <pc:sldMk cId="0" sldId="262"/>
            <ac:spMk id="40" creationId="{00000000-0000-0000-0000-000000000000}"/>
          </ac:spMkLst>
        </pc:spChg>
        <pc:spChg chg="mod">
          <ac:chgData name="Cherie Goff" userId="2dcb22ca-351b-44b2-9f70-35cdea92abd0" providerId="ADAL" clId="{0E1C0C50-9943-459C-B232-10EB69736AEB}" dt="2021-10-20T17:41:31.140" v="7"/>
          <ac:spMkLst>
            <pc:docMk/>
            <pc:sldMk cId="0" sldId="262"/>
            <ac:spMk id="41" creationId="{00000000-0000-0000-0000-000000000000}"/>
          </ac:spMkLst>
        </pc:spChg>
        <pc:spChg chg="mod">
          <ac:chgData name="Cherie Goff" userId="2dcb22ca-351b-44b2-9f70-35cdea92abd0" providerId="ADAL" clId="{0E1C0C50-9943-459C-B232-10EB69736AEB}" dt="2021-10-20T17:41:31.140" v="7"/>
          <ac:spMkLst>
            <pc:docMk/>
            <pc:sldMk cId="0" sldId="262"/>
            <ac:spMk id="42" creationId="{00000000-0000-0000-0000-000000000000}"/>
          </ac:spMkLst>
        </pc:spChg>
        <pc:spChg chg="mod">
          <ac:chgData name="Cherie Goff" userId="2dcb22ca-351b-44b2-9f70-35cdea92abd0" providerId="ADAL" clId="{0E1C0C50-9943-459C-B232-10EB69736AEB}" dt="2021-10-20T17:41:31.140" v="7"/>
          <ac:spMkLst>
            <pc:docMk/>
            <pc:sldMk cId="0" sldId="262"/>
            <ac:spMk id="43" creationId="{00000000-0000-0000-0000-000000000000}"/>
          </ac:spMkLst>
        </pc:spChg>
        <pc:spChg chg="mod">
          <ac:chgData name="Cherie Goff" userId="2dcb22ca-351b-44b2-9f70-35cdea92abd0" providerId="ADAL" clId="{0E1C0C50-9943-459C-B232-10EB69736AEB}" dt="2021-10-20T17:41:31.140" v="7"/>
          <ac:spMkLst>
            <pc:docMk/>
            <pc:sldMk cId="0" sldId="262"/>
            <ac:spMk id="45" creationId="{00000000-0000-0000-0000-000000000000}"/>
          </ac:spMkLst>
        </pc:spChg>
        <pc:spChg chg="mod">
          <ac:chgData name="Cherie Goff" userId="2dcb22ca-351b-44b2-9f70-35cdea92abd0" providerId="ADAL" clId="{0E1C0C50-9943-459C-B232-10EB69736AEB}" dt="2021-10-20T17:41:31.140" v="7"/>
          <ac:spMkLst>
            <pc:docMk/>
            <pc:sldMk cId="0" sldId="262"/>
            <ac:spMk id="46" creationId="{00000000-0000-0000-0000-000000000000}"/>
          </ac:spMkLst>
        </pc:spChg>
        <pc:spChg chg="mod">
          <ac:chgData name="Cherie Goff" userId="2dcb22ca-351b-44b2-9f70-35cdea92abd0" providerId="ADAL" clId="{0E1C0C50-9943-459C-B232-10EB69736AEB}" dt="2021-10-20T17:41:31.140" v="7"/>
          <ac:spMkLst>
            <pc:docMk/>
            <pc:sldMk cId="0" sldId="262"/>
            <ac:spMk id="48" creationId="{00000000-0000-0000-0000-000000000000}"/>
          </ac:spMkLst>
        </pc:spChg>
        <pc:spChg chg="mod">
          <ac:chgData name="Cherie Goff" userId="2dcb22ca-351b-44b2-9f70-35cdea92abd0" providerId="ADAL" clId="{0E1C0C50-9943-459C-B232-10EB69736AEB}" dt="2021-10-20T17:41:31.140" v="7"/>
          <ac:spMkLst>
            <pc:docMk/>
            <pc:sldMk cId="0" sldId="262"/>
            <ac:spMk id="49" creationId="{00000000-0000-0000-0000-000000000000}"/>
          </ac:spMkLst>
        </pc:spChg>
        <pc:spChg chg="mod">
          <ac:chgData name="Cherie Goff" userId="2dcb22ca-351b-44b2-9f70-35cdea92abd0" providerId="ADAL" clId="{0E1C0C50-9943-459C-B232-10EB69736AEB}" dt="2021-10-20T17:41:31.140" v="7"/>
          <ac:spMkLst>
            <pc:docMk/>
            <pc:sldMk cId="0" sldId="262"/>
            <ac:spMk id="50" creationId="{00000000-0000-0000-0000-000000000000}"/>
          </ac:spMkLst>
        </pc:spChg>
        <pc:spChg chg="mod">
          <ac:chgData name="Cherie Goff" userId="2dcb22ca-351b-44b2-9f70-35cdea92abd0" providerId="ADAL" clId="{0E1C0C50-9943-459C-B232-10EB69736AEB}" dt="2021-10-20T17:41:31.140" v="7"/>
          <ac:spMkLst>
            <pc:docMk/>
            <pc:sldMk cId="0" sldId="262"/>
            <ac:spMk id="51" creationId="{00000000-0000-0000-0000-000000000000}"/>
          </ac:spMkLst>
        </pc:spChg>
        <pc:grpChg chg="mod">
          <ac:chgData name="Cherie Goff" userId="2dcb22ca-351b-44b2-9f70-35cdea92abd0" providerId="ADAL" clId="{0E1C0C50-9943-459C-B232-10EB69736AEB}" dt="2021-10-20T17:41:31.140" v="7"/>
          <ac:grpSpMkLst>
            <pc:docMk/>
            <pc:sldMk cId="0" sldId="262"/>
            <ac:grpSpMk id="13" creationId="{00000000-0000-0000-0000-000000000000}"/>
          </ac:grpSpMkLst>
        </pc:grpChg>
        <pc:grpChg chg="mod">
          <ac:chgData name="Cherie Goff" userId="2dcb22ca-351b-44b2-9f70-35cdea92abd0" providerId="ADAL" clId="{0E1C0C50-9943-459C-B232-10EB69736AEB}" dt="2021-10-20T17:41:31.140" v="7"/>
          <ac:grpSpMkLst>
            <pc:docMk/>
            <pc:sldMk cId="0" sldId="262"/>
            <ac:grpSpMk id="16" creationId="{00000000-0000-0000-0000-000000000000}"/>
          </ac:grpSpMkLst>
        </pc:grpChg>
        <pc:grpChg chg="mod">
          <ac:chgData name="Cherie Goff" userId="2dcb22ca-351b-44b2-9f70-35cdea92abd0" providerId="ADAL" clId="{0E1C0C50-9943-459C-B232-10EB69736AEB}" dt="2021-10-20T17:41:31.140" v="7"/>
          <ac:grpSpMkLst>
            <pc:docMk/>
            <pc:sldMk cId="0" sldId="262"/>
            <ac:grpSpMk id="19" creationId="{00000000-0000-0000-0000-000000000000}"/>
          </ac:grpSpMkLst>
        </pc:grpChg>
        <pc:grpChg chg="mod">
          <ac:chgData name="Cherie Goff" userId="2dcb22ca-351b-44b2-9f70-35cdea92abd0" providerId="ADAL" clId="{0E1C0C50-9943-459C-B232-10EB69736AEB}" dt="2021-10-20T17:41:31.140" v="7"/>
          <ac:grpSpMkLst>
            <pc:docMk/>
            <pc:sldMk cId="0" sldId="262"/>
            <ac:grpSpMk id="25" creationId="{00000000-0000-0000-0000-000000000000}"/>
          </ac:grpSpMkLst>
        </pc:grpChg>
        <pc:grpChg chg="mod">
          <ac:chgData name="Cherie Goff" userId="2dcb22ca-351b-44b2-9f70-35cdea92abd0" providerId="ADAL" clId="{0E1C0C50-9943-459C-B232-10EB69736AEB}" dt="2021-10-20T17:41:31.140" v="7"/>
          <ac:grpSpMkLst>
            <pc:docMk/>
            <pc:sldMk cId="0" sldId="262"/>
            <ac:grpSpMk id="31" creationId="{00000000-0000-0000-0000-000000000000}"/>
          </ac:grpSpMkLst>
        </pc:grpChg>
        <pc:grpChg chg="mod">
          <ac:chgData name="Cherie Goff" userId="2dcb22ca-351b-44b2-9f70-35cdea92abd0" providerId="ADAL" clId="{0E1C0C50-9943-459C-B232-10EB69736AEB}" dt="2021-10-20T17:41:31.140" v="7"/>
          <ac:grpSpMkLst>
            <pc:docMk/>
            <pc:sldMk cId="0" sldId="262"/>
            <ac:grpSpMk id="36" creationId="{00000000-0000-0000-0000-000000000000}"/>
          </ac:grpSpMkLst>
        </pc:grpChg>
        <pc:grpChg chg="mod">
          <ac:chgData name="Cherie Goff" userId="2dcb22ca-351b-44b2-9f70-35cdea92abd0" providerId="ADAL" clId="{0E1C0C50-9943-459C-B232-10EB69736AEB}" dt="2021-10-20T17:41:31.140" v="7"/>
          <ac:grpSpMkLst>
            <pc:docMk/>
            <pc:sldMk cId="0" sldId="262"/>
            <ac:grpSpMk id="39" creationId="{00000000-0000-0000-0000-000000000000}"/>
          </ac:grpSpMkLst>
        </pc:grpChg>
        <pc:grpChg chg="mod">
          <ac:chgData name="Cherie Goff" userId="2dcb22ca-351b-44b2-9f70-35cdea92abd0" providerId="ADAL" clId="{0E1C0C50-9943-459C-B232-10EB69736AEB}" dt="2021-10-20T17:41:31.140" v="7"/>
          <ac:grpSpMkLst>
            <pc:docMk/>
            <pc:sldMk cId="0" sldId="262"/>
            <ac:grpSpMk id="44" creationId="{00000000-0000-0000-0000-000000000000}"/>
          </ac:grpSpMkLst>
        </pc:grpChg>
        <pc:grpChg chg="mod">
          <ac:chgData name="Cherie Goff" userId="2dcb22ca-351b-44b2-9f70-35cdea92abd0" providerId="ADAL" clId="{0E1C0C50-9943-459C-B232-10EB69736AEB}" dt="2021-10-20T17:41:31.140" v="7"/>
          <ac:grpSpMkLst>
            <pc:docMk/>
            <pc:sldMk cId="0" sldId="262"/>
            <ac:grpSpMk id="47" creationId="{00000000-0000-0000-0000-000000000000}"/>
          </ac:grpSpMkLst>
        </pc:grpChg>
        <pc:picChg chg="mod">
          <ac:chgData name="Cherie Goff" userId="2dcb22ca-351b-44b2-9f70-35cdea92abd0" providerId="ADAL" clId="{0E1C0C50-9943-459C-B232-10EB69736AEB}" dt="2021-10-20T17:41:31.140" v="7"/>
          <ac:picMkLst>
            <pc:docMk/>
            <pc:sldMk cId="0" sldId="262"/>
            <ac:picMk id="15" creationId="{00000000-0000-0000-0000-000000000000}"/>
          </ac:picMkLst>
        </pc:picChg>
        <pc:picChg chg="mod">
          <ac:chgData name="Cherie Goff" userId="2dcb22ca-351b-44b2-9f70-35cdea92abd0" providerId="ADAL" clId="{0E1C0C50-9943-459C-B232-10EB69736AEB}" dt="2021-10-20T17:41:31.140" v="7"/>
          <ac:picMkLst>
            <pc:docMk/>
            <pc:sldMk cId="0" sldId="262"/>
            <ac:picMk id="23" creationId="{00000000-0000-0000-0000-000000000000}"/>
          </ac:picMkLst>
        </pc:picChg>
        <pc:picChg chg="mod">
          <ac:chgData name="Cherie Goff" userId="2dcb22ca-351b-44b2-9f70-35cdea92abd0" providerId="ADAL" clId="{0E1C0C50-9943-459C-B232-10EB69736AEB}" dt="2021-10-20T17:41:31.140" v="7"/>
          <ac:picMkLst>
            <pc:docMk/>
            <pc:sldMk cId="0" sldId="262"/>
            <ac:picMk id="24" creationId="{00000000-0000-0000-0000-000000000000}"/>
          </ac:picMkLst>
        </pc:picChg>
        <pc:picChg chg="mod">
          <ac:chgData name="Cherie Goff" userId="2dcb22ca-351b-44b2-9f70-35cdea92abd0" providerId="ADAL" clId="{0E1C0C50-9943-459C-B232-10EB69736AEB}" dt="2021-10-20T17:41:31.140" v="7"/>
          <ac:picMkLst>
            <pc:docMk/>
            <pc:sldMk cId="0" sldId="262"/>
            <ac:picMk id="28" creationId="{00000000-0000-0000-0000-000000000000}"/>
          </ac:picMkLst>
        </pc:picChg>
        <pc:picChg chg="mod">
          <ac:chgData name="Cherie Goff" userId="2dcb22ca-351b-44b2-9f70-35cdea92abd0" providerId="ADAL" clId="{0E1C0C50-9943-459C-B232-10EB69736AEB}" dt="2021-10-20T17:41:31.140" v="7"/>
          <ac:picMkLst>
            <pc:docMk/>
            <pc:sldMk cId="0" sldId="262"/>
            <ac:picMk id="29" creationId="{00000000-0000-0000-0000-000000000000}"/>
          </ac:picMkLst>
        </pc:picChg>
        <pc:picChg chg="mod">
          <ac:chgData name="Cherie Goff" userId="2dcb22ca-351b-44b2-9f70-35cdea92abd0" providerId="ADAL" clId="{0E1C0C50-9943-459C-B232-10EB69736AEB}" dt="2021-10-20T17:41:31.140" v="7"/>
          <ac:picMkLst>
            <pc:docMk/>
            <pc:sldMk cId="0" sldId="262"/>
            <ac:picMk id="33" creationId="{00000000-0000-0000-0000-000000000000}"/>
          </ac:picMkLst>
        </pc:picChg>
        <pc:picChg chg="mod">
          <ac:chgData name="Cherie Goff" userId="2dcb22ca-351b-44b2-9f70-35cdea92abd0" providerId="ADAL" clId="{0E1C0C50-9943-459C-B232-10EB69736AEB}" dt="2021-10-20T17:41:31.140" v="7"/>
          <ac:picMkLst>
            <pc:docMk/>
            <pc:sldMk cId="0" sldId="262"/>
            <ac:picMk id="34" creationId="{00000000-0000-0000-0000-000000000000}"/>
          </ac:picMkLst>
        </pc:picChg>
      </pc:sldChg>
      <pc:sldChg chg="modSp del">
        <pc:chgData name="Cherie Goff" userId="2dcb22ca-351b-44b2-9f70-35cdea92abd0" providerId="ADAL" clId="{0E1C0C50-9943-459C-B232-10EB69736AEB}" dt="2021-10-20T17:47:22.153" v="71" actId="47"/>
        <pc:sldMkLst>
          <pc:docMk/>
          <pc:sldMk cId="0" sldId="263"/>
        </pc:sldMkLst>
        <pc:spChg chg="mod">
          <ac:chgData name="Cherie Goff" userId="2dcb22ca-351b-44b2-9f70-35cdea92abd0" providerId="ADAL" clId="{0E1C0C50-9943-459C-B232-10EB69736AEB}" dt="2021-10-20T17:41:31.140" v="7"/>
          <ac:spMkLst>
            <pc:docMk/>
            <pc:sldMk cId="0" sldId="263"/>
            <ac:spMk id="4" creationId="{00000000-0000-0000-0000-000000000000}"/>
          </ac:spMkLst>
        </pc:spChg>
        <pc:spChg chg="mod">
          <ac:chgData name="Cherie Goff" userId="2dcb22ca-351b-44b2-9f70-35cdea92abd0" providerId="ADAL" clId="{0E1C0C50-9943-459C-B232-10EB69736AEB}" dt="2021-10-20T17:41:31.140" v="7"/>
          <ac:spMkLst>
            <pc:docMk/>
            <pc:sldMk cId="0" sldId="263"/>
            <ac:spMk id="5" creationId="{00000000-0000-0000-0000-000000000000}"/>
          </ac:spMkLst>
        </pc:spChg>
        <pc:spChg chg="mod">
          <ac:chgData name="Cherie Goff" userId="2dcb22ca-351b-44b2-9f70-35cdea92abd0" providerId="ADAL" clId="{0E1C0C50-9943-459C-B232-10EB69736AEB}" dt="2021-10-20T17:41:31.140" v="7"/>
          <ac:spMkLst>
            <pc:docMk/>
            <pc:sldMk cId="0" sldId="263"/>
            <ac:spMk id="6" creationId="{00000000-0000-0000-0000-000000000000}"/>
          </ac:spMkLst>
        </pc:spChg>
        <pc:spChg chg="mod">
          <ac:chgData name="Cherie Goff" userId="2dcb22ca-351b-44b2-9f70-35cdea92abd0" providerId="ADAL" clId="{0E1C0C50-9943-459C-B232-10EB69736AEB}" dt="2021-10-20T17:41:31.140" v="7"/>
          <ac:spMkLst>
            <pc:docMk/>
            <pc:sldMk cId="0" sldId="263"/>
            <ac:spMk id="7" creationId="{00000000-0000-0000-0000-000000000000}"/>
          </ac:spMkLst>
        </pc:spChg>
        <pc:spChg chg="mod">
          <ac:chgData name="Cherie Goff" userId="2dcb22ca-351b-44b2-9f70-35cdea92abd0" providerId="ADAL" clId="{0E1C0C50-9943-459C-B232-10EB69736AEB}" dt="2021-10-20T17:41:31.140" v="7"/>
          <ac:spMkLst>
            <pc:docMk/>
            <pc:sldMk cId="0" sldId="263"/>
            <ac:spMk id="8" creationId="{00000000-0000-0000-0000-000000000000}"/>
          </ac:spMkLst>
        </pc:spChg>
        <pc:spChg chg="mod">
          <ac:chgData name="Cherie Goff" userId="2dcb22ca-351b-44b2-9f70-35cdea92abd0" providerId="ADAL" clId="{0E1C0C50-9943-459C-B232-10EB69736AEB}" dt="2021-10-20T17:41:31.140" v="7"/>
          <ac:spMkLst>
            <pc:docMk/>
            <pc:sldMk cId="0" sldId="263"/>
            <ac:spMk id="14" creationId="{00000000-0000-0000-0000-000000000000}"/>
          </ac:spMkLst>
        </pc:spChg>
        <pc:spChg chg="mod">
          <ac:chgData name="Cherie Goff" userId="2dcb22ca-351b-44b2-9f70-35cdea92abd0" providerId="ADAL" clId="{0E1C0C50-9943-459C-B232-10EB69736AEB}" dt="2021-10-20T17:41:31.140" v="7"/>
          <ac:spMkLst>
            <pc:docMk/>
            <pc:sldMk cId="0" sldId="263"/>
            <ac:spMk id="15" creationId="{00000000-0000-0000-0000-000000000000}"/>
          </ac:spMkLst>
        </pc:spChg>
        <pc:spChg chg="mod">
          <ac:chgData name="Cherie Goff" userId="2dcb22ca-351b-44b2-9f70-35cdea92abd0" providerId="ADAL" clId="{0E1C0C50-9943-459C-B232-10EB69736AEB}" dt="2021-10-20T17:41:31.140" v="7"/>
          <ac:spMkLst>
            <pc:docMk/>
            <pc:sldMk cId="0" sldId="263"/>
            <ac:spMk id="17" creationId="{00000000-0000-0000-0000-000000000000}"/>
          </ac:spMkLst>
        </pc:spChg>
        <pc:spChg chg="mod">
          <ac:chgData name="Cherie Goff" userId="2dcb22ca-351b-44b2-9f70-35cdea92abd0" providerId="ADAL" clId="{0E1C0C50-9943-459C-B232-10EB69736AEB}" dt="2021-10-20T17:41:31.140" v="7"/>
          <ac:spMkLst>
            <pc:docMk/>
            <pc:sldMk cId="0" sldId="263"/>
            <ac:spMk id="20" creationId="{00000000-0000-0000-0000-000000000000}"/>
          </ac:spMkLst>
        </pc:spChg>
        <pc:spChg chg="mod">
          <ac:chgData name="Cherie Goff" userId="2dcb22ca-351b-44b2-9f70-35cdea92abd0" providerId="ADAL" clId="{0E1C0C50-9943-459C-B232-10EB69736AEB}" dt="2021-10-20T17:41:31.140" v="7"/>
          <ac:spMkLst>
            <pc:docMk/>
            <pc:sldMk cId="0" sldId="263"/>
            <ac:spMk id="23" creationId="{00000000-0000-0000-0000-000000000000}"/>
          </ac:spMkLst>
        </pc:spChg>
        <pc:spChg chg="mod">
          <ac:chgData name="Cherie Goff" userId="2dcb22ca-351b-44b2-9f70-35cdea92abd0" providerId="ADAL" clId="{0E1C0C50-9943-459C-B232-10EB69736AEB}" dt="2021-10-20T17:41:31.140" v="7"/>
          <ac:spMkLst>
            <pc:docMk/>
            <pc:sldMk cId="0" sldId="263"/>
            <ac:spMk id="24" creationId="{00000000-0000-0000-0000-000000000000}"/>
          </ac:spMkLst>
        </pc:spChg>
        <pc:spChg chg="mod">
          <ac:chgData name="Cherie Goff" userId="2dcb22ca-351b-44b2-9f70-35cdea92abd0" providerId="ADAL" clId="{0E1C0C50-9943-459C-B232-10EB69736AEB}" dt="2021-10-20T17:41:31.140" v="7"/>
          <ac:spMkLst>
            <pc:docMk/>
            <pc:sldMk cId="0" sldId="263"/>
            <ac:spMk id="26" creationId="{00000000-0000-0000-0000-000000000000}"/>
          </ac:spMkLst>
        </pc:spChg>
        <pc:spChg chg="mod">
          <ac:chgData name="Cherie Goff" userId="2dcb22ca-351b-44b2-9f70-35cdea92abd0" providerId="ADAL" clId="{0E1C0C50-9943-459C-B232-10EB69736AEB}" dt="2021-10-20T17:41:31.140" v="7"/>
          <ac:spMkLst>
            <pc:docMk/>
            <pc:sldMk cId="0" sldId="263"/>
            <ac:spMk id="27" creationId="{00000000-0000-0000-0000-000000000000}"/>
          </ac:spMkLst>
        </pc:spChg>
        <pc:spChg chg="mod">
          <ac:chgData name="Cherie Goff" userId="2dcb22ca-351b-44b2-9f70-35cdea92abd0" providerId="ADAL" clId="{0E1C0C50-9943-459C-B232-10EB69736AEB}" dt="2021-10-20T17:41:31.140" v="7"/>
          <ac:spMkLst>
            <pc:docMk/>
            <pc:sldMk cId="0" sldId="263"/>
            <ac:spMk id="28" creationId="{00000000-0000-0000-0000-000000000000}"/>
          </ac:spMkLst>
        </pc:spChg>
        <pc:spChg chg="mod">
          <ac:chgData name="Cherie Goff" userId="2dcb22ca-351b-44b2-9f70-35cdea92abd0" providerId="ADAL" clId="{0E1C0C50-9943-459C-B232-10EB69736AEB}" dt="2021-10-20T17:41:31.140" v="7"/>
          <ac:spMkLst>
            <pc:docMk/>
            <pc:sldMk cId="0" sldId="263"/>
            <ac:spMk id="29" creationId="{00000000-0000-0000-0000-000000000000}"/>
          </ac:spMkLst>
        </pc:spChg>
        <pc:spChg chg="mod">
          <ac:chgData name="Cherie Goff" userId="2dcb22ca-351b-44b2-9f70-35cdea92abd0" providerId="ADAL" clId="{0E1C0C50-9943-459C-B232-10EB69736AEB}" dt="2021-10-20T17:41:31.140" v="7"/>
          <ac:spMkLst>
            <pc:docMk/>
            <pc:sldMk cId="0" sldId="263"/>
            <ac:spMk id="31" creationId="{00000000-0000-0000-0000-000000000000}"/>
          </ac:spMkLst>
        </pc:spChg>
        <pc:spChg chg="mod">
          <ac:chgData name="Cherie Goff" userId="2dcb22ca-351b-44b2-9f70-35cdea92abd0" providerId="ADAL" clId="{0E1C0C50-9943-459C-B232-10EB69736AEB}" dt="2021-10-20T17:41:31.140" v="7"/>
          <ac:spMkLst>
            <pc:docMk/>
            <pc:sldMk cId="0" sldId="263"/>
            <ac:spMk id="32" creationId="{00000000-0000-0000-0000-000000000000}"/>
          </ac:spMkLst>
        </pc:spChg>
        <pc:spChg chg="mod">
          <ac:chgData name="Cherie Goff" userId="2dcb22ca-351b-44b2-9f70-35cdea92abd0" providerId="ADAL" clId="{0E1C0C50-9943-459C-B232-10EB69736AEB}" dt="2021-10-20T17:41:31.140" v="7"/>
          <ac:spMkLst>
            <pc:docMk/>
            <pc:sldMk cId="0" sldId="263"/>
            <ac:spMk id="33" creationId="{00000000-0000-0000-0000-000000000000}"/>
          </ac:spMkLst>
        </pc:spChg>
        <pc:spChg chg="mod">
          <ac:chgData name="Cherie Goff" userId="2dcb22ca-351b-44b2-9f70-35cdea92abd0" providerId="ADAL" clId="{0E1C0C50-9943-459C-B232-10EB69736AEB}" dt="2021-10-20T17:41:31.140" v="7"/>
          <ac:spMkLst>
            <pc:docMk/>
            <pc:sldMk cId="0" sldId="263"/>
            <ac:spMk id="34" creationId="{00000000-0000-0000-0000-000000000000}"/>
          </ac:spMkLst>
        </pc:spChg>
        <pc:spChg chg="mod">
          <ac:chgData name="Cherie Goff" userId="2dcb22ca-351b-44b2-9f70-35cdea92abd0" providerId="ADAL" clId="{0E1C0C50-9943-459C-B232-10EB69736AEB}" dt="2021-10-20T17:41:31.140" v="7"/>
          <ac:spMkLst>
            <pc:docMk/>
            <pc:sldMk cId="0" sldId="263"/>
            <ac:spMk id="35" creationId="{00000000-0000-0000-0000-000000000000}"/>
          </ac:spMkLst>
        </pc:spChg>
        <pc:spChg chg="mod">
          <ac:chgData name="Cherie Goff" userId="2dcb22ca-351b-44b2-9f70-35cdea92abd0" providerId="ADAL" clId="{0E1C0C50-9943-459C-B232-10EB69736AEB}" dt="2021-10-20T17:41:31.140" v="7"/>
          <ac:spMkLst>
            <pc:docMk/>
            <pc:sldMk cId="0" sldId="263"/>
            <ac:spMk id="36" creationId="{00000000-0000-0000-0000-000000000000}"/>
          </ac:spMkLst>
        </pc:spChg>
        <pc:spChg chg="mod">
          <ac:chgData name="Cherie Goff" userId="2dcb22ca-351b-44b2-9f70-35cdea92abd0" providerId="ADAL" clId="{0E1C0C50-9943-459C-B232-10EB69736AEB}" dt="2021-10-20T17:41:31.140" v="7"/>
          <ac:spMkLst>
            <pc:docMk/>
            <pc:sldMk cId="0" sldId="263"/>
            <ac:spMk id="38" creationId="{00000000-0000-0000-0000-000000000000}"/>
          </ac:spMkLst>
        </pc:spChg>
        <pc:spChg chg="mod">
          <ac:chgData name="Cherie Goff" userId="2dcb22ca-351b-44b2-9f70-35cdea92abd0" providerId="ADAL" clId="{0E1C0C50-9943-459C-B232-10EB69736AEB}" dt="2021-10-20T17:41:31.140" v="7"/>
          <ac:spMkLst>
            <pc:docMk/>
            <pc:sldMk cId="0" sldId="263"/>
            <ac:spMk id="39" creationId="{00000000-0000-0000-0000-000000000000}"/>
          </ac:spMkLst>
        </pc:spChg>
        <pc:spChg chg="mod">
          <ac:chgData name="Cherie Goff" userId="2dcb22ca-351b-44b2-9f70-35cdea92abd0" providerId="ADAL" clId="{0E1C0C50-9943-459C-B232-10EB69736AEB}" dt="2021-10-20T17:41:31.140" v="7"/>
          <ac:spMkLst>
            <pc:docMk/>
            <pc:sldMk cId="0" sldId="263"/>
            <ac:spMk id="40" creationId="{00000000-0000-0000-0000-000000000000}"/>
          </ac:spMkLst>
        </pc:spChg>
        <pc:spChg chg="mod">
          <ac:chgData name="Cherie Goff" userId="2dcb22ca-351b-44b2-9f70-35cdea92abd0" providerId="ADAL" clId="{0E1C0C50-9943-459C-B232-10EB69736AEB}" dt="2021-10-20T17:41:31.140" v="7"/>
          <ac:spMkLst>
            <pc:docMk/>
            <pc:sldMk cId="0" sldId="263"/>
            <ac:spMk id="44" creationId="{00000000-0000-0000-0000-000000000000}"/>
          </ac:spMkLst>
        </pc:spChg>
        <pc:spChg chg="mod">
          <ac:chgData name="Cherie Goff" userId="2dcb22ca-351b-44b2-9f70-35cdea92abd0" providerId="ADAL" clId="{0E1C0C50-9943-459C-B232-10EB69736AEB}" dt="2021-10-20T17:41:31.140" v="7"/>
          <ac:spMkLst>
            <pc:docMk/>
            <pc:sldMk cId="0" sldId="263"/>
            <ac:spMk id="45" creationId="{00000000-0000-0000-0000-000000000000}"/>
          </ac:spMkLst>
        </pc:spChg>
        <pc:spChg chg="mod">
          <ac:chgData name="Cherie Goff" userId="2dcb22ca-351b-44b2-9f70-35cdea92abd0" providerId="ADAL" clId="{0E1C0C50-9943-459C-B232-10EB69736AEB}" dt="2021-10-20T17:41:31.140" v="7"/>
          <ac:spMkLst>
            <pc:docMk/>
            <pc:sldMk cId="0" sldId="263"/>
            <ac:spMk id="48" creationId="{00000000-0000-0000-0000-000000000000}"/>
          </ac:spMkLst>
        </pc:spChg>
        <pc:spChg chg="mod">
          <ac:chgData name="Cherie Goff" userId="2dcb22ca-351b-44b2-9f70-35cdea92abd0" providerId="ADAL" clId="{0E1C0C50-9943-459C-B232-10EB69736AEB}" dt="2021-10-20T17:41:31.140" v="7"/>
          <ac:spMkLst>
            <pc:docMk/>
            <pc:sldMk cId="0" sldId="263"/>
            <ac:spMk id="50" creationId="{00000000-0000-0000-0000-000000000000}"/>
          </ac:spMkLst>
        </pc:spChg>
        <pc:spChg chg="mod">
          <ac:chgData name="Cherie Goff" userId="2dcb22ca-351b-44b2-9f70-35cdea92abd0" providerId="ADAL" clId="{0E1C0C50-9943-459C-B232-10EB69736AEB}" dt="2021-10-20T17:41:31.140" v="7"/>
          <ac:spMkLst>
            <pc:docMk/>
            <pc:sldMk cId="0" sldId="263"/>
            <ac:spMk id="51" creationId="{00000000-0000-0000-0000-000000000000}"/>
          </ac:spMkLst>
        </pc:spChg>
        <pc:spChg chg="mod">
          <ac:chgData name="Cherie Goff" userId="2dcb22ca-351b-44b2-9f70-35cdea92abd0" providerId="ADAL" clId="{0E1C0C50-9943-459C-B232-10EB69736AEB}" dt="2021-10-20T17:41:31.140" v="7"/>
          <ac:spMkLst>
            <pc:docMk/>
            <pc:sldMk cId="0" sldId="263"/>
            <ac:spMk id="53" creationId="{00000000-0000-0000-0000-000000000000}"/>
          </ac:spMkLst>
        </pc:spChg>
        <pc:spChg chg="mod">
          <ac:chgData name="Cherie Goff" userId="2dcb22ca-351b-44b2-9f70-35cdea92abd0" providerId="ADAL" clId="{0E1C0C50-9943-459C-B232-10EB69736AEB}" dt="2021-10-20T17:41:31.140" v="7"/>
          <ac:spMkLst>
            <pc:docMk/>
            <pc:sldMk cId="0" sldId="263"/>
            <ac:spMk id="54" creationId="{00000000-0000-0000-0000-000000000000}"/>
          </ac:spMkLst>
        </pc:spChg>
        <pc:spChg chg="mod">
          <ac:chgData name="Cherie Goff" userId="2dcb22ca-351b-44b2-9f70-35cdea92abd0" providerId="ADAL" clId="{0E1C0C50-9943-459C-B232-10EB69736AEB}" dt="2021-10-20T17:41:31.140" v="7"/>
          <ac:spMkLst>
            <pc:docMk/>
            <pc:sldMk cId="0" sldId="263"/>
            <ac:spMk id="56" creationId="{00000000-0000-0000-0000-000000000000}"/>
          </ac:spMkLst>
        </pc:spChg>
        <pc:spChg chg="mod">
          <ac:chgData name="Cherie Goff" userId="2dcb22ca-351b-44b2-9f70-35cdea92abd0" providerId="ADAL" clId="{0E1C0C50-9943-459C-B232-10EB69736AEB}" dt="2021-10-20T17:41:31.140" v="7"/>
          <ac:spMkLst>
            <pc:docMk/>
            <pc:sldMk cId="0" sldId="263"/>
            <ac:spMk id="57" creationId="{00000000-0000-0000-0000-000000000000}"/>
          </ac:spMkLst>
        </pc:spChg>
        <pc:spChg chg="mod">
          <ac:chgData name="Cherie Goff" userId="2dcb22ca-351b-44b2-9f70-35cdea92abd0" providerId="ADAL" clId="{0E1C0C50-9943-459C-B232-10EB69736AEB}" dt="2021-10-20T17:41:31.140" v="7"/>
          <ac:spMkLst>
            <pc:docMk/>
            <pc:sldMk cId="0" sldId="263"/>
            <ac:spMk id="58" creationId="{00000000-0000-0000-0000-000000000000}"/>
          </ac:spMkLst>
        </pc:spChg>
        <pc:spChg chg="mod">
          <ac:chgData name="Cherie Goff" userId="2dcb22ca-351b-44b2-9f70-35cdea92abd0" providerId="ADAL" clId="{0E1C0C50-9943-459C-B232-10EB69736AEB}" dt="2021-10-20T17:41:31.140" v="7"/>
          <ac:spMkLst>
            <pc:docMk/>
            <pc:sldMk cId="0" sldId="263"/>
            <ac:spMk id="59" creationId="{00000000-0000-0000-0000-000000000000}"/>
          </ac:spMkLst>
        </pc:spChg>
        <pc:spChg chg="mod">
          <ac:chgData name="Cherie Goff" userId="2dcb22ca-351b-44b2-9f70-35cdea92abd0" providerId="ADAL" clId="{0E1C0C50-9943-459C-B232-10EB69736AEB}" dt="2021-10-20T17:41:31.140" v="7"/>
          <ac:spMkLst>
            <pc:docMk/>
            <pc:sldMk cId="0" sldId="263"/>
            <ac:spMk id="60" creationId="{00000000-0000-0000-0000-000000000000}"/>
          </ac:spMkLst>
        </pc:spChg>
        <pc:spChg chg="mod">
          <ac:chgData name="Cherie Goff" userId="2dcb22ca-351b-44b2-9f70-35cdea92abd0" providerId="ADAL" clId="{0E1C0C50-9943-459C-B232-10EB69736AEB}" dt="2021-10-20T17:41:31.140" v="7"/>
          <ac:spMkLst>
            <pc:docMk/>
            <pc:sldMk cId="0" sldId="263"/>
            <ac:spMk id="61" creationId="{00000000-0000-0000-0000-000000000000}"/>
          </ac:spMkLst>
        </pc:spChg>
        <pc:grpChg chg="mod">
          <ac:chgData name="Cherie Goff" userId="2dcb22ca-351b-44b2-9f70-35cdea92abd0" providerId="ADAL" clId="{0E1C0C50-9943-459C-B232-10EB69736AEB}" dt="2021-10-20T17:41:31.140" v="7"/>
          <ac:grpSpMkLst>
            <pc:docMk/>
            <pc:sldMk cId="0" sldId="263"/>
            <ac:grpSpMk id="2" creationId="{00000000-0000-0000-0000-000000000000}"/>
          </ac:grpSpMkLst>
        </pc:grpChg>
        <pc:grpChg chg="mod">
          <ac:chgData name="Cherie Goff" userId="2dcb22ca-351b-44b2-9f70-35cdea92abd0" providerId="ADAL" clId="{0E1C0C50-9943-459C-B232-10EB69736AEB}" dt="2021-10-20T17:41:31.140" v="7"/>
          <ac:grpSpMkLst>
            <pc:docMk/>
            <pc:sldMk cId="0" sldId="263"/>
            <ac:grpSpMk id="16" creationId="{00000000-0000-0000-0000-000000000000}"/>
          </ac:grpSpMkLst>
        </pc:grpChg>
        <pc:grpChg chg="mod">
          <ac:chgData name="Cherie Goff" userId="2dcb22ca-351b-44b2-9f70-35cdea92abd0" providerId="ADAL" clId="{0E1C0C50-9943-459C-B232-10EB69736AEB}" dt="2021-10-20T17:41:31.140" v="7"/>
          <ac:grpSpMkLst>
            <pc:docMk/>
            <pc:sldMk cId="0" sldId="263"/>
            <ac:grpSpMk id="19" creationId="{00000000-0000-0000-0000-000000000000}"/>
          </ac:grpSpMkLst>
        </pc:grpChg>
        <pc:grpChg chg="mod">
          <ac:chgData name="Cherie Goff" userId="2dcb22ca-351b-44b2-9f70-35cdea92abd0" providerId="ADAL" clId="{0E1C0C50-9943-459C-B232-10EB69736AEB}" dt="2021-10-20T17:41:31.140" v="7"/>
          <ac:grpSpMkLst>
            <pc:docMk/>
            <pc:sldMk cId="0" sldId="263"/>
            <ac:grpSpMk id="22" creationId="{00000000-0000-0000-0000-000000000000}"/>
          </ac:grpSpMkLst>
        </pc:grpChg>
        <pc:grpChg chg="mod">
          <ac:chgData name="Cherie Goff" userId="2dcb22ca-351b-44b2-9f70-35cdea92abd0" providerId="ADAL" clId="{0E1C0C50-9943-459C-B232-10EB69736AEB}" dt="2021-10-20T17:41:31.140" v="7"/>
          <ac:grpSpMkLst>
            <pc:docMk/>
            <pc:sldMk cId="0" sldId="263"/>
            <ac:grpSpMk id="25" creationId="{00000000-0000-0000-0000-000000000000}"/>
          </ac:grpSpMkLst>
        </pc:grpChg>
        <pc:grpChg chg="mod">
          <ac:chgData name="Cherie Goff" userId="2dcb22ca-351b-44b2-9f70-35cdea92abd0" providerId="ADAL" clId="{0E1C0C50-9943-459C-B232-10EB69736AEB}" dt="2021-10-20T17:41:31.140" v="7"/>
          <ac:grpSpMkLst>
            <pc:docMk/>
            <pc:sldMk cId="0" sldId="263"/>
            <ac:grpSpMk id="30" creationId="{00000000-0000-0000-0000-000000000000}"/>
          </ac:grpSpMkLst>
        </pc:grpChg>
        <pc:grpChg chg="mod">
          <ac:chgData name="Cherie Goff" userId="2dcb22ca-351b-44b2-9f70-35cdea92abd0" providerId="ADAL" clId="{0E1C0C50-9943-459C-B232-10EB69736AEB}" dt="2021-10-20T17:41:31.140" v="7"/>
          <ac:grpSpMkLst>
            <pc:docMk/>
            <pc:sldMk cId="0" sldId="263"/>
            <ac:grpSpMk id="37" creationId="{00000000-0000-0000-0000-000000000000}"/>
          </ac:grpSpMkLst>
        </pc:grpChg>
        <pc:grpChg chg="mod">
          <ac:chgData name="Cherie Goff" userId="2dcb22ca-351b-44b2-9f70-35cdea92abd0" providerId="ADAL" clId="{0E1C0C50-9943-459C-B232-10EB69736AEB}" dt="2021-10-20T17:41:31.140" v="7"/>
          <ac:grpSpMkLst>
            <pc:docMk/>
            <pc:sldMk cId="0" sldId="263"/>
            <ac:grpSpMk id="43" creationId="{00000000-0000-0000-0000-000000000000}"/>
          </ac:grpSpMkLst>
        </pc:grpChg>
        <pc:grpChg chg="mod">
          <ac:chgData name="Cherie Goff" userId="2dcb22ca-351b-44b2-9f70-35cdea92abd0" providerId="ADAL" clId="{0E1C0C50-9943-459C-B232-10EB69736AEB}" dt="2021-10-20T17:41:31.140" v="7"/>
          <ac:grpSpMkLst>
            <pc:docMk/>
            <pc:sldMk cId="0" sldId="263"/>
            <ac:grpSpMk id="49" creationId="{00000000-0000-0000-0000-000000000000}"/>
          </ac:grpSpMkLst>
        </pc:grpChg>
        <pc:grpChg chg="mod">
          <ac:chgData name="Cherie Goff" userId="2dcb22ca-351b-44b2-9f70-35cdea92abd0" providerId="ADAL" clId="{0E1C0C50-9943-459C-B232-10EB69736AEB}" dt="2021-10-20T17:41:31.140" v="7"/>
          <ac:grpSpMkLst>
            <pc:docMk/>
            <pc:sldMk cId="0" sldId="263"/>
            <ac:grpSpMk id="52" creationId="{00000000-0000-0000-0000-000000000000}"/>
          </ac:grpSpMkLst>
        </pc:grpChg>
        <pc:grpChg chg="mod">
          <ac:chgData name="Cherie Goff" userId="2dcb22ca-351b-44b2-9f70-35cdea92abd0" providerId="ADAL" clId="{0E1C0C50-9943-459C-B232-10EB69736AEB}" dt="2021-10-20T17:41:31.140" v="7"/>
          <ac:grpSpMkLst>
            <pc:docMk/>
            <pc:sldMk cId="0" sldId="263"/>
            <ac:grpSpMk id="55" creationId="{00000000-0000-0000-0000-000000000000}"/>
          </ac:grpSpMkLst>
        </pc:grpChg>
        <pc:picChg chg="mod">
          <ac:chgData name="Cherie Goff" userId="2dcb22ca-351b-44b2-9f70-35cdea92abd0" providerId="ADAL" clId="{0E1C0C50-9943-459C-B232-10EB69736AEB}" dt="2021-10-20T17:41:31.140" v="7"/>
          <ac:picMkLst>
            <pc:docMk/>
            <pc:sldMk cId="0" sldId="263"/>
            <ac:picMk id="3" creationId="{00000000-0000-0000-0000-000000000000}"/>
          </ac:picMkLst>
        </pc:picChg>
        <pc:picChg chg="mod">
          <ac:chgData name="Cherie Goff" userId="2dcb22ca-351b-44b2-9f70-35cdea92abd0" providerId="ADAL" clId="{0E1C0C50-9943-459C-B232-10EB69736AEB}" dt="2021-10-20T17:41:31.140" v="7"/>
          <ac:picMkLst>
            <pc:docMk/>
            <pc:sldMk cId="0" sldId="263"/>
            <ac:picMk id="9" creationId="{00000000-0000-0000-0000-000000000000}"/>
          </ac:picMkLst>
        </pc:picChg>
        <pc:picChg chg="mod">
          <ac:chgData name="Cherie Goff" userId="2dcb22ca-351b-44b2-9f70-35cdea92abd0" providerId="ADAL" clId="{0E1C0C50-9943-459C-B232-10EB69736AEB}" dt="2021-10-20T17:41:31.140" v="7"/>
          <ac:picMkLst>
            <pc:docMk/>
            <pc:sldMk cId="0" sldId="263"/>
            <ac:picMk id="10" creationId="{00000000-0000-0000-0000-000000000000}"/>
          </ac:picMkLst>
        </pc:picChg>
        <pc:picChg chg="mod">
          <ac:chgData name="Cherie Goff" userId="2dcb22ca-351b-44b2-9f70-35cdea92abd0" providerId="ADAL" clId="{0E1C0C50-9943-459C-B232-10EB69736AEB}" dt="2021-10-20T17:41:31.140" v="7"/>
          <ac:picMkLst>
            <pc:docMk/>
            <pc:sldMk cId="0" sldId="263"/>
            <ac:picMk id="11" creationId="{00000000-0000-0000-0000-000000000000}"/>
          </ac:picMkLst>
        </pc:picChg>
        <pc:picChg chg="mod">
          <ac:chgData name="Cherie Goff" userId="2dcb22ca-351b-44b2-9f70-35cdea92abd0" providerId="ADAL" clId="{0E1C0C50-9943-459C-B232-10EB69736AEB}" dt="2021-10-20T17:41:31.140" v="7"/>
          <ac:picMkLst>
            <pc:docMk/>
            <pc:sldMk cId="0" sldId="263"/>
            <ac:picMk id="12" creationId="{00000000-0000-0000-0000-000000000000}"/>
          </ac:picMkLst>
        </pc:picChg>
        <pc:picChg chg="mod">
          <ac:chgData name="Cherie Goff" userId="2dcb22ca-351b-44b2-9f70-35cdea92abd0" providerId="ADAL" clId="{0E1C0C50-9943-459C-B232-10EB69736AEB}" dt="2021-10-20T17:41:31.140" v="7"/>
          <ac:picMkLst>
            <pc:docMk/>
            <pc:sldMk cId="0" sldId="263"/>
            <ac:picMk id="13" creationId="{00000000-0000-0000-0000-000000000000}"/>
          </ac:picMkLst>
        </pc:picChg>
        <pc:picChg chg="mod">
          <ac:chgData name="Cherie Goff" userId="2dcb22ca-351b-44b2-9f70-35cdea92abd0" providerId="ADAL" clId="{0E1C0C50-9943-459C-B232-10EB69736AEB}" dt="2021-10-20T17:41:31.140" v="7"/>
          <ac:picMkLst>
            <pc:docMk/>
            <pc:sldMk cId="0" sldId="263"/>
            <ac:picMk id="18" creationId="{00000000-0000-0000-0000-000000000000}"/>
          </ac:picMkLst>
        </pc:picChg>
        <pc:picChg chg="mod">
          <ac:chgData name="Cherie Goff" userId="2dcb22ca-351b-44b2-9f70-35cdea92abd0" providerId="ADAL" clId="{0E1C0C50-9943-459C-B232-10EB69736AEB}" dt="2021-10-20T17:41:31.140" v="7"/>
          <ac:picMkLst>
            <pc:docMk/>
            <pc:sldMk cId="0" sldId="263"/>
            <ac:picMk id="21" creationId="{00000000-0000-0000-0000-000000000000}"/>
          </ac:picMkLst>
        </pc:picChg>
        <pc:picChg chg="mod">
          <ac:chgData name="Cherie Goff" userId="2dcb22ca-351b-44b2-9f70-35cdea92abd0" providerId="ADAL" clId="{0E1C0C50-9943-459C-B232-10EB69736AEB}" dt="2021-10-20T17:41:31.140" v="7"/>
          <ac:picMkLst>
            <pc:docMk/>
            <pc:sldMk cId="0" sldId="263"/>
            <ac:picMk id="41" creationId="{00000000-0000-0000-0000-000000000000}"/>
          </ac:picMkLst>
        </pc:picChg>
        <pc:picChg chg="mod">
          <ac:chgData name="Cherie Goff" userId="2dcb22ca-351b-44b2-9f70-35cdea92abd0" providerId="ADAL" clId="{0E1C0C50-9943-459C-B232-10EB69736AEB}" dt="2021-10-20T17:41:31.140" v="7"/>
          <ac:picMkLst>
            <pc:docMk/>
            <pc:sldMk cId="0" sldId="263"/>
            <ac:picMk id="42" creationId="{00000000-0000-0000-0000-000000000000}"/>
          </ac:picMkLst>
        </pc:picChg>
        <pc:picChg chg="mod">
          <ac:chgData name="Cherie Goff" userId="2dcb22ca-351b-44b2-9f70-35cdea92abd0" providerId="ADAL" clId="{0E1C0C50-9943-459C-B232-10EB69736AEB}" dt="2021-10-20T17:41:31.140" v="7"/>
          <ac:picMkLst>
            <pc:docMk/>
            <pc:sldMk cId="0" sldId="263"/>
            <ac:picMk id="46" creationId="{00000000-0000-0000-0000-000000000000}"/>
          </ac:picMkLst>
        </pc:picChg>
        <pc:picChg chg="mod">
          <ac:chgData name="Cherie Goff" userId="2dcb22ca-351b-44b2-9f70-35cdea92abd0" providerId="ADAL" clId="{0E1C0C50-9943-459C-B232-10EB69736AEB}" dt="2021-10-20T17:41:31.140" v="7"/>
          <ac:picMkLst>
            <pc:docMk/>
            <pc:sldMk cId="0" sldId="263"/>
            <ac:picMk id="47" creationId="{00000000-0000-0000-0000-000000000000}"/>
          </ac:picMkLst>
        </pc:picChg>
      </pc:sldChg>
      <pc:sldChg chg="modSp del">
        <pc:chgData name="Cherie Goff" userId="2dcb22ca-351b-44b2-9f70-35cdea92abd0" providerId="ADAL" clId="{0E1C0C50-9943-459C-B232-10EB69736AEB}" dt="2021-10-20T17:47:24.329" v="72" actId="47"/>
        <pc:sldMkLst>
          <pc:docMk/>
          <pc:sldMk cId="0" sldId="264"/>
        </pc:sldMkLst>
        <pc:spChg chg="mod">
          <ac:chgData name="Cherie Goff" userId="2dcb22ca-351b-44b2-9f70-35cdea92abd0" providerId="ADAL" clId="{0E1C0C50-9943-459C-B232-10EB69736AEB}" dt="2021-10-20T17:41:31.140" v="7"/>
          <ac:spMkLst>
            <pc:docMk/>
            <pc:sldMk cId="0" sldId="264"/>
            <ac:spMk id="2" creationId="{00000000-0000-0000-0000-000000000000}"/>
          </ac:spMkLst>
        </pc:spChg>
        <pc:spChg chg="mod">
          <ac:chgData name="Cherie Goff" userId="2dcb22ca-351b-44b2-9f70-35cdea92abd0" providerId="ADAL" clId="{0E1C0C50-9943-459C-B232-10EB69736AEB}" dt="2021-10-20T17:41:31.140" v="7"/>
          <ac:spMkLst>
            <pc:docMk/>
            <pc:sldMk cId="0" sldId="264"/>
            <ac:spMk id="3" creationId="{00000000-0000-0000-0000-000000000000}"/>
          </ac:spMkLst>
        </pc:spChg>
        <pc:spChg chg="mod">
          <ac:chgData name="Cherie Goff" userId="2dcb22ca-351b-44b2-9f70-35cdea92abd0" providerId="ADAL" clId="{0E1C0C50-9943-459C-B232-10EB69736AEB}" dt="2021-10-20T17:41:31.140" v="7"/>
          <ac:spMkLst>
            <pc:docMk/>
            <pc:sldMk cId="0" sldId="264"/>
            <ac:spMk id="4" creationId="{00000000-0000-0000-0000-000000000000}"/>
          </ac:spMkLst>
        </pc:spChg>
        <pc:spChg chg="mod">
          <ac:chgData name="Cherie Goff" userId="2dcb22ca-351b-44b2-9f70-35cdea92abd0" providerId="ADAL" clId="{0E1C0C50-9943-459C-B232-10EB69736AEB}" dt="2021-10-20T17:41:31.140" v="7"/>
          <ac:spMkLst>
            <pc:docMk/>
            <pc:sldMk cId="0" sldId="264"/>
            <ac:spMk id="5" creationId="{00000000-0000-0000-0000-000000000000}"/>
          </ac:spMkLst>
        </pc:spChg>
        <pc:spChg chg="mod">
          <ac:chgData name="Cherie Goff" userId="2dcb22ca-351b-44b2-9f70-35cdea92abd0" providerId="ADAL" clId="{0E1C0C50-9943-459C-B232-10EB69736AEB}" dt="2021-10-20T17:41:31.140" v="7"/>
          <ac:spMkLst>
            <pc:docMk/>
            <pc:sldMk cId="0" sldId="264"/>
            <ac:spMk id="6" creationId="{00000000-0000-0000-0000-000000000000}"/>
          </ac:spMkLst>
        </pc:spChg>
        <pc:spChg chg="mod">
          <ac:chgData name="Cherie Goff" userId="2dcb22ca-351b-44b2-9f70-35cdea92abd0" providerId="ADAL" clId="{0E1C0C50-9943-459C-B232-10EB69736AEB}" dt="2021-10-20T17:41:31.140" v="7"/>
          <ac:spMkLst>
            <pc:docMk/>
            <pc:sldMk cId="0" sldId="264"/>
            <ac:spMk id="7" creationId="{00000000-0000-0000-0000-000000000000}"/>
          </ac:spMkLst>
        </pc:spChg>
        <pc:spChg chg="mod">
          <ac:chgData name="Cherie Goff" userId="2dcb22ca-351b-44b2-9f70-35cdea92abd0" providerId="ADAL" clId="{0E1C0C50-9943-459C-B232-10EB69736AEB}" dt="2021-10-20T17:41:31.140" v="7"/>
          <ac:spMkLst>
            <pc:docMk/>
            <pc:sldMk cId="0" sldId="264"/>
            <ac:spMk id="8" creationId="{00000000-0000-0000-0000-000000000000}"/>
          </ac:spMkLst>
        </pc:spChg>
        <pc:spChg chg="mod">
          <ac:chgData name="Cherie Goff" userId="2dcb22ca-351b-44b2-9f70-35cdea92abd0" providerId="ADAL" clId="{0E1C0C50-9943-459C-B232-10EB69736AEB}" dt="2021-10-20T17:41:31.140" v="7"/>
          <ac:spMkLst>
            <pc:docMk/>
            <pc:sldMk cId="0" sldId="264"/>
            <ac:spMk id="9" creationId="{00000000-0000-0000-0000-000000000000}"/>
          </ac:spMkLst>
        </pc:spChg>
        <pc:spChg chg="mod">
          <ac:chgData name="Cherie Goff" userId="2dcb22ca-351b-44b2-9f70-35cdea92abd0" providerId="ADAL" clId="{0E1C0C50-9943-459C-B232-10EB69736AEB}" dt="2021-10-20T17:41:31.140" v="7"/>
          <ac:spMkLst>
            <pc:docMk/>
            <pc:sldMk cId="0" sldId="264"/>
            <ac:spMk id="10" creationId="{00000000-0000-0000-0000-000000000000}"/>
          </ac:spMkLst>
        </pc:spChg>
        <pc:spChg chg="mod">
          <ac:chgData name="Cherie Goff" userId="2dcb22ca-351b-44b2-9f70-35cdea92abd0" providerId="ADAL" clId="{0E1C0C50-9943-459C-B232-10EB69736AEB}" dt="2021-10-20T17:41:31.140" v="7"/>
          <ac:spMkLst>
            <pc:docMk/>
            <pc:sldMk cId="0" sldId="264"/>
            <ac:spMk id="11" creationId="{00000000-0000-0000-0000-000000000000}"/>
          </ac:spMkLst>
        </pc:spChg>
        <pc:spChg chg="mod">
          <ac:chgData name="Cherie Goff" userId="2dcb22ca-351b-44b2-9f70-35cdea92abd0" providerId="ADAL" clId="{0E1C0C50-9943-459C-B232-10EB69736AEB}" dt="2021-10-20T17:41:31.140" v="7"/>
          <ac:spMkLst>
            <pc:docMk/>
            <pc:sldMk cId="0" sldId="264"/>
            <ac:spMk id="12" creationId="{00000000-0000-0000-0000-000000000000}"/>
          </ac:spMkLst>
        </pc:spChg>
        <pc:spChg chg="mod">
          <ac:chgData name="Cherie Goff" userId="2dcb22ca-351b-44b2-9f70-35cdea92abd0" providerId="ADAL" clId="{0E1C0C50-9943-459C-B232-10EB69736AEB}" dt="2021-10-20T17:41:31.140" v="7"/>
          <ac:spMkLst>
            <pc:docMk/>
            <pc:sldMk cId="0" sldId="264"/>
            <ac:spMk id="13" creationId="{00000000-0000-0000-0000-000000000000}"/>
          </ac:spMkLst>
        </pc:spChg>
        <pc:spChg chg="mod">
          <ac:chgData name="Cherie Goff" userId="2dcb22ca-351b-44b2-9f70-35cdea92abd0" providerId="ADAL" clId="{0E1C0C50-9943-459C-B232-10EB69736AEB}" dt="2021-10-20T17:41:31.140" v="7"/>
          <ac:spMkLst>
            <pc:docMk/>
            <pc:sldMk cId="0" sldId="264"/>
            <ac:spMk id="14" creationId="{00000000-0000-0000-0000-000000000000}"/>
          </ac:spMkLst>
        </pc:spChg>
        <pc:spChg chg="mod">
          <ac:chgData name="Cherie Goff" userId="2dcb22ca-351b-44b2-9f70-35cdea92abd0" providerId="ADAL" clId="{0E1C0C50-9943-459C-B232-10EB69736AEB}" dt="2021-10-20T17:41:31.140" v="7"/>
          <ac:spMkLst>
            <pc:docMk/>
            <pc:sldMk cId="0" sldId="264"/>
            <ac:spMk id="15" creationId="{00000000-0000-0000-0000-000000000000}"/>
          </ac:spMkLst>
        </pc:spChg>
        <pc:spChg chg="mod">
          <ac:chgData name="Cherie Goff" userId="2dcb22ca-351b-44b2-9f70-35cdea92abd0" providerId="ADAL" clId="{0E1C0C50-9943-459C-B232-10EB69736AEB}" dt="2021-10-20T17:41:31.140" v="7"/>
          <ac:spMkLst>
            <pc:docMk/>
            <pc:sldMk cId="0" sldId="264"/>
            <ac:spMk id="16" creationId="{00000000-0000-0000-0000-000000000000}"/>
          </ac:spMkLst>
        </pc:spChg>
        <pc:spChg chg="mod">
          <ac:chgData name="Cherie Goff" userId="2dcb22ca-351b-44b2-9f70-35cdea92abd0" providerId="ADAL" clId="{0E1C0C50-9943-459C-B232-10EB69736AEB}" dt="2021-10-20T17:41:31.140" v="7"/>
          <ac:spMkLst>
            <pc:docMk/>
            <pc:sldMk cId="0" sldId="264"/>
            <ac:spMk id="21" creationId="{00000000-0000-0000-0000-000000000000}"/>
          </ac:spMkLst>
        </pc:spChg>
        <pc:spChg chg="mod">
          <ac:chgData name="Cherie Goff" userId="2dcb22ca-351b-44b2-9f70-35cdea92abd0" providerId="ADAL" clId="{0E1C0C50-9943-459C-B232-10EB69736AEB}" dt="2021-10-20T17:41:31.140" v="7"/>
          <ac:spMkLst>
            <pc:docMk/>
            <pc:sldMk cId="0" sldId="264"/>
            <ac:spMk id="22" creationId="{00000000-0000-0000-0000-000000000000}"/>
          </ac:spMkLst>
        </pc:spChg>
        <pc:spChg chg="mod">
          <ac:chgData name="Cherie Goff" userId="2dcb22ca-351b-44b2-9f70-35cdea92abd0" providerId="ADAL" clId="{0E1C0C50-9943-459C-B232-10EB69736AEB}" dt="2021-10-20T17:41:31.140" v="7"/>
          <ac:spMkLst>
            <pc:docMk/>
            <pc:sldMk cId="0" sldId="264"/>
            <ac:spMk id="23" creationId="{00000000-0000-0000-0000-000000000000}"/>
          </ac:spMkLst>
        </pc:spChg>
        <pc:spChg chg="mod">
          <ac:chgData name="Cherie Goff" userId="2dcb22ca-351b-44b2-9f70-35cdea92abd0" providerId="ADAL" clId="{0E1C0C50-9943-459C-B232-10EB69736AEB}" dt="2021-10-20T17:41:31.140" v="7"/>
          <ac:spMkLst>
            <pc:docMk/>
            <pc:sldMk cId="0" sldId="264"/>
            <ac:spMk id="24" creationId="{00000000-0000-0000-0000-000000000000}"/>
          </ac:spMkLst>
        </pc:spChg>
        <pc:picChg chg="mod">
          <ac:chgData name="Cherie Goff" userId="2dcb22ca-351b-44b2-9f70-35cdea92abd0" providerId="ADAL" clId="{0E1C0C50-9943-459C-B232-10EB69736AEB}" dt="2021-10-20T17:41:31.140" v="7"/>
          <ac:picMkLst>
            <pc:docMk/>
            <pc:sldMk cId="0" sldId="264"/>
            <ac:picMk id="17" creationId="{00000000-0000-0000-0000-000000000000}"/>
          </ac:picMkLst>
        </pc:picChg>
        <pc:picChg chg="mod">
          <ac:chgData name="Cherie Goff" userId="2dcb22ca-351b-44b2-9f70-35cdea92abd0" providerId="ADAL" clId="{0E1C0C50-9943-459C-B232-10EB69736AEB}" dt="2021-10-20T17:41:31.140" v="7"/>
          <ac:picMkLst>
            <pc:docMk/>
            <pc:sldMk cId="0" sldId="264"/>
            <ac:picMk id="18" creationId="{00000000-0000-0000-0000-000000000000}"/>
          </ac:picMkLst>
        </pc:picChg>
        <pc:picChg chg="mod">
          <ac:chgData name="Cherie Goff" userId="2dcb22ca-351b-44b2-9f70-35cdea92abd0" providerId="ADAL" clId="{0E1C0C50-9943-459C-B232-10EB69736AEB}" dt="2021-10-20T17:41:31.140" v="7"/>
          <ac:picMkLst>
            <pc:docMk/>
            <pc:sldMk cId="0" sldId="264"/>
            <ac:picMk id="19" creationId="{00000000-0000-0000-0000-000000000000}"/>
          </ac:picMkLst>
        </pc:picChg>
        <pc:picChg chg="mod">
          <ac:chgData name="Cherie Goff" userId="2dcb22ca-351b-44b2-9f70-35cdea92abd0" providerId="ADAL" clId="{0E1C0C50-9943-459C-B232-10EB69736AEB}" dt="2021-10-20T17:41:31.140" v="7"/>
          <ac:picMkLst>
            <pc:docMk/>
            <pc:sldMk cId="0" sldId="264"/>
            <ac:picMk id="20" creationId="{00000000-0000-0000-0000-000000000000}"/>
          </ac:picMkLst>
        </pc:picChg>
      </pc:sldChg>
      <pc:sldChg chg="modSp del">
        <pc:chgData name="Cherie Goff" userId="2dcb22ca-351b-44b2-9f70-35cdea92abd0" providerId="ADAL" clId="{0E1C0C50-9943-459C-B232-10EB69736AEB}" dt="2021-10-20T17:47:24.865" v="73" actId="47"/>
        <pc:sldMkLst>
          <pc:docMk/>
          <pc:sldMk cId="0" sldId="265"/>
        </pc:sldMkLst>
        <pc:spChg chg="mod">
          <ac:chgData name="Cherie Goff" userId="2dcb22ca-351b-44b2-9f70-35cdea92abd0" providerId="ADAL" clId="{0E1C0C50-9943-459C-B232-10EB69736AEB}" dt="2021-10-20T17:41:31.140" v="7"/>
          <ac:spMkLst>
            <pc:docMk/>
            <pc:sldMk cId="0" sldId="265"/>
            <ac:spMk id="2" creationId="{00000000-0000-0000-0000-000000000000}"/>
          </ac:spMkLst>
        </pc:spChg>
        <pc:spChg chg="mod">
          <ac:chgData name="Cherie Goff" userId="2dcb22ca-351b-44b2-9f70-35cdea92abd0" providerId="ADAL" clId="{0E1C0C50-9943-459C-B232-10EB69736AEB}" dt="2021-10-20T17:41:31.140" v="7"/>
          <ac:spMkLst>
            <pc:docMk/>
            <pc:sldMk cId="0" sldId="265"/>
            <ac:spMk id="3" creationId="{00000000-0000-0000-0000-000000000000}"/>
          </ac:spMkLst>
        </pc:spChg>
        <pc:spChg chg="mod">
          <ac:chgData name="Cherie Goff" userId="2dcb22ca-351b-44b2-9f70-35cdea92abd0" providerId="ADAL" clId="{0E1C0C50-9943-459C-B232-10EB69736AEB}" dt="2021-10-20T17:41:31.140" v="7"/>
          <ac:spMkLst>
            <pc:docMk/>
            <pc:sldMk cId="0" sldId="265"/>
            <ac:spMk id="5" creationId="{00000000-0000-0000-0000-000000000000}"/>
          </ac:spMkLst>
        </pc:spChg>
        <pc:spChg chg="mod">
          <ac:chgData name="Cherie Goff" userId="2dcb22ca-351b-44b2-9f70-35cdea92abd0" providerId="ADAL" clId="{0E1C0C50-9943-459C-B232-10EB69736AEB}" dt="2021-10-20T17:41:31.140" v="7"/>
          <ac:spMkLst>
            <pc:docMk/>
            <pc:sldMk cId="0" sldId="265"/>
            <ac:spMk id="6" creationId="{00000000-0000-0000-0000-000000000000}"/>
          </ac:spMkLst>
        </pc:spChg>
        <pc:spChg chg="mod">
          <ac:chgData name="Cherie Goff" userId="2dcb22ca-351b-44b2-9f70-35cdea92abd0" providerId="ADAL" clId="{0E1C0C50-9943-459C-B232-10EB69736AEB}" dt="2021-10-20T17:41:31.140" v="7"/>
          <ac:spMkLst>
            <pc:docMk/>
            <pc:sldMk cId="0" sldId="265"/>
            <ac:spMk id="7" creationId="{00000000-0000-0000-0000-000000000000}"/>
          </ac:spMkLst>
        </pc:spChg>
        <pc:spChg chg="mod">
          <ac:chgData name="Cherie Goff" userId="2dcb22ca-351b-44b2-9f70-35cdea92abd0" providerId="ADAL" clId="{0E1C0C50-9943-459C-B232-10EB69736AEB}" dt="2021-10-20T17:41:31.140" v="7"/>
          <ac:spMkLst>
            <pc:docMk/>
            <pc:sldMk cId="0" sldId="265"/>
            <ac:spMk id="8" creationId="{00000000-0000-0000-0000-000000000000}"/>
          </ac:spMkLst>
        </pc:spChg>
        <pc:spChg chg="mod">
          <ac:chgData name="Cherie Goff" userId="2dcb22ca-351b-44b2-9f70-35cdea92abd0" providerId="ADAL" clId="{0E1C0C50-9943-459C-B232-10EB69736AEB}" dt="2021-10-20T17:41:31.140" v="7"/>
          <ac:spMkLst>
            <pc:docMk/>
            <pc:sldMk cId="0" sldId="265"/>
            <ac:spMk id="9" creationId="{00000000-0000-0000-0000-000000000000}"/>
          </ac:spMkLst>
        </pc:spChg>
        <pc:spChg chg="mod">
          <ac:chgData name="Cherie Goff" userId="2dcb22ca-351b-44b2-9f70-35cdea92abd0" providerId="ADAL" clId="{0E1C0C50-9943-459C-B232-10EB69736AEB}" dt="2021-10-20T17:41:31.140" v="7"/>
          <ac:spMkLst>
            <pc:docMk/>
            <pc:sldMk cId="0" sldId="265"/>
            <ac:spMk id="10" creationId="{00000000-0000-0000-0000-000000000000}"/>
          </ac:spMkLst>
        </pc:spChg>
        <pc:spChg chg="mod">
          <ac:chgData name="Cherie Goff" userId="2dcb22ca-351b-44b2-9f70-35cdea92abd0" providerId="ADAL" clId="{0E1C0C50-9943-459C-B232-10EB69736AEB}" dt="2021-10-20T17:41:31.140" v="7"/>
          <ac:spMkLst>
            <pc:docMk/>
            <pc:sldMk cId="0" sldId="265"/>
            <ac:spMk id="11" creationId="{00000000-0000-0000-0000-000000000000}"/>
          </ac:spMkLst>
        </pc:spChg>
        <pc:spChg chg="mod">
          <ac:chgData name="Cherie Goff" userId="2dcb22ca-351b-44b2-9f70-35cdea92abd0" providerId="ADAL" clId="{0E1C0C50-9943-459C-B232-10EB69736AEB}" dt="2021-10-20T17:41:31.140" v="7"/>
          <ac:spMkLst>
            <pc:docMk/>
            <pc:sldMk cId="0" sldId="265"/>
            <ac:spMk id="12" creationId="{00000000-0000-0000-0000-000000000000}"/>
          </ac:spMkLst>
        </pc:spChg>
        <pc:spChg chg="mod">
          <ac:chgData name="Cherie Goff" userId="2dcb22ca-351b-44b2-9f70-35cdea92abd0" providerId="ADAL" clId="{0E1C0C50-9943-459C-B232-10EB69736AEB}" dt="2021-10-20T17:41:31.140" v="7"/>
          <ac:spMkLst>
            <pc:docMk/>
            <pc:sldMk cId="0" sldId="265"/>
            <ac:spMk id="13" creationId="{00000000-0000-0000-0000-000000000000}"/>
          </ac:spMkLst>
        </pc:spChg>
        <pc:spChg chg="mod">
          <ac:chgData name="Cherie Goff" userId="2dcb22ca-351b-44b2-9f70-35cdea92abd0" providerId="ADAL" clId="{0E1C0C50-9943-459C-B232-10EB69736AEB}" dt="2021-10-20T17:41:31.140" v="7"/>
          <ac:spMkLst>
            <pc:docMk/>
            <pc:sldMk cId="0" sldId="265"/>
            <ac:spMk id="14" creationId="{00000000-0000-0000-0000-000000000000}"/>
          </ac:spMkLst>
        </pc:spChg>
        <pc:spChg chg="mod">
          <ac:chgData name="Cherie Goff" userId="2dcb22ca-351b-44b2-9f70-35cdea92abd0" providerId="ADAL" clId="{0E1C0C50-9943-459C-B232-10EB69736AEB}" dt="2021-10-20T17:41:31.140" v="7"/>
          <ac:spMkLst>
            <pc:docMk/>
            <pc:sldMk cId="0" sldId="265"/>
            <ac:spMk id="15" creationId="{00000000-0000-0000-0000-000000000000}"/>
          </ac:spMkLst>
        </pc:spChg>
        <pc:spChg chg="mod">
          <ac:chgData name="Cherie Goff" userId="2dcb22ca-351b-44b2-9f70-35cdea92abd0" providerId="ADAL" clId="{0E1C0C50-9943-459C-B232-10EB69736AEB}" dt="2021-10-20T17:41:31.140" v="7"/>
          <ac:spMkLst>
            <pc:docMk/>
            <pc:sldMk cId="0" sldId="265"/>
            <ac:spMk id="18" creationId="{00000000-0000-0000-0000-000000000000}"/>
          </ac:spMkLst>
        </pc:spChg>
        <pc:spChg chg="mod">
          <ac:chgData name="Cherie Goff" userId="2dcb22ca-351b-44b2-9f70-35cdea92abd0" providerId="ADAL" clId="{0E1C0C50-9943-459C-B232-10EB69736AEB}" dt="2021-10-20T17:41:31.140" v="7"/>
          <ac:spMkLst>
            <pc:docMk/>
            <pc:sldMk cId="0" sldId="265"/>
            <ac:spMk id="19" creationId="{00000000-0000-0000-0000-000000000000}"/>
          </ac:spMkLst>
        </pc:spChg>
        <pc:spChg chg="mod">
          <ac:chgData name="Cherie Goff" userId="2dcb22ca-351b-44b2-9f70-35cdea92abd0" providerId="ADAL" clId="{0E1C0C50-9943-459C-B232-10EB69736AEB}" dt="2021-10-20T17:41:31.140" v="7"/>
          <ac:spMkLst>
            <pc:docMk/>
            <pc:sldMk cId="0" sldId="265"/>
            <ac:spMk id="22" creationId="{00000000-0000-0000-0000-000000000000}"/>
          </ac:spMkLst>
        </pc:spChg>
        <pc:spChg chg="mod">
          <ac:chgData name="Cherie Goff" userId="2dcb22ca-351b-44b2-9f70-35cdea92abd0" providerId="ADAL" clId="{0E1C0C50-9943-459C-B232-10EB69736AEB}" dt="2021-10-20T17:41:31.140" v="7"/>
          <ac:spMkLst>
            <pc:docMk/>
            <pc:sldMk cId="0" sldId="265"/>
            <ac:spMk id="23" creationId="{00000000-0000-0000-0000-000000000000}"/>
          </ac:spMkLst>
        </pc:spChg>
        <pc:spChg chg="mod">
          <ac:chgData name="Cherie Goff" userId="2dcb22ca-351b-44b2-9f70-35cdea92abd0" providerId="ADAL" clId="{0E1C0C50-9943-459C-B232-10EB69736AEB}" dt="2021-10-20T17:41:31.140" v="7"/>
          <ac:spMkLst>
            <pc:docMk/>
            <pc:sldMk cId="0" sldId="265"/>
            <ac:spMk id="24" creationId="{00000000-0000-0000-0000-000000000000}"/>
          </ac:spMkLst>
        </pc:spChg>
        <pc:spChg chg="mod">
          <ac:chgData name="Cherie Goff" userId="2dcb22ca-351b-44b2-9f70-35cdea92abd0" providerId="ADAL" clId="{0E1C0C50-9943-459C-B232-10EB69736AEB}" dt="2021-10-20T17:41:31.140" v="7"/>
          <ac:spMkLst>
            <pc:docMk/>
            <pc:sldMk cId="0" sldId="265"/>
            <ac:spMk id="25" creationId="{00000000-0000-0000-0000-000000000000}"/>
          </ac:spMkLst>
        </pc:spChg>
        <pc:spChg chg="mod">
          <ac:chgData name="Cherie Goff" userId="2dcb22ca-351b-44b2-9f70-35cdea92abd0" providerId="ADAL" clId="{0E1C0C50-9943-459C-B232-10EB69736AEB}" dt="2021-10-20T17:41:31.140" v="7"/>
          <ac:spMkLst>
            <pc:docMk/>
            <pc:sldMk cId="0" sldId="265"/>
            <ac:spMk id="26" creationId="{00000000-0000-0000-0000-000000000000}"/>
          </ac:spMkLst>
        </pc:spChg>
        <pc:grpChg chg="mod">
          <ac:chgData name="Cherie Goff" userId="2dcb22ca-351b-44b2-9f70-35cdea92abd0" providerId="ADAL" clId="{0E1C0C50-9943-459C-B232-10EB69736AEB}" dt="2021-10-20T17:41:31.140" v="7"/>
          <ac:grpSpMkLst>
            <pc:docMk/>
            <pc:sldMk cId="0" sldId="265"/>
            <ac:grpSpMk id="4" creationId="{00000000-0000-0000-0000-000000000000}"/>
          </ac:grpSpMkLst>
        </pc:grpChg>
        <pc:grpChg chg="mod">
          <ac:chgData name="Cherie Goff" userId="2dcb22ca-351b-44b2-9f70-35cdea92abd0" providerId="ADAL" clId="{0E1C0C50-9943-459C-B232-10EB69736AEB}" dt="2021-10-20T17:41:31.140" v="7"/>
          <ac:grpSpMkLst>
            <pc:docMk/>
            <pc:sldMk cId="0" sldId="265"/>
            <ac:grpSpMk id="16" creationId="{00000000-0000-0000-0000-000000000000}"/>
          </ac:grpSpMkLst>
        </pc:grpChg>
        <pc:grpChg chg="mod">
          <ac:chgData name="Cherie Goff" userId="2dcb22ca-351b-44b2-9f70-35cdea92abd0" providerId="ADAL" clId="{0E1C0C50-9943-459C-B232-10EB69736AEB}" dt="2021-10-20T17:41:31.140" v="7"/>
          <ac:grpSpMkLst>
            <pc:docMk/>
            <pc:sldMk cId="0" sldId="265"/>
            <ac:grpSpMk id="27" creationId="{00000000-0000-0000-0000-000000000000}"/>
          </ac:grpSpMkLst>
        </pc:grpChg>
        <pc:picChg chg="mod">
          <ac:chgData name="Cherie Goff" userId="2dcb22ca-351b-44b2-9f70-35cdea92abd0" providerId="ADAL" clId="{0E1C0C50-9943-459C-B232-10EB69736AEB}" dt="2021-10-20T17:41:31.140" v="7"/>
          <ac:picMkLst>
            <pc:docMk/>
            <pc:sldMk cId="0" sldId="265"/>
            <ac:picMk id="17" creationId="{00000000-0000-0000-0000-000000000000}"/>
          </ac:picMkLst>
        </pc:picChg>
        <pc:picChg chg="mod">
          <ac:chgData name="Cherie Goff" userId="2dcb22ca-351b-44b2-9f70-35cdea92abd0" providerId="ADAL" clId="{0E1C0C50-9943-459C-B232-10EB69736AEB}" dt="2021-10-20T17:41:31.140" v="7"/>
          <ac:picMkLst>
            <pc:docMk/>
            <pc:sldMk cId="0" sldId="265"/>
            <ac:picMk id="20" creationId="{00000000-0000-0000-0000-000000000000}"/>
          </ac:picMkLst>
        </pc:picChg>
        <pc:picChg chg="mod">
          <ac:chgData name="Cherie Goff" userId="2dcb22ca-351b-44b2-9f70-35cdea92abd0" providerId="ADAL" clId="{0E1C0C50-9943-459C-B232-10EB69736AEB}" dt="2021-10-20T17:41:31.140" v="7"/>
          <ac:picMkLst>
            <pc:docMk/>
            <pc:sldMk cId="0" sldId="265"/>
            <ac:picMk id="21" creationId="{00000000-0000-0000-0000-000000000000}"/>
          </ac:picMkLst>
        </pc:picChg>
        <pc:picChg chg="mod">
          <ac:chgData name="Cherie Goff" userId="2dcb22ca-351b-44b2-9f70-35cdea92abd0" providerId="ADAL" clId="{0E1C0C50-9943-459C-B232-10EB69736AEB}" dt="2021-10-20T17:41:31.140" v="7"/>
          <ac:picMkLst>
            <pc:docMk/>
            <pc:sldMk cId="0" sldId="265"/>
            <ac:picMk id="28" creationId="{00000000-0000-0000-0000-000000000000}"/>
          </ac:picMkLst>
        </pc:picChg>
        <pc:picChg chg="mod">
          <ac:chgData name="Cherie Goff" userId="2dcb22ca-351b-44b2-9f70-35cdea92abd0" providerId="ADAL" clId="{0E1C0C50-9943-459C-B232-10EB69736AEB}" dt="2021-10-20T17:41:31.140" v="7"/>
          <ac:picMkLst>
            <pc:docMk/>
            <pc:sldMk cId="0" sldId="265"/>
            <ac:picMk id="29" creationId="{00000000-0000-0000-0000-000000000000}"/>
          </ac:picMkLst>
        </pc:picChg>
        <pc:picChg chg="mod">
          <ac:chgData name="Cherie Goff" userId="2dcb22ca-351b-44b2-9f70-35cdea92abd0" providerId="ADAL" clId="{0E1C0C50-9943-459C-B232-10EB69736AEB}" dt="2021-10-20T17:41:31.140" v="7"/>
          <ac:picMkLst>
            <pc:docMk/>
            <pc:sldMk cId="0" sldId="265"/>
            <ac:picMk id="30" creationId="{00000000-0000-0000-0000-000000000000}"/>
          </ac:picMkLst>
        </pc:picChg>
        <pc:picChg chg="mod">
          <ac:chgData name="Cherie Goff" userId="2dcb22ca-351b-44b2-9f70-35cdea92abd0" providerId="ADAL" clId="{0E1C0C50-9943-459C-B232-10EB69736AEB}" dt="2021-10-20T17:41:31.140" v="7"/>
          <ac:picMkLst>
            <pc:docMk/>
            <pc:sldMk cId="0" sldId="265"/>
            <ac:picMk id="31" creationId="{00000000-0000-0000-0000-000000000000}"/>
          </ac:picMkLst>
        </pc:picChg>
        <pc:picChg chg="mod">
          <ac:chgData name="Cherie Goff" userId="2dcb22ca-351b-44b2-9f70-35cdea92abd0" providerId="ADAL" clId="{0E1C0C50-9943-459C-B232-10EB69736AEB}" dt="2021-10-20T17:41:31.140" v="7"/>
          <ac:picMkLst>
            <pc:docMk/>
            <pc:sldMk cId="0" sldId="265"/>
            <ac:picMk id="32" creationId="{00000000-0000-0000-0000-000000000000}"/>
          </ac:picMkLst>
        </pc:picChg>
        <pc:picChg chg="mod">
          <ac:chgData name="Cherie Goff" userId="2dcb22ca-351b-44b2-9f70-35cdea92abd0" providerId="ADAL" clId="{0E1C0C50-9943-459C-B232-10EB69736AEB}" dt="2021-10-20T17:41:31.140" v="7"/>
          <ac:picMkLst>
            <pc:docMk/>
            <pc:sldMk cId="0" sldId="265"/>
            <ac:picMk id="33" creationId="{00000000-0000-0000-0000-000000000000}"/>
          </ac:picMkLst>
        </pc:picChg>
        <pc:picChg chg="mod">
          <ac:chgData name="Cherie Goff" userId="2dcb22ca-351b-44b2-9f70-35cdea92abd0" providerId="ADAL" clId="{0E1C0C50-9943-459C-B232-10EB69736AEB}" dt="2021-10-20T17:41:31.140" v="7"/>
          <ac:picMkLst>
            <pc:docMk/>
            <pc:sldMk cId="0" sldId="265"/>
            <ac:picMk id="34" creationId="{00000000-0000-0000-0000-000000000000}"/>
          </ac:picMkLst>
        </pc:picChg>
        <pc:picChg chg="mod">
          <ac:chgData name="Cherie Goff" userId="2dcb22ca-351b-44b2-9f70-35cdea92abd0" providerId="ADAL" clId="{0E1C0C50-9943-459C-B232-10EB69736AEB}" dt="2021-10-20T17:41:31.140" v="7"/>
          <ac:picMkLst>
            <pc:docMk/>
            <pc:sldMk cId="0" sldId="265"/>
            <ac:picMk id="35" creationId="{00000000-0000-0000-0000-000000000000}"/>
          </ac:picMkLst>
        </pc:picChg>
        <pc:picChg chg="mod">
          <ac:chgData name="Cherie Goff" userId="2dcb22ca-351b-44b2-9f70-35cdea92abd0" providerId="ADAL" clId="{0E1C0C50-9943-459C-B232-10EB69736AEB}" dt="2021-10-20T17:41:31.140" v="7"/>
          <ac:picMkLst>
            <pc:docMk/>
            <pc:sldMk cId="0" sldId="265"/>
            <ac:picMk id="36" creationId="{00000000-0000-0000-0000-000000000000}"/>
          </ac:picMkLst>
        </pc:picChg>
        <pc:picChg chg="mod">
          <ac:chgData name="Cherie Goff" userId="2dcb22ca-351b-44b2-9f70-35cdea92abd0" providerId="ADAL" clId="{0E1C0C50-9943-459C-B232-10EB69736AEB}" dt="2021-10-20T17:41:31.140" v="7"/>
          <ac:picMkLst>
            <pc:docMk/>
            <pc:sldMk cId="0" sldId="265"/>
            <ac:picMk id="37" creationId="{00000000-0000-0000-0000-000000000000}"/>
          </ac:picMkLst>
        </pc:picChg>
      </pc:sldChg>
      <pc:sldChg chg="modSp del">
        <pc:chgData name="Cherie Goff" userId="2dcb22ca-351b-44b2-9f70-35cdea92abd0" providerId="ADAL" clId="{0E1C0C50-9943-459C-B232-10EB69736AEB}" dt="2021-10-20T17:47:25.715" v="74" actId="47"/>
        <pc:sldMkLst>
          <pc:docMk/>
          <pc:sldMk cId="0" sldId="266"/>
        </pc:sldMkLst>
        <pc:spChg chg="mod">
          <ac:chgData name="Cherie Goff" userId="2dcb22ca-351b-44b2-9f70-35cdea92abd0" providerId="ADAL" clId="{0E1C0C50-9943-459C-B232-10EB69736AEB}" dt="2021-10-20T17:41:31.140" v="7"/>
          <ac:spMkLst>
            <pc:docMk/>
            <pc:sldMk cId="0" sldId="266"/>
            <ac:spMk id="2" creationId="{00000000-0000-0000-0000-000000000000}"/>
          </ac:spMkLst>
        </pc:spChg>
        <pc:spChg chg="mod">
          <ac:chgData name="Cherie Goff" userId="2dcb22ca-351b-44b2-9f70-35cdea92abd0" providerId="ADAL" clId="{0E1C0C50-9943-459C-B232-10EB69736AEB}" dt="2021-10-20T17:41:31.140" v="7"/>
          <ac:spMkLst>
            <pc:docMk/>
            <pc:sldMk cId="0" sldId="266"/>
            <ac:spMk id="3" creationId="{00000000-0000-0000-0000-000000000000}"/>
          </ac:spMkLst>
        </pc:spChg>
        <pc:spChg chg="mod">
          <ac:chgData name="Cherie Goff" userId="2dcb22ca-351b-44b2-9f70-35cdea92abd0" providerId="ADAL" clId="{0E1C0C50-9943-459C-B232-10EB69736AEB}" dt="2021-10-20T17:41:31.140" v="7"/>
          <ac:spMkLst>
            <pc:docMk/>
            <pc:sldMk cId="0" sldId="266"/>
            <ac:spMk id="4" creationId="{00000000-0000-0000-0000-000000000000}"/>
          </ac:spMkLst>
        </pc:spChg>
        <pc:spChg chg="mod">
          <ac:chgData name="Cherie Goff" userId="2dcb22ca-351b-44b2-9f70-35cdea92abd0" providerId="ADAL" clId="{0E1C0C50-9943-459C-B232-10EB69736AEB}" dt="2021-10-20T17:41:31.140" v="7"/>
          <ac:spMkLst>
            <pc:docMk/>
            <pc:sldMk cId="0" sldId="266"/>
            <ac:spMk id="5" creationId="{00000000-0000-0000-0000-000000000000}"/>
          </ac:spMkLst>
        </pc:spChg>
        <pc:spChg chg="mod">
          <ac:chgData name="Cherie Goff" userId="2dcb22ca-351b-44b2-9f70-35cdea92abd0" providerId="ADAL" clId="{0E1C0C50-9943-459C-B232-10EB69736AEB}" dt="2021-10-20T17:41:31.140" v="7"/>
          <ac:spMkLst>
            <pc:docMk/>
            <pc:sldMk cId="0" sldId="266"/>
            <ac:spMk id="6" creationId="{00000000-0000-0000-0000-000000000000}"/>
          </ac:spMkLst>
        </pc:spChg>
        <pc:picChg chg="mod">
          <ac:chgData name="Cherie Goff" userId="2dcb22ca-351b-44b2-9f70-35cdea92abd0" providerId="ADAL" clId="{0E1C0C50-9943-459C-B232-10EB69736AEB}" dt="2021-10-20T17:41:31.140" v="7"/>
          <ac:picMkLst>
            <pc:docMk/>
            <pc:sldMk cId="0" sldId="266"/>
            <ac:picMk id="7" creationId="{00000000-0000-0000-0000-000000000000}"/>
          </ac:picMkLst>
        </pc:picChg>
      </pc:sldChg>
      <pc:sldChg chg="modSp del">
        <pc:chgData name="Cherie Goff" userId="2dcb22ca-351b-44b2-9f70-35cdea92abd0" providerId="ADAL" clId="{0E1C0C50-9943-459C-B232-10EB69736AEB}" dt="2021-10-20T19:48:43.640" v="821" actId="47"/>
        <pc:sldMkLst>
          <pc:docMk/>
          <pc:sldMk cId="0" sldId="267"/>
        </pc:sldMkLst>
        <pc:spChg chg="mod">
          <ac:chgData name="Cherie Goff" userId="2dcb22ca-351b-44b2-9f70-35cdea92abd0" providerId="ADAL" clId="{0E1C0C50-9943-459C-B232-10EB69736AEB}" dt="2021-10-20T17:41:31.140" v="7"/>
          <ac:spMkLst>
            <pc:docMk/>
            <pc:sldMk cId="0" sldId="267"/>
            <ac:spMk id="2" creationId="{00000000-0000-0000-0000-000000000000}"/>
          </ac:spMkLst>
        </pc:spChg>
        <pc:spChg chg="mod">
          <ac:chgData name="Cherie Goff" userId="2dcb22ca-351b-44b2-9f70-35cdea92abd0" providerId="ADAL" clId="{0E1C0C50-9943-459C-B232-10EB69736AEB}" dt="2021-10-20T17:41:31.140" v="7"/>
          <ac:spMkLst>
            <pc:docMk/>
            <pc:sldMk cId="0" sldId="267"/>
            <ac:spMk id="3" creationId="{00000000-0000-0000-0000-000000000000}"/>
          </ac:spMkLst>
        </pc:spChg>
        <pc:spChg chg="mod">
          <ac:chgData name="Cherie Goff" userId="2dcb22ca-351b-44b2-9f70-35cdea92abd0" providerId="ADAL" clId="{0E1C0C50-9943-459C-B232-10EB69736AEB}" dt="2021-10-20T17:41:31.140" v="7"/>
          <ac:spMkLst>
            <pc:docMk/>
            <pc:sldMk cId="0" sldId="267"/>
            <ac:spMk id="5" creationId="{00000000-0000-0000-0000-000000000000}"/>
          </ac:spMkLst>
        </pc:spChg>
        <pc:spChg chg="mod">
          <ac:chgData name="Cherie Goff" userId="2dcb22ca-351b-44b2-9f70-35cdea92abd0" providerId="ADAL" clId="{0E1C0C50-9943-459C-B232-10EB69736AEB}" dt="2021-10-20T17:41:31.140" v="7"/>
          <ac:spMkLst>
            <pc:docMk/>
            <pc:sldMk cId="0" sldId="267"/>
            <ac:spMk id="6" creationId="{00000000-0000-0000-0000-000000000000}"/>
          </ac:spMkLst>
        </pc:spChg>
        <pc:spChg chg="mod">
          <ac:chgData name="Cherie Goff" userId="2dcb22ca-351b-44b2-9f70-35cdea92abd0" providerId="ADAL" clId="{0E1C0C50-9943-459C-B232-10EB69736AEB}" dt="2021-10-20T17:41:31.140" v="7"/>
          <ac:spMkLst>
            <pc:docMk/>
            <pc:sldMk cId="0" sldId="267"/>
            <ac:spMk id="7" creationId="{00000000-0000-0000-0000-000000000000}"/>
          </ac:spMkLst>
        </pc:spChg>
        <pc:spChg chg="mod">
          <ac:chgData name="Cherie Goff" userId="2dcb22ca-351b-44b2-9f70-35cdea92abd0" providerId="ADAL" clId="{0E1C0C50-9943-459C-B232-10EB69736AEB}" dt="2021-10-20T17:41:31.140" v="7"/>
          <ac:spMkLst>
            <pc:docMk/>
            <pc:sldMk cId="0" sldId="267"/>
            <ac:spMk id="8" creationId="{00000000-0000-0000-0000-000000000000}"/>
          </ac:spMkLst>
        </pc:spChg>
        <pc:spChg chg="mod">
          <ac:chgData name="Cherie Goff" userId="2dcb22ca-351b-44b2-9f70-35cdea92abd0" providerId="ADAL" clId="{0E1C0C50-9943-459C-B232-10EB69736AEB}" dt="2021-10-20T17:41:31.140" v="7"/>
          <ac:spMkLst>
            <pc:docMk/>
            <pc:sldMk cId="0" sldId="267"/>
            <ac:spMk id="13" creationId="{00000000-0000-0000-0000-000000000000}"/>
          </ac:spMkLst>
        </pc:spChg>
        <pc:spChg chg="mod">
          <ac:chgData name="Cherie Goff" userId="2dcb22ca-351b-44b2-9f70-35cdea92abd0" providerId="ADAL" clId="{0E1C0C50-9943-459C-B232-10EB69736AEB}" dt="2021-10-20T17:41:31.140" v="7"/>
          <ac:spMkLst>
            <pc:docMk/>
            <pc:sldMk cId="0" sldId="267"/>
            <ac:spMk id="15" creationId="{00000000-0000-0000-0000-000000000000}"/>
          </ac:spMkLst>
        </pc:spChg>
        <pc:spChg chg="mod">
          <ac:chgData name="Cherie Goff" userId="2dcb22ca-351b-44b2-9f70-35cdea92abd0" providerId="ADAL" clId="{0E1C0C50-9943-459C-B232-10EB69736AEB}" dt="2021-10-20T17:41:31.140" v="7"/>
          <ac:spMkLst>
            <pc:docMk/>
            <pc:sldMk cId="0" sldId="267"/>
            <ac:spMk id="16" creationId="{00000000-0000-0000-0000-000000000000}"/>
          </ac:spMkLst>
        </pc:spChg>
        <pc:spChg chg="mod">
          <ac:chgData name="Cherie Goff" userId="2dcb22ca-351b-44b2-9f70-35cdea92abd0" providerId="ADAL" clId="{0E1C0C50-9943-459C-B232-10EB69736AEB}" dt="2021-10-20T17:41:31.140" v="7"/>
          <ac:spMkLst>
            <pc:docMk/>
            <pc:sldMk cId="0" sldId="267"/>
            <ac:spMk id="17" creationId="{00000000-0000-0000-0000-000000000000}"/>
          </ac:spMkLst>
        </pc:spChg>
        <pc:spChg chg="mod">
          <ac:chgData name="Cherie Goff" userId="2dcb22ca-351b-44b2-9f70-35cdea92abd0" providerId="ADAL" clId="{0E1C0C50-9943-459C-B232-10EB69736AEB}" dt="2021-10-20T17:41:31.140" v="7"/>
          <ac:spMkLst>
            <pc:docMk/>
            <pc:sldMk cId="0" sldId="267"/>
            <ac:spMk id="20" creationId="{00000000-0000-0000-0000-000000000000}"/>
          </ac:spMkLst>
        </pc:spChg>
        <pc:spChg chg="mod">
          <ac:chgData name="Cherie Goff" userId="2dcb22ca-351b-44b2-9f70-35cdea92abd0" providerId="ADAL" clId="{0E1C0C50-9943-459C-B232-10EB69736AEB}" dt="2021-10-20T17:41:31.140" v="7"/>
          <ac:spMkLst>
            <pc:docMk/>
            <pc:sldMk cId="0" sldId="267"/>
            <ac:spMk id="21" creationId="{00000000-0000-0000-0000-000000000000}"/>
          </ac:spMkLst>
        </pc:spChg>
        <pc:spChg chg="mod">
          <ac:chgData name="Cherie Goff" userId="2dcb22ca-351b-44b2-9f70-35cdea92abd0" providerId="ADAL" clId="{0E1C0C50-9943-459C-B232-10EB69736AEB}" dt="2021-10-20T17:41:31.140" v="7"/>
          <ac:spMkLst>
            <pc:docMk/>
            <pc:sldMk cId="0" sldId="267"/>
            <ac:spMk id="22" creationId="{00000000-0000-0000-0000-000000000000}"/>
          </ac:spMkLst>
        </pc:spChg>
        <pc:spChg chg="mod">
          <ac:chgData name="Cherie Goff" userId="2dcb22ca-351b-44b2-9f70-35cdea92abd0" providerId="ADAL" clId="{0E1C0C50-9943-459C-B232-10EB69736AEB}" dt="2021-10-20T17:41:31.140" v="7"/>
          <ac:spMkLst>
            <pc:docMk/>
            <pc:sldMk cId="0" sldId="267"/>
            <ac:spMk id="23" creationId="{00000000-0000-0000-0000-000000000000}"/>
          </ac:spMkLst>
        </pc:spChg>
        <pc:spChg chg="mod">
          <ac:chgData name="Cherie Goff" userId="2dcb22ca-351b-44b2-9f70-35cdea92abd0" providerId="ADAL" clId="{0E1C0C50-9943-459C-B232-10EB69736AEB}" dt="2021-10-20T17:41:31.140" v="7"/>
          <ac:spMkLst>
            <pc:docMk/>
            <pc:sldMk cId="0" sldId="267"/>
            <ac:spMk id="24" creationId="{00000000-0000-0000-0000-000000000000}"/>
          </ac:spMkLst>
        </pc:spChg>
        <pc:spChg chg="mod">
          <ac:chgData name="Cherie Goff" userId="2dcb22ca-351b-44b2-9f70-35cdea92abd0" providerId="ADAL" clId="{0E1C0C50-9943-459C-B232-10EB69736AEB}" dt="2021-10-20T17:41:31.140" v="7"/>
          <ac:spMkLst>
            <pc:docMk/>
            <pc:sldMk cId="0" sldId="267"/>
            <ac:spMk id="25" creationId="{00000000-0000-0000-0000-000000000000}"/>
          </ac:spMkLst>
        </pc:spChg>
        <pc:spChg chg="mod">
          <ac:chgData name="Cherie Goff" userId="2dcb22ca-351b-44b2-9f70-35cdea92abd0" providerId="ADAL" clId="{0E1C0C50-9943-459C-B232-10EB69736AEB}" dt="2021-10-20T17:41:31.140" v="7"/>
          <ac:spMkLst>
            <pc:docMk/>
            <pc:sldMk cId="0" sldId="267"/>
            <ac:spMk id="26" creationId="{00000000-0000-0000-0000-000000000000}"/>
          </ac:spMkLst>
        </pc:spChg>
        <pc:spChg chg="mod">
          <ac:chgData name="Cherie Goff" userId="2dcb22ca-351b-44b2-9f70-35cdea92abd0" providerId="ADAL" clId="{0E1C0C50-9943-459C-B232-10EB69736AEB}" dt="2021-10-20T17:41:31.140" v="7"/>
          <ac:spMkLst>
            <pc:docMk/>
            <pc:sldMk cId="0" sldId="267"/>
            <ac:spMk id="27" creationId="{00000000-0000-0000-0000-000000000000}"/>
          </ac:spMkLst>
        </pc:spChg>
        <pc:spChg chg="mod">
          <ac:chgData name="Cherie Goff" userId="2dcb22ca-351b-44b2-9f70-35cdea92abd0" providerId="ADAL" clId="{0E1C0C50-9943-459C-B232-10EB69736AEB}" dt="2021-10-20T17:41:31.140" v="7"/>
          <ac:spMkLst>
            <pc:docMk/>
            <pc:sldMk cId="0" sldId="267"/>
            <ac:spMk id="28" creationId="{00000000-0000-0000-0000-000000000000}"/>
          </ac:spMkLst>
        </pc:spChg>
        <pc:spChg chg="mod">
          <ac:chgData name="Cherie Goff" userId="2dcb22ca-351b-44b2-9f70-35cdea92abd0" providerId="ADAL" clId="{0E1C0C50-9943-459C-B232-10EB69736AEB}" dt="2021-10-20T17:41:31.140" v="7"/>
          <ac:spMkLst>
            <pc:docMk/>
            <pc:sldMk cId="0" sldId="267"/>
            <ac:spMk id="30" creationId="{00000000-0000-0000-0000-000000000000}"/>
          </ac:spMkLst>
        </pc:spChg>
        <pc:spChg chg="mod">
          <ac:chgData name="Cherie Goff" userId="2dcb22ca-351b-44b2-9f70-35cdea92abd0" providerId="ADAL" clId="{0E1C0C50-9943-459C-B232-10EB69736AEB}" dt="2021-10-20T17:41:31.140" v="7"/>
          <ac:spMkLst>
            <pc:docMk/>
            <pc:sldMk cId="0" sldId="267"/>
            <ac:spMk id="31" creationId="{00000000-0000-0000-0000-000000000000}"/>
          </ac:spMkLst>
        </pc:spChg>
        <pc:spChg chg="mod">
          <ac:chgData name="Cherie Goff" userId="2dcb22ca-351b-44b2-9f70-35cdea92abd0" providerId="ADAL" clId="{0E1C0C50-9943-459C-B232-10EB69736AEB}" dt="2021-10-20T17:41:31.140" v="7"/>
          <ac:spMkLst>
            <pc:docMk/>
            <pc:sldMk cId="0" sldId="267"/>
            <ac:spMk id="33" creationId="{00000000-0000-0000-0000-000000000000}"/>
          </ac:spMkLst>
        </pc:spChg>
        <pc:spChg chg="mod">
          <ac:chgData name="Cherie Goff" userId="2dcb22ca-351b-44b2-9f70-35cdea92abd0" providerId="ADAL" clId="{0E1C0C50-9943-459C-B232-10EB69736AEB}" dt="2021-10-20T17:41:31.140" v="7"/>
          <ac:spMkLst>
            <pc:docMk/>
            <pc:sldMk cId="0" sldId="267"/>
            <ac:spMk id="34" creationId="{00000000-0000-0000-0000-000000000000}"/>
          </ac:spMkLst>
        </pc:spChg>
        <pc:spChg chg="mod">
          <ac:chgData name="Cherie Goff" userId="2dcb22ca-351b-44b2-9f70-35cdea92abd0" providerId="ADAL" clId="{0E1C0C50-9943-459C-B232-10EB69736AEB}" dt="2021-10-20T17:41:31.140" v="7"/>
          <ac:spMkLst>
            <pc:docMk/>
            <pc:sldMk cId="0" sldId="267"/>
            <ac:spMk id="35" creationId="{00000000-0000-0000-0000-000000000000}"/>
          </ac:spMkLst>
        </pc:spChg>
        <pc:spChg chg="mod">
          <ac:chgData name="Cherie Goff" userId="2dcb22ca-351b-44b2-9f70-35cdea92abd0" providerId="ADAL" clId="{0E1C0C50-9943-459C-B232-10EB69736AEB}" dt="2021-10-20T17:41:31.140" v="7"/>
          <ac:spMkLst>
            <pc:docMk/>
            <pc:sldMk cId="0" sldId="267"/>
            <ac:spMk id="36" creationId="{00000000-0000-0000-0000-000000000000}"/>
          </ac:spMkLst>
        </pc:spChg>
        <pc:spChg chg="mod">
          <ac:chgData name="Cherie Goff" userId="2dcb22ca-351b-44b2-9f70-35cdea92abd0" providerId="ADAL" clId="{0E1C0C50-9943-459C-B232-10EB69736AEB}" dt="2021-10-20T17:41:31.140" v="7"/>
          <ac:spMkLst>
            <pc:docMk/>
            <pc:sldMk cId="0" sldId="267"/>
            <ac:spMk id="38" creationId="{00000000-0000-0000-0000-000000000000}"/>
          </ac:spMkLst>
        </pc:spChg>
        <pc:spChg chg="mod">
          <ac:chgData name="Cherie Goff" userId="2dcb22ca-351b-44b2-9f70-35cdea92abd0" providerId="ADAL" clId="{0E1C0C50-9943-459C-B232-10EB69736AEB}" dt="2021-10-20T17:41:31.140" v="7"/>
          <ac:spMkLst>
            <pc:docMk/>
            <pc:sldMk cId="0" sldId="267"/>
            <ac:spMk id="40" creationId="{00000000-0000-0000-0000-000000000000}"/>
          </ac:spMkLst>
        </pc:spChg>
        <pc:spChg chg="mod">
          <ac:chgData name="Cherie Goff" userId="2dcb22ca-351b-44b2-9f70-35cdea92abd0" providerId="ADAL" clId="{0E1C0C50-9943-459C-B232-10EB69736AEB}" dt="2021-10-20T17:41:31.140" v="7"/>
          <ac:spMkLst>
            <pc:docMk/>
            <pc:sldMk cId="0" sldId="267"/>
            <ac:spMk id="41" creationId="{00000000-0000-0000-0000-000000000000}"/>
          </ac:spMkLst>
        </pc:spChg>
        <pc:spChg chg="mod">
          <ac:chgData name="Cherie Goff" userId="2dcb22ca-351b-44b2-9f70-35cdea92abd0" providerId="ADAL" clId="{0E1C0C50-9943-459C-B232-10EB69736AEB}" dt="2021-10-20T17:41:31.140" v="7"/>
          <ac:spMkLst>
            <pc:docMk/>
            <pc:sldMk cId="0" sldId="267"/>
            <ac:spMk id="42" creationId="{00000000-0000-0000-0000-000000000000}"/>
          </ac:spMkLst>
        </pc:spChg>
        <pc:spChg chg="mod">
          <ac:chgData name="Cherie Goff" userId="2dcb22ca-351b-44b2-9f70-35cdea92abd0" providerId="ADAL" clId="{0E1C0C50-9943-459C-B232-10EB69736AEB}" dt="2021-10-20T17:41:31.140" v="7"/>
          <ac:spMkLst>
            <pc:docMk/>
            <pc:sldMk cId="0" sldId="267"/>
            <ac:spMk id="45" creationId="{00000000-0000-0000-0000-000000000000}"/>
          </ac:spMkLst>
        </pc:spChg>
        <pc:spChg chg="mod">
          <ac:chgData name="Cherie Goff" userId="2dcb22ca-351b-44b2-9f70-35cdea92abd0" providerId="ADAL" clId="{0E1C0C50-9943-459C-B232-10EB69736AEB}" dt="2021-10-20T17:41:31.140" v="7"/>
          <ac:spMkLst>
            <pc:docMk/>
            <pc:sldMk cId="0" sldId="267"/>
            <ac:spMk id="46" creationId="{00000000-0000-0000-0000-000000000000}"/>
          </ac:spMkLst>
        </pc:spChg>
        <pc:spChg chg="mod">
          <ac:chgData name="Cherie Goff" userId="2dcb22ca-351b-44b2-9f70-35cdea92abd0" providerId="ADAL" clId="{0E1C0C50-9943-459C-B232-10EB69736AEB}" dt="2021-10-20T17:41:31.140" v="7"/>
          <ac:spMkLst>
            <pc:docMk/>
            <pc:sldMk cId="0" sldId="267"/>
            <ac:spMk id="47" creationId="{00000000-0000-0000-0000-000000000000}"/>
          </ac:spMkLst>
        </pc:spChg>
        <pc:spChg chg="mod">
          <ac:chgData name="Cherie Goff" userId="2dcb22ca-351b-44b2-9f70-35cdea92abd0" providerId="ADAL" clId="{0E1C0C50-9943-459C-B232-10EB69736AEB}" dt="2021-10-20T17:41:31.140" v="7"/>
          <ac:spMkLst>
            <pc:docMk/>
            <pc:sldMk cId="0" sldId="267"/>
            <ac:spMk id="51" creationId="{00000000-0000-0000-0000-000000000000}"/>
          </ac:spMkLst>
        </pc:spChg>
        <pc:spChg chg="mod">
          <ac:chgData name="Cherie Goff" userId="2dcb22ca-351b-44b2-9f70-35cdea92abd0" providerId="ADAL" clId="{0E1C0C50-9943-459C-B232-10EB69736AEB}" dt="2021-10-20T17:41:31.140" v="7"/>
          <ac:spMkLst>
            <pc:docMk/>
            <pc:sldMk cId="0" sldId="267"/>
            <ac:spMk id="52" creationId="{00000000-0000-0000-0000-000000000000}"/>
          </ac:spMkLst>
        </pc:spChg>
        <pc:spChg chg="mod">
          <ac:chgData name="Cherie Goff" userId="2dcb22ca-351b-44b2-9f70-35cdea92abd0" providerId="ADAL" clId="{0E1C0C50-9943-459C-B232-10EB69736AEB}" dt="2021-10-20T17:41:31.140" v="7"/>
          <ac:spMkLst>
            <pc:docMk/>
            <pc:sldMk cId="0" sldId="267"/>
            <ac:spMk id="55" creationId="{00000000-0000-0000-0000-000000000000}"/>
          </ac:spMkLst>
        </pc:spChg>
        <pc:spChg chg="mod">
          <ac:chgData name="Cherie Goff" userId="2dcb22ca-351b-44b2-9f70-35cdea92abd0" providerId="ADAL" clId="{0E1C0C50-9943-459C-B232-10EB69736AEB}" dt="2021-10-20T17:41:31.140" v="7"/>
          <ac:spMkLst>
            <pc:docMk/>
            <pc:sldMk cId="0" sldId="267"/>
            <ac:spMk id="57" creationId="{00000000-0000-0000-0000-000000000000}"/>
          </ac:spMkLst>
        </pc:spChg>
        <pc:spChg chg="mod">
          <ac:chgData name="Cherie Goff" userId="2dcb22ca-351b-44b2-9f70-35cdea92abd0" providerId="ADAL" clId="{0E1C0C50-9943-459C-B232-10EB69736AEB}" dt="2021-10-20T17:41:31.140" v="7"/>
          <ac:spMkLst>
            <pc:docMk/>
            <pc:sldMk cId="0" sldId="267"/>
            <ac:spMk id="60" creationId="{00000000-0000-0000-0000-000000000000}"/>
          </ac:spMkLst>
        </pc:spChg>
        <pc:spChg chg="mod">
          <ac:chgData name="Cherie Goff" userId="2dcb22ca-351b-44b2-9f70-35cdea92abd0" providerId="ADAL" clId="{0E1C0C50-9943-459C-B232-10EB69736AEB}" dt="2021-10-20T17:41:31.140" v="7"/>
          <ac:spMkLst>
            <pc:docMk/>
            <pc:sldMk cId="0" sldId="267"/>
            <ac:spMk id="61" creationId="{00000000-0000-0000-0000-000000000000}"/>
          </ac:spMkLst>
        </pc:spChg>
        <pc:spChg chg="mod">
          <ac:chgData name="Cherie Goff" userId="2dcb22ca-351b-44b2-9f70-35cdea92abd0" providerId="ADAL" clId="{0E1C0C50-9943-459C-B232-10EB69736AEB}" dt="2021-10-20T17:41:31.140" v="7"/>
          <ac:spMkLst>
            <pc:docMk/>
            <pc:sldMk cId="0" sldId="267"/>
            <ac:spMk id="63" creationId="{00000000-0000-0000-0000-000000000000}"/>
          </ac:spMkLst>
        </pc:spChg>
        <pc:spChg chg="mod">
          <ac:chgData name="Cherie Goff" userId="2dcb22ca-351b-44b2-9f70-35cdea92abd0" providerId="ADAL" clId="{0E1C0C50-9943-459C-B232-10EB69736AEB}" dt="2021-10-20T17:41:31.140" v="7"/>
          <ac:spMkLst>
            <pc:docMk/>
            <pc:sldMk cId="0" sldId="267"/>
            <ac:spMk id="64" creationId="{00000000-0000-0000-0000-000000000000}"/>
          </ac:spMkLst>
        </pc:spChg>
        <pc:spChg chg="mod">
          <ac:chgData name="Cherie Goff" userId="2dcb22ca-351b-44b2-9f70-35cdea92abd0" providerId="ADAL" clId="{0E1C0C50-9943-459C-B232-10EB69736AEB}" dt="2021-10-20T17:41:31.140" v="7"/>
          <ac:spMkLst>
            <pc:docMk/>
            <pc:sldMk cId="0" sldId="267"/>
            <ac:spMk id="65" creationId="{00000000-0000-0000-0000-000000000000}"/>
          </ac:spMkLst>
        </pc:spChg>
        <pc:spChg chg="mod">
          <ac:chgData name="Cherie Goff" userId="2dcb22ca-351b-44b2-9f70-35cdea92abd0" providerId="ADAL" clId="{0E1C0C50-9943-459C-B232-10EB69736AEB}" dt="2021-10-20T17:41:31.140" v="7"/>
          <ac:spMkLst>
            <pc:docMk/>
            <pc:sldMk cId="0" sldId="267"/>
            <ac:spMk id="66" creationId="{00000000-0000-0000-0000-000000000000}"/>
          </ac:spMkLst>
        </pc:spChg>
        <pc:spChg chg="mod">
          <ac:chgData name="Cherie Goff" userId="2dcb22ca-351b-44b2-9f70-35cdea92abd0" providerId="ADAL" clId="{0E1C0C50-9943-459C-B232-10EB69736AEB}" dt="2021-10-20T17:41:31.140" v="7"/>
          <ac:spMkLst>
            <pc:docMk/>
            <pc:sldMk cId="0" sldId="267"/>
            <ac:spMk id="67" creationId="{00000000-0000-0000-0000-000000000000}"/>
          </ac:spMkLst>
        </pc:spChg>
        <pc:spChg chg="mod">
          <ac:chgData name="Cherie Goff" userId="2dcb22ca-351b-44b2-9f70-35cdea92abd0" providerId="ADAL" clId="{0E1C0C50-9943-459C-B232-10EB69736AEB}" dt="2021-10-20T17:41:31.140" v="7"/>
          <ac:spMkLst>
            <pc:docMk/>
            <pc:sldMk cId="0" sldId="267"/>
            <ac:spMk id="68" creationId="{00000000-0000-0000-0000-000000000000}"/>
          </ac:spMkLst>
        </pc:spChg>
        <pc:grpChg chg="mod">
          <ac:chgData name="Cherie Goff" userId="2dcb22ca-351b-44b2-9f70-35cdea92abd0" providerId="ADAL" clId="{0E1C0C50-9943-459C-B232-10EB69736AEB}" dt="2021-10-20T17:41:31.140" v="7"/>
          <ac:grpSpMkLst>
            <pc:docMk/>
            <pc:sldMk cId="0" sldId="267"/>
            <ac:grpSpMk id="14" creationId="{00000000-0000-0000-0000-000000000000}"/>
          </ac:grpSpMkLst>
        </pc:grpChg>
        <pc:grpChg chg="mod">
          <ac:chgData name="Cherie Goff" userId="2dcb22ca-351b-44b2-9f70-35cdea92abd0" providerId="ADAL" clId="{0E1C0C50-9943-459C-B232-10EB69736AEB}" dt="2021-10-20T17:41:31.140" v="7"/>
          <ac:grpSpMkLst>
            <pc:docMk/>
            <pc:sldMk cId="0" sldId="267"/>
            <ac:grpSpMk id="29" creationId="{00000000-0000-0000-0000-000000000000}"/>
          </ac:grpSpMkLst>
        </pc:grpChg>
        <pc:grpChg chg="mod">
          <ac:chgData name="Cherie Goff" userId="2dcb22ca-351b-44b2-9f70-35cdea92abd0" providerId="ADAL" clId="{0E1C0C50-9943-459C-B232-10EB69736AEB}" dt="2021-10-20T17:41:31.140" v="7"/>
          <ac:grpSpMkLst>
            <pc:docMk/>
            <pc:sldMk cId="0" sldId="267"/>
            <ac:grpSpMk id="32" creationId="{00000000-0000-0000-0000-000000000000}"/>
          </ac:grpSpMkLst>
        </pc:grpChg>
        <pc:grpChg chg="mod">
          <ac:chgData name="Cherie Goff" userId="2dcb22ca-351b-44b2-9f70-35cdea92abd0" providerId="ADAL" clId="{0E1C0C50-9943-459C-B232-10EB69736AEB}" dt="2021-10-20T17:41:31.140" v="7"/>
          <ac:grpSpMkLst>
            <pc:docMk/>
            <pc:sldMk cId="0" sldId="267"/>
            <ac:grpSpMk id="37" creationId="{00000000-0000-0000-0000-000000000000}"/>
          </ac:grpSpMkLst>
        </pc:grpChg>
        <pc:grpChg chg="mod">
          <ac:chgData name="Cherie Goff" userId="2dcb22ca-351b-44b2-9f70-35cdea92abd0" providerId="ADAL" clId="{0E1C0C50-9943-459C-B232-10EB69736AEB}" dt="2021-10-20T17:41:31.140" v="7"/>
          <ac:grpSpMkLst>
            <pc:docMk/>
            <pc:sldMk cId="0" sldId="267"/>
            <ac:grpSpMk id="44" creationId="{00000000-0000-0000-0000-000000000000}"/>
          </ac:grpSpMkLst>
        </pc:grpChg>
        <pc:grpChg chg="mod">
          <ac:chgData name="Cherie Goff" userId="2dcb22ca-351b-44b2-9f70-35cdea92abd0" providerId="ADAL" clId="{0E1C0C50-9943-459C-B232-10EB69736AEB}" dt="2021-10-20T17:41:31.140" v="7"/>
          <ac:grpSpMkLst>
            <pc:docMk/>
            <pc:sldMk cId="0" sldId="267"/>
            <ac:grpSpMk id="50" creationId="{00000000-0000-0000-0000-000000000000}"/>
          </ac:grpSpMkLst>
        </pc:grpChg>
        <pc:grpChg chg="mod">
          <ac:chgData name="Cherie Goff" userId="2dcb22ca-351b-44b2-9f70-35cdea92abd0" providerId="ADAL" clId="{0E1C0C50-9943-459C-B232-10EB69736AEB}" dt="2021-10-20T17:41:31.140" v="7"/>
          <ac:grpSpMkLst>
            <pc:docMk/>
            <pc:sldMk cId="0" sldId="267"/>
            <ac:grpSpMk id="56" creationId="{00000000-0000-0000-0000-000000000000}"/>
          </ac:grpSpMkLst>
        </pc:grpChg>
        <pc:grpChg chg="mod">
          <ac:chgData name="Cherie Goff" userId="2dcb22ca-351b-44b2-9f70-35cdea92abd0" providerId="ADAL" clId="{0E1C0C50-9943-459C-B232-10EB69736AEB}" dt="2021-10-20T17:41:31.140" v="7"/>
          <ac:grpSpMkLst>
            <pc:docMk/>
            <pc:sldMk cId="0" sldId="267"/>
            <ac:grpSpMk id="62" creationId="{00000000-0000-0000-0000-000000000000}"/>
          </ac:grpSpMkLst>
        </pc:grpChg>
        <pc:picChg chg="mod">
          <ac:chgData name="Cherie Goff" userId="2dcb22ca-351b-44b2-9f70-35cdea92abd0" providerId="ADAL" clId="{0E1C0C50-9943-459C-B232-10EB69736AEB}" dt="2021-10-20T17:41:31.140" v="7"/>
          <ac:picMkLst>
            <pc:docMk/>
            <pc:sldMk cId="0" sldId="267"/>
            <ac:picMk id="4" creationId="{00000000-0000-0000-0000-000000000000}"/>
          </ac:picMkLst>
        </pc:picChg>
        <pc:picChg chg="mod">
          <ac:chgData name="Cherie Goff" userId="2dcb22ca-351b-44b2-9f70-35cdea92abd0" providerId="ADAL" clId="{0E1C0C50-9943-459C-B232-10EB69736AEB}" dt="2021-10-20T17:41:31.140" v="7"/>
          <ac:picMkLst>
            <pc:docMk/>
            <pc:sldMk cId="0" sldId="267"/>
            <ac:picMk id="9" creationId="{00000000-0000-0000-0000-000000000000}"/>
          </ac:picMkLst>
        </pc:picChg>
        <pc:picChg chg="mod">
          <ac:chgData name="Cherie Goff" userId="2dcb22ca-351b-44b2-9f70-35cdea92abd0" providerId="ADAL" clId="{0E1C0C50-9943-459C-B232-10EB69736AEB}" dt="2021-10-20T17:41:31.140" v="7"/>
          <ac:picMkLst>
            <pc:docMk/>
            <pc:sldMk cId="0" sldId="267"/>
            <ac:picMk id="10" creationId="{00000000-0000-0000-0000-000000000000}"/>
          </ac:picMkLst>
        </pc:picChg>
        <pc:picChg chg="mod">
          <ac:chgData name="Cherie Goff" userId="2dcb22ca-351b-44b2-9f70-35cdea92abd0" providerId="ADAL" clId="{0E1C0C50-9943-459C-B232-10EB69736AEB}" dt="2021-10-20T17:41:31.140" v="7"/>
          <ac:picMkLst>
            <pc:docMk/>
            <pc:sldMk cId="0" sldId="267"/>
            <ac:picMk id="11" creationId="{00000000-0000-0000-0000-000000000000}"/>
          </ac:picMkLst>
        </pc:picChg>
        <pc:picChg chg="mod">
          <ac:chgData name="Cherie Goff" userId="2dcb22ca-351b-44b2-9f70-35cdea92abd0" providerId="ADAL" clId="{0E1C0C50-9943-459C-B232-10EB69736AEB}" dt="2021-10-20T17:41:31.140" v="7"/>
          <ac:picMkLst>
            <pc:docMk/>
            <pc:sldMk cId="0" sldId="267"/>
            <ac:picMk id="12" creationId="{00000000-0000-0000-0000-000000000000}"/>
          </ac:picMkLst>
        </pc:picChg>
        <pc:picChg chg="mod">
          <ac:chgData name="Cherie Goff" userId="2dcb22ca-351b-44b2-9f70-35cdea92abd0" providerId="ADAL" clId="{0E1C0C50-9943-459C-B232-10EB69736AEB}" dt="2021-10-20T17:41:31.140" v="7"/>
          <ac:picMkLst>
            <pc:docMk/>
            <pc:sldMk cId="0" sldId="267"/>
            <ac:picMk id="18" creationId="{00000000-0000-0000-0000-000000000000}"/>
          </ac:picMkLst>
        </pc:picChg>
        <pc:picChg chg="mod">
          <ac:chgData name="Cherie Goff" userId="2dcb22ca-351b-44b2-9f70-35cdea92abd0" providerId="ADAL" clId="{0E1C0C50-9943-459C-B232-10EB69736AEB}" dt="2021-10-20T17:41:31.140" v="7"/>
          <ac:picMkLst>
            <pc:docMk/>
            <pc:sldMk cId="0" sldId="267"/>
            <ac:picMk id="19" creationId="{00000000-0000-0000-0000-000000000000}"/>
          </ac:picMkLst>
        </pc:picChg>
        <pc:picChg chg="mod">
          <ac:chgData name="Cherie Goff" userId="2dcb22ca-351b-44b2-9f70-35cdea92abd0" providerId="ADAL" clId="{0E1C0C50-9943-459C-B232-10EB69736AEB}" dt="2021-10-20T17:41:31.140" v="7"/>
          <ac:picMkLst>
            <pc:docMk/>
            <pc:sldMk cId="0" sldId="267"/>
            <ac:picMk id="39" creationId="{00000000-0000-0000-0000-000000000000}"/>
          </ac:picMkLst>
        </pc:picChg>
        <pc:picChg chg="mod">
          <ac:chgData name="Cherie Goff" userId="2dcb22ca-351b-44b2-9f70-35cdea92abd0" providerId="ADAL" clId="{0E1C0C50-9943-459C-B232-10EB69736AEB}" dt="2021-10-20T17:41:31.140" v="7"/>
          <ac:picMkLst>
            <pc:docMk/>
            <pc:sldMk cId="0" sldId="267"/>
            <ac:picMk id="43" creationId="{00000000-0000-0000-0000-000000000000}"/>
          </ac:picMkLst>
        </pc:picChg>
        <pc:picChg chg="mod">
          <ac:chgData name="Cherie Goff" userId="2dcb22ca-351b-44b2-9f70-35cdea92abd0" providerId="ADAL" clId="{0E1C0C50-9943-459C-B232-10EB69736AEB}" dt="2021-10-20T17:41:31.140" v="7"/>
          <ac:picMkLst>
            <pc:docMk/>
            <pc:sldMk cId="0" sldId="267"/>
            <ac:picMk id="48" creationId="{00000000-0000-0000-0000-000000000000}"/>
          </ac:picMkLst>
        </pc:picChg>
        <pc:picChg chg="mod">
          <ac:chgData name="Cherie Goff" userId="2dcb22ca-351b-44b2-9f70-35cdea92abd0" providerId="ADAL" clId="{0E1C0C50-9943-459C-B232-10EB69736AEB}" dt="2021-10-20T17:41:31.140" v="7"/>
          <ac:picMkLst>
            <pc:docMk/>
            <pc:sldMk cId="0" sldId="267"/>
            <ac:picMk id="49" creationId="{00000000-0000-0000-0000-000000000000}"/>
          </ac:picMkLst>
        </pc:picChg>
        <pc:picChg chg="mod">
          <ac:chgData name="Cherie Goff" userId="2dcb22ca-351b-44b2-9f70-35cdea92abd0" providerId="ADAL" clId="{0E1C0C50-9943-459C-B232-10EB69736AEB}" dt="2021-10-20T17:41:31.140" v="7"/>
          <ac:picMkLst>
            <pc:docMk/>
            <pc:sldMk cId="0" sldId="267"/>
            <ac:picMk id="53" creationId="{00000000-0000-0000-0000-000000000000}"/>
          </ac:picMkLst>
        </pc:picChg>
        <pc:picChg chg="mod">
          <ac:chgData name="Cherie Goff" userId="2dcb22ca-351b-44b2-9f70-35cdea92abd0" providerId="ADAL" clId="{0E1C0C50-9943-459C-B232-10EB69736AEB}" dt="2021-10-20T17:41:31.140" v="7"/>
          <ac:picMkLst>
            <pc:docMk/>
            <pc:sldMk cId="0" sldId="267"/>
            <ac:picMk id="54" creationId="{00000000-0000-0000-0000-000000000000}"/>
          </ac:picMkLst>
        </pc:picChg>
        <pc:picChg chg="mod">
          <ac:chgData name="Cherie Goff" userId="2dcb22ca-351b-44b2-9f70-35cdea92abd0" providerId="ADAL" clId="{0E1C0C50-9943-459C-B232-10EB69736AEB}" dt="2021-10-20T17:41:31.140" v="7"/>
          <ac:picMkLst>
            <pc:docMk/>
            <pc:sldMk cId="0" sldId="267"/>
            <ac:picMk id="58" creationId="{00000000-0000-0000-0000-000000000000}"/>
          </ac:picMkLst>
        </pc:picChg>
        <pc:picChg chg="mod">
          <ac:chgData name="Cherie Goff" userId="2dcb22ca-351b-44b2-9f70-35cdea92abd0" providerId="ADAL" clId="{0E1C0C50-9943-459C-B232-10EB69736AEB}" dt="2021-10-20T17:41:31.140" v="7"/>
          <ac:picMkLst>
            <pc:docMk/>
            <pc:sldMk cId="0" sldId="267"/>
            <ac:picMk id="59" creationId="{00000000-0000-0000-0000-000000000000}"/>
          </ac:picMkLst>
        </pc:picChg>
      </pc:sldChg>
      <pc:sldChg chg="modSp del">
        <pc:chgData name="Cherie Goff" userId="2dcb22ca-351b-44b2-9f70-35cdea92abd0" providerId="ADAL" clId="{0E1C0C50-9943-459C-B232-10EB69736AEB}" dt="2021-10-20T17:47:31.183" v="75" actId="47"/>
        <pc:sldMkLst>
          <pc:docMk/>
          <pc:sldMk cId="0" sldId="268"/>
        </pc:sldMkLst>
        <pc:spChg chg="mod">
          <ac:chgData name="Cherie Goff" userId="2dcb22ca-351b-44b2-9f70-35cdea92abd0" providerId="ADAL" clId="{0E1C0C50-9943-459C-B232-10EB69736AEB}" dt="2021-10-20T17:41:31.140" v="7"/>
          <ac:spMkLst>
            <pc:docMk/>
            <pc:sldMk cId="0" sldId="268"/>
            <ac:spMk id="2" creationId="{00000000-0000-0000-0000-000000000000}"/>
          </ac:spMkLst>
        </pc:spChg>
        <pc:spChg chg="mod">
          <ac:chgData name="Cherie Goff" userId="2dcb22ca-351b-44b2-9f70-35cdea92abd0" providerId="ADAL" clId="{0E1C0C50-9943-459C-B232-10EB69736AEB}" dt="2021-10-20T17:41:31.140" v="7"/>
          <ac:spMkLst>
            <pc:docMk/>
            <pc:sldMk cId="0" sldId="268"/>
            <ac:spMk id="3" creationId="{00000000-0000-0000-0000-000000000000}"/>
          </ac:spMkLst>
        </pc:spChg>
        <pc:spChg chg="mod">
          <ac:chgData name="Cherie Goff" userId="2dcb22ca-351b-44b2-9f70-35cdea92abd0" providerId="ADAL" clId="{0E1C0C50-9943-459C-B232-10EB69736AEB}" dt="2021-10-20T17:41:31.140" v="7"/>
          <ac:spMkLst>
            <pc:docMk/>
            <pc:sldMk cId="0" sldId="268"/>
            <ac:spMk id="5" creationId="{00000000-0000-0000-0000-000000000000}"/>
          </ac:spMkLst>
        </pc:spChg>
        <pc:spChg chg="mod">
          <ac:chgData name="Cherie Goff" userId="2dcb22ca-351b-44b2-9f70-35cdea92abd0" providerId="ADAL" clId="{0E1C0C50-9943-459C-B232-10EB69736AEB}" dt="2021-10-20T17:41:31.140" v="7"/>
          <ac:spMkLst>
            <pc:docMk/>
            <pc:sldMk cId="0" sldId="268"/>
            <ac:spMk id="7" creationId="{00000000-0000-0000-0000-000000000000}"/>
          </ac:spMkLst>
        </pc:spChg>
        <pc:spChg chg="mod">
          <ac:chgData name="Cherie Goff" userId="2dcb22ca-351b-44b2-9f70-35cdea92abd0" providerId="ADAL" clId="{0E1C0C50-9943-459C-B232-10EB69736AEB}" dt="2021-10-20T17:41:31.140" v="7"/>
          <ac:spMkLst>
            <pc:docMk/>
            <pc:sldMk cId="0" sldId="268"/>
            <ac:spMk id="9" creationId="{00000000-0000-0000-0000-000000000000}"/>
          </ac:spMkLst>
        </pc:spChg>
        <pc:spChg chg="mod">
          <ac:chgData name="Cherie Goff" userId="2dcb22ca-351b-44b2-9f70-35cdea92abd0" providerId="ADAL" clId="{0E1C0C50-9943-459C-B232-10EB69736AEB}" dt="2021-10-20T17:41:31.140" v="7"/>
          <ac:spMkLst>
            <pc:docMk/>
            <pc:sldMk cId="0" sldId="268"/>
            <ac:spMk id="11" creationId="{00000000-0000-0000-0000-000000000000}"/>
          </ac:spMkLst>
        </pc:spChg>
        <pc:spChg chg="mod">
          <ac:chgData name="Cherie Goff" userId="2dcb22ca-351b-44b2-9f70-35cdea92abd0" providerId="ADAL" clId="{0E1C0C50-9943-459C-B232-10EB69736AEB}" dt="2021-10-20T17:41:31.140" v="7"/>
          <ac:spMkLst>
            <pc:docMk/>
            <pc:sldMk cId="0" sldId="268"/>
            <ac:spMk id="13" creationId="{00000000-0000-0000-0000-000000000000}"/>
          </ac:spMkLst>
        </pc:spChg>
        <pc:spChg chg="mod">
          <ac:chgData name="Cherie Goff" userId="2dcb22ca-351b-44b2-9f70-35cdea92abd0" providerId="ADAL" clId="{0E1C0C50-9943-459C-B232-10EB69736AEB}" dt="2021-10-20T17:41:31.140" v="7"/>
          <ac:spMkLst>
            <pc:docMk/>
            <pc:sldMk cId="0" sldId="268"/>
            <ac:spMk id="15" creationId="{00000000-0000-0000-0000-000000000000}"/>
          </ac:spMkLst>
        </pc:spChg>
        <pc:spChg chg="mod">
          <ac:chgData name="Cherie Goff" userId="2dcb22ca-351b-44b2-9f70-35cdea92abd0" providerId="ADAL" clId="{0E1C0C50-9943-459C-B232-10EB69736AEB}" dt="2021-10-20T17:41:31.140" v="7"/>
          <ac:spMkLst>
            <pc:docMk/>
            <pc:sldMk cId="0" sldId="268"/>
            <ac:spMk id="17" creationId="{00000000-0000-0000-0000-000000000000}"/>
          </ac:spMkLst>
        </pc:spChg>
        <pc:spChg chg="mod">
          <ac:chgData name="Cherie Goff" userId="2dcb22ca-351b-44b2-9f70-35cdea92abd0" providerId="ADAL" clId="{0E1C0C50-9943-459C-B232-10EB69736AEB}" dt="2021-10-20T17:41:31.140" v="7"/>
          <ac:spMkLst>
            <pc:docMk/>
            <pc:sldMk cId="0" sldId="268"/>
            <ac:spMk id="18" creationId="{00000000-0000-0000-0000-000000000000}"/>
          </ac:spMkLst>
        </pc:spChg>
        <pc:spChg chg="mod">
          <ac:chgData name="Cherie Goff" userId="2dcb22ca-351b-44b2-9f70-35cdea92abd0" providerId="ADAL" clId="{0E1C0C50-9943-459C-B232-10EB69736AEB}" dt="2021-10-20T17:41:31.140" v="7"/>
          <ac:spMkLst>
            <pc:docMk/>
            <pc:sldMk cId="0" sldId="268"/>
            <ac:spMk id="19" creationId="{00000000-0000-0000-0000-000000000000}"/>
          </ac:spMkLst>
        </pc:spChg>
        <pc:picChg chg="mod">
          <ac:chgData name="Cherie Goff" userId="2dcb22ca-351b-44b2-9f70-35cdea92abd0" providerId="ADAL" clId="{0E1C0C50-9943-459C-B232-10EB69736AEB}" dt="2021-10-20T17:41:31.140" v="7"/>
          <ac:picMkLst>
            <pc:docMk/>
            <pc:sldMk cId="0" sldId="268"/>
            <ac:picMk id="4" creationId="{00000000-0000-0000-0000-000000000000}"/>
          </ac:picMkLst>
        </pc:picChg>
        <pc:picChg chg="mod">
          <ac:chgData name="Cherie Goff" userId="2dcb22ca-351b-44b2-9f70-35cdea92abd0" providerId="ADAL" clId="{0E1C0C50-9943-459C-B232-10EB69736AEB}" dt="2021-10-20T17:41:31.140" v="7"/>
          <ac:picMkLst>
            <pc:docMk/>
            <pc:sldMk cId="0" sldId="268"/>
            <ac:picMk id="6" creationId="{00000000-0000-0000-0000-000000000000}"/>
          </ac:picMkLst>
        </pc:picChg>
        <pc:picChg chg="mod">
          <ac:chgData name="Cherie Goff" userId="2dcb22ca-351b-44b2-9f70-35cdea92abd0" providerId="ADAL" clId="{0E1C0C50-9943-459C-B232-10EB69736AEB}" dt="2021-10-20T17:41:31.140" v="7"/>
          <ac:picMkLst>
            <pc:docMk/>
            <pc:sldMk cId="0" sldId="268"/>
            <ac:picMk id="8" creationId="{00000000-0000-0000-0000-000000000000}"/>
          </ac:picMkLst>
        </pc:picChg>
        <pc:picChg chg="mod">
          <ac:chgData name="Cherie Goff" userId="2dcb22ca-351b-44b2-9f70-35cdea92abd0" providerId="ADAL" clId="{0E1C0C50-9943-459C-B232-10EB69736AEB}" dt="2021-10-20T17:41:31.140" v="7"/>
          <ac:picMkLst>
            <pc:docMk/>
            <pc:sldMk cId="0" sldId="268"/>
            <ac:picMk id="10" creationId="{00000000-0000-0000-0000-000000000000}"/>
          </ac:picMkLst>
        </pc:picChg>
        <pc:picChg chg="mod">
          <ac:chgData name="Cherie Goff" userId="2dcb22ca-351b-44b2-9f70-35cdea92abd0" providerId="ADAL" clId="{0E1C0C50-9943-459C-B232-10EB69736AEB}" dt="2021-10-20T17:41:31.140" v="7"/>
          <ac:picMkLst>
            <pc:docMk/>
            <pc:sldMk cId="0" sldId="268"/>
            <ac:picMk id="12" creationId="{00000000-0000-0000-0000-000000000000}"/>
          </ac:picMkLst>
        </pc:picChg>
        <pc:picChg chg="mod">
          <ac:chgData name="Cherie Goff" userId="2dcb22ca-351b-44b2-9f70-35cdea92abd0" providerId="ADAL" clId="{0E1C0C50-9943-459C-B232-10EB69736AEB}" dt="2021-10-20T17:41:31.140" v="7"/>
          <ac:picMkLst>
            <pc:docMk/>
            <pc:sldMk cId="0" sldId="268"/>
            <ac:picMk id="14" creationId="{00000000-0000-0000-0000-000000000000}"/>
          </ac:picMkLst>
        </pc:picChg>
        <pc:picChg chg="mod">
          <ac:chgData name="Cherie Goff" userId="2dcb22ca-351b-44b2-9f70-35cdea92abd0" providerId="ADAL" clId="{0E1C0C50-9943-459C-B232-10EB69736AEB}" dt="2021-10-20T17:41:31.140" v="7"/>
          <ac:picMkLst>
            <pc:docMk/>
            <pc:sldMk cId="0" sldId="268"/>
            <ac:picMk id="16" creationId="{00000000-0000-0000-0000-000000000000}"/>
          </ac:picMkLst>
        </pc:picChg>
      </pc:sldChg>
      <pc:sldChg chg="addSp delSp modSp new del mod ord modClrScheme chgLayout modNotesTx">
        <pc:chgData name="Cherie Goff" userId="2dcb22ca-351b-44b2-9f70-35cdea92abd0" providerId="ADAL" clId="{0E1C0C50-9943-459C-B232-10EB69736AEB}" dt="2021-10-20T18:31:33.215" v="376" actId="2696"/>
        <pc:sldMkLst>
          <pc:docMk/>
          <pc:sldMk cId="3716303325" sldId="268"/>
        </pc:sldMkLst>
        <pc:spChg chg="del mod ord">
          <ac:chgData name="Cherie Goff" userId="2dcb22ca-351b-44b2-9f70-35cdea92abd0" providerId="ADAL" clId="{0E1C0C50-9943-459C-B232-10EB69736AEB}" dt="2021-10-20T17:47:47.026" v="78" actId="700"/>
          <ac:spMkLst>
            <pc:docMk/>
            <pc:sldMk cId="3716303325" sldId="268"/>
            <ac:spMk id="2" creationId="{3BE5765A-E555-4B65-8E37-BC2EAE6346B1}"/>
          </ac:spMkLst>
        </pc:spChg>
        <pc:spChg chg="del mod ord">
          <ac:chgData name="Cherie Goff" userId="2dcb22ca-351b-44b2-9f70-35cdea92abd0" providerId="ADAL" clId="{0E1C0C50-9943-459C-B232-10EB69736AEB}" dt="2021-10-20T17:47:47.026" v="78" actId="700"/>
          <ac:spMkLst>
            <pc:docMk/>
            <pc:sldMk cId="3716303325" sldId="268"/>
            <ac:spMk id="3" creationId="{F38D696A-064C-4A2B-82B9-384DC8C5A68E}"/>
          </ac:spMkLst>
        </pc:spChg>
        <pc:spChg chg="del">
          <ac:chgData name="Cherie Goff" userId="2dcb22ca-351b-44b2-9f70-35cdea92abd0" providerId="ADAL" clId="{0E1C0C50-9943-459C-B232-10EB69736AEB}" dt="2021-10-20T17:47:47.026" v="78" actId="700"/>
          <ac:spMkLst>
            <pc:docMk/>
            <pc:sldMk cId="3716303325" sldId="268"/>
            <ac:spMk id="4" creationId="{972D38C9-7DE5-4C40-93A9-3B887891EEC1}"/>
          </ac:spMkLst>
        </pc:spChg>
        <pc:spChg chg="add del mod ord">
          <ac:chgData name="Cherie Goff" userId="2dcb22ca-351b-44b2-9f70-35cdea92abd0" providerId="ADAL" clId="{0E1C0C50-9943-459C-B232-10EB69736AEB}" dt="2021-10-20T17:48:27.232" v="83" actId="700"/>
          <ac:spMkLst>
            <pc:docMk/>
            <pc:sldMk cId="3716303325" sldId="268"/>
            <ac:spMk id="5" creationId="{F5BAE794-864D-4826-BBF2-58A13316B03B}"/>
          </ac:spMkLst>
        </pc:spChg>
        <pc:spChg chg="add del mod ord">
          <ac:chgData name="Cherie Goff" userId="2dcb22ca-351b-44b2-9f70-35cdea92abd0" providerId="ADAL" clId="{0E1C0C50-9943-459C-B232-10EB69736AEB}" dt="2021-10-20T17:48:27.232" v="83" actId="700"/>
          <ac:spMkLst>
            <pc:docMk/>
            <pc:sldMk cId="3716303325" sldId="268"/>
            <ac:spMk id="6" creationId="{D6FCB3CA-EEF2-4E53-BB0E-EA2C8F49039A}"/>
          </ac:spMkLst>
        </pc:spChg>
        <pc:spChg chg="add mod ord">
          <ac:chgData name="Cherie Goff" userId="2dcb22ca-351b-44b2-9f70-35cdea92abd0" providerId="ADAL" clId="{0E1C0C50-9943-459C-B232-10EB69736AEB}" dt="2021-10-20T18:01:37.847" v="125" actId="20577"/>
          <ac:spMkLst>
            <pc:docMk/>
            <pc:sldMk cId="3716303325" sldId="268"/>
            <ac:spMk id="7" creationId="{49396EEF-245F-4927-A916-A5CD229FAB95}"/>
          </ac:spMkLst>
        </pc:spChg>
        <pc:spChg chg="add del mod ord">
          <ac:chgData name="Cherie Goff" userId="2dcb22ca-351b-44b2-9f70-35cdea92abd0" providerId="ADAL" clId="{0E1C0C50-9943-459C-B232-10EB69736AEB}" dt="2021-10-20T18:31:19.375" v="375" actId="20577"/>
          <ac:spMkLst>
            <pc:docMk/>
            <pc:sldMk cId="3716303325" sldId="268"/>
            <ac:spMk id="8" creationId="{93ABAED0-EE35-4B21-832F-4933EC71563A}"/>
          </ac:spMkLst>
        </pc:spChg>
        <pc:spChg chg="add del mod">
          <ac:chgData name="Cherie Goff" userId="2dcb22ca-351b-44b2-9f70-35cdea92abd0" providerId="ADAL" clId="{0E1C0C50-9943-459C-B232-10EB69736AEB}" dt="2021-10-20T18:30:18.055" v="288"/>
          <ac:spMkLst>
            <pc:docMk/>
            <pc:sldMk cId="3716303325" sldId="268"/>
            <ac:spMk id="10" creationId="{77D40936-90CD-4248-809C-E1C21A262D51}"/>
          </ac:spMkLst>
        </pc:spChg>
        <pc:picChg chg="add mod">
          <ac:chgData name="Cherie Goff" userId="2dcb22ca-351b-44b2-9f70-35cdea92abd0" providerId="ADAL" clId="{0E1C0C50-9943-459C-B232-10EB69736AEB}" dt="2021-10-20T18:01:33.187" v="113" actId="1076"/>
          <ac:picMkLst>
            <pc:docMk/>
            <pc:sldMk cId="3716303325" sldId="268"/>
            <ac:picMk id="9" creationId="{223961A3-F7DC-48B0-8C49-9BBA3C7734F5}"/>
          </ac:picMkLst>
        </pc:picChg>
      </pc:sldChg>
      <pc:sldChg chg="addSp delSp modSp add del mod ord modNotesTx">
        <pc:chgData name="Cherie Goff" userId="2dcb22ca-351b-44b2-9f70-35cdea92abd0" providerId="ADAL" clId="{0E1C0C50-9943-459C-B232-10EB69736AEB}" dt="2021-10-20T18:24:31.489" v="282" actId="1076"/>
        <pc:sldMkLst>
          <pc:docMk/>
          <pc:sldMk cId="2804688571" sldId="269"/>
        </pc:sldMkLst>
        <pc:spChg chg="mod">
          <ac:chgData name="Cherie Goff" userId="2dcb22ca-351b-44b2-9f70-35cdea92abd0" providerId="ADAL" clId="{0E1C0C50-9943-459C-B232-10EB69736AEB}" dt="2021-10-20T17:41:31.140" v="7"/>
          <ac:spMkLst>
            <pc:docMk/>
            <pc:sldMk cId="2804688571" sldId="269"/>
            <ac:spMk id="2" creationId="{00000000-0000-0000-0000-000000000000}"/>
          </ac:spMkLst>
        </pc:spChg>
        <pc:spChg chg="mod">
          <ac:chgData name="Cherie Goff" userId="2dcb22ca-351b-44b2-9f70-35cdea92abd0" providerId="ADAL" clId="{0E1C0C50-9943-459C-B232-10EB69736AEB}" dt="2021-10-20T17:41:31.140" v="7"/>
          <ac:spMkLst>
            <pc:docMk/>
            <pc:sldMk cId="2804688571" sldId="269"/>
            <ac:spMk id="3" creationId="{00000000-0000-0000-0000-000000000000}"/>
          </ac:spMkLst>
        </pc:spChg>
        <pc:spChg chg="mod">
          <ac:chgData name="Cherie Goff" userId="2dcb22ca-351b-44b2-9f70-35cdea92abd0" providerId="ADAL" clId="{0E1C0C50-9943-459C-B232-10EB69736AEB}" dt="2021-10-20T17:41:31.140" v="7"/>
          <ac:spMkLst>
            <pc:docMk/>
            <pc:sldMk cId="2804688571" sldId="269"/>
            <ac:spMk id="4" creationId="{00000000-0000-0000-0000-000000000000}"/>
          </ac:spMkLst>
        </pc:spChg>
        <pc:spChg chg="mod">
          <ac:chgData name="Cherie Goff" userId="2dcb22ca-351b-44b2-9f70-35cdea92abd0" providerId="ADAL" clId="{0E1C0C50-9943-459C-B232-10EB69736AEB}" dt="2021-10-20T17:41:31.140" v="7"/>
          <ac:spMkLst>
            <pc:docMk/>
            <pc:sldMk cId="2804688571" sldId="269"/>
            <ac:spMk id="6" creationId="{00000000-0000-0000-0000-000000000000}"/>
          </ac:spMkLst>
        </pc:spChg>
        <pc:spChg chg="mod">
          <ac:chgData name="Cherie Goff" userId="2dcb22ca-351b-44b2-9f70-35cdea92abd0" providerId="ADAL" clId="{0E1C0C50-9943-459C-B232-10EB69736AEB}" dt="2021-10-20T18:02:11.223" v="139" actId="20577"/>
          <ac:spMkLst>
            <pc:docMk/>
            <pc:sldMk cId="2804688571" sldId="269"/>
            <ac:spMk id="7" creationId="{49396EEF-245F-4927-A916-A5CD229FAB95}"/>
          </ac:spMkLst>
        </pc:spChg>
        <pc:spChg chg="mod">
          <ac:chgData name="Cherie Goff" userId="2dcb22ca-351b-44b2-9f70-35cdea92abd0" providerId="ADAL" clId="{0E1C0C50-9943-459C-B232-10EB69736AEB}" dt="2021-10-20T17:41:31.140" v="7"/>
          <ac:spMkLst>
            <pc:docMk/>
            <pc:sldMk cId="2804688571" sldId="269"/>
            <ac:spMk id="8" creationId="{00000000-0000-0000-0000-000000000000}"/>
          </ac:spMkLst>
        </pc:spChg>
        <pc:spChg chg="del">
          <ac:chgData name="Cherie Goff" userId="2dcb22ca-351b-44b2-9f70-35cdea92abd0" providerId="ADAL" clId="{0E1C0C50-9943-459C-B232-10EB69736AEB}" dt="2021-10-20T18:13:04.215" v="178" actId="931"/>
          <ac:spMkLst>
            <pc:docMk/>
            <pc:sldMk cId="2804688571" sldId="269"/>
            <ac:spMk id="8" creationId="{93ABAED0-EE35-4B21-832F-4933EC71563A}"/>
          </ac:spMkLst>
        </pc:spChg>
        <pc:spChg chg="mod">
          <ac:chgData name="Cherie Goff" userId="2dcb22ca-351b-44b2-9f70-35cdea92abd0" providerId="ADAL" clId="{0E1C0C50-9943-459C-B232-10EB69736AEB}" dt="2021-10-20T17:41:31.140" v="7"/>
          <ac:spMkLst>
            <pc:docMk/>
            <pc:sldMk cId="2804688571" sldId="269"/>
            <ac:spMk id="11" creationId="{00000000-0000-0000-0000-000000000000}"/>
          </ac:spMkLst>
        </pc:spChg>
        <pc:spChg chg="mod">
          <ac:chgData name="Cherie Goff" userId="2dcb22ca-351b-44b2-9f70-35cdea92abd0" providerId="ADAL" clId="{0E1C0C50-9943-459C-B232-10EB69736AEB}" dt="2021-10-20T17:41:31.140" v="7"/>
          <ac:spMkLst>
            <pc:docMk/>
            <pc:sldMk cId="2804688571" sldId="269"/>
            <ac:spMk id="13" creationId="{00000000-0000-0000-0000-000000000000}"/>
          </ac:spMkLst>
        </pc:spChg>
        <pc:spChg chg="mod">
          <ac:chgData name="Cherie Goff" userId="2dcb22ca-351b-44b2-9f70-35cdea92abd0" providerId="ADAL" clId="{0E1C0C50-9943-459C-B232-10EB69736AEB}" dt="2021-10-20T17:41:31.140" v="7"/>
          <ac:spMkLst>
            <pc:docMk/>
            <pc:sldMk cId="2804688571" sldId="269"/>
            <ac:spMk id="15" creationId="{00000000-0000-0000-0000-000000000000}"/>
          </ac:spMkLst>
        </pc:spChg>
        <pc:spChg chg="mod">
          <ac:chgData name="Cherie Goff" userId="2dcb22ca-351b-44b2-9f70-35cdea92abd0" providerId="ADAL" clId="{0E1C0C50-9943-459C-B232-10EB69736AEB}" dt="2021-10-20T17:41:31.140" v="7"/>
          <ac:spMkLst>
            <pc:docMk/>
            <pc:sldMk cId="2804688571" sldId="269"/>
            <ac:spMk id="16" creationId="{00000000-0000-0000-0000-000000000000}"/>
          </ac:spMkLst>
        </pc:spChg>
        <pc:picChg chg="mod">
          <ac:chgData name="Cherie Goff" userId="2dcb22ca-351b-44b2-9f70-35cdea92abd0" providerId="ADAL" clId="{0E1C0C50-9943-459C-B232-10EB69736AEB}" dt="2021-10-20T17:41:31.140" v="7"/>
          <ac:picMkLst>
            <pc:docMk/>
            <pc:sldMk cId="2804688571" sldId="269"/>
            <ac:picMk id="5" creationId="{00000000-0000-0000-0000-000000000000}"/>
          </ac:picMkLst>
        </pc:picChg>
        <pc:picChg chg="add mod">
          <ac:chgData name="Cherie Goff" userId="2dcb22ca-351b-44b2-9f70-35cdea92abd0" providerId="ADAL" clId="{0E1C0C50-9943-459C-B232-10EB69736AEB}" dt="2021-10-20T18:24:31.489" v="282" actId="1076"/>
          <ac:picMkLst>
            <pc:docMk/>
            <pc:sldMk cId="2804688571" sldId="269"/>
            <ac:picMk id="5" creationId="{36A20629-3A88-4CE8-BC35-D4A034820F9B}"/>
          </ac:picMkLst>
        </pc:picChg>
        <pc:picChg chg="mod">
          <ac:chgData name="Cherie Goff" userId="2dcb22ca-351b-44b2-9f70-35cdea92abd0" providerId="ADAL" clId="{0E1C0C50-9943-459C-B232-10EB69736AEB}" dt="2021-10-20T17:41:31.140" v="7"/>
          <ac:picMkLst>
            <pc:docMk/>
            <pc:sldMk cId="2804688571" sldId="269"/>
            <ac:picMk id="7" creationId="{00000000-0000-0000-0000-000000000000}"/>
          </ac:picMkLst>
        </pc:picChg>
        <pc:picChg chg="mod">
          <ac:chgData name="Cherie Goff" userId="2dcb22ca-351b-44b2-9f70-35cdea92abd0" providerId="ADAL" clId="{0E1C0C50-9943-459C-B232-10EB69736AEB}" dt="2021-10-20T17:41:31.140" v="7"/>
          <ac:picMkLst>
            <pc:docMk/>
            <pc:sldMk cId="2804688571" sldId="269"/>
            <ac:picMk id="9" creationId="{00000000-0000-0000-0000-000000000000}"/>
          </ac:picMkLst>
        </pc:picChg>
        <pc:picChg chg="mod">
          <ac:chgData name="Cherie Goff" userId="2dcb22ca-351b-44b2-9f70-35cdea92abd0" providerId="ADAL" clId="{0E1C0C50-9943-459C-B232-10EB69736AEB}" dt="2021-10-20T17:41:31.140" v="7"/>
          <ac:picMkLst>
            <pc:docMk/>
            <pc:sldMk cId="2804688571" sldId="269"/>
            <ac:picMk id="10" creationId="{00000000-0000-0000-0000-000000000000}"/>
          </ac:picMkLst>
        </pc:picChg>
        <pc:picChg chg="add mod ord modCrop">
          <ac:chgData name="Cherie Goff" userId="2dcb22ca-351b-44b2-9f70-35cdea92abd0" providerId="ADAL" clId="{0E1C0C50-9943-459C-B232-10EB69736AEB}" dt="2021-10-20T18:20:50.646" v="252" actId="167"/>
          <ac:picMkLst>
            <pc:docMk/>
            <pc:sldMk cId="2804688571" sldId="269"/>
            <ac:picMk id="10" creationId="{938427CA-5869-4874-8FD8-B276567374F5}"/>
          </ac:picMkLst>
        </pc:picChg>
        <pc:picChg chg="mod">
          <ac:chgData name="Cherie Goff" userId="2dcb22ca-351b-44b2-9f70-35cdea92abd0" providerId="ADAL" clId="{0E1C0C50-9943-459C-B232-10EB69736AEB}" dt="2021-10-20T17:41:31.140" v="7"/>
          <ac:picMkLst>
            <pc:docMk/>
            <pc:sldMk cId="2804688571" sldId="269"/>
            <ac:picMk id="12" creationId="{00000000-0000-0000-0000-000000000000}"/>
          </ac:picMkLst>
        </pc:picChg>
        <pc:picChg chg="mod">
          <ac:chgData name="Cherie Goff" userId="2dcb22ca-351b-44b2-9f70-35cdea92abd0" providerId="ADAL" clId="{0E1C0C50-9943-459C-B232-10EB69736AEB}" dt="2021-10-20T17:41:31.140" v="7"/>
          <ac:picMkLst>
            <pc:docMk/>
            <pc:sldMk cId="2804688571" sldId="269"/>
            <ac:picMk id="14" creationId="{00000000-0000-0000-0000-000000000000}"/>
          </ac:picMkLst>
        </pc:picChg>
      </pc:sldChg>
      <pc:sldChg chg="modSp add mod modShow modNotesTx">
        <pc:chgData name="Cherie Goff" userId="2dcb22ca-351b-44b2-9f70-35cdea92abd0" providerId="ADAL" clId="{0E1C0C50-9943-459C-B232-10EB69736AEB}" dt="2021-10-20T18:25:22.282" v="283" actId="729"/>
        <pc:sldMkLst>
          <pc:docMk/>
          <pc:sldMk cId="310472455" sldId="270"/>
        </pc:sldMkLst>
        <pc:spChg chg="mod">
          <ac:chgData name="Cherie Goff" userId="2dcb22ca-351b-44b2-9f70-35cdea92abd0" providerId="ADAL" clId="{0E1C0C50-9943-459C-B232-10EB69736AEB}" dt="2021-10-20T18:03:06.166" v="153" actId="313"/>
          <ac:spMkLst>
            <pc:docMk/>
            <pc:sldMk cId="310472455" sldId="270"/>
            <ac:spMk id="7" creationId="{49396EEF-245F-4927-A916-A5CD229FAB95}"/>
          </ac:spMkLst>
        </pc:spChg>
      </pc:sldChg>
      <pc:sldChg chg="new del">
        <pc:chgData name="Cherie Goff" userId="2dcb22ca-351b-44b2-9f70-35cdea92abd0" providerId="ADAL" clId="{0E1C0C50-9943-459C-B232-10EB69736AEB}" dt="2021-10-20T18:02:18.461" v="141" actId="47"/>
        <pc:sldMkLst>
          <pc:docMk/>
          <pc:sldMk cId="568056878" sldId="270"/>
        </pc:sldMkLst>
      </pc:sldChg>
      <pc:sldChg chg="new del">
        <pc:chgData name="Cherie Goff" userId="2dcb22ca-351b-44b2-9f70-35cdea92abd0" providerId="ADAL" clId="{0E1C0C50-9943-459C-B232-10EB69736AEB}" dt="2021-10-20T17:44:03.710" v="28" actId="680"/>
        <pc:sldMkLst>
          <pc:docMk/>
          <pc:sldMk cId="3156274877" sldId="270"/>
        </pc:sldMkLst>
      </pc:sldChg>
      <pc:sldChg chg="addSp delSp modSp new del mod modClrScheme chgLayout">
        <pc:chgData name="Cherie Goff" userId="2dcb22ca-351b-44b2-9f70-35cdea92abd0" providerId="ADAL" clId="{0E1C0C50-9943-459C-B232-10EB69736AEB}" dt="2021-10-20T17:45:33.600" v="38" actId="47"/>
        <pc:sldMkLst>
          <pc:docMk/>
          <pc:sldMk cId="3772534645" sldId="270"/>
        </pc:sldMkLst>
        <pc:spChg chg="del">
          <ac:chgData name="Cherie Goff" userId="2dcb22ca-351b-44b2-9f70-35cdea92abd0" providerId="ADAL" clId="{0E1C0C50-9943-459C-B232-10EB69736AEB}" dt="2021-10-20T17:44:31.051" v="30" actId="700"/>
          <ac:spMkLst>
            <pc:docMk/>
            <pc:sldMk cId="3772534645" sldId="270"/>
            <ac:spMk id="2" creationId="{1BDA9717-73F1-483F-8C06-809F7B10C50A}"/>
          </ac:spMkLst>
        </pc:spChg>
        <pc:spChg chg="del">
          <ac:chgData name="Cherie Goff" userId="2dcb22ca-351b-44b2-9f70-35cdea92abd0" providerId="ADAL" clId="{0E1C0C50-9943-459C-B232-10EB69736AEB}" dt="2021-10-20T17:44:31.051" v="30" actId="700"/>
          <ac:spMkLst>
            <pc:docMk/>
            <pc:sldMk cId="3772534645" sldId="270"/>
            <ac:spMk id="3" creationId="{2D0A042D-68F2-4982-A812-4FD167789BA6}"/>
          </ac:spMkLst>
        </pc:spChg>
        <pc:spChg chg="add mod">
          <ac:chgData name="Cherie Goff" userId="2dcb22ca-351b-44b2-9f70-35cdea92abd0" providerId="ADAL" clId="{0E1C0C50-9943-459C-B232-10EB69736AEB}" dt="2021-10-20T17:45:17.766" v="37" actId="1076"/>
          <ac:spMkLst>
            <pc:docMk/>
            <pc:sldMk cId="3772534645" sldId="270"/>
            <ac:spMk id="4" creationId="{7074CBD4-6045-4F0A-83CD-96F413BECCEA}"/>
          </ac:spMkLst>
        </pc:spChg>
        <pc:spChg chg="add mod ord">
          <ac:chgData name="Cherie Goff" userId="2dcb22ca-351b-44b2-9f70-35cdea92abd0" providerId="ADAL" clId="{0E1C0C50-9943-459C-B232-10EB69736AEB}" dt="2021-10-20T17:45:09.613" v="36" actId="700"/>
          <ac:spMkLst>
            <pc:docMk/>
            <pc:sldMk cId="3772534645" sldId="270"/>
            <ac:spMk id="5" creationId="{AFB512DC-921C-47C7-8487-BE0055A66350}"/>
          </ac:spMkLst>
        </pc:spChg>
        <pc:spChg chg="add mod ord">
          <ac:chgData name="Cherie Goff" userId="2dcb22ca-351b-44b2-9f70-35cdea92abd0" providerId="ADAL" clId="{0E1C0C50-9943-459C-B232-10EB69736AEB}" dt="2021-10-20T17:45:09.613" v="36" actId="700"/>
          <ac:spMkLst>
            <pc:docMk/>
            <pc:sldMk cId="3772534645" sldId="270"/>
            <ac:spMk id="6" creationId="{165EEAEB-118C-47F5-B046-84480ECA02D5}"/>
          </ac:spMkLst>
        </pc:spChg>
        <pc:spChg chg="add mod ord">
          <ac:chgData name="Cherie Goff" userId="2dcb22ca-351b-44b2-9f70-35cdea92abd0" providerId="ADAL" clId="{0E1C0C50-9943-459C-B232-10EB69736AEB}" dt="2021-10-20T17:45:09.613" v="36" actId="700"/>
          <ac:spMkLst>
            <pc:docMk/>
            <pc:sldMk cId="3772534645" sldId="270"/>
            <ac:spMk id="7" creationId="{798834C2-9CEB-4E68-919B-E02DB567AB20}"/>
          </ac:spMkLst>
        </pc:spChg>
      </pc:sldChg>
      <pc:sldChg chg="new del">
        <pc:chgData name="Cherie Goff" userId="2dcb22ca-351b-44b2-9f70-35cdea92abd0" providerId="ADAL" clId="{0E1C0C50-9943-459C-B232-10EB69736AEB}" dt="2021-10-20T18:31:43.765" v="378" actId="47"/>
        <pc:sldMkLst>
          <pc:docMk/>
          <pc:sldMk cId="3739302411" sldId="271"/>
        </pc:sldMkLst>
      </pc:sldChg>
      <pc:sldChg chg="modSp add mod modShow modNotesTx">
        <pc:chgData name="Cherie Goff" userId="2dcb22ca-351b-44b2-9f70-35cdea92abd0" providerId="ADAL" clId="{0E1C0C50-9943-459C-B232-10EB69736AEB}" dt="2021-10-20T19:57:04.073" v="1096" actId="20577"/>
        <pc:sldMkLst>
          <pc:docMk/>
          <pc:sldMk cId="4136038787" sldId="271"/>
        </pc:sldMkLst>
        <pc:spChg chg="mod">
          <ac:chgData name="Cherie Goff" userId="2dcb22ca-351b-44b2-9f70-35cdea92abd0" providerId="ADAL" clId="{0E1C0C50-9943-459C-B232-10EB69736AEB}" dt="2021-10-20T18:32:25.991" v="391" actId="20577"/>
          <ac:spMkLst>
            <pc:docMk/>
            <pc:sldMk cId="4136038787" sldId="271"/>
            <ac:spMk id="7" creationId="{49396EEF-245F-4927-A916-A5CD229FAB95}"/>
          </ac:spMkLst>
        </pc:spChg>
        <pc:spChg chg="mod">
          <ac:chgData name="Cherie Goff" userId="2dcb22ca-351b-44b2-9f70-35cdea92abd0" providerId="ADAL" clId="{0E1C0C50-9943-459C-B232-10EB69736AEB}" dt="2021-10-20T19:08:33.992" v="625" actId="20577"/>
          <ac:spMkLst>
            <pc:docMk/>
            <pc:sldMk cId="4136038787" sldId="271"/>
            <ac:spMk id="8" creationId="{93ABAED0-EE35-4B21-832F-4933EC71563A}"/>
          </ac:spMkLst>
        </pc:spChg>
      </pc:sldChg>
      <pc:sldChg chg="new del">
        <pc:chgData name="Cherie Goff" userId="2dcb22ca-351b-44b2-9f70-35cdea92abd0" providerId="ADAL" clId="{0E1C0C50-9943-459C-B232-10EB69736AEB}" dt="2021-10-20T18:34:09.702" v="393" actId="47"/>
        <pc:sldMkLst>
          <pc:docMk/>
          <pc:sldMk cId="636325668" sldId="272"/>
        </pc:sldMkLst>
      </pc:sldChg>
      <pc:sldChg chg="addSp delSp modSp new del mod">
        <pc:chgData name="Cherie Goff" userId="2dcb22ca-351b-44b2-9f70-35cdea92abd0" providerId="ADAL" clId="{0E1C0C50-9943-459C-B232-10EB69736AEB}" dt="2021-10-20T18:34:53.565" v="399" actId="47"/>
        <pc:sldMkLst>
          <pc:docMk/>
          <pc:sldMk cId="787000481" sldId="272"/>
        </pc:sldMkLst>
        <pc:spChg chg="del">
          <ac:chgData name="Cherie Goff" userId="2dcb22ca-351b-44b2-9f70-35cdea92abd0" providerId="ADAL" clId="{0E1C0C50-9943-459C-B232-10EB69736AEB}" dt="2021-10-20T18:34:37.436" v="395" actId="931"/>
          <ac:spMkLst>
            <pc:docMk/>
            <pc:sldMk cId="787000481" sldId="272"/>
            <ac:spMk id="3" creationId="{30DD60D1-C7DB-4C8D-96E4-5B4FECF2014D}"/>
          </ac:spMkLst>
        </pc:spChg>
        <pc:picChg chg="add mod">
          <ac:chgData name="Cherie Goff" userId="2dcb22ca-351b-44b2-9f70-35cdea92abd0" providerId="ADAL" clId="{0E1C0C50-9943-459C-B232-10EB69736AEB}" dt="2021-10-20T18:34:39.330" v="397" actId="962"/>
          <ac:picMkLst>
            <pc:docMk/>
            <pc:sldMk cId="787000481" sldId="272"/>
            <ac:picMk id="7" creationId="{D890315A-78A7-4F51-8B77-8ECCF5CCE695}"/>
          </ac:picMkLst>
        </pc:picChg>
      </pc:sldChg>
      <pc:sldChg chg="addSp delSp modSp add mod modAnim modNotesTx">
        <pc:chgData name="Cherie Goff" userId="2dcb22ca-351b-44b2-9f70-35cdea92abd0" providerId="ADAL" clId="{0E1C0C50-9943-459C-B232-10EB69736AEB}" dt="2021-10-20T19:07:30.368" v="474" actId="20577"/>
        <pc:sldMkLst>
          <pc:docMk/>
          <pc:sldMk cId="3355530512" sldId="273"/>
        </pc:sldMkLst>
        <pc:spChg chg="add mod">
          <ac:chgData name="Cherie Goff" userId="2dcb22ca-351b-44b2-9f70-35cdea92abd0" providerId="ADAL" clId="{0E1C0C50-9943-459C-B232-10EB69736AEB}" dt="2021-10-20T18:50:43.305" v="445" actId="1076"/>
          <ac:spMkLst>
            <pc:docMk/>
            <pc:sldMk cId="3355530512" sldId="273"/>
            <ac:spMk id="4" creationId="{6C5CCA0F-AE8F-4371-9E13-F615EBB8FB85}"/>
          </ac:spMkLst>
        </pc:spChg>
        <pc:spChg chg="mod">
          <ac:chgData name="Cherie Goff" userId="2dcb22ca-351b-44b2-9f70-35cdea92abd0" providerId="ADAL" clId="{0E1C0C50-9943-459C-B232-10EB69736AEB}" dt="2021-10-20T18:35:25.108" v="405"/>
          <ac:spMkLst>
            <pc:docMk/>
            <pc:sldMk cId="3355530512" sldId="273"/>
            <ac:spMk id="7" creationId="{49396EEF-245F-4927-A916-A5CD229FAB95}"/>
          </ac:spMkLst>
        </pc:spChg>
        <pc:spChg chg="del">
          <ac:chgData name="Cherie Goff" userId="2dcb22ca-351b-44b2-9f70-35cdea92abd0" providerId="ADAL" clId="{0E1C0C50-9943-459C-B232-10EB69736AEB}" dt="2021-10-20T18:35:02.834" v="400" actId="931"/>
          <ac:spMkLst>
            <pc:docMk/>
            <pc:sldMk cId="3355530512" sldId="273"/>
            <ac:spMk id="8" creationId="{93ABAED0-EE35-4B21-832F-4933EC71563A}"/>
          </ac:spMkLst>
        </pc:spChg>
        <pc:spChg chg="add del">
          <ac:chgData name="Cherie Goff" userId="2dcb22ca-351b-44b2-9f70-35cdea92abd0" providerId="ADAL" clId="{0E1C0C50-9943-459C-B232-10EB69736AEB}" dt="2021-10-20T18:49:04.028" v="422" actId="22"/>
          <ac:spMkLst>
            <pc:docMk/>
            <pc:sldMk cId="3355530512" sldId="273"/>
            <ac:spMk id="10" creationId="{CA97D703-723E-4230-8611-7AC3E4BA69BC}"/>
          </ac:spMkLst>
        </pc:spChg>
        <pc:spChg chg="add mod">
          <ac:chgData name="Cherie Goff" userId="2dcb22ca-351b-44b2-9f70-35cdea92abd0" providerId="ADAL" clId="{0E1C0C50-9943-459C-B232-10EB69736AEB}" dt="2021-10-20T18:50:39.321" v="444" actId="1076"/>
          <ac:spMkLst>
            <pc:docMk/>
            <pc:sldMk cId="3355530512" sldId="273"/>
            <ac:spMk id="11" creationId="{4B85F0B7-636A-457E-86BF-4703F2B26386}"/>
          </ac:spMkLst>
        </pc:spChg>
        <pc:spChg chg="add mod">
          <ac:chgData name="Cherie Goff" userId="2dcb22ca-351b-44b2-9f70-35cdea92abd0" providerId="ADAL" clId="{0E1C0C50-9943-459C-B232-10EB69736AEB}" dt="2021-10-20T18:50:13.219" v="440" actId="1076"/>
          <ac:spMkLst>
            <pc:docMk/>
            <pc:sldMk cId="3355530512" sldId="273"/>
            <ac:spMk id="12" creationId="{1A0A863D-5966-48A6-B9F6-E9177BA67C7D}"/>
          </ac:spMkLst>
        </pc:spChg>
        <pc:picChg chg="add mod ord modCrop">
          <ac:chgData name="Cherie Goff" userId="2dcb22ca-351b-44b2-9f70-35cdea92abd0" providerId="ADAL" clId="{0E1C0C50-9943-459C-B232-10EB69736AEB}" dt="2021-10-20T18:50:33.609" v="443" actId="732"/>
          <ac:picMkLst>
            <pc:docMk/>
            <pc:sldMk cId="3355530512" sldId="273"/>
            <ac:picMk id="3" creationId="{944C3546-6B61-41DF-BC95-543D49F5B5E1}"/>
          </ac:picMkLst>
        </pc:picChg>
      </pc:sldChg>
      <pc:sldChg chg="modSp add del mod">
        <pc:chgData name="Cherie Goff" userId="2dcb22ca-351b-44b2-9f70-35cdea92abd0" providerId="ADAL" clId="{0E1C0C50-9943-459C-B232-10EB69736AEB}" dt="2021-10-20T19:09:33.028" v="630" actId="47"/>
        <pc:sldMkLst>
          <pc:docMk/>
          <pc:sldMk cId="1650621022" sldId="274"/>
        </pc:sldMkLst>
        <pc:picChg chg="mod modCrop">
          <ac:chgData name="Cherie Goff" userId="2dcb22ca-351b-44b2-9f70-35cdea92abd0" providerId="ADAL" clId="{0E1C0C50-9943-459C-B232-10EB69736AEB}" dt="2021-10-20T19:09:18.794" v="628" actId="1076"/>
          <ac:picMkLst>
            <pc:docMk/>
            <pc:sldMk cId="1650621022" sldId="274"/>
            <ac:picMk id="3" creationId="{944C3546-6B61-41DF-BC95-543D49F5B5E1}"/>
          </ac:picMkLst>
        </pc:picChg>
      </pc:sldChg>
      <pc:sldChg chg="add modNotesTx">
        <pc:chgData name="Cherie Goff" userId="2dcb22ca-351b-44b2-9f70-35cdea92abd0" providerId="ADAL" clId="{0E1C0C50-9943-459C-B232-10EB69736AEB}" dt="2021-10-20T19:46:46.968" v="820" actId="20577"/>
        <pc:sldMkLst>
          <pc:docMk/>
          <pc:sldMk cId="4021167183" sldId="275"/>
        </pc:sldMkLst>
      </pc:sldChg>
      <pc:sldChg chg="addSp delSp modSp add mod ord delAnim modAnim modNotesTx">
        <pc:chgData name="Cherie Goff" userId="2dcb22ca-351b-44b2-9f70-35cdea92abd0" providerId="ADAL" clId="{0E1C0C50-9943-459C-B232-10EB69736AEB}" dt="2021-10-20T19:42:50.714" v="702" actId="1076"/>
        <pc:sldMkLst>
          <pc:docMk/>
          <pc:sldMk cId="1426483355" sldId="276"/>
        </pc:sldMkLst>
        <pc:spChg chg="add del mod">
          <ac:chgData name="Cherie Goff" userId="2dcb22ca-351b-44b2-9f70-35cdea92abd0" providerId="ADAL" clId="{0E1C0C50-9943-459C-B232-10EB69736AEB}" dt="2021-10-20T19:14:17.252" v="647"/>
          <ac:spMkLst>
            <pc:docMk/>
            <pc:sldMk cId="1426483355" sldId="276"/>
            <ac:spMk id="4" creationId="{27AA926D-9E6F-4082-B222-3B222E56263D}"/>
          </ac:spMkLst>
        </pc:spChg>
        <pc:spChg chg="mod">
          <ac:chgData name="Cherie Goff" userId="2dcb22ca-351b-44b2-9f70-35cdea92abd0" providerId="ADAL" clId="{0E1C0C50-9943-459C-B232-10EB69736AEB}" dt="2021-10-20T19:22:28.741" v="697" actId="20577"/>
          <ac:spMkLst>
            <pc:docMk/>
            <pc:sldMk cId="1426483355" sldId="276"/>
            <ac:spMk id="7" creationId="{49396EEF-245F-4927-A916-A5CD229FAB95}"/>
          </ac:spMkLst>
        </pc:spChg>
        <pc:spChg chg="add del mod">
          <ac:chgData name="Cherie Goff" userId="2dcb22ca-351b-44b2-9f70-35cdea92abd0" providerId="ADAL" clId="{0E1C0C50-9943-459C-B232-10EB69736AEB}" dt="2021-10-20T19:18:07.406" v="656"/>
          <ac:spMkLst>
            <pc:docMk/>
            <pc:sldMk cId="1426483355" sldId="276"/>
            <ac:spMk id="8" creationId="{836A7C92-F763-40A7-8310-863F07CB990A}"/>
          </ac:spMkLst>
        </pc:spChg>
        <pc:spChg chg="add del mod">
          <ac:chgData name="Cherie Goff" userId="2dcb22ca-351b-44b2-9f70-35cdea92abd0" providerId="ADAL" clId="{0E1C0C50-9943-459C-B232-10EB69736AEB}" dt="2021-10-20T19:18:29.976" v="658" actId="478"/>
          <ac:spMkLst>
            <pc:docMk/>
            <pc:sldMk cId="1426483355" sldId="276"/>
            <ac:spMk id="12" creationId="{B54D6DD8-AA0F-4EFA-A927-7EC8BBCE49BC}"/>
          </ac:spMkLst>
        </pc:spChg>
        <pc:picChg chg="del">
          <ac:chgData name="Cherie Goff" userId="2dcb22ca-351b-44b2-9f70-35cdea92abd0" providerId="ADAL" clId="{0E1C0C50-9943-459C-B232-10EB69736AEB}" dt="2021-10-20T19:09:50.073" v="632" actId="478"/>
          <ac:picMkLst>
            <pc:docMk/>
            <pc:sldMk cId="1426483355" sldId="276"/>
            <ac:picMk id="3" creationId="{944C3546-6B61-41DF-BC95-543D49F5B5E1}"/>
          </ac:picMkLst>
        </pc:picChg>
        <pc:picChg chg="add del mod">
          <ac:chgData name="Cherie Goff" userId="2dcb22ca-351b-44b2-9f70-35cdea92abd0" providerId="ADAL" clId="{0E1C0C50-9943-459C-B232-10EB69736AEB}" dt="2021-10-20T19:17:00.445" v="653" actId="478"/>
          <ac:picMkLst>
            <pc:docMk/>
            <pc:sldMk cId="1426483355" sldId="276"/>
            <ac:picMk id="5" creationId="{31EBAC02-B63E-4F23-81B6-DA90200B6C3A}"/>
          </ac:picMkLst>
        </pc:picChg>
        <pc:picChg chg="add del mod">
          <ac:chgData name="Cherie Goff" userId="2dcb22ca-351b-44b2-9f70-35cdea92abd0" providerId="ADAL" clId="{0E1C0C50-9943-459C-B232-10EB69736AEB}" dt="2021-10-20T19:18:16.229" v="657" actId="478"/>
          <ac:picMkLst>
            <pc:docMk/>
            <pc:sldMk cId="1426483355" sldId="276"/>
            <ac:picMk id="10" creationId="{2593F76B-B7D0-4449-8FB5-E53C72AD5A76}"/>
          </ac:picMkLst>
        </pc:picChg>
        <pc:picChg chg="add del mod">
          <ac:chgData name="Cherie Goff" userId="2dcb22ca-351b-44b2-9f70-35cdea92abd0" providerId="ADAL" clId="{0E1C0C50-9943-459C-B232-10EB69736AEB}" dt="2021-10-20T19:20:12.130" v="690" actId="478"/>
          <ac:picMkLst>
            <pc:docMk/>
            <pc:sldMk cId="1426483355" sldId="276"/>
            <ac:picMk id="13" creationId="{C6960AC6-171C-451D-8C70-04F9E9EE6430}"/>
          </ac:picMkLst>
        </pc:picChg>
        <pc:picChg chg="add del mod">
          <ac:chgData name="Cherie Goff" userId="2dcb22ca-351b-44b2-9f70-35cdea92abd0" providerId="ADAL" clId="{0E1C0C50-9943-459C-B232-10EB69736AEB}" dt="2021-10-20T19:21:28.970" v="692" actId="478"/>
          <ac:picMkLst>
            <pc:docMk/>
            <pc:sldMk cId="1426483355" sldId="276"/>
            <ac:picMk id="14" creationId="{1DBF3021-9BC8-46E0-814D-80C44DC4C7E6}"/>
          </ac:picMkLst>
        </pc:picChg>
        <pc:picChg chg="add mod">
          <ac:chgData name="Cherie Goff" userId="2dcb22ca-351b-44b2-9f70-35cdea92abd0" providerId="ADAL" clId="{0E1C0C50-9943-459C-B232-10EB69736AEB}" dt="2021-10-20T19:42:50.714" v="702" actId="1076"/>
          <ac:picMkLst>
            <pc:docMk/>
            <pc:sldMk cId="1426483355" sldId="276"/>
            <ac:picMk id="15" creationId="{E775451D-6367-450F-9D1D-32285E91CD0F}"/>
          </ac:picMkLst>
        </pc:picChg>
      </pc:sldChg>
      <pc:sldChg chg="modSp add mod ord">
        <pc:chgData name="Cherie Goff" userId="2dcb22ca-351b-44b2-9f70-35cdea92abd0" providerId="ADAL" clId="{0E1C0C50-9943-459C-B232-10EB69736AEB}" dt="2021-10-20T19:57:55.065" v="1097" actId="20577"/>
        <pc:sldMkLst>
          <pc:docMk/>
          <pc:sldMk cId="257583520" sldId="277"/>
        </pc:sldMkLst>
        <pc:spChg chg="mod">
          <ac:chgData name="Cherie Goff" userId="2dcb22ca-351b-44b2-9f70-35cdea92abd0" providerId="ADAL" clId="{0E1C0C50-9943-459C-B232-10EB69736AEB}" dt="2021-10-20T19:49:08.912" v="837" actId="20577"/>
          <ac:spMkLst>
            <pc:docMk/>
            <pc:sldMk cId="257583520" sldId="277"/>
            <ac:spMk id="7" creationId="{49396EEF-245F-4927-A916-A5CD229FAB95}"/>
          </ac:spMkLst>
        </pc:spChg>
        <pc:spChg chg="mod">
          <ac:chgData name="Cherie Goff" userId="2dcb22ca-351b-44b2-9f70-35cdea92abd0" providerId="ADAL" clId="{0E1C0C50-9943-459C-B232-10EB69736AEB}" dt="2021-10-20T19:57:55.065" v="1097" actId="20577"/>
          <ac:spMkLst>
            <pc:docMk/>
            <pc:sldMk cId="257583520" sldId="277"/>
            <ac:spMk id="8" creationId="{93ABAED0-EE35-4B21-832F-4933EC71563A}"/>
          </ac:spMkLst>
        </pc:spChg>
      </pc:sldChg>
      <pc:sldChg chg="addSp delSp modSp add mod addAnim delAnim modAnim modNotesTx">
        <pc:chgData name="Cherie Goff" userId="2dcb22ca-351b-44b2-9f70-35cdea92abd0" providerId="ADAL" clId="{0E1C0C50-9943-459C-B232-10EB69736AEB}" dt="2021-10-20T20:15:33.530" v="1660" actId="33524"/>
        <pc:sldMkLst>
          <pc:docMk/>
          <pc:sldMk cId="4277518598" sldId="278"/>
        </pc:sldMkLst>
        <pc:spChg chg="add del mod">
          <ac:chgData name="Cherie Goff" userId="2dcb22ca-351b-44b2-9f70-35cdea92abd0" providerId="ADAL" clId="{0E1C0C50-9943-459C-B232-10EB69736AEB}" dt="2021-10-20T20:09:35.105" v="1447" actId="478"/>
          <ac:spMkLst>
            <pc:docMk/>
            <pc:sldMk cId="4277518598" sldId="278"/>
            <ac:spMk id="2" creationId="{48AB783C-7B36-4802-BA70-6CECBDA19FC8}"/>
          </ac:spMkLst>
        </pc:spChg>
        <pc:spChg chg="mod">
          <ac:chgData name="Cherie Goff" userId="2dcb22ca-351b-44b2-9f70-35cdea92abd0" providerId="ADAL" clId="{0E1C0C50-9943-459C-B232-10EB69736AEB}" dt="2021-10-20T19:59:30.017" v="1123" actId="20577"/>
          <ac:spMkLst>
            <pc:docMk/>
            <pc:sldMk cId="4277518598" sldId="278"/>
            <ac:spMk id="7" creationId="{49396EEF-245F-4927-A916-A5CD229FAB95}"/>
          </ac:spMkLst>
        </pc:spChg>
        <pc:spChg chg="mod">
          <ac:chgData name="Cherie Goff" userId="2dcb22ca-351b-44b2-9f70-35cdea92abd0" providerId="ADAL" clId="{0E1C0C50-9943-459C-B232-10EB69736AEB}" dt="2021-10-20T20:13:06.429" v="1562" actId="21"/>
          <ac:spMkLst>
            <pc:docMk/>
            <pc:sldMk cId="4277518598" sldId="278"/>
            <ac:spMk id="8" creationId="{93ABAED0-EE35-4B21-832F-4933EC71563A}"/>
          </ac:spMkLst>
        </pc:spChg>
        <pc:spChg chg="add del">
          <ac:chgData name="Cherie Goff" userId="2dcb22ca-351b-44b2-9f70-35cdea92abd0" providerId="ADAL" clId="{0E1C0C50-9943-459C-B232-10EB69736AEB}" dt="2021-10-20T20:13:05.831" v="1561" actId="22"/>
          <ac:spMkLst>
            <pc:docMk/>
            <pc:sldMk cId="4277518598" sldId="278"/>
            <ac:spMk id="10" creationId="{C9EBC2AA-C92E-48F0-8256-011C8AC86345}"/>
          </ac:spMkLst>
        </pc:spChg>
      </pc:sldChg>
      <pc:sldMasterChg chg="modSp modSldLayout">
        <pc:chgData name="Cherie Goff" userId="2dcb22ca-351b-44b2-9f70-35cdea92abd0" providerId="ADAL" clId="{0E1C0C50-9943-459C-B232-10EB69736AEB}" dt="2021-10-20T17:41:31.140" v="7"/>
        <pc:sldMasterMkLst>
          <pc:docMk/>
          <pc:sldMasterMk cId="0" sldId="2147483648"/>
        </pc:sldMasterMkLst>
        <pc:spChg chg="mod">
          <ac:chgData name="Cherie Goff" userId="2dcb22ca-351b-44b2-9f70-35cdea92abd0" providerId="ADAL" clId="{0E1C0C50-9943-459C-B232-10EB69736AEB}" dt="2021-10-20T17:41:31.140" v="7"/>
          <ac:spMkLst>
            <pc:docMk/>
            <pc:sldMasterMk cId="0" sldId="2147483648"/>
            <ac:spMk id="2" creationId="{00000000-0000-0000-0000-000000000000}"/>
          </ac:spMkLst>
        </pc:spChg>
        <pc:spChg chg="mod">
          <ac:chgData name="Cherie Goff" userId="2dcb22ca-351b-44b2-9f70-35cdea92abd0" providerId="ADAL" clId="{0E1C0C50-9943-459C-B232-10EB69736AEB}" dt="2021-10-20T17:41:31.140" v="7"/>
          <ac:spMkLst>
            <pc:docMk/>
            <pc:sldMasterMk cId="0" sldId="2147483648"/>
            <ac:spMk id="3" creationId="{00000000-0000-0000-0000-000000000000}"/>
          </ac:spMkLst>
        </pc:spChg>
        <pc:spChg chg="mod">
          <ac:chgData name="Cherie Goff" userId="2dcb22ca-351b-44b2-9f70-35cdea92abd0" providerId="ADAL" clId="{0E1C0C50-9943-459C-B232-10EB69736AEB}" dt="2021-10-20T17:41:31.140" v="7"/>
          <ac:spMkLst>
            <pc:docMk/>
            <pc:sldMasterMk cId="0" sldId="2147483648"/>
            <ac:spMk id="4" creationId="{00000000-0000-0000-0000-000000000000}"/>
          </ac:spMkLst>
        </pc:spChg>
        <pc:spChg chg="mod">
          <ac:chgData name="Cherie Goff" userId="2dcb22ca-351b-44b2-9f70-35cdea92abd0" providerId="ADAL" clId="{0E1C0C50-9943-459C-B232-10EB69736AEB}" dt="2021-10-20T17:41:31.140" v="7"/>
          <ac:spMkLst>
            <pc:docMk/>
            <pc:sldMasterMk cId="0" sldId="2147483648"/>
            <ac:spMk id="5" creationId="{00000000-0000-0000-0000-000000000000}"/>
          </ac:spMkLst>
        </pc:spChg>
        <pc:spChg chg="mod">
          <ac:chgData name="Cherie Goff" userId="2dcb22ca-351b-44b2-9f70-35cdea92abd0" providerId="ADAL" clId="{0E1C0C50-9943-459C-B232-10EB69736AEB}" dt="2021-10-20T17:41:31.140" v="7"/>
          <ac:spMkLst>
            <pc:docMk/>
            <pc:sldMasterMk cId="0" sldId="2147483648"/>
            <ac:spMk id="6" creationId="{00000000-0000-0000-0000-000000000000}"/>
          </ac:spMkLst>
        </pc:spChg>
        <pc:spChg chg="mod">
          <ac:chgData name="Cherie Goff" userId="2dcb22ca-351b-44b2-9f70-35cdea92abd0" providerId="ADAL" clId="{0E1C0C50-9943-459C-B232-10EB69736AEB}" dt="2021-10-20T17:41:31.140" v="7"/>
          <ac:spMkLst>
            <pc:docMk/>
            <pc:sldMasterMk cId="0" sldId="2147483648"/>
            <ac:spMk id="16" creationId="{00000000-0000-0000-0000-000000000000}"/>
          </ac:spMkLst>
        </pc:spChg>
        <pc:sldLayoutChg chg="modSp">
          <pc:chgData name="Cherie Goff" userId="2dcb22ca-351b-44b2-9f70-35cdea92abd0" providerId="ADAL" clId="{0E1C0C50-9943-459C-B232-10EB69736AEB}" dt="2021-10-20T17:41:31.140" v="7"/>
          <pc:sldLayoutMkLst>
            <pc:docMk/>
            <pc:sldMasterMk cId="0" sldId="2147483648"/>
            <pc:sldLayoutMk cId="0" sldId="2147483661"/>
          </pc:sldLayoutMkLst>
          <pc:spChg chg="mod">
            <ac:chgData name="Cherie Goff" userId="2dcb22ca-351b-44b2-9f70-35cdea92abd0" providerId="ADAL" clId="{0E1C0C50-9943-459C-B232-10EB69736AEB}" dt="2021-10-20T17:41:31.140" v="7"/>
            <ac:spMkLst>
              <pc:docMk/>
              <pc:sldMasterMk cId="0" sldId="2147483648"/>
              <pc:sldLayoutMk cId="0" sldId="2147483661"/>
              <ac:spMk id="2" creationId="{00000000-0000-0000-0000-000000000000}"/>
            </ac:spMkLst>
          </pc:spChg>
          <pc:spChg chg="mod">
            <ac:chgData name="Cherie Goff" userId="2dcb22ca-351b-44b2-9f70-35cdea92abd0" providerId="ADAL" clId="{0E1C0C50-9943-459C-B232-10EB69736AEB}" dt="2021-10-20T17:41:31.140" v="7"/>
            <ac:spMkLst>
              <pc:docMk/>
              <pc:sldMasterMk cId="0" sldId="2147483648"/>
              <pc:sldLayoutMk cId="0" sldId="2147483661"/>
              <ac:spMk id="3" creationId="{00000000-0000-0000-0000-000000000000}"/>
            </ac:spMkLst>
          </pc:spChg>
        </pc:sldLayoutChg>
        <pc:sldLayoutChg chg="modSp">
          <pc:chgData name="Cherie Goff" userId="2dcb22ca-351b-44b2-9f70-35cdea92abd0" providerId="ADAL" clId="{0E1C0C50-9943-459C-B232-10EB69736AEB}" dt="2021-10-20T17:41:31.140" v="7"/>
          <pc:sldLayoutMkLst>
            <pc:docMk/>
            <pc:sldMasterMk cId="0" sldId="2147483648"/>
            <pc:sldLayoutMk cId="0" sldId="2147483662"/>
          </pc:sldLayoutMkLst>
          <pc:spChg chg="mod">
            <ac:chgData name="Cherie Goff" userId="2dcb22ca-351b-44b2-9f70-35cdea92abd0" providerId="ADAL" clId="{0E1C0C50-9943-459C-B232-10EB69736AEB}" dt="2021-10-20T17:41:31.140" v="7"/>
            <ac:spMkLst>
              <pc:docMk/>
              <pc:sldMasterMk cId="0" sldId="2147483648"/>
              <pc:sldLayoutMk cId="0" sldId="2147483662"/>
              <ac:spMk id="2" creationId="{00000000-0000-0000-0000-000000000000}"/>
            </ac:spMkLst>
          </pc:spChg>
          <pc:spChg chg="mod">
            <ac:chgData name="Cherie Goff" userId="2dcb22ca-351b-44b2-9f70-35cdea92abd0" providerId="ADAL" clId="{0E1C0C50-9943-459C-B232-10EB69736AEB}" dt="2021-10-20T17:41:31.140" v="7"/>
            <ac:spMkLst>
              <pc:docMk/>
              <pc:sldMasterMk cId="0" sldId="2147483648"/>
              <pc:sldLayoutMk cId="0" sldId="2147483662"/>
              <ac:spMk id="3" creationId="{00000000-0000-0000-0000-000000000000}"/>
            </ac:spMkLst>
          </pc:spChg>
        </pc:sldLayoutChg>
        <pc:sldLayoutChg chg="modSp">
          <pc:chgData name="Cherie Goff" userId="2dcb22ca-351b-44b2-9f70-35cdea92abd0" providerId="ADAL" clId="{0E1C0C50-9943-459C-B232-10EB69736AEB}" dt="2021-10-20T17:41:31.140" v="7"/>
          <pc:sldLayoutMkLst>
            <pc:docMk/>
            <pc:sldMasterMk cId="0" sldId="2147483648"/>
            <pc:sldLayoutMk cId="0" sldId="2147483663"/>
          </pc:sldLayoutMkLst>
          <pc:spChg chg="mod">
            <ac:chgData name="Cherie Goff" userId="2dcb22ca-351b-44b2-9f70-35cdea92abd0" providerId="ADAL" clId="{0E1C0C50-9943-459C-B232-10EB69736AEB}" dt="2021-10-20T17:41:31.140" v="7"/>
            <ac:spMkLst>
              <pc:docMk/>
              <pc:sldMasterMk cId="0" sldId="2147483648"/>
              <pc:sldLayoutMk cId="0" sldId="2147483663"/>
              <ac:spMk id="2" creationId="{00000000-0000-0000-0000-000000000000}"/>
            </ac:spMkLst>
          </pc:spChg>
          <pc:spChg chg="mod">
            <ac:chgData name="Cherie Goff" userId="2dcb22ca-351b-44b2-9f70-35cdea92abd0" providerId="ADAL" clId="{0E1C0C50-9943-459C-B232-10EB69736AEB}" dt="2021-10-20T17:41:31.140" v="7"/>
            <ac:spMkLst>
              <pc:docMk/>
              <pc:sldMasterMk cId="0" sldId="2147483648"/>
              <pc:sldLayoutMk cId="0" sldId="2147483663"/>
              <ac:spMk id="3" creationId="{00000000-0000-0000-0000-000000000000}"/>
            </ac:spMkLst>
          </pc:spChg>
          <pc:spChg chg="mod">
            <ac:chgData name="Cherie Goff" userId="2dcb22ca-351b-44b2-9f70-35cdea92abd0" providerId="ADAL" clId="{0E1C0C50-9943-459C-B232-10EB69736AEB}" dt="2021-10-20T17:41:31.140" v="7"/>
            <ac:spMkLst>
              <pc:docMk/>
              <pc:sldMasterMk cId="0" sldId="2147483648"/>
              <pc:sldLayoutMk cId="0" sldId="2147483663"/>
              <ac:spMk id="4" creationId="{00000000-0000-0000-0000-000000000000}"/>
            </ac:spMkLst>
          </pc:spChg>
        </pc:sldLayoutChg>
        <pc:sldLayoutChg chg="modSp">
          <pc:chgData name="Cherie Goff" userId="2dcb22ca-351b-44b2-9f70-35cdea92abd0" providerId="ADAL" clId="{0E1C0C50-9943-459C-B232-10EB69736AEB}" dt="2021-10-20T17:41:31.140" v="7"/>
          <pc:sldLayoutMkLst>
            <pc:docMk/>
            <pc:sldMasterMk cId="0" sldId="2147483648"/>
            <pc:sldLayoutMk cId="0" sldId="2147483664"/>
          </pc:sldLayoutMkLst>
          <pc:spChg chg="mod">
            <ac:chgData name="Cherie Goff" userId="2dcb22ca-351b-44b2-9f70-35cdea92abd0" providerId="ADAL" clId="{0E1C0C50-9943-459C-B232-10EB69736AEB}" dt="2021-10-20T17:41:31.140" v="7"/>
            <ac:spMkLst>
              <pc:docMk/>
              <pc:sldMasterMk cId="0" sldId="2147483648"/>
              <pc:sldLayoutMk cId="0" sldId="2147483664"/>
              <ac:spMk id="2" creationId="{00000000-0000-0000-0000-000000000000}"/>
            </ac:spMkLst>
          </pc:spChg>
        </pc:sldLayoutChg>
        <pc:sldLayoutChg chg="modSp">
          <pc:chgData name="Cherie Goff" userId="2dcb22ca-351b-44b2-9f70-35cdea92abd0" providerId="ADAL" clId="{0E1C0C50-9943-459C-B232-10EB69736AEB}" dt="2021-10-20T17:41:31.140" v="7"/>
          <pc:sldLayoutMkLst>
            <pc:docMk/>
            <pc:sldMasterMk cId="0" sldId="2147483648"/>
            <pc:sldLayoutMk cId="0" sldId="2147483665"/>
          </pc:sldLayoutMkLst>
          <pc:spChg chg="mod">
            <ac:chgData name="Cherie Goff" userId="2dcb22ca-351b-44b2-9f70-35cdea92abd0" providerId="ADAL" clId="{0E1C0C50-9943-459C-B232-10EB69736AEB}" dt="2021-10-20T17:41:31.140" v="7"/>
            <ac:spMkLst>
              <pc:docMk/>
              <pc:sldMasterMk cId="0" sldId="2147483648"/>
              <pc:sldLayoutMk cId="0" sldId="2147483665"/>
              <ac:spMk id="16" creationId="{00000000-0000-0000-0000-000000000000}"/>
            </ac:spMkLst>
          </pc:spChg>
          <pc:spChg chg="mod">
            <ac:chgData name="Cherie Goff" userId="2dcb22ca-351b-44b2-9f70-35cdea92abd0" providerId="ADAL" clId="{0E1C0C50-9943-459C-B232-10EB69736AEB}" dt="2021-10-20T17:41:31.140" v="7"/>
            <ac:spMkLst>
              <pc:docMk/>
              <pc:sldMasterMk cId="0" sldId="2147483648"/>
              <pc:sldLayoutMk cId="0" sldId="2147483665"/>
              <ac:spMk id="17" creationId="{00000000-0000-0000-0000-000000000000}"/>
            </ac:spMkLst>
          </pc:spChg>
          <pc:spChg chg="mod">
            <ac:chgData name="Cherie Goff" userId="2dcb22ca-351b-44b2-9f70-35cdea92abd0" providerId="ADAL" clId="{0E1C0C50-9943-459C-B232-10EB69736AEB}" dt="2021-10-20T17:41:31.140" v="7"/>
            <ac:spMkLst>
              <pc:docMk/>
              <pc:sldMasterMk cId="0" sldId="2147483648"/>
              <pc:sldLayoutMk cId="0" sldId="2147483665"/>
              <ac:spMk id="18" creationId="{00000000-0000-0000-0000-000000000000}"/>
            </ac:spMkLst>
          </pc:spChg>
          <pc:spChg chg="mod">
            <ac:chgData name="Cherie Goff" userId="2dcb22ca-351b-44b2-9f70-35cdea92abd0" providerId="ADAL" clId="{0E1C0C50-9943-459C-B232-10EB69736AEB}" dt="2021-10-20T17:41:31.140" v="7"/>
            <ac:spMkLst>
              <pc:docMk/>
              <pc:sldMasterMk cId="0" sldId="2147483648"/>
              <pc:sldLayoutMk cId="0" sldId="2147483665"/>
              <ac:spMk id="19" creationId="{00000000-0000-0000-0000-000000000000}"/>
            </ac:spMkLst>
          </pc:spChg>
          <pc:spChg chg="mod">
            <ac:chgData name="Cherie Goff" userId="2dcb22ca-351b-44b2-9f70-35cdea92abd0" providerId="ADAL" clId="{0E1C0C50-9943-459C-B232-10EB69736AEB}" dt="2021-10-20T17:41:31.140" v="7"/>
            <ac:spMkLst>
              <pc:docMk/>
              <pc:sldMasterMk cId="0" sldId="2147483648"/>
              <pc:sldLayoutMk cId="0" sldId="2147483665"/>
              <ac:spMk id="20" creationId="{00000000-0000-0000-0000-000000000000}"/>
            </ac:spMkLst>
          </pc:spChg>
        </pc:sldLayoutChg>
      </pc:sldMasterChg>
      <pc:sldMasterChg chg="delSldLayout">
        <pc:chgData name="Cherie Goff" userId="2dcb22ca-351b-44b2-9f70-35cdea92abd0" providerId="ADAL" clId="{0E1C0C50-9943-459C-B232-10EB69736AEB}" dt="2021-10-20T18:00:42.874" v="108" actId="2696"/>
        <pc:sldMasterMkLst>
          <pc:docMk/>
          <pc:sldMasterMk cId="3791538327" sldId="2147483666"/>
        </pc:sldMasterMkLst>
        <pc:sldLayoutChg chg="del">
          <pc:chgData name="Cherie Goff" userId="2dcb22ca-351b-44b2-9f70-35cdea92abd0" providerId="ADAL" clId="{0E1C0C50-9943-459C-B232-10EB69736AEB}" dt="2021-10-20T18:00:42.874" v="108" actId="2696"/>
          <pc:sldLayoutMkLst>
            <pc:docMk/>
            <pc:sldMasterMk cId="3791538327" sldId="2147483666"/>
            <pc:sldLayoutMk cId="1256483427" sldId="2147483678"/>
          </pc:sldLayoutMkLst>
        </pc:sldLayoutChg>
      </pc:sldMasterChg>
    </pc:docChg>
  </pc:docChgLst>
  <pc:docChgLst>
    <pc:chgData name="Cherie Goff" userId="2dcb22ca-351b-44b2-9f70-35cdea92abd0" providerId="ADAL" clId="{2C935004-01EB-49A6-BC87-9FCA153EEF26}"/>
    <pc:docChg chg="addSld delSld modSld">
      <pc:chgData name="Cherie Goff" userId="2dcb22ca-351b-44b2-9f70-35cdea92abd0" providerId="ADAL" clId="{2C935004-01EB-49A6-BC87-9FCA153EEF26}" dt="2022-01-03T20:17:31.449" v="47" actId="2696"/>
      <pc:docMkLst>
        <pc:docMk/>
      </pc:docMkLst>
      <pc:sldChg chg="add del setBg">
        <pc:chgData name="Cherie Goff" userId="2dcb22ca-351b-44b2-9f70-35cdea92abd0" providerId="ADAL" clId="{2C935004-01EB-49A6-BC87-9FCA153EEF26}" dt="2022-01-03T20:15:05.021" v="43" actId="47"/>
        <pc:sldMkLst>
          <pc:docMk/>
          <pc:sldMk cId="0" sldId="256"/>
        </pc:sldMkLst>
      </pc:sldChg>
      <pc:sldChg chg="modSp add mod setBg">
        <pc:chgData name="Cherie Goff" userId="2dcb22ca-351b-44b2-9f70-35cdea92abd0" providerId="ADAL" clId="{2C935004-01EB-49A6-BC87-9FCA153EEF26}" dt="2022-01-03T20:16:38.641" v="45"/>
        <pc:sldMkLst>
          <pc:docMk/>
          <pc:sldMk cId="0" sldId="277"/>
        </pc:sldMkLst>
        <pc:spChg chg="mod">
          <ac:chgData name="Cherie Goff" userId="2dcb22ca-351b-44b2-9f70-35cdea92abd0" providerId="ADAL" clId="{2C935004-01EB-49A6-BC87-9FCA153EEF26}" dt="2022-01-03T20:14:36.959" v="29" actId="20577"/>
          <ac:spMkLst>
            <pc:docMk/>
            <pc:sldMk cId="0" sldId="277"/>
            <ac:spMk id="6" creationId="{00000000-0000-0000-0000-000000000000}"/>
          </ac:spMkLst>
        </pc:spChg>
        <pc:spChg chg="mod">
          <ac:chgData name="Cherie Goff" userId="2dcb22ca-351b-44b2-9f70-35cdea92abd0" providerId="ADAL" clId="{2C935004-01EB-49A6-BC87-9FCA153EEF26}" dt="2022-01-03T20:14:48.573" v="41" actId="20577"/>
          <ac:spMkLst>
            <pc:docMk/>
            <pc:sldMk cId="0" sldId="277"/>
            <ac:spMk id="10" creationId="{00000000-0000-0000-0000-000000000000}"/>
          </ac:spMkLst>
        </pc:spChg>
      </pc:sldChg>
      <pc:sldChg chg="new del">
        <pc:chgData name="Cherie Goff" userId="2dcb22ca-351b-44b2-9f70-35cdea92abd0" providerId="ADAL" clId="{2C935004-01EB-49A6-BC87-9FCA153EEF26}" dt="2022-01-03T20:17:31.449" v="47" actId="2696"/>
        <pc:sldMkLst>
          <pc:docMk/>
          <pc:sldMk cId="545725381" sldId="278"/>
        </pc:sldMkLst>
      </pc:sldChg>
    </pc:docChg>
  </pc:docChgLst>
  <pc:docChgLst>
    <pc:chgData name="Molly Escagne" userId="132f915f-314c-46ab-aaa4-c68c7404e111" providerId="ADAL" clId="{B33950B8-ECE4-4598-BE15-7F960E0D9708}"/>
    <pc:docChg chg="undo redo custSel addSld delSld modSld sldOrd">
      <pc:chgData name="Molly Escagne" userId="132f915f-314c-46ab-aaa4-c68c7404e111" providerId="ADAL" clId="{B33950B8-ECE4-4598-BE15-7F960E0D9708}" dt="2024-05-23T15:44:55.296" v="3472" actId="20577"/>
      <pc:docMkLst>
        <pc:docMk/>
      </pc:docMkLst>
      <pc:sldChg chg="modSp del mod">
        <pc:chgData name="Molly Escagne" userId="132f915f-314c-46ab-aaa4-c68c7404e111" providerId="ADAL" clId="{B33950B8-ECE4-4598-BE15-7F960E0D9708}" dt="2024-05-17T19:46:34.582" v="512" actId="47"/>
        <pc:sldMkLst>
          <pc:docMk/>
          <pc:sldMk cId="310472455" sldId="270"/>
        </pc:sldMkLst>
        <pc:spChg chg="mod">
          <ac:chgData name="Molly Escagne" userId="132f915f-314c-46ab-aaa4-c68c7404e111" providerId="ADAL" clId="{B33950B8-ECE4-4598-BE15-7F960E0D9708}" dt="2024-05-17T19:40:37.102" v="1" actId="14861"/>
          <ac:spMkLst>
            <pc:docMk/>
            <pc:sldMk cId="310472455" sldId="270"/>
            <ac:spMk id="7" creationId="{49396EEF-245F-4927-A916-A5CD229FAB95}"/>
          </ac:spMkLst>
        </pc:spChg>
      </pc:sldChg>
      <pc:sldChg chg="addSp delSp modSp del mod">
        <pc:chgData name="Molly Escagne" userId="132f915f-314c-46ab-aaa4-c68c7404e111" providerId="ADAL" clId="{B33950B8-ECE4-4598-BE15-7F960E0D9708}" dt="2024-05-17T19:42:28.531" v="67" actId="47"/>
        <pc:sldMkLst>
          <pc:docMk/>
          <pc:sldMk cId="3355530512" sldId="273"/>
        </pc:sldMkLst>
        <pc:spChg chg="add del mod">
          <ac:chgData name="Molly Escagne" userId="132f915f-314c-46ab-aaa4-c68c7404e111" providerId="ADAL" clId="{B33950B8-ECE4-4598-BE15-7F960E0D9708}" dt="2024-05-17T19:42:25.878" v="66" actId="478"/>
          <ac:spMkLst>
            <pc:docMk/>
            <pc:sldMk cId="3355530512" sldId="273"/>
            <ac:spMk id="3" creationId="{33A7CD13-70D0-7B21-97B4-64B4ED8ECBB8}"/>
          </ac:spMkLst>
        </pc:spChg>
        <pc:spChg chg="add mod">
          <ac:chgData name="Molly Escagne" userId="132f915f-314c-46ab-aaa4-c68c7404e111" providerId="ADAL" clId="{B33950B8-ECE4-4598-BE15-7F960E0D9708}" dt="2024-05-17T19:42:24.339" v="65"/>
          <ac:spMkLst>
            <pc:docMk/>
            <pc:sldMk cId="3355530512" sldId="273"/>
            <ac:spMk id="5" creationId="{976A72F7-289D-9C21-C470-3EBE95799280}"/>
          </ac:spMkLst>
        </pc:spChg>
        <pc:spChg chg="add del">
          <ac:chgData name="Molly Escagne" userId="132f915f-314c-46ab-aaa4-c68c7404e111" providerId="ADAL" clId="{B33950B8-ECE4-4598-BE15-7F960E0D9708}" dt="2024-05-17T19:42:25.878" v="66" actId="478"/>
          <ac:spMkLst>
            <pc:docMk/>
            <pc:sldMk cId="3355530512" sldId="273"/>
            <ac:spMk id="7" creationId="{49396EEF-245F-4927-A916-A5CD229FAB95}"/>
          </ac:spMkLst>
        </pc:spChg>
      </pc:sldChg>
      <pc:sldChg chg="del">
        <pc:chgData name="Molly Escagne" userId="132f915f-314c-46ab-aaa4-c68c7404e111" providerId="ADAL" clId="{B33950B8-ECE4-4598-BE15-7F960E0D9708}" dt="2024-05-17T19:42:31.066" v="68" actId="47"/>
        <pc:sldMkLst>
          <pc:docMk/>
          <pc:sldMk cId="1426483355" sldId="276"/>
        </pc:sldMkLst>
      </pc:sldChg>
      <pc:sldChg chg="modSp mod setBg">
        <pc:chgData name="Molly Escagne" userId="132f915f-314c-46ab-aaa4-c68c7404e111" providerId="ADAL" clId="{B33950B8-ECE4-4598-BE15-7F960E0D9708}" dt="2024-05-23T15:16:23.035" v="3419" actId="20577"/>
        <pc:sldMkLst>
          <pc:docMk/>
          <pc:sldMk cId="0" sldId="277"/>
        </pc:sldMkLst>
        <pc:spChg chg="mod">
          <ac:chgData name="Molly Escagne" userId="132f915f-314c-46ab-aaa4-c68c7404e111" providerId="ADAL" clId="{B33950B8-ECE4-4598-BE15-7F960E0D9708}" dt="2024-05-23T15:08:49.510" v="3380" actId="20577"/>
          <ac:spMkLst>
            <pc:docMk/>
            <pc:sldMk cId="0" sldId="277"/>
            <ac:spMk id="6" creationId="{00000000-0000-0000-0000-000000000000}"/>
          </ac:spMkLst>
        </pc:spChg>
        <pc:spChg chg="mod">
          <ac:chgData name="Molly Escagne" userId="132f915f-314c-46ab-aaa4-c68c7404e111" providerId="ADAL" clId="{B33950B8-ECE4-4598-BE15-7F960E0D9708}" dt="2024-05-23T15:16:23.035" v="3419" actId="20577"/>
          <ac:spMkLst>
            <pc:docMk/>
            <pc:sldMk cId="0" sldId="277"/>
            <ac:spMk id="10" creationId="{00000000-0000-0000-0000-000000000000}"/>
          </ac:spMkLst>
        </pc:spChg>
      </pc:sldChg>
      <pc:sldChg chg="addSp delSp modSp mod setBg modAnim modNotesTx">
        <pc:chgData name="Molly Escagne" userId="132f915f-314c-46ab-aaa4-c68c7404e111" providerId="ADAL" clId="{B33950B8-ECE4-4598-BE15-7F960E0D9708}" dt="2024-05-23T15:44:55.296" v="3472" actId="20577"/>
        <pc:sldMkLst>
          <pc:docMk/>
          <pc:sldMk cId="1876035194" sldId="279"/>
        </pc:sldMkLst>
        <pc:spChg chg="del mod">
          <ac:chgData name="Molly Escagne" userId="132f915f-314c-46ab-aaa4-c68c7404e111" providerId="ADAL" clId="{B33950B8-ECE4-4598-BE15-7F960E0D9708}" dt="2024-05-17T19:45:35.997" v="440" actId="478"/>
          <ac:spMkLst>
            <pc:docMk/>
            <pc:sldMk cId="1876035194" sldId="279"/>
            <ac:spMk id="2" creationId="{E770FB69-363C-490C-BF76-4A4157C23261}"/>
          </ac:spMkLst>
        </pc:spChg>
        <pc:spChg chg="mod">
          <ac:chgData name="Molly Escagne" userId="132f915f-314c-46ab-aaa4-c68c7404e111" providerId="ADAL" clId="{B33950B8-ECE4-4598-BE15-7F960E0D9708}" dt="2024-05-17T20:24:36.750" v="754" actId="20577"/>
          <ac:spMkLst>
            <pc:docMk/>
            <pc:sldMk cId="1876035194" sldId="279"/>
            <ac:spMk id="3" creationId="{5F857582-8079-474F-B845-89C1CDD4469E}"/>
          </ac:spMkLst>
        </pc:spChg>
        <pc:spChg chg="add del mod">
          <ac:chgData name="Molly Escagne" userId="132f915f-314c-46ab-aaa4-c68c7404e111" providerId="ADAL" clId="{B33950B8-ECE4-4598-BE15-7F960E0D9708}" dt="2024-05-17T20:20:53.870" v="682" actId="478"/>
          <ac:spMkLst>
            <pc:docMk/>
            <pc:sldMk cId="1876035194" sldId="279"/>
            <ac:spMk id="5" creationId="{05412EFE-A1AB-8D1F-D0B9-5EE9AE3F897F}"/>
          </ac:spMkLst>
        </pc:spChg>
        <pc:spChg chg="add del mod">
          <ac:chgData name="Molly Escagne" userId="132f915f-314c-46ab-aaa4-c68c7404e111" providerId="ADAL" clId="{B33950B8-ECE4-4598-BE15-7F960E0D9708}" dt="2024-05-17T19:45:37.537" v="442" actId="478"/>
          <ac:spMkLst>
            <pc:docMk/>
            <pc:sldMk cId="1876035194" sldId="279"/>
            <ac:spMk id="6" creationId="{E02A022D-BD5E-4511-5E56-590B69A0AB36}"/>
          </ac:spMkLst>
        </pc:spChg>
        <pc:spChg chg="add mod">
          <ac:chgData name="Molly Escagne" userId="132f915f-314c-46ab-aaa4-c68c7404e111" providerId="ADAL" clId="{B33950B8-ECE4-4598-BE15-7F960E0D9708}" dt="2024-05-17T19:45:46.309" v="506" actId="20577"/>
          <ac:spMkLst>
            <pc:docMk/>
            <pc:sldMk cId="1876035194" sldId="279"/>
            <ac:spMk id="7" creationId="{1679650A-3373-A877-9085-CE947BEC1901}"/>
          </ac:spMkLst>
        </pc:spChg>
      </pc:sldChg>
      <pc:sldChg chg="addSp delSp modSp mod setBg modNotesTx">
        <pc:chgData name="Molly Escagne" userId="132f915f-314c-46ab-aaa4-c68c7404e111" providerId="ADAL" clId="{B33950B8-ECE4-4598-BE15-7F960E0D9708}" dt="2024-05-21T19:59:29.993" v="3243" actId="1076"/>
        <pc:sldMkLst>
          <pc:docMk/>
          <pc:sldMk cId="155253088" sldId="280"/>
        </pc:sldMkLst>
        <pc:spChg chg="add del mod">
          <ac:chgData name="Molly Escagne" userId="132f915f-314c-46ab-aaa4-c68c7404e111" providerId="ADAL" clId="{B33950B8-ECE4-4598-BE15-7F960E0D9708}" dt="2024-05-17T20:21:11.217" v="715" actId="478"/>
          <ac:spMkLst>
            <pc:docMk/>
            <pc:sldMk cId="155253088" sldId="280"/>
            <ac:spMk id="2" creationId="{BD89D128-1B66-42C4-92EC-D50E97BF7271}"/>
          </ac:spMkLst>
        </pc:spChg>
        <pc:spChg chg="mod">
          <ac:chgData name="Molly Escagne" userId="132f915f-314c-46ab-aaa4-c68c7404e111" providerId="ADAL" clId="{B33950B8-ECE4-4598-BE15-7F960E0D9708}" dt="2024-05-21T19:59:29.993" v="3243" actId="1076"/>
          <ac:spMkLst>
            <pc:docMk/>
            <pc:sldMk cId="155253088" sldId="280"/>
            <ac:spMk id="3" creationId="{51E38138-AE7C-44C4-91CD-7BFD02AF3E56}"/>
          </ac:spMkLst>
        </pc:spChg>
        <pc:spChg chg="add del mod">
          <ac:chgData name="Molly Escagne" userId="132f915f-314c-46ab-aaa4-c68c7404e111" providerId="ADAL" clId="{B33950B8-ECE4-4598-BE15-7F960E0D9708}" dt="2024-05-17T20:21:20.487" v="736" actId="478"/>
          <ac:spMkLst>
            <pc:docMk/>
            <pc:sldMk cId="155253088" sldId="280"/>
            <ac:spMk id="5" creationId="{8AEF3C7B-5915-663E-50D7-3023050F9858}"/>
          </ac:spMkLst>
        </pc:spChg>
        <pc:spChg chg="add mod">
          <ac:chgData name="Molly Escagne" userId="132f915f-314c-46ab-aaa4-c68c7404e111" providerId="ADAL" clId="{B33950B8-ECE4-4598-BE15-7F960E0D9708}" dt="2024-05-17T20:21:14.373" v="735" actId="20577"/>
          <ac:spMkLst>
            <pc:docMk/>
            <pc:sldMk cId="155253088" sldId="280"/>
            <ac:spMk id="6" creationId="{EFB22AA9-F018-6E2F-94B1-2A95C9DCF09F}"/>
          </ac:spMkLst>
        </pc:spChg>
      </pc:sldChg>
      <pc:sldChg chg="modSp mod setBg modAnim modNotesTx">
        <pc:chgData name="Molly Escagne" userId="132f915f-314c-46ab-aaa4-c68c7404e111" providerId="ADAL" clId="{B33950B8-ECE4-4598-BE15-7F960E0D9708}" dt="2024-05-23T13:47:38.335" v="3253" actId="20577"/>
        <pc:sldMkLst>
          <pc:docMk/>
          <pc:sldMk cId="4009938795" sldId="281"/>
        </pc:sldMkLst>
        <pc:spChg chg="mod">
          <ac:chgData name="Molly Escagne" userId="132f915f-314c-46ab-aaa4-c68c7404e111" providerId="ADAL" clId="{B33950B8-ECE4-4598-BE15-7F960E0D9708}" dt="2024-05-17T19:41:05.908" v="5" actId="14861"/>
          <ac:spMkLst>
            <pc:docMk/>
            <pc:sldMk cId="4009938795" sldId="281"/>
            <ac:spMk id="2" creationId="{BD89D128-1B66-42C4-92EC-D50E97BF7271}"/>
          </ac:spMkLst>
        </pc:spChg>
        <pc:spChg chg="mod">
          <ac:chgData name="Molly Escagne" userId="132f915f-314c-46ab-aaa4-c68c7404e111" providerId="ADAL" clId="{B33950B8-ECE4-4598-BE15-7F960E0D9708}" dt="2024-05-17T20:19:17.248" v="671" actId="207"/>
          <ac:spMkLst>
            <pc:docMk/>
            <pc:sldMk cId="4009938795" sldId="281"/>
            <ac:spMk id="3" creationId="{51E38138-AE7C-44C4-91CD-7BFD02AF3E56}"/>
          </ac:spMkLst>
        </pc:spChg>
      </pc:sldChg>
      <pc:sldChg chg="del">
        <pc:chgData name="Molly Escagne" userId="132f915f-314c-46ab-aaa4-c68c7404e111" providerId="ADAL" clId="{B33950B8-ECE4-4598-BE15-7F960E0D9708}" dt="2024-05-17T19:42:32.135" v="69" actId="47"/>
        <pc:sldMkLst>
          <pc:docMk/>
          <pc:sldMk cId="1692559209" sldId="282"/>
        </pc:sldMkLst>
      </pc:sldChg>
      <pc:sldChg chg="addSp delSp modSp mod setBg modAnim modNotesTx">
        <pc:chgData name="Molly Escagne" userId="132f915f-314c-46ab-aaa4-c68c7404e111" providerId="ADAL" clId="{B33950B8-ECE4-4598-BE15-7F960E0D9708}" dt="2024-05-23T13:59:20.202" v="3310" actId="20577"/>
        <pc:sldMkLst>
          <pc:docMk/>
          <pc:sldMk cId="1777037923" sldId="283"/>
        </pc:sldMkLst>
        <pc:spChg chg="del">
          <ac:chgData name="Molly Escagne" userId="132f915f-314c-46ab-aaa4-c68c7404e111" providerId="ADAL" clId="{B33950B8-ECE4-4598-BE15-7F960E0D9708}" dt="2024-05-17T19:42:35.348" v="70" actId="478"/>
          <ac:spMkLst>
            <pc:docMk/>
            <pc:sldMk cId="1777037923" sldId="283"/>
            <ac:spMk id="2" creationId="{5AD6BCC9-E29B-4BFA-9DB8-57F7B0C65D2D}"/>
          </ac:spMkLst>
        </pc:spChg>
        <pc:spChg chg="add del mod">
          <ac:chgData name="Molly Escagne" userId="132f915f-314c-46ab-aaa4-c68c7404e111" providerId="ADAL" clId="{B33950B8-ECE4-4598-BE15-7F960E0D9708}" dt="2024-05-17T19:45:08.931" v="433" actId="478"/>
          <ac:spMkLst>
            <pc:docMk/>
            <pc:sldMk cId="1777037923" sldId="283"/>
            <ac:spMk id="4" creationId="{F506C324-5DD3-F3C4-3A18-AF2529D5F6AF}"/>
          </ac:spMkLst>
        </pc:spChg>
        <pc:spChg chg="add mod">
          <ac:chgData name="Molly Escagne" userId="132f915f-314c-46ab-aaa4-c68c7404e111" providerId="ADAL" clId="{B33950B8-ECE4-4598-BE15-7F960E0D9708}" dt="2024-05-17T19:42:40.310" v="93" actId="20577"/>
          <ac:spMkLst>
            <pc:docMk/>
            <pc:sldMk cId="1777037923" sldId="283"/>
            <ac:spMk id="5" creationId="{69C31D4C-8B60-C19C-CF60-1DF637549389}"/>
          </ac:spMkLst>
        </pc:spChg>
        <pc:spChg chg="mod">
          <ac:chgData name="Molly Escagne" userId="132f915f-314c-46ab-aaa4-c68c7404e111" providerId="ADAL" clId="{B33950B8-ECE4-4598-BE15-7F960E0D9708}" dt="2024-05-23T13:55:58.092" v="3275" actId="207"/>
          <ac:spMkLst>
            <pc:docMk/>
            <pc:sldMk cId="1777037923" sldId="283"/>
            <ac:spMk id="6" creationId="{7F090DAC-2E81-48C9-8243-C47F0D158730}"/>
          </ac:spMkLst>
        </pc:spChg>
        <pc:spChg chg="mod">
          <ac:chgData name="Molly Escagne" userId="132f915f-314c-46ab-aaa4-c68c7404e111" providerId="ADAL" clId="{B33950B8-ECE4-4598-BE15-7F960E0D9708}" dt="2024-05-21T19:10:52.936" v="1282" actId="207"/>
          <ac:spMkLst>
            <pc:docMk/>
            <pc:sldMk cId="1777037923" sldId="283"/>
            <ac:spMk id="12" creationId="{8710791E-5344-4EC8-9388-D814DDF0744C}"/>
          </ac:spMkLst>
        </pc:spChg>
        <pc:spChg chg="mod">
          <ac:chgData name="Molly Escagne" userId="132f915f-314c-46ab-aaa4-c68c7404e111" providerId="ADAL" clId="{B33950B8-ECE4-4598-BE15-7F960E0D9708}" dt="2024-05-21T19:10:39.084" v="1281" actId="207"/>
          <ac:spMkLst>
            <pc:docMk/>
            <pc:sldMk cId="1777037923" sldId="283"/>
            <ac:spMk id="17" creationId="{39F3B33E-AE8F-4D31-AF3F-200DD4A4680D}"/>
          </ac:spMkLst>
        </pc:spChg>
        <pc:spChg chg="mod">
          <ac:chgData name="Molly Escagne" userId="132f915f-314c-46ab-aaa4-c68c7404e111" providerId="ADAL" clId="{B33950B8-ECE4-4598-BE15-7F960E0D9708}" dt="2024-05-21T19:11:04.469" v="1283" actId="207"/>
          <ac:spMkLst>
            <pc:docMk/>
            <pc:sldMk cId="1777037923" sldId="283"/>
            <ac:spMk id="20" creationId="{3039217E-645E-44F4-8D2E-69A8D95679C1}"/>
          </ac:spMkLst>
        </pc:spChg>
        <pc:spChg chg="mod">
          <ac:chgData name="Molly Escagne" userId="132f915f-314c-46ab-aaa4-c68c7404e111" providerId="ADAL" clId="{B33950B8-ECE4-4598-BE15-7F960E0D9708}" dt="2024-05-21T19:11:12.687" v="1284" actId="207"/>
          <ac:spMkLst>
            <pc:docMk/>
            <pc:sldMk cId="1777037923" sldId="283"/>
            <ac:spMk id="23" creationId="{59581AA2-27A1-44DA-A35C-8D0067074C6F}"/>
          </ac:spMkLst>
        </pc:spChg>
        <pc:spChg chg="mod">
          <ac:chgData name="Molly Escagne" userId="132f915f-314c-46ab-aaa4-c68c7404e111" providerId="ADAL" clId="{B33950B8-ECE4-4598-BE15-7F960E0D9708}" dt="2024-05-21T19:11:29.169" v="1285" actId="207"/>
          <ac:spMkLst>
            <pc:docMk/>
            <pc:sldMk cId="1777037923" sldId="283"/>
            <ac:spMk id="26" creationId="{69CF5853-3460-455F-BE52-33BACD1052A8}"/>
          </ac:spMkLst>
        </pc:spChg>
        <pc:spChg chg="mod">
          <ac:chgData name="Molly Escagne" userId="132f915f-314c-46ab-aaa4-c68c7404e111" providerId="ADAL" clId="{B33950B8-ECE4-4598-BE15-7F960E0D9708}" dt="2024-05-21T19:11:47.469" v="1286" actId="207"/>
          <ac:spMkLst>
            <pc:docMk/>
            <pc:sldMk cId="1777037923" sldId="283"/>
            <ac:spMk id="29" creationId="{86192497-1BD2-4F96-80F2-F5DC2908B8F1}"/>
          </ac:spMkLst>
        </pc:spChg>
      </pc:sldChg>
      <pc:sldChg chg="addSp delSp modSp mod setBg modAnim modNotesTx">
        <pc:chgData name="Molly Escagne" userId="132f915f-314c-46ab-aaa4-c68c7404e111" providerId="ADAL" clId="{B33950B8-ECE4-4598-BE15-7F960E0D9708}" dt="2024-05-23T15:08:10.972" v="3362" actId="207"/>
        <pc:sldMkLst>
          <pc:docMk/>
          <pc:sldMk cId="217416557" sldId="287"/>
        </pc:sldMkLst>
        <pc:spChg chg="add del">
          <ac:chgData name="Molly Escagne" userId="132f915f-314c-46ab-aaa4-c68c7404e111" providerId="ADAL" clId="{B33950B8-ECE4-4598-BE15-7F960E0D9708}" dt="2024-05-17T19:43:04.758" v="188" actId="478"/>
          <ac:spMkLst>
            <pc:docMk/>
            <pc:sldMk cId="217416557" sldId="287"/>
            <ac:spMk id="2" creationId="{5EEED07D-339A-4579-9D22-B4BE9C9E3919}"/>
          </ac:spMkLst>
        </pc:spChg>
        <pc:spChg chg="add del mod">
          <ac:chgData name="Molly Escagne" userId="132f915f-314c-46ab-aaa4-c68c7404e111" providerId="ADAL" clId="{B33950B8-ECE4-4598-BE15-7F960E0D9708}" dt="2024-05-17T19:45:06.438" v="432" actId="478"/>
          <ac:spMkLst>
            <pc:docMk/>
            <pc:sldMk cId="217416557" sldId="287"/>
            <ac:spMk id="4" creationId="{E9F298F0-74DA-C223-CBA6-A5B4FE7C26EF}"/>
          </ac:spMkLst>
        </pc:spChg>
        <pc:spChg chg="mod">
          <ac:chgData name="Molly Escagne" userId="132f915f-314c-46ab-aaa4-c68c7404e111" providerId="ADAL" clId="{B33950B8-ECE4-4598-BE15-7F960E0D9708}" dt="2024-05-21T19:12:25.418" v="1289" actId="207"/>
          <ac:spMkLst>
            <pc:docMk/>
            <pc:sldMk cId="217416557" sldId="287"/>
            <ac:spMk id="5" creationId="{36A05A27-A648-4468-A5E2-21D964168F02}"/>
          </ac:spMkLst>
        </pc:spChg>
        <pc:spChg chg="mod">
          <ac:chgData name="Molly Escagne" userId="132f915f-314c-46ab-aaa4-c68c7404e111" providerId="ADAL" clId="{B33950B8-ECE4-4598-BE15-7F960E0D9708}" dt="2024-05-21T19:12:28.595" v="1290" actId="207"/>
          <ac:spMkLst>
            <pc:docMk/>
            <pc:sldMk cId="217416557" sldId="287"/>
            <ac:spMk id="6" creationId="{BDB3DC30-2718-4838-977B-C624DA2B2399}"/>
          </ac:spMkLst>
        </pc:spChg>
        <pc:spChg chg="mod">
          <ac:chgData name="Molly Escagne" userId="132f915f-314c-46ab-aaa4-c68c7404e111" providerId="ADAL" clId="{B33950B8-ECE4-4598-BE15-7F960E0D9708}" dt="2024-05-23T15:08:10.972" v="3362" actId="207"/>
          <ac:spMkLst>
            <pc:docMk/>
            <pc:sldMk cId="217416557" sldId="287"/>
            <ac:spMk id="7" creationId="{5957F323-4208-45B0-AC31-41A45069346E}"/>
          </ac:spMkLst>
        </pc:spChg>
        <pc:spChg chg="mod">
          <ac:chgData name="Molly Escagne" userId="132f915f-314c-46ab-aaa4-c68c7404e111" providerId="ADAL" clId="{B33950B8-ECE4-4598-BE15-7F960E0D9708}" dt="2024-05-21T19:12:40.216" v="1293" actId="207"/>
          <ac:spMkLst>
            <pc:docMk/>
            <pc:sldMk cId="217416557" sldId="287"/>
            <ac:spMk id="8" creationId="{A79A945A-E422-4F5C-BEEF-966E727F8B50}"/>
          </ac:spMkLst>
        </pc:spChg>
        <pc:spChg chg="add mod">
          <ac:chgData name="Molly Escagne" userId="132f915f-314c-46ab-aaa4-c68c7404e111" providerId="ADAL" clId="{B33950B8-ECE4-4598-BE15-7F960E0D9708}" dt="2024-05-17T19:43:14.717" v="225" actId="20577"/>
          <ac:spMkLst>
            <pc:docMk/>
            <pc:sldMk cId="217416557" sldId="287"/>
            <ac:spMk id="9" creationId="{3A13B4D2-0D06-5E9C-86FE-C6E92C5EEB63}"/>
          </ac:spMkLst>
        </pc:spChg>
      </pc:sldChg>
      <pc:sldChg chg="addSp delSp modSp mod setBg modAnim modNotesTx">
        <pc:chgData name="Molly Escagne" userId="132f915f-314c-46ab-aaa4-c68c7404e111" providerId="ADAL" clId="{B33950B8-ECE4-4598-BE15-7F960E0D9708}" dt="2024-05-23T15:11:59.359" v="3407" actId="113"/>
        <pc:sldMkLst>
          <pc:docMk/>
          <pc:sldMk cId="3088106903" sldId="288"/>
        </pc:sldMkLst>
        <pc:spChg chg="del">
          <ac:chgData name="Molly Escagne" userId="132f915f-314c-46ab-aaa4-c68c7404e111" providerId="ADAL" clId="{B33950B8-ECE4-4598-BE15-7F960E0D9708}" dt="2024-05-17T19:43:18.644" v="226" actId="478"/>
          <ac:spMkLst>
            <pc:docMk/>
            <pc:sldMk cId="3088106903" sldId="288"/>
            <ac:spMk id="2" creationId="{3AB0A550-70D3-42FA-AADC-BFECB5136F47}"/>
          </ac:spMkLst>
        </pc:spChg>
        <pc:spChg chg="add del mod">
          <ac:chgData name="Molly Escagne" userId="132f915f-314c-46ab-aaa4-c68c7404e111" providerId="ADAL" clId="{B33950B8-ECE4-4598-BE15-7F960E0D9708}" dt="2024-05-23T15:06:17.210" v="3360" actId="571"/>
          <ac:spMkLst>
            <pc:docMk/>
            <pc:sldMk cId="3088106903" sldId="288"/>
            <ac:spMk id="2" creationId="{6C48FE26-B9F1-90DA-DD63-377BB39CC58B}"/>
          </ac:spMkLst>
        </pc:spChg>
        <pc:spChg chg="add del mod">
          <ac:chgData name="Molly Escagne" userId="132f915f-314c-46ab-aaa4-c68c7404e111" providerId="ADAL" clId="{B33950B8-ECE4-4598-BE15-7F960E0D9708}" dt="2024-05-23T15:06:17.210" v="3360" actId="571"/>
          <ac:spMkLst>
            <pc:docMk/>
            <pc:sldMk cId="3088106903" sldId="288"/>
            <ac:spMk id="3" creationId="{92DE1ED8-AB5D-A5F7-4EDB-6E432AE0F356}"/>
          </ac:spMkLst>
        </pc:spChg>
        <pc:spChg chg="add del mod">
          <ac:chgData name="Molly Escagne" userId="132f915f-314c-46ab-aaa4-c68c7404e111" providerId="ADAL" clId="{B33950B8-ECE4-4598-BE15-7F960E0D9708}" dt="2024-05-23T15:06:14.030" v="3355" actId="478"/>
          <ac:spMkLst>
            <pc:docMk/>
            <pc:sldMk cId="3088106903" sldId="288"/>
            <ac:spMk id="4" creationId="{6AB32ADB-E196-4FE0-9AE5-C29C711F5942}"/>
          </ac:spMkLst>
        </pc:spChg>
        <pc:spChg chg="add del mod">
          <ac:chgData name="Molly Escagne" userId="132f915f-314c-46ab-aaa4-c68c7404e111" providerId="ADAL" clId="{B33950B8-ECE4-4598-BE15-7F960E0D9708}" dt="2024-05-23T15:06:14.241" v="3356" actId="478"/>
          <ac:spMkLst>
            <pc:docMk/>
            <pc:sldMk cId="3088106903" sldId="288"/>
            <ac:spMk id="5" creationId="{EAB3FB56-D061-4F68-BA1D-483C35A3EF9D}"/>
          </ac:spMkLst>
        </pc:spChg>
        <pc:spChg chg="add del mod">
          <ac:chgData name="Molly Escagne" userId="132f915f-314c-46ab-aaa4-c68c7404e111" providerId="ADAL" clId="{B33950B8-ECE4-4598-BE15-7F960E0D9708}" dt="2024-05-23T15:06:14.372" v="3357" actId="478"/>
          <ac:spMkLst>
            <pc:docMk/>
            <pc:sldMk cId="3088106903" sldId="288"/>
            <ac:spMk id="6" creationId="{1C79DD74-B63D-458F-9B82-5FAFC6B9DCCD}"/>
          </ac:spMkLst>
        </pc:spChg>
        <pc:spChg chg="add del mod">
          <ac:chgData name="Molly Escagne" userId="132f915f-314c-46ab-aaa4-c68c7404e111" providerId="ADAL" clId="{B33950B8-ECE4-4598-BE15-7F960E0D9708}" dt="2024-05-23T15:06:14.840" v="3358" actId="478"/>
          <ac:spMkLst>
            <pc:docMk/>
            <pc:sldMk cId="3088106903" sldId="288"/>
            <ac:spMk id="7" creationId="{7583C759-DBE3-4DAA-B477-17B94B5F181A}"/>
          </ac:spMkLst>
        </pc:spChg>
        <pc:spChg chg="add del mod">
          <ac:chgData name="Molly Escagne" userId="132f915f-314c-46ab-aaa4-c68c7404e111" providerId="ADAL" clId="{B33950B8-ECE4-4598-BE15-7F960E0D9708}" dt="2024-05-23T15:06:17.210" v="3360" actId="571"/>
          <ac:spMkLst>
            <pc:docMk/>
            <pc:sldMk cId="3088106903" sldId="288"/>
            <ac:spMk id="8" creationId="{24FA5A43-25B1-90B2-EF0F-CD99ED2A1C2C}"/>
          </ac:spMkLst>
        </pc:spChg>
        <pc:spChg chg="add del mod">
          <ac:chgData name="Molly Escagne" userId="132f915f-314c-46ab-aaa4-c68c7404e111" providerId="ADAL" clId="{B33950B8-ECE4-4598-BE15-7F960E0D9708}" dt="2024-05-17T19:45:03.373" v="431" actId="478"/>
          <ac:spMkLst>
            <pc:docMk/>
            <pc:sldMk cId="3088106903" sldId="288"/>
            <ac:spMk id="8" creationId="{5C68A8A7-3F31-2FA2-5D76-B3A9F462BC93}"/>
          </ac:spMkLst>
        </pc:spChg>
        <pc:spChg chg="add mod">
          <ac:chgData name="Molly Escagne" userId="132f915f-314c-46ab-aaa4-c68c7404e111" providerId="ADAL" clId="{B33950B8-ECE4-4598-BE15-7F960E0D9708}" dt="2024-05-17T19:43:26.837" v="265" actId="20577"/>
          <ac:spMkLst>
            <pc:docMk/>
            <pc:sldMk cId="3088106903" sldId="288"/>
            <ac:spMk id="9" creationId="{298FC3A8-F0B8-6228-EC64-60997D288717}"/>
          </ac:spMkLst>
        </pc:spChg>
        <pc:spChg chg="add del mod">
          <ac:chgData name="Molly Escagne" userId="132f915f-314c-46ab-aaa4-c68c7404e111" providerId="ADAL" clId="{B33950B8-ECE4-4598-BE15-7F960E0D9708}" dt="2024-05-23T15:06:17.210" v="3360" actId="571"/>
          <ac:spMkLst>
            <pc:docMk/>
            <pc:sldMk cId="3088106903" sldId="288"/>
            <ac:spMk id="10" creationId="{656FD822-6A7C-1394-DC74-E1257143FF7B}"/>
          </ac:spMkLst>
        </pc:spChg>
      </pc:sldChg>
      <pc:sldChg chg="modSp add del">
        <pc:chgData name="Molly Escagne" userId="132f915f-314c-46ab-aaa4-c68c7404e111" providerId="ADAL" clId="{B33950B8-ECE4-4598-BE15-7F960E0D9708}" dt="2024-05-21T19:39:34.174" v="2174" actId="47"/>
        <pc:sldMkLst>
          <pc:docMk/>
          <pc:sldMk cId="1870739512" sldId="289"/>
        </pc:sldMkLst>
        <pc:picChg chg="mod">
          <ac:chgData name="Molly Escagne" userId="132f915f-314c-46ab-aaa4-c68c7404e111" providerId="ADAL" clId="{B33950B8-ECE4-4598-BE15-7F960E0D9708}" dt="2024-05-21T19:27:39.414" v="1565"/>
          <ac:picMkLst>
            <pc:docMk/>
            <pc:sldMk cId="1870739512" sldId="289"/>
            <ac:picMk id="4" creationId="{CDBDB173-B560-4432-8FE4-4676A2C2F9B2}"/>
          </ac:picMkLst>
        </pc:picChg>
        <pc:picChg chg="mod">
          <ac:chgData name="Molly Escagne" userId="132f915f-314c-46ab-aaa4-c68c7404e111" providerId="ADAL" clId="{B33950B8-ECE4-4598-BE15-7F960E0D9708}" dt="2024-05-21T19:27:48.899" v="1569"/>
          <ac:picMkLst>
            <pc:docMk/>
            <pc:sldMk cId="1870739512" sldId="289"/>
            <ac:picMk id="5" creationId="{29CF796F-476C-4CC3-95F5-8ED527667410}"/>
          </ac:picMkLst>
        </pc:picChg>
        <pc:picChg chg="mod">
          <ac:chgData name="Molly Escagne" userId="132f915f-314c-46ab-aaa4-c68c7404e111" providerId="ADAL" clId="{B33950B8-ECE4-4598-BE15-7F960E0D9708}" dt="2024-05-21T19:27:53.012" v="1571"/>
          <ac:picMkLst>
            <pc:docMk/>
            <pc:sldMk cId="1870739512" sldId="289"/>
            <ac:picMk id="6" creationId="{9322F3E0-F775-4E06-B217-0CD7B9A79BBC}"/>
          </ac:picMkLst>
        </pc:picChg>
        <pc:picChg chg="mod">
          <ac:chgData name="Molly Escagne" userId="132f915f-314c-46ab-aaa4-c68c7404e111" providerId="ADAL" clId="{B33950B8-ECE4-4598-BE15-7F960E0D9708}" dt="2024-05-21T19:27:45.244" v="1567"/>
          <ac:picMkLst>
            <pc:docMk/>
            <pc:sldMk cId="1870739512" sldId="289"/>
            <ac:picMk id="7" creationId="{F81CAE62-A009-4154-98F3-622BCA922DC8}"/>
          </ac:picMkLst>
        </pc:picChg>
      </pc:sldChg>
      <pc:sldChg chg="addSp delSp modSp mod setBg modAnim modNotesTx">
        <pc:chgData name="Molly Escagne" userId="132f915f-314c-46ab-aaa4-c68c7404e111" providerId="ADAL" clId="{B33950B8-ECE4-4598-BE15-7F960E0D9708}" dt="2024-05-23T15:13:46.522" v="3415" actId="20577"/>
        <pc:sldMkLst>
          <pc:docMk/>
          <pc:sldMk cId="525123570" sldId="290"/>
        </pc:sldMkLst>
        <pc:spChg chg="del">
          <ac:chgData name="Molly Escagne" userId="132f915f-314c-46ab-aaa4-c68c7404e111" providerId="ADAL" clId="{B33950B8-ECE4-4598-BE15-7F960E0D9708}" dt="2024-05-17T19:43:32.212" v="266" actId="478"/>
          <ac:spMkLst>
            <pc:docMk/>
            <pc:sldMk cId="525123570" sldId="290"/>
            <ac:spMk id="2" creationId="{0FC2AF3A-BB13-4539-8790-B1DFB538CEEE}"/>
          </ac:spMkLst>
        </pc:spChg>
        <pc:spChg chg="del">
          <ac:chgData name="Molly Escagne" userId="132f915f-314c-46ab-aaa4-c68c7404e111" providerId="ADAL" clId="{B33950B8-ECE4-4598-BE15-7F960E0D9708}" dt="2024-05-21T19:53:10.415" v="3158" actId="478"/>
          <ac:spMkLst>
            <pc:docMk/>
            <pc:sldMk cId="525123570" sldId="290"/>
            <ac:spMk id="3" creationId="{FA92150E-53D3-4CAF-9989-3F00636A41A9}"/>
          </ac:spMkLst>
        </pc:spChg>
        <pc:spChg chg="add del mod">
          <ac:chgData name="Molly Escagne" userId="132f915f-314c-46ab-aaa4-c68c7404e111" providerId="ADAL" clId="{B33950B8-ECE4-4598-BE15-7F960E0D9708}" dt="2024-05-21T19:53:12.452" v="3159" actId="478"/>
          <ac:spMkLst>
            <pc:docMk/>
            <pc:sldMk cId="525123570" sldId="290"/>
            <ac:spMk id="4" creationId="{C5B7A2F8-FB6D-4A4A-B583-BF571946D859}"/>
          </ac:spMkLst>
        </pc:spChg>
        <pc:spChg chg="add del mod">
          <ac:chgData name="Molly Escagne" userId="132f915f-314c-46ab-aaa4-c68c7404e111" providerId="ADAL" clId="{B33950B8-ECE4-4598-BE15-7F960E0D9708}" dt="2024-05-17T19:44:58.414" v="430" actId="478"/>
          <ac:spMkLst>
            <pc:docMk/>
            <pc:sldMk cId="525123570" sldId="290"/>
            <ac:spMk id="5" creationId="{4E9B267C-0E4C-C6B9-EEA7-1DAC810961DB}"/>
          </ac:spMkLst>
        </pc:spChg>
        <pc:spChg chg="add mod">
          <ac:chgData name="Molly Escagne" userId="132f915f-314c-46ab-aaa4-c68c7404e111" providerId="ADAL" clId="{B33950B8-ECE4-4598-BE15-7F960E0D9708}" dt="2024-05-17T19:43:39.707" v="300" actId="20577"/>
          <ac:spMkLst>
            <pc:docMk/>
            <pc:sldMk cId="525123570" sldId="290"/>
            <ac:spMk id="6" creationId="{C61F8906-521A-7D2A-9C70-5E19A6B0DE0F}"/>
          </ac:spMkLst>
        </pc:spChg>
        <pc:spChg chg="add del mod">
          <ac:chgData name="Molly Escagne" userId="132f915f-314c-46ab-aaa4-c68c7404e111" providerId="ADAL" clId="{B33950B8-ECE4-4598-BE15-7F960E0D9708}" dt="2024-05-21T19:54:27.782" v="3193"/>
          <ac:spMkLst>
            <pc:docMk/>
            <pc:sldMk cId="525123570" sldId="290"/>
            <ac:spMk id="7" creationId="{23918EF5-E7A9-0487-67B3-049D8DA7F373}"/>
          </ac:spMkLst>
        </pc:spChg>
        <pc:spChg chg="mod">
          <ac:chgData name="Molly Escagne" userId="132f915f-314c-46ab-aaa4-c68c7404e111" providerId="ADAL" clId="{B33950B8-ECE4-4598-BE15-7F960E0D9708}" dt="2024-05-21T19:54:07.335" v="3180"/>
          <ac:spMkLst>
            <pc:docMk/>
            <pc:sldMk cId="525123570" sldId="290"/>
            <ac:spMk id="9" creationId="{F4D6FBC7-D7C5-302A-05C5-A9BEC46FFB2F}"/>
          </ac:spMkLst>
        </pc:spChg>
        <pc:spChg chg="mod">
          <ac:chgData name="Molly Escagne" userId="132f915f-314c-46ab-aaa4-c68c7404e111" providerId="ADAL" clId="{B33950B8-ECE4-4598-BE15-7F960E0D9708}" dt="2024-05-21T19:54:26.314" v="3191" actId="122"/>
          <ac:spMkLst>
            <pc:docMk/>
            <pc:sldMk cId="525123570" sldId="290"/>
            <ac:spMk id="10" creationId="{2B77CE7A-0595-4444-FC0A-A3E0E320EDFA}"/>
          </ac:spMkLst>
        </pc:spChg>
        <pc:grpChg chg="add mod">
          <ac:chgData name="Molly Escagne" userId="132f915f-314c-46ab-aaa4-c68c7404e111" providerId="ADAL" clId="{B33950B8-ECE4-4598-BE15-7F960E0D9708}" dt="2024-05-21T19:54:41.797" v="3195" actId="1076"/>
          <ac:grpSpMkLst>
            <pc:docMk/>
            <pc:sldMk cId="525123570" sldId="290"/>
            <ac:grpSpMk id="8" creationId="{ACD97716-0FD6-A4A0-C18C-5E8A230372E5}"/>
          </ac:grpSpMkLst>
        </pc:grpChg>
      </pc:sldChg>
      <pc:sldChg chg="addSp delSp modSp del mod modAnim">
        <pc:chgData name="Molly Escagne" userId="132f915f-314c-46ab-aaa4-c68c7404e111" providerId="ADAL" clId="{B33950B8-ECE4-4598-BE15-7F960E0D9708}" dt="2024-05-21T19:54:49.025" v="3196" actId="47"/>
        <pc:sldMkLst>
          <pc:docMk/>
          <pc:sldMk cId="2528455135" sldId="291"/>
        </pc:sldMkLst>
        <pc:spChg chg="del">
          <ac:chgData name="Molly Escagne" userId="132f915f-314c-46ab-aaa4-c68c7404e111" providerId="ADAL" clId="{B33950B8-ECE4-4598-BE15-7F960E0D9708}" dt="2024-05-17T19:43:43.363" v="301" actId="478"/>
          <ac:spMkLst>
            <pc:docMk/>
            <pc:sldMk cId="2528455135" sldId="291"/>
            <ac:spMk id="2" creationId="{56CE8F67-7CFC-47C0-BCC1-42A805DEC8AE}"/>
          </ac:spMkLst>
        </pc:spChg>
        <pc:spChg chg="add del mod">
          <ac:chgData name="Molly Escagne" userId="132f915f-314c-46ab-aaa4-c68c7404e111" providerId="ADAL" clId="{B33950B8-ECE4-4598-BE15-7F960E0D9708}" dt="2024-05-17T19:44:55.623" v="429" actId="478"/>
          <ac:spMkLst>
            <pc:docMk/>
            <pc:sldMk cId="2528455135" sldId="291"/>
            <ac:spMk id="4" creationId="{905FBCB0-8E35-DE5F-3495-77EEF9DF9CBA}"/>
          </ac:spMkLst>
        </pc:spChg>
        <pc:spChg chg="add mod">
          <ac:chgData name="Molly Escagne" userId="132f915f-314c-46ab-aaa4-c68c7404e111" providerId="ADAL" clId="{B33950B8-ECE4-4598-BE15-7F960E0D9708}" dt="2024-05-17T19:43:52.830" v="368" actId="20577"/>
          <ac:spMkLst>
            <pc:docMk/>
            <pc:sldMk cId="2528455135" sldId="291"/>
            <ac:spMk id="5" creationId="{54C1A09F-56C5-87E6-19E3-1D0FFB9282A0}"/>
          </ac:spMkLst>
        </pc:spChg>
      </pc:sldChg>
      <pc:sldChg chg="addSp delSp modSp mod modAnim modNotesTx">
        <pc:chgData name="Molly Escagne" userId="132f915f-314c-46ab-aaa4-c68c7404e111" providerId="ADAL" clId="{B33950B8-ECE4-4598-BE15-7F960E0D9708}" dt="2024-05-21T19:55:41.627" v="3226" actId="20577"/>
        <pc:sldMkLst>
          <pc:docMk/>
          <pc:sldMk cId="1912397589" sldId="292"/>
        </pc:sldMkLst>
        <pc:spChg chg="del">
          <ac:chgData name="Molly Escagne" userId="132f915f-314c-46ab-aaa4-c68c7404e111" providerId="ADAL" clId="{B33950B8-ECE4-4598-BE15-7F960E0D9708}" dt="2024-05-17T19:44:41.809" v="369" actId="478"/>
          <ac:spMkLst>
            <pc:docMk/>
            <pc:sldMk cId="1912397589" sldId="292"/>
            <ac:spMk id="2" creationId="{F7A46707-097C-40F8-9407-BC96B5DE9871}"/>
          </ac:spMkLst>
        </pc:spChg>
        <pc:spChg chg="add del mod">
          <ac:chgData name="Molly Escagne" userId="132f915f-314c-46ab-aaa4-c68c7404e111" providerId="ADAL" clId="{B33950B8-ECE4-4598-BE15-7F960E0D9708}" dt="2024-05-17T19:44:53.621" v="428" actId="478"/>
          <ac:spMkLst>
            <pc:docMk/>
            <pc:sldMk cId="1912397589" sldId="292"/>
            <ac:spMk id="5" creationId="{E3918C52-28D6-AB7B-69F7-DE3A13F6B2EB}"/>
          </ac:spMkLst>
        </pc:spChg>
        <pc:spChg chg="add mod">
          <ac:chgData name="Molly Escagne" userId="132f915f-314c-46ab-aaa4-c68c7404e111" providerId="ADAL" clId="{B33950B8-ECE4-4598-BE15-7F960E0D9708}" dt="2024-05-17T19:44:50.323" v="427" actId="20577"/>
          <ac:spMkLst>
            <pc:docMk/>
            <pc:sldMk cId="1912397589" sldId="292"/>
            <ac:spMk id="6" creationId="{7FB490DE-21D0-99EB-6381-B268911E2068}"/>
          </ac:spMkLst>
        </pc:spChg>
      </pc:sldChg>
      <pc:sldChg chg="addSp delSp modSp mod setBg modAnim modNotesTx">
        <pc:chgData name="Molly Escagne" userId="132f915f-314c-46ab-aaa4-c68c7404e111" providerId="ADAL" clId="{B33950B8-ECE4-4598-BE15-7F960E0D9708}" dt="2024-05-21T19:20:47.985" v="1433" actId="207"/>
        <pc:sldMkLst>
          <pc:docMk/>
          <pc:sldMk cId="3097681971" sldId="293"/>
        </pc:sldMkLst>
        <pc:spChg chg="del mod">
          <ac:chgData name="Molly Escagne" userId="132f915f-314c-46ab-aaa4-c68c7404e111" providerId="ADAL" clId="{B33950B8-ECE4-4598-BE15-7F960E0D9708}" dt="2024-05-17T19:41:39.677" v="9" actId="478"/>
          <ac:spMkLst>
            <pc:docMk/>
            <pc:sldMk cId="3097681971" sldId="293"/>
            <ac:spMk id="2" creationId="{05ECE462-7155-46F3-9466-DBD3243B1BA1}"/>
          </ac:spMkLst>
        </pc:spChg>
        <pc:spChg chg="del mod">
          <ac:chgData name="Molly Escagne" userId="132f915f-314c-46ab-aaa4-c68c7404e111" providerId="ADAL" clId="{B33950B8-ECE4-4598-BE15-7F960E0D9708}" dt="2024-05-21T19:20:06.066" v="1420" actId="478"/>
          <ac:spMkLst>
            <pc:docMk/>
            <pc:sldMk cId="3097681971" sldId="293"/>
            <ac:spMk id="3" creationId="{F14FAD0E-B0B7-42F7-9632-0A00066B0048}"/>
          </ac:spMkLst>
        </pc:spChg>
        <pc:spChg chg="add del mod">
          <ac:chgData name="Molly Escagne" userId="132f915f-314c-46ab-aaa4-c68c7404e111" providerId="ADAL" clId="{B33950B8-ECE4-4598-BE15-7F960E0D9708}" dt="2024-05-17T19:45:23.966" v="439" actId="478"/>
          <ac:spMkLst>
            <pc:docMk/>
            <pc:sldMk cId="3097681971" sldId="293"/>
            <ac:spMk id="5" creationId="{AB402E39-C083-8889-BBF6-A7BC8BA394EF}"/>
          </ac:spMkLst>
        </pc:spChg>
        <pc:spChg chg="add mod">
          <ac:chgData name="Molly Escagne" userId="132f915f-314c-46ab-aaa4-c68c7404e111" providerId="ADAL" clId="{B33950B8-ECE4-4598-BE15-7F960E0D9708}" dt="2024-05-17T19:41:43.581" v="16" actId="20577"/>
          <ac:spMkLst>
            <pc:docMk/>
            <pc:sldMk cId="3097681971" sldId="293"/>
            <ac:spMk id="6" creationId="{42BFDF22-746A-93C7-8E4A-15046105AA75}"/>
          </ac:spMkLst>
        </pc:spChg>
        <pc:spChg chg="add del mod">
          <ac:chgData name="Molly Escagne" userId="132f915f-314c-46ab-aaa4-c68c7404e111" providerId="ADAL" clId="{B33950B8-ECE4-4598-BE15-7F960E0D9708}" dt="2024-05-21T19:20:16.993" v="1423" actId="478"/>
          <ac:spMkLst>
            <pc:docMk/>
            <pc:sldMk cId="3097681971" sldId="293"/>
            <ac:spMk id="9" creationId="{3AE1F829-212D-8D8A-234B-04051EEF9F26}"/>
          </ac:spMkLst>
        </pc:spChg>
        <pc:spChg chg="add mod">
          <ac:chgData name="Molly Escagne" userId="132f915f-314c-46ab-aaa4-c68c7404e111" providerId="ADAL" clId="{B33950B8-ECE4-4598-BE15-7F960E0D9708}" dt="2024-05-21T19:20:47.985" v="1433" actId="207"/>
          <ac:spMkLst>
            <pc:docMk/>
            <pc:sldMk cId="3097681971" sldId="293"/>
            <ac:spMk id="10" creationId="{35C81613-B971-AE01-09C1-9C92F15C386C}"/>
          </ac:spMkLst>
        </pc:spChg>
        <pc:picChg chg="add del mod">
          <ac:chgData name="Molly Escagne" userId="132f915f-314c-46ab-aaa4-c68c7404e111" providerId="ADAL" clId="{B33950B8-ECE4-4598-BE15-7F960E0D9708}" dt="2024-05-21T19:19:04.016" v="1406" actId="478"/>
          <ac:picMkLst>
            <pc:docMk/>
            <pc:sldMk cId="3097681971" sldId="293"/>
            <ac:picMk id="4" creationId="{749B350C-B422-5398-9809-A440FACC18A2}"/>
          </ac:picMkLst>
        </pc:picChg>
        <pc:picChg chg="add mod">
          <ac:chgData name="Molly Escagne" userId="132f915f-314c-46ab-aaa4-c68c7404e111" providerId="ADAL" clId="{B33950B8-ECE4-4598-BE15-7F960E0D9708}" dt="2024-05-21T19:20:38.463" v="1432" actId="1076"/>
          <ac:picMkLst>
            <pc:docMk/>
            <pc:sldMk cId="3097681971" sldId="293"/>
            <ac:picMk id="7" creationId="{7AFFDC2F-3D1D-9105-9FCE-22CE85068E5A}"/>
          </ac:picMkLst>
        </pc:picChg>
      </pc:sldChg>
      <pc:sldChg chg="addSp delSp modSp mod setBg modAnim modNotesTx">
        <pc:chgData name="Molly Escagne" userId="132f915f-314c-46ab-aaa4-c68c7404e111" providerId="ADAL" clId="{B33950B8-ECE4-4598-BE15-7F960E0D9708}" dt="2024-05-21T19:25:24.675" v="1489" actId="1076"/>
        <pc:sldMkLst>
          <pc:docMk/>
          <pc:sldMk cId="670169280" sldId="294"/>
        </pc:sldMkLst>
        <pc:spChg chg="del mod">
          <ac:chgData name="Molly Escagne" userId="132f915f-314c-46ab-aaa4-c68c7404e111" providerId="ADAL" clId="{B33950B8-ECE4-4598-BE15-7F960E0D9708}" dt="2024-05-17T19:41:46.107" v="17" actId="478"/>
          <ac:spMkLst>
            <pc:docMk/>
            <pc:sldMk cId="670169280" sldId="294"/>
            <ac:spMk id="2" creationId="{FB5C7CDA-BD8A-4340-A2D3-C2ECD70ACB56}"/>
          </ac:spMkLst>
        </pc:spChg>
        <pc:spChg chg="del mod">
          <ac:chgData name="Molly Escagne" userId="132f915f-314c-46ab-aaa4-c68c7404e111" providerId="ADAL" clId="{B33950B8-ECE4-4598-BE15-7F960E0D9708}" dt="2024-05-21T19:20:57.591" v="1435" actId="478"/>
          <ac:spMkLst>
            <pc:docMk/>
            <pc:sldMk cId="670169280" sldId="294"/>
            <ac:spMk id="3" creationId="{D7F9663C-99B7-4DAD-813A-3172112F8AE2}"/>
          </ac:spMkLst>
        </pc:spChg>
        <pc:spChg chg="add mod">
          <ac:chgData name="Molly Escagne" userId="132f915f-314c-46ab-aaa4-c68c7404e111" providerId="ADAL" clId="{B33950B8-ECE4-4598-BE15-7F960E0D9708}" dt="2024-05-17T20:14:51.436" v="648" actId="1076"/>
          <ac:spMkLst>
            <pc:docMk/>
            <pc:sldMk cId="670169280" sldId="294"/>
            <ac:spMk id="4" creationId="{CA780D20-DC13-3534-9A97-4F1F81DBB0F2}"/>
          </ac:spMkLst>
        </pc:spChg>
        <pc:spChg chg="add del mod">
          <ac:chgData name="Molly Escagne" userId="132f915f-314c-46ab-aaa4-c68c7404e111" providerId="ADAL" clId="{B33950B8-ECE4-4598-BE15-7F960E0D9708}" dt="2024-05-17T19:45:20.989" v="438" actId="478"/>
          <ac:spMkLst>
            <pc:docMk/>
            <pc:sldMk cId="670169280" sldId="294"/>
            <ac:spMk id="5" creationId="{71DDE1C8-2DFF-BFEB-0F2C-062190ECDD27}"/>
          </ac:spMkLst>
        </pc:spChg>
        <pc:spChg chg="add mod">
          <ac:chgData name="Molly Escagne" userId="132f915f-314c-46ab-aaa4-c68c7404e111" providerId="ADAL" clId="{B33950B8-ECE4-4598-BE15-7F960E0D9708}" dt="2024-05-17T19:41:49.061" v="24" actId="20577"/>
          <ac:spMkLst>
            <pc:docMk/>
            <pc:sldMk cId="670169280" sldId="294"/>
            <ac:spMk id="6" creationId="{689DBA95-8D6D-CEC7-DAF9-BB48DC7886A2}"/>
          </ac:spMkLst>
        </pc:spChg>
        <pc:spChg chg="add del mod">
          <ac:chgData name="Molly Escagne" userId="132f915f-314c-46ab-aaa4-c68c7404e111" providerId="ADAL" clId="{B33950B8-ECE4-4598-BE15-7F960E0D9708}" dt="2024-05-21T19:20:59.635" v="1436" actId="478"/>
          <ac:spMkLst>
            <pc:docMk/>
            <pc:sldMk cId="670169280" sldId="294"/>
            <ac:spMk id="12" creationId="{A87802DD-B7C6-3447-7759-DE3D3817B992}"/>
          </ac:spMkLst>
        </pc:spChg>
        <pc:spChg chg="add mod">
          <ac:chgData name="Molly Escagne" userId="132f915f-314c-46ab-aaa4-c68c7404e111" providerId="ADAL" clId="{B33950B8-ECE4-4598-BE15-7F960E0D9708}" dt="2024-05-21T19:21:24.059" v="1442" actId="207"/>
          <ac:spMkLst>
            <pc:docMk/>
            <pc:sldMk cId="670169280" sldId="294"/>
            <ac:spMk id="13" creationId="{C963097C-EF1E-5706-0A4F-0716D37CD962}"/>
          </ac:spMkLst>
        </pc:spChg>
        <pc:picChg chg="add del mod">
          <ac:chgData name="Molly Escagne" userId="132f915f-314c-46ab-aaa4-c68c7404e111" providerId="ADAL" clId="{B33950B8-ECE4-4598-BE15-7F960E0D9708}" dt="2024-05-21T19:16:18.333" v="1367" actId="478"/>
          <ac:picMkLst>
            <pc:docMk/>
            <pc:sldMk cId="670169280" sldId="294"/>
            <ac:picMk id="5" creationId="{91EEEB13-0DD9-1BFC-1EEB-4C83F6B96FE6}"/>
          </ac:picMkLst>
        </pc:picChg>
        <pc:picChg chg="add del mod">
          <ac:chgData name="Molly Escagne" userId="132f915f-314c-46ab-aaa4-c68c7404e111" providerId="ADAL" clId="{B33950B8-ECE4-4598-BE15-7F960E0D9708}" dt="2024-05-21T19:17:16.489" v="1388" actId="478"/>
          <ac:picMkLst>
            <pc:docMk/>
            <pc:sldMk cId="670169280" sldId="294"/>
            <ac:picMk id="8" creationId="{6EF4ADB0-DD28-1859-AC99-68422E94DF0C}"/>
          </ac:picMkLst>
        </pc:picChg>
        <pc:picChg chg="add mod">
          <ac:chgData name="Molly Escagne" userId="132f915f-314c-46ab-aaa4-c68c7404e111" providerId="ADAL" clId="{B33950B8-ECE4-4598-BE15-7F960E0D9708}" dt="2024-05-21T19:25:24.675" v="1489" actId="1076"/>
          <ac:picMkLst>
            <pc:docMk/>
            <pc:sldMk cId="670169280" sldId="294"/>
            <ac:picMk id="10" creationId="{769F5D4D-98C1-5EB7-BC9F-E98774555BF9}"/>
          </ac:picMkLst>
        </pc:picChg>
      </pc:sldChg>
      <pc:sldChg chg="addSp delSp modSp mod setBg modAnim modNotesTx">
        <pc:chgData name="Molly Escagne" userId="132f915f-314c-46ab-aaa4-c68c7404e111" providerId="ADAL" clId="{B33950B8-ECE4-4598-BE15-7F960E0D9708}" dt="2024-05-23T15:18:08.628" v="3421" actId="20577"/>
        <pc:sldMkLst>
          <pc:docMk/>
          <pc:sldMk cId="3691036325" sldId="295"/>
        </pc:sldMkLst>
        <pc:spChg chg="del mod">
          <ac:chgData name="Molly Escagne" userId="132f915f-314c-46ab-aaa4-c68c7404e111" providerId="ADAL" clId="{B33950B8-ECE4-4598-BE15-7F960E0D9708}" dt="2024-05-17T19:41:52.301" v="25" actId="478"/>
          <ac:spMkLst>
            <pc:docMk/>
            <pc:sldMk cId="3691036325" sldId="295"/>
            <ac:spMk id="2" creationId="{E401F0DB-BE58-49D6-B409-FB6442738D38}"/>
          </ac:spMkLst>
        </pc:spChg>
        <pc:spChg chg="del mod">
          <ac:chgData name="Molly Escagne" userId="132f915f-314c-46ab-aaa4-c68c7404e111" providerId="ADAL" clId="{B33950B8-ECE4-4598-BE15-7F960E0D9708}" dt="2024-05-21T19:21:07.799" v="1438" actId="478"/>
          <ac:spMkLst>
            <pc:docMk/>
            <pc:sldMk cId="3691036325" sldId="295"/>
            <ac:spMk id="3" creationId="{D09883AF-F153-4EDD-8AC8-23D1DA6D6855}"/>
          </ac:spMkLst>
        </pc:spChg>
        <pc:spChg chg="add del mod">
          <ac:chgData name="Molly Escagne" userId="132f915f-314c-46ab-aaa4-c68c7404e111" providerId="ADAL" clId="{B33950B8-ECE4-4598-BE15-7F960E0D9708}" dt="2024-05-17T19:45:18.566" v="437" actId="478"/>
          <ac:spMkLst>
            <pc:docMk/>
            <pc:sldMk cId="3691036325" sldId="295"/>
            <ac:spMk id="5" creationId="{802EFDE0-380C-C0CA-43DA-342EBAD1076E}"/>
          </ac:spMkLst>
        </pc:spChg>
        <pc:spChg chg="add mod">
          <ac:chgData name="Molly Escagne" userId="132f915f-314c-46ab-aaa4-c68c7404e111" providerId="ADAL" clId="{B33950B8-ECE4-4598-BE15-7F960E0D9708}" dt="2024-05-17T19:41:55.273" v="32" actId="20577"/>
          <ac:spMkLst>
            <pc:docMk/>
            <pc:sldMk cId="3691036325" sldId="295"/>
            <ac:spMk id="6" creationId="{DE0895AE-2517-58AB-B81F-4D2771FB5CC0}"/>
          </ac:spMkLst>
        </pc:spChg>
        <pc:spChg chg="add del mod">
          <ac:chgData name="Molly Escagne" userId="132f915f-314c-46ab-aaa4-c68c7404e111" providerId="ADAL" clId="{B33950B8-ECE4-4598-BE15-7F960E0D9708}" dt="2024-05-21T19:21:12.612" v="1440" actId="478"/>
          <ac:spMkLst>
            <pc:docMk/>
            <pc:sldMk cId="3691036325" sldId="295"/>
            <ac:spMk id="7" creationId="{2F6C1FC4-3611-E5B6-755E-54CE0461CC1E}"/>
          </ac:spMkLst>
        </pc:spChg>
        <pc:spChg chg="add mod">
          <ac:chgData name="Molly Escagne" userId="132f915f-314c-46ab-aaa4-c68c7404e111" providerId="ADAL" clId="{B33950B8-ECE4-4598-BE15-7F960E0D9708}" dt="2024-05-21T19:21:40.715" v="1444" actId="207"/>
          <ac:spMkLst>
            <pc:docMk/>
            <pc:sldMk cId="3691036325" sldId="295"/>
            <ac:spMk id="8" creationId="{69B770EE-C02C-0C73-8BC1-DF9E47F10658}"/>
          </ac:spMkLst>
        </pc:spChg>
        <pc:picChg chg="add mod">
          <ac:chgData name="Molly Escagne" userId="132f915f-314c-46ab-aaa4-c68c7404e111" providerId="ADAL" clId="{B33950B8-ECE4-4598-BE15-7F960E0D9708}" dt="2024-05-21T19:26:16.165" v="1501" actId="688"/>
          <ac:picMkLst>
            <pc:docMk/>
            <pc:sldMk cId="3691036325" sldId="295"/>
            <ac:picMk id="4" creationId="{C6EA3AE4-A4E8-2940-2E15-F9A8D8DA540F}"/>
          </ac:picMkLst>
        </pc:picChg>
      </pc:sldChg>
      <pc:sldChg chg="addSp delSp modSp mod setBg modAnim modNotesTx">
        <pc:chgData name="Molly Escagne" userId="132f915f-314c-46ab-aaa4-c68c7404e111" providerId="ADAL" clId="{B33950B8-ECE4-4598-BE15-7F960E0D9708}" dt="2024-05-23T13:48:09.712" v="3261" actId="113"/>
        <pc:sldMkLst>
          <pc:docMk/>
          <pc:sldMk cId="3457433788" sldId="296"/>
        </pc:sldMkLst>
        <pc:spChg chg="del">
          <ac:chgData name="Molly Escagne" userId="132f915f-314c-46ab-aaa4-c68c7404e111" providerId="ADAL" clId="{B33950B8-ECE4-4598-BE15-7F960E0D9708}" dt="2024-05-17T19:41:58.876" v="33" actId="478"/>
          <ac:spMkLst>
            <pc:docMk/>
            <pc:sldMk cId="3457433788" sldId="296"/>
            <ac:spMk id="2" creationId="{DA1DA17C-2E1A-4796-B65F-214B6E1C745A}"/>
          </ac:spMkLst>
        </pc:spChg>
        <pc:spChg chg="del mod">
          <ac:chgData name="Molly Escagne" userId="132f915f-314c-46ab-aaa4-c68c7404e111" providerId="ADAL" clId="{B33950B8-ECE4-4598-BE15-7F960E0D9708}" dt="2024-05-21T19:21:59.161" v="1448" actId="478"/>
          <ac:spMkLst>
            <pc:docMk/>
            <pc:sldMk cId="3457433788" sldId="296"/>
            <ac:spMk id="3" creationId="{9FD76D68-A378-4F03-8BD8-05604CD32EA0}"/>
          </ac:spMkLst>
        </pc:spChg>
        <pc:spChg chg="add del mod">
          <ac:chgData name="Molly Escagne" userId="132f915f-314c-46ab-aaa4-c68c7404e111" providerId="ADAL" clId="{B33950B8-ECE4-4598-BE15-7F960E0D9708}" dt="2024-05-17T19:45:16.070" v="436" actId="478"/>
          <ac:spMkLst>
            <pc:docMk/>
            <pc:sldMk cId="3457433788" sldId="296"/>
            <ac:spMk id="5" creationId="{BB0EFC4E-1174-EDBC-4DA8-4F115D4BDB3B}"/>
          </ac:spMkLst>
        </pc:spChg>
        <pc:spChg chg="add mod">
          <ac:chgData name="Molly Escagne" userId="132f915f-314c-46ab-aaa4-c68c7404e111" providerId="ADAL" clId="{B33950B8-ECE4-4598-BE15-7F960E0D9708}" dt="2024-05-17T19:42:01.837" v="42" actId="20577"/>
          <ac:spMkLst>
            <pc:docMk/>
            <pc:sldMk cId="3457433788" sldId="296"/>
            <ac:spMk id="6" creationId="{40826755-C275-B88D-CB3F-1574400D2822}"/>
          </ac:spMkLst>
        </pc:spChg>
        <pc:spChg chg="add del mod">
          <ac:chgData name="Molly Escagne" userId="132f915f-314c-46ab-aaa4-c68c7404e111" providerId="ADAL" clId="{B33950B8-ECE4-4598-BE15-7F960E0D9708}" dt="2024-05-21T19:22:02.184" v="1449" actId="478"/>
          <ac:spMkLst>
            <pc:docMk/>
            <pc:sldMk cId="3457433788" sldId="296"/>
            <ac:spMk id="7" creationId="{469E9D45-A8DC-01CF-75F8-661EF7461C73}"/>
          </ac:spMkLst>
        </pc:spChg>
        <pc:spChg chg="add mod">
          <ac:chgData name="Molly Escagne" userId="132f915f-314c-46ab-aaa4-c68c7404e111" providerId="ADAL" clId="{B33950B8-ECE4-4598-BE15-7F960E0D9708}" dt="2024-05-21T19:22:39.960" v="1460" actId="207"/>
          <ac:spMkLst>
            <pc:docMk/>
            <pc:sldMk cId="3457433788" sldId="296"/>
            <ac:spMk id="8" creationId="{D3930FEE-53F5-5446-2533-DE59F7F0354F}"/>
          </ac:spMkLst>
        </pc:spChg>
        <pc:picChg chg="add mod">
          <ac:chgData name="Molly Escagne" userId="132f915f-314c-46ab-aaa4-c68c7404e111" providerId="ADAL" clId="{B33950B8-ECE4-4598-BE15-7F960E0D9708}" dt="2024-05-21T19:24:56.392" v="1486" actId="207"/>
          <ac:picMkLst>
            <pc:docMk/>
            <pc:sldMk cId="3457433788" sldId="296"/>
            <ac:picMk id="4" creationId="{BE4E3A62-140C-30CC-E28F-651EE0F67453}"/>
          </ac:picMkLst>
        </pc:picChg>
      </pc:sldChg>
      <pc:sldChg chg="addSp delSp modSp mod setBg modAnim modNotesTx">
        <pc:chgData name="Molly Escagne" userId="132f915f-314c-46ab-aaa4-c68c7404e111" providerId="ADAL" clId="{B33950B8-ECE4-4598-BE15-7F960E0D9708}" dt="2024-05-23T13:48:24.672" v="3266" actId="113"/>
        <pc:sldMkLst>
          <pc:docMk/>
          <pc:sldMk cId="2914548709" sldId="297"/>
        </pc:sldMkLst>
        <pc:spChg chg="del">
          <ac:chgData name="Molly Escagne" userId="132f915f-314c-46ab-aaa4-c68c7404e111" providerId="ADAL" clId="{B33950B8-ECE4-4598-BE15-7F960E0D9708}" dt="2024-05-17T19:42:04.915" v="43" actId="478"/>
          <ac:spMkLst>
            <pc:docMk/>
            <pc:sldMk cId="2914548709" sldId="297"/>
            <ac:spMk id="2" creationId="{81B4B92A-C112-4A0D-873E-CA4413AC0C95}"/>
          </ac:spMkLst>
        </pc:spChg>
        <pc:spChg chg="del mod">
          <ac:chgData name="Molly Escagne" userId="132f915f-314c-46ab-aaa4-c68c7404e111" providerId="ADAL" clId="{B33950B8-ECE4-4598-BE15-7F960E0D9708}" dt="2024-05-21T19:22:04.399" v="1450" actId="478"/>
          <ac:spMkLst>
            <pc:docMk/>
            <pc:sldMk cId="2914548709" sldId="297"/>
            <ac:spMk id="3" creationId="{E21CBAEC-E366-425F-8050-134B84C546BA}"/>
          </ac:spMkLst>
        </pc:spChg>
        <pc:spChg chg="add del mod">
          <ac:chgData name="Molly Escagne" userId="132f915f-314c-46ab-aaa4-c68c7404e111" providerId="ADAL" clId="{B33950B8-ECE4-4598-BE15-7F960E0D9708}" dt="2024-05-21T19:22:05.236" v="1451" actId="478"/>
          <ac:spMkLst>
            <pc:docMk/>
            <pc:sldMk cId="2914548709" sldId="297"/>
            <ac:spMk id="4" creationId="{FEF23FBC-850C-F095-3301-E9BDCA51DCE1}"/>
          </ac:spMkLst>
        </pc:spChg>
        <pc:spChg chg="add del mod">
          <ac:chgData name="Molly Escagne" userId="132f915f-314c-46ab-aaa4-c68c7404e111" providerId="ADAL" clId="{B33950B8-ECE4-4598-BE15-7F960E0D9708}" dt="2024-05-17T19:45:13.367" v="435" actId="478"/>
          <ac:spMkLst>
            <pc:docMk/>
            <pc:sldMk cId="2914548709" sldId="297"/>
            <ac:spMk id="5" creationId="{0EC1E65F-7D72-4BC3-65A8-51BA76D51EFE}"/>
          </ac:spMkLst>
        </pc:spChg>
        <pc:spChg chg="add mod">
          <ac:chgData name="Molly Escagne" userId="132f915f-314c-46ab-aaa4-c68c7404e111" providerId="ADAL" clId="{B33950B8-ECE4-4598-BE15-7F960E0D9708}" dt="2024-05-21T19:22:45.365" v="1461" actId="207"/>
          <ac:spMkLst>
            <pc:docMk/>
            <pc:sldMk cId="2914548709" sldId="297"/>
            <ac:spMk id="5" creationId="{2216D3C8-342C-6511-61FF-87C597D03BEA}"/>
          </ac:spMkLst>
        </pc:spChg>
        <pc:spChg chg="add mod">
          <ac:chgData name="Molly Escagne" userId="132f915f-314c-46ab-aaa4-c68c7404e111" providerId="ADAL" clId="{B33950B8-ECE4-4598-BE15-7F960E0D9708}" dt="2024-05-17T19:42:08.211" v="54" actId="20577"/>
          <ac:spMkLst>
            <pc:docMk/>
            <pc:sldMk cId="2914548709" sldId="297"/>
            <ac:spMk id="6" creationId="{1253CAFB-5E47-1915-BC2E-8F513376B14D}"/>
          </ac:spMkLst>
        </pc:spChg>
        <pc:spChg chg="add mod">
          <ac:chgData name="Molly Escagne" userId="132f915f-314c-46ab-aaa4-c68c7404e111" providerId="ADAL" clId="{B33950B8-ECE4-4598-BE15-7F960E0D9708}" dt="2024-05-21T19:23:19.449" v="1467" actId="931"/>
          <ac:spMkLst>
            <pc:docMk/>
            <pc:sldMk cId="2914548709" sldId="297"/>
            <ac:spMk id="9" creationId="{6F7D0D54-A0BF-BC10-0578-93ED5BB6DF53}"/>
          </ac:spMkLst>
        </pc:spChg>
        <pc:spChg chg="add mod">
          <ac:chgData name="Molly Escagne" userId="132f915f-314c-46ab-aaa4-c68c7404e111" providerId="ADAL" clId="{B33950B8-ECE4-4598-BE15-7F960E0D9708}" dt="2024-05-21T19:23:54.613" v="1472" actId="931"/>
          <ac:spMkLst>
            <pc:docMk/>
            <pc:sldMk cId="2914548709" sldId="297"/>
            <ac:spMk id="12" creationId="{B85C211B-97D3-5AD1-E107-5D86DD7EBDAE}"/>
          </ac:spMkLst>
        </pc:spChg>
        <pc:spChg chg="add mod">
          <ac:chgData name="Molly Escagne" userId="132f915f-314c-46ab-aaa4-c68c7404e111" providerId="ADAL" clId="{B33950B8-ECE4-4598-BE15-7F960E0D9708}" dt="2024-05-21T19:24:21.403" v="1480" actId="1076"/>
          <ac:spMkLst>
            <pc:docMk/>
            <pc:sldMk cId="2914548709" sldId="297"/>
            <ac:spMk id="15" creationId="{113D3CE7-8BFF-D54E-D01B-1690E35C042A}"/>
          </ac:spMkLst>
        </pc:spChg>
        <pc:picChg chg="add mod">
          <ac:chgData name="Molly Escagne" userId="132f915f-314c-46ab-aaa4-c68c7404e111" providerId="ADAL" clId="{B33950B8-ECE4-4598-BE15-7F960E0D9708}" dt="2024-05-21T19:23:19.449" v="1467" actId="931"/>
          <ac:picMkLst>
            <pc:docMk/>
            <pc:sldMk cId="2914548709" sldId="297"/>
            <ac:picMk id="8" creationId="{3F95A10F-959A-C28F-8E00-683D34447E79}"/>
          </ac:picMkLst>
        </pc:picChg>
        <pc:picChg chg="add mod">
          <ac:chgData name="Molly Escagne" userId="132f915f-314c-46ab-aaa4-c68c7404e111" providerId="ADAL" clId="{B33950B8-ECE4-4598-BE15-7F960E0D9708}" dt="2024-05-21T19:23:54.613" v="1472" actId="931"/>
          <ac:picMkLst>
            <pc:docMk/>
            <pc:sldMk cId="2914548709" sldId="297"/>
            <ac:picMk id="11" creationId="{7FE2D6A1-445E-FABC-8B94-20E7CE4BEE0E}"/>
          </ac:picMkLst>
        </pc:picChg>
        <pc:picChg chg="add mod">
          <ac:chgData name="Molly Escagne" userId="132f915f-314c-46ab-aaa4-c68c7404e111" providerId="ADAL" clId="{B33950B8-ECE4-4598-BE15-7F960E0D9708}" dt="2024-05-21T19:25:20.624" v="1488"/>
          <ac:picMkLst>
            <pc:docMk/>
            <pc:sldMk cId="2914548709" sldId="297"/>
            <ac:picMk id="14" creationId="{E7D0B7B9-BAE1-0C38-057E-47A4A6F6FA2D}"/>
          </ac:picMkLst>
        </pc:picChg>
      </pc:sldChg>
      <pc:sldChg chg="addSp delSp modSp mod setBg modAnim modNotesTx">
        <pc:chgData name="Molly Escagne" userId="132f915f-314c-46ab-aaa4-c68c7404e111" providerId="ADAL" clId="{B33950B8-ECE4-4598-BE15-7F960E0D9708}" dt="2024-05-23T14:50:01.750" v="3339" actId="20577"/>
        <pc:sldMkLst>
          <pc:docMk/>
          <pc:sldMk cId="2744849998" sldId="298"/>
        </pc:sldMkLst>
        <pc:spChg chg="del">
          <ac:chgData name="Molly Escagne" userId="132f915f-314c-46ab-aaa4-c68c7404e111" providerId="ADAL" clId="{B33950B8-ECE4-4598-BE15-7F960E0D9708}" dt="2024-05-17T19:42:11.275" v="55" actId="478"/>
          <ac:spMkLst>
            <pc:docMk/>
            <pc:sldMk cId="2744849998" sldId="298"/>
            <ac:spMk id="2" creationId="{AFBFFE5E-1A64-4C6B-990E-281A9DBC6EE0}"/>
          </ac:spMkLst>
        </pc:spChg>
        <pc:spChg chg="del mod">
          <ac:chgData name="Molly Escagne" userId="132f915f-314c-46ab-aaa4-c68c7404e111" providerId="ADAL" clId="{B33950B8-ECE4-4598-BE15-7F960E0D9708}" dt="2024-05-21T19:22:08.017" v="1452" actId="478"/>
          <ac:spMkLst>
            <pc:docMk/>
            <pc:sldMk cId="2744849998" sldId="298"/>
            <ac:spMk id="3" creationId="{8E89BD67-89CB-4C2C-93CB-811C38DE80DD}"/>
          </ac:spMkLst>
        </pc:spChg>
        <pc:spChg chg="add del mod">
          <ac:chgData name="Molly Escagne" userId="132f915f-314c-46ab-aaa4-c68c7404e111" providerId="ADAL" clId="{B33950B8-ECE4-4598-BE15-7F960E0D9708}" dt="2024-05-21T19:22:08.528" v="1453" actId="478"/>
          <ac:spMkLst>
            <pc:docMk/>
            <pc:sldMk cId="2744849998" sldId="298"/>
            <ac:spMk id="4" creationId="{37EBA85A-7EF4-DEC6-18FB-6DB26FAEF154}"/>
          </ac:spMkLst>
        </pc:spChg>
        <pc:spChg chg="add mod">
          <ac:chgData name="Molly Escagne" userId="132f915f-314c-46ab-aaa4-c68c7404e111" providerId="ADAL" clId="{B33950B8-ECE4-4598-BE15-7F960E0D9708}" dt="2024-05-21T19:22:48.719" v="1462" actId="207"/>
          <ac:spMkLst>
            <pc:docMk/>
            <pc:sldMk cId="2744849998" sldId="298"/>
            <ac:spMk id="5" creationId="{208BF285-7B2B-1F99-D3E6-D0C3D67F1AC6}"/>
          </ac:spMkLst>
        </pc:spChg>
        <pc:spChg chg="add del mod">
          <ac:chgData name="Molly Escagne" userId="132f915f-314c-46ab-aaa4-c68c7404e111" providerId="ADAL" clId="{B33950B8-ECE4-4598-BE15-7F960E0D9708}" dt="2024-05-17T19:45:11.854" v="434" actId="478"/>
          <ac:spMkLst>
            <pc:docMk/>
            <pc:sldMk cId="2744849998" sldId="298"/>
            <ac:spMk id="5" creationId="{257C2B33-31D6-83FA-B562-0AE7CC308FAE}"/>
          </ac:spMkLst>
        </pc:spChg>
        <pc:spChg chg="add mod">
          <ac:chgData name="Molly Escagne" userId="132f915f-314c-46ab-aaa4-c68c7404e111" providerId="ADAL" clId="{B33950B8-ECE4-4598-BE15-7F960E0D9708}" dt="2024-05-17T19:42:15.398" v="62" actId="20577"/>
          <ac:spMkLst>
            <pc:docMk/>
            <pc:sldMk cId="2744849998" sldId="298"/>
            <ac:spMk id="6" creationId="{381459B9-C1F9-4018-0134-3122C09D13FC}"/>
          </ac:spMkLst>
        </pc:spChg>
        <pc:picChg chg="add mod">
          <ac:chgData name="Molly Escagne" userId="132f915f-314c-46ab-aaa4-c68c7404e111" providerId="ADAL" clId="{B33950B8-ECE4-4598-BE15-7F960E0D9708}" dt="2024-05-21T19:26:05.673" v="1500" actId="1076"/>
          <ac:picMkLst>
            <pc:docMk/>
            <pc:sldMk cId="2744849998" sldId="298"/>
            <ac:picMk id="8" creationId="{2BDBB108-39B3-34B0-A2CF-D7152FEAECB4}"/>
          </ac:picMkLst>
        </pc:picChg>
      </pc:sldChg>
      <pc:sldChg chg="modSp del mod ord">
        <pc:chgData name="Molly Escagne" userId="132f915f-314c-46ab-aaa4-c68c7404e111" providerId="ADAL" clId="{B33950B8-ECE4-4598-BE15-7F960E0D9708}" dt="2024-05-17T19:46:36.133" v="513" actId="47"/>
        <pc:sldMkLst>
          <pc:docMk/>
          <pc:sldMk cId="2150315320" sldId="299"/>
        </pc:sldMkLst>
        <pc:spChg chg="mod">
          <ac:chgData name="Molly Escagne" userId="132f915f-314c-46ab-aaa4-c68c7404e111" providerId="ADAL" clId="{B33950B8-ECE4-4598-BE15-7F960E0D9708}" dt="2024-05-17T19:40:56.363" v="4" actId="14861"/>
          <ac:spMkLst>
            <pc:docMk/>
            <pc:sldMk cId="2150315320" sldId="299"/>
            <ac:spMk id="7" creationId="{49396EEF-245F-4927-A916-A5CD229FAB95}"/>
          </ac:spMkLst>
        </pc:spChg>
      </pc:sldChg>
      <pc:sldChg chg="modSp del mod">
        <pc:chgData name="Molly Escagne" userId="132f915f-314c-46ab-aaa4-c68c7404e111" providerId="ADAL" clId="{B33950B8-ECE4-4598-BE15-7F960E0D9708}" dt="2024-05-17T19:46:47.326" v="514" actId="47"/>
        <pc:sldMkLst>
          <pc:docMk/>
          <pc:sldMk cId="3001699115" sldId="300"/>
        </pc:sldMkLst>
        <pc:spChg chg="mod">
          <ac:chgData name="Molly Escagne" userId="132f915f-314c-46ab-aaa4-c68c7404e111" providerId="ADAL" clId="{B33950B8-ECE4-4598-BE15-7F960E0D9708}" dt="2024-05-17T19:40:30.763" v="0" actId="14861"/>
          <ac:spMkLst>
            <pc:docMk/>
            <pc:sldMk cId="3001699115" sldId="300"/>
            <ac:spMk id="7" creationId="{49396EEF-245F-4927-A916-A5CD229FAB95}"/>
          </ac:spMkLst>
        </pc:spChg>
      </pc:sldChg>
      <pc:sldChg chg="add setBg">
        <pc:chgData name="Molly Escagne" userId="132f915f-314c-46ab-aaa4-c68c7404e111" providerId="ADAL" clId="{B33950B8-ECE4-4598-BE15-7F960E0D9708}" dt="2024-05-17T19:49:40.400" v="526"/>
        <pc:sldMkLst>
          <pc:docMk/>
          <pc:sldMk cId="2796561008" sldId="301"/>
        </pc:sldMkLst>
      </pc:sldChg>
      <pc:sldChg chg="add del setBg">
        <pc:chgData name="Molly Escagne" userId="132f915f-314c-46ab-aaa4-c68c7404e111" providerId="ADAL" clId="{B33950B8-ECE4-4598-BE15-7F960E0D9708}" dt="2024-05-17T19:46:30.408" v="510"/>
        <pc:sldMkLst>
          <pc:docMk/>
          <pc:sldMk cId="3096715602" sldId="301"/>
        </pc:sldMkLst>
      </pc:sldChg>
      <pc:sldChg chg="add del setBg">
        <pc:chgData name="Molly Escagne" userId="132f915f-314c-46ab-aaa4-c68c7404e111" providerId="ADAL" clId="{B33950B8-ECE4-4598-BE15-7F960E0D9708}" dt="2024-05-17T19:46:30.408" v="510"/>
        <pc:sldMkLst>
          <pc:docMk/>
          <pc:sldMk cId="3853111250" sldId="302"/>
        </pc:sldMkLst>
      </pc:sldChg>
      <pc:sldChg chg="add">
        <pc:chgData name="Molly Escagne" userId="132f915f-314c-46ab-aaa4-c68c7404e111" providerId="ADAL" clId="{B33950B8-ECE4-4598-BE15-7F960E0D9708}" dt="2024-05-17T19:46:30.433" v="511"/>
        <pc:sldMkLst>
          <pc:docMk/>
          <pc:sldMk cId="3927292483" sldId="302"/>
        </pc:sldMkLst>
      </pc:sldChg>
      <pc:sldChg chg="add">
        <pc:chgData name="Molly Escagne" userId="132f915f-314c-46ab-aaa4-c68c7404e111" providerId="ADAL" clId="{B33950B8-ECE4-4598-BE15-7F960E0D9708}" dt="2024-05-17T19:46:30.433" v="511"/>
        <pc:sldMkLst>
          <pc:docMk/>
          <pc:sldMk cId="1456066869" sldId="303"/>
        </pc:sldMkLst>
      </pc:sldChg>
      <pc:sldChg chg="add del setBg">
        <pc:chgData name="Molly Escagne" userId="132f915f-314c-46ab-aaa4-c68c7404e111" providerId="ADAL" clId="{B33950B8-ECE4-4598-BE15-7F960E0D9708}" dt="2024-05-17T19:46:30.408" v="510"/>
        <pc:sldMkLst>
          <pc:docMk/>
          <pc:sldMk cId="3455333292" sldId="303"/>
        </pc:sldMkLst>
      </pc:sldChg>
      <pc:sldChg chg="addSp delSp modSp add mod modAnim modNotesTx">
        <pc:chgData name="Molly Escagne" userId="132f915f-314c-46ab-aaa4-c68c7404e111" providerId="ADAL" clId="{B33950B8-ECE4-4598-BE15-7F960E0D9708}" dt="2024-05-23T15:26:29.381" v="3465" actId="20577"/>
        <pc:sldMkLst>
          <pc:docMk/>
          <pc:sldMk cId="714134205" sldId="304"/>
        </pc:sldMkLst>
        <pc:spChg chg="add del">
          <ac:chgData name="Molly Escagne" userId="132f915f-314c-46ab-aaa4-c68c7404e111" providerId="ADAL" clId="{B33950B8-ECE4-4598-BE15-7F960E0D9708}" dt="2024-05-23T15:24:54.691" v="3453" actId="22"/>
          <ac:spMkLst>
            <pc:docMk/>
            <pc:sldMk cId="714134205" sldId="304"/>
            <ac:spMk id="3" creationId="{125CBF9A-4710-1126-DC38-4FC686F3E5E0}"/>
          </ac:spMkLst>
        </pc:spChg>
        <pc:spChg chg="del">
          <ac:chgData name="Molly Escagne" userId="132f915f-314c-46ab-aaa4-c68c7404e111" providerId="ADAL" clId="{B33950B8-ECE4-4598-BE15-7F960E0D9708}" dt="2024-05-23T15:24:51.828" v="3451" actId="478"/>
          <ac:spMkLst>
            <pc:docMk/>
            <pc:sldMk cId="714134205" sldId="304"/>
            <ac:spMk id="4" creationId="{6AB32ADB-E196-4FE0-9AE5-C29C711F5942}"/>
          </ac:spMkLst>
        </pc:spChg>
        <pc:spChg chg="del">
          <ac:chgData name="Molly Escagne" userId="132f915f-314c-46ab-aaa4-c68c7404e111" providerId="ADAL" clId="{B33950B8-ECE4-4598-BE15-7F960E0D9708}" dt="2024-05-23T15:24:51.828" v="3451" actId="478"/>
          <ac:spMkLst>
            <pc:docMk/>
            <pc:sldMk cId="714134205" sldId="304"/>
            <ac:spMk id="5" creationId="{EAB3FB56-D061-4F68-BA1D-483C35A3EF9D}"/>
          </ac:spMkLst>
        </pc:spChg>
        <pc:spChg chg="del">
          <ac:chgData name="Molly Escagne" userId="132f915f-314c-46ab-aaa4-c68c7404e111" providerId="ADAL" clId="{B33950B8-ECE4-4598-BE15-7F960E0D9708}" dt="2024-05-23T15:24:51.828" v="3451" actId="478"/>
          <ac:spMkLst>
            <pc:docMk/>
            <pc:sldMk cId="714134205" sldId="304"/>
            <ac:spMk id="6" creationId="{1C79DD74-B63D-458F-9B82-5FAFC6B9DCCD}"/>
          </ac:spMkLst>
        </pc:spChg>
        <pc:spChg chg="del">
          <ac:chgData name="Molly Escagne" userId="132f915f-314c-46ab-aaa4-c68c7404e111" providerId="ADAL" clId="{B33950B8-ECE4-4598-BE15-7F960E0D9708}" dt="2024-05-23T15:24:51.828" v="3451" actId="478"/>
          <ac:spMkLst>
            <pc:docMk/>
            <pc:sldMk cId="714134205" sldId="304"/>
            <ac:spMk id="7" creationId="{7583C759-DBE3-4DAA-B477-17B94B5F181A}"/>
          </ac:spMkLst>
        </pc:spChg>
        <pc:spChg chg="mod">
          <ac:chgData name="Molly Escagne" userId="132f915f-314c-46ab-aaa4-c68c7404e111" providerId="ADAL" clId="{B33950B8-ECE4-4598-BE15-7F960E0D9708}" dt="2024-05-23T15:23:24.940" v="3449" actId="20577"/>
          <ac:spMkLst>
            <pc:docMk/>
            <pc:sldMk cId="714134205" sldId="304"/>
            <ac:spMk id="9" creationId="{298FC3A8-F0B8-6228-EC64-60997D288717}"/>
          </ac:spMkLst>
        </pc:spChg>
        <pc:picChg chg="add mod">
          <ac:chgData name="Molly Escagne" userId="132f915f-314c-46ab-aaa4-c68c7404e111" providerId="ADAL" clId="{B33950B8-ECE4-4598-BE15-7F960E0D9708}" dt="2024-05-23T15:25:13.774" v="3458" actId="1076"/>
          <ac:picMkLst>
            <pc:docMk/>
            <pc:sldMk cId="714134205" sldId="304"/>
            <ac:picMk id="8" creationId="{BF347F59-DCB4-EFA1-2F6D-65031D2BABCA}"/>
          </ac:picMkLst>
        </pc:picChg>
      </pc:sldChg>
      <pc:sldChg chg="add del setBg">
        <pc:chgData name="Molly Escagne" userId="132f915f-314c-46ab-aaa4-c68c7404e111" providerId="ADAL" clId="{B33950B8-ECE4-4598-BE15-7F960E0D9708}" dt="2024-05-21T19:20:08.109" v="1422"/>
        <pc:sldMkLst>
          <pc:docMk/>
          <pc:sldMk cId="1593118597"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132CC03-2DDB-4BC6-BE8B-6B97E609D795}" type="datetimeFigureOut">
              <a:rPr lang="en-US" smtClean="0"/>
              <a:t>5/23/2024</a:t>
            </a:fld>
            <a:endParaRPr lang="en-US" dirty="0"/>
          </a:p>
        </p:txBody>
      </p:sp>
      <p:sp>
        <p:nvSpPr>
          <p:cNvPr id="4" name="Slide Image Placeholder 3"/>
          <p:cNvSpPr>
            <a:spLocks noGrp="1" noRot="1" noChangeAspect="1"/>
          </p:cNvSpPr>
          <p:nvPr>
            <p:ph type="sldImg" idx="2"/>
          </p:nvPr>
        </p:nvSpPr>
        <p:spPr>
          <a:xfrm>
            <a:off x="6829425" y="1285875"/>
            <a:ext cx="4629150" cy="3471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40B460B-D1C9-4A11-8BEA-2E3E57EE8568}" type="slidenum">
              <a:rPr lang="en-US" smtClean="0"/>
              <a:t>‹#›</a:t>
            </a:fld>
            <a:endParaRPr lang="en-US" dirty="0"/>
          </a:p>
        </p:txBody>
      </p:sp>
    </p:spTree>
    <p:extLst>
      <p:ext uri="{BB962C8B-B14F-4D97-AF65-F5344CB8AC3E}">
        <p14:creationId xmlns:p14="http://schemas.microsoft.com/office/powerpoint/2010/main" val="417888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KLP</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set the tone. If you believe safety is important, the audience will believe safety is important.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facilitator opens the session by welcoming everybody to the training and noting the monthly focus – </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Stop Work Authority (SWA)</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t>
            </a:r>
            <a:r>
              <a:rPr lang="en-US" sz="1200" dirty="0">
                <a:effectLst/>
                <a:latin typeface="Calibri" panose="020F0502020204030204" pitchFamily="34" charset="0"/>
                <a:ea typeface="Calibri" panose="020F0502020204030204" pitchFamily="34" charset="0"/>
                <a:cs typeface="Times New Roman" panose="02020603050405020304" pitchFamily="18" charset="0"/>
              </a:rPr>
              <a:t> Today’s task is to attend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Stop Work Authority (SWA).</a:t>
            </a:r>
            <a:r>
              <a:rPr lang="en-US" sz="1200" dirty="0">
                <a:effectLst/>
                <a:latin typeface="Calibri" panose="020F0502020204030204" pitchFamily="34" charset="0"/>
                <a:ea typeface="Calibri" panose="020F0502020204030204" pitchFamily="34" charset="0"/>
                <a:cs typeface="Times New Roman" panose="02020603050405020304" pitchFamily="18" charset="0"/>
              </a:rPr>
              <a:t> Cell phones should be turned off or silenced during this training. If you need to take a call, please go to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(designated area)</a:t>
            </a:r>
            <a:r>
              <a:rPr lang="en-US" sz="1200" dirty="0">
                <a:effectLst/>
                <a:latin typeface="Calibri" panose="020F0502020204030204" pitchFamily="34" charset="0"/>
                <a:ea typeface="Calibri" panose="020F0502020204030204" pitchFamily="34" charset="0"/>
                <a:cs typeface="Times New Roman" panose="02020603050405020304" pitchFamily="18" charset="0"/>
              </a:rPr>
              <a:t>, take the call and return as soon as possible. {Address any other important announcements or business now.}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kern="1200" baseline="0" dirty="0">
              <a:solidFill>
                <a:schemeClr val="tx1"/>
              </a:solidFill>
              <a:effectLst/>
              <a:latin typeface="Calibri" pitchFamily="34"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a:t>
            </a:fld>
            <a:endParaRPr lang="en-US"/>
          </a:p>
        </p:txBody>
      </p:sp>
    </p:spTree>
    <p:extLst>
      <p:ext uri="{BB962C8B-B14F-4D97-AF65-F5344CB8AC3E}">
        <p14:creationId xmlns:p14="http://schemas.microsoft.com/office/powerpoint/2010/main" val="192624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a:t>
            </a:r>
            <a:r>
              <a:rPr lang="en-GB" sz="1200" dirty="0">
                <a:effectLst/>
                <a:latin typeface="Calibri" panose="020F0502020204030204" pitchFamily="34" charset="0"/>
                <a:ea typeface="Calibri" panose="020F0502020204030204" pitchFamily="34" charset="0"/>
                <a:cs typeface="Times New Roman" panose="02020603050405020304" pitchFamily="18" charset="0"/>
              </a:rPr>
              <a:t> Affected personnel will discuss the situation and come to an agreement on the appropriate stop-work action.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 </a:t>
            </a:r>
            <a:r>
              <a:rPr lang="en-GB" sz="1200" dirty="0">
                <a:effectLst/>
                <a:latin typeface="Calibri" panose="020F0502020204030204" pitchFamily="34" charset="0"/>
                <a:ea typeface="Calibri" panose="020F0502020204030204" pitchFamily="34" charset="0"/>
                <a:cs typeface="Times New Roman" panose="02020603050405020304" pitchFamily="18" charset="0"/>
              </a:rPr>
              <a:t>If all parties come to an agreement the condition or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GB" sz="1200" dirty="0">
                <a:effectLst/>
                <a:latin typeface="Calibri" panose="020F0502020204030204" pitchFamily="34" charset="0"/>
                <a:ea typeface="Calibri" panose="020F0502020204030204" pitchFamily="34" charset="0"/>
                <a:cs typeface="Times New Roman" panose="02020603050405020304" pitchFamily="18" charset="0"/>
              </a:rPr>
              <a:t> is safe to go ahead without modifications, (e.g., the initiator was unaware of certain information or circumstances), the affected persons should show appreciation to 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Stop Worth Authority </a:t>
            </a:r>
            <a:r>
              <a:rPr lang="en-GB" sz="1200" dirty="0">
                <a:effectLst/>
                <a:latin typeface="Calibri" panose="020F0502020204030204" pitchFamily="34" charset="0"/>
                <a:ea typeface="Calibri" panose="020F0502020204030204" pitchFamily="34" charset="0"/>
                <a:cs typeface="Times New Roman" panose="02020603050405020304" pitchFamily="18" charset="0"/>
              </a:rPr>
              <a:t>initiator for their concern and then resume work. 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Stop Worth Authority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complete at this point and no further steps are needed.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 </a:t>
            </a:r>
            <a:r>
              <a:rPr lang="en-GB" sz="1200" dirty="0">
                <a:effectLst/>
                <a:latin typeface="Calibri" panose="020F0502020204030204" pitchFamily="34" charset="0"/>
                <a:ea typeface="Calibri" panose="020F0502020204030204" pitchFamily="34" charset="0"/>
                <a:cs typeface="Times New Roman" panose="02020603050405020304" pitchFamily="18" charset="0"/>
              </a:rPr>
              <a:t>If it is decided and agreed 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Stop Worth Authority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valid, A Stop Work Issuance Form will be completed. The conditions or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behaviors</a:t>
            </a:r>
            <a:r>
              <a:rPr lang="en-GB" sz="1200" dirty="0">
                <a:effectLst/>
                <a:latin typeface="Calibri" panose="020F0502020204030204" pitchFamily="34" charset="0"/>
                <a:ea typeface="Calibri" panose="020F0502020204030204" pitchFamily="34" charset="0"/>
                <a:cs typeface="Times New Roman" panose="02020603050405020304" pitchFamily="18" charset="0"/>
              </a:rPr>
              <a:t> that pose threats or imminent danger to person(s), equipment or the environment must be completely resolved before restarting work.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10</a:t>
            </a:fld>
            <a:endParaRPr lang="en-US" dirty="0"/>
          </a:p>
        </p:txBody>
      </p:sp>
    </p:spTree>
    <p:extLst>
      <p:ext uri="{BB962C8B-B14F-4D97-AF65-F5344CB8AC3E}">
        <p14:creationId xmlns:p14="http://schemas.microsoft.com/office/powerpoint/2010/main" val="362579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 Modifications to the affected area(s) will be made according to the corrections outlined in the Stop Work Issuance Form. The affected area(s) will then be inspected by qualified experts to verify completeness of the modifications and to verify all safety issues have been properly resolved.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 completion of modifications will then be noted on the Stop Work Issuance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11</a:t>
            </a:fld>
            <a:endParaRPr lang="en-US" dirty="0"/>
          </a:p>
        </p:txBody>
      </p:sp>
    </p:spTree>
    <p:extLst>
      <p:ext uri="{BB962C8B-B14F-4D97-AF65-F5344CB8AC3E}">
        <p14:creationId xmlns:p14="http://schemas.microsoft.com/office/powerpoint/2010/main" val="1390813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 The affected area(s) will be reopened for work by personnel with restart authority. All affected employees and contractors will be notified of what corrective actions were implemented and that work will recommence.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 </a:t>
            </a:r>
            <a:r>
              <a:rPr lang="en-US" sz="1800" dirty="0">
                <a:effectLst/>
                <a:latin typeface="Calibri" panose="020F0502020204030204" pitchFamily="34" charset="0"/>
                <a:ea typeface="Times New Roman" panose="02020603050405020304" pitchFamily="18" charset="0"/>
                <a:cs typeface="Calibri" panose="020F0502020204030204" pitchFamily="34" charset="0"/>
              </a:rPr>
              <a:t>In the event an employee still believes it is unsafe, they will be assigned to another job with absolutely no retribution.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12</a:t>
            </a:fld>
            <a:endParaRPr lang="en-US" dirty="0"/>
          </a:p>
        </p:txBody>
      </p:sp>
    </p:spTree>
    <p:extLst>
      <p:ext uri="{BB962C8B-B14F-4D97-AF65-F5344CB8AC3E}">
        <p14:creationId xmlns:p14="http://schemas.microsoft.com/office/powerpoint/2010/main" val="2302761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 Managers will provide the root cause analysis to the stop-work action and identify any potential opportunities for improvement. The Safety Manager will publish the incident details regarding the stop-work action to all Managers and employees outlining the issue, corrective action, and lessons learned. Management will promptly review all stop work reports to identify any additional investigation or required follow-up.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 </a:t>
            </a:r>
            <a:r>
              <a:rPr lang="en-US" sz="1800" dirty="0">
                <a:effectLst/>
                <a:latin typeface="Calibri" panose="020F0502020204030204" pitchFamily="34" charset="0"/>
                <a:ea typeface="Times New Roman" panose="02020603050405020304" pitchFamily="18" charset="0"/>
                <a:cs typeface="Calibri" panose="020F0502020204030204" pitchFamily="34" charset="0"/>
              </a:rPr>
              <a:t>All stop-work interventions should be documented using a Stop Work Issuance Form for lessons learned and corrective measures to be put into place and should be reviewed by a supervisor or manager to determine quality of interventions and follow-up, trend common issues, identify opportunities for improvement, and facilitate sharing of learnings.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13</a:t>
            </a:fld>
            <a:endParaRPr lang="en-US" dirty="0"/>
          </a:p>
        </p:txBody>
      </p:sp>
    </p:spTree>
    <p:extLst>
      <p:ext uri="{BB962C8B-B14F-4D97-AF65-F5344CB8AC3E}">
        <p14:creationId xmlns:p14="http://schemas.microsoft.com/office/powerpoint/2010/main" val="399379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we have a safety climate where intervention is expected, accepted, and even welcomed, there are several benefits for all of us as follows: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we all look out for each other, we increase the likelihood of incidents being prevented.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we feel empowered to stop work if a safety risk exists, we are less likely to hesitate to intervene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Similarly, hazards are less likely to be overlooked</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when all the above is happening, we cannot help but create a positive impact on the safety climate, leading to enhanced safety performance and ultimately, our goal of becoming a 100 percent accident-free workplace!</a:t>
            </a: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14</a:t>
            </a:fld>
            <a:endParaRPr lang="en-US" dirty="0"/>
          </a:p>
        </p:txBody>
      </p:sp>
    </p:spTree>
    <p:extLst>
      <p:ext uri="{BB962C8B-B14F-4D97-AF65-F5344CB8AC3E}">
        <p14:creationId xmlns:p14="http://schemas.microsoft.com/office/powerpoint/2010/main" val="66774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see something hazardous or someone doing something unsafe, intervene, but make sure you do so in the right way.</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Choose the right moment – choosing the wrong moment when the worker is in the middle of a hazardous part of the job or distracted may increase rather than reduce the risk. Don’t wait for the next day either, as it would be too late.</a:t>
            </a:r>
          </a:p>
          <a:p>
            <a:pPr marL="285750" marR="0" indent="-285750" algn="just">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 specific and discreet – being specific avoids misunderstandings which may reduce the effectiveness of your intervention. Being discreet avoids embarrassment to the worker and confrontation and resistance due to loss of pride. Don’t scream at the top of your lungs.</a:t>
            </a:r>
          </a:p>
          <a:p>
            <a:pPr marL="285750" marR="0" indent="-285750" algn="just">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right question in the right way (with the right amount of respect: don’t assume but be inquisitive) – some questions will open the conversation and make the worker feel valued rather than threatened. People will understand you just want to help them. </a:t>
            </a:r>
          </a:p>
          <a:p>
            <a:pPr marL="285750" marR="0" indent="-285750" algn="just">
              <a:lnSpc>
                <a:spcPct val="107000"/>
              </a:lnSpc>
              <a:spcBef>
                <a:spcPts val="0"/>
              </a:spcBef>
              <a:spcAft>
                <a:spcPts val="800"/>
              </a:spcAft>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Times New Roman" panose="02020603050405020304" pitchFamily="18" charset="0"/>
              </a:rPr>
              <a:t>Summarize </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you reach an agreement on a solution, ask the worker to summarize it to indicate their commitment to a change in behavior. This will be easy to achieve if steps 1-3 above are done well. In this case, you know you left a product of intervention behind.</a:t>
            </a: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15</a:t>
            </a:fld>
            <a:endParaRPr lang="en-US" dirty="0"/>
          </a:p>
        </p:txBody>
      </p:sp>
    </p:spTree>
    <p:extLst>
      <p:ext uri="{BB962C8B-B14F-4D97-AF65-F5344CB8AC3E}">
        <p14:creationId xmlns:p14="http://schemas.microsoft.com/office/powerpoint/2010/main" val="93355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If we involve each other in finding answers or solutions to safety problems, we will be more likely to achieve positive behavioral change. The right question will get the worker involved in the solution and make behavioral change more likely.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F: </a:t>
            </a: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Open questions are best, such as ‘Can you tell me what's involved with this task’ or ‘Can you describe how this task is carried out’. Open questions identify triggers for unsafe behavior and allow safety issues to be resolved before any loss has occurred. Open questions neither blame nor finger point the person. We are not safety policemen, and we don’t want people to run away.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F: </a:t>
            </a: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Avoid closed questions such as “Are you doing this job correctly”? Closed questions elicit a simple yes or no answer and finish the conversation before it even starts. Similarly, “Why” and ‘’Do’’ questions for intervention may seem threatening.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‘’What about trying…’’ is softer.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16</a:t>
            </a:fld>
            <a:endParaRPr lang="en-US" dirty="0"/>
          </a:p>
        </p:txBody>
      </p:sp>
    </p:spTree>
    <p:extLst>
      <p:ext uri="{BB962C8B-B14F-4D97-AF65-F5344CB8AC3E}">
        <p14:creationId xmlns:p14="http://schemas.microsoft.com/office/powerpoint/2010/main" val="366432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ts val="1200"/>
              </a:lnSpc>
              <a:spcBef>
                <a:spcPts val="0"/>
              </a:spcBef>
              <a:spcAft>
                <a:spcPts val="800"/>
              </a:spcAft>
            </a:pPr>
            <a:r>
              <a:rPr lang="en-US" sz="1200" kern="1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VIDEO – 3:16 Min​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200"/>
              </a:lnSpc>
              <a:spcBef>
                <a:spcPts val="0"/>
              </a:spcBef>
              <a:spcAft>
                <a:spcPts val="800"/>
              </a:spcAft>
            </a:pPr>
            <a:r>
              <a:rPr lang="en-US" sz="1200" kern="1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200"/>
              </a:lnSpc>
              <a:spcBef>
                <a:spcPts val="0"/>
              </a:spcBef>
              <a:spcAft>
                <a:spcPts val="800"/>
              </a:spcAft>
            </a:pPr>
            <a:r>
              <a:rPr lang="en-US" sz="1200" kern="1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(Click play to play clip)​</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17</a:t>
            </a:fld>
            <a:endParaRPr lang="en-US" dirty="0"/>
          </a:p>
        </p:txBody>
      </p:sp>
    </p:spTree>
    <p:extLst>
      <p:ext uri="{BB962C8B-B14F-4D97-AF65-F5344CB8AC3E}">
        <p14:creationId xmlns:p14="http://schemas.microsoft.com/office/powerpoint/2010/main" val="2217520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F: </a:t>
            </a:r>
            <a:r>
              <a:rPr lang="en-US" sz="1800" b="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Effective communication doesn’t just depend on the words we say. </a:t>
            </a: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The information you display through tone of voice and body language will </a:t>
            </a:r>
            <a:r>
              <a:rPr lang="en-US" sz="1800" b="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have a large impact on how the other person perceives the communication. </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F: </a:t>
            </a: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People will make an observation and form a perception in the first few seconds of an interaction. How the person perceives the conversation can have a direct impact on how the person responds to the communication. </a:t>
            </a:r>
          </a:p>
          <a:p>
            <a:pPr marL="0" marR="0" algn="just">
              <a:lnSpc>
                <a:spcPct val="107000"/>
              </a:lnSpc>
              <a:spcBef>
                <a:spcPts val="0"/>
              </a:spcBef>
              <a:spcAft>
                <a:spcPts val="800"/>
              </a:spcAft>
            </a:pPr>
            <a:endPar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F:</a:t>
            </a: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 For effective communication, we need to recognize others’ body language and be self-aware of our own body language.</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18</a:t>
            </a:fld>
            <a:endParaRPr lang="en-US" dirty="0"/>
          </a:p>
        </p:txBody>
      </p:sp>
    </p:spTree>
    <p:extLst>
      <p:ext uri="{BB962C8B-B14F-4D97-AF65-F5344CB8AC3E}">
        <p14:creationId xmlns:p14="http://schemas.microsoft.com/office/powerpoint/2010/main" val="4043087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F: </a:t>
            </a:r>
            <a:r>
              <a:rPr lang="en-US" sz="1800" b="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Safety</a:t>
            </a:r>
            <a:r>
              <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 </a:t>
            </a: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is everyone’s responsibility; our challenge is to get to an Interdependent state, looking out for each other and protecting the environment.</a:t>
            </a:r>
          </a:p>
          <a:p>
            <a:pPr marL="0" marR="0" algn="l">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F: </a:t>
            </a:r>
            <a:r>
              <a:rPr lang="en-US" sz="18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The importance of teamwork for HSE is paramount and respect and equality are important to us all. Teamwork is as powerful with and between the other workgroups on site. We must make efforts to team up for safety/</a:t>
            </a:r>
          </a:p>
          <a:p>
            <a:pPr marL="0" marR="0" algn="just">
              <a:lnSpc>
                <a:spcPct val="107000"/>
              </a:lnSpc>
              <a:spcBef>
                <a:spcPts val="0"/>
              </a:spcBef>
              <a:spcAft>
                <a:spcPts val="800"/>
              </a:spcAft>
            </a:pPr>
            <a:endParaRPr lang="en-US" dirty="0"/>
          </a:p>
          <a:p>
            <a:r>
              <a:rPr lang="en-US" b="1" dirty="0"/>
              <a:t>F: </a:t>
            </a:r>
            <a:r>
              <a:rPr lang="en-US" dirty="0"/>
              <a:t>Any questions?</a:t>
            </a:r>
          </a:p>
        </p:txBody>
      </p:sp>
      <p:sp>
        <p:nvSpPr>
          <p:cNvPr id="4" name="Slide Number Placeholder 3"/>
          <p:cNvSpPr>
            <a:spLocks noGrp="1"/>
          </p:cNvSpPr>
          <p:nvPr>
            <p:ph type="sldNum" sz="quarter" idx="5"/>
          </p:nvPr>
        </p:nvSpPr>
        <p:spPr/>
        <p:txBody>
          <a:bodyPr/>
          <a:lstStyle/>
          <a:p>
            <a:fld id="{440B460B-D1C9-4A11-8BEA-2E3E57EE8568}" type="slidenum">
              <a:rPr lang="en-US" smtClean="0"/>
              <a:t>19</a:t>
            </a:fld>
            <a:endParaRPr lang="en-US" dirty="0"/>
          </a:p>
        </p:txBody>
      </p:sp>
    </p:spTree>
    <p:extLst>
      <p:ext uri="{BB962C8B-B14F-4D97-AF65-F5344CB8AC3E}">
        <p14:creationId xmlns:p14="http://schemas.microsoft.com/office/powerpoint/2010/main" val="9257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just">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rior to training, determine if any fire drills are planned and the response expected from the facility and muster points if alarms should go off. It is important to remind employees that should they need to leave the location at any time, they should inform the Facilitator because, in the event of a fire incident, we need to know their whereabouts. This is an opportunity right at the start of the day to brief the employees on HSE procedures in general for the running of the training course. [If your job site is outdoors, don’t overlook this safety moment. Adjust the plan in the event of a job site fire.]</a:t>
            </a:r>
            <a:endParaRPr lang="en-US" sz="1200" dirty="0">
              <a:effectLst/>
              <a:latin typeface="+mn-lt"/>
              <a:ea typeface="Times New Roman" panose="02020603050405020304" pitchFamily="18" charset="0"/>
            </a:endParaRPr>
          </a:p>
          <a:p>
            <a:pPr marL="0" marR="0" algn="just">
              <a:spcBef>
                <a:spcPts val="0"/>
              </a:spcBef>
              <a:spcAft>
                <a:spcPts val="0"/>
              </a:spcAft>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endParaRPr>
          </a:p>
          <a:p>
            <a:pPr marL="0" marR="0" algn="just">
              <a:spcBef>
                <a:spcPts val="0"/>
              </a:spcBef>
              <a:spcAft>
                <a:spcPts val="0"/>
              </a:spcAft>
            </a:pPr>
            <a:r>
              <a:rPr lang="en-US" sz="1200" b="1" kern="1200" dirty="0">
                <a:solidFill>
                  <a:srgbClr val="000000"/>
                </a:solidFill>
                <a:effectLst/>
                <a:latin typeface="+mn-lt"/>
                <a:ea typeface="Times New Roman" panose="02020603050405020304" pitchFamily="18" charset="0"/>
                <a:cs typeface="Times New Roman" panose="02020603050405020304" pitchFamily="18" charset="0"/>
              </a:rPr>
              <a:t>F:</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Hello Team, I have verified with the HSE department and have confirmed that there are no Fire Drills or Emergency Drills scheduled for today. If we hear an alarm, we will follow site protocol for emergency response. </a:t>
            </a:r>
          </a:p>
          <a:p>
            <a:pPr marL="0" marR="0" algn="just">
              <a:spcBef>
                <a:spcPts val="0"/>
              </a:spcBef>
              <a:spcAft>
                <a:spcPts val="0"/>
              </a:spcAft>
            </a:pPr>
            <a:endParaRPr lang="en-US" sz="1200" dirty="0">
              <a:effectLst/>
              <a:latin typeface="+mn-lt"/>
              <a:ea typeface="Times New Roman" panose="02020603050405020304" pitchFamily="18" charset="0"/>
            </a:endParaRPr>
          </a:p>
          <a:p>
            <a:pPr marL="0" marR="0" algn="just">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F: </a:t>
            </a:r>
            <a:r>
              <a:rPr lang="en-US" sz="1200" dirty="0">
                <a:solidFill>
                  <a:srgbClr val="000000"/>
                </a:solidFill>
                <a:effectLst/>
                <a:latin typeface="+mn-lt"/>
                <a:ea typeface="Times New Roman" panose="02020603050405020304" pitchFamily="18" charset="0"/>
                <a:cs typeface="Times New Roman" panose="02020603050405020304" pitchFamily="18" charset="0"/>
              </a:rPr>
              <a:t>{</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Point out the fire exits and muster point} </a:t>
            </a:r>
          </a:p>
          <a:p>
            <a:pPr marL="0" marR="0" algn="just">
              <a:spcBef>
                <a:spcPts val="0"/>
              </a:spcBef>
              <a:spcAft>
                <a:spcPts val="0"/>
              </a:spcAft>
            </a:pPr>
            <a:endParaRPr lang="en-US" sz="1200" dirty="0">
              <a:effectLst/>
              <a:latin typeface="+mn-lt"/>
              <a:ea typeface="Times New Roman" panose="02020603050405020304" pitchFamily="18" charset="0"/>
            </a:endParaRPr>
          </a:p>
          <a:p>
            <a:pPr marL="0" marR="0" algn="just">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F:</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Once we are at the muster points, we will do a role call to account for all attendees. </a:t>
            </a:r>
            <a:endParaRPr lang="en-US" sz="120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B460B-D1C9-4A11-8BEA-2E3E57EE8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41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F:</a:t>
            </a:r>
            <a:r>
              <a:rPr lang="en-US" sz="1200" dirty="0">
                <a:effectLst/>
                <a:latin typeface="+mn-lt"/>
                <a:ea typeface="Calibri" panose="020F0502020204030204" pitchFamily="34" charset="0"/>
                <a:cs typeface="Times New Roman" panose="02020603050405020304" pitchFamily="18" charset="0"/>
              </a:rPr>
              <a:t> {This is your moment! This is a chance to visibly “Walk the Talk”}</a:t>
            </a:r>
          </a:p>
          <a:p>
            <a:pPr marL="0" marR="0" algn="just">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Share:</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Your personal experience of safety and impact on the company</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Importance of making the most of this opportunity to think about the importance of HSE and discuss with employees</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Appreciate that you are a leader and that you make an impact</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Importance of taking personal responsibility to make a positive impact</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You get out of this training what you put into it</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HSE matters to our company</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 safety program is going to help people feel empowered and take the initiative to improve their own HSE performance through proactive attitudes and behaviors. </a:t>
            </a:r>
          </a:p>
          <a:p>
            <a:pPr marL="0" marR="0" lvl="0" indent="0" algn="just">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You may wish to share:</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A story of your experience in the safety program and how it is has changed the way in which you behave. </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Some lessons learned from an incident when you have been involved in the investigation, highlighting the devastating impact that accidents have on people’s lives, or you can describe your experience of being involved in an environmental incident. How did this affect the company, and more importantly, affect the lives of others not working for the company.</a:t>
            </a:r>
          </a:p>
          <a:p>
            <a:pPr marL="0" marR="0" algn="just">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F:</a:t>
            </a:r>
            <a:r>
              <a:rPr lang="en-US" sz="1200" dirty="0">
                <a:effectLst/>
                <a:latin typeface="+mn-lt"/>
                <a:ea typeface="Calibri" panose="020F0502020204030204" pitchFamily="34" charset="0"/>
                <a:cs typeface="Times New Roman" panose="02020603050405020304" pitchFamily="18" charset="0"/>
              </a:rPr>
              <a:t> Go around the room and ask everyone to give their name and what their position is. {Wait for their responses, smile, and nod as they participate. Be careful about timing here---if you ask an additional intro question of the participants and give a long-winded answer yourself, your participants will follow with long stories/explanations, and you can accidentally take up a lot of time.}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B460B-D1C9-4A11-8BEA-2E3E57EE8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00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t>
            </a:r>
            <a:r>
              <a:rPr lang="en-US" sz="1200" dirty="0">
                <a:effectLst/>
                <a:latin typeface="Calibri" panose="020F0502020204030204" pitchFamily="34" charset="0"/>
                <a:ea typeface="Calibri" panose="020F0502020204030204" pitchFamily="34" charset="0"/>
                <a:cs typeface="Times New Roman" panose="02020603050405020304" pitchFamily="18" charset="0"/>
              </a:rPr>
              <a:t> Each one of us is the last line of defense to protect workers from injury or the environment from damage, should management systems and collective protections fail. Supervisors and workers are the KEY to HSE. We can promote or destroy the HSE climate through our own behavior and how other workers perceive it.</a:t>
            </a:r>
          </a:p>
          <a:p>
            <a:pPr marL="0" marR="0" algn="just">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Supervisors and workers are responsible for enforcing safety rules. Regardless of our position, employment status, or background, everyone is responsible for HSE, and everyone can be a HSE leader by demonstrating positive attitudes and behavior.</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B460B-D1C9-4A11-8BEA-2E3E57EE8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15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effectLst/>
                <a:latin typeface="+mn-lt"/>
                <a:ea typeface="Calibri" panose="020F0502020204030204" pitchFamily="34" charset="0"/>
                <a:cs typeface="Times New Roman" panose="02020603050405020304" pitchFamily="18" charset="0"/>
              </a:rPr>
              <a:t>F: </a:t>
            </a:r>
            <a:r>
              <a:rPr lang="en-US" sz="1800">
                <a:solidFill>
                  <a:srgbClr val="000000"/>
                </a:solidFill>
                <a:effectLst/>
                <a:latin typeface="Calibri" panose="020F0502020204030204" pitchFamily="34" charset="0"/>
                <a:ea typeface="Calibri" panose="020F0502020204030204" pitchFamily="34" charset="0"/>
                <a:cs typeface="Futura LT"/>
              </a:rPr>
              <a:t>Stop work is the authority and obligation to suspend work when health, safety, and environmental risks are not understood or have not been clearly established. </a:t>
            </a:r>
            <a:endParaRPr lang="en-US" sz="1200" b="1" dirty="0">
              <a:effectLst/>
              <a:latin typeface="+mn-lt"/>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F:</a:t>
            </a:r>
            <a:r>
              <a:rPr lang="en-US" sz="1200" dirty="0">
                <a:effectLst/>
                <a:latin typeface="+mn-lt"/>
                <a:ea typeface="Calibri" panose="020F0502020204030204" pitchFamily="34" charset="0"/>
                <a:cs typeface="Times New Roman" panose="02020603050405020304" pitchFamily="18" charset="0"/>
              </a:rPr>
              <a:t> </a:t>
            </a:r>
            <a:r>
              <a:rPr lang="en-US" sz="1200" dirty="0">
                <a:effectLst/>
                <a:latin typeface="+mn-lt"/>
                <a:ea typeface="Aptos" panose="020B0004020202020204" pitchFamily="34" charset="0"/>
                <a:cs typeface="Aptos" panose="020B0004020202020204" pitchFamily="34" charset="0"/>
              </a:rPr>
              <a:t>Stop Work Authority empowers any employee to stop work without fear of retaliation if they observe an action or activity they believe to be unsafe. It is the link between psychological safety and physical safety, allowing employees to share their perspectives in a respectful and inclusive environment without fear of negative consequences. For Stop Work Authority to be effective, employees must understand this enables them to speak up, and it is their responsibility to do so.</a:t>
            </a:r>
          </a:p>
          <a:p>
            <a:pPr marL="0" marR="0" algn="just">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F: </a:t>
            </a:r>
            <a:r>
              <a:rPr lang="en-US" sz="1200" dirty="0">
                <a:effectLst/>
                <a:latin typeface="+mn-lt"/>
                <a:ea typeface="Calibri" panose="020F0502020204030204" pitchFamily="34" charset="0"/>
                <a:cs typeface="Times New Roman" panose="02020603050405020304" pitchFamily="18" charset="0"/>
              </a:rPr>
              <a:t>It is </a:t>
            </a:r>
            <a:r>
              <a:rPr lang="en-US" sz="1200" dirty="0">
                <a:effectLst/>
                <a:latin typeface="+mn-lt"/>
                <a:ea typeface="Times New Roman" panose="02020603050405020304" pitchFamily="18" charset="0"/>
              </a:rPr>
              <a:t>designed to provide employees and contract workers with the responsibility and obligation to stop work when a perceived unsafe condition or behavior may result in an unwanted event.</a:t>
            </a:r>
            <a:endParaRPr lang="en-US" sz="1200" dirty="0">
              <a:effectLst/>
              <a:latin typeface="+mn-lt"/>
              <a:ea typeface="Calibri" panose="020F0502020204030204" pitchFamily="34" charset="0"/>
              <a:cs typeface="Times New Roman" panose="02020603050405020304" pitchFamily="18" charset="0"/>
            </a:endParaRPr>
          </a:p>
          <a:p>
            <a:endParaRPr lang="en-US" sz="1200" b="0" dirty="0">
              <a:latin typeface="+mn-lt"/>
            </a:endParaRPr>
          </a:p>
          <a:p>
            <a:r>
              <a:rPr lang="en-US" sz="1200" b="1" i="0" dirty="0">
                <a:solidFill>
                  <a:srgbClr val="5F6368"/>
                </a:solidFill>
                <a:effectLst/>
                <a:highlight>
                  <a:srgbClr val="FFFFFF"/>
                </a:highlight>
                <a:latin typeface="+mn-lt"/>
              </a:rPr>
              <a:t>F: </a:t>
            </a:r>
            <a:r>
              <a:rPr lang="en-US" sz="1200" b="0" i="0" dirty="0">
                <a:solidFill>
                  <a:srgbClr val="5F6368"/>
                </a:solidFill>
                <a:effectLst/>
                <a:highlight>
                  <a:srgbClr val="FFFFFF"/>
                </a:highlight>
                <a:latin typeface="+mn-lt"/>
              </a:rPr>
              <a:t>Workers</a:t>
            </a:r>
            <a:r>
              <a:rPr lang="en-US" sz="1200" b="0" i="0" dirty="0">
                <a:solidFill>
                  <a:srgbClr val="4D5156"/>
                </a:solidFill>
                <a:effectLst/>
                <a:highlight>
                  <a:srgbClr val="FFFFFF"/>
                </a:highlight>
                <a:latin typeface="+mn-lt"/>
              </a:rPr>
              <a:t> have the right to refuse to perform dangerous </a:t>
            </a:r>
            <a:r>
              <a:rPr lang="en-US" sz="1200" b="0" i="0" dirty="0">
                <a:solidFill>
                  <a:srgbClr val="5F6368"/>
                </a:solidFill>
                <a:effectLst/>
                <a:highlight>
                  <a:srgbClr val="FFFFFF"/>
                </a:highlight>
                <a:latin typeface="+mn-lt"/>
              </a:rPr>
              <a:t>work</a:t>
            </a:r>
            <a:r>
              <a:rPr lang="en-US" sz="1200" b="0" i="0" dirty="0">
                <a:solidFill>
                  <a:srgbClr val="4D5156"/>
                </a:solidFill>
                <a:effectLst/>
                <a:highlight>
                  <a:srgbClr val="FFFFFF"/>
                </a:highlight>
                <a:latin typeface="+mn-lt"/>
              </a:rPr>
              <a:t> and, if they do so, are protected against employer </a:t>
            </a:r>
            <a:r>
              <a:rPr lang="en-US" sz="1200" b="0" i="0" dirty="0">
                <a:solidFill>
                  <a:srgbClr val="5F6368"/>
                </a:solidFill>
                <a:effectLst/>
                <a:highlight>
                  <a:srgbClr val="FFFFFF"/>
                </a:highlight>
                <a:latin typeface="+mn-lt"/>
              </a:rPr>
              <a:t>retaliation</a:t>
            </a:r>
            <a:r>
              <a:rPr lang="en-US" sz="1200" b="0" i="0" dirty="0">
                <a:solidFill>
                  <a:srgbClr val="4D5156"/>
                </a:solidFill>
                <a:effectLst/>
                <a:highlight>
                  <a:srgbClr val="FFFFFF"/>
                </a:highlight>
                <a:latin typeface="+mn-lt"/>
              </a:rPr>
              <a:t>.</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5</a:t>
            </a:fld>
            <a:endParaRPr lang="en-US" dirty="0"/>
          </a:p>
        </p:txBody>
      </p:sp>
    </p:spTree>
    <p:extLst>
      <p:ext uri="{BB962C8B-B14F-4D97-AF65-F5344CB8AC3E}">
        <p14:creationId xmlns:p14="http://schemas.microsoft.com/office/powerpoint/2010/main" val="106165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OSHA general duty clause, Section 5(a)(1) of the Occupational Safety and Health Act, requires that each employer furnish to each of its employees a workplace that is free from recognized hazards that are causing or likely to cause death or serious physical harm.</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t>
            </a:r>
            <a:r>
              <a:rPr lang="en-US" sz="1200" dirty="0">
                <a:effectLst/>
                <a:latin typeface="Calibri" panose="020F0502020204030204" pitchFamily="34" charset="0"/>
                <a:ea typeface="Calibri" panose="020F0502020204030204" pitchFamily="34" charset="0"/>
                <a:cs typeface="Times New Roman" panose="02020603050405020304" pitchFamily="18" charset="0"/>
              </a:rPr>
              <a:t> Senior Management is responsible for creating a culture that promotes Stop Work Authority and for establishing clear expectations and responsibilities. They are also responsible for demonstrating support for using Stop Work Authority without the potential for retribution. They should resolve Stop Work Authority conflicts when they arise and hold employees and contractors accountable for full compliance with the Stop Work Authority program.</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 </a:t>
            </a:r>
            <a:r>
              <a:rPr lang="en-US" sz="1200" dirty="0">
                <a:effectLst/>
                <a:latin typeface="Calibri" panose="020F0502020204030204" pitchFamily="34" charset="0"/>
                <a:ea typeface="Calibri" panose="020F0502020204030204" pitchFamily="34" charset="0"/>
                <a:cs typeface="Times New Roman" panose="02020603050405020304" pitchFamily="18" charset="0"/>
              </a:rPr>
              <a:t>Supervisors and Managers should promote a culture where Stop Worth Authority is freely exercised - where Stop Work Authority requests are honored and resolved before resuming operations. They should also ensure the necessary stop work follow-up is completed.</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Safety Department is responsible for providing training, support, documentation, and monitoring compliance of the Stop Work Authority program.</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 </a:t>
            </a:r>
            <a:r>
              <a:rPr lang="en-US" sz="1200" dirty="0">
                <a:effectLst/>
                <a:latin typeface="Calibri" panose="020F0502020204030204" pitchFamily="34" charset="0"/>
                <a:ea typeface="Calibri" panose="020F0502020204030204" pitchFamily="34" charset="0"/>
                <a:cs typeface="Times New Roman" panose="02020603050405020304" pitchFamily="18" charset="0"/>
              </a:rPr>
              <a:t>Company employees and contractors are responsible for initiating stop work (in good faith) and support stop work initiated by others.</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40B460B-D1C9-4A11-8BEA-2E3E57EE8568}" type="slidenum">
              <a:rPr lang="en-US" smtClean="0"/>
              <a:t>6</a:t>
            </a:fld>
            <a:endParaRPr lang="en-US" dirty="0"/>
          </a:p>
        </p:txBody>
      </p:sp>
    </p:spTree>
    <p:extLst>
      <p:ext uri="{BB962C8B-B14F-4D97-AF65-F5344CB8AC3E}">
        <p14:creationId xmlns:p14="http://schemas.microsoft.com/office/powerpoint/2010/main" val="31254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t>
            </a:r>
            <a:r>
              <a:rPr lang="en-US" sz="1200" dirty="0">
                <a:effectLst/>
                <a:latin typeface="Calibri" panose="020F0502020204030204" pitchFamily="34" charset="0"/>
                <a:ea typeface="Calibri" panose="020F0502020204030204" pitchFamily="34" charset="0"/>
                <a:cs typeface="Times New Roman" panose="02020603050405020304" pitchFamily="18" charset="0"/>
              </a:rPr>
              <a:t> Stop Work Authority should be initiated for conditions or behaviors that threaten danger or imminent danger to workers, equipment or the environment. </a:t>
            </a:r>
          </a:p>
          <a:p>
            <a:pPr marL="0" marR="0" algn="just">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 </a:t>
            </a:r>
            <a:r>
              <a:rPr lang="en-US" sz="1200" dirty="0">
                <a:effectLst/>
                <a:latin typeface="Calibri" panose="020F0502020204030204" pitchFamily="34" charset="0"/>
                <a:ea typeface="Calibri" panose="020F0502020204030204" pitchFamily="34" charset="0"/>
                <a:cs typeface="Times New Roman" panose="02020603050405020304" pitchFamily="18" charset="0"/>
              </a:rPr>
              <a:t>Situations that warrant a Stop Wok Authority may include, but are not limited to the following:</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Alarms </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Change in conditions</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Changes to scope of work or work plan</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Emergency</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Equipment used improperly</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Lack of knowledge, understanding or information</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Near-miss incident</a:t>
            </a:r>
          </a:p>
          <a:p>
            <a:pPr marL="342900" marR="0" lvl="0" indent="-342900" algn="just">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Unsafe conditions</a:t>
            </a: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7</a:t>
            </a:fld>
            <a:endParaRPr lang="en-US" dirty="0"/>
          </a:p>
        </p:txBody>
      </p:sp>
    </p:spTree>
    <p:extLst>
      <p:ext uri="{BB962C8B-B14F-4D97-AF65-F5344CB8AC3E}">
        <p14:creationId xmlns:p14="http://schemas.microsoft.com/office/powerpoint/2010/main" val="240296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t>
            </a:r>
            <a:r>
              <a:rPr lang="en-US" sz="1200" dirty="0">
                <a:effectLst/>
                <a:latin typeface="Calibri" panose="020F0502020204030204" pitchFamily="34" charset="0"/>
                <a:ea typeface="Calibri" panose="020F0502020204030204" pitchFamily="34" charset="0"/>
                <a:cs typeface="Times New Roman" panose="02020603050405020304" pitchFamily="18" charset="0"/>
              </a:rPr>
              <a:t> When an employee or contractor perceives conditions or behaviors that pose an imminent danger to workers, equipment, or environment he or she must immediately initiate a stop work intervention with the workers potentially at risk.</a:t>
            </a:r>
          </a:p>
          <a:p>
            <a:pPr marL="0" marR="0" algn="just">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 </a:t>
            </a:r>
            <a:r>
              <a:rPr lang="en-US" sz="1200" dirty="0">
                <a:effectLst/>
                <a:latin typeface="Calibri" panose="020F0502020204030204" pitchFamily="34" charset="0"/>
                <a:ea typeface="Calibri" panose="020F0502020204030204" pitchFamily="34" charset="0"/>
                <a:cs typeface="Times New Roman" panose="02020603050405020304" pitchFamily="18" charset="0"/>
              </a:rPr>
              <a:t>If the supervisor is readily available and the affected workers, equipment, or environment is not in imminent danger, coordinate the stop-work action through the supervisor. The stop work action should be clearly identified as a stop work action and initiated in a non-combative manner.</a:t>
            </a: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8</a:t>
            </a:fld>
            <a:endParaRPr lang="en-US" dirty="0"/>
          </a:p>
        </p:txBody>
      </p:sp>
    </p:spTree>
    <p:extLst>
      <p:ext uri="{BB962C8B-B14F-4D97-AF65-F5344CB8AC3E}">
        <p14:creationId xmlns:p14="http://schemas.microsoft.com/office/powerpoint/2010/main" val="252742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t>
            </a:r>
            <a:r>
              <a:rPr lang="en-US" sz="1200" dirty="0">
                <a:effectLst/>
                <a:latin typeface="Calibri" panose="020F0502020204030204" pitchFamily="34" charset="0"/>
                <a:ea typeface="Calibri" panose="020F0502020204030204" pitchFamily="34" charset="0"/>
                <a:cs typeface="Times New Roman" panose="02020603050405020304" pitchFamily="18" charset="0"/>
              </a:rPr>
              <a:t> Notify affected personnel and supervision of the stop work action. </a:t>
            </a:r>
          </a:p>
          <a:p>
            <a:pPr marL="0" marR="0" algn="just">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 </a:t>
            </a:r>
            <a:r>
              <a:rPr lang="en-US" sz="1200" dirty="0">
                <a:effectLst/>
                <a:latin typeface="Calibri" panose="020F0502020204030204" pitchFamily="34" charset="0"/>
                <a:ea typeface="Calibri" panose="020F0502020204030204" pitchFamily="34" charset="0"/>
                <a:cs typeface="Times New Roman" panose="02020603050405020304" pitchFamily="18" charset="0"/>
              </a:rPr>
              <a:t>If necessary, make the area(s) as safe as possible by removing personnel and stabilizing the situation.</a:t>
            </a: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9</a:t>
            </a:fld>
            <a:endParaRPr lang="en-US" dirty="0"/>
          </a:p>
        </p:txBody>
      </p:sp>
    </p:spTree>
    <p:extLst>
      <p:ext uri="{BB962C8B-B14F-4D97-AF65-F5344CB8AC3E}">
        <p14:creationId xmlns:p14="http://schemas.microsoft.com/office/powerpoint/2010/main" val="365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0E3-D5C3-4C20-AB22-EE94C5241E88}"/>
              </a:ext>
            </a:extLst>
          </p:cNvPr>
          <p:cNvSpPr>
            <a:spLocks noGrp="1"/>
          </p:cNvSpPr>
          <p:nvPr>
            <p:ph type="ctrTitle"/>
          </p:nvPr>
        </p:nvSpPr>
        <p:spPr>
          <a:xfrm>
            <a:off x="1714500" y="1683545"/>
            <a:ext cx="10287000" cy="3581400"/>
          </a:xfrm>
        </p:spPr>
        <p:txBody>
          <a:bodyPr anchor="b"/>
          <a:lstStyle>
            <a:lvl1pPr algn="ctr">
              <a:defRPr sz="6750"/>
            </a:lvl1pPr>
          </a:lstStyle>
          <a:p>
            <a:r>
              <a:rPr lang="en-US"/>
              <a:t>Click to edit Master title style</a:t>
            </a:r>
          </a:p>
        </p:txBody>
      </p:sp>
      <p:sp>
        <p:nvSpPr>
          <p:cNvPr id="3" name="Subtitle 2">
            <a:extLst>
              <a:ext uri="{FF2B5EF4-FFF2-40B4-BE49-F238E27FC236}">
                <a16:creationId xmlns:a16="http://schemas.microsoft.com/office/drawing/2014/main" id="{3842D32B-54E4-42A5-AE30-8205E1F1A5F5}"/>
              </a:ext>
            </a:extLst>
          </p:cNvPr>
          <p:cNvSpPr>
            <a:spLocks noGrp="1"/>
          </p:cNvSpPr>
          <p:nvPr>
            <p:ph type="subTitle" idx="1"/>
          </p:nvPr>
        </p:nvSpPr>
        <p:spPr>
          <a:xfrm>
            <a:off x="1714500" y="5403057"/>
            <a:ext cx="10287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a:extLst>
              <a:ext uri="{FF2B5EF4-FFF2-40B4-BE49-F238E27FC236}">
                <a16:creationId xmlns:a16="http://schemas.microsoft.com/office/drawing/2014/main" id="{36DD5A5E-F5C5-49BE-B4E3-3B240A6A7EDB}"/>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5" name="Footer Placeholder 4">
            <a:extLst>
              <a:ext uri="{FF2B5EF4-FFF2-40B4-BE49-F238E27FC236}">
                <a16:creationId xmlns:a16="http://schemas.microsoft.com/office/drawing/2014/main" id="{0BD6D8BF-C20B-4A8F-9DE9-50B6B9D8E6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6A8858-891A-438F-B3E7-20ADBA238BCA}"/>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59121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39D8-AD60-43FB-96ED-AEB81C00B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7D5BE-D857-4846-9D82-30AE7F1ED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55FB3-E18B-4CD1-974C-F893873ACE68}"/>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5" name="Footer Placeholder 4">
            <a:extLst>
              <a:ext uri="{FF2B5EF4-FFF2-40B4-BE49-F238E27FC236}">
                <a16:creationId xmlns:a16="http://schemas.microsoft.com/office/drawing/2014/main" id="{1B95C851-B2C7-4430-AC45-0097ACF818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82922F-9F16-4DE6-B86E-851094AF887E}"/>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4527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917E6-84AA-45E1-9A78-DC97176449E2}"/>
              </a:ext>
            </a:extLst>
          </p:cNvPr>
          <p:cNvSpPr>
            <a:spLocks noGrp="1"/>
          </p:cNvSpPr>
          <p:nvPr>
            <p:ph type="title" orient="vert"/>
          </p:nvPr>
        </p:nvSpPr>
        <p:spPr>
          <a:xfrm>
            <a:off x="9815512" y="547688"/>
            <a:ext cx="2957513"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01601-05C9-412F-8677-277D6E9B7E41}"/>
              </a:ext>
            </a:extLst>
          </p:cNvPr>
          <p:cNvSpPr>
            <a:spLocks noGrp="1"/>
          </p:cNvSpPr>
          <p:nvPr>
            <p:ph type="body" orient="vert" idx="1"/>
          </p:nvPr>
        </p:nvSpPr>
        <p:spPr>
          <a:xfrm>
            <a:off x="942975" y="547688"/>
            <a:ext cx="8701088"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A5102-EA2C-4477-AD49-CF81F2EB31B6}"/>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5" name="Footer Placeholder 4">
            <a:extLst>
              <a:ext uri="{FF2B5EF4-FFF2-40B4-BE49-F238E27FC236}">
                <a16:creationId xmlns:a16="http://schemas.microsoft.com/office/drawing/2014/main" id="{6BF4A52D-8F66-4E64-9724-DC6C791021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288509-3C43-463B-B3DE-BC814BF8B0DB}"/>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89496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28700" y="3188970"/>
            <a:ext cx="11658600" cy="10772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57400" y="5760720"/>
            <a:ext cx="9601200" cy="16312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0157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683545"/>
            <a:ext cx="11658600" cy="35814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714500" y="5403057"/>
            <a:ext cx="10287000" cy="248364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1291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96387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564609"/>
            <a:ext cx="11830050" cy="4279106"/>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935832" y="6884197"/>
            <a:ext cx="11830050" cy="2250281"/>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434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4350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547690"/>
            <a:ext cx="11830050" cy="1988345"/>
          </a:xfrm>
        </p:spPr>
        <p:txBody>
          <a:bodyPr/>
          <a:lstStyle/>
          <a:p>
            <a:r>
              <a:rPr lang="en-US"/>
              <a:t>Click to edit Master title style</a:t>
            </a:r>
          </a:p>
        </p:txBody>
      </p:sp>
      <p:sp>
        <p:nvSpPr>
          <p:cNvPr id="3" name="Text Placeholder 2"/>
          <p:cNvSpPr>
            <a:spLocks noGrp="1"/>
          </p:cNvSpPr>
          <p:nvPr>
            <p:ph type="body" idx="1"/>
          </p:nvPr>
        </p:nvSpPr>
        <p:spPr>
          <a:xfrm>
            <a:off x="944763" y="2521745"/>
            <a:ext cx="5802510" cy="123586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757613"/>
            <a:ext cx="580251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6" y="2521745"/>
            <a:ext cx="5831087" cy="123586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757613"/>
            <a:ext cx="5831087"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2623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4935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633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365E-8FE6-4F63-847F-76B699F01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0B95-476F-4C98-B623-BF53FFF1F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36226-C2BC-4773-99D2-B27AC8FD365B}"/>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5" name="Footer Placeholder 4">
            <a:extLst>
              <a:ext uri="{FF2B5EF4-FFF2-40B4-BE49-F238E27FC236}">
                <a16:creationId xmlns:a16="http://schemas.microsoft.com/office/drawing/2014/main" id="{986A1B3E-8B62-4CC3-9B61-26002D1D37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6C6715-621B-4D43-B3E7-AAE3DEE12F2F}"/>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59003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85800"/>
            <a:ext cx="4423767" cy="24003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831087" y="1481140"/>
            <a:ext cx="6943725" cy="7310438"/>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3086100"/>
            <a:ext cx="4423767" cy="571738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2919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85800"/>
            <a:ext cx="4423767" cy="2400300"/>
          </a:xfrm>
        </p:spPr>
        <p:txBody>
          <a:bodyPr anchor="b"/>
          <a:lstStyle>
            <a:lvl1pPr>
              <a:defRPr sz="4267"/>
            </a:lvl1pPr>
          </a:lstStyle>
          <a:p>
            <a:r>
              <a:rPr lang="en-US"/>
              <a:t>Click to edit Master title style</a:t>
            </a:r>
          </a:p>
        </p:txBody>
      </p:sp>
      <p:sp>
        <p:nvSpPr>
          <p:cNvPr id="3" name="Picture Placeholder 2"/>
          <p:cNvSpPr>
            <a:spLocks noGrp="1" noChangeAspect="1"/>
          </p:cNvSpPr>
          <p:nvPr>
            <p:ph type="pic" idx="1"/>
          </p:nvPr>
        </p:nvSpPr>
        <p:spPr>
          <a:xfrm>
            <a:off x="5831087" y="1481140"/>
            <a:ext cx="6943725" cy="7310438"/>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944762" y="3086100"/>
            <a:ext cx="4423767" cy="571738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63177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7837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547688"/>
            <a:ext cx="2957513"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6" y="547688"/>
            <a:ext cx="8701088"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076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B46C-6CAA-41D0-8231-22D7DEF4D295}"/>
              </a:ext>
            </a:extLst>
          </p:cNvPr>
          <p:cNvSpPr>
            <a:spLocks noGrp="1"/>
          </p:cNvSpPr>
          <p:nvPr>
            <p:ph type="title"/>
          </p:nvPr>
        </p:nvSpPr>
        <p:spPr>
          <a:xfrm>
            <a:off x="935831" y="2564608"/>
            <a:ext cx="11830050" cy="4279106"/>
          </a:xfrm>
        </p:spPr>
        <p:txBody>
          <a:bodyPr anchor="b"/>
          <a:lstStyle>
            <a:lvl1pPr>
              <a:defRPr sz="6750"/>
            </a:lvl1pPr>
          </a:lstStyle>
          <a:p>
            <a:r>
              <a:rPr lang="en-US"/>
              <a:t>Click to edit Master title style</a:t>
            </a:r>
          </a:p>
        </p:txBody>
      </p:sp>
      <p:sp>
        <p:nvSpPr>
          <p:cNvPr id="3" name="Text Placeholder 2">
            <a:extLst>
              <a:ext uri="{FF2B5EF4-FFF2-40B4-BE49-F238E27FC236}">
                <a16:creationId xmlns:a16="http://schemas.microsoft.com/office/drawing/2014/main" id="{414E4B59-59BF-44A7-B00A-9E04D3E609A0}"/>
              </a:ext>
            </a:extLst>
          </p:cNvPr>
          <p:cNvSpPr>
            <a:spLocks noGrp="1"/>
          </p:cNvSpPr>
          <p:nvPr>
            <p:ph type="body" idx="1"/>
          </p:nvPr>
        </p:nvSpPr>
        <p:spPr>
          <a:xfrm>
            <a:off x="935831" y="6884195"/>
            <a:ext cx="1183005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8DDC8-B2F6-4B15-876A-DCBADD4C1724}"/>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5" name="Footer Placeholder 4">
            <a:extLst>
              <a:ext uri="{FF2B5EF4-FFF2-40B4-BE49-F238E27FC236}">
                <a16:creationId xmlns:a16="http://schemas.microsoft.com/office/drawing/2014/main" id="{E38D9AE5-8303-4B61-9DC5-E850A331C5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10BD59-2F02-4A12-BADA-7F4CC456C17C}"/>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88716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264C-3360-45FE-B30D-F7036EF86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A8FAE-BDB0-43AD-93FD-8FDE49D8B475}"/>
              </a:ext>
            </a:extLst>
          </p:cNvPr>
          <p:cNvSpPr>
            <a:spLocks noGrp="1"/>
          </p:cNvSpPr>
          <p:nvPr>
            <p:ph sz="half" idx="1"/>
          </p:nvPr>
        </p:nvSpPr>
        <p:spPr>
          <a:xfrm>
            <a:off x="94297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48AFE-74BB-4014-9F59-D8BA672876B4}"/>
              </a:ext>
            </a:extLst>
          </p:cNvPr>
          <p:cNvSpPr>
            <a:spLocks noGrp="1"/>
          </p:cNvSpPr>
          <p:nvPr>
            <p:ph sz="half" idx="2"/>
          </p:nvPr>
        </p:nvSpPr>
        <p:spPr>
          <a:xfrm>
            <a:off x="694372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FE7132-CEBE-4B62-8F04-773FF5277D47}"/>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6" name="Footer Placeholder 5">
            <a:extLst>
              <a:ext uri="{FF2B5EF4-FFF2-40B4-BE49-F238E27FC236}">
                <a16:creationId xmlns:a16="http://schemas.microsoft.com/office/drawing/2014/main" id="{FB03248F-E278-4B39-A2B2-90EB01CFFE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D1FCA4-F506-4D1F-8541-2D2D8F29E1EF}"/>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14321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AB5D-9B6B-4AE3-9D3C-E114EED360BF}"/>
              </a:ext>
            </a:extLst>
          </p:cNvPr>
          <p:cNvSpPr>
            <a:spLocks noGrp="1"/>
          </p:cNvSpPr>
          <p:nvPr>
            <p:ph type="title"/>
          </p:nvPr>
        </p:nvSpPr>
        <p:spPr>
          <a:xfrm>
            <a:off x="944762" y="547688"/>
            <a:ext cx="1183005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576B9-E99C-4A52-BFD7-1B2F48B018E4}"/>
              </a:ext>
            </a:extLst>
          </p:cNvPr>
          <p:cNvSpPr>
            <a:spLocks noGrp="1"/>
          </p:cNvSpPr>
          <p:nvPr>
            <p:ph type="body" idx="1"/>
          </p:nvPr>
        </p:nvSpPr>
        <p:spPr>
          <a:xfrm>
            <a:off x="944762" y="2521745"/>
            <a:ext cx="580251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A1DDA-664E-4534-BB08-82821A376B72}"/>
              </a:ext>
            </a:extLst>
          </p:cNvPr>
          <p:cNvSpPr>
            <a:spLocks noGrp="1"/>
          </p:cNvSpPr>
          <p:nvPr>
            <p:ph sz="half" idx="2"/>
          </p:nvPr>
        </p:nvSpPr>
        <p:spPr>
          <a:xfrm>
            <a:off x="944762" y="3757613"/>
            <a:ext cx="580251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C294D-FB06-4768-8244-5231CA588658}"/>
              </a:ext>
            </a:extLst>
          </p:cNvPr>
          <p:cNvSpPr>
            <a:spLocks noGrp="1"/>
          </p:cNvSpPr>
          <p:nvPr>
            <p:ph type="body" sz="quarter" idx="3"/>
          </p:nvPr>
        </p:nvSpPr>
        <p:spPr>
          <a:xfrm>
            <a:off x="6943725" y="2521745"/>
            <a:ext cx="5831087"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BC7C4-40F5-405A-9FB1-998ABC5C24F6}"/>
              </a:ext>
            </a:extLst>
          </p:cNvPr>
          <p:cNvSpPr>
            <a:spLocks noGrp="1"/>
          </p:cNvSpPr>
          <p:nvPr>
            <p:ph sz="quarter" idx="4"/>
          </p:nvPr>
        </p:nvSpPr>
        <p:spPr>
          <a:xfrm>
            <a:off x="6943725" y="3757613"/>
            <a:ext cx="5831087"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F1248-486C-4128-BBF3-648363E5F44D}"/>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8" name="Footer Placeholder 7">
            <a:extLst>
              <a:ext uri="{FF2B5EF4-FFF2-40B4-BE49-F238E27FC236}">
                <a16:creationId xmlns:a16="http://schemas.microsoft.com/office/drawing/2014/main" id="{01971864-E90A-49B8-A9C1-9D6C79C2FC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1E2E2C-F24B-4D07-A085-C9BA8EF053AC}"/>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98687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DC21-39CE-433B-8013-7E856C7B1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EA0FF-0213-4CAD-BD26-4EEDC09C7E23}"/>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4" name="Footer Placeholder 3">
            <a:extLst>
              <a:ext uri="{FF2B5EF4-FFF2-40B4-BE49-F238E27FC236}">
                <a16:creationId xmlns:a16="http://schemas.microsoft.com/office/drawing/2014/main" id="{DEC8B3AE-23CF-423C-9362-B593BF591E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6C472E6-10F5-4F25-9787-5BFB51C9EC5A}"/>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6250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EAA04-D15F-48D4-A97D-BEAC03A2C8C1}"/>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3" name="Footer Placeholder 2">
            <a:extLst>
              <a:ext uri="{FF2B5EF4-FFF2-40B4-BE49-F238E27FC236}">
                <a16:creationId xmlns:a16="http://schemas.microsoft.com/office/drawing/2014/main" id="{96C06134-5570-47F5-A5A7-162A6C8B8E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8416C60-35B2-41D5-9BE8-329BB97C40C1}"/>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4315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33DD-FDA6-4E46-B310-C04D1A5319EE}"/>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047A13-F0C6-4BC2-A23C-658EF285ABAE}"/>
              </a:ext>
            </a:extLst>
          </p:cNvPr>
          <p:cNvSpPr>
            <a:spLocks noGrp="1"/>
          </p:cNvSpPr>
          <p:nvPr>
            <p:ph idx="1"/>
          </p:nvPr>
        </p:nvSpPr>
        <p:spPr>
          <a:xfrm>
            <a:off x="5831087" y="1481138"/>
            <a:ext cx="6943725"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CEB82-8EC9-4893-B2CF-F89C379B3092}"/>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9495C234-3CDB-46EC-977F-EBC1EA4706B3}"/>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6" name="Footer Placeholder 5">
            <a:extLst>
              <a:ext uri="{FF2B5EF4-FFF2-40B4-BE49-F238E27FC236}">
                <a16:creationId xmlns:a16="http://schemas.microsoft.com/office/drawing/2014/main" id="{20084F92-9C6A-42DE-8A8F-A5A8A371F7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221D85-DC2C-433B-8FD7-6560F2C035CE}"/>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55065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0193-0498-454B-9CE5-87A762846EF3}"/>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28B87676-EC5F-4DF7-8FB4-E4A0955373B5}"/>
              </a:ext>
            </a:extLst>
          </p:cNvPr>
          <p:cNvSpPr>
            <a:spLocks noGrp="1"/>
          </p:cNvSpPr>
          <p:nvPr>
            <p:ph type="pic" idx="1"/>
          </p:nvPr>
        </p:nvSpPr>
        <p:spPr>
          <a:xfrm>
            <a:off x="5831087" y="1481138"/>
            <a:ext cx="6943725" cy="7310438"/>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dirty="0"/>
          </a:p>
        </p:txBody>
      </p:sp>
      <p:sp>
        <p:nvSpPr>
          <p:cNvPr id="4" name="Text Placeholder 3">
            <a:extLst>
              <a:ext uri="{FF2B5EF4-FFF2-40B4-BE49-F238E27FC236}">
                <a16:creationId xmlns:a16="http://schemas.microsoft.com/office/drawing/2014/main" id="{6B411295-9DEE-4F43-A1D1-6DC9D042323C}"/>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05B81145-0F61-47BB-9A17-18177264F33A}"/>
              </a:ext>
            </a:extLst>
          </p:cNvPr>
          <p:cNvSpPr>
            <a:spLocks noGrp="1"/>
          </p:cNvSpPr>
          <p:nvPr>
            <p:ph type="dt" sz="half" idx="10"/>
          </p:nvPr>
        </p:nvSpPr>
        <p:spPr/>
        <p:txBody>
          <a:bodyPr/>
          <a:lstStyle/>
          <a:p>
            <a:fld id="{1D8BD707-D9CF-40AE-B4C6-C98DA3205C09}" type="datetimeFigureOut">
              <a:rPr lang="en-US" smtClean="0"/>
              <a:t>5/23/2024</a:t>
            </a:fld>
            <a:endParaRPr lang="en-US" dirty="0"/>
          </a:p>
        </p:txBody>
      </p:sp>
      <p:sp>
        <p:nvSpPr>
          <p:cNvPr id="6" name="Footer Placeholder 5">
            <a:extLst>
              <a:ext uri="{FF2B5EF4-FFF2-40B4-BE49-F238E27FC236}">
                <a16:creationId xmlns:a16="http://schemas.microsoft.com/office/drawing/2014/main" id="{08FD627A-E5E4-4315-87DC-84FCF8688A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947916-A27D-47C7-AAF6-C9EC296462D0}"/>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72746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457C5-654B-4371-9F43-56D72E51A364}"/>
              </a:ext>
            </a:extLst>
          </p:cNvPr>
          <p:cNvSpPr>
            <a:spLocks noGrp="1"/>
          </p:cNvSpPr>
          <p:nvPr>
            <p:ph type="title"/>
          </p:nvPr>
        </p:nvSpPr>
        <p:spPr>
          <a:xfrm>
            <a:off x="942975" y="547688"/>
            <a:ext cx="1183005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297A7-52F3-48B4-9264-8CC8E49F379D}"/>
              </a:ext>
            </a:extLst>
          </p:cNvPr>
          <p:cNvSpPr>
            <a:spLocks noGrp="1"/>
          </p:cNvSpPr>
          <p:nvPr>
            <p:ph type="body" idx="1"/>
          </p:nvPr>
        </p:nvSpPr>
        <p:spPr>
          <a:xfrm>
            <a:off x="942975" y="2738438"/>
            <a:ext cx="1183005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A40D-D0F8-464D-AD89-1608E4DC65FB}"/>
              </a:ext>
            </a:extLst>
          </p:cNvPr>
          <p:cNvSpPr>
            <a:spLocks noGrp="1"/>
          </p:cNvSpPr>
          <p:nvPr>
            <p:ph type="dt" sz="half" idx="2"/>
          </p:nvPr>
        </p:nvSpPr>
        <p:spPr>
          <a:xfrm>
            <a:off x="942975" y="9534526"/>
            <a:ext cx="3086100"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1D8BD707-D9CF-40AE-B4C6-C98DA3205C09}" type="datetimeFigureOut">
              <a:rPr lang="en-US" smtClean="0"/>
              <a:t>5/23/2024</a:t>
            </a:fld>
            <a:endParaRPr lang="en-US" dirty="0"/>
          </a:p>
        </p:txBody>
      </p:sp>
      <p:sp>
        <p:nvSpPr>
          <p:cNvPr id="5" name="Footer Placeholder 4">
            <a:extLst>
              <a:ext uri="{FF2B5EF4-FFF2-40B4-BE49-F238E27FC236}">
                <a16:creationId xmlns:a16="http://schemas.microsoft.com/office/drawing/2014/main" id="{9C088B49-B6B0-4E57-9886-AFAE31759DD9}"/>
              </a:ext>
            </a:extLst>
          </p:cNvPr>
          <p:cNvSpPr>
            <a:spLocks noGrp="1"/>
          </p:cNvSpPr>
          <p:nvPr>
            <p:ph type="ftr" sz="quarter" idx="3"/>
          </p:nvPr>
        </p:nvSpPr>
        <p:spPr>
          <a:xfrm>
            <a:off x="4543425" y="9534526"/>
            <a:ext cx="4629150" cy="547688"/>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89127B-1869-45FF-97C7-315801115887}"/>
              </a:ext>
            </a:extLst>
          </p:cNvPr>
          <p:cNvSpPr>
            <a:spLocks noGrp="1"/>
          </p:cNvSpPr>
          <p:nvPr>
            <p:ph type="sldNum" sz="quarter" idx="4"/>
          </p:nvPr>
        </p:nvSpPr>
        <p:spPr>
          <a:xfrm>
            <a:off x="9686925" y="9534526"/>
            <a:ext cx="3086100"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37915383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547690"/>
            <a:ext cx="1183005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2975" y="2738438"/>
            <a:ext cx="1183005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9534527"/>
            <a:ext cx="3086100" cy="547688"/>
          </a:xfrm>
          <a:prstGeom prst="rect">
            <a:avLst/>
          </a:prstGeom>
        </p:spPr>
        <p:txBody>
          <a:bodyPr vert="horz" lIns="91440" tIns="45720" rIns="91440" bIns="45720" rtlCol="0" anchor="ctr"/>
          <a:lstStyle>
            <a:lvl1pPr algn="l">
              <a:defRPr sz="1600">
                <a:solidFill>
                  <a:schemeClr val="tx1">
                    <a:tint val="75000"/>
                  </a:schemeClr>
                </a:solidFill>
              </a:defRPr>
            </a:lvl1pPr>
          </a:lstStyle>
          <a:p>
            <a:fld id="{C764DE79-268F-4C1A-8933-263129D2AF90}" type="datetimeFigureOut">
              <a:rPr lang="en-US" dirty="0"/>
              <a:t>5/23/2024</a:t>
            </a:fld>
            <a:endParaRPr lang="en-US"/>
          </a:p>
        </p:txBody>
      </p:sp>
      <p:sp>
        <p:nvSpPr>
          <p:cNvPr id="5" name="Footer Placeholder 4"/>
          <p:cNvSpPr>
            <a:spLocks noGrp="1"/>
          </p:cNvSpPr>
          <p:nvPr>
            <p:ph type="ftr" sz="quarter" idx="3"/>
          </p:nvPr>
        </p:nvSpPr>
        <p:spPr>
          <a:xfrm>
            <a:off x="4543425" y="9534527"/>
            <a:ext cx="4629150" cy="547688"/>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86925" y="9534527"/>
            <a:ext cx="3086100" cy="547688"/>
          </a:xfrm>
          <a:prstGeom prst="rect">
            <a:avLst/>
          </a:prstGeom>
        </p:spPr>
        <p:txBody>
          <a:bodyPr vert="horz" lIns="91440" tIns="45720" rIns="91440" bIns="45720" rtlCol="0" anchor="ctr"/>
          <a:lstStyle>
            <a:lvl1pPr algn="r">
              <a:defRPr sz="16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75028694"/>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ixabay.com/en/speech-bubble-speech-balloon-talking-15605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svgsilh.com/607d8b/image/1402461.html" TargetMode="Externa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freepngimg.com/png/25746-play-butt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svgsilh.com/image/159474.html" TargetMode="Externa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5cNt0T81QUI?feature=oembed"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blogdoft.com.br/2018/03/07/builder-pra-que-te-quer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iz.libretexts.org/Courses/Lumen_Learning/Book:_Human_Resources_Management_(Lumen)/08:_Module_5:_Workforce_Planning/08.14:_Putting_It_Together:_Workforce_Plan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flickr.com/photos/53359511@N00/62608922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www.freefoto.com/preview/41-15-8/Stop-Sign"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abay.com/illustrations/stop-stop-sign-traffic-sign-shield-333425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ixabay.com/fr/bell-notification-communication-10962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object 2"/>
          <p:cNvSpPr/>
          <p:nvPr/>
        </p:nvSpPr>
        <p:spPr>
          <a:xfrm>
            <a:off x="0" y="1285875"/>
            <a:ext cx="13716000" cy="5832157"/>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6" name="object 6"/>
          <p:cNvSpPr txBox="1">
            <a:spLocks noGrp="1"/>
          </p:cNvSpPr>
          <p:nvPr>
            <p:ph type="title"/>
          </p:nvPr>
        </p:nvSpPr>
        <p:spPr>
          <a:xfrm>
            <a:off x="762001" y="3033362"/>
            <a:ext cx="12344399" cy="2378696"/>
          </a:xfrm>
          <a:prstGeom prst="rect">
            <a:avLst/>
          </a:prstGeom>
        </p:spPr>
        <p:txBody>
          <a:bodyPr vert="horz" wrap="square" lIns="0" tIns="120491" rIns="0" bIns="0" rtlCol="0">
            <a:spAutoFit/>
          </a:bodyPr>
          <a:lstStyle/>
          <a:p>
            <a:pPr marL="9525" marR="3810">
              <a:lnSpc>
                <a:spcPts val="8775"/>
              </a:lnSpc>
              <a:spcBef>
                <a:spcPts val="949"/>
              </a:spcBef>
            </a:pPr>
            <a:r>
              <a:rPr lang="en-US" sz="7950" spc="570" dirty="0">
                <a:solidFill>
                  <a:srgbClr val="1B263C"/>
                </a:solidFill>
              </a:rPr>
              <a:t>Stop Work Authority </a:t>
            </a:r>
            <a:br>
              <a:rPr lang="en-US" sz="7950" spc="570" dirty="0">
                <a:solidFill>
                  <a:srgbClr val="1B263C"/>
                </a:solidFill>
              </a:rPr>
            </a:br>
            <a:r>
              <a:rPr lang="en-US" sz="7950" spc="570" dirty="0">
                <a:solidFill>
                  <a:srgbClr val="1B263C"/>
                </a:solidFill>
              </a:rPr>
              <a:t>SWA</a:t>
            </a:r>
          </a:p>
        </p:txBody>
      </p:sp>
      <p:pic>
        <p:nvPicPr>
          <p:cNvPr id="7" name="object 7"/>
          <p:cNvPicPr/>
          <p:nvPr/>
        </p:nvPicPr>
        <p:blipFill>
          <a:blip r:embed="rId3" cstate="print"/>
          <a:stretch>
            <a:fillRect/>
          </a:stretch>
        </p:blipFill>
        <p:spPr>
          <a:xfrm>
            <a:off x="805697" y="5590303"/>
            <a:ext cx="6257924" cy="221456"/>
          </a:xfrm>
          <a:prstGeom prst="rect">
            <a:avLst/>
          </a:prstGeom>
        </p:spPr>
      </p:pic>
      <p:sp>
        <p:nvSpPr>
          <p:cNvPr id="10" name="object 10"/>
          <p:cNvSpPr txBox="1"/>
          <p:nvPr/>
        </p:nvSpPr>
        <p:spPr>
          <a:xfrm>
            <a:off x="805696" y="6268465"/>
            <a:ext cx="3461504" cy="563616"/>
          </a:xfrm>
          <a:prstGeom prst="rect">
            <a:avLst/>
          </a:prstGeom>
        </p:spPr>
        <p:txBody>
          <a:bodyPr vert="horz" wrap="square" lIns="0" tIns="9525" rIns="0" bIns="0" rtlCol="0" anchor="t">
            <a:spAutoFit/>
          </a:bodyPr>
          <a:lstStyle/>
          <a:p>
            <a:pPr marL="9525">
              <a:spcBef>
                <a:spcPts val="75"/>
              </a:spcBef>
            </a:pPr>
            <a:r>
              <a:rPr lang="en-US" sz="3600" spc="26" dirty="0">
                <a:solidFill>
                  <a:srgbClr val="1B263C"/>
                </a:solidFill>
                <a:latin typeface="Tahoma"/>
                <a:cs typeface="Tahoma"/>
              </a:rPr>
              <a:t>July 2024</a:t>
            </a:r>
            <a:endParaRPr sz="3600" dirty="0">
              <a:latin typeface="Tahoma"/>
              <a:cs typeface="Tahom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0895AE-2517-58AB-B81F-4D2771FB5CC0}"/>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Step 3</a:t>
            </a:r>
          </a:p>
        </p:txBody>
      </p:sp>
      <p:pic>
        <p:nvPicPr>
          <p:cNvPr id="4" name="Picture 3" descr="A black and grey rectangular object&#10;&#10;Description automatically generated">
            <a:extLst>
              <a:ext uri="{FF2B5EF4-FFF2-40B4-BE49-F238E27FC236}">
                <a16:creationId xmlns:a16="http://schemas.microsoft.com/office/drawing/2014/main" id="{C6EA3AE4-A4E8-2940-2E15-F9A8D8DA540F}"/>
              </a:ext>
            </a:extLst>
          </p:cNvPr>
          <p:cNvPicPr>
            <a:picLocks noChangeAspect="1"/>
          </p:cNvPicPr>
          <p:nvPr/>
        </p:nvPicPr>
        <p:blipFill>
          <a:blip r:embed="rId3">
            <a:duotone>
              <a:prstClr val="black"/>
              <a:schemeClr val="tx2">
                <a:lumMod val="50000"/>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70415">
            <a:off x="7997431" y="3419238"/>
            <a:ext cx="3561804" cy="3052974"/>
          </a:xfrm>
          <a:prstGeom prst="rect">
            <a:avLst/>
          </a:prstGeom>
        </p:spPr>
      </p:pic>
      <p:sp>
        <p:nvSpPr>
          <p:cNvPr id="8" name="Content Placeholder 2">
            <a:extLst>
              <a:ext uri="{FF2B5EF4-FFF2-40B4-BE49-F238E27FC236}">
                <a16:creationId xmlns:a16="http://schemas.microsoft.com/office/drawing/2014/main" id="{69B770EE-C02C-0C73-8BC1-DF9E47F10658}"/>
              </a:ext>
            </a:extLst>
          </p:cNvPr>
          <p:cNvSpPr txBox="1">
            <a:spLocks/>
          </p:cNvSpPr>
          <p:nvPr/>
        </p:nvSpPr>
        <p:spPr>
          <a:xfrm>
            <a:off x="942975" y="2738438"/>
            <a:ext cx="6372225" cy="6527007"/>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lgn="ctr">
              <a:buFont typeface="Arial" panose="020B0604020202020204" pitchFamily="34" charset="0"/>
              <a:buNone/>
            </a:pPr>
            <a:r>
              <a:rPr lang="en-US" sz="6600" b="1" dirty="0">
                <a:solidFill>
                  <a:schemeClr val="bg2">
                    <a:lumMod val="50000"/>
                  </a:schemeClr>
                </a:solidFill>
              </a:rPr>
              <a:t>STOP</a:t>
            </a:r>
            <a:r>
              <a:rPr lang="en-US" sz="6600" b="1" dirty="0">
                <a:solidFill>
                  <a:schemeClr val="tx2">
                    <a:lumMod val="50000"/>
                  </a:schemeClr>
                </a:solidFill>
              </a:rPr>
              <a:t> </a:t>
            </a:r>
          </a:p>
          <a:p>
            <a:pPr marL="0" indent="0" algn="ctr">
              <a:buFont typeface="Arial" panose="020B0604020202020204" pitchFamily="34" charset="0"/>
              <a:buNone/>
            </a:pPr>
            <a:r>
              <a:rPr lang="en-US" sz="6600" b="1" dirty="0">
                <a:solidFill>
                  <a:schemeClr val="bg2">
                    <a:lumMod val="50000"/>
                  </a:schemeClr>
                </a:solidFill>
              </a:rPr>
              <a:t>NOTIFY </a:t>
            </a:r>
          </a:p>
          <a:p>
            <a:pPr marL="0" indent="0" algn="ctr">
              <a:buFont typeface="Arial" panose="020B0604020202020204" pitchFamily="34" charset="0"/>
              <a:buNone/>
            </a:pPr>
            <a:r>
              <a:rPr lang="en-US" sz="6600" b="1" dirty="0">
                <a:solidFill>
                  <a:schemeClr val="tx2">
                    <a:lumMod val="50000"/>
                  </a:schemeClr>
                </a:solidFill>
              </a:rPr>
              <a:t>DISCUSS</a:t>
            </a:r>
          </a:p>
          <a:p>
            <a:pPr marL="0" indent="0" algn="ctr">
              <a:buFont typeface="Arial" panose="020B0604020202020204" pitchFamily="34" charset="0"/>
              <a:buNone/>
            </a:pPr>
            <a:r>
              <a:rPr lang="en-US" sz="6600" b="1" dirty="0">
                <a:solidFill>
                  <a:schemeClr val="bg2">
                    <a:lumMod val="50000"/>
                  </a:schemeClr>
                </a:solidFill>
              </a:rPr>
              <a:t>CORRECT </a:t>
            </a:r>
          </a:p>
          <a:p>
            <a:pPr marL="0" indent="0" algn="ctr">
              <a:buFont typeface="Arial" panose="020B0604020202020204" pitchFamily="34" charset="0"/>
              <a:buNone/>
            </a:pPr>
            <a:r>
              <a:rPr lang="en-US" sz="6600" b="1" dirty="0">
                <a:solidFill>
                  <a:schemeClr val="bg2">
                    <a:lumMod val="50000"/>
                  </a:schemeClr>
                </a:solidFill>
              </a:rPr>
              <a:t>RESUME </a:t>
            </a:r>
          </a:p>
          <a:p>
            <a:pPr marL="0" indent="0" algn="ctr">
              <a:buFont typeface="Arial" panose="020B0604020202020204" pitchFamily="34" charset="0"/>
              <a:buNone/>
            </a:pPr>
            <a:r>
              <a:rPr lang="en-US" sz="6600" b="1" dirty="0">
                <a:solidFill>
                  <a:schemeClr val="bg2">
                    <a:lumMod val="50000"/>
                  </a:schemeClr>
                </a:solidFill>
              </a:rPr>
              <a:t>FOLLOW UP </a:t>
            </a:r>
          </a:p>
        </p:txBody>
      </p:sp>
    </p:spTree>
    <p:extLst>
      <p:ext uri="{BB962C8B-B14F-4D97-AF65-F5344CB8AC3E}">
        <p14:creationId xmlns:p14="http://schemas.microsoft.com/office/powerpoint/2010/main" val="36910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26755-C275-B88D-CB3F-1574400D2822}"/>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Step 4</a:t>
            </a:r>
          </a:p>
        </p:txBody>
      </p:sp>
      <p:pic>
        <p:nvPicPr>
          <p:cNvPr id="4" name="Graphic 3">
            <a:extLst>
              <a:ext uri="{FF2B5EF4-FFF2-40B4-BE49-F238E27FC236}">
                <a16:creationId xmlns:a16="http://schemas.microsoft.com/office/drawing/2014/main" id="{BE4E3A62-140C-30CC-E28F-651EE0F674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153400" y="3771900"/>
            <a:ext cx="3045500" cy="3124200"/>
          </a:xfrm>
          <a:prstGeom prst="rect">
            <a:avLst/>
          </a:prstGeom>
        </p:spPr>
      </p:pic>
      <p:sp>
        <p:nvSpPr>
          <p:cNvPr id="8" name="Content Placeholder 2">
            <a:extLst>
              <a:ext uri="{FF2B5EF4-FFF2-40B4-BE49-F238E27FC236}">
                <a16:creationId xmlns:a16="http://schemas.microsoft.com/office/drawing/2014/main" id="{D3930FEE-53F5-5446-2533-DE59F7F0354F}"/>
              </a:ext>
            </a:extLst>
          </p:cNvPr>
          <p:cNvSpPr txBox="1">
            <a:spLocks/>
          </p:cNvSpPr>
          <p:nvPr/>
        </p:nvSpPr>
        <p:spPr>
          <a:xfrm>
            <a:off x="942975" y="2738438"/>
            <a:ext cx="6372225" cy="6527007"/>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lgn="ctr">
              <a:buFont typeface="Arial" panose="020B0604020202020204" pitchFamily="34" charset="0"/>
              <a:buNone/>
            </a:pPr>
            <a:r>
              <a:rPr lang="en-US" sz="6600" b="1" dirty="0">
                <a:solidFill>
                  <a:schemeClr val="bg2">
                    <a:lumMod val="50000"/>
                  </a:schemeClr>
                </a:solidFill>
              </a:rPr>
              <a:t>STOP</a:t>
            </a:r>
            <a:r>
              <a:rPr lang="en-US" sz="6600" b="1" dirty="0">
                <a:solidFill>
                  <a:schemeClr val="tx2">
                    <a:lumMod val="50000"/>
                  </a:schemeClr>
                </a:solidFill>
              </a:rPr>
              <a:t> </a:t>
            </a:r>
          </a:p>
          <a:p>
            <a:pPr marL="0" indent="0" algn="ctr">
              <a:buFont typeface="Arial" panose="020B0604020202020204" pitchFamily="34" charset="0"/>
              <a:buNone/>
            </a:pPr>
            <a:r>
              <a:rPr lang="en-US" sz="6600" b="1" dirty="0">
                <a:solidFill>
                  <a:schemeClr val="bg2">
                    <a:lumMod val="50000"/>
                  </a:schemeClr>
                </a:solidFill>
              </a:rPr>
              <a:t>NOTIFY </a:t>
            </a:r>
          </a:p>
          <a:p>
            <a:pPr marL="0" indent="0" algn="ctr">
              <a:buFont typeface="Arial" panose="020B0604020202020204" pitchFamily="34" charset="0"/>
              <a:buNone/>
            </a:pPr>
            <a:r>
              <a:rPr lang="en-US" sz="6600" b="1" dirty="0">
                <a:solidFill>
                  <a:schemeClr val="bg2">
                    <a:lumMod val="50000"/>
                  </a:schemeClr>
                </a:solidFill>
              </a:rPr>
              <a:t>DISCUSS</a:t>
            </a:r>
          </a:p>
          <a:p>
            <a:pPr marL="0" indent="0" algn="ctr">
              <a:buFont typeface="Arial" panose="020B0604020202020204" pitchFamily="34" charset="0"/>
              <a:buNone/>
            </a:pPr>
            <a:r>
              <a:rPr lang="en-US" sz="6600" b="1" dirty="0">
                <a:solidFill>
                  <a:schemeClr val="tx2">
                    <a:lumMod val="50000"/>
                  </a:schemeClr>
                </a:solidFill>
              </a:rPr>
              <a:t>CORRECT</a:t>
            </a:r>
            <a:r>
              <a:rPr lang="en-US" sz="6600" b="1" dirty="0">
                <a:solidFill>
                  <a:schemeClr val="bg2">
                    <a:lumMod val="50000"/>
                  </a:schemeClr>
                </a:solidFill>
              </a:rPr>
              <a:t> </a:t>
            </a:r>
          </a:p>
          <a:p>
            <a:pPr marL="0" indent="0" algn="ctr">
              <a:buFont typeface="Arial" panose="020B0604020202020204" pitchFamily="34" charset="0"/>
              <a:buNone/>
            </a:pPr>
            <a:r>
              <a:rPr lang="en-US" sz="6600" b="1" dirty="0">
                <a:solidFill>
                  <a:schemeClr val="bg2">
                    <a:lumMod val="50000"/>
                  </a:schemeClr>
                </a:solidFill>
              </a:rPr>
              <a:t>RESUME </a:t>
            </a:r>
          </a:p>
          <a:p>
            <a:pPr marL="0" indent="0" algn="ctr">
              <a:buFont typeface="Arial" panose="020B0604020202020204" pitchFamily="34" charset="0"/>
              <a:buNone/>
            </a:pPr>
            <a:r>
              <a:rPr lang="en-US" sz="6600" b="1" dirty="0">
                <a:solidFill>
                  <a:schemeClr val="bg2">
                    <a:lumMod val="50000"/>
                  </a:schemeClr>
                </a:solidFill>
              </a:rPr>
              <a:t>FOLLOW UP </a:t>
            </a:r>
          </a:p>
        </p:txBody>
      </p:sp>
    </p:spTree>
    <p:extLst>
      <p:ext uri="{BB962C8B-B14F-4D97-AF65-F5344CB8AC3E}">
        <p14:creationId xmlns:p14="http://schemas.microsoft.com/office/powerpoint/2010/main" val="345743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53CAFB-5E47-1915-BC2E-8F513376B14D}"/>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Step 5</a:t>
            </a:r>
          </a:p>
        </p:txBody>
      </p:sp>
      <p:sp>
        <p:nvSpPr>
          <p:cNvPr id="5" name="Content Placeholder 2">
            <a:extLst>
              <a:ext uri="{FF2B5EF4-FFF2-40B4-BE49-F238E27FC236}">
                <a16:creationId xmlns:a16="http://schemas.microsoft.com/office/drawing/2014/main" id="{2216D3C8-342C-6511-61FF-87C597D03BEA}"/>
              </a:ext>
            </a:extLst>
          </p:cNvPr>
          <p:cNvSpPr txBox="1">
            <a:spLocks/>
          </p:cNvSpPr>
          <p:nvPr/>
        </p:nvSpPr>
        <p:spPr>
          <a:xfrm>
            <a:off x="942975" y="2738438"/>
            <a:ext cx="6372225" cy="6527007"/>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lgn="ctr">
              <a:buFont typeface="Arial" panose="020B0604020202020204" pitchFamily="34" charset="0"/>
              <a:buNone/>
            </a:pPr>
            <a:r>
              <a:rPr lang="en-US" sz="6600" b="1" dirty="0">
                <a:solidFill>
                  <a:schemeClr val="bg2">
                    <a:lumMod val="50000"/>
                  </a:schemeClr>
                </a:solidFill>
              </a:rPr>
              <a:t>STOP</a:t>
            </a:r>
            <a:r>
              <a:rPr lang="en-US" sz="6600" b="1" dirty="0">
                <a:solidFill>
                  <a:schemeClr val="tx2">
                    <a:lumMod val="50000"/>
                  </a:schemeClr>
                </a:solidFill>
              </a:rPr>
              <a:t> </a:t>
            </a:r>
          </a:p>
          <a:p>
            <a:pPr marL="0" indent="0" algn="ctr">
              <a:buFont typeface="Arial" panose="020B0604020202020204" pitchFamily="34" charset="0"/>
              <a:buNone/>
            </a:pPr>
            <a:r>
              <a:rPr lang="en-US" sz="6600" b="1" dirty="0">
                <a:solidFill>
                  <a:schemeClr val="bg2">
                    <a:lumMod val="50000"/>
                  </a:schemeClr>
                </a:solidFill>
              </a:rPr>
              <a:t>NOTIFY </a:t>
            </a:r>
          </a:p>
          <a:p>
            <a:pPr marL="0" indent="0" algn="ctr">
              <a:buFont typeface="Arial" panose="020B0604020202020204" pitchFamily="34" charset="0"/>
              <a:buNone/>
            </a:pPr>
            <a:r>
              <a:rPr lang="en-US" sz="6600" b="1" dirty="0">
                <a:solidFill>
                  <a:schemeClr val="bg2">
                    <a:lumMod val="50000"/>
                  </a:schemeClr>
                </a:solidFill>
              </a:rPr>
              <a:t>DISCUSS</a:t>
            </a:r>
          </a:p>
          <a:p>
            <a:pPr marL="0" indent="0" algn="ctr">
              <a:buFont typeface="Arial" panose="020B0604020202020204" pitchFamily="34" charset="0"/>
              <a:buNone/>
            </a:pPr>
            <a:r>
              <a:rPr lang="en-US" sz="6600" b="1" dirty="0">
                <a:solidFill>
                  <a:schemeClr val="bg2">
                    <a:lumMod val="50000"/>
                  </a:schemeClr>
                </a:solidFill>
              </a:rPr>
              <a:t>CORRECT </a:t>
            </a:r>
          </a:p>
          <a:p>
            <a:pPr marL="0" indent="0" algn="ctr">
              <a:buFont typeface="Arial" panose="020B0604020202020204" pitchFamily="34" charset="0"/>
              <a:buNone/>
            </a:pPr>
            <a:r>
              <a:rPr lang="en-US" sz="6600" b="1" dirty="0">
                <a:solidFill>
                  <a:schemeClr val="tx2">
                    <a:lumMod val="50000"/>
                  </a:schemeClr>
                </a:solidFill>
              </a:rPr>
              <a:t>RESUME</a:t>
            </a:r>
            <a:r>
              <a:rPr lang="en-US" sz="6600" b="1" dirty="0">
                <a:solidFill>
                  <a:schemeClr val="bg2">
                    <a:lumMod val="50000"/>
                  </a:schemeClr>
                </a:solidFill>
              </a:rPr>
              <a:t> </a:t>
            </a:r>
          </a:p>
          <a:p>
            <a:pPr marL="0" indent="0" algn="ctr">
              <a:buFont typeface="Arial" panose="020B0604020202020204" pitchFamily="34" charset="0"/>
              <a:buNone/>
            </a:pPr>
            <a:r>
              <a:rPr lang="en-US" sz="6600" b="1" dirty="0">
                <a:solidFill>
                  <a:schemeClr val="bg2">
                    <a:lumMod val="50000"/>
                  </a:schemeClr>
                </a:solidFill>
              </a:rPr>
              <a:t>FOLLOW UP </a:t>
            </a:r>
          </a:p>
        </p:txBody>
      </p:sp>
      <p:pic>
        <p:nvPicPr>
          <p:cNvPr id="14" name="Picture 13" descr="A white triangle in a blue circle&#10;&#10;Description automatically generated">
            <a:extLst>
              <a:ext uri="{FF2B5EF4-FFF2-40B4-BE49-F238E27FC236}">
                <a16:creationId xmlns:a16="http://schemas.microsoft.com/office/drawing/2014/main" id="{E7D0B7B9-BAE1-0C38-057E-47A4A6F6FA2D}"/>
              </a:ext>
            </a:extLst>
          </p:cNvPr>
          <p:cNvPicPr>
            <a:picLocks noChangeAspect="1"/>
          </p:cNvPicPr>
          <p:nvPr/>
        </p:nvPicPr>
        <p:blipFill>
          <a:blip r:embed="rId3">
            <a:duotone>
              <a:prstClr val="black"/>
              <a:schemeClr val="tx2">
                <a:lumMod val="50000"/>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17990" y="3314700"/>
            <a:ext cx="4212060" cy="4191000"/>
          </a:xfrm>
          <a:prstGeom prst="rect">
            <a:avLst/>
          </a:prstGeom>
        </p:spPr>
      </p:pic>
      <p:sp>
        <p:nvSpPr>
          <p:cNvPr id="15" name="TextBox 14">
            <a:extLst>
              <a:ext uri="{FF2B5EF4-FFF2-40B4-BE49-F238E27FC236}">
                <a16:creationId xmlns:a16="http://schemas.microsoft.com/office/drawing/2014/main" id="{113D3CE7-8BFF-D54E-D01B-1690E35C042A}"/>
              </a:ext>
            </a:extLst>
          </p:cNvPr>
          <p:cNvSpPr txBox="1"/>
          <p:nvPr/>
        </p:nvSpPr>
        <p:spPr>
          <a:xfrm>
            <a:off x="9963150" y="10056168"/>
            <a:ext cx="3733800" cy="230832"/>
          </a:xfrm>
          <a:prstGeom prst="rect">
            <a:avLst/>
          </a:prstGeom>
          <a:noFill/>
        </p:spPr>
        <p:txBody>
          <a:bodyPr wrap="square" rtlCol="0">
            <a:spAutoFit/>
          </a:bodyPr>
          <a:lstStyle/>
          <a:p>
            <a:r>
              <a:rPr lang="en-US" sz="900">
                <a:hlinkClick r:id="rId4" tooltip="https://freepngimg.com/png/25746-play-button"/>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91454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1459B9-C1F9-4018-0134-3122C09D13FC}"/>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Step 6</a:t>
            </a:r>
          </a:p>
        </p:txBody>
      </p:sp>
      <p:sp>
        <p:nvSpPr>
          <p:cNvPr id="5" name="Content Placeholder 2">
            <a:extLst>
              <a:ext uri="{FF2B5EF4-FFF2-40B4-BE49-F238E27FC236}">
                <a16:creationId xmlns:a16="http://schemas.microsoft.com/office/drawing/2014/main" id="{208BF285-7B2B-1F99-D3E6-D0C3D67F1AC6}"/>
              </a:ext>
            </a:extLst>
          </p:cNvPr>
          <p:cNvSpPr txBox="1">
            <a:spLocks/>
          </p:cNvSpPr>
          <p:nvPr/>
        </p:nvSpPr>
        <p:spPr>
          <a:xfrm>
            <a:off x="942975" y="2738438"/>
            <a:ext cx="6372225" cy="6527007"/>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lgn="ctr">
              <a:buFont typeface="Arial" panose="020B0604020202020204" pitchFamily="34" charset="0"/>
              <a:buNone/>
            </a:pPr>
            <a:r>
              <a:rPr lang="en-US" sz="6600" b="1" dirty="0">
                <a:solidFill>
                  <a:schemeClr val="bg2">
                    <a:lumMod val="50000"/>
                  </a:schemeClr>
                </a:solidFill>
              </a:rPr>
              <a:t>STOP</a:t>
            </a:r>
            <a:r>
              <a:rPr lang="en-US" sz="6600" b="1" dirty="0">
                <a:solidFill>
                  <a:schemeClr val="tx2">
                    <a:lumMod val="50000"/>
                  </a:schemeClr>
                </a:solidFill>
              </a:rPr>
              <a:t> </a:t>
            </a:r>
          </a:p>
          <a:p>
            <a:pPr marL="0" indent="0" algn="ctr">
              <a:buFont typeface="Arial" panose="020B0604020202020204" pitchFamily="34" charset="0"/>
              <a:buNone/>
            </a:pPr>
            <a:r>
              <a:rPr lang="en-US" sz="6600" b="1" dirty="0">
                <a:solidFill>
                  <a:schemeClr val="bg2">
                    <a:lumMod val="50000"/>
                  </a:schemeClr>
                </a:solidFill>
              </a:rPr>
              <a:t>NOTIFY </a:t>
            </a:r>
          </a:p>
          <a:p>
            <a:pPr marL="0" indent="0" algn="ctr">
              <a:buFont typeface="Arial" panose="020B0604020202020204" pitchFamily="34" charset="0"/>
              <a:buNone/>
            </a:pPr>
            <a:r>
              <a:rPr lang="en-US" sz="6600" b="1" dirty="0">
                <a:solidFill>
                  <a:schemeClr val="bg2">
                    <a:lumMod val="50000"/>
                  </a:schemeClr>
                </a:solidFill>
              </a:rPr>
              <a:t>DISCUSS</a:t>
            </a:r>
          </a:p>
          <a:p>
            <a:pPr marL="0" indent="0" algn="ctr">
              <a:buFont typeface="Arial" panose="020B0604020202020204" pitchFamily="34" charset="0"/>
              <a:buNone/>
            </a:pPr>
            <a:r>
              <a:rPr lang="en-US" sz="6600" b="1" dirty="0">
                <a:solidFill>
                  <a:schemeClr val="bg2">
                    <a:lumMod val="50000"/>
                  </a:schemeClr>
                </a:solidFill>
              </a:rPr>
              <a:t>CORRECT </a:t>
            </a:r>
          </a:p>
          <a:p>
            <a:pPr marL="0" indent="0" algn="ctr">
              <a:buFont typeface="Arial" panose="020B0604020202020204" pitchFamily="34" charset="0"/>
              <a:buNone/>
            </a:pPr>
            <a:r>
              <a:rPr lang="en-US" sz="6600" b="1" dirty="0">
                <a:solidFill>
                  <a:schemeClr val="bg2">
                    <a:lumMod val="50000"/>
                  </a:schemeClr>
                </a:solidFill>
              </a:rPr>
              <a:t>RESUME </a:t>
            </a:r>
          </a:p>
          <a:p>
            <a:pPr marL="0" indent="0" algn="ctr">
              <a:buFont typeface="Arial" panose="020B0604020202020204" pitchFamily="34" charset="0"/>
              <a:buNone/>
            </a:pPr>
            <a:r>
              <a:rPr lang="en-US" sz="6600" b="1" dirty="0">
                <a:solidFill>
                  <a:schemeClr val="tx2">
                    <a:lumMod val="50000"/>
                  </a:schemeClr>
                </a:solidFill>
              </a:rPr>
              <a:t>FOLLOW UP </a:t>
            </a:r>
          </a:p>
        </p:txBody>
      </p:sp>
      <p:pic>
        <p:nvPicPr>
          <p:cNvPr id="8" name="Graphic 7">
            <a:extLst>
              <a:ext uri="{FF2B5EF4-FFF2-40B4-BE49-F238E27FC236}">
                <a16:creationId xmlns:a16="http://schemas.microsoft.com/office/drawing/2014/main" id="{2BDBB108-39B3-34B0-A2CF-D7152FEAEC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308980" y="3162300"/>
            <a:ext cx="4167284" cy="4366823"/>
          </a:xfrm>
          <a:prstGeom prst="rect">
            <a:avLst/>
          </a:prstGeom>
        </p:spPr>
      </p:pic>
    </p:spTree>
    <p:extLst>
      <p:ext uri="{BB962C8B-B14F-4D97-AF65-F5344CB8AC3E}">
        <p14:creationId xmlns:p14="http://schemas.microsoft.com/office/powerpoint/2010/main" val="27448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F090DAC-2E81-48C9-8243-C47F0D158730}"/>
              </a:ext>
            </a:extLst>
          </p:cNvPr>
          <p:cNvSpPr txBox="1">
            <a:spLocks noChangeArrowheads="1"/>
          </p:cNvSpPr>
          <p:nvPr/>
        </p:nvSpPr>
        <p:spPr>
          <a:xfrm>
            <a:off x="0" y="5679110"/>
            <a:ext cx="3810000" cy="533400"/>
          </a:xfrm>
          <a:prstGeom prst="rect">
            <a:avLst/>
          </a:prstGeom>
        </p:spPr>
        <p:txBody>
          <a:bodyPr vert="horz" lIns="0" tIns="0" rIns="0" bIns="0" rtlCol="0">
            <a:no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273050" indent="0">
              <a:buClr>
                <a:srgbClr val="FF0000"/>
              </a:buClr>
              <a:buFont typeface="Arial" panose="020B0604020202020204" pitchFamily="34" charset="0"/>
              <a:buNone/>
            </a:pPr>
            <a:r>
              <a:rPr lang="en-US" sz="4000" b="1" dirty="0">
                <a:solidFill>
                  <a:schemeClr val="tx2">
                    <a:lumMod val="50000"/>
                  </a:schemeClr>
                </a:solidFill>
                <a:latin typeface="Arial" pitchFamily="34" charset="0"/>
                <a:ea typeface="Calibri" pitchFamily="34" charset="0"/>
                <a:cs typeface="Arial" pitchFamily="34" charset="0"/>
              </a:rPr>
              <a:t>SO THAT…</a:t>
            </a:r>
          </a:p>
        </p:txBody>
      </p:sp>
      <p:grpSp>
        <p:nvGrpSpPr>
          <p:cNvPr id="11" name="Group 10">
            <a:extLst>
              <a:ext uri="{FF2B5EF4-FFF2-40B4-BE49-F238E27FC236}">
                <a16:creationId xmlns:a16="http://schemas.microsoft.com/office/drawing/2014/main" id="{A1EE1E67-9795-4577-9D13-BDC13B367192}"/>
              </a:ext>
            </a:extLst>
          </p:cNvPr>
          <p:cNvGrpSpPr/>
          <p:nvPr/>
        </p:nvGrpSpPr>
        <p:grpSpPr>
          <a:xfrm>
            <a:off x="1166098" y="3399493"/>
            <a:ext cx="11830050" cy="863460"/>
            <a:chOff x="0" y="32260"/>
            <a:chExt cx="11830050" cy="863460"/>
          </a:xfrm>
        </p:grpSpPr>
        <p:sp>
          <p:nvSpPr>
            <p:cNvPr id="12" name="Rectangle: Rounded Corners 11">
              <a:extLst>
                <a:ext uri="{FF2B5EF4-FFF2-40B4-BE49-F238E27FC236}">
                  <a16:creationId xmlns:a16="http://schemas.microsoft.com/office/drawing/2014/main" id="{8710791E-5344-4EC8-9388-D814DDF0744C}"/>
                </a:ext>
              </a:extLst>
            </p:cNvPr>
            <p:cNvSpPr/>
            <p:nvPr/>
          </p:nvSpPr>
          <p:spPr>
            <a:xfrm>
              <a:off x="0" y="32260"/>
              <a:ext cx="11830050" cy="863460"/>
            </a:xfrm>
            <a:prstGeom prst="roundRect">
              <a:avLst/>
            </a:prstGeom>
            <a:solidFill>
              <a:schemeClr val="tx2">
                <a:lumMod val="5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596633AE-2682-43FF-AF95-A4FD1F3DF25B}"/>
                </a:ext>
              </a:extLst>
            </p:cNvPr>
            <p:cNvSpPr txBox="1"/>
            <p:nvPr/>
          </p:nvSpPr>
          <p:spPr>
            <a:xfrm>
              <a:off x="42151" y="74411"/>
              <a:ext cx="11745748"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en-US" sz="3600" b="1" dirty="0"/>
                <a:t>Work is stopped without hesitation</a:t>
              </a:r>
            </a:p>
          </p:txBody>
        </p:sp>
      </p:grpSp>
      <p:grpSp>
        <p:nvGrpSpPr>
          <p:cNvPr id="16" name="Group 15">
            <a:extLst>
              <a:ext uri="{FF2B5EF4-FFF2-40B4-BE49-F238E27FC236}">
                <a16:creationId xmlns:a16="http://schemas.microsoft.com/office/drawing/2014/main" id="{7369141F-9AD3-4B7E-88F5-B8CBC7BE1F32}"/>
              </a:ext>
            </a:extLst>
          </p:cNvPr>
          <p:cNvGrpSpPr/>
          <p:nvPr/>
        </p:nvGrpSpPr>
        <p:grpSpPr>
          <a:xfrm>
            <a:off x="1123948" y="2398365"/>
            <a:ext cx="11858622" cy="880842"/>
            <a:chOff x="0" y="32260"/>
            <a:chExt cx="11858622" cy="880842"/>
          </a:xfrm>
        </p:grpSpPr>
        <p:sp>
          <p:nvSpPr>
            <p:cNvPr id="17" name="Rectangle: Rounded Corners 16">
              <a:extLst>
                <a:ext uri="{FF2B5EF4-FFF2-40B4-BE49-F238E27FC236}">
                  <a16:creationId xmlns:a16="http://schemas.microsoft.com/office/drawing/2014/main" id="{39F3B33E-AE8F-4D31-AF3F-200DD4A4680D}"/>
                </a:ext>
              </a:extLst>
            </p:cNvPr>
            <p:cNvSpPr/>
            <p:nvPr/>
          </p:nvSpPr>
          <p:spPr>
            <a:xfrm>
              <a:off x="0" y="32260"/>
              <a:ext cx="11830050" cy="863460"/>
            </a:xfrm>
            <a:prstGeom prst="roundRect">
              <a:avLst/>
            </a:prstGeom>
            <a:solidFill>
              <a:schemeClr val="tx2">
                <a:lumMod val="5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B35DD22E-5319-415E-A996-DF3E0D304895}"/>
                </a:ext>
              </a:extLst>
            </p:cNvPr>
            <p:cNvSpPr txBox="1"/>
            <p:nvPr/>
          </p:nvSpPr>
          <p:spPr>
            <a:xfrm>
              <a:off x="112874" y="133944"/>
              <a:ext cx="11745748"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Incidents more likely to be prevented</a:t>
              </a:r>
            </a:p>
          </p:txBody>
        </p:sp>
      </p:grpSp>
      <p:grpSp>
        <p:nvGrpSpPr>
          <p:cNvPr id="19" name="Group 18">
            <a:extLst>
              <a:ext uri="{FF2B5EF4-FFF2-40B4-BE49-F238E27FC236}">
                <a16:creationId xmlns:a16="http://schemas.microsoft.com/office/drawing/2014/main" id="{826C5F34-024D-42E5-BDE8-42E9E9A0A0BF}"/>
              </a:ext>
            </a:extLst>
          </p:cNvPr>
          <p:cNvGrpSpPr/>
          <p:nvPr/>
        </p:nvGrpSpPr>
        <p:grpSpPr>
          <a:xfrm>
            <a:off x="1166098" y="4414838"/>
            <a:ext cx="11830050" cy="863460"/>
            <a:chOff x="0" y="32260"/>
            <a:chExt cx="11830050" cy="863460"/>
          </a:xfrm>
        </p:grpSpPr>
        <p:sp>
          <p:nvSpPr>
            <p:cNvPr id="20" name="Rectangle: Rounded Corners 19">
              <a:extLst>
                <a:ext uri="{FF2B5EF4-FFF2-40B4-BE49-F238E27FC236}">
                  <a16:creationId xmlns:a16="http://schemas.microsoft.com/office/drawing/2014/main" id="{3039217E-645E-44F4-8D2E-69A8D95679C1}"/>
                </a:ext>
              </a:extLst>
            </p:cNvPr>
            <p:cNvSpPr/>
            <p:nvPr/>
          </p:nvSpPr>
          <p:spPr>
            <a:xfrm>
              <a:off x="0" y="32260"/>
              <a:ext cx="11830050" cy="863460"/>
            </a:xfrm>
            <a:prstGeom prst="roundRect">
              <a:avLst/>
            </a:prstGeom>
            <a:solidFill>
              <a:schemeClr val="tx2">
                <a:lumMod val="5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1" name="Rectangle: Rounded Corners 4">
              <a:extLst>
                <a:ext uri="{FF2B5EF4-FFF2-40B4-BE49-F238E27FC236}">
                  <a16:creationId xmlns:a16="http://schemas.microsoft.com/office/drawing/2014/main" id="{AF1A16BC-D8F7-475A-A83A-7A8A0F5265E5}"/>
                </a:ext>
              </a:extLst>
            </p:cNvPr>
            <p:cNvSpPr txBox="1"/>
            <p:nvPr/>
          </p:nvSpPr>
          <p:spPr>
            <a:xfrm>
              <a:off x="42151" y="74411"/>
              <a:ext cx="11745748"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en-US" sz="3600" b="1" dirty="0"/>
                <a:t>Hazards less likely to be overlooked</a:t>
              </a:r>
            </a:p>
          </p:txBody>
        </p:sp>
      </p:grpSp>
      <p:grpSp>
        <p:nvGrpSpPr>
          <p:cNvPr id="22" name="Group 21">
            <a:extLst>
              <a:ext uri="{FF2B5EF4-FFF2-40B4-BE49-F238E27FC236}">
                <a16:creationId xmlns:a16="http://schemas.microsoft.com/office/drawing/2014/main" id="{02D4616E-F8ED-4CCF-BDD6-1952E3D78FEF}"/>
              </a:ext>
            </a:extLst>
          </p:cNvPr>
          <p:cNvGrpSpPr/>
          <p:nvPr/>
        </p:nvGrpSpPr>
        <p:grpSpPr>
          <a:xfrm>
            <a:off x="1166098" y="6567488"/>
            <a:ext cx="11830050" cy="863460"/>
            <a:chOff x="0" y="32260"/>
            <a:chExt cx="11830050" cy="863460"/>
          </a:xfrm>
        </p:grpSpPr>
        <p:sp>
          <p:nvSpPr>
            <p:cNvPr id="23" name="Rectangle: Rounded Corners 22">
              <a:extLst>
                <a:ext uri="{FF2B5EF4-FFF2-40B4-BE49-F238E27FC236}">
                  <a16:creationId xmlns:a16="http://schemas.microsoft.com/office/drawing/2014/main" id="{59581AA2-27A1-44DA-A35C-8D0067074C6F}"/>
                </a:ext>
              </a:extLst>
            </p:cNvPr>
            <p:cNvSpPr/>
            <p:nvPr/>
          </p:nvSpPr>
          <p:spPr>
            <a:xfrm>
              <a:off x="0" y="32260"/>
              <a:ext cx="11830050" cy="863460"/>
            </a:xfrm>
            <a:prstGeom prst="roundRect">
              <a:avLst/>
            </a:prstGeom>
            <a:solidFill>
              <a:schemeClr val="tx2">
                <a:lumMod val="5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4" name="Rectangle: Rounded Corners 4">
              <a:extLst>
                <a:ext uri="{FF2B5EF4-FFF2-40B4-BE49-F238E27FC236}">
                  <a16:creationId xmlns:a16="http://schemas.microsoft.com/office/drawing/2014/main" id="{480280B4-9558-4F6F-9418-F8AE017F4838}"/>
                </a:ext>
              </a:extLst>
            </p:cNvPr>
            <p:cNvSpPr txBox="1"/>
            <p:nvPr/>
          </p:nvSpPr>
          <p:spPr>
            <a:xfrm>
              <a:off x="42151" y="74411"/>
              <a:ext cx="11745748"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en-US" sz="3600" b="1" dirty="0"/>
                <a:t>Positive HSE climate achieved</a:t>
              </a:r>
            </a:p>
          </p:txBody>
        </p:sp>
      </p:grpSp>
      <p:grpSp>
        <p:nvGrpSpPr>
          <p:cNvPr id="25" name="Group 24">
            <a:extLst>
              <a:ext uri="{FF2B5EF4-FFF2-40B4-BE49-F238E27FC236}">
                <a16:creationId xmlns:a16="http://schemas.microsoft.com/office/drawing/2014/main" id="{4F1C1A3D-6C73-47F6-9376-63B600DBC022}"/>
              </a:ext>
            </a:extLst>
          </p:cNvPr>
          <p:cNvGrpSpPr/>
          <p:nvPr/>
        </p:nvGrpSpPr>
        <p:grpSpPr>
          <a:xfrm>
            <a:off x="1164670" y="7537693"/>
            <a:ext cx="11830050" cy="863460"/>
            <a:chOff x="0" y="32260"/>
            <a:chExt cx="11830050" cy="863460"/>
          </a:xfrm>
        </p:grpSpPr>
        <p:sp>
          <p:nvSpPr>
            <p:cNvPr id="26" name="Rectangle: Rounded Corners 25">
              <a:extLst>
                <a:ext uri="{FF2B5EF4-FFF2-40B4-BE49-F238E27FC236}">
                  <a16:creationId xmlns:a16="http://schemas.microsoft.com/office/drawing/2014/main" id="{69CF5853-3460-455F-BE52-33BACD1052A8}"/>
                </a:ext>
              </a:extLst>
            </p:cNvPr>
            <p:cNvSpPr/>
            <p:nvPr/>
          </p:nvSpPr>
          <p:spPr>
            <a:xfrm>
              <a:off x="0" y="32260"/>
              <a:ext cx="11830050" cy="863460"/>
            </a:xfrm>
            <a:prstGeom prst="roundRect">
              <a:avLst/>
            </a:prstGeom>
            <a:solidFill>
              <a:schemeClr val="tx2">
                <a:lumMod val="5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7" name="Rectangle: Rounded Corners 4">
              <a:extLst>
                <a:ext uri="{FF2B5EF4-FFF2-40B4-BE49-F238E27FC236}">
                  <a16:creationId xmlns:a16="http://schemas.microsoft.com/office/drawing/2014/main" id="{CF64413F-6B68-40FE-B2C3-D6DAD132E641}"/>
                </a:ext>
              </a:extLst>
            </p:cNvPr>
            <p:cNvSpPr txBox="1"/>
            <p:nvPr/>
          </p:nvSpPr>
          <p:spPr>
            <a:xfrm>
              <a:off x="42151" y="74411"/>
              <a:ext cx="11745748"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en-US" sz="3600" b="1" dirty="0"/>
                <a:t>HSE performance enhanced</a:t>
              </a:r>
            </a:p>
          </p:txBody>
        </p:sp>
      </p:grpSp>
      <p:grpSp>
        <p:nvGrpSpPr>
          <p:cNvPr id="28" name="Group 27">
            <a:extLst>
              <a:ext uri="{FF2B5EF4-FFF2-40B4-BE49-F238E27FC236}">
                <a16:creationId xmlns:a16="http://schemas.microsoft.com/office/drawing/2014/main" id="{C0BAEB42-D73A-4772-AACF-2EE6CA754E45}"/>
              </a:ext>
            </a:extLst>
          </p:cNvPr>
          <p:cNvGrpSpPr/>
          <p:nvPr/>
        </p:nvGrpSpPr>
        <p:grpSpPr>
          <a:xfrm>
            <a:off x="1194671" y="8546367"/>
            <a:ext cx="11830050" cy="863460"/>
            <a:chOff x="0" y="32260"/>
            <a:chExt cx="11830050" cy="863460"/>
          </a:xfrm>
        </p:grpSpPr>
        <p:sp>
          <p:nvSpPr>
            <p:cNvPr id="29" name="Rectangle: Rounded Corners 28">
              <a:extLst>
                <a:ext uri="{FF2B5EF4-FFF2-40B4-BE49-F238E27FC236}">
                  <a16:creationId xmlns:a16="http://schemas.microsoft.com/office/drawing/2014/main" id="{86192497-1BD2-4F96-80F2-F5DC2908B8F1}"/>
                </a:ext>
              </a:extLst>
            </p:cNvPr>
            <p:cNvSpPr/>
            <p:nvPr/>
          </p:nvSpPr>
          <p:spPr>
            <a:xfrm>
              <a:off x="0" y="32260"/>
              <a:ext cx="11830050" cy="863460"/>
            </a:xfrm>
            <a:prstGeom prst="roundRect">
              <a:avLst/>
            </a:prstGeom>
            <a:solidFill>
              <a:schemeClr val="tx2">
                <a:lumMod val="5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30" name="Rectangle: Rounded Corners 4">
              <a:extLst>
                <a:ext uri="{FF2B5EF4-FFF2-40B4-BE49-F238E27FC236}">
                  <a16:creationId xmlns:a16="http://schemas.microsoft.com/office/drawing/2014/main" id="{31F84FEE-AEFF-4D2D-8945-B272A48BBAF0}"/>
                </a:ext>
              </a:extLst>
            </p:cNvPr>
            <p:cNvSpPr txBox="1"/>
            <p:nvPr/>
          </p:nvSpPr>
          <p:spPr>
            <a:xfrm>
              <a:off x="42151" y="74411"/>
              <a:ext cx="11745748"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en-US" sz="3600" b="1" dirty="0"/>
                <a:t>We get closer to becoming an accident-free workplace</a:t>
              </a:r>
            </a:p>
          </p:txBody>
        </p:sp>
      </p:grpSp>
      <p:sp>
        <p:nvSpPr>
          <p:cNvPr id="5" name="Title 1">
            <a:extLst>
              <a:ext uri="{FF2B5EF4-FFF2-40B4-BE49-F238E27FC236}">
                <a16:creationId xmlns:a16="http://schemas.microsoft.com/office/drawing/2014/main" id="{69C31D4C-8B60-C19C-CF60-1DF637549389}"/>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Intervention</a:t>
            </a:r>
          </a:p>
        </p:txBody>
      </p:sp>
    </p:spTree>
    <p:extLst>
      <p:ext uri="{BB962C8B-B14F-4D97-AF65-F5344CB8AC3E}">
        <p14:creationId xmlns:p14="http://schemas.microsoft.com/office/powerpoint/2010/main" val="177703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36A05A27-A648-4468-A5E2-21D964168F02}"/>
              </a:ext>
            </a:extLst>
          </p:cNvPr>
          <p:cNvSpPr/>
          <p:nvPr/>
        </p:nvSpPr>
        <p:spPr>
          <a:xfrm>
            <a:off x="942974" y="2757488"/>
            <a:ext cx="11553825" cy="938212"/>
          </a:xfrm>
          <a:custGeom>
            <a:avLst/>
            <a:gdLst>
              <a:gd name="connsiteX0" fmla="*/ 0 w 8001000"/>
              <a:gd name="connsiteY0" fmla="*/ 147910 h 887445"/>
              <a:gd name="connsiteX1" fmla="*/ 147910 w 8001000"/>
              <a:gd name="connsiteY1" fmla="*/ 0 h 887445"/>
              <a:gd name="connsiteX2" fmla="*/ 7853090 w 8001000"/>
              <a:gd name="connsiteY2" fmla="*/ 0 h 887445"/>
              <a:gd name="connsiteX3" fmla="*/ 8001000 w 8001000"/>
              <a:gd name="connsiteY3" fmla="*/ 147910 h 887445"/>
              <a:gd name="connsiteX4" fmla="*/ 8001000 w 8001000"/>
              <a:gd name="connsiteY4" fmla="*/ 739535 h 887445"/>
              <a:gd name="connsiteX5" fmla="*/ 7853090 w 8001000"/>
              <a:gd name="connsiteY5" fmla="*/ 887445 h 887445"/>
              <a:gd name="connsiteX6" fmla="*/ 147910 w 8001000"/>
              <a:gd name="connsiteY6" fmla="*/ 887445 h 887445"/>
              <a:gd name="connsiteX7" fmla="*/ 0 w 8001000"/>
              <a:gd name="connsiteY7" fmla="*/ 739535 h 887445"/>
              <a:gd name="connsiteX8" fmla="*/ 0 w 8001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887445">
                <a:moveTo>
                  <a:pt x="0" y="147910"/>
                </a:moveTo>
                <a:cubicBezTo>
                  <a:pt x="0" y="66222"/>
                  <a:pt x="66222" y="0"/>
                  <a:pt x="147910" y="0"/>
                </a:cubicBezTo>
                <a:lnTo>
                  <a:pt x="7853090" y="0"/>
                </a:lnTo>
                <a:cubicBezTo>
                  <a:pt x="7934778" y="0"/>
                  <a:pt x="8001000" y="66222"/>
                  <a:pt x="8001000" y="147910"/>
                </a:cubicBezTo>
                <a:lnTo>
                  <a:pt x="8001000" y="739535"/>
                </a:lnTo>
                <a:cubicBezTo>
                  <a:pt x="8001000" y="821223"/>
                  <a:pt x="7934778" y="887445"/>
                  <a:pt x="7853090" y="887445"/>
                </a:cubicBezTo>
                <a:lnTo>
                  <a:pt x="147910" y="887445"/>
                </a:lnTo>
                <a:cubicBezTo>
                  <a:pt x="66222" y="887445"/>
                  <a:pt x="0" y="821223"/>
                  <a:pt x="0" y="739535"/>
                </a:cubicBezTo>
                <a:lnTo>
                  <a:pt x="0" y="147910"/>
                </a:lnTo>
                <a:close/>
              </a:path>
            </a:pathLst>
          </a:custGeom>
          <a:solidFill>
            <a:schemeClr val="tx2">
              <a:lumMod val="50000"/>
            </a:schemeClr>
          </a:solidFill>
          <a:ln w="12700" cap="flat" cmpd="sng" algn="ctr">
            <a:solidFill>
              <a:prstClr val="white">
                <a:hueOff val="0"/>
                <a:satOff val="0"/>
                <a:lumOff val="0"/>
                <a:alphaOff val="0"/>
              </a:prstClr>
            </a:solidFill>
            <a:prstDash val="solid"/>
            <a:miter lim="800000"/>
          </a:ln>
          <a:effectLst>
            <a:outerShdw blurRad="50800" dist="38100" dir="5400000" algn="t" rotWithShape="0">
              <a:prstClr val="black">
                <a:alpha val="40000"/>
              </a:prstClr>
            </a:outerShdw>
          </a:effectLst>
        </p:spPr>
        <p:txBody>
          <a:bodyPr spcFirstLastPara="0" vert="horz" wrap="square" lIns="137160" tIns="137160" rIns="137160" bIns="137160" numCol="1" spcCol="1270" anchor="ctr" anchorCtr="0">
            <a:noAutofit/>
          </a:bodyPr>
          <a:lstStyle/>
          <a:p>
            <a:pPr defTabSz="1511300">
              <a:lnSpc>
                <a:spcPct val="90000"/>
              </a:lnSpc>
              <a:spcBef>
                <a:spcPct val="0"/>
              </a:spcBef>
              <a:spcAft>
                <a:spcPct val="35000"/>
              </a:spcAft>
            </a:pPr>
            <a:r>
              <a:rPr lang="en-US" sz="3400" b="1" dirty="0">
                <a:solidFill>
                  <a:prstClr val="white"/>
                </a:solidFill>
                <a:latin typeface="Calibri" panose="020F0502020204030204"/>
              </a:rPr>
              <a:t>Choose the right moment</a:t>
            </a:r>
          </a:p>
        </p:txBody>
      </p:sp>
      <p:sp>
        <p:nvSpPr>
          <p:cNvPr id="6" name="Freeform 7">
            <a:extLst>
              <a:ext uri="{FF2B5EF4-FFF2-40B4-BE49-F238E27FC236}">
                <a16:creationId xmlns:a16="http://schemas.microsoft.com/office/drawing/2014/main" id="{BDB3DC30-2718-4838-977B-C624DA2B2399}"/>
              </a:ext>
            </a:extLst>
          </p:cNvPr>
          <p:cNvSpPr/>
          <p:nvPr/>
        </p:nvSpPr>
        <p:spPr>
          <a:xfrm>
            <a:off x="942974" y="3917155"/>
            <a:ext cx="11553824" cy="938212"/>
          </a:xfrm>
          <a:custGeom>
            <a:avLst/>
            <a:gdLst>
              <a:gd name="connsiteX0" fmla="*/ 0 w 8001000"/>
              <a:gd name="connsiteY0" fmla="*/ 147910 h 887445"/>
              <a:gd name="connsiteX1" fmla="*/ 147910 w 8001000"/>
              <a:gd name="connsiteY1" fmla="*/ 0 h 887445"/>
              <a:gd name="connsiteX2" fmla="*/ 7853090 w 8001000"/>
              <a:gd name="connsiteY2" fmla="*/ 0 h 887445"/>
              <a:gd name="connsiteX3" fmla="*/ 8001000 w 8001000"/>
              <a:gd name="connsiteY3" fmla="*/ 147910 h 887445"/>
              <a:gd name="connsiteX4" fmla="*/ 8001000 w 8001000"/>
              <a:gd name="connsiteY4" fmla="*/ 739535 h 887445"/>
              <a:gd name="connsiteX5" fmla="*/ 7853090 w 8001000"/>
              <a:gd name="connsiteY5" fmla="*/ 887445 h 887445"/>
              <a:gd name="connsiteX6" fmla="*/ 147910 w 8001000"/>
              <a:gd name="connsiteY6" fmla="*/ 887445 h 887445"/>
              <a:gd name="connsiteX7" fmla="*/ 0 w 8001000"/>
              <a:gd name="connsiteY7" fmla="*/ 739535 h 887445"/>
              <a:gd name="connsiteX8" fmla="*/ 0 w 8001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887445">
                <a:moveTo>
                  <a:pt x="0" y="147910"/>
                </a:moveTo>
                <a:cubicBezTo>
                  <a:pt x="0" y="66222"/>
                  <a:pt x="66222" y="0"/>
                  <a:pt x="147910" y="0"/>
                </a:cubicBezTo>
                <a:lnTo>
                  <a:pt x="7853090" y="0"/>
                </a:lnTo>
                <a:cubicBezTo>
                  <a:pt x="7934778" y="0"/>
                  <a:pt x="8001000" y="66222"/>
                  <a:pt x="8001000" y="147910"/>
                </a:cubicBezTo>
                <a:lnTo>
                  <a:pt x="8001000" y="739535"/>
                </a:lnTo>
                <a:cubicBezTo>
                  <a:pt x="8001000" y="821223"/>
                  <a:pt x="7934778" y="887445"/>
                  <a:pt x="7853090" y="887445"/>
                </a:cubicBezTo>
                <a:lnTo>
                  <a:pt x="147910" y="887445"/>
                </a:lnTo>
                <a:cubicBezTo>
                  <a:pt x="66222" y="887445"/>
                  <a:pt x="0" y="821223"/>
                  <a:pt x="0" y="739535"/>
                </a:cubicBezTo>
                <a:lnTo>
                  <a:pt x="0" y="147910"/>
                </a:lnTo>
                <a:close/>
              </a:path>
            </a:pathLst>
          </a:custGeom>
          <a:solidFill>
            <a:schemeClr val="tx2">
              <a:lumMod val="50000"/>
            </a:schemeClr>
          </a:solidFill>
          <a:ln w="12700" cap="flat" cmpd="sng" algn="ctr">
            <a:solidFill>
              <a:prstClr val="white">
                <a:hueOff val="0"/>
                <a:satOff val="0"/>
                <a:lumOff val="0"/>
                <a:alphaOff val="0"/>
              </a:prstClr>
            </a:solidFill>
            <a:prstDash val="solid"/>
            <a:miter lim="800000"/>
          </a:ln>
          <a:effectLst>
            <a:outerShdw blurRad="50800" dist="38100" dir="5400000" algn="t" rotWithShape="0">
              <a:prstClr val="black">
                <a:alpha val="40000"/>
              </a:prstClr>
            </a:outerShdw>
          </a:effectLst>
        </p:spPr>
        <p:txBody>
          <a:bodyPr spcFirstLastPara="0" vert="horz" wrap="square" lIns="137160" tIns="137160" rIns="137160" bIns="137160" numCol="1" spcCol="1270" anchor="ctr" anchorCtr="0">
            <a:noAutofit/>
          </a:bodyPr>
          <a:lstStyle/>
          <a:p>
            <a:pPr defTabSz="1511300">
              <a:lnSpc>
                <a:spcPct val="90000"/>
              </a:lnSpc>
              <a:spcBef>
                <a:spcPct val="0"/>
              </a:spcBef>
              <a:spcAft>
                <a:spcPct val="35000"/>
              </a:spcAft>
            </a:pPr>
            <a:r>
              <a:rPr lang="en-US" sz="3400" b="1" dirty="0">
                <a:solidFill>
                  <a:prstClr val="white"/>
                </a:solidFill>
                <a:latin typeface="Calibri" panose="020F0502020204030204"/>
              </a:rPr>
              <a:t>Be specific and discreet</a:t>
            </a:r>
          </a:p>
        </p:txBody>
      </p:sp>
      <p:sp>
        <p:nvSpPr>
          <p:cNvPr id="7" name="Freeform 8">
            <a:extLst>
              <a:ext uri="{FF2B5EF4-FFF2-40B4-BE49-F238E27FC236}">
                <a16:creationId xmlns:a16="http://schemas.microsoft.com/office/drawing/2014/main" id="{5957F323-4208-45B0-AC31-41A45069346E}"/>
              </a:ext>
            </a:extLst>
          </p:cNvPr>
          <p:cNvSpPr/>
          <p:nvPr/>
        </p:nvSpPr>
        <p:spPr>
          <a:xfrm>
            <a:off x="923924" y="5143500"/>
            <a:ext cx="11572874" cy="938212"/>
          </a:xfrm>
          <a:custGeom>
            <a:avLst/>
            <a:gdLst>
              <a:gd name="connsiteX0" fmla="*/ 0 w 8001000"/>
              <a:gd name="connsiteY0" fmla="*/ 147910 h 887445"/>
              <a:gd name="connsiteX1" fmla="*/ 147910 w 8001000"/>
              <a:gd name="connsiteY1" fmla="*/ 0 h 887445"/>
              <a:gd name="connsiteX2" fmla="*/ 7853090 w 8001000"/>
              <a:gd name="connsiteY2" fmla="*/ 0 h 887445"/>
              <a:gd name="connsiteX3" fmla="*/ 8001000 w 8001000"/>
              <a:gd name="connsiteY3" fmla="*/ 147910 h 887445"/>
              <a:gd name="connsiteX4" fmla="*/ 8001000 w 8001000"/>
              <a:gd name="connsiteY4" fmla="*/ 739535 h 887445"/>
              <a:gd name="connsiteX5" fmla="*/ 7853090 w 8001000"/>
              <a:gd name="connsiteY5" fmla="*/ 887445 h 887445"/>
              <a:gd name="connsiteX6" fmla="*/ 147910 w 8001000"/>
              <a:gd name="connsiteY6" fmla="*/ 887445 h 887445"/>
              <a:gd name="connsiteX7" fmla="*/ 0 w 8001000"/>
              <a:gd name="connsiteY7" fmla="*/ 739535 h 887445"/>
              <a:gd name="connsiteX8" fmla="*/ 0 w 8001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887445">
                <a:moveTo>
                  <a:pt x="0" y="147910"/>
                </a:moveTo>
                <a:cubicBezTo>
                  <a:pt x="0" y="66222"/>
                  <a:pt x="66222" y="0"/>
                  <a:pt x="147910" y="0"/>
                </a:cubicBezTo>
                <a:lnTo>
                  <a:pt x="7853090" y="0"/>
                </a:lnTo>
                <a:cubicBezTo>
                  <a:pt x="7934778" y="0"/>
                  <a:pt x="8001000" y="66222"/>
                  <a:pt x="8001000" y="147910"/>
                </a:cubicBezTo>
                <a:lnTo>
                  <a:pt x="8001000" y="739535"/>
                </a:lnTo>
                <a:cubicBezTo>
                  <a:pt x="8001000" y="821223"/>
                  <a:pt x="7934778" y="887445"/>
                  <a:pt x="7853090" y="887445"/>
                </a:cubicBezTo>
                <a:lnTo>
                  <a:pt x="147910" y="887445"/>
                </a:lnTo>
                <a:cubicBezTo>
                  <a:pt x="66222" y="887445"/>
                  <a:pt x="0" y="821223"/>
                  <a:pt x="0" y="739535"/>
                </a:cubicBezTo>
                <a:lnTo>
                  <a:pt x="0" y="147910"/>
                </a:lnTo>
                <a:close/>
              </a:path>
            </a:pathLst>
          </a:custGeom>
          <a:solidFill>
            <a:schemeClr val="tx2">
              <a:lumMod val="50000"/>
            </a:schemeClr>
          </a:solidFill>
          <a:ln w="12700" cap="flat" cmpd="sng" algn="ctr">
            <a:solidFill>
              <a:prstClr val="white">
                <a:hueOff val="0"/>
                <a:satOff val="0"/>
                <a:lumOff val="0"/>
                <a:alphaOff val="0"/>
              </a:prstClr>
            </a:solidFill>
            <a:prstDash val="solid"/>
            <a:miter lim="800000"/>
          </a:ln>
          <a:effectLst>
            <a:outerShdw blurRad="50800" dist="38100" dir="5400000" algn="t" rotWithShape="0">
              <a:prstClr val="black">
                <a:alpha val="40000"/>
              </a:prstClr>
            </a:outerShdw>
          </a:effectLst>
        </p:spPr>
        <p:txBody>
          <a:bodyPr spcFirstLastPara="0" vert="horz" wrap="square" lIns="137160" tIns="137160" rIns="137160" bIns="137160" numCol="1" spcCol="1270" anchor="ctr" anchorCtr="0">
            <a:noAutofit/>
          </a:bodyPr>
          <a:lstStyle/>
          <a:p>
            <a:pPr defTabSz="1511300">
              <a:lnSpc>
                <a:spcPct val="90000"/>
              </a:lnSpc>
              <a:spcBef>
                <a:spcPct val="0"/>
              </a:spcBef>
              <a:spcAft>
                <a:spcPct val="35000"/>
              </a:spcAft>
            </a:pPr>
            <a:r>
              <a:rPr lang="en-US" sz="3400" b="1" dirty="0">
                <a:solidFill>
                  <a:prstClr val="white"/>
                </a:solidFill>
                <a:latin typeface="Calibri" panose="020F0502020204030204"/>
              </a:rPr>
              <a:t>Ask the right question, in the right way</a:t>
            </a:r>
          </a:p>
        </p:txBody>
      </p:sp>
      <p:sp>
        <p:nvSpPr>
          <p:cNvPr id="8" name="Freeform 9">
            <a:extLst>
              <a:ext uri="{FF2B5EF4-FFF2-40B4-BE49-F238E27FC236}">
                <a16:creationId xmlns:a16="http://schemas.microsoft.com/office/drawing/2014/main" id="{A79A945A-E422-4F5C-BEEF-966E727F8B50}"/>
              </a:ext>
            </a:extLst>
          </p:cNvPr>
          <p:cNvSpPr/>
          <p:nvPr/>
        </p:nvSpPr>
        <p:spPr>
          <a:xfrm>
            <a:off x="923924" y="6369845"/>
            <a:ext cx="11572874" cy="938212"/>
          </a:xfrm>
          <a:custGeom>
            <a:avLst/>
            <a:gdLst>
              <a:gd name="connsiteX0" fmla="*/ 0 w 8001000"/>
              <a:gd name="connsiteY0" fmla="*/ 147910 h 887445"/>
              <a:gd name="connsiteX1" fmla="*/ 147910 w 8001000"/>
              <a:gd name="connsiteY1" fmla="*/ 0 h 887445"/>
              <a:gd name="connsiteX2" fmla="*/ 7853090 w 8001000"/>
              <a:gd name="connsiteY2" fmla="*/ 0 h 887445"/>
              <a:gd name="connsiteX3" fmla="*/ 8001000 w 8001000"/>
              <a:gd name="connsiteY3" fmla="*/ 147910 h 887445"/>
              <a:gd name="connsiteX4" fmla="*/ 8001000 w 8001000"/>
              <a:gd name="connsiteY4" fmla="*/ 739535 h 887445"/>
              <a:gd name="connsiteX5" fmla="*/ 7853090 w 8001000"/>
              <a:gd name="connsiteY5" fmla="*/ 887445 h 887445"/>
              <a:gd name="connsiteX6" fmla="*/ 147910 w 8001000"/>
              <a:gd name="connsiteY6" fmla="*/ 887445 h 887445"/>
              <a:gd name="connsiteX7" fmla="*/ 0 w 8001000"/>
              <a:gd name="connsiteY7" fmla="*/ 739535 h 887445"/>
              <a:gd name="connsiteX8" fmla="*/ 0 w 80010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887445">
                <a:moveTo>
                  <a:pt x="0" y="147910"/>
                </a:moveTo>
                <a:cubicBezTo>
                  <a:pt x="0" y="66222"/>
                  <a:pt x="66222" y="0"/>
                  <a:pt x="147910" y="0"/>
                </a:cubicBezTo>
                <a:lnTo>
                  <a:pt x="7853090" y="0"/>
                </a:lnTo>
                <a:cubicBezTo>
                  <a:pt x="7934778" y="0"/>
                  <a:pt x="8001000" y="66222"/>
                  <a:pt x="8001000" y="147910"/>
                </a:cubicBezTo>
                <a:lnTo>
                  <a:pt x="8001000" y="739535"/>
                </a:lnTo>
                <a:cubicBezTo>
                  <a:pt x="8001000" y="821223"/>
                  <a:pt x="7934778" y="887445"/>
                  <a:pt x="7853090" y="887445"/>
                </a:cubicBezTo>
                <a:lnTo>
                  <a:pt x="147910" y="887445"/>
                </a:lnTo>
                <a:cubicBezTo>
                  <a:pt x="66222" y="887445"/>
                  <a:pt x="0" y="821223"/>
                  <a:pt x="0" y="739535"/>
                </a:cubicBezTo>
                <a:lnTo>
                  <a:pt x="0" y="147910"/>
                </a:lnTo>
                <a:close/>
              </a:path>
            </a:pathLst>
          </a:custGeom>
          <a:solidFill>
            <a:schemeClr val="tx2">
              <a:lumMod val="50000"/>
            </a:schemeClr>
          </a:solidFill>
          <a:ln w="12700" cap="flat" cmpd="sng" algn="ctr">
            <a:solidFill>
              <a:prstClr val="white">
                <a:hueOff val="0"/>
                <a:satOff val="0"/>
                <a:lumOff val="0"/>
                <a:alphaOff val="0"/>
              </a:prstClr>
            </a:solidFill>
            <a:prstDash val="solid"/>
            <a:miter lim="800000"/>
          </a:ln>
          <a:effectLst>
            <a:outerShdw blurRad="50800" dist="38100" dir="5400000" algn="t" rotWithShape="0">
              <a:prstClr val="black">
                <a:alpha val="40000"/>
              </a:prstClr>
            </a:outerShdw>
          </a:effectLst>
        </p:spPr>
        <p:txBody>
          <a:bodyPr spcFirstLastPara="0" vert="horz" wrap="square" lIns="137160" tIns="137160" rIns="137160" bIns="137160" numCol="1" spcCol="1270" anchor="ctr" anchorCtr="0">
            <a:noAutofit/>
          </a:bodyPr>
          <a:lstStyle/>
          <a:p>
            <a:pPr defTabSz="1511300">
              <a:lnSpc>
                <a:spcPct val="90000"/>
              </a:lnSpc>
              <a:spcBef>
                <a:spcPct val="0"/>
              </a:spcBef>
              <a:spcAft>
                <a:spcPct val="35000"/>
              </a:spcAft>
            </a:pPr>
            <a:r>
              <a:rPr lang="en-US" sz="3400" b="1" dirty="0">
                <a:solidFill>
                  <a:prstClr val="white"/>
                </a:solidFill>
                <a:latin typeface="Calibri" panose="020F0502020204030204"/>
              </a:rPr>
              <a:t>Summarize the agreed solution</a:t>
            </a:r>
          </a:p>
        </p:txBody>
      </p:sp>
      <p:sp>
        <p:nvSpPr>
          <p:cNvPr id="9" name="Title 1">
            <a:extLst>
              <a:ext uri="{FF2B5EF4-FFF2-40B4-BE49-F238E27FC236}">
                <a16:creationId xmlns:a16="http://schemas.microsoft.com/office/drawing/2014/main" id="{3A13B4D2-0D06-5E9C-86FE-C6E92C5EEB63}"/>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fontScale="92500"/>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Intervention – Challenging Hazardous Situations</a:t>
            </a:r>
          </a:p>
        </p:txBody>
      </p:sp>
    </p:spTree>
    <p:extLst>
      <p:ext uri="{BB962C8B-B14F-4D97-AF65-F5344CB8AC3E}">
        <p14:creationId xmlns:p14="http://schemas.microsoft.com/office/powerpoint/2010/main" val="21741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6AB32ADB-E196-4FE0-9AE5-C29C711F5942}"/>
              </a:ext>
            </a:extLst>
          </p:cNvPr>
          <p:cNvSpPr/>
          <p:nvPr/>
        </p:nvSpPr>
        <p:spPr>
          <a:xfrm>
            <a:off x="923924" y="2833689"/>
            <a:ext cx="11496675" cy="838200"/>
          </a:xfrm>
          <a:custGeom>
            <a:avLst/>
            <a:gdLst>
              <a:gd name="connsiteX0" fmla="*/ 0 w 8477250"/>
              <a:gd name="connsiteY0" fmla="*/ 107935 h 647595"/>
              <a:gd name="connsiteX1" fmla="*/ 107935 w 8477250"/>
              <a:gd name="connsiteY1" fmla="*/ 0 h 647595"/>
              <a:gd name="connsiteX2" fmla="*/ 8369315 w 8477250"/>
              <a:gd name="connsiteY2" fmla="*/ 0 h 647595"/>
              <a:gd name="connsiteX3" fmla="*/ 8477250 w 8477250"/>
              <a:gd name="connsiteY3" fmla="*/ 107935 h 647595"/>
              <a:gd name="connsiteX4" fmla="*/ 8477250 w 8477250"/>
              <a:gd name="connsiteY4" fmla="*/ 539660 h 647595"/>
              <a:gd name="connsiteX5" fmla="*/ 8369315 w 8477250"/>
              <a:gd name="connsiteY5" fmla="*/ 647595 h 647595"/>
              <a:gd name="connsiteX6" fmla="*/ 107935 w 8477250"/>
              <a:gd name="connsiteY6" fmla="*/ 647595 h 647595"/>
              <a:gd name="connsiteX7" fmla="*/ 0 w 8477250"/>
              <a:gd name="connsiteY7" fmla="*/ 539660 h 647595"/>
              <a:gd name="connsiteX8" fmla="*/ 0 w 84772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7250" h="647595">
                <a:moveTo>
                  <a:pt x="0" y="107935"/>
                </a:moveTo>
                <a:cubicBezTo>
                  <a:pt x="0" y="48324"/>
                  <a:pt x="48324" y="0"/>
                  <a:pt x="107935" y="0"/>
                </a:cubicBezTo>
                <a:lnTo>
                  <a:pt x="8369315" y="0"/>
                </a:lnTo>
                <a:cubicBezTo>
                  <a:pt x="8428926" y="0"/>
                  <a:pt x="8477250" y="48324"/>
                  <a:pt x="8477250" y="107935"/>
                </a:cubicBezTo>
                <a:lnTo>
                  <a:pt x="8477250" y="539660"/>
                </a:lnTo>
                <a:cubicBezTo>
                  <a:pt x="8477250" y="599271"/>
                  <a:pt x="8428926" y="647595"/>
                  <a:pt x="8369315" y="647595"/>
                </a:cubicBezTo>
                <a:lnTo>
                  <a:pt x="107935" y="647595"/>
                </a:lnTo>
                <a:cubicBezTo>
                  <a:pt x="48324" y="647595"/>
                  <a:pt x="0" y="599271"/>
                  <a:pt x="0" y="539660"/>
                </a:cubicBezTo>
                <a:lnTo>
                  <a:pt x="0" y="107935"/>
                </a:lnTo>
                <a:close/>
              </a:path>
            </a:pathLst>
          </a:custGeom>
          <a:solidFill>
            <a:schemeClr val="tx2">
              <a:lumMod val="50000"/>
            </a:schemeClr>
          </a:solidFill>
          <a:ln w="12700" cap="flat" cmpd="sng" algn="ctr">
            <a:solidFill>
              <a:prstClr val="white">
                <a:hueOff val="0"/>
                <a:satOff val="0"/>
                <a:lumOff val="0"/>
                <a:alphaOff val="0"/>
              </a:prstClr>
            </a:solidFill>
            <a:prstDash val="solid"/>
            <a:miter lim="800000"/>
          </a:ln>
          <a:effectLst>
            <a:outerShdw blurRad="50800" dist="38100" dir="5400000" algn="t" rotWithShape="0">
              <a:prstClr val="black">
                <a:alpha val="40000"/>
              </a:prstClr>
            </a:outerShdw>
          </a:effectLst>
        </p:spPr>
        <p:txBody>
          <a:bodyPr spcFirstLastPara="0" vert="horz" wrap="square" lIns="137160" tIns="137160" rIns="137160" bIns="137160" numCol="1" spcCol="1270" anchor="ctr" anchorCtr="0">
            <a:noAutofit/>
          </a:bodyPr>
          <a:lstStyle/>
          <a:p>
            <a:pPr defTabSz="1511300">
              <a:lnSpc>
                <a:spcPct val="90000"/>
              </a:lnSpc>
              <a:spcBef>
                <a:spcPct val="0"/>
              </a:spcBef>
              <a:spcAft>
                <a:spcPct val="35000"/>
              </a:spcAft>
            </a:pPr>
            <a:r>
              <a:rPr lang="en-US" sz="3400" b="1" dirty="0">
                <a:solidFill>
                  <a:prstClr val="white"/>
                </a:solidFill>
                <a:latin typeface="Calibri" panose="020F0502020204030204"/>
              </a:rPr>
              <a:t>Opens the conversation and is non-threatening</a:t>
            </a:r>
          </a:p>
        </p:txBody>
      </p:sp>
      <p:sp>
        <p:nvSpPr>
          <p:cNvPr id="5" name="Freeform 9">
            <a:extLst>
              <a:ext uri="{FF2B5EF4-FFF2-40B4-BE49-F238E27FC236}">
                <a16:creationId xmlns:a16="http://schemas.microsoft.com/office/drawing/2014/main" id="{EAB3FB56-D061-4F68-BA1D-483C35A3EF9D}"/>
              </a:ext>
            </a:extLst>
          </p:cNvPr>
          <p:cNvSpPr/>
          <p:nvPr/>
        </p:nvSpPr>
        <p:spPr>
          <a:xfrm>
            <a:off x="923924" y="4021932"/>
            <a:ext cx="11496674" cy="838200"/>
          </a:xfrm>
          <a:custGeom>
            <a:avLst/>
            <a:gdLst>
              <a:gd name="connsiteX0" fmla="*/ 0 w 8477250"/>
              <a:gd name="connsiteY0" fmla="*/ 107935 h 647595"/>
              <a:gd name="connsiteX1" fmla="*/ 107935 w 8477250"/>
              <a:gd name="connsiteY1" fmla="*/ 0 h 647595"/>
              <a:gd name="connsiteX2" fmla="*/ 8369315 w 8477250"/>
              <a:gd name="connsiteY2" fmla="*/ 0 h 647595"/>
              <a:gd name="connsiteX3" fmla="*/ 8477250 w 8477250"/>
              <a:gd name="connsiteY3" fmla="*/ 107935 h 647595"/>
              <a:gd name="connsiteX4" fmla="*/ 8477250 w 8477250"/>
              <a:gd name="connsiteY4" fmla="*/ 539660 h 647595"/>
              <a:gd name="connsiteX5" fmla="*/ 8369315 w 8477250"/>
              <a:gd name="connsiteY5" fmla="*/ 647595 h 647595"/>
              <a:gd name="connsiteX6" fmla="*/ 107935 w 8477250"/>
              <a:gd name="connsiteY6" fmla="*/ 647595 h 647595"/>
              <a:gd name="connsiteX7" fmla="*/ 0 w 8477250"/>
              <a:gd name="connsiteY7" fmla="*/ 539660 h 647595"/>
              <a:gd name="connsiteX8" fmla="*/ 0 w 84772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7250" h="647595">
                <a:moveTo>
                  <a:pt x="0" y="107935"/>
                </a:moveTo>
                <a:cubicBezTo>
                  <a:pt x="0" y="48324"/>
                  <a:pt x="48324" y="0"/>
                  <a:pt x="107935" y="0"/>
                </a:cubicBezTo>
                <a:lnTo>
                  <a:pt x="8369315" y="0"/>
                </a:lnTo>
                <a:cubicBezTo>
                  <a:pt x="8428926" y="0"/>
                  <a:pt x="8477250" y="48324"/>
                  <a:pt x="8477250" y="107935"/>
                </a:cubicBezTo>
                <a:lnTo>
                  <a:pt x="8477250" y="539660"/>
                </a:lnTo>
                <a:cubicBezTo>
                  <a:pt x="8477250" y="599271"/>
                  <a:pt x="8428926" y="647595"/>
                  <a:pt x="8369315" y="647595"/>
                </a:cubicBezTo>
                <a:lnTo>
                  <a:pt x="107935" y="647595"/>
                </a:lnTo>
                <a:cubicBezTo>
                  <a:pt x="48324" y="647595"/>
                  <a:pt x="0" y="599271"/>
                  <a:pt x="0" y="539660"/>
                </a:cubicBezTo>
                <a:lnTo>
                  <a:pt x="0" y="107935"/>
                </a:lnTo>
                <a:close/>
              </a:path>
            </a:pathLst>
          </a:custGeom>
          <a:solidFill>
            <a:schemeClr val="tx2">
              <a:lumMod val="50000"/>
            </a:schemeClr>
          </a:solidFill>
          <a:ln w="12700" cap="flat" cmpd="sng" algn="ctr">
            <a:solidFill>
              <a:prstClr val="white">
                <a:hueOff val="0"/>
                <a:satOff val="0"/>
                <a:lumOff val="0"/>
                <a:alphaOff val="0"/>
              </a:prstClr>
            </a:solidFill>
            <a:prstDash val="solid"/>
            <a:miter lim="800000"/>
          </a:ln>
          <a:effectLst>
            <a:outerShdw blurRad="50800" dist="38100" dir="5400000" algn="t" rotWithShape="0">
              <a:prstClr val="black">
                <a:alpha val="40000"/>
              </a:prstClr>
            </a:outerShdw>
          </a:effectLst>
        </p:spPr>
        <p:txBody>
          <a:bodyPr spcFirstLastPara="0" vert="horz" wrap="square" lIns="137160" tIns="137160" rIns="137160" bIns="137160" numCol="1" spcCol="1270" anchor="ctr" anchorCtr="0">
            <a:noAutofit/>
          </a:bodyPr>
          <a:lstStyle/>
          <a:p>
            <a:pPr defTabSz="1511300">
              <a:lnSpc>
                <a:spcPct val="90000"/>
              </a:lnSpc>
              <a:spcBef>
                <a:spcPct val="0"/>
              </a:spcBef>
              <a:spcAft>
                <a:spcPct val="35000"/>
              </a:spcAft>
            </a:pPr>
            <a:r>
              <a:rPr lang="en-US" sz="3400" b="1" dirty="0">
                <a:solidFill>
                  <a:prstClr val="white"/>
                </a:solidFill>
                <a:latin typeface="Calibri" panose="020F0502020204030204"/>
              </a:rPr>
              <a:t>Begins with “How” or “What” rather than “Why” or “Do”</a:t>
            </a:r>
          </a:p>
        </p:txBody>
      </p:sp>
      <p:sp>
        <p:nvSpPr>
          <p:cNvPr id="6" name="Freeform 10">
            <a:extLst>
              <a:ext uri="{FF2B5EF4-FFF2-40B4-BE49-F238E27FC236}">
                <a16:creationId xmlns:a16="http://schemas.microsoft.com/office/drawing/2014/main" id="{1C79DD74-B63D-458F-9B82-5FAFC6B9DCCD}"/>
              </a:ext>
            </a:extLst>
          </p:cNvPr>
          <p:cNvSpPr/>
          <p:nvPr/>
        </p:nvSpPr>
        <p:spPr>
          <a:xfrm>
            <a:off x="923924" y="5143500"/>
            <a:ext cx="11496674" cy="838200"/>
          </a:xfrm>
          <a:custGeom>
            <a:avLst/>
            <a:gdLst>
              <a:gd name="connsiteX0" fmla="*/ 0 w 8477250"/>
              <a:gd name="connsiteY0" fmla="*/ 107935 h 647595"/>
              <a:gd name="connsiteX1" fmla="*/ 107935 w 8477250"/>
              <a:gd name="connsiteY1" fmla="*/ 0 h 647595"/>
              <a:gd name="connsiteX2" fmla="*/ 8369315 w 8477250"/>
              <a:gd name="connsiteY2" fmla="*/ 0 h 647595"/>
              <a:gd name="connsiteX3" fmla="*/ 8477250 w 8477250"/>
              <a:gd name="connsiteY3" fmla="*/ 107935 h 647595"/>
              <a:gd name="connsiteX4" fmla="*/ 8477250 w 8477250"/>
              <a:gd name="connsiteY4" fmla="*/ 539660 h 647595"/>
              <a:gd name="connsiteX5" fmla="*/ 8369315 w 8477250"/>
              <a:gd name="connsiteY5" fmla="*/ 647595 h 647595"/>
              <a:gd name="connsiteX6" fmla="*/ 107935 w 8477250"/>
              <a:gd name="connsiteY6" fmla="*/ 647595 h 647595"/>
              <a:gd name="connsiteX7" fmla="*/ 0 w 8477250"/>
              <a:gd name="connsiteY7" fmla="*/ 539660 h 647595"/>
              <a:gd name="connsiteX8" fmla="*/ 0 w 84772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7250" h="647595">
                <a:moveTo>
                  <a:pt x="0" y="107935"/>
                </a:moveTo>
                <a:cubicBezTo>
                  <a:pt x="0" y="48324"/>
                  <a:pt x="48324" y="0"/>
                  <a:pt x="107935" y="0"/>
                </a:cubicBezTo>
                <a:lnTo>
                  <a:pt x="8369315" y="0"/>
                </a:lnTo>
                <a:cubicBezTo>
                  <a:pt x="8428926" y="0"/>
                  <a:pt x="8477250" y="48324"/>
                  <a:pt x="8477250" y="107935"/>
                </a:cubicBezTo>
                <a:lnTo>
                  <a:pt x="8477250" y="539660"/>
                </a:lnTo>
                <a:cubicBezTo>
                  <a:pt x="8477250" y="599271"/>
                  <a:pt x="8428926" y="647595"/>
                  <a:pt x="8369315" y="647595"/>
                </a:cubicBezTo>
                <a:lnTo>
                  <a:pt x="107935" y="647595"/>
                </a:lnTo>
                <a:cubicBezTo>
                  <a:pt x="48324" y="647595"/>
                  <a:pt x="0" y="599271"/>
                  <a:pt x="0" y="539660"/>
                </a:cubicBezTo>
                <a:lnTo>
                  <a:pt x="0" y="107935"/>
                </a:lnTo>
                <a:close/>
              </a:path>
            </a:pathLst>
          </a:custGeom>
          <a:solidFill>
            <a:schemeClr val="tx2">
              <a:lumMod val="50000"/>
            </a:schemeClr>
          </a:solidFill>
          <a:ln w="12700" cap="flat" cmpd="sng" algn="ctr">
            <a:solidFill>
              <a:prstClr val="white">
                <a:hueOff val="0"/>
                <a:satOff val="0"/>
                <a:lumOff val="0"/>
                <a:alphaOff val="0"/>
              </a:prstClr>
            </a:solidFill>
            <a:prstDash val="solid"/>
            <a:miter lim="800000"/>
          </a:ln>
          <a:effectLst>
            <a:outerShdw blurRad="50800" dist="38100" dir="5400000" algn="t" rotWithShape="0">
              <a:prstClr val="black">
                <a:alpha val="40000"/>
              </a:prstClr>
            </a:outerShdw>
          </a:effectLst>
        </p:spPr>
        <p:txBody>
          <a:bodyPr spcFirstLastPara="0" vert="horz" wrap="square" lIns="137160" tIns="137160" rIns="137160" bIns="137160" numCol="1" spcCol="1270" anchor="ctr" anchorCtr="0">
            <a:noAutofit/>
          </a:bodyPr>
          <a:lstStyle/>
          <a:p>
            <a:pPr defTabSz="1511300">
              <a:lnSpc>
                <a:spcPct val="90000"/>
              </a:lnSpc>
              <a:spcBef>
                <a:spcPct val="0"/>
              </a:spcBef>
              <a:spcAft>
                <a:spcPct val="35000"/>
              </a:spcAft>
            </a:pPr>
            <a:r>
              <a:rPr lang="en-US" sz="3400" b="1" dirty="0">
                <a:solidFill>
                  <a:prstClr val="white"/>
                </a:solidFill>
                <a:latin typeface="Calibri" panose="020F0502020204030204"/>
              </a:rPr>
              <a:t>Asks for an opinion</a:t>
            </a:r>
          </a:p>
        </p:txBody>
      </p:sp>
      <p:sp>
        <p:nvSpPr>
          <p:cNvPr id="7" name="Freeform 10">
            <a:extLst>
              <a:ext uri="{FF2B5EF4-FFF2-40B4-BE49-F238E27FC236}">
                <a16:creationId xmlns:a16="http://schemas.microsoft.com/office/drawing/2014/main" id="{7583C759-DBE3-4DAA-B477-17B94B5F181A}"/>
              </a:ext>
            </a:extLst>
          </p:cNvPr>
          <p:cNvSpPr/>
          <p:nvPr/>
        </p:nvSpPr>
        <p:spPr>
          <a:xfrm>
            <a:off x="942975" y="6265068"/>
            <a:ext cx="11496673" cy="838200"/>
          </a:xfrm>
          <a:custGeom>
            <a:avLst/>
            <a:gdLst>
              <a:gd name="connsiteX0" fmla="*/ 0 w 8477250"/>
              <a:gd name="connsiteY0" fmla="*/ 107935 h 647595"/>
              <a:gd name="connsiteX1" fmla="*/ 107935 w 8477250"/>
              <a:gd name="connsiteY1" fmla="*/ 0 h 647595"/>
              <a:gd name="connsiteX2" fmla="*/ 8369315 w 8477250"/>
              <a:gd name="connsiteY2" fmla="*/ 0 h 647595"/>
              <a:gd name="connsiteX3" fmla="*/ 8477250 w 8477250"/>
              <a:gd name="connsiteY3" fmla="*/ 107935 h 647595"/>
              <a:gd name="connsiteX4" fmla="*/ 8477250 w 8477250"/>
              <a:gd name="connsiteY4" fmla="*/ 539660 h 647595"/>
              <a:gd name="connsiteX5" fmla="*/ 8369315 w 8477250"/>
              <a:gd name="connsiteY5" fmla="*/ 647595 h 647595"/>
              <a:gd name="connsiteX6" fmla="*/ 107935 w 8477250"/>
              <a:gd name="connsiteY6" fmla="*/ 647595 h 647595"/>
              <a:gd name="connsiteX7" fmla="*/ 0 w 8477250"/>
              <a:gd name="connsiteY7" fmla="*/ 539660 h 647595"/>
              <a:gd name="connsiteX8" fmla="*/ 0 w 84772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7250" h="647595">
                <a:moveTo>
                  <a:pt x="0" y="107935"/>
                </a:moveTo>
                <a:cubicBezTo>
                  <a:pt x="0" y="48324"/>
                  <a:pt x="48324" y="0"/>
                  <a:pt x="107935" y="0"/>
                </a:cubicBezTo>
                <a:lnTo>
                  <a:pt x="8369315" y="0"/>
                </a:lnTo>
                <a:cubicBezTo>
                  <a:pt x="8428926" y="0"/>
                  <a:pt x="8477250" y="48324"/>
                  <a:pt x="8477250" y="107935"/>
                </a:cubicBezTo>
                <a:lnTo>
                  <a:pt x="8477250" y="539660"/>
                </a:lnTo>
                <a:cubicBezTo>
                  <a:pt x="8477250" y="599271"/>
                  <a:pt x="8428926" y="647595"/>
                  <a:pt x="8369315" y="647595"/>
                </a:cubicBezTo>
                <a:lnTo>
                  <a:pt x="107935" y="647595"/>
                </a:lnTo>
                <a:cubicBezTo>
                  <a:pt x="48324" y="647595"/>
                  <a:pt x="0" y="599271"/>
                  <a:pt x="0" y="539660"/>
                </a:cubicBezTo>
                <a:lnTo>
                  <a:pt x="0" y="107935"/>
                </a:lnTo>
                <a:close/>
              </a:path>
            </a:pathLst>
          </a:custGeom>
          <a:solidFill>
            <a:schemeClr val="tx2">
              <a:lumMod val="50000"/>
            </a:schemeClr>
          </a:solidFill>
          <a:ln w="12700" cap="flat" cmpd="sng" algn="ctr">
            <a:solidFill>
              <a:prstClr val="white">
                <a:hueOff val="0"/>
                <a:satOff val="0"/>
                <a:lumOff val="0"/>
                <a:alphaOff val="0"/>
              </a:prstClr>
            </a:solidFill>
            <a:prstDash val="solid"/>
            <a:miter lim="800000"/>
          </a:ln>
          <a:effectLst>
            <a:outerShdw blurRad="50800" dist="38100" dir="5400000" algn="t" rotWithShape="0">
              <a:prstClr val="black">
                <a:alpha val="40000"/>
              </a:prstClr>
            </a:outerShdw>
          </a:effectLst>
        </p:spPr>
        <p:txBody>
          <a:bodyPr spcFirstLastPara="0" vert="horz" wrap="square" lIns="137160" tIns="137160" rIns="137160" bIns="137160" numCol="1" spcCol="1270" anchor="ctr" anchorCtr="0">
            <a:noAutofit/>
          </a:bodyPr>
          <a:lstStyle/>
          <a:p>
            <a:pPr defTabSz="1511300">
              <a:lnSpc>
                <a:spcPct val="90000"/>
              </a:lnSpc>
              <a:spcBef>
                <a:spcPct val="0"/>
              </a:spcBef>
              <a:spcAft>
                <a:spcPct val="35000"/>
              </a:spcAft>
            </a:pPr>
            <a:r>
              <a:rPr lang="en-US" sz="3400" b="1" dirty="0">
                <a:solidFill>
                  <a:prstClr val="white"/>
                </a:solidFill>
                <a:latin typeface="Calibri" panose="020F0502020204030204"/>
              </a:rPr>
              <a:t>Can change behavior instantly</a:t>
            </a:r>
          </a:p>
        </p:txBody>
      </p:sp>
      <p:sp>
        <p:nvSpPr>
          <p:cNvPr id="9" name="Title 1">
            <a:extLst>
              <a:ext uri="{FF2B5EF4-FFF2-40B4-BE49-F238E27FC236}">
                <a16:creationId xmlns:a16="http://schemas.microsoft.com/office/drawing/2014/main" id="{298FC3A8-F0B8-6228-EC64-60997D288717}"/>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Intervention – The Right Question</a:t>
            </a:r>
          </a:p>
        </p:txBody>
      </p:sp>
    </p:spTree>
    <p:extLst>
      <p:ext uri="{BB962C8B-B14F-4D97-AF65-F5344CB8AC3E}">
        <p14:creationId xmlns:p14="http://schemas.microsoft.com/office/powerpoint/2010/main" val="308810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98FC3A8-F0B8-6228-EC64-60997D288717}"/>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Stop Work Authority - Video</a:t>
            </a:r>
          </a:p>
        </p:txBody>
      </p:sp>
      <p:pic>
        <p:nvPicPr>
          <p:cNvPr id="8" name="Online Media 7" title="Stop Work Authority">
            <a:hlinkClick r:id="" action="ppaction://media"/>
            <a:extLst>
              <a:ext uri="{FF2B5EF4-FFF2-40B4-BE49-F238E27FC236}">
                <a16:creationId xmlns:a16="http://schemas.microsoft.com/office/drawing/2014/main" id="{BF347F59-DCB4-EFA1-2F6D-65031D2BABCA}"/>
              </a:ext>
            </a:extLst>
          </p:cNvPr>
          <p:cNvPicPr>
            <a:picLocks noRot="1" noChangeAspect="1"/>
          </p:cNvPicPr>
          <p:nvPr>
            <a:videoFile r:link="rId1"/>
          </p:nvPr>
        </p:nvPicPr>
        <p:blipFill>
          <a:blip r:embed="rId4"/>
          <a:stretch>
            <a:fillRect/>
          </a:stretch>
        </p:blipFill>
        <p:spPr>
          <a:xfrm>
            <a:off x="586673" y="2324100"/>
            <a:ext cx="12542654" cy="7086600"/>
          </a:xfrm>
          <a:prstGeom prst="rect">
            <a:avLst/>
          </a:prstGeom>
        </p:spPr>
      </p:pic>
    </p:spTree>
    <p:extLst>
      <p:ext uri="{BB962C8B-B14F-4D97-AF65-F5344CB8AC3E}">
        <p14:creationId xmlns:p14="http://schemas.microsoft.com/office/powerpoint/2010/main" val="714134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extLst>
              <a:ext uri="{837473B0-CC2E-450A-ABE3-18F120FF3D39}">
                <a1611:picAttrSrcUrl xmlns:a1611="http://schemas.microsoft.com/office/drawing/2016/11/main" r:id="rId4"/>
              </a:ext>
            </a:extLst>
          </a:blip>
          <a:srcRect/>
          <a:stretch>
            <a:fillRect l="-21000" r="-21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1F8906-521A-7D2A-9C70-5E19A6B0DE0F}"/>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Effective Communication</a:t>
            </a:r>
          </a:p>
        </p:txBody>
      </p:sp>
      <p:grpSp>
        <p:nvGrpSpPr>
          <p:cNvPr id="8" name="Group 7">
            <a:extLst>
              <a:ext uri="{FF2B5EF4-FFF2-40B4-BE49-F238E27FC236}">
                <a16:creationId xmlns:a16="http://schemas.microsoft.com/office/drawing/2014/main" id="{ACD97716-0FD6-A4A0-C18C-5E8A230372E5}"/>
              </a:ext>
            </a:extLst>
          </p:cNvPr>
          <p:cNvGrpSpPr/>
          <p:nvPr/>
        </p:nvGrpSpPr>
        <p:grpSpPr>
          <a:xfrm>
            <a:off x="1306949" y="4305300"/>
            <a:ext cx="11102102" cy="2633662"/>
            <a:chOff x="0" y="32260"/>
            <a:chExt cx="11830050" cy="863460"/>
          </a:xfrm>
        </p:grpSpPr>
        <p:sp>
          <p:nvSpPr>
            <p:cNvPr id="9" name="Rectangle: Rounded Corners 8">
              <a:extLst>
                <a:ext uri="{FF2B5EF4-FFF2-40B4-BE49-F238E27FC236}">
                  <a16:creationId xmlns:a16="http://schemas.microsoft.com/office/drawing/2014/main" id="{F4D6FBC7-D7C5-302A-05C5-A9BEC46FFB2F}"/>
                </a:ext>
              </a:extLst>
            </p:cNvPr>
            <p:cNvSpPr/>
            <p:nvPr/>
          </p:nvSpPr>
          <p:spPr>
            <a:xfrm>
              <a:off x="0" y="32260"/>
              <a:ext cx="11830050" cy="863460"/>
            </a:xfrm>
            <a:prstGeom prst="roundRect">
              <a:avLst/>
            </a:prstGeom>
            <a:solidFill>
              <a:schemeClr val="tx2">
                <a:lumMod val="50000"/>
              </a:schemeClr>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2B77CE7A-0595-4444-FC0A-A3E0E320EDFA}"/>
                </a:ext>
              </a:extLst>
            </p:cNvPr>
            <p:cNvSpPr txBox="1"/>
            <p:nvPr/>
          </p:nvSpPr>
          <p:spPr>
            <a:xfrm>
              <a:off x="42151" y="74411"/>
              <a:ext cx="11745748"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r>
                <a:rPr lang="en-US" sz="3600" b="1" dirty="0"/>
                <a:t>For effective communication,  we need to recognize others’ body language and be self-aware of our own body language.</a:t>
              </a:r>
            </a:p>
          </p:txBody>
        </p:sp>
      </p:grpSp>
    </p:spTree>
    <p:extLst>
      <p:ext uri="{BB962C8B-B14F-4D97-AF65-F5344CB8AC3E}">
        <p14:creationId xmlns:p14="http://schemas.microsoft.com/office/powerpoint/2010/main" val="52512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extLst>
              <a:ext uri="{837473B0-CC2E-450A-ABE3-18F120FF3D39}">
                <a1611:picAttrSrcUrl xmlns:a1611="http://schemas.microsoft.com/office/drawing/2016/11/main" r:id="rId4"/>
              </a:ext>
            </a:extLst>
          </a:blip>
          <a:srcRect/>
          <a:stretch>
            <a:fillRect l="-4000" t="9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942975" y="2738438"/>
            <a:ext cx="11830050" cy="6527007"/>
          </a:xfrm>
        </p:spPr>
        <p:txBody>
          <a:bodyPr>
            <a:normAutofit/>
          </a:bodyPr>
          <a:lstStyle/>
          <a:p>
            <a:pPr marL="0" indent="0" algn="ctr">
              <a:buNone/>
            </a:pPr>
            <a:r>
              <a:rPr lang="en-US" sz="6600" b="1" dirty="0"/>
              <a:t>QUESTIONS?</a:t>
            </a:r>
          </a:p>
        </p:txBody>
      </p:sp>
      <p:sp>
        <p:nvSpPr>
          <p:cNvPr id="6" name="Title 1">
            <a:extLst>
              <a:ext uri="{FF2B5EF4-FFF2-40B4-BE49-F238E27FC236}">
                <a16:creationId xmlns:a16="http://schemas.microsoft.com/office/drawing/2014/main" id="{7FB490DE-21D0-99EB-6381-B268911E2068}"/>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One Team</a:t>
            </a:r>
          </a:p>
        </p:txBody>
      </p:sp>
    </p:spTree>
    <p:extLst>
      <p:ext uri="{BB962C8B-B14F-4D97-AF65-F5344CB8AC3E}">
        <p14:creationId xmlns:p14="http://schemas.microsoft.com/office/powerpoint/2010/main" val="19123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412475"/>
            <a:ext cx="11830050" cy="1143000"/>
          </a:xfrm>
          <a:solidFill>
            <a:schemeClr val="bg2">
              <a:lumMod val="50000"/>
            </a:schemeClr>
          </a:solidFill>
          <a:effectLst>
            <a:outerShdw blurRad="50800" dist="38100" dir="2700000" algn="tl" rotWithShape="0">
              <a:prstClr val="black">
                <a:alpha val="40000"/>
              </a:prstClr>
            </a:outerShdw>
          </a:effectLst>
        </p:spPr>
        <p:txBody>
          <a:bodyPr>
            <a:normAutofit/>
          </a:bodyPr>
          <a:lstStyle/>
          <a:p>
            <a:r>
              <a:rPr lang="en-US" sz="4950" dirty="0"/>
              <a:t>Housekeeping</a:t>
            </a:r>
          </a:p>
        </p:txBody>
      </p:sp>
      <p:sp>
        <p:nvSpPr>
          <p:cNvPr id="8" name="object 2">
            <a:extLst>
              <a:ext uri="{FF2B5EF4-FFF2-40B4-BE49-F238E27FC236}">
                <a16:creationId xmlns:a16="http://schemas.microsoft.com/office/drawing/2014/main" id="{6A78F345-D049-449B-9148-1E65B094D612}"/>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08DD02F-9A4B-4B9B-ABF9-D2CED6579B22}"/>
              </a:ext>
            </a:extLst>
          </p:cNvPr>
          <p:cNvSpPr txBox="1"/>
          <p:nvPr/>
        </p:nvSpPr>
        <p:spPr>
          <a:xfrm>
            <a:off x="0" y="8331367"/>
            <a:ext cx="13716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Calibri" panose="020F0502020204030204"/>
                <a:ea typeface="+mn-ea"/>
                <a:cs typeface="+mn-cs"/>
              </a:rPr>
              <a:t>Muster Point</a:t>
            </a:r>
          </a:p>
        </p:txBody>
      </p:sp>
    </p:spTree>
    <p:extLst>
      <p:ext uri="{BB962C8B-B14F-4D97-AF65-F5344CB8AC3E}">
        <p14:creationId xmlns:p14="http://schemas.microsoft.com/office/powerpoint/2010/main" val="2796561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372718"/>
            <a:ext cx="11830050" cy="1143000"/>
          </a:xfrm>
          <a:solidFill>
            <a:schemeClr val="bg2">
              <a:lumMod val="50000"/>
            </a:schemeClr>
          </a:solidFill>
          <a:effectLst>
            <a:outerShdw blurRad="50800" dist="38100" dir="2700000" algn="tl" rotWithShape="0">
              <a:prstClr val="black">
                <a:alpha val="40000"/>
              </a:prstClr>
            </a:outerShdw>
          </a:effectLst>
        </p:spPr>
        <p:txBody>
          <a:bodyPr>
            <a:normAutofit/>
          </a:bodyPr>
          <a:lstStyle/>
          <a:p>
            <a:r>
              <a:rPr lang="en-US" sz="4950" dirty="0"/>
              <a:t>Presenter &amp; Introductions</a:t>
            </a:r>
          </a:p>
        </p:txBody>
      </p:sp>
      <p:sp>
        <p:nvSpPr>
          <p:cNvPr id="14" name="object 2">
            <a:extLst>
              <a:ext uri="{FF2B5EF4-FFF2-40B4-BE49-F238E27FC236}">
                <a16:creationId xmlns:a16="http://schemas.microsoft.com/office/drawing/2014/main" id="{DE2CE86B-427E-40AD-9677-D997434393C1}"/>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88A82A6-FEB9-4E83-870F-60625ACADEC6}"/>
              </a:ext>
            </a:extLst>
          </p:cNvPr>
          <p:cNvSpPr txBox="1"/>
          <p:nvPr/>
        </p:nvSpPr>
        <p:spPr>
          <a:xfrm>
            <a:off x="0" y="8331367"/>
            <a:ext cx="13716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Calibri" panose="020F0502020204030204"/>
                <a:ea typeface="+mn-ea"/>
                <a:cs typeface="+mn-cs"/>
              </a:rPr>
              <a:t>Safety begins with me!</a:t>
            </a:r>
          </a:p>
        </p:txBody>
      </p:sp>
    </p:spTree>
    <p:extLst>
      <p:ext uri="{BB962C8B-B14F-4D97-AF65-F5344CB8AC3E}">
        <p14:creationId xmlns:p14="http://schemas.microsoft.com/office/powerpoint/2010/main" val="3927292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l="-8000" t="-6000" r="-8000" b="-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332962"/>
            <a:ext cx="11830050" cy="1143000"/>
          </a:xfrm>
          <a:solidFill>
            <a:schemeClr val="bg2">
              <a:lumMod val="50000"/>
            </a:schemeClr>
          </a:solidFill>
          <a:effectLst>
            <a:outerShdw blurRad="50800" dist="38100" dir="2700000" algn="tl" rotWithShape="0">
              <a:prstClr val="black">
                <a:alpha val="40000"/>
              </a:prstClr>
            </a:outerShdw>
          </a:effectLst>
        </p:spPr>
        <p:txBody>
          <a:bodyPr>
            <a:normAutofit/>
          </a:bodyPr>
          <a:lstStyle/>
          <a:p>
            <a:r>
              <a:rPr lang="en-US" sz="4950" dirty="0"/>
              <a:t>Why am I here?</a:t>
            </a:r>
          </a:p>
        </p:txBody>
      </p:sp>
      <p:sp>
        <p:nvSpPr>
          <p:cNvPr id="6" name="object 2">
            <a:extLst>
              <a:ext uri="{FF2B5EF4-FFF2-40B4-BE49-F238E27FC236}">
                <a16:creationId xmlns:a16="http://schemas.microsoft.com/office/drawing/2014/main" id="{8ACDC184-64DF-4E76-9D52-4450B11C7887}"/>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3B6932F-899A-42A5-9326-D636FA87E8FF}"/>
              </a:ext>
            </a:extLst>
          </p:cNvPr>
          <p:cNvSpPr txBox="1"/>
          <p:nvPr/>
        </p:nvSpPr>
        <p:spPr>
          <a:xfrm>
            <a:off x="0" y="8331367"/>
            <a:ext cx="13716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Calibri" panose="020F0502020204030204"/>
                <a:ea typeface="+mn-ea"/>
                <a:cs typeface="+mn-cs"/>
              </a:rPr>
              <a:t>You are the KEY to SAFETY!</a:t>
            </a:r>
          </a:p>
        </p:txBody>
      </p:sp>
    </p:spTree>
    <p:extLst>
      <p:ext uri="{BB962C8B-B14F-4D97-AF65-F5344CB8AC3E}">
        <p14:creationId xmlns:p14="http://schemas.microsoft.com/office/powerpoint/2010/main" val="1456066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7000"/>
            <a:lum/>
            <a:extLst>
              <a:ext uri="{837473B0-CC2E-450A-ABE3-18F120FF3D39}">
                <a1611:picAttrSrcUrl xmlns:a1611="http://schemas.microsoft.com/office/drawing/2016/11/main" r:id="rId5"/>
              </a:ext>
            </a:extLst>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57582-8079-474F-B845-89C1CDD4469E}"/>
              </a:ext>
            </a:extLst>
          </p:cNvPr>
          <p:cNvSpPr>
            <a:spLocks noGrp="1"/>
          </p:cNvSpPr>
          <p:nvPr>
            <p:ph idx="1"/>
          </p:nvPr>
        </p:nvSpPr>
        <p:spPr/>
        <p:txBody>
          <a:bodyPr>
            <a:normAutofit/>
          </a:bodyPr>
          <a:lstStyle/>
          <a:p>
            <a:pPr marL="0" indent="0">
              <a:buNone/>
            </a:pPr>
            <a:r>
              <a:rPr lang="en-US" sz="4000" i="1" dirty="0"/>
              <a:t>Stop Work Authority </a:t>
            </a:r>
            <a:r>
              <a:rPr lang="en-US" sz="4000" dirty="0"/>
              <a:t>empowers any employee to stop work without fear of retaliation if they observe an action or activity they believe to be unsafe. It is the link between psychological safety and physical safety, allowing employees to share their perspectives in a respectful and inclusive environment without fear of negative consequences.</a:t>
            </a:r>
          </a:p>
          <a:p>
            <a:pPr marL="0" indent="0">
              <a:buNone/>
            </a:pPr>
            <a:endParaRPr lang="en-US" sz="4000" dirty="0"/>
          </a:p>
          <a:p>
            <a:pPr marL="0" indent="0">
              <a:buNone/>
            </a:pPr>
            <a:r>
              <a:rPr lang="en-US" sz="4000" dirty="0"/>
              <a:t> For Stop Work Authority to be effective, employees must understand this enables them to speak up, and it is their responsibility to do so.</a:t>
            </a:r>
          </a:p>
          <a:p>
            <a:pPr algn="just"/>
            <a:endParaRPr lang="en-US" sz="4000" dirty="0"/>
          </a:p>
        </p:txBody>
      </p:sp>
      <p:sp>
        <p:nvSpPr>
          <p:cNvPr id="7" name="Title 1">
            <a:extLst>
              <a:ext uri="{FF2B5EF4-FFF2-40B4-BE49-F238E27FC236}">
                <a16:creationId xmlns:a16="http://schemas.microsoft.com/office/drawing/2014/main" id="{1679650A-3373-A877-9085-CE947BEC1901}"/>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What is Stop Work Authority?</a:t>
            </a:r>
          </a:p>
        </p:txBody>
      </p:sp>
    </p:spTree>
    <p:extLst>
      <p:ext uri="{BB962C8B-B14F-4D97-AF65-F5344CB8AC3E}">
        <p14:creationId xmlns:p14="http://schemas.microsoft.com/office/powerpoint/2010/main" val="1876035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E38138-AE7C-44C4-91CD-7BFD02AF3E56}"/>
              </a:ext>
            </a:extLst>
          </p:cNvPr>
          <p:cNvSpPr>
            <a:spLocks noGrp="1"/>
          </p:cNvSpPr>
          <p:nvPr>
            <p:ph idx="1"/>
          </p:nvPr>
        </p:nvSpPr>
        <p:spPr>
          <a:xfrm>
            <a:off x="533400" y="2019300"/>
            <a:ext cx="12039600" cy="8004573"/>
          </a:xfrm>
        </p:spPr>
        <p:txBody>
          <a:bodyPr>
            <a:noAutofit/>
          </a:bodyPr>
          <a:lstStyle/>
          <a:p>
            <a:pPr marL="0" indent="0">
              <a:buNone/>
            </a:pPr>
            <a:r>
              <a:rPr lang="en-US" sz="2800" b="1" i="0" dirty="0">
                <a:effectLst/>
              </a:rPr>
              <a:t>Senior Management Role:</a:t>
            </a:r>
          </a:p>
          <a:p>
            <a:pPr lvl="1"/>
            <a:r>
              <a:rPr lang="en-US" sz="2800" b="0" i="0" dirty="0">
                <a:effectLst/>
              </a:rPr>
              <a:t>Create a culture that promotes SWA, establishes clear expectations and responsibilities.</a:t>
            </a:r>
          </a:p>
          <a:p>
            <a:pPr lvl="1"/>
            <a:r>
              <a:rPr lang="en-US" sz="2800" b="0" i="0" dirty="0">
                <a:effectLst/>
              </a:rPr>
              <a:t>Demonstrates support for using SWA without the potential for retribution. </a:t>
            </a:r>
          </a:p>
          <a:p>
            <a:pPr lvl="1"/>
            <a:r>
              <a:rPr lang="en-US" sz="2800" b="0" i="0" dirty="0">
                <a:effectLst/>
              </a:rPr>
              <a:t>Resolves SWA conflicts when they arise. </a:t>
            </a:r>
          </a:p>
          <a:p>
            <a:pPr lvl="1"/>
            <a:r>
              <a:rPr lang="en-US" sz="2800" b="0" i="0" dirty="0">
                <a:effectLst/>
              </a:rPr>
              <a:t>Holds employees and contractors accountable for full compliance with the SWA program.</a:t>
            </a:r>
            <a:endParaRPr lang="en-US" sz="2800" b="1" i="0" dirty="0">
              <a:effectLst/>
            </a:endParaRPr>
          </a:p>
          <a:p>
            <a:pPr marL="0" indent="0">
              <a:buNone/>
            </a:pPr>
            <a:r>
              <a:rPr lang="en-US" sz="2800" b="1" dirty="0"/>
              <a:t>Supervisors and Managers: </a:t>
            </a:r>
          </a:p>
          <a:p>
            <a:pPr lvl="1"/>
            <a:r>
              <a:rPr lang="en-US" sz="2800" dirty="0"/>
              <a:t>Promotes a culture where SWA is freely exercised, SWA requests are honored and resolved before resuming operations. Ensures necessary stop work follow-up is completed.</a:t>
            </a:r>
          </a:p>
          <a:p>
            <a:pPr marL="0" indent="0">
              <a:buNone/>
            </a:pPr>
            <a:r>
              <a:rPr lang="en-US" sz="2800" b="1" dirty="0"/>
              <a:t>HSE Department: </a:t>
            </a:r>
          </a:p>
          <a:p>
            <a:pPr lvl="1"/>
            <a:r>
              <a:rPr lang="en-US" sz="2800" dirty="0"/>
              <a:t>Provides training, support, documentation, and monitors compliance of the SWA program.</a:t>
            </a:r>
          </a:p>
          <a:p>
            <a:pPr marL="0" indent="0">
              <a:buNone/>
            </a:pPr>
            <a:r>
              <a:rPr lang="en-US" sz="2800" b="1" dirty="0"/>
              <a:t>Company employees and contractors: </a:t>
            </a:r>
          </a:p>
          <a:p>
            <a:pPr lvl="1"/>
            <a:r>
              <a:rPr lang="en-US" sz="2800" dirty="0"/>
              <a:t>Initiate stop work (in good faith) and support stop work initiated by others.</a:t>
            </a:r>
          </a:p>
          <a:p>
            <a:pPr marL="514350" lvl="1" indent="0">
              <a:buNone/>
            </a:pPr>
            <a:endParaRPr lang="en-US" sz="2800" b="0" i="0" dirty="0">
              <a:effectLst/>
            </a:endParaRPr>
          </a:p>
        </p:txBody>
      </p:sp>
      <p:sp>
        <p:nvSpPr>
          <p:cNvPr id="6" name="Title 1">
            <a:extLst>
              <a:ext uri="{FF2B5EF4-FFF2-40B4-BE49-F238E27FC236}">
                <a16:creationId xmlns:a16="http://schemas.microsoft.com/office/drawing/2014/main" id="{EFB22AA9-F018-6E2F-94B1-2A95C9DCF09F}"/>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Management Support</a:t>
            </a:r>
          </a:p>
        </p:txBody>
      </p:sp>
    </p:spTree>
    <p:extLst>
      <p:ext uri="{BB962C8B-B14F-4D97-AF65-F5344CB8AC3E}">
        <p14:creationId xmlns:p14="http://schemas.microsoft.com/office/powerpoint/2010/main" val="1552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0"/>
            <a:ext cx="11830050" cy="1166812"/>
          </a:xfr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solidFill>
                  <a:schemeClr val="bg1"/>
                </a:solidFill>
              </a:rPr>
              <a:t>Stop Work Authority Process</a:t>
            </a:r>
          </a:p>
        </p:txBody>
      </p:sp>
      <p:sp>
        <p:nvSpPr>
          <p:cNvPr id="3" name="Content Placeholder 2">
            <a:extLst>
              <a:ext uri="{FF2B5EF4-FFF2-40B4-BE49-F238E27FC236}">
                <a16:creationId xmlns:a16="http://schemas.microsoft.com/office/drawing/2014/main" id="{51E38138-AE7C-44C4-91CD-7BFD02AF3E56}"/>
              </a:ext>
            </a:extLst>
          </p:cNvPr>
          <p:cNvSpPr>
            <a:spLocks noGrp="1"/>
          </p:cNvSpPr>
          <p:nvPr>
            <p:ph idx="1"/>
          </p:nvPr>
        </p:nvSpPr>
        <p:spPr/>
        <p:txBody>
          <a:bodyPr>
            <a:normAutofit/>
          </a:bodyPr>
          <a:lstStyle/>
          <a:p>
            <a:pPr marL="0" indent="0" algn="ctr">
              <a:buNone/>
            </a:pPr>
            <a:r>
              <a:rPr lang="en-US" sz="6600" b="1" dirty="0">
                <a:solidFill>
                  <a:schemeClr val="tx2">
                    <a:lumMod val="50000"/>
                  </a:schemeClr>
                </a:solidFill>
              </a:rPr>
              <a:t>STOP </a:t>
            </a:r>
          </a:p>
          <a:p>
            <a:pPr marL="0" indent="0" algn="ctr">
              <a:buNone/>
            </a:pPr>
            <a:r>
              <a:rPr lang="en-US" sz="6600" b="1" dirty="0">
                <a:solidFill>
                  <a:schemeClr val="tx2">
                    <a:lumMod val="50000"/>
                  </a:schemeClr>
                </a:solidFill>
              </a:rPr>
              <a:t>NOTIFY </a:t>
            </a:r>
          </a:p>
          <a:p>
            <a:pPr marL="0" indent="0" algn="ctr">
              <a:buNone/>
            </a:pPr>
            <a:r>
              <a:rPr lang="en-US" sz="6600" b="1" dirty="0">
                <a:solidFill>
                  <a:schemeClr val="tx2">
                    <a:lumMod val="50000"/>
                  </a:schemeClr>
                </a:solidFill>
              </a:rPr>
              <a:t>DISCUSS</a:t>
            </a:r>
          </a:p>
          <a:p>
            <a:pPr marL="0" indent="0" algn="ctr">
              <a:buNone/>
            </a:pPr>
            <a:r>
              <a:rPr lang="en-US" sz="6600" b="1" dirty="0">
                <a:solidFill>
                  <a:schemeClr val="tx2">
                    <a:lumMod val="50000"/>
                  </a:schemeClr>
                </a:solidFill>
              </a:rPr>
              <a:t>CORRECT </a:t>
            </a:r>
          </a:p>
          <a:p>
            <a:pPr marL="0" indent="0" algn="ctr">
              <a:buNone/>
            </a:pPr>
            <a:r>
              <a:rPr lang="en-US" sz="6600" b="1" dirty="0">
                <a:solidFill>
                  <a:schemeClr val="tx2">
                    <a:lumMod val="50000"/>
                  </a:schemeClr>
                </a:solidFill>
              </a:rPr>
              <a:t>RESUME </a:t>
            </a:r>
          </a:p>
          <a:p>
            <a:pPr marL="0" indent="0" algn="ctr">
              <a:buNone/>
            </a:pPr>
            <a:r>
              <a:rPr lang="en-US" sz="6600" b="1" dirty="0">
                <a:solidFill>
                  <a:schemeClr val="tx2">
                    <a:lumMod val="50000"/>
                  </a:schemeClr>
                </a:solidFill>
              </a:rPr>
              <a:t>FOLLOW UP </a:t>
            </a:r>
          </a:p>
        </p:txBody>
      </p:sp>
    </p:spTree>
    <p:extLst>
      <p:ext uri="{BB962C8B-B14F-4D97-AF65-F5344CB8AC3E}">
        <p14:creationId xmlns:p14="http://schemas.microsoft.com/office/powerpoint/2010/main" val="400993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FDF22-746A-93C7-8E4A-15046105AA75}"/>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Step 1</a:t>
            </a:r>
          </a:p>
        </p:txBody>
      </p:sp>
      <p:pic>
        <p:nvPicPr>
          <p:cNvPr id="7" name="Picture 6" descr="A red and white stop sign&#10;&#10;Description automatically generated">
            <a:extLst>
              <a:ext uri="{FF2B5EF4-FFF2-40B4-BE49-F238E27FC236}">
                <a16:creationId xmlns:a16="http://schemas.microsoft.com/office/drawing/2014/main" id="{7AFFDC2F-3D1D-9105-9FCE-22CE85068E5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01000" y="3543300"/>
            <a:ext cx="4038600" cy="4038600"/>
          </a:xfrm>
          <a:prstGeom prst="rect">
            <a:avLst/>
          </a:prstGeom>
        </p:spPr>
      </p:pic>
      <p:sp>
        <p:nvSpPr>
          <p:cNvPr id="10" name="Content Placeholder 2">
            <a:extLst>
              <a:ext uri="{FF2B5EF4-FFF2-40B4-BE49-F238E27FC236}">
                <a16:creationId xmlns:a16="http://schemas.microsoft.com/office/drawing/2014/main" id="{35C81613-B971-AE01-09C1-9C92F15C386C}"/>
              </a:ext>
            </a:extLst>
          </p:cNvPr>
          <p:cNvSpPr>
            <a:spLocks noGrp="1"/>
          </p:cNvSpPr>
          <p:nvPr>
            <p:ph idx="1"/>
          </p:nvPr>
        </p:nvSpPr>
        <p:spPr>
          <a:xfrm>
            <a:off x="942975" y="2738438"/>
            <a:ext cx="6372225" cy="6527007"/>
          </a:xfrm>
        </p:spPr>
        <p:txBody>
          <a:bodyPr>
            <a:normAutofit/>
          </a:bodyPr>
          <a:lstStyle/>
          <a:p>
            <a:pPr marL="0" indent="0" algn="ctr">
              <a:buNone/>
            </a:pPr>
            <a:r>
              <a:rPr lang="en-US" sz="6600" b="1" dirty="0">
                <a:solidFill>
                  <a:schemeClr val="tx2">
                    <a:lumMod val="50000"/>
                  </a:schemeClr>
                </a:solidFill>
              </a:rPr>
              <a:t>STOP </a:t>
            </a:r>
          </a:p>
          <a:p>
            <a:pPr marL="0" indent="0" algn="ctr">
              <a:buNone/>
            </a:pPr>
            <a:r>
              <a:rPr lang="en-US" sz="6600" b="1" dirty="0">
                <a:solidFill>
                  <a:schemeClr val="bg2">
                    <a:lumMod val="50000"/>
                  </a:schemeClr>
                </a:solidFill>
              </a:rPr>
              <a:t>NOTIFY </a:t>
            </a:r>
          </a:p>
          <a:p>
            <a:pPr marL="0" indent="0" algn="ctr">
              <a:buNone/>
            </a:pPr>
            <a:r>
              <a:rPr lang="en-US" sz="6600" b="1" dirty="0">
                <a:solidFill>
                  <a:schemeClr val="bg2">
                    <a:lumMod val="50000"/>
                  </a:schemeClr>
                </a:solidFill>
              </a:rPr>
              <a:t>DISCUSS</a:t>
            </a:r>
          </a:p>
          <a:p>
            <a:pPr marL="0" indent="0" algn="ctr">
              <a:buNone/>
            </a:pPr>
            <a:r>
              <a:rPr lang="en-US" sz="6600" b="1" dirty="0">
                <a:solidFill>
                  <a:schemeClr val="bg2">
                    <a:lumMod val="50000"/>
                  </a:schemeClr>
                </a:solidFill>
              </a:rPr>
              <a:t>CORRECT </a:t>
            </a:r>
          </a:p>
          <a:p>
            <a:pPr marL="0" indent="0" algn="ctr">
              <a:buNone/>
            </a:pPr>
            <a:r>
              <a:rPr lang="en-US" sz="6600" b="1" dirty="0">
                <a:solidFill>
                  <a:schemeClr val="bg2">
                    <a:lumMod val="50000"/>
                  </a:schemeClr>
                </a:solidFill>
              </a:rPr>
              <a:t>RESUME </a:t>
            </a:r>
          </a:p>
          <a:p>
            <a:pPr marL="0" indent="0" algn="ctr">
              <a:buNone/>
            </a:pPr>
            <a:r>
              <a:rPr lang="en-US" sz="6600" b="1" dirty="0">
                <a:solidFill>
                  <a:schemeClr val="bg2">
                    <a:lumMod val="50000"/>
                  </a:schemeClr>
                </a:solidFill>
              </a:rPr>
              <a:t>FOLLOW UP </a:t>
            </a:r>
          </a:p>
        </p:txBody>
      </p:sp>
    </p:spTree>
    <p:extLst>
      <p:ext uri="{BB962C8B-B14F-4D97-AF65-F5344CB8AC3E}">
        <p14:creationId xmlns:p14="http://schemas.microsoft.com/office/powerpoint/2010/main" val="309768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9DBA95-8D6D-CEC7-DAF9-BB48DC7886A2}"/>
              </a:ext>
            </a:extLst>
          </p:cNvPr>
          <p:cNvSpPr txBox="1">
            <a:spLocks/>
          </p:cNvSpPr>
          <p:nvPr/>
        </p:nvSpPr>
        <p:spPr>
          <a:xfrm>
            <a:off x="0" y="571500"/>
            <a:ext cx="11830050" cy="1166812"/>
          </a:xfrm>
          <a:prstGeom prst="rect">
            <a:avLst/>
          </a:prstGeom>
          <a:solidFill>
            <a:schemeClr val="tx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dirty="0">
                <a:solidFill>
                  <a:schemeClr val="bg1"/>
                </a:solidFill>
              </a:rPr>
              <a:t>Step 2</a:t>
            </a:r>
          </a:p>
        </p:txBody>
      </p:sp>
      <p:sp>
        <p:nvSpPr>
          <p:cNvPr id="4" name="TextBox 3">
            <a:extLst>
              <a:ext uri="{FF2B5EF4-FFF2-40B4-BE49-F238E27FC236}">
                <a16:creationId xmlns:a16="http://schemas.microsoft.com/office/drawing/2014/main" id="{CA780D20-DC13-3534-9A97-4F1F81DBB0F2}"/>
              </a:ext>
            </a:extLst>
          </p:cNvPr>
          <p:cNvSpPr txBox="1"/>
          <p:nvPr/>
        </p:nvSpPr>
        <p:spPr>
          <a:xfrm>
            <a:off x="10363200" y="10011655"/>
            <a:ext cx="7016620" cy="253916"/>
          </a:xfrm>
          <a:prstGeom prst="rect">
            <a:avLst/>
          </a:prstGeom>
          <a:noFill/>
        </p:spPr>
        <p:txBody>
          <a:bodyPr wrap="square">
            <a:spAutoFit/>
          </a:bodyPr>
          <a:lstStyle/>
          <a:p>
            <a:r>
              <a:rPr lang="en-US" sz="1050" dirty="0"/>
              <a:t>https://www.flickr.com/photos/garryknight/7267898092</a:t>
            </a:r>
          </a:p>
        </p:txBody>
      </p:sp>
      <p:pic>
        <p:nvPicPr>
          <p:cNvPr id="10" name="Picture 9" descr="A bell with a black background&#10;&#10;Description automatically generated">
            <a:extLst>
              <a:ext uri="{FF2B5EF4-FFF2-40B4-BE49-F238E27FC236}">
                <a16:creationId xmlns:a16="http://schemas.microsoft.com/office/drawing/2014/main" id="{769F5D4D-98C1-5EB7-BC9F-E98774555B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0" y="3467100"/>
            <a:ext cx="2997339" cy="3074194"/>
          </a:xfrm>
          <a:prstGeom prst="rect">
            <a:avLst/>
          </a:prstGeom>
        </p:spPr>
      </p:pic>
      <p:sp>
        <p:nvSpPr>
          <p:cNvPr id="13" name="Content Placeholder 2">
            <a:extLst>
              <a:ext uri="{FF2B5EF4-FFF2-40B4-BE49-F238E27FC236}">
                <a16:creationId xmlns:a16="http://schemas.microsoft.com/office/drawing/2014/main" id="{C963097C-EF1E-5706-0A4F-0716D37CD962}"/>
              </a:ext>
            </a:extLst>
          </p:cNvPr>
          <p:cNvSpPr>
            <a:spLocks noGrp="1"/>
          </p:cNvSpPr>
          <p:nvPr>
            <p:ph idx="1"/>
          </p:nvPr>
        </p:nvSpPr>
        <p:spPr>
          <a:xfrm>
            <a:off x="942975" y="2738438"/>
            <a:ext cx="6372225" cy="6527007"/>
          </a:xfrm>
        </p:spPr>
        <p:txBody>
          <a:bodyPr>
            <a:normAutofit/>
          </a:bodyPr>
          <a:lstStyle/>
          <a:p>
            <a:pPr marL="0" indent="0" algn="ctr">
              <a:buNone/>
            </a:pPr>
            <a:r>
              <a:rPr lang="en-US" sz="6600" b="1" dirty="0">
                <a:solidFill>
                  <a:schemeClr val="bg2">
                    <a:lumMod val="50000"/>
                  </a:schemeClr>
                </a:solidFill>
              </a:rPr>
              <a:t>STOP </a:t>
            </a:r>
          </a:p>
          <a:p>
            <a:pPr marL="0" indent="0" algn="ctr">
              <a:buNone/>
            </a:pPr>
            <a:r>
              <a:rPr lang="en-US" sz="6600" b="1" dirty="0">
                <a:solidFill>
                  <a:schemeClr val="tx2">
                    <a:lumMod val="50000"/>
                  </a:schemeClr>
                </a:solidFill>
              </a:rPr>
              <a:t>NOTIFY </a:t>
            </a:r>
          </a:p>
          <a:p>
            <a:pPr marL="0" indent="0" algn="ctr">
              <a:buNone/>
            </a:pPr>
            <a:r>
              <a:rPr lang="en-US" sz="6600" b="1" dirty="0">
                <a:solidFill>
                  <a:schemeClr val="bg2">
                    <a:lumMod val="50000"/>
                  </a:schemeClr>
                </a:solidFill>
              </a:rPr>
              <a:t>DISCUSS</a:t>
            </a:r>
          </a:p>
          <a:p>
            <a:pPr marL="0" indent="0" algn="ctr">
              <a:buNone/>
            </a:pPr>
            <a:r>
              <a:rPr lang="en-US" sz="6600" b="1" dirty="0">
                <a:solidFill>
                  <a:schemeClr val="bg2">
                    <a:lumMod val="50000"/>
                  </a:schemeClr>
                </a:solidFill>
              </a:rPr>
              <a:t>CORRECT </a:t>
            </a:r>
          </a:p>
          <a:p>
            <a:pPr marL="0" indent="0" algn="ctr">
              <a:buNone/>
            </a:pPr>
            <a:r>
              <a:rPr lang="en-US" sz="6600" b="1" dirty="0">
                <a:solidFill>
                  <a:schemeClr val="bg2">
                    <a:lumMod val="50000"/>
                  </a:schemeClr>
                </a:solidFill>
              </a:rPr>
              <a:t>RESUME </a:t>
            </a:r>
          </a:p>
          <a:p>
            <a:pPr marL="0" indent="0" algn="ctr">
              <a:buNone/>
            </a:pPr>
            <a:r>
              <a:rPr lang="en-US" sz="6600" b="1" dirty="0">
                <a:solidFill>
                  <a:schemeClr val="bg2">
                    <a:lumMod val="50000"/>
                  </a:schemeClr>
                </a:solidFill>
              </a:rPr>
              <a:t>FOLLOW UP </a:t>
            </a:r>
          </a:p>
        </p:txBody>
      </p:sp>
    </p:spTree>
    <p:extLst>
      <p:ext uri="{BB962C8B-B14F-4D97-AF65-F5344CB8AC3E}">
        <p14:creationId xmlns:p14="http://schemas.microsoft.com/office/powerpoint/2010/main" val="67016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1ce64e-6397-4381-acbd-6dc28519c9d2">
      <UserInfo>
        <DisplayName/>
        <AccountId xsi:nil="true"/>
        <AccountType/>
      </UserInfo>
    </SharedWithUsers>
    <TaxCatchAll xmlns="3a1ce64e-6397-4381-acbd-6dc28519c9d2" xsi:nil="true"/>
    <lcf76f155ced4ddcb4097134ff3c332f xmlns="a41e9a0b-00c1-48b2-8d8f-4588cf90c71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1587CC3A53FA4B9FB68EB8C7692174" ma:contentTypeVersion="18" ma:contentTypeDescription="Create a new document." ma:contentTypeScope="" ma:versionID="107defef82f3be784b13faef6d9cc4b7">
  <xsd:schema xmlns:xsd="http://www.w3.org/2001/XMLSchema" xmlns:xs="http://www.w3.org/2001/XMLSchema" xmlns:p="http://schemas.microsoft.com/office/2006/metadata/properties" xmlns:ns2="a41e9a0b-00c1-48b2-8d8f-4588cf90c71f" xmlns:ns3="3a1ce64e-6397-4381-acbd-6dc28519c9d2" targetNamespace="http://schemas.microsoft.com/office/2006/metadata/properties" ma:root="true" ma:fieldsID="492db80c902d1b33381d0c78bf5be878" ns2:_="" ns3:_="">
    <xsd:import namespace="a41e9a0b-00c1-48b2-8d8f-4588cf90c71f"/>
    <xsd:import namespace="3a1ce64e-6397-4381-acbd-6dc28519c9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e9a0b-00c1-48b2-8d8f-4588cf90c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e9134-2d4b-4a05-8d3d-4b78cfc83c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1ce64e-6397-4381-acbd-6dc28519c9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b5a023-6807-4ca6-b7b0-b2f5779b9f40}" ma:internalName="TaxCatchAll" ma:showField="CatchAllData" ma:web="3a1ce64e-6397-4381-acbd-6dc28519c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39FCD5-848A-4652-95C4-1ED31D8E5995}">
  <ds:schemaRefs>
    <ds:schemaRef ds:uri="http://schemas.microsoft.com/sharepoint/v3/contenttype/forms"/>
  </ds:schemaRefs>
</ds:datastoreItem>
</file>

<file path=customXml/itemProps2.xml><?xml version="1.0" encoding="utf-8"?>
<ds:datastoreItem xmlns:ds="http://schemas.openxmlformats.org/officeDocument/2006/customXml" ds:itemID="{61D398C4-79A3-450E-B6AD-46A544EEB5FA}">
  <ds:schemaRefs>
    <ds:schemaRef ds:uri="http://purl.org/dc/terms/"/>
    <ds:schemaRef ds:uri="http://schemas.openxmlformats.org/package/2006/metadata/core-properties"/>
    <ds:schemaRef ds:uri="3a1ce64e-6397-4381-acbd-6dc28519c9d2"/>
    <ds:schemaRef ds:uri="http://schemas.microsoft.com/office/2006/documentManagement/types"/>
    <ds:schemaRef ds:uri="http://purl.org/dc/elements/1.1/"/>
    <ds:schemaRef ds:uri="a41e9a0b-00c1-48b2-8d8f-4588cf90c71f"/>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C80D6E3-98CA-4FB8-8277-5B41D3854E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e9a0b-00c1-48b2-8d8f-4588cf90c71f"/>
    <ds:schemaRef ds:uri="3a1ce64e-6397-4381-acbd-6dc28519c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1064</TotalTime>
  <Words>2874</Words>
  <Application>Microsoft Office PowerPoint</Application>
  <PresentationFormat>Custom</PresentationFormat>
  <Paragraphs>227</Paragraphs>
  <Slides>19</Slides>
  <Notes>19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Symbol</vt:lpstr>
      <vt:lpstr>Tahoma</vt:lpstr>
      <vt:lpstr>Times New Roman</vt:lpstr>
      <vt:lpstr>Office Theme</vt:lpstr>
      <vt:lpstr>1_Office Theme</vt:lpstr>
      <vt:lpstr>Stop Work Authority  SWA</vt:lpstr>
      <vt:lpstr>Housekeeping</vt:lpstr>
      <vt:lpstr>Presenter &amp; Introductions</vt:lpstr>
      <vt:lpstr>Why am I here?</vt:lpstr>
      <vt:lpstr>PowerPoint Presentation</vt:lpstr>
      <vt:lpstr>PowerPoint Presentation</vt:lpstr>
      <vt:lpstr>Stop Work Authority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 Presentation</dc:title>
  <dc:creator>KyleIronwood</dc:creator>
  <cp:keywords>DAEsM5AeIGY,BAEjHkGC8Ws</cp:keywords>
  <cp:lastModifiedBy>Molly Escagne</cp:lastModifiedBy>
  <cp:revision>1</cp:revision>
  <dcterms:created xsi:type="dcterms:W3CDTF">2021-10-20T17:35:54Z</dcterms:created>
  <dcterms:modified xsi:type="dcterms:W3CDTF">2024-05-23T15:44:59Z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2021-10-20T00:00:00Z</vt:filetime>
  </property>
  <property fmtid="{D5CDD505-2E9C-101B-9397-08002B2CF9AE}" pid="3" name="Creator">
    <vt:lpwstr>Canva</vt:lpwstr>
  </property>
  <property fmtid="{D5CDD505-2E9C-101B-9397-08002B2CF9AE}" pid="4" name="LastSaved">
    <vt:filetime>2021-10-20T00:00:00Z</vt:filetime>
  </property>
  <property fmtid="{D5CDD505-2E9C-101B-9397-08002B2CF9AE}" pid="5" name="ContentTypeId">
    <vt:lpwstr>0x010100231587CC3A53FA4B9FB68EB8C7692174</vt:lpwstr>
  </property>
  <property fmtid="{D5CDD505-2E9C-101B-9397-08002B2CF9AE}" pid="6" name="Order">
    <vt:r8>24070200</vt:r8>
  </property>
  <property fmtid="{D5CDD505-2E9C-101B-9397-08002B2CF9AE}" pid="7" name="xd_Signature">
    <vt:bool>false</vt:bool>
  </property>
  <property fmtid="{D5CDD505-2E9C-101B-9397-08002B2CF9AE}" pid="8" name="xd_ProgID">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ediaServiceImageTags">
    <vt:lpwstr/>
  </property>
</Properties>
</file>