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4"/>
  </p:sldMasterIdLst>
  <p:notesMasterIdLst>
    <p:notesMasterId r:id="rId23"/>
  </p:notesMasterIdLst>
  <p:sldIdLst>
    <p:sldId id="277" r:id="rId5"/>
    <p:sldId id="300" r:id="rId6"/>
    <p:sldId id="270" r:id="rId7"/>
    <p:sldId id="299" r:id="rId8"/>
    <p:sldId id="492" r:id="rId9"/>
    <p:sldId id="487" r:id="rId10"/>
    <p:sldId id="486" r:id="rId11"/>
    <p:sldId id="482" r:id="rId12"/>
    <p:sldId id="493" r:id="rId13"/>
    <p:sldId id="494" r:id="rId14"/>
    <p:sldId id="497" r:id="rId15"/>
    <p:sldId id="489" r:id="rId16"/>
    <p:sldId id="491" r:id="rId17"/>
    <p:sldId id="490" r:id="rId18"/>
    <p:sldId id="495" r:id="rId19"/>
    <p:sldId id="496" r:id="rId20"/>
    <p:sldId id="498" r:id="rId21"/>
    <p:sldId id="309" r:id="rId22"/>
  </p:sldIdLst>
  <p:sldSz cx="13716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279"/>
    <a:srgbClr val="005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27EE1-7C51-40C1-882E-E02010A71B53}" v="348" dt="2024-01-26T17:42:07.2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1" autoAdjust="0"/>
    <p:restoredTop sz="70623" autoAdjust="0"/>
  </p:normalViewPr>
  <p:slideViewPr>
    <p:cSldViewPr snapToGrid="0">
      <p:cViewPr varScale="1">
        <p:scale>
          <a:sx n="51" d="100"/>
          <a:sy n="51" d="100"/>
        </p:scale>
        <p:origin x="1944" y="102"/>
      </p:cViewPr>
      <p:guideLst>
        <p:guide orient="horz" pos="288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Escagne" userId="132f915f-314c-46ab-aaa4-c68c7404e111" providerId="ADAL" clId="{B8427EE1-7C51-40C1-882E-E02010A71B53}"/>
    <pc:docChg chg="undo redo custSel addSld delSld modSld sldOrd">
      <pc:chgData name="Molly Escagne" userId="132f915f-314c-46ab-aaa4-c68c7404e111" providerId="ADAL" clId="{B8427EE1-7C51-40C1-882E-E02010A71B53}" dt="2024-01-26T18:21:26.410" v="15477" actId="20577"/>
      <pc:docMkLst>
        <pc:docMk/>
      </pc:docMkLst>
      <pc:sldChg chg="addSp delSp modSp mod ord modAnim modNotesTx">
        <pc:chgData name="Molly Escagne" userId="132f915f-314c-46ab-aaa4-c68c7404e111" providerId="ADAL" clId="{B8427EE1-7C51-40C1-882E-E02010A71B53}" dt="2024-01-26T15:21:20.417" v="11844" actId="20577"/>
        <pc:sldMkLst>
          <pc:docMk/>
          <pc:sldMk cId="235658767" sldId="482"/>
        </pc:sldMkLst>
        <pc:spChg chg="mod">
          <ac:chgData name="Molly Escagne" userId="132f915f-314c-46ab-aaa4-c68c7404e111" providerId="ADAL" clId="{B8427EE1-7C51-40C1-882E-E02010A71B53}" dt="2024-01-26T15:20:36.424" v="11837" actId="20577"/>
          <ac:spMkLst>
            <pc:docMk/>
            <pc:sldMk cId="235658767" sldId="482"/>
            <ac:spMk id="2" creationId="{F7A46707-097C-40F8-9407-BC96B5DE9871}"/>
          </ac:spMkLst>
        </pc:spChg>
        <pc:grpChg chg="del">
          <ac:chgData name="Molly Escagne" userId="132f915f-314c-46ab-aaa4-c68c7404e111" providerId="ADAL" clId="{B8427EE1-7C51-40C1-882E-E02010A71B53}" dt="2024-01-26T15:18:52.080" v="11761" actId="478"/>
          <ac:grpSpMkLst>
            <pc:docMk/>
            <pc:sldMk cId="235658767" sldId="482"/>
            <ac:grpSpMk id="13" creationId="{F9783527-A842-F839-E2B7-249BB167BC3C}"/>
          </ac:grpSpMkLst>
        </pc:grpChg>
        <pc:grpChg chg="del">
          <ac:chgData name="Molly Escagne" userId="132f915f-314c-46ab-aaa4-c68c7404e111" providerId="ADAL" clId="{B8427EE1-7C51-40C1-882E-E02010A71B53}" dt="2024-01-26T15:18:52.080" v="11761" actId="478"/>
          <ac:grpSpMkLst>
            <pc:docMk/>
            <pc:sldMk cId="235658767" sldId="482"/>
            <ac:grpSpMk id="16" creationId="{72E0B4BC-BBB9-A202-61E4-B6A71590657D}"/>
          </ac:grpSpMkLst>
        </pc:grpChg>
        <pc:picChg chg="add mod">
          <ac:chgData name="Molly Escagne" userId="132f915f-314c-46ab-aaa4-c68c7404e111" providerId="ADAL" clId="{B8427EE1-7C51-40C1-882E-E02010A71B53}" dt="2024-01-26T15:20:16.353" v="11790" actId="1076"/>
          <ac:picMkLst>
            <pc:docMk/>
            <pc:sldMk cId="235658767" sldId="482"/>
            <ac:picMk id="4" creationId="{CA45AC95-BD0A-0E1C-8CA3-DA736BE7DFA5}"/>
          </ac:picMkLst>
        </pc:picChg>
      </pc:sldChg>
      <pc:sldChg chg="modSp mod ord setBg modNotesTx">
        <pc:chgData name="Molly Escagne" userId="132f915f-314c-46ab-aaa4-c68c7404e111" providerId="ADAL" clId="{B8427EE1-7C51-40C1-882E-E02010A71B53}" dt="2024-01-26T15:19:28.102" v="11786" actId="20577"/>
        <pc:sldMkLst>
          <pc:docMk/>
          <pc:sldMk cId="832285299" sldId="486"/>
        </pc:sldMkLst>
        <pc:spChg chg="mod">
          <ac:chgData name="Molly Escagne" userId="132f915f-314c-46ab-aaa4-c68c7404e111" providerId="ADAL" clId="{B8427EE1-7C51-40C1-882E-E02010A71B53}" dt="2024-01-24T16:37:54.320" v="19" actId="20577"/>
          <ac:spMkLst>
            <pc:docMk/>
            <pc:sldMk cId="832285299" sldId="486"/>
            <ac:spMk id="2" creationId="{F7A46707-097C-40F8-9407-BC96B5DE9871}"/>
          </ac:spMkLst>
        </pc:spChg>
      </pc:sldChg>
      <pc:sldChg chg="modSp mod setBg modNotesTx">
        <pc:chgData name="Molly Escagne" userId="132f915f-314c-46ab-aaa4-c68c7404e111" providerId="ADAL" clId="{B8427EE1-7C51-40C1-882E-E02010A71B53}" dt="2024-01-25T18:23:01.579" v="7892"/>
        <pc:sldMkLst>
          <pc:docMk/>
          <pc:sldMk cId="3174800304" sldId="487"/>
        </pc:sldMkLst>
        <pc:spChg chg="mod">
          <ac:chgData name="Molly Escagne" userId="132f915f-314c-46ab-aaa4-c68c7404e111" providerId="ADAL" clId="{B8427EE1-7C51-40C1-882E-E02010A71B53}" dt="2024-01-24T16:39:12.911" v="59" actId="20577"/>
          <ac:spMkLst>
            <pc:docMk/>
            <pc:sldMk cId="3174800304" sldId="487"/>
            <ac:spMk id="2" creationId="{F7A46707-097C-40F8-9407-BC96B5DE9871}"/>
          </ac:spMkLst>
        </pc:spChg>
      </pc:sldChg>
      <pc:sldChg chg="modSp del mod modNotesTx">
        <pc:chgData name="Molly Escagne" userId="132f915f-314c-46ab-aaa4-c68c7404e111" providerId="ADAL" clId="{B8427EE1-7C51-40C1-882E-E02010A71B53}" dt="2024-01-24T21:52:39.739" v="3184" actId="47"/>
        <pc:sldMkLst>
          <pc:docMk/>
          <pc:sldMk cId="2584307844" sldId="488"/>
        </pc:sldMkLst>
        <pc:spChg chg="mod">
          <ac:chgData name="Molly Escagne" userId="132f915f-314c-46ab-aaa4-c68c7404e111" providerId="ADAL" clId="{B8427EE1-7C51-40C1-882E-E02010A71B53}" dt="2024-01-24T21:18:44.732" v="2978" actId="20577"/>
          <ac:spMkLst>
            <pc:docMk/>
            <pc:sldMk cId="2584307844" sldId="488"/>
            <ac:spMk id="2" creationId="{F7A46707-097C-40F8-9407-BC96B5DE9871}"/>
          </ac:spMkLst>
        </pc:spChg>
      </pc:sldChg>
      <pc:sldChg chg="addSp delSp modSp add mod setBg modNotesTx">
        <pc:chgData name="Molly Escagne" userId="132f915f-314c-46ab-aaa4-c68c7404e111" providerId="ADAL" clId="{B8427EE1-7C51-40C1-882E-E02010A71B53}" dt="2024-01-25T22:29:01.324" v="10409" actId="478"/>
        <pc:sldMkLst>
          <pc:docMk/>
          <pc:sldMk cId="2518465011" sldId="489"/>
        </pc:sldMkLst>
        <pc:spChg chg="mod">
          <ac:chgData name="Molly Escagne" userId="132f915f-314c-46ab-aaa4-c68c7404e111" providerId="ADAL" clId="{B8427EE1-7C51-40C1-882E-E02010A71B53}" dt="2024-01-24T17:17:25.554" v="513" actId="20577"/>
          <ac:spMkLst>
            <pc:docMk/>
            <pc:sldMk cId="2518465011" sldId="489"/>
            <ac:spMk id="2" creationId="{F7A46707-097C-40F8-9407-BC96B5DE9871}"/>
          </ac:spMkLst>
        </pc:spChg>
        <pc:picChg chg="add del mod">
          <ac:chgData name="Molly Escagne" userId="132f915f-314c-46ab-aaa4-c68c7404e111" providerId="ADAL" clId="{B8427EE1-7C51-40C1-882E-E02010A71B53}" dt="2024-01-25T22:29:01.324" v="10409" actId="478"/>
          <ac:picMkLst>
            <pc:docMk/>
            <pc:sldMk cId="2518465011" sldId="489"/>
            <ac:picMk id="5" creationId="{3E94D981-9205-3560-8966-601A8CACC757}"/>
          </ac:picMkLst>
        </pc:picChg>
      </pc:sldChg>
      <pc:sldChg chg="addSp delSp modSp add mod setBg modNotesTx">
        <pc:chgData name="Molly Escagne" userId="132f915f-314c-46ab-aaa4-c68c7404e111" providerId="ADAL" clId="{B8427EE1-7C51-40C1-882E-E02010A71B53}" dt="2024-01-25T22:45:46.593" v="10579" actId="1076"/>
        <pc:sldMkLst>
          <pc:docMk/>
          <pc:sldMk cId="2824103649" sldId="490"/>
        </pc:sldMkLst>
        <pc:spChg chg="mod">
          <ac:chgData name="Molly Escagne" userId="132f915f-314c-46ab-aaa4-c68c7404e111" providerId="ADAL" clId="{B8427EE1-7C51-40C1-882E-E02010A71B53}" dt="2024-01-24T17:18:15.315" v="554" actId="20577"/>
          <ac:spMkLst>
            <pc:docMk/>
            <pc:sldMk cId="2824103649" sldId="490"/>
            <ac:spMk id="2" creationId="{F7A46707-097C-40F8-9407-BC96B5DE9871}"/>
          </ac:spMkLst>
        </pc:spChg>
        <pc:spChg chg="mod">
          <ac:chgData name="Molly Escagne" userId="132f915f-314c-46ab-aaa4-c68c7404e111" providerId="ADAL" clId="{B8427EE1-7C51-40C1-882E-E02010A71B53}" dt="2024-01-25T22:33:30.402" v="10414" actId="1076"/>
          <ac:spMkLst>
            <pc:docMk/>
            <pc:sldMk cId="2824103649" sldId="490"/>
            <ac:spMk id="3" creationId="{1EA4EF72-2B67-E2CF-6225-73885C928587}"/>
          </ac:spMkLst>
        </pc:spChg>
        <pc:spChg chg="add del mod">
          <ac:chgData name="Molly Escagne" userId="132f915f-314c-46ab-aaa4-c68c7404e111" providerId="ADAL" clId="{B8427EE1-7C51-40C1-882E-E02010A71B53}" dt="2024-01-25T22:21:58.813" v="10377" actId="478"/>
          <ac:spMkLst>
            <pc:docMk/>
            <pc:sldMk cId="2824103649" sldId="490"/>
            <ac:spMk id="7" creationId="{7085A31C-4B35-C752-6773-B57734174E1D}"/>
          </ac:spMkLst>
        </pc:spChg>
        <pc:spChg chg="add mod">
          <ac:chgData name="Molly Escagne" userId="132f915f-314c-46ab-aaa4-c68c7404e111" providerId="ADAL" clId="{B8427EE1-7C51-40C1-882E-E02010A71B53}" dt="2024-01-25T21:49:04.647" v="10353" actId="931"/>
          <ac:spMkLst>
            <pc:docMk/>
            <pc:sldMk cId="2824103649" sldId="490"/>
            <ac:spMk id="10" creationId="{548CE0CD-8C22-B256-15E5-A2C1B40385C6}"/>
          </ac:spMkLst>
        </pc:spChg>
        <pc:spChg chg="add del mod">
          <ac:chgData name="Molly Escagne" userId="132f915f-314c-46ab-aaa4-c68c7404e111" providerId="ADAL" clId="{B8427EE1-7C51-40C1-882E-E02010A71B53}" dt="2024-01-25T22:22:01.405" v="10379" actId="478"/>
          <ac:spMkLst>
            <pc:docMk/>
            <pc:sldMk cId="2824103649" sldId="490"/>
            <ac:spMk id="15" creationId="{C697A04E-D872-7DE9-7CE1-D840ED680B1B}"/>
          </ac:spMkLst>
        </pc:spChg>
        <pc:spChg chg="add del mod">
          <ac:chgData name="Molly Escagne" userId="132f915f-314c-46ab-aaa4-c68c7404e111" providerId="ADAL" clId="{B8427EE1-7C51-40C1-882E-E02010A71B53}" dt="2024-01-25T22:22:44.437" v="10384" actId="478"/>
          <ac:spMkLst>
            <pc:docMk/>
            <pc:sldMk cId="2824103649" sldId="490"/>
            <ac:spMk id="18" creationId="{C97B5438-4436-56F7-EDE1-6185EAFEFE56}"/>
          </ac:spMkLst>
        </pc:spChg>
        <pc:spChg chg="add del mod">
          <ac:chgData name="Molly Escagne" userId="132f915f-314c-46ab-aaa4-c68c7404e111" providerId="ADAL" clId="{B8427EE1-7C51-40C1-882E-E02010A71B53}" dt="2024-01-25T22:23:41.101" v="10391" actId="478"/>
          <ac:spMkLst>
            <pc:docMk/>
            <pc:sldMk cId="2824103649" sldId="490"/>
            <ac:spMk id="21" creationId="{D56EEC29-A505-AC3D-9892-D7F94DE3D1F9}"/>
          </ac:spMkLst>
        </pc:spChg>
        <pc:spChg chg="add mod">
          <ac:chgData name="Molly Escagne" userId="132f915f-314c-46ab-aaa4-c68c7404e111" providerId="ADAL" clId="{B8427EE1-7C51-40C1-882E-E02010A71B53}" dt="2024-01-25T22:24:16.599" v="10396" actId="931"/>
          <ac:spMkLst>
            <pc:docMk/>
            <pc:sldMk cId="2824103649" sldId="490"/>
            <ac:spMk id="24" creationId="{76E4D5C5-16EF-B0BB-30C0-0A7C9F1E26C9}"/>
          </ac:spMkLst>
        </pc:spChg>
        <pc:spChg chg="add mod">
          <ac:chgData name="Molly Escagne" userId="132f915f-314c-46ab-aaa4-c68c7404e111" providerId="ADAL" clId="{B8427EE1-7C51-40C1-882E-E02010A71B53}" dt="2024-01-25T22:34:46.544" v="10427" actId="931"/>
          <ac:spMkLst>
            <pc:docMk/>
            <pc:sldMk cId="2824103649" sldId="490"/>
            <ac:spMk id="27" creationId="{FECE70FF-C38E-7942-D9D3-726A96383974}"/>
          </ac:spMkLst>
        </pc:spChg>
        <pc:spChg chg="add del mod">
          <ac:chgData name="Molly Escagne" userId="132f915f-314c-46ab-aaa4-c68c7404e111" providerId="ADAL" clId="{B8427EE1-7C51-40C1-882E-E02010A71B53}" dt="2024-01-25T22:35:10.917" v="10436" actId="478"/>
          <ac:spMkLst>
            <pc:docMk/>
            <pc:sldMk cId="2824103649" sldId="490"/>
            <ac:spMk id="30" creationId="{4844D837-BE5C-1292-78D2-F6C11B58CCD0}"/>
          </ac:spMkLst>
        </pc:spChg>
        <pc:spChg chg="add del mod">
          <ac:chgData name="Molly Escagne" userId="132f915f-314c-46ab-aaa4-c68c7404e111" providerId="ADAL" clId="{B8427EE1-7C51-40C1-882E-E02010A71B53}" dt="2024-01-25T22:44:25.049" v="10556" actId="478"/>
          <ac:spMkLst>
            <pc:docMk/>
            <pc:sldMk cId="2824103649" sldId="490"/>
            <ac:spMk id="35" creationId="{C70C28CB-69E7-C78A-DF5E-9CA1294CA76B}"/>
          </ac:spMkLst>
        </pc:spChg>
        <pc:spChg chg="add del">
          <ac:chgData name="Molly Escagne" userId="132f915f-314c-46ab-aaa4-c68c7404e111" providerId="ADAL" clId="{B8427EE1-7C51-40C1-882E-E02010A71B53}" dt="2024-01-25T22:42:05.756" v="10515" actId="478"/>
          <ac:spMkLst>
            <pc:docMk/>
            <pc:sldMk cId="2824103649" sldId="490"/>
            <ac:spMk id="37" creationId="{107DB949-1F7B-5545-DEEF-10A4FA7AE7B2}"/>
          </ac:spMkLst>
        </pc:spChg>
        <pc:spChg chg="add mod">
          <ac:chgData name="Molly Escagne" userId="132f915f-314c-46ab-aaa4-c68c7404e111" providerId="ADAL" clId="{B8427EE1-7C51-40C1-882E-E02010A71B53}" dt="2024-01-25T22:45:39.781" v="10578" actId="20577"/>
          <ac:spMkLst>
            <pc:docMk/>
            <pc:sldMk cId="2824103649" sldId="490"/>
            <ac:spMk id="39" creationId="{9D262B34-2026-6732-5C92-CB4D74904221}"/>
          </ac:spMkLst>
        </pc:spChg>
        <pc:spChg chg="add del">
          <ac:chgData name="Molly Escagne" userId="132f915f-314c-46ab-aaa4-c68c7404e111" providerId="ADAL" clId="{B8427EE1-7C51-40C1-882E-E02010A71B53}" dt="2024-01-25T22:44:05.913" v="10546" actId="22"/>
          <ac:spMkLst>
            <pc:docMk/>
            <pc:sldMk cId="2824103649" sldId="490"/>
            <ac:spMk id="41" creationId="{23DEB518-EAD4-13C4-5898-9F49589E65EA}"/>
          </ac:spMkLst>
        </pc:spChg>
        <pc:spChg chg="add mod">
          <ac:chgData name="Molly Escagne" userId="132f915f-314c-46ab-aaa4-c68c7404e111" providerId="ADAL" clId="{B8427EE1-7C51-40C1-882E-E02010A71B53}" dt="2024-01-25T22:45:13.856" v="10573" actId="1076"/>
          <ac:spMkLst>
            <pc:docMk/>
            <pc:sldMk cId="2824103649" sldId="490"/>
            <ac:spMk id="44" creationId="{144F7715-9AF5-0983-EDED-45E908075F54}"/>
          </ac:spMkLst>
        </pc:spChg>
        <pc:graphicFrameChg chg="add del mod modGraphic">
          <ac:chgData name="Molly Escagne" userId="132f915f-314c-46ab-aaa4-c68c7404e111" providerId="ADAL" clId="{B8427EE1-7C51-40C1-882E-E02010A71B53}" dt="2024-01-25T18:30:53.299" v="8030" actId="21"/>
          <ac:graphicFrameMkLst>
            <pc:docMk/>
            <pc:sldMk cId="2824103649" sldId="490"/>
            <ac:graphicFrameMk id="4" creationId="{E4ABB758-567C-03A4-1F3A-57AEB9D7767C}"/>
          </ac:graphicFrameMkLst>
        </pc:graphicFrameChg>
        <pc:picChg chg="add del mod">
          <ac:chgData name="Molly Escagne" userId="132f915f-314c-46ab-aaa4-c68c7404e111" providerId="ADAL" clId="{B8427EE1-7C51-40C1-882E-E02010A71B53}" dt="2024-01-25T22:21:58.813" v="10377" actId="478"/>
          <ac:picMkLst>
            <pc:docMk/>
            <pc:sldMk cId="2824103649" sldId="490"/>
            <ac:picMk id="6" creationId="{4937D02B-BB8C-1111-99C1-09C50579F331}"/>
          </ac:picMkLst>
        </pc:picChg>
        <pc:picChg chg="add mod">
          <ac:chgData name="Molly Escagne" userId="132f915f-314c-46ab-aaa4-c68c7404e111" providerId="ADAL" clId="{B8427EE1-7C51-40C1-882E-E02010A71B53}" dt="2024-01-25T21:49:04.647" v="10353" actId="931"/>
          <ac:picMkLst>
            <pc:docMk/>
            <pc:sldMk cId="2824103649" sldId="490"/>
            <ac:picMk id="9" creationId="{F6713B13-A44C-AB5A-1895-9A6E8F98BDD4}"/>
          </ac:picMkLst>
        </pc:picChg>
        <pc:picChg chg="add del mod">
          <ac:chgData name="Molly Escagne" userId="132f915f-314c-46ab-aaa4-c68c7404e111" providerId="ADAL" clId="{B8427EE1-7C51-40C1-882E-E02010A71B53}" dt="2024-01-25T22:04:52.938" v="10355" actId="478"/>
          <ac:picMkLst>
            <pc:docMk/>
            <pc:sldMk cId="2824103649" sldId="490"/>
            <ac:picMk id="11" creationId="{04CBBE5A-B329-631F-D1AA-83B2364B7EA4}"/>
          </ac:picMkLst>
        </pc:picChg>
        <pc:picChg chg="add del mod">
          <ac:chgData name="Molly Escagne" userId="132f915f-314c-46ab-aaa4-c68c7404e111" providerId="ADAL" clId="{B8427EE1-7C51-40C1-882E-E02010A71B53}" dt="2024-01-25T22:04:59.776" v="10357" actId="478"/>
          <ac:picMkLst>
            <pc:docMk/>
            <pc:sldMk cId="2824103649" sldId="490"/>
            <ac:picMk id="12" creationId="{067DF757-2628-453A-C327-C1BEB6C17996}"/>
          </ac:picMkLst>
        </pc:picChg>
        <pc:picChg chg="add del mod">
          <ac:chgData name="Molly Escagne" userId="132f915f-314c-46ab-aaa4-c68c7404e111" providerId="ADAL" clId="{B8427EE1-7C51-40C1-882E-E02010A71B53}" dt="2024-01-25T22:23:12.335" v="10385" actId="478"/>
          <ac:picMkLst>
            <pc:docMk/>
            <pc:sldMk cId="2824103649" sldId="490"/>
            <ac:picMk id="14" creationId="{15B6784F-B75B-50E3-1B87-B8A8E7CDF399}"/>
          </ac:picMkLst>
        </pc:picChg>
        <pc:picChg chg="add del mod">
          <ac:chgData name="Molly Escagne" userId="132f915f-314c-46ab-aaa4-c68c7404e111" providerId="ADAL" clId="{B8427EE1-7C51-40C1-882E-E02010A71B53}" dt="2024-01-25T22:22:44.437" v="10384" actId="478"/>
          <ac:picMkLst>
            <pc:docMk/>
            <pc:sldMk cId="2824103649" sldId="490"/>
            <ac:picMk id="17" creationId="{E767645F-A7BD-47EB-364B-87A449D85B37}"/>
          </ac:picMkLst>
        </pc:picChg>
        <pc:picChg chg="add del mod">
          <ac:chgData name="Molly Escagne" userId="132f915f-314c-46ab-aaa4-c68c7404e111" providerId="ADAL" clId="{B8427EE1-7C51-40C1-882E-E02010A71B53}" dt="2024-01-25T22:23:41.101" v="10391" actId="478"/>
          <ac:picMkLst>
            <pc:docMk/>
            <pc:sldMk cId="2824103649" sldId="490"/>
            <ac:picMk id="20" creationId="{E66D9208-591E-2A45-5FEF-B9A7684A8081}"/>
          </ac:picMkLst>
        </pc:picChg>
        <pc:picChg chg="add mod">
          <ac:chgData name="Molly Escagne" userId="132f915f-314c-46ab-aaa4-c68c7404e111" providerId="ADAL" clId="{B8427EE1-7C51-40C1-882E-E02010A71B53}" dt="2024-01-25T22:24:16.599" v="10396" actId="931"/>
          <ac:picMkLst>
            <pc:docMk/>
            <pc:sldMk cId="2824103649" sldId="490"/>
            <ac:picMk id="23" creationId="{812261C3-5732-C143-471E-7CE73F2F3C87}"/>
          </ac:picMkLst>
        </pc:picChg>
        <pc:picChg chg="add mod">
          <ac:chgData name="Molly Escagne" userId="132f915f-314c-46ab-aaa4-c68c7404e111" providerId="ADAL" clId="{B8427EE1-7C51-40C1-882E-E02010A71B53}" dt="2024-01-25T22:34:46.544" v="10427" actId="931"/>
          <ac:picMkLst>
            <pc:docMk/>
            <pc:sldMk cId="2824103649" sldId="490"/>
            <ac:picMk id="26" creationId="{ED24546D-2B73-9BBA-EBAB-24FE4F767678}"/>
          </ac:picMkLst>
        </pc:picChg>
        <pc:picChg chg="add del mod">
          <ac:chgData name="Molly Escagne" userId="132f915f-314c-46ab-aaa4-c68c7404e111" providerId="ADAL" clId="{B8427EE1-7C51-40C1-882E-E02010A71B53}" dt="2024-01-25T22:35:10.917" v="10436" actId="478"/>
          <ac:picMkLst>
            <pc:docMk/>
            <pc:sldMk cId="2824103649" sldId="490"/>
            <ac:picMk id="29" creationId="{F6D229F6-AD1C-8815-60FC-E9AB5E81FD06}"/>
          </ac:picMkLst>
        </pc:picChg>
        <pc:picChg chg="add del mod">
          <ac:chgData name="Molly Escagne" userId="132f915f-314c-46ab-aaa4-c68c7404e111" providerId="ADAL" clId="{B8427EE1-7C51-40C1-882E-E02010A71B53}" dt="2024-01-25T22:39:52.044" v="10440" actId="478"/>
          <ac:picMkLst>
            <pc:docMk/>
            <pc:sldMk cId="2824103649" sldId="490"/>
            <ac:picMk id="32" creationId="{8D8F3B72-0D2E-07F4-C2D4-FEA082C454A0}"/>
          </ac:picMkLst>
        </pc:picChg>
        <pc:picChg chg="add del mod">
          <ac:chgData name="Molly Escagne" userId="132f915f-314c-46ab-aaa4-c68c7404e111" providerId="ADAL" clId="{B8427EE1-7C51-40C1-882E-E02010A71B53}" dt="2024-01-25T22:44:25.049" v="10556" actId="478"/>
          <ac:picMkLst>
            <pc:docMk/>
            <pc:sldMk cId="2824103649" sldId="490"/>
            <ac:picMk id="34" creationId="{4135882B-ACAB-0E02-6BDA-552825B653CF}"/>
          </ac:picMkLst>
        </pc:picChg>
        <pc:picChg chg="add mod">
          <ac:chgData name="Molly Escagne" userId="132f915f-314c-46ab-aaa4-c68c7404e111" providerId="ADAL" clId="{B8427EE1-7C51-40C1-882E-E02010A71B53}" dt="2024-01-25T22:45:46.593" v="10579" actId="1076"/>
          <ac:picMkLst>
            <pc:docMk/>
            <pc:sldMk cId="2824103649" sldId="490"/>
            <ac:picMk id="43" creationId="{F16437F1-36A6-132B-AB09-8DEBD0CA6612}"/>
          </ac:picMkLst>
        </pc:picChg>
      </pc:sldChg>
      <pc:sldChg chg="addSp modSp add mod ord setBg modNotesTx">
        <pc:chgData name="Molly Escagne" userId="132f915f-314c-46ab-aaa4-c68c7404e111" providerId="ADAL" clId="{B8427EE1-7C51-40C1-882E-E02010A71B53}" dt="2024-01-26T16:03:01.777" v="12263" actId="20577"/>
        <pc:sldMkLst>
          <pc:docMk/>
          <pc:sldMk cId="2429319802" sldId="491"/>
        </pc:sldMkLst>
        <pc:spChg chg="mod">
          <ac:chgData name="Molly Escagne" userId="132f915f-314c-46ab-aaa4-c68c7404e111" providerId="ADAL" clId="{B8427EE1-7C51-40C1-882E-E02010A71B53}" dt="2024-01-25T16:07:42.387" v="5735" actId="20577"/>
          <ac:spMkLst>
            <pc:docMk/>
            <pc:sldMk cId="2429319802" sldId="491"/>
            <ac:spMk id="2" creationId="{F7A46707-097C-40F8-9407-BC96B5DE9871}"/>
          </ac:spMkLst>
        </pc:spChg>
        <pc:graphicFrameChg chg="add mod">
          <ac:chgData name="Molly Escagne" userId="132f915f-314c-46ab-aaa4-c68c7404e111" providerId="ADAL" clId="{B8427EE1-7C51-40C1-882E-E02010A71B53}" dt="2024-01-25T18:44:07.407" v="9571"/>
          <ac:graphicFrameMkLst>
            <pc:docMk/>
            <pc:sldMk cId="2429319802" sldId="491"/>
            <ac:graphicFrameMk id="4" creationId="{BB5CB0EE-B212-3FF5-599E-56CBC2872E59}"/>
          </ac:graphicFrameMkLst>
        </pc:graphicFrameChg>
      </pc:sldChg>
      <pc:sldChg chg="addSp modSp add mod ord setBg modNotesTx">
        <pc:chgData name="Molly Escagne" userId="132f915f-314c-46ab-aaa4-c68c7404e111" providerId="ADAL" clId="{B8427EE1-7C51-40C1-882E-E02010A71B53}" dt="2024-01-24T21:03:33.394" v="2629" actId="1076"/>
        <pc:sldMkLst>
          <pc:docMk/>
          <pc:sldMk cId="3758255922" sldId="492"/>
        </pc:sldMkLst>
        <pc:spChg chg="mod">
          <ac:chgData name="Molly Escagne" userId="132f915f-314c-46ab-aaa4-c68c7404e111" providerId="ADAL" clId="{B8427EE1-7C51-40C1-882E-E02010A71B53}" dt="2024-01-24T20:50:34.543" v="2263" actId="20577"/>
          <ac:spMkLst>
            <pc:docMk/>
            <pc:sldMk cId="3758255922" sldId="492"/>
            <ac:spMk id="2" creationId="{F7A46707-097C-40F8-9407-BC96B5DE9871}"/>
          </ac:spMkLst>
        </pc:spChg>
        <pc:spChg chg="mod">
          <ac:chgData name="Molly Escagne" userId="132f915f-314c-46ab-aaa4-c68c7404e111" providerId="ADAL" clId="{B8427EE1-7C51-40C1-882E-E02010A71B53}" dt="2024-01-24T21:01:19.805" v="2527"/>
          <ac:spMkLst>
            <pc:docMk/>
            <pc:sldMk cId="3758255922" sldId="492"/>
            <ac:spMk id="5" creationId="{C25BE353-956D-13A5-093B-8BB48379A16D}"/>
          </ac:spMkLst>
        </pc:spChg>
        <pc:spChg chg="mod">
          <ac:chgData name="Molly Escagne" userId="132f915f-314c-46ab-aaa4-c68c7404e111" providerId="ADAL" clId="{B8427EE1-7C51-40C1-882E-E02010A71B53}" dt="2024-01-24T21:01:42.077" v="2542" actId="20577"/>
          <ac:spMkLst>
            <pc:docMk/>
            <pc:sldMk cId="3758255922" sldId="492"/>
            <ac:spMk id="6" creationId="{F9B263EB-D8C7-2EC4-622A-B97DC3F44FF6}"/>
          </ac:spMkLst>
        </pc:spChg>
        <pc:spChg chg="mod">
          <ac:chgData name="Molly Escagne" userId="132f915f-314c-46ab-aaa4-c68c7404e111" providerId="ADAL" clId="{B8427EE1-7C51-40C1-882E-E02010A71B53}" dt="2024-01-24T21:01:22.813" v="2528"/>
          <ac:spMkLst>
            <pc:docMk/>
            <pc:sldMk cId="3758255922" sldId="492"/>
            <ac:spMk id="8" creationId="{A3EE4972-6AA5-46B8-5EEF-EC5909F56AC0}"/>
          </ac:spMkLst>
        </pc:spChg>
        <pc:spChg chg="mod">
          <ac:chgData name="Molly Escagne" userId="132f915f-314c-46ab-aaa4-c68c7404e111" providerId="ADAL" clId="{B8427EE1-7C51-40C1-882E-E02010A71B53}" dt="2024-01-24T21:01:49.142" v="2558" actId="20577"/>
          <ac:spMkLst>
            <pc:docMk/>
            <pc:sldMk cId="3758255922" sldId="492"/>
            <ac:spMk id="9" creationId="{31E6172D-03F1-C9A3-2364-70547A09E36B}"/>
          </ac:spMkLst>
        </pc:spChg>
        <pc:spChg chg="mod">
          <ac:chgData name="Molly Escagne" userId="132f915f-314c-46ab-aaa4-c68c7404e111" providerId="ADAL" clId="{B8427EE1-7C51-40C1-882E-E02010A71B53}" dt="2024-01-24T21:01:25.320" v="2530"/>
          <ac:spMkLst>
            <pc:docMk/>
            <pc:sldMk cId="3758255922" sldId="492"/>
            <ac:spMk id="11" creationId="{8DD6DDA5-8405-D840-090B-438C096818C0}"/>
          </ac:spMkLst>
        </pc:spChg>
        <pc:spChg chg="mod">
          <ac:chgData name="Molly Escagne" userId="132f915f-314c-46ab-aaa4-c68c7404e111" providerId="ADAL" clId="{B8427EE1-7C51-40C1-882E-E02010A71B53}" dt="2024-01-24T21:01:56.077" v="2573" actId="20577"/>
          <ac:spMkLst>
            <pc:docMk/>
            <pc:sldMk cId="3758255922" sldId="492"/>
            <ac:spMk id="12" creationId="{E1A880B1-E663-DB21-4BC1-4D9941E36373}"/>
          </ac:spMkLst>
        </pc:spChg>
        <pc:spChg chg="mod">
          <ac:chgData name="Molly Escagne" userId="132f915f-314c-46ab-aaa4-c68c7404e111" providerId="ADAL" clId="{B8427EE1-7C51-40C1-882E-E02010A71B53}" dt="2024-01-24T21:01:29.123" v="2532"/>
          <ac:spMkLst>
            <pc:docMk/>
            <pc:sldMk cId="3758255922" sldId="492"/>
            <ac:spMk id="14" creationId="{A8C338C5-8016-FB8A-E57A-9C9D5446D9DE}"/>
          </ac:spMkLst>
        </pc:spChg>
        <pc:spChg chg="mod">
          <ac:chgData name="Molly Escagne" userId="132f915f-314c-46ab-aaa4-c68c7404e111" providerId="ADAL" clId="{B8427EE1-7C51-40C1-882E-E02010A71B53}" dt="2024-01-24T21:02:01.774" v="2580" actId="20577"/>
          <ac:spMkLst>
            <pc:docMk/>
            <pc:sldMk cId="3758255922" sldId="492"/>
            <ac:spMk id="15" creationId="{BA5D5B71-F5D8-4641-2869-0FB0F315DD47}"/>
          </ac:spMkLst>
        </pc:spChg>
        <pc:spChg chg="mod">
          <ac:chgData name="Molly Escagne" userId="132f915f-314c-46ab-aaa4-c68c7404e111" providerId="ADAL" clId="{B8427EE1-7C51-40C1-882E-E02010A71B53}" dt="2024-01-24T21:01:31.923" v="2534"/>
          <ac:spMkLst>
            <pc:docMk/>
            <pc:sldMk cId="3758255922" sldId="492"/>
            <ac:spMk id="17" creationId="{F99B518E-AAE9-E3A8-8E21-5F4CD6146AC5}"/>
          </ac:spMkLst>
        </pc:spChg>
        <pc:spChg chg="mod">
          <ac:chgData name="Molly Escagne" userId="132f915f-314c-46ab-aaa4-c68c7404e111" providerId="ADAL" clId="{B8427EE1-7C51-40C1-882E-E02010A71B53}" dt="2024-01-24T21:02:07.437" v="2597" actId="20577"/>
          <ac:spMkLst>
            <pc:docMk/>
            <pc:sldMk cId="3758255922" sldId="492"/>
            <ac:spMk id="18" creationId="{F00C78C0-D475-4BA8-B2AD-8CF9527DF1B5}"/>
          </ac:spMkLst>
        </pc:spChg>
        <pc:spChg chg="mod">
          <ac:chgData name="Molly Escagne" userId="132f915f-314c-46ab-aaa4-c68c7404e111" providerId="ADAL" clId="{B8427EE1-7C51-40C1-882E-E02010A71B53}" dt="2024-01-24T21:01:36.029" v="2536"/>
          <ac:spMkLst>
            <pc:docMk/>
            <pc:sldMk cId="3758255922" sldId="492"/>
            <ac:spMk id="20" creationId="{5238635B-30C2-5F1C-8731-FA78B53B765F}"/>
          </ac:spMkLst>
        </pc:spChg>
        <pc:spChg chg="mod">
          <ac:chgData name="Molly Escagne" userId="132f915f-314c-46ab-aaa4-c68c7404e111" providerId="ADAL" clId="{B8427EE1-7C51-40C1-882E-E02010A71B53}" dt="2024-01-24T21:02:13.030" v="2610" actId="20577"/>
          <ac:spMkLst>
            <pc:docMk/>
            <pc:sldMk cId="3758255922" sldId="492"/>
            <ac:spMk id="21" creationId="{0DA7EE9A-D245-A7CA-F1DD-328A48CA1314}"/>
          </ac:spMkLst>
        </pc:spChg>
        <pc:grpChg chg="add mod">
          <ac:chgData name="Molly Escagne" userId="132f915f-314c-46ab-aaa4-c68c7404e111" providerId="ADAL" clId="{B8427EE1-7C51-40C1-882E-E02010A71B53}" dt="2024-01-24T21:03:17.697" v="2624" actId="1076"/>
          <ac:grpSpMkLst>
            <pc:docMk/>
            <pc:sldMk cId="3758255922" sldId="492"/>
            <ac:grpSpMk id="4" creationId="{278DCCCF-4A6D-FFA2-C91E-81722EDFC588}"/>
          </ac:grpSpMkLst>
        </pc:grpChg>
        <pc:grpChg chg="add mod">
          <ac:chgData name="Molly Escagne" userId="132f915f-314c-46ab-aaa4-c68c7404e111" providerId="ADAL" clId="{B8427EE1-7C51-40C1-882E-E02010A71B53}" dt="2024-01-24T21:03:22.253" v="2625" actId="1076"/>
          <ac:grpSpMkLst>
            <pc:docMk/>
            <pc:sldMk cId="3758255922" sldId="492"/>
            <ac:grpSpMk id="7" creationId="{6B4FE9B6-0567-DB8B-A05F-0564F5FA1075}"/>
          </ac:grpSpMkLst>
        </pc:grpChg>
        <pc:grpChg chg="add mod">
          <ac:chgData name="Molly Escagne" userId="132f915f-314c-46ab-aaa4-c68c7404e111" providerId="ADAL" clId="{B8427EE1-7C51-40C1-882E-E02010A71B53}" dt="2024-01-24T21:03:26.575" v="2626" actId="1076"/>
          <ac:grpSpMkLst>
            <pc:docMk/>
            <pc:sldMk cId="3758255922" sldId="492"/>
            <ac:grpSpMk id="10" creationId="{10C615E5-0300-C78C-5781-9F43DED178FF}"/>
          </ac:grpSpMkLst>
        </pc:grpChg>
        <pc:grpChg chg="add mod">
          <ac:chgData name="Molly Escagne" userId="132f915f-314c-46ab-aaa4-c68c7404e111" providerId="ADAL" clId="{B8427EE1-7C51-40C1-882E-E02010A71B53}" dt="2024-01-24T21:02:34.543" v="2617" actId="1076"/>
          <ac:grpSpMkLst>
            <pc:docMk/>
            <pc:sldMk cId="3758255922" sldId="492"/>
            <ac:grpSpMk id="13" creationId="{BE2F15D8-838F-BC01-DB9A-7CB4D9EC05D1}"/>
          </ac:grpSpMkLst>
        </pc:grpChg>
        <pc:grpChg chg="add mod">
          <ac:chgData name="Molly Escagne" userId="132f915f-314c-46ab-aaa4-c68c7404e111" providerId="ADAL" clId="{B8427EE1-7C51-40C1-882E-E02010A71B53}" dt="2024-01-24T21:03:33.394" v="2629" actId="1076"/>
          <ac:grpSpMkLst>
            <pc:docMk/>
            <pc:sldMk cId="3758255922" sldId="492"/>
            <ac:grpSpMk id="16" creationId="{71A75FFE-A588-B905-7270-109CED8A33C2}"/>
          </ac:grpSpMkLst>
        </pc:grpChg>
        <pc:grpChg chg="add mod">
          <ac:chgData name="Molly Escagne" userId="132f915f-314c-46ab-aaa4-c68c7404e111" providerId="ADAL" clId="{B8427EE1-7C51-40C1-882E-E02010A71B53}" dt="2024-01-24T21:03:29.570" v="2627" actId="1076"/>
          <ac:grpSpMkLst>
            <pc:docMk/>
            <pc:sldMk cId="3758255922" sldId="492"/>
            <ac:grpSpMk id="19" creationId="{939A9410-BC18-6CA4-0E76-59D0152E5ECB}"/>
          </ac:grpSpMkLst>
        </pc:grpChg>
      </pc:sldChg>
      <pc:sldChg chg="addSp delSp modSp add mod ord setBg modNotesTx">
        <pc:chgData name="Molly Escagne" userId="132f915f-314c-46ab-aaa4-c68c7404e111" providerId="ADAL" clId="{B8427EE1-7C51-40C1-882E-E02010A71B53}" dt="2024-01-26T18:21:26.410" v="15477" actId="20577"/>
        <pc:sldMkLst>
          <pc:docMk/>
          <pc:sldMk cId="1430206741" sldId="493"/>
        </pc:sldMkLst>
        <pc:spChg chg="mod">
          <ac:chgData name="Molly Escagne" userId="132f915f-314c-46ab-aaa4-c68c7404e111" providerId="ADAL" clId="{B8427EE1-7C51-40C1-882E-E02010A71B53}" dt="2024-01-24T18:25:05.291" v="2245" actId="20577"/>
          <ac:spMkLst>
            <pc:docMk/>
            <pc:sldMk cId="1430206741" sldId="493"/>
            <ac:spMk id="2" creationId="{F7A46707-097C-40F8-9407-BC96B5DE9871}"/>
          </ac:spMkLst>
        </pc:spChg>
        <pc:spChg chg="add mod">
          <ac:chgData name="Molly Escagne" userId="132f915f-314c-46ab-aaa4-c68c7404e111" providerId="ADAL" clId="{B8427EE1-7C51-40C1-882E-E02010A71B53}" dt="2024-01-24T22:30:39.833" v="4665" actId="207"/>
          <ac:spMkLst>
            <pc:docMk/>
            <pc:sldMk cId="1430206741" sldId="493"/>
            <ac:spMk id="8" creationId="{0DBF056E-5E7E-D3DD-C061-A7E5936EDB0F}"/>
          </ac:spMkLst>
        </pc:spChg>
        <pc:picChg chg="add del mod modCrop">
          <ac:chgData name="Molly Escagne" userId="132f915f-314c-46ab-aaa4-c68c7404e111" providerId="ADAL" clId="{B8427EE1-7C51-40C1-882E-E02010A71B53}" dt="2024-01-24T21:35:10.545" v="3177" actId="478"/>
          <ac:picMkLst>
            <pc:docMk/>
            <pc:sldMk cId="1430206741" sldId="493"/>
            <ac:picMk id="4" creationId="{A465114A-783C-6FB9-BF5E-60AF59981C08}"/>
          </ac:picMkLst>
        </pc:picChg>
        <pc:picChg chg="add mod">
          <ac:chgData name="Molly Escagne" userId="132f915f-314c-46ab-aaa4-c68c7404e111" providerId="ADAL" clId="{B8427EE1-7C51-40C1-882E-E02010A71B53}" dt="2024-01-24T22:26:28.401" v="4593" actId="1076"/>
          <ac:picMkLst>
            <pc:docMk/>
            <pc:sldMk cId="1430206741" sldId="493"/>
            <ac:picMk id="6" creationId="{72B1A67C-483F-5643-47AD-1C834E629825}"/>
          </ac:picMkLst>
        </pc:picChg>
      </pc:sldChg>
      <pc:sldChg chg="addSp modSp add setBg modNotesTx">
        <pc:chgData name="Molly Escagne" userId="132f915f-314c-46ab-aaa4-c68c7404e111" providerId="ADAL" clId="{B8427EE1-7C51-40C1-882E-E02010A71B53}" dt="2024-01-25T16:14:41.019" v="6233"/>
        <pc:sldMkLst>
          <pc:docMk/>
          <pc:sldMk cId="3799201875" sldId="494"/>
        </pc:sldMkLst>
        <pc:picChg chg="add mod">
          <ac:chgData name="Molly Escagne" userId="132f915f-314c-46ab-aaa4-c68c7404e111" providerId="ADAL" clId="{B8427EE1-7C51-40C1-882E-E02010A71B53}" dt="2024-01-25T16:10:15.920" v="6169"/>
          <ac:picMkLst>
            <pc:docMk/>
            <pc:sldMk cId="3799201875" sldId="494"/>
            <ac:picMk id="4" creationId="{417CF25A-C1AD-87A7-C690-CCB6E5CC9450}"/>
          </ac:picMkLst>
        </pc:picChg>
      </pc:sldChg>
      <pc:sldChg chg="addSp delSp modSp add mod modNotesTx">
        <pc:chgData name="Molly Escagne" userId="132f915f-314c-46ab-aaa4-c68c7404e111" providerId="ADAL" clId="{B8427EE1-7C51-40C1-882E-E02010A71B53}" dt="2024-01-26T15:33:48.581" v="11926" actId="14100"/>
        <pc:sldMkLst>
          <pc:docMk/>
          <pc:sldMk cId="1483828419" sldId="495"/>
        </pc:sldMkLst>
        <pc:spChg chg="mod">
          <ac:chgData name="Molly Escagne" userId="132f915f-314c-46ab-aaa4-c68c7404e111" providerId="ADAL" clId="{B8427EE1-7C51-40C1-882E-E02010A71B53}" dt="2024-01-24T21:26:44.787" v="3071" actId="20577"/>
          <ac:spMkLst>
            <pc:docMk/>
            <pc:sldMk cId="1483828419" sldId="495"/>
            <ac:spMk id="2" creationId="{F7A46707-097C-40F8-9407-BC96B5DE9871}"/>
          </ac:spMkLst>
        </pc:spChg>
        <pc:spChg chg="add del">
          <ac:chgData name="Molly Escagne" userId="132f915f-314c-46ab-aaa4-c68c7404e111" providerId="ADAL" clId="{B8427EE1-7C51-40C1-882E-E02010A71B53}" dt="2024-01-26T14:39:17.492" v="10583" actId="22"/>
          <ac:spMkLst>
            <pc:docMk/>
            <pc:sldMk cId="1483828419" sldId="495"/>
            <ac:spMk id="6" creationId="{DFD38073-FBB1-AE9C-DF85-4FBA105015C5}"/>
          </ac:spMkLst>
        </pc:spChg>
        <pc:spChg chg="mod ord topLvl">
          <ac:chgData name="Molly Escagne" userId="132f915f-314c-46ab-aaa4-c68c7404e111" providerId="ADAL" clId="{B8427EE1-7C51-40C1-882E-E02010A71B53}" dt="2024-01-26T15:33:47.711" v="11925" actId="478"/>
          <ac:spMkLst>
            <pc:docMk/>
            <pc:sldMk cId="1483828419" sldId="495"/>
            <ac:spMk id="8" creationId="{CFBEE2C2-9C6B-B05F-97C6-2721A2FFF4A0}"/>
          </ac:spMkLst>
        </pc:spChg>
        <pc:spChg chg="add del mod topLvl">
          <ac:chgData name="Molly Escagne" userId="132f915f-314c-46ab-aaa4-c68c7404e111" providerId="ADAL" clId="{B8427EE1-7C51-40C1-882E-E02010A71B53}" dt="2024-01-26T15:33:47.711" v="11925" actId="478"/>
          <ac:spMkLst>
            <pc:docMk/>
            <pc:sldMk cId="1483828419" sldId="495"/>
            <ac:spMk id="9" creationId="{8346AFDB-4BEC-E16B-70F6-A5B8199C10DA}"/>
          </ac:spMkLst>
        </pc:spChg>
        <pc:grpChg chg="add del mod">
          <ac:chgData name="Molly Escagne" userId="132f915f-314c-46ab-aaa4-c68c7404e111" providerId="ADAL" clId="{B8427EE1-7C51-40C1-882E-E02010A71B53}" dt="2024-01-26T15:33:47.711" v="11925" actId="478"/>
          <ac:grpSpMkLst>
            <pc:docMk/>
            <pc:sldMk cId="1483828419" sldId="495"/>
            <ac:grpSpMk id="7" creationId="{D25B9BB6-B054-5E7B-1F47-3039B6147A3F}"/>
          </ac:grpSpMkLst>
        </pc:grpChg>
        <pc:graphicFrameChg chg="add mod modGraphic">
          <ac:chgData name="Molly Escagne" userId="132f915f-314c-46ab-aaa4-c68c7404e111" providerId="ADAL" clId="{B8427EE1-7C51-40C1-882E-E02010A71B53}" dt="2024-01-26T15:33:48.581" v="11926" actId="14100"/>
          <ac:graphicFrameMkLst>
            <pc:docMk/>
            <pc:sldMk cId="1483828419" sldId="495"/>
            <ac:graphicFrameMk id="4" creationId="{E4ABB758-567C-03A4-1F3A-57AEB9D7767C}"/>
          </ac:graphicFrameMkLst>
        </pc:graphicFrameChg>
      </pc:sldChg>
      <pc:sldChg chg="modSp add mod ord setBg modNotesTx">
        <pc:chgData name="Molly Escagne" userId="132f915f-314c-46ab-aaa4-c68c7404e111" providerId="ADAL" clId="{B8427EE1-7C51-40C1-882E-E02010A71B53}" dt="2024-01-26T17:42:08.943" v="15465" actId="20577"/>
        <pc:sldMkLst>
          <pc:docMk/>
          <pc:sldMk cId="4137635774" sldId="496"/>
        </pc:sldMkLst>
        <pc:spChg chg="mod">
          <ac:chgData name="Molly Escagne" userId="132f915f-314c-46ab-aaa4-c68c7404e111" providerId="ADAL" clId="{B8427EE1-7C51-40C1-882E-E02010A71B53}" dt="2024-01-24T21:27:11.514" v="3096" actId="20577"/>
          <ac:spMkLst>
            <pc:docMk/>
            <pc:sldMk cId="4137635774" sldId="496"/>
            <ac:spMk id="2" creationId="{F7A46707-097C-40F8-9407-BC96B5DE9871}"/>
          </ac:spMkLst>
        </pc:spChg>
      </pc:sldChg>
      <pc:sldChg chg="modSp add mod ord setBg modNotesTx">
        <pc:chgData name="Molly Escagne" userId="132f915f-314c-46ab-aaa4-c68c7404e111" providerId="ADAL" clId="{B8427EE1-7C51-40C1-882E-E02010A71B53}" dt="2024-01-25T18:45:09.231" v="9575" actId="20577"/>
        <pc:sldMkLst>
          <pc:docMk/>
          <pc:sldMk cId="4174286849" sldId="497"/>
        </pc:sldMkLst>
        <pc:spChg chg="mod">
          <ac:chgData name="Molly Escagne" userId="132f915f-314c-46ab-aaa4-c68c7404e111" providerId="ADAL" clId="{B8427EE1-7C51-40C1-882E-E02010A71B53}" dt="2024-01-24T22:38:09.001" v="4684" actId="20577"/>
          <ac:spMkLst>
            <pc:docMk/>
            <pc:sldMk cId="4174286849" sldId="497"/>
            <ac:spMk id="2" creationId="{F7A46707-097C-40F8-9407-BC96B5DE9871}"/>
          </ac:spMkLst>
        </pc:spChg>
      </pc:sldChg>
      <pc:sldChg chg="modSp add del mod ord modNotesTx">
        <pc:chgData name="Molly Escagne" userId="132f915f-314c-46ab-aaa4-c68c7404e111" providerId="ADAL" clId="{B8427EE1-7C51-40C1-882E-E02010A71B53}" dt="2024-01-24T21:54:16.441" v="3270" actId="47"/>
        <pc:sldMkLst>
          <pc:docMk/>
          <pc:sldMk cId="220230162" sldId="498"/>
        </pc:sldMkLst>
        <pc:spChg chg="mod">
          <ac:chgData name="Molly Escagne" userId="132f915f-314c-46ab-aaa4-c68c7404e111" providerId="ADAL" clId="{B8427EE1-7C51-40C1-882E-E02010A71B53}" dt="2024-01-24T21:53:07.767" v="3232" actId="20577"/>
          <ac:spMkLst>
            <pc:docMk/>
            <pc:sldMk cId="220230162" sldId="498"/>
            <ac:spMk id="2" creationId="{F7A46707-097C-40F8-9407-BC96B5DE9871}"/>
          </ac:spMkLst>
        </pc:spChg>
      </pc:sldChg>
      <pc:sldChg chg="addSp delSp modSp add mod ord setBg modNotesTx">
        <pc:chgData name="Molly Escagne" userId="132f915f-314c-46ab-aaa4-c68c7404e111" providerId="ADAL" clId="{B8427EE1-7C51-40C1-882E-E02010A71B53}" dt="2024-01-26T17:42:12.106" v="15466"/>
        <pc:sldMkLst>
          <pc:docMk/>
          <pc:sldMk cId="2695617718" sldId="498"/>
        </pc:sldMkLst>
        <pc:spChg chg="mod">
          <ac:chgData name="Molly Escagne" userId="132f915f-314c-46ab-aaa4-c68c7404e111" providerId="ADAL" clId="{B8427EE1-7C51-40C1-882E-E02010A71B53}" dt="2024-01-26T15:39:30.772" v="12023" actId="1076"/>
          <ac:spMkLst>
            <pc:docMk/>
            <pc:sldMk cId="2695617718" sldId="498"/>
            <ac:spMk id="2" creationId="{F7A46707-097C-40F8-9407-BC96B5DE9871}"/>
          </ac:spMkLst>
        </pc:spChg>
        <pc:spChg chg="del mod">
          <ac:chgData name="Molly Escagne" userId="132f915f-314c-46ab-aaa4-c68c7404e111" providerId="ADAL" clId="{B8427EE1-7C51-40C1-882E-E02010A71B53}" dt="2024-01-26T15:30:16.377" v="11867" actId="478"/>
          <ac:spMkLst>
            <pc:docMk/>
            <pc:sldMk cId="2695617718" sldId="498"/>
            <ac:spMk id="3" creationId="{1EA4EF72-2B67-E2CF-6225-73885C928587}"/>
          </ac:spMkLst>
        </pc:spChg>
        <pc:spChg chg="mod">
          <ac:chgData name="Molly Escagne" userId="132f915f-314c-46ab-aaa4-c68c7404e111" providerId="ADAL" clId="{B8427EE1-7C51-40C1-882E-E02010A71B53}" dt="2024-01-26T15:30:47.052" v="11886"/>
          <ac:spMkLst>
            <pc:docMk/>
            <pc:sldMk cId="2695617718" sldId="498"/>
            <ac:spMk id="13" creationId="{004AD7B8-D4B5-0D58-11E0-56C22FD1252D}"/>
          </ac:spMkLst>
        </pc:spChg>
        <pc:spChg chg="mod">
          <ac:chgData name="Molly Escagne" userId="132f915f-314c-46ab-aaa4-c68c7404e111" providerId="ADAL" clId="{B8427EE1-7C51-40C1-882E-E02010A71B53}" dt="2024-01-26T15:30:47.052" v="11886"/>
          <ac:spMkLst>
            <pc:docMk/>
            <pc:sldMk cId="2695617718" sldId="498"/>
            <ac:spMk id="14" creationId="{B5EA48BA-DD5B-7D39-5CB1-6E7A815C025E}"/>
          </ac:spMkLst>
        </pc:spChg>
        <pc:spChg chg="mod">
          <ac:chgData name="Molly Escagne" userId="132f915f-314c-46ab-aaa4-c68c7404e111" providerId="ADAL" clId="{B8427EE1-7C51-40C1-882E-E02010A71B53}" dt="2024-01-26T15:30:59.154" v="11891"/>
          <ac:spMkLst>
            <pc:docMk/>
            <pc:sldMk cId="2695617718" sldId="498"/>
            <ac:spMk id="16" creationId="{3361E968-1F90-63CF-A3BF-1F2200927D91}"/>
          </ac:spMkLst>
        </pc:spChg>
        <pc:spChg chg="mod">
          <ac:chgData name="Molly Escagne" userId="132f915f-314c-46ab-aaa4-c68c7404e111" providerId="ADAL" clId="{B8427EE1-7C51-40C1-882E-E02010A71B53}" dt="2024-01-26T15:30:59.154" v="11891"/>
          <ac:spMkLst>
            <pc:docMk/>
            <pc:sldMk cId="2695617718" sldId="498"/>
            <ac:spMk id="17" creationId="{E810E459-6BC2-5586-08CB-C03560E46504}"/>
          </ac:spMkLst>
        </pc:spChg>
        <pc:spChg chg="del mod topLvl">
          <ac:chgData name="Molly Escagne" userId="132f915f-314c-46ab-aaa4-c68c7404e111" providerId="ADAL" clId="{B8427EE1-7C51-40C1-882E-E02010A71B53}" dt="2024-01-26T15:31:28.140" v="11900" actId="478"/>
          <ac:spMkLst>
            <pc:docMk/>
            <pc:sldMk cId="2695617718" sldId="498"/>
            <ac:spMk id="19" creationId="{276D0A43-11B6-025F-2E0C-43D1B8EA0C66}"/>
          </ac:spMkLst>
        </pc:spChg>
        <pc:spChg chg="del mod topLvl">
          <ac:chgData name="Molly Escagne" userId="132f915f-314c-46ab-aaa4-c68c7404e111" providerId="ADAL" clId="{B8427EE1-7C51-40C1-882E-E02010A71B53}" dt="2024-01-26T15:31:27.225" v="11899" actId="478"/>
          <ac:spMkLst>
            <pc:docMk/>
            <pc:sldMk cId="2695617718" sldId="498"/>
            <ac:spMk id="20" creationId="{4A73AC55-FB2E-B1F0-4E16-976D1237F80F}"/>
          </ac:spMkLst>
        </pc:spChg>
        <pc:spChg chg="del mod topLvl">
          <ac:chgData name="Molly Escagne" userId="132f915f-314c-46ab-aaa4-c68c7404e111" providerId="ADAL" clId="{B8427EE1-7C51-40C1-882E-E02010A71B53}" dt="2024-01-26T15:38:45.448" v="11985" actId="478"/>
          <ac:spMkLst>
            <pc:docMk/>
            <pc:sldMk cId="2695617718" sldId="498"/>
            <ac:spMk id="24" creationId="{C717FDF7-EAD7-CEB1-CAF2-75B780148C7E}"/>
          </ac:spMkLst>
        </pc:spChg>
        <pc:spChg chg="del mod topLvl">
          <ac:chgData name="Molly Escagne" userId="132f915f-314c-46ab-aaa4-c68c7404e111" providerId="ADAL" clId="{B8427EE1-7C51-40C1-882E-E02010A71B53}" dt="2024-01-26T15:38:50.976" v="11988" actId="478"/>
          <ac:spMkLst>
            <pc:docMk/>
            <pc:sldMk cId="2695617718" sldId="498"/>
            <ac:spMk id="25" creationId="{C78A15F0-B91E-5B17-0EFF-38E7E86FFAD4}"/>
          </ac:spMkLst>
        </pc:spChg>
        <pc:spChg chg="add mod">
          <ac:chgData name="Molly Escagne" userId="132f915f-314c-46ab-aaa4-c68c7404e111" providerId="ADAL" clId="{B8427EE1-7C51-40C1-882E-E02010A71B53}" dt="2024-01-26T17:14:22.955" v="13932" actId="1076"/>
          <ac:spMkLst>
            <pc:docMk/>
            <pc:sldMk cId="2695617718" sldId="498"/>
            <ac:spMk id="29" creationId="{8AC7DE87-06B1-A00F-4D80-F8A79838DB5B}"/>
          </ac:spMkLst>
        </pc:spChg>
        <pc:grpChg chg="add del mod">
          <ac:chgData name="Molly Escagne" userId="132f915f-314c-46ab-aaa4-c68c7404e111" providerId="ADAL" clId="{B8427EE1-7C51-40C1-882E-E02010A71B53}" dt="2024-01-26T15:30:50.368" v="11888" actId="478"/>
          <ac:grpSpMkLst>
            <pc:docMk/>
            <pc:sldMk cId="2695617718" sldId="498"/>
            <ac:grpSpMk id="12" creationId="{B14B6595-AECB-B9F1-F3C5-34775ADAF4FF}"/>
          </ac:grpSpMkLst>
        </pc:grpChg>
        <pc:grpChg chg="add del mod">
          <ac:chgData name="Molly Escagne" userId="132f915f-314c-46ab-aaa4-c68c7404e111" providerId="ADAL" clId="{B8427EE1-7C51-40C1-882E-E02010A71B53}" dt="2024-01-26T15:31:01.424" v="11893" actId="478"/>
          <ac:grpSpMkLst>
            <pc:docMk/>
            <pc:sldMk cId="2695617718" sldId="498"/>
            <ac:grpSpMk id="15" creationId="{DB431675-F347-612F-E909-5F497E7AD315}"/>
          </ac:grpSpMkLst>
        </pc:grpChg>
        <pc:grpChg chg="add del mod">
          <ac:chgData name="Molly Escagne" userId="132f915f-314c-46ab-aaa4-c68c7404e111" providerId="ADAL" clId="{B8427EE1-7C51-40C1-882E-E02010A71B53}" dt="2024-01-26T15:31:27.225" v="11899" actId="478"/>
          <ac:grpSpMkLst>
            <pc:docMk/>
            <pc:sldMk cId="2695617718" sldId="498"/>
            <ac:grpSpMk id="18" creationId="{D5DA23CD-8186-C313-C2C7-D68E846BA39E}"/>
          </ac:grpSpMkLst>
        </pc:grpChg>
        <pc:grpChg chg="add del mod">
          <ac:chgData name="Molly Escagne" userId="132f915f-314c-46ab-aaa4-c68c7404e111" providerId="ADAL" clId="{B8427EE1-7C51-40C1-882E-E02010A71B53}" dt="2024-01-26T15:38:45.448" v="11985" actId="478"/>
          <ac:grpSpMkLst>
            <pc:docMk/>
            <pc:sldMk cId="2695617718" sldId="498"/>
            <ac:grpSpMk id="23" creationId="{01F95A49-FD06-EC0D-52D8-E153876DD31B}"/>
          </ac:grpSpMkLst>
        </pc:grpChg>
        <pc:picChg chg="add del mod">
          <ac:chgData name="Molly Escagne" userId="132f915f-314c-46ab-aaa4-c68c7404e111" providerId="ADAL" clId="{B8427EE1-7C51-40C1-882E-E02010A71B53}" dt="2024-01-26T16:43:51.239" v="13923" actId="14100"/>
          <ac:picMkLst>
            <pc:docMk/>
            <pc:sldMk cId="2695617718" sldId="498"/>
            <ac:picMk id="5" creationId="{06025E31-E746-7227-A69E-6987972E6A0D}"/>
          </ac:picMkLst>
        </pc:picChg>
        <pc:cxnChg chg="add del">
          <ac:chgData name="Molly Escagne" userId="132f915f-314c-46ab-aaa4-c68c7404e111" providerId="ADAL" clId="{B8427EE1-7C51-40C1-882E-E02010A71B53}" dt="2024-01-26T15:30:07.484" v="11865" actId="11529"/>
          <ac:cxnSpMkLst>
            <pc:docMk/>
            <pc:sldMk cId="2695617718" sldId="498"/>
            <ac:cxnSpMk id="7" creationId="{91D5A65F-7DE1-E814-685D-4853F95049F6}"/>
          </ac:cxnSpMkLst>
        </pc:cxnChg>
        <pc:cxnChg chg="add del mod">
          <ac:chgData name="Molly Escagne" userId="132f915f-314c-46ab-aaa4-c68c7404e111" providerId="ADAL" clId="{B8427EE1-7C51-40C1-882E-E02010A71B53}" dt="2024-01-26T15:31:31.565" v="11901" actId="478"/>
          <ac:cxnSpMkLst>
            <pc:docMk/>
            <pc:sldMk cId="2695617718" sldId="498"/>
            <ac:cxnSpMk id="9" creationId="{FBD33155-7EFC-FBB4-662E-0606D300CC23}"/>
          </ac:cxnSpMkLst>
        </pc:cxnChg>
        <pc:cxnChg chg="add del mod">
          <ac:chgData name="Molly Escagne" userId="132f915f-314c-46ab-aaa4-c68c7404e111" providerId="ADAL" clId="{B8427EE1-7C51-40C1-882E-E02010A71B53}" dt="2024-01-26T15:38:52.334" v="11989" actId="478"/>
          <ac:cxnSpMkLst>
            <pc:docMk/>
            <pc:sldMk cId="2695617718" sldId="498"/>
            <ac:cxnSpMk id="22" creationId="{F210C536-17FC-CC10-D7AC-6FF681C1FEED}"/>
          </ac:cxnSpMkLst>
        </pc:cxnChg>
        <pc:cxnChg chg="add mod">
          <ac:chgData name="Molly Escagne" userId="132f915f-314c-46ab-aaa4-c68c7404e111" providerId="ADAL" clId="{B8427EE1-7C51-40C1-882E-E02010A71B53}" dt="2024-01-26T17:14:19.650" v="13931" actId="14100"/>
          <ac:cxnSpMkLst>
            <pc:docMk/>
            <pc:sldMk cId="2695617718" sldId="498"/>
            <ac:cxnSpMk id="27" creationId="{650924D6-2288-0D43-1C16-48AB537A1123}"/>
          </ac:cxnSpMkLst>
        </pc:cxnChg>
      </pc:sldChg>
      <pc:sldChg chg="delSp modSp add del mod">
        <pc:chgData name="Molly Escagne" userId="132f915f-314c-46ab-aaa4-c68c7404e111" providerId="ADAL" clId="{B8427EE1-7C51-40C1-882E-E02010A71B53}" dt="2024-01-26T17:41:13.516" v="15461" actId="2696"/>
        <pc:sldMkLst>
          <pc:docMk/>
          <pc:sldMk cId="2542946669" sldId="499"/>
        </pc:sldMkLst>
        <pc:spChg chg="mod">
          <ac:chgData name="Molly Escagne" userId="132f915f-314c-46ab-aaa4-c68c7404e111" providerId="ADAL" clId="{B8427EE1-7C51-40C1-882E-E02010A71B53}" dt="2024-01-26T17:34:40.124" v="15460" actId="20577"/>
          <ac:spMkLst>
            <pc:docMk/>
            <pc:sldMk cId="2542946669" sldId="499"/>
            <ac:spMk id="2" creationId="{F7A46707-097C-40F8-9407-BC96B5DE9871}"/>
          </ac:spMkLst>
        </pc:spChg>
        <pc:grpChg chg="del">
          <ac:chgData name="Molly Escagne" userId="132f915f-314c-46ab-aaa4-c68c7404e111" providerId="ADAL" clId="{B8427EE1-7C51-40C1-882E-E02010A71B53}" dt="2024-01-26T17:34:18.588" v="15427" actId="478"/>
          <ac:grpSpMkLst>
            <pc:docMk/>
            <pc:sldMk cId="2542946669" sldId="499"/>
            <ac:grpSpMk id="13" creationId="{F9783527-A842-F839-E2B7-249BB167BC3C}"/>
          </ac:grpSpMkLst>
        </pc:grpChg>
        <pc:grpChg chg="del">
          <ac:chgData name="Molly Escagne" userId="132f915f-314c-46ab-aaa4-c68c7404e111" providerId="ADAL" clId="{B8427EE1-7C51-40C1-882E-E02010A71B53}" dt="2024-01-26T17:34:18.588" v="15427" actId="478"/>
          <ac:grpSpMkLst>
            <pc:docMk/>
            <pc:sldMk cId="2542946669" sldId="499"/>
            <ac:grpSpMk id="16" creationId="{72E0B4BC-BBB9-A202-61E4-B6A71590657D}"/>
          </ac:grpSpMkLst>
        </pc:grpChg>
      </pc:sldChg>
      <pc:sldChg chg="modSp add del mod ord">
        <pc:chgData name="Molly Escagne" userId="132f915f-314c-46ab-aaa4-c68c7404e111" providerId="ADAL" clId="{B8427EE1-7C51-40C1-882E-E02010A71B53}" dt="2024-01-25T21:20:25.124" v="9579" actId="2696"/>
        <pc:sldMkLst>
          <pc:docMk/>
          <pc:sldMk cId="3286205101" sldId="499"/>
        </pc:sldMkLst>
        <pc:spChg chg="mod">
          <ac:chgData name="Molly Escagne" userId="132f915f-314c-46ab-aaa4-c68c7404e111" providerId="ADAL" clId="{B8427EE1-7C51-40C1-882E-E02010A71B53}" dt="2024-01-25T16:07:54.713" v="5753" actId="20577"/>
          <ac:spMkLst>
            <pc:docMk/>
            <pc:sldMk cId="3286205101" sldId="499"/>
            <ac:spMk id="2" creationId="{F7A46707-097C-40F8-9407-BC96B5DE9871}"/>
          </ac:spMkLst>
        </pc:spChg>
      </pc:sldChg>
      <pc:sldChg chg="add del">
        <pc:chgData name="Molly Escagne" userId="132f915f-314c-46ab-aaa4-c68c7404e111" providerId="ADAL" clId="{B8427EE1-7C51-40C1-882E-E02010A71B53}" dt="2024-01-26T17:41:17.099" v="15462" actId="2696"/>
        <pc:sldMkLst>
          <pc:docMk/>
          <pc:sldMk cId="3730533892" sldId="500"/>
        </pc:sldMkLst>
      </pc:sldChg>
    </pc:docChg>
  </pc:docChgLst>
  <pc:docChgLst>
    <pc:chgData name="Molly Escagne" userId="132f915f-314c-46ab-aaa4-c68c7404e111" providerId="ADAL" clId="{15E3B991-A82F-4DFB-B47A-3D8A7F0BA7FB}"/>
    <pc:docChg chg="undo custSel addSld modSld">
      <pc:chgData name="Molly Escagne" userId="132f915f-314c-46ab-aaa4-c68c7404e111" providerId="ADAL" clId="{15E3B991-A82F-4DFB-B47A-3D8A7F0BA7FB}" dt="2024-01-19T16:36:57.723" v="46" actId="2890"/>
      <pc:docMkLst>
        <pc:docMk/>
      </pc:docMkLst>
      <pc:sldChg chg="modSp mod modNotesTx">
        <pc:chgData name="Molly Escagne" userId="132f915f-314c-46ab-aaa4-c68c7404e111" providerId="ADAL" clId="{15E3B991-A82F-4DFB-B47A-3D8A7F0BA7FB}" dt="2024-01-19T16:26:44.066" v="44"/>
        <pc:sldMkLst>
          <pc:docMk/>
          <pc:sldMk cId="0" sldId="277"/>
        </pc:sldMkLst>
        <pc:spChg chg="mod">
          <ac:chgData name="Molly Escagne" userId="132f915f-314c-46ab-aaa4-c68c7404e111" providerId="ADAL" clId="{15E3B991-A82F-4DFB-B47A-3D8A7F0BA7FB}" dt="2024-01-19T16:26:22.014" v="26" actId="1076"/>
          <ac:spMkLst>
            <pc:docMk/>
            <pc:sldMk cId="0" sldId="277"/>
            <ac:spMk id="2" creationId="{00000000-0000-0000-0000-000000000000}"/>
          </ac:spMkLst>
        </pc:spChg>
        <pc:spChg chg="mod">
          <ac:chgData name="Molly Escagne" userId="132f915f-314c-46ab-aaa4-c68c7404e111" providerId="ADAL" clId="{15E3B991-A82F-4DFB-B47A-3D8A7F0BA7FB}" dt="2024-01-19T16:26:13.146" v="9"/>
          <ac:spMkLst>
            <pc:docMk/>
            <pc:sldMk cId="0" sldId="277"/>
            <ac:spMk id="6" creationId="{00000000-0000-0000-0000-000000000000}"/>
          </ac:spMkLst>
        </pc:spChg>
        <pc:spChg chg="mod">
          <ac:chgData name="Molly Escagne" userId="132f915f-314c-46ab-aaa4-c68c7404e111" providerId="ADAL" clId="{15E3B991-A82F-4DFB-B47A-3D8A7F0BA7FB}" dt="2024-01-19T16:26:28.835" v="38" actId="20577"/>
          <ac:spMkLst>
            <pc:docMk/>
            <pc:sldMk cId="0" sldId="277"/>
            <ac:spMk id="10" creationId="{00000000-0000-0000-0000-000000000000}"/>
          </ac:spMkLst>
        </pc:spChg>
      </pc:sldChg>
      <pc:sldChg chg="add">
        <pc:chgData name="Molly Escagne" userId="132f915f-314c-46ab-aaa4-c68c7404e111" providerId="ADAL" clId="{15E3B991-A82F-4DFB-B47A-3D8A7F0BA7FB}" dt="2024-01-19T16:36:54.339" v="45" actId="2890"/>
        <pc:sldMkLst>
          <pc:docMk/>
          <pc:sldMk cId="3174800304" sldId="487"/>
        </pc:sldMkLst>
      </pc:sldChg>
      <pc:sldChg chg="add">
        <pc:chgData name="Molly Escagne" userId="132f915f-314c-46ab-aaa4-c68c7404e111" providerId="ADAL" clId="{15E3B991-A82F-4DFB-B47A-3D8A7F0BA7FB}" dt="2024-01-19T16:36:57.723" v="46" actId="2890"/>
        <pc:sldMkLst>
          <pc:docMk/>
          <pc:sldMk cId="2584307844" sldId="488"/>
        </pc:sldMkLst>
      </pc:sldChg>
    </pc:docChg>
  </pc:docChgLst>
  <pc:docChgLst>
    <pc:chgData name="Molly Escagne" userId="132f915f-314c-46ab-aaa4-c68c7404e111" providerId="ADAL" clId="{403F66EB-1317-494A-AACC-9517CA12C9E6}"/>
    <pc:docChg chg="undo custSel delSld modSld">
      <pc:chgData name="Molly Escagne" userId="132f915f-314c-46ab-aaa4-c68c7404e111" providerId="ADAL" clId="{403F66EB-1317-494A-AACC-9517CA12C9E6}" dt="2023-11-15T17:46:20.253" v="308" actId="113"/>
      <pc:docMkLst>
        <pc:docMk/>
      </pc:docMkLst>
      <pc:sldChg chg="modSp mod modNotesTx">
        <pc:chgData name="Molly Escagne" userId="132f915f-314c-46ab-aaa4-c68c7404e111" providerId="ADAL" clId="{403F66EB-1317-494A-AACC-9517CA12C9E6}" dt="2023-11-15T17:43:07.039" v="54" actId="113"/>
        <pc:sldMkLst>
          <pc:docMk/>
          <pc:sldMk cId="0" sldId="277"/>
        </pc:sldMkLst>
        <pc:spChg chg="mod">
          <ac:chgData name="Molly Escagne" userId="132f915f-314c-46ab-aaa4-c68c7404e111" providerId="ADAL" clId="{403F66EB-1317-494A-AACC-9517CA12C9E6}" dt="2023-11-15T17:42:32.925" v="14" actId="20577"/>
          <ac:spMkLst>
            <pc:docMk/>
            <pc:sldMk cId="0" sldId="277"/>
            <ac:spMk id="6" creationId="{00000000-0000-0000-0000-000000000000}"/>
          </ac:spMkLst>
        </pc:spChg>
        <pc:spChg chg="mod">
          <ac:chgData name="Molly Escagne" userId="132f915f-314c-46ab-aaa4-c68c7404e111" providerId="ADAL" clId="{403F66EB-1317-494A-AACC-9517CA12C9E6}" dt="2023-11-15T17:42:39.318" v="26" actId="20577"/>
          <ac:spMkLst>
            <pc:docMk/>
            <pc:sldMk cId="0" sldId="277"/>
            <ac:spMk id="10" creationId="{00000000-0000-0000-0000-000000000000}"/>
          </ac:spMkLst>
        </pc:spChg>
      </pc:sldChg>
      <pc:sldChg chg="del">
        <pc:chgData name="Molly Escagne" userId="132f915f-314c-46ab-aaa4-c68c7404e111" providerId="ADAL" clId="{403F66EB-1317-494A-AACC-9517CA12C9E6}" dt="2023-11-15T17:43:54.628" v="55" actId="47"/>
        <pc:sldMkLst>
          <pc:docMk/>
          <pc:sldMk cId="3586409900" sldId="459"/>
        </pc:sldMkLst>
      </pc:sldChg>
      <pc:sldChg chg="del">
        <pc:chgData name="Molly Escagne" userId="132f915f-314c-46ab-aaa4-c68c7404e111" providerId="ADAL" clId="{403F66EB-1317-494A-AACC-9517CA12C9E6}" dt="2023-11-15T17:43:54.628" v="55" actId="47"/>
        <pc:sldMkLst>
          <pc:docMk/>
          <pc:sldMk cId="1884776931" sldId="471"/>
        </pc:sldMkLst>
      </pc:sldChg>
      <pc:sldChg chg="del">
        <pc:chgData name="Molly Escagne" userId="132f915f-314c-46ab-aaa4-c68c7404e111" providerId="ADAL" clId="{403F66EB-1317-494A-AACC-9517CA12C9E6}" dt="2023-11-15T17:43:54.628" v="55" actId="47"/>
        <pc:sldMkLst>
          <pc:docMk/>
          <pc:sldMk cId="2122742295" sldId="472"/>
        </pc:sldMkLst>
      </pc:sldChg>
      <pc:sldChg chg="del">
        <pc:chgData name="Molly Escagne" userId="132f915f-314c-46ab-aaa4-c68c7404e111" providerId="ADAL" clId="{403F66EB-1317-494A-AACC-9517CA12C9E6}" dt="2023-11-15T17:43:54.628" v="55" actId="47"/>
        <pc:sldMkLst>
          <pc:docMk/>
          <pc:sldMk cId="807581428" sldId="473"/>
        </pc:sldMkLst>
      </pc:sldChg>
      <pc:sldChg chg="del">
        <pc:chgData name="Molly Escagne" userId="132f915f-314c-46ab-aaa4-c68c7404e111" providerId="ADAL" clId="{403F66EB-1317-494A-AACC-9517CA12C9E6}" dt="2023-11-15T17:43:54.628" v="55" actId="47"/>
        <pc:sldMkLst>
          <pc:docMk/>
          <pc:sldMk cId="718887967" sldId="474"/>
        </pc:sldMkLst>
      </pc:sldChg>
      <pc:sldChg chg="del">
        <pc:chgData name="Molly Escagne" userId="132f915f-314c-46ab-aaa4-c68c7404e111" providerId="ADAL" clId="{403F66EB-1317-494A-AACC-9517CA12C9E6}" dt="2023-11-15T17:43:54.628" v="55" actId="47"/>
        <pc:sldMkLst>
          <pc:docMk/>
          <pc:sldMk cId="1245715983" sldId="475"/>
        </pc:sldMkLst>
      </pc:sldChg>
      <pc:sldChg chg="del">
        <pc:chgData name="Molly Escagne" userId="132f915f-314c-46ab-aaa4-c68c7404e111" providerId="ADAL" clId="{403F66EB-1317-494A-AACC-9517CA12C9E6}" dt="2023-11-15T17:43:54.628" v="55" actId="47"/>
        <pc:sldMkLst>
          <pc:docMk/>
          <pc:sldMk cId="3854786187" sldId="477"/>
        </pc:sldMkLst>
      </pc:sldChg>
      <pc:sldChg chg="del">
        <pc:chgData name="Molly Escagne" userId="132f915f-314c-46ab-aaa4-c68c7404e111" providerId="ADAL" clId="{403F66EB-1317-494A-AACC-9517CA12C9E6}" dt="2023-11-15T17:43:54.628" v="55" actId="47"/>
        <pc:sldMkLst>
          <pc:docMk/>
          <pc:sldMk cId="4069682223" sldId="478"/>
        </pc:sldMkLst>
      </pc:sldChg>
      <pc:sldChg chg="del">
        <pc:chgData name="Molly Escagne" userId="132f915f-314c-46ab-aaa4-c68c7404e111" providerId="ADAL" clId="{403F66EB-1317-494A-AACC-9517CA12C9E6}" dt="2023-11-15T17:43:54.628" v="55" actId="47"/>
        <pc:sldMkLst>
          <pc:docMk/>
          <pc:sldMk cId="3371628139" sldId="479"/>
        </pc:sldMkLst>
      </pc:sldChg>
      <pc:sldChg chg="del">
        <pc:chgData name="Molly Escagne" userId="132f915f-314c-46ab-aaa4-c68c7404e111" providerId="ADAL" clId="{403F66EB-1317-494A-AACC-9517CA12C9E6}" dt="2023-11-15T17:43:54.628" v="55" actId="47"/>
        <pc:sldMkLst>
          <pc:docMk/>
          <pc:sldMk cId="88103032" sldId="480"/>
        </pc:sldMkLst>
      </pc:sldChg>
      <pc:sldChg chg="del">
        <pc:chgData name="Molly Escagne" userId="132f915f-314c-46ab-aaa4-c68c7404e111" providerId="ADAL" clId="{403F66EB-1317-494A-AACC-9517CA12C9E6}" dt="2023-11-15T17:43:54.628" v="55" actId="47"/>
        <pc:sldMkLst>
          <pc:docMk/>
          <pc:sldMk cId="3885579228" sldId="481"/>
        </pc:sldMkLst>
      </pc:sldChg>
      <pc:sldChg chg="delSp modSp mod setBg modNotesTx">
        <pc:chgData name="Molly Escagne" userId="132f915f-314c-46ab-aaa4-c68c7404e111" providerId="ADAL" clId="{403F66EB-1317-494A-AACC-9517CA12C9E6}" dt="2023-11-15T17:46:20.253" v="308" actId="113"/>
        <pc:sldMkLst>
          <pc:docMk/>
          <pc:sldMk cId="235658767" sldId="482"/>
        </pc:sldMkLst>
        <pc:spChg chg="mod">
          <ac:chgData name="Molly Escagne" userId="132f915f-314c-46ab-aaa4-c68c7404e111" providerId="ADAL" clId="{403F66EB-1317-494A-AACC-9517CA12C9E6}" dt="2023-11-15T17:46:11.780" v="285" actId="20577"/>
          <ac:spMkLst>
            <pc:docMk/>
            <pc:sldMk cId="235658767" sldId="482"/>
            <ac:spMk id="2" creationId="{F7A46707-097C-40F8-9407-BC96B5DE9871}"/>
          </ac:spMkLst>
        </pc:spChg>
        <pc:spChg chg="mod">
          <ac:chgData name="Molly Escagne" userId="132f915f-314c-46ab-aaa4-c68c7404e111" providerId="ADAL" clId="{403F66EB-1317-494A-AACC-9517CA12C9E6}" dt="2023-11-15T17:46:08.173" v="280" actId="20577"/>
          <ac:spMkLst>
            <pc:docMk/>
            <pc:sldMk cId="235658767" sldId="482"/>
            <ac:spMk id="15" creationId="{7F225695-833D-1FB2-26C8-A4340D231BAB}"/>
          </ac:spMkLst>
        </pc:spChg>
        <pc:spChg chg="mod">
          <ac:chgData name="Molly Escagne" userId="132f915f-314c-46ab-aaa4-c68c7404e111" providerId="ADAL" clId="{403F66EB-1317-494A-AACC-9517CA12C9E6}" dt="2023-11-15T17:45:44.227" v="257" actId="207"/>
          <ac:spMkLst>
            <pc:docMk/>
            <pc:sldMk cId="235658767" sldId="482"/>
            <ac:spMk id="17" creationId="{1400E952-EE12-5AEB-793E-6ACCA00BFC8A}"/>
          </ac:spMkLst>
        </pc:spChg>
        <pc:spChg chg="mod">
          <ac:chgData name="Molly Escagne" userId="132f915f-314c-46ab-aaa4-c68c7404e111" providerId="ADAL" clId="{403F66EB-1317-494A-AACC-9517CA12C9E6}" dt="2023-11-15T17:45:53.879" v="271" actId="20577"/>
          <ac:spMkLst>
            <pc:docMk/>
            <pc:sldMk cId="235658767" sldId="482"/>
            <ac:spMk id="18" creationId="{9437C397-5FDD-96EC-58DD-4764A6A1C3B4}"/>
          </ac:spMkLst>
        </pc:spChg>
        <pc:grpChg chg="del">
          <ac:chgData name="Molly Escagne" userId="132f915f-314c-46ab-aaa4-c68c7404e111" providerId="ADAL" clId="{403F66EB-1317-494A-AACC-9517CA12C9E6}" dt="2023-11-15T17:45:58.892" v="273" actId="478"/>
          <ac:grpSpMkLst>
            <pc:docMk/>
            <pc:sldMk cId="235658767" sldId="482"/>
            <ac:grpSpMk id="10" creationId="{800CC03C-062D-8F27-9A74-8AD3542133DB}"/>
          </ac:grpSpMkLst>
        </pc:grpChg>
        <pc:grpChg chg="del">
          <ac:chgData name="Molly Escagne" userId="132f915f-314c-46ab-aaa4-c68c7404e111" providerId="ADAL" clId="{403F66EB-1317-494A-AACC-9517CA12C9E6}" dt="2023-11-15T17:45:58.205" v="272" actId="478"/>
          <ac:grpSpMkLst>
            <pc:docMk/>
            <pc:sldMk cId="235658767" sldId="482"/>
            <ac:grpSpMk id="19" creationId="{E34211E3-0147-181F-16E2-5360588F3F9C}"/>
          </ac:grpSpMkLst>
        </pc:grpChg>
        <pc:grpChg chg="del">
          <ac:chgData name="Molly Escagne" userId="132f915f-314c-46ab-aaa4-c68c7404e111" providerId="ADAL" clId="{403F66EB-1317-494A-AACC-9517CA12C9E6}" dt="2023-11-15T17:45:59.709" v="274" actId="478"/>
          <ac:grpSpMkLst>
            <pc:docMk/>
            <pc:sldMk cId="235658767" sldId="482"/>
            <ac:grpSpMk id="22" creationId="{BE288FF1-D7B8-2A31-DD0B-604065C1EEDD}"/>
          </ac:grpSpMkLst>
        </pc:grpChg>
      </pc:sldChg>
      <pc:sldChg chg="del">
        <pc:chgData name="Molly Escagne" userId="132f915f-314c-46ab-aaa4-c68c7404e111" providerId="ADAL" clId="{403F66EB-1317-494A-AACC-9517CA12C9E6}" dt="2023-11-15T17:43:54.628" v="55" actId="47"/>
        <pc:sldMkLst>
          <pc:docMk/>
          <pc:sldMk cId="868244906" sldId="483"/>
        </pc:sldMkLst>
      </pc:sldChg>
      <pc:sldChg chg="del">
        <pc:chgData name="Molly Escagne" userId="132f915f-314c-46ab-aaa4-c68c7404e111" providerId="ADAL" clId="{403F66EB-1317-494A-AACC-9517CA12C9E6}" dt="2023-11-15T17:43:54.628" v="55" actId="47"/>
        <pc:sldMkLst>
          <pc:docMk/>
          <pc:sldMk cId="1670970938" sldId="484"/>
        </pc:sldMkLst>
      </pc:sldChg>
      <pc:sldChg chg="modSp mod setBg modNotesTx">
        <pc:chgData name="Molly Escagne" userId="132f915f-314c-46ab-aaa4-c68c7404e111" providerId="ADAL" clId="{403F66EB-1317-494A-AACC-9517CA12C9E6}" dt="2023-11-15T17:45:10.919" v="254" actId="20577"/>
        <pc:sldMkLst>
          <pc:docMk/>
          <pc:sldMk cId="832285299" sldId="486"/>
        </pc:sldMkLst>
        <pc:spChg chg="mod">
          <ac:chgData name="Molly Escagne" userId="132f915f-314c-46ab-aaa4-c68c7404e111" providerId="ADAL" clId="{403F66EB-1317-494A-AACC-9517CA12C9E6}" dt="2023-11-15T17:44:13.348" v="74" actId="20577"/>
          <ac:spMkLst>
            <pc:docMk/>
            <pc:sldMk cId="832285299" sldId="486"/>
            <ac:spMk id="2" creationId="{F7A46707-097C-40F8-9407-BC96B5DE9871}"/>
          </ac:spMkLst>
        </pc:spChg>
      </pc:sldChg>
      <pc:sldChg chg="del">
        <pc:chgData name="Molly Escagne" userId="132f915f-314c-46ab-aaa4-c68c7404e111" providerId="ADAL" clId="{403F66EB-1317-494A-AACC-9517CA12C9E6}" dt="2023-11-15T17:43:54.628" v="55" actId="47"/>
        <pc:sldMkLst>
          <pc:docMk/>
          <pc:sldMk cId="3366468795" sldId="487"/>
        </pc:sldMkLst>
      </pc:sldChg>
      <pc:sldChg chg="del">
        <pc:chgData name="Molly Escagne" userId="132f915f-314c-46ab-aaa4-c68c7404e111" providerId="ADAL" clId="{403F66EB-1317-494A-AACC-9517CA12C9E6}" dt="2023-11-15T17:43:54.628" v="55" actId="47"/>
        <pc:sldMkLst>
          <pc:docMk/>
          <pc:sldMk cId="1554256566" sldId="488"/>
        </pc:sldMkLst>
      </pc:sldChg>
      <pc:sldChg chg="del">
        <pc:chgData name="Molly Escagne" userId="132f915f-314c-46ab-aaa4-c68c7404e111" providerId="ADAL" clId="{403F66EB-1317-494A-AACC-9517CA12C9E6}" dt="2023-11-15T17:43:54.628" v="55" actId="47"/>
        <pc:sldMkLst>
          <pc:docMk/>
          <pc:sldMk cId="3331277587" sldId="4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132CC03-2DDB-4BC6-BE8B-6B97E609D795}" type="datetimeFigureOut">
              <a:rPr lang="en-US" smtClean="0"/>
              <a:t>1/26/2024</a:t>
            </a:fld>
            <a:endParaRPr lang="en-US"/>
          </a:p>
        </p:txBody>
      </p:sp>
      <p:sp>
        <p:nvSpPr>
          <p:cNvPr id="4" name="Slide Image Placeholder 3"/>
          <p:cNvSpPr>
            <a:spLocks noGrp="1" noRot="1" noChangeAspect="1"/>
          </p:cNvSpPr>
          <p:nvPr>
            <p:ph type="sldImg" idx="2"/>
          </p:nvPr>
        </p:nvSpPr>
        <p:spPr>
          <a:xfrm>
            <a:off x="6829425" y="1285875"/>
            <a:ext cx="462915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40B460B-D1C9-4A11-8BEA-2E3E57EE8568}" type="slidenum">
              <a:rPr lang="en-US" smtClean="0"/>
              <a:t>‹#›</a:t>
            </a:fld>
            <a:endParaRPr lang="en-US"/>
          </a:p>
        </p:txBody>
      </p:sp>
    </p:spTree>
    <p:extLst>
      <p:ext uri="{BB962C8B-B14F-4D97-AF65-F5344CB8AC3E}">
        <p14:creationId xmlns:p14="http://schemas.microsoft.com/office/powerpoint/2010/main" val="4178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200" b="1" dirty="0">
                <a:solidFill>
                  <a:srgbClr val="000000"/>
                </a:solidFill>
                <a:effectLst/>
                <a:latin typeface="+mn-lt"/>
                <a:ea typeface="Calibri" panose="020F0502020204030204" pitchFamily="34" charset="0"/>
                <a:cs typeface="Calibri"/>
              </a:rPr>
              <a:t>KLP</a:t>
            </a:r>
            <a:r>
              <a:rPr lang="en-US" sz="1200" dirty="0">
                <a:solidFill>
                  <a:srgbClr val="000000"/>
                </a:solidFill>
                <a:effectLst/>
                <a:latin typeface="+mn-lt"/>
                <a:ea typeface="Calibri" panose="020F0502020204030204" pitchFamily="34" charset="0"/>
                <a:cs typeface="Calibri"/>
              </a:rPr>
              <a:t>: You set the tone. If you believe safety is important, the audience will believe safety is important.</a:t>
            </a:r>
            <a:endParaRPr lang="en-US" sz="1200" dirty="0">
              <a:effectLst/>
              <a:latin typeface="+mn-lt"/>
              <a:ea typeface="Calibri" panose="020F0502020204030204" pitchFamily="34" charset="0"/>
              <a:cs typeface="Calibri"/>
            </a:endParaRPr>
          </a:p>
          <a:p>
            <a:pPr marL="0" marR="0" algn="just">
              <a:lnSpc>
                <a:spcPct val="107000"/>
              </a:lnSpc>
              <a:spcBef>
                <a:spcPts val="0"/>
              </a:spcBef>
              <a:spcAft>
                <a:spcPts val="0"/>
              </a:spcAft>
            </a:pPr>
            <a:r>
              <a:rPr lang="en-US" sz="1200" dirty="0">
                <a:solidFill>
                  <a:srgbClr val="000000"/>
                </a:solidFill>
                <a:effectLst/>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algn="just">
              <a:lnSpc>
                <a:spcPct val="107000"/>
              </a:lnSpc>
            </a:pPr>
            <a:r>
              <a:rPr lang="en-US" sz="1200" dirty="0">
                <a:solidFill>
                  <a:srgbClr val="000000"/>
                </a:solidFill>
                <a:effectLst/>
                <a:latin typeface="+mn-lt"/>
                <a:ea typeface="Calibri" panose="020F0502020204030204" pitchFamily="34" charset="0"/>
                <a:cs typeface="Calibri"/>
              </a:rPr>
              <a:t>The facilitator opens the session by welcoming everybody to the training and noting the monthly focus –</a:t>
            </a:r>
            <a:r>
              <a:rPr lang="en-US" sz="1200" dirty="0">
                <a:solidFill>
                  <a:srgbClr val="000000"/>
                </a:solidFill>
                <a:latin typeface="+mn-lt"/>
                <a:ea typeface="Calibri" panose="020F0502020204030204" pitchFamily="34" charset="0"/>
                <a:cs typeface="Calibri"/>
              </a:rPr>
              <a:t> </a:t>
            </a:r>
            <a:r>
              <a:rPr lang="en-US" b="0" i="0" dirty="0">
                <a:solidFill>
                  <a:srgbClr val="333333"/>
                </a:solidFill>
                <a:effectLst/>
                <a:latin typeface="Helvetica Neue"/>
              </a:rPr>
              <a:t>Hot Work, Welding, and Cutting</a:t>
            </a:r>
            <a:r>
              <a:rPr lang="en-US" sz="1200" b="1" i="0" dirty="0">
                <a:solidFill>
                  <a:srgbClr val="000000"/>
                </a:solidFill>
                <a:effectLst/>
                <a:latin typeface="+mn-lt"/>
                <a:cs typeface="Calibri"/>
              </a:rPr>
              <a:t>.</a:t>
            </a:r>
            <a:endParaRPr lang="en-US" sz="1200" b="1"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solidFill>
                  <a:srgbClr val="000000"/>
                </a:solidFill>
                <a:effectLst/>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algn="just"/>
            <a:r>
              <a:rPr lang="en-US" sz="1200" b="1" dirty="0">
                <a:effectLst/>
                <a:latin typeface="+mn-lt"/>
                <a:ea typeface="Calibri" panose="020F0502020204030204" pitchFamily="34" charset="0"/>
                <a:cs typeface="Calibri"/>
              </a:rPr>
              <a:t>F:</a:t>
            </a:r>
            <a:r>
              <a:rPr lang="en-US" sz="1200" dirty="0">
                <a:effectLst/>
                <a:latin typeface="+mn-lt"/>
                <a:ea typeface="Calibri" panose="020F0502020204030204" pitchFamily="34" charset="0"/>
                <a:cs typeface="Calibri"/>
              </a:rPr>
              <a:t> </a:t>
            </a:r>
            <a:r>
              <a:rPr lang="en-US" sz="1200" kern="0" dirty="0">
                <a:effectLst/>
                <a:latin typeface="+mn-lt"/>
                <a:ea typeface="Calibri" panose="020F0502020204030204" pitchFamily="34" charset="0"/>
              </a:rPr>
              <a:t>Today’s task is to attend training on </a:t>
            </a:r>
            <a:r>
              <a:rPr lang="en-US" b="0" i="0" dirty="0">
                <a:solidFill>
                  <a:srgbClr val="333333"/>
                </a:solidFill>
                <a:effectLst/>
                <a:latin typeface="Helvetica Neue"/>
              </a:rPr>
              <a:t>Hot Work, Welding, and Cutting</a:t>
            </a:r>
            <a:r>
              <a:rPr lang="en-US" sz="1200" kern="0" dirty="0">
                <a:effectLst/>
                <a:latin typeface="+mn-lt"/>
                <a:ea typeface="Calibri" panose="020F0502020204030204" pitchFamily="34" charset="0"/>
              </a:rPr>
              <a:t>. </a:t>
            </a:r>
            <a:r>
              <a:rPr lang="en-US" sz="1200" dirty="0">
                <a:effectLst/>
                <a:latin typeface="+mn-lt"/>
                <a:ea typeface="Calibri" panose="020F0502020204030204" pitchFamily="34" charset="0"/>
                <a:cs typeface="Calibri"/>
              </a:rPr>
              <a:t>Cell phones should be turned off or silenced during this training. If you need to take a call, please go to </a:t>
            </a:r>
            <a:r>
              <a:rPr lang="en-US" sz="1200" u="sng" dirty="0">
                <a:effectLst/>
                <a:latin typeface="+mn-lt"/>
                <a:ea typeface="Calibri" panose="020F0502020204030204" pitchFamily="34" charset="0"/>
                <a:cs typeface="Calibri"/>
              </a:rPr>
              <a:t>(designated area)</a:t>
            </a:r>
            <a:r>
              <a:rPr lang="en-US" sz="1200" dirty="0">
                <a:effectLst/>
                <a:latin typeface="+mn-lt"/>
                <a:ea typeface="Calibri" panose="020F0502020204030204" pitchFamily="34" charset="0"/>
                <a:cs typeface="Calibri"/>
              </a:rPr>
              <a:t>, take the call and return as soon as possible. {Address any other important announcements or business now.}</a:t>
            </a:r>
            <a:r>
              <a:rPr lang="en-US" sz="1200" dirty="0">
                <a:latin typeface="+mn-lt"/>
                <a:ea typeface="Calibri" panose="020F0502020204030204" pitchFamily="34" charset="0"/>
                <a:cs typeface="Calibri"/>
              </a:rPr>
              <a:t> </a:t>
            </a:r>
          </a:p>
          <a:p>
            <a:pPr algn="just"/>
            <a:endParaRPr lang="en-US" dirty="0">
              <a:latin typeface="+mn-lt"/>
              <a:ea typeface="Calibri" panose="020F0502020204030204" pitchFamily="34" charset="0"/>
              <a:cs typeface="Calibri"/>
            </a:endParaRPr>
          </a:p>
          <a:p>
            <a:pPr>
              <a:spcBef>
                <a:spcPct val="0"/>
              </a:spcBef>
            </a:pPr>
            <a:endParaRPr lang="en-US" alt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a:t>
            </a:fld>
            <a:endParaRPr lang="en-US"/>
          </a:p>
        </p:txBody>
      </p:sp>
    </p:spTree>
    <p:extLst>
      <p:ext uri="{BB962C8B-B14F-4D97-AF65-F5344CB8AC3E}">
        <p14:creationId xmlns:p14="http://schemas.microsoft.com/office/powerpoint/2010/main" val="19262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solidFill>
                  <a:srgbClr val="000000"/>
                </a:solidFill>
                <a:effectLst/>
                <a:latin typeface="+mn-lt"/>
              </a:rPr>
              <a:t>F: </a:t>
            </a:r>
            <a:r>
              <a:rPr lang="en-US" b="0" i="0" dirty="0">
                <a:solidFill>
                  <a:srgbClr val="000000"/>
                </a:solidFill>
                <a:effectLst/>
                <a:latin typeface="+mn-lt"/>
              </a:rPr>
              <a:t>Gas welding, or oxy/fuel welding as it is commonly referred to, is slower and easier to control than arc welding. This method unites metals by heating - the heat source being a flame produced by the combustion of a fuel gas. </a:t>
            </a:r>
            <a:r>
              <a:rPr lang="en-US" b="0" i="0" dirty="0">
                <a:solidFill>
                  <a:srgbClr val="000000"/>
                </a:solidFill>
                <a:effectLst/>
                <a:latin typeface="Acherus"/>
              </a:rPr>
              <a:t>Temperatures can reach up to 6,000 degrees Fahrenheit. This process sometimes includes the use of pressure and filler material. </a:t>
            </a:r>
          </a:p>
          <a:p>
            <a:pPr marL="0" indent="0">
              <a:buNone/>
            </a:pPr>
            <a:endParaRPr lang="en-US" b="0" i="0" dirty="0">
              <a:solidFill>
                <a:srgbClr val="000000"/>
              </a:solidFill>
              <a:effectLst/>
              <a:latin typeface="Acherus"/>
            </a:endParaRPr>
          </a:p>
          <a:p>
            <a:pPr marL="0" indent="0">
              <a:buNone/>
            </a:pPr>
            <a:r>
              <a:rPr lang="en-US" b="1" i="0" dirty="0">
                <a:solidFill>
                  <a:srgbClr val="000000"/>
                </a:solidFill>
                <a:effectLst/>
                <a:latin typeface="Acherus"/>
              </a:rPr>
              <a:t>F: </a:t>
            </a:r>
            <a:r>
              <a:rPr lang="en-US" b="0" i="0" dirty="0">
                <a:solidFill>
                  <a:srgbClr val="000000"/>
                </a:solidFill>
                <a:effectLst/>
                <a:latin typeface="Acherus"/>
              </a:rPr>
              <a:t>Gases commonly used are oxygen and either acetylene, hydrogen, propane, or propylene. </a:t>
            </a:r>
            <a:r>
              <a:rPr lang="en-US" b="0" i="0" dirty="0">
                <a:solidFill>
                  <a:srgbClr val="000000"/>
                </a:solidFill>
                <a:effectLst/>
                <a:latin typeface="+mn-lt"/>
              </a:rPr>
              <a:t>These gases are commonly supplied in </a:t>
            </a:r>
            <a:r>
              <a:rPr lang="en-US" b="0" i="0" u="none" dirty="0">
                <a:solidFill>
                  <a:srgbClr val="CA4F00"/>
                </a:solidFill>
                <a:effectLst/>
                <a:latin typeface="+mn-lt"/>
              </a:rPr>
              <a:t>compressed gas cylinders</a:t>
            </a:r>
            <a:r>
              <a:rPr lang="en-US" b="0" i="0" dirty="0">
                <a:solidFill>
                  <a:srgbClr val="000000"/>
                </a:solidFill>
                <a:effectLst/>
                <a:latin typeface="+mn-lt"/>
              </a:rPr>
              <a:t>, which can pose additional handling and transport hazards. </a:t>
            </a:r>
          </a:p>
          <a:p>
            <a:pPr marL="0" indent="0">
              <a:buNone/>
            </a:pPr>
            <a:endParaRPr lang="en-US" b="0" i="0" dirty="0">
              <a:solidFill>
                <a:srgbClr val="000000"/>
              </a:solidFill>
              <a:effectLst/>
              <a:latin typeface="+mn-lt"/>
            </a:endParaRPr>
          </a:p>
          <a:p>
            <a:pPr marL="0" indent="0">
              <a:buNone/>
            </a:pPr>
            <a:r>
              <a:rPr lang="en-US" b="1" i="0" dirty="0">
                <a:solidFill>
                  <a:srgbClr val="000000"/>
                </a:solidFill>
                <a:effectLst/>
                <a:latin typeface="+mn-lt"/>
              </a:rPr>
              <a:t>F: </a:t>
            </a:r>
            <a:r>
              <a:rPr lang="en-US" b="0" i="0" dirty="0">
                <a:solidFill>
                  <a:srgbClr val="000000"/>
                </a:solidFill>
                <a:effectLst/>
                <a:latin typeface="+mn-lt"/>
              </a:rPr>
              <a:t>Where gas welding procedures are performed, flammable mixtures of fuel gases and air or oxygen must be guarded against. At no time should any device or attachment facilitating or permitting mixtures of air or oxygen with flammable gases, except at the burner or in a standard torch, be allowed unless it is approved for that purpose. </a:t>
            </a:r>
          </a:p>
          <a:p>
            <a:pPr marL="0" indent="0">
              <a:buNone/>
            </a:pPr>
            <a:endParaRPr lang="en-US" b="0" i="0" dirty="0">
              <a:solidFill>
                <a:srgbClr val="000000"/>
              </a:solidFill>
              <a:effectLst/>
              <a:latin typeface="+mn-lt"/>
            </a:endParaRPr>
          </a:p>
          <a:p>
            <a:pPr marL="0" indent="0">
              <a:buNone/>
            </a:pPr>
            <a:r>
              <a:rPr lang="en-US" b="1" i="0" dirty="0">
                <a:solidFill>
                  <a:srgbClr val="000000"/>
                </a:solidFill>
                <a:effectLst/>
                <a:latin typeface="+mn-lt"/>
              </a:rPr>
              <a:t>F: </a:t>
            </a:r>
            <a:r>
              <a:rPr lang="en-US" b="0" i="0" dirty="0">
                <a:solidFill>
                  <a:srgbClr val="000000"/>
                </a:solidFill>
                <a:effectLst/>
                <a:latin typeface="+mn-lt"/>
              </a:rPr>
              <a:t>Under no condition should acetylene be utilized at a pressure in excess of 15 psi, except with certain rare exceptions, and the use of liquid acetylene is prohibited. </a:t>
            </a:r>
          </a:p>
          <a:p>
            <a:pPr marL="0" indent="0">
              <a:buNone/>
            </a:pPr>
            <a:endParaRPr lang="en-US" b="0" i="0" dirty="0">
              <a:solidFill>
                <a:srgbClr val="000000"/>
              </a:solidFill>
              <a:effectLst/>
              <a:latin typeface="+mn-lt"/>
            </a:endParaRPr>
          </a:p>
          <a:p>
            <a:pPr marL="0" indent="0">
              <a:buNone/>
            </a:pPr>
            <a:endParaRPr lang="en-US" b="0" i="0" dirty="0">
              <a:solidFill>
                <a:srgbClr val="4D5156"/>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10</a:t>
            </a:fld>
            <a:endParaRPr lang="en-US"/>
          </a:p>
        </p:txBody>
      </p:sp>
    </p:spTree>
    <p:extLst>
      <p:ext uri="{BB962C8B-B14F-4D97-AF65-F5344CB8AC3E}">
        <p14:creationId xmlns:p14="http://schemas.microsoft.com/office/powerpoint/2010/main" val="285667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solidFill>
                  <a:srgbClr val="212121"/>
                </a:solidFill>
                <a:effectLst/>
                <a:latin typeface="Source Sans Pro" panose="020B0503030403020204" pitchFamily="34" charset="0"/>
              </a:rPr>
              <a:t>F: </a:t>
            </a:r>
            <a:r>
              <a:rPr lang="en-US" b="0" i="0" u="none" dirty="0">
                <a:solidFill>
                  <a:srgbClr val="212121"/>
                </a:solidFill>
                <a:effectLst/>
                <a:latin typeface="Source Sans Pro" panose="020B0503030403020204" pitchFamily="34" charset="0"/>
              </a:rPr>
              <a:t>C</a:t>
            </a:r>
            <a:r>
              <a:rPr lang="en-US" b="0" i="0" u="none" dirty="0">
                <a:solidFill>
                  <a:srgbClr val="CA4F00"/>
                </a:solidFill>
                <a:effectLst/>
                <a:latin typeface="Acherus"/>
              </a:rPr>
              <a:t>ompressed gas cylinders</a:t>
            </a:r>
            <a:r>
              <a:rPr lang="en-US" b="0" i="0" u="none" dirty="0">
                <a:solidFill>
                  <a:srgbClr val="000000"/>
                </a:solidFill>
                <a:effectLst/>
                <a:latin typeface="Acherus"/>
              </a:rPr>
              <a:t> </a:t>
            </a:r>
            <a:r>
              <a:rPr lang="en-US" b="0" i="0" dirty="0">
                <a:solidFill>
                  <a:srgbClr val="000000"/>
                </a:solidFill>
                <a:effectLst/>
                <a:latin typeface="Acherus"/>
              </a:rPr>
              <a:t>can pose a variety of hazards if handled, used, stored, or transported in an unsafe manner.</a:t>
            </a:r>
            <a:endParaRPr lang="en-US" b="0" i="0" dirty="0">
              <a:solidFill>
                <a:srgbClr val="212121"/>
              </a:solidFill>
              <a:effectLst/>
              <a:latin typeface="Source Sans Pro" panose="020B0503030403020204" pitchFamily="34" charset="0"/>
            </a:endParaRPr>
          </a:p>
          <a:p>
            <a:pPr marL="0" indent="0">
              <a:buNone/>
            </a:pPr>
            <a:endParaRPr lang="en-US" b="0" i="0" dirty="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latin typeface="Source Sans Pro" panose="020B0503030403020204" pitchFamily="34" charset="0"/>
              </a:rPr>
              <a:t>F: </a:t>
            </a:r>
            <a:r>
              <a:rPr lang="en-US" b="0" i="0" dirty="0">
                <a:solidFill>
                  <a:srgbClr val="212121"/>
                </a:solidFill>
                <a:effectLst/>
                <a:latin typeface="Source Sans Pro" panose="020B0503030403020204" pitchFamily="34" charset="0"/>
              </a:rPr>
              <a:t>Compressed gas cylinders must be legibly marked, for the purpose of identifying the gas content, with either the chemical or the trade name of the gas. These markings can be stenciled, stamped, or as a label, and should not be readily removable. The markings should be located on the shoulder of the cylinder.</a:t>
            </a:r>
          </a:p>
          <a:p>
            <a:pPr marL="0" indent="0">
              <a:buNone/>
            </a:pPr>
            <a:endParaRPr lang="en-US" sz="1200" b="1" i="0" dirty="0">
              <a:solidFill>
                <a:srgbClr val="212121"/>
              </a:solidFill>
              <a:effectLst/>
              <a:latin typeface="Source Sans Pro" panose="020B0503030403020204" pitchFamily="34" charset="0"/>
            </a:endParaRPr>
          </a:p>
          <a:p>
            <a:pPr marL="0" indent="0">
              <a:buNone/>
            </a:pPr>
            <a:r>
              <a:rPr lang="en-US" sz="1200" b="1" i="0" dirty="0">
                <a:solidFill>
                  <a:srgbClr val="212121"/>
                </a:solidFill>
                <a:effectLst/>
                <a:latin typeface="Source Sans Pro" panose="020B0503030403020204" pitchFamily="34" charset="0"/>
              </a:rPr>
              <a:t>F: </a:t>
            </a:r>
            <a:r>
              <a:rPr lang="en-US" b="0" i="0" dirty="0">
                <a:solidFill>
                  <a:srgbClr val="212121"/>
                </a:solidFill>
                <a:effectLst/>
                <a:latin typeface="Source Sans Pro" panose="020B0503030403020204" pitchFamily="34" charset="0"/>
              </a:rPr>
              <a:t>Cylinders should be stored:</a:t>
            </a:r>
          </a:p>
          <a:p>
            <a:pPr marL="171450" indent="-171450">
              <a:buFont typeface="Arial" panose="020B0604020202020204" pitchFamily="34" charset="0"/>
              <a:buChar char="•"/>
            </a:pPr>
            <a:r>
              <a:rPr lang="en-US" b="0" i="0" dirty="0">
                <a:solidFill>
                  <a:srgbClr val="212121"/>
                </a:solidFill>
                <a:effectLst/>
                <a:latin typeface="Source Sans Pro" panose="020B0503030403020204" pitchFamily="34" charset="0"/>
              </a:rPr>
              <a:t>Away from any sources of heat, such as radiators. </a:t>
            </a:r>
          </a:p>
          <a:p>
            <a:pPr marL="171450" indent="-171450">
              <a:buFont typeface="Arial" panose="020B0604020202020204" pitchFamily="34" charset="0"/>
              <a:buChar char="•"/>
            </a:pPr>
            <a:r>
              <a:rPr lang="en-US" b="0" i="0" dirty="0">
                <a:solidFill>
                  <a:srgbClr val="212121"/>
                </a:solidFill>
                <a:effectLst/>
                <a:latin typeface="Source Sans Pro" panose="020B0503030403020204" pitchFamily="34" charset="0"/>
              </a:rPr>
              <a:t>In a well-protected, well-ventilated, dry location, at least 20 feet from highly combustible materials such as oil or excelsior.</a:t>
            </a:r>
          </a:p>
          <a:p>
            <a:pPr marL="171450" indent="-171450">
              <a:buFont typeface="Arial" panose="020B0604020202020204" pitchFamily="34" charset="0"/>
              <a:buChar char="•"/>
            </a:pPr>
            <a:r>
              <a:rPr lang="en-US" b="0" i="0" dirty="0">
                <a:solidFill>
                  <a:srgbClr val="212121"/>
                </a:solidFill>
                <a:effectLst/>
                <a:latin typeface="Source Sans Pro" panose="020B0503030403020204" pitchFamily="34" charset="0"/>
              </a:rPr>
              <a:t>Away from elevators, stairs, or gangways.</a:t>
            </a:r>
          </a:p>
          <a:p>
            <a:pPr marL="0" indent="0">
              <a:buNone/>
            </a:pPr>
            <a:endParaRPr lang="en-US" b="0" i="0" dirty="0">
              <a:solidFill>
                <a:srgbClr val="212121"/>
              </a:solidFill>
              <a:effectLst/>
              <a:latin typeface="Source Sans Pro" panose="020B0503030403020204" pitchFamily="34" charset="0"/>
            </a:endParaRPr>
          </a:p>
          <a:p>
            <a:pPr marL="0" indent="0">
              <a:buNone/>
            </a:pPr>
            <a:r>
              <a:rPr lang="en-US" b="1" i="0" dirty="0">
                <a:solidFill>
                  <a:srgbClr val="212121"/>
                </a:solidFill>
                <a:effectLst/>
                <a:latin typeface="Source Sans Pro" panose="020B0503030403020204" pitchFamily="34" charset="0"/>
              </a:rPr>
              <a:t>F: </a:t>
            </a:r>
            <a:r>
              <a:rPr lang="en-US" b="0" i="0" dirty="0">
                <a:solidFill>
                  <a:srgbClr val="212121"/>
                </a:solidFill>
                <a:effectLst/>
                <a:latin typeface="Source Sans Pro" panose="020B0503030403020204" pitchFamily="34" charset="0"/>
              </a:rPr>
              <a:t>Assigned storage spaces should be located where cylinders will not be knocked over or damaged by passing or falling objects, or subject to tampering by unauthorized persons. Cylinders should not be kept in unventilated enclosures such as lockers and cupboards.</a:t>
            </a:r>
          </a:p>
          <a:p>
            <a:pPr marL="0" indent="0">
              <a:buNone/>
            </a:pPr>
            <a:endParaRPr lang="en-US" b="0" i="0" dirty="0">
              <a:solidFill>
                <a:srgbClr val="212121"/>
              </a:solidFill>
              <a:effectLst/>
              <a:latin typeface="Source Sans Pro" panose="020B0503030403020204" pitchFamily="34" charset="0"/>
            </a:endParaRPr>
          </a:p>
          <a:p>
            <a:pPr marL="0" indent="0">
              <a:buNone/>
            </a:pPr>
            <a:r>
              <a:rPr lang="en-US" b="1" i="0" dirty="0">
                <a:solidFill>
                  <a:srgbClr val="212121"/>
                </a:solidFill>
                <a:effectLst/>
                <a:latin typeface="Source Sans Pro" panose="020B0503030403020204" pitchFamily="34" charset="0"/>
              </a:rPr>
              <a:t>F: </a:t>
            </a:r>
            <a:r>
              <a:rPr lang="en-US" b="0" i="0" dirty="0">
                <a:solidFill>
                  <a:srgbClr val="212121"/>
                </a:solidFill>
                <a:effectLst/>
                <a:latin typeface="Source Sans Pro" panose="020B0503030403020204" pitchFamily="34" charset="0"/>
              </a:rPr>
              <a:t>Cylinders, except those in actual use or attached ready for use, should be limited to a total gas capacity of 2,000 cubic feet, or 300 pounds, of liquefied petroleum gas.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1" dirty="0"/>
              <a:t>F: </a:t>
            </a:r>
            <a:r>
              <a:rPr lang="en-US" b="0" i="0" dirty="0">
                <a:solidFill>
                  <a:srgbClr val="212121"/>
                </a:solidFill>
                <a:effectLst/>
                <a:latin typeface="Source Sans Pro" panose="020B0503030403020204" pitchFamily="34" charset="0"/>
              </a:rPr>
              <a:t>Valve protection caps should always be in place, hand-tight, except when cylinders are in use or connected for use. Empty cylinders should have their valves closed.</a:t>
            </a:r>
            <a:endParaRPr lang="en-US" sz="1200" b="0" i="0" dirty="0">
              <a:solidFill>
                <a:srgbClr val="212121"/>
              </a:solidFill>
              <a:effectLst/>
              <a:latin typeface="Source Sans Pro" panose="020B0503030403020204" pitchFamily="34" charset="0"/>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11</a:t>
            </a:fld>
            <a:endParaRPr lang="en-US"/>
          </a:p>
        </p:txBody>
      </p:sp>
    </p:spTree>
    <p:extLst>
      <p:ext uri="{BB962C8B-B14F-4D97-AF65-F5344CB8AC3E}">
        <p14:creationId xmlns:p14="http://schemas.microsoft.com/office/powerpoint/2010/main" val="280742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b="0" i="0" dirty="0">
                <a:solidFill>
                  <a:srgbClr val="000000"/>
                </a:solidFill>
                <a:effectLst/>
                <a:latin typeface="+mn-lt"/>
              </a:rPr>
              <a:t>In arc welding, the intense heat needed to melt metal is produced by an electric arc. The arc is formed between the actual work piece and an electrode (stick or wire) that is manually or mechanically guided along the joint. The electrode can either be a rod, with the purpose of simply carrying the current between the tip and the work, or it may be a specially prepared rod or wire that not only conducts current but also melts and supplies filler metal to the joint.</a:t>
            </a:r>
          </a:p>
          <a:p>
            <a:pPr marL="0" indent="0">
              <a:buNone/>
            </a:pPr>
            <a:endParaRPr lang="en-US" sz="1200" b="0" i="0" dirty="0">
              <a:solidFill>
                <a:srgbClr val="000000"/>
              </a:solidFill>
              <a:effectLst/>
              <a:latin typeface="+mn-lt"/>
            </a:endParaRPr>
          </a:p>
          <a:p>
            <a:pPr marL="0" indent="0">
              <a:buNone/>
            </a:pPr>
            <a:r>
              <a:rPr lang="en-US" sz="1200" b="1" i="0" dirty="0">
                <a:solidFill>
                  <a:srgbClr val="000000"/>
                </a:solidFill>
                <a:effectLst/>
                <a:latin typeface="+mn-lt"/>
              </a:rPr>
              <a:t>F: </a:t>
            </a:r>
            <a:r>
              <a:rPr lang="en-US" sz="1200" b="0" i="0" dirty="0">
                <a:solidFill>
                  <a:srgbClr val="000000"/>
                </a:solidFill>
                <a:effectLst/>
                <a:latin typeface="+mn-lt"/>
              </a:rPr>
              <a:t>Prior to conducting arc welding or cutting operations, it should be ensured that the appropriate equipment is chosen for safe application to the work to the done and that the welding equipment is installed safely. </a:t>
            </a:r>
            <a:endParaRPr lang="en-US" sz="1200" b="0" i="0" dirty="0">
              <a:solidFill>
                <a:srgbClr val="212121"/>
              </a:solidFill>
              <a:effectLst/>
              <a:latin typeface="+mn-lt"/>
            </a:endParaRPr>
          </a:p>
          <a:p>
            <a:pPr marL="0" indent="0">
              <a:buNone/>
            </a:pPr>
            <a:endParaRPr lang="en-US" b="0" i="0" dirty="0">
              <a:solidFill>
                <a:srgbClr val="4D5156"/>
              </a:solidFill>
              <a:effectLst/>
              <a:latin typeface="+mn-lt"/>
            </a:endParaRPr>
          </a:p>
          <a:p>
            <a:pPr marL="0" indent="0">
              <a:buNone/>
            </a:pPr>
            <a:r>
              <a:rPr lang="en-US" b="1" i="0" dirty="0">
                <a:solidFill>
                  <a:srgbClr val="4D5156"/>
                </a:solidFill>
                <a:effectLst/>
                <a:latin typeface="+mn-lt"/>
              </a:rPr>
              <a:t>F: </a:t>
            </a:r>
            <a:r>
              <a:rPr lang="en-US" b="0" i="0" dirty="0">
                <a:solidFill>
                  <a:srgbClr val="4D5156"/>
                </a:solidFill>
                <a:effectLst/>
                <a:latin typeface="+mn-lt"/>
              </a:rPr>
              <a:t>Welding equipment should be specifically designed to prevent damage in the case of exposure to:</a:t>
            </a:r>
          </a:p>
          <a:p>
            <a:pPr marL="171450" indent="-171450">
              <a:buFont typeface="Arial" panose="020B0604020202020204" pitchFamily="34" charset="0"/>
              <a:buChar char="•"/>
            </a:pPr>
            <a:r>
              <a:rPr lang="en-US" b="0" i="0" dirty="0">
                <a:solidFill>
                  <a:srgbClr val="4D5156"/>
                </a:solidFill>
                <a:effectLst/>
                <a:latin typeface="+mn-lt"/>
              </a:rPr>
              <a:t>Unusually corrosive fumes</a:t>
            </a:r>
          </a:p>
          <a:p>
            <a:pPr marL="171450" indent="-171450">
              <a:buFont typeface="Arial" panose="020B0604020202020204" pitchFamily="34" charset="0"/>
              <a:buChar char="•"/>
            </a:pPr>
            <a:r>
              <a:rPr lang="en-US" b="0" i="0" dirty="0">
                <a:solidFill>
                  <a:srgbClr val="4D5156"/>
                </a:solidFill>
                <a:effectLst/>
                <a:latin typeface="+mn-lt"/>
              </a:rPr>
              <a:t>Steam or excess humidity</a:t>
            </a:r>
          </a:p>
          <a:p>
            <a:pPr marL="171450" indent="-171450">
              <a:buFont typeface="Arial" panose="020B0604020202020204" pitchFamily="34" charset="0"/>
              <a:buChar char="•"/>
            </a:pPr>
            <a:r>
              <a:rPr lang="en-US" b="0" i="0" dirty="0">
                <a:solidFill>
                  <a:srgbClr val="4D5156"/>
                </a:solidFill>
                <a:effectLst/>
                <a:latin typeface="+mn-lt"/>
              </a:rPr>
              <a:t>Excessive oil vapor</a:t>
            </a:r>
          </a:p>
          <a:p>
            <a:pPr marL="171450" indent="-171450">
              <a:buFont typeface="Arial" panose="020B0604020202020204" pitchFamily="34" charset="0"/>
              <a:buChar char="•"/>
            </a:pPr>
            <a:r>
              <a:rPr lang="en-US" b="0" i="0" dirty="0">
                <a:solidFill>
                  <a:srgbClr val="4D5156"/>
                </a:solidFill>
                <a:effectLst/>
                <a:latin typeface="+mn-lt"/>
              </a:rPr>
              <a:t>Flammable gas</a:t>
            </a:r>
          </a:p>
          <a:p>
            <a:pPr marL="171450" indent="-171450">
              <a:buFont typeface="Arial" panose="020B0604020202020204" pitchFamily="34" charset="0"/>
              <a:buChar char="•"/>
            </a:pPr>
            <a:r>
              <a:rPr lang="en-US" b="0" i="0" dirty="0">
                <a:solidFill>
                  <a:srgbClr val="4D5156"/>
                </a:solidFill>
                <a:effectLst/>
                <a:latin typeface="+mn-lt"/>
              </a:rPr>
              <a:t>Abnormal vibration or shock</a:t>
            </a:r>
          </a:p>
          <a:p>
            <a:pPr marL="171450" indent="-171450">
              <a:buFont typeface="Arial" panose="020B0604020202020204" pitchFamily="34" charset="0"/>
              <a:buChar char="•"/>
            </a:pPr>
            <a:r>
              <a:rPr lang="en-US" b="0" i="0" dirty="0">
                <a:solidFill>
                  <a:srgbClr val="4D5156"/>
                </a:solidFill>
                <a:effectLst/>
                <a:latin typeface="+mn-lt"/>
              </a:rPr>
              <a:t>Excessive dust</a:t>
            </a:r>
          </a:p>
          <a:p>
            <a:pPr marL="171450" indent="-171450">
              <a:buFont typeface="Arial" panose="020B0604020202020204" pitchFamily="34" charset="0"/>
              <a:buChar char="•"/>
            </a:pPr>
            <a:r>
              <a:rPr lang="en-US" b="0" i="0" dirty="0">
                <a:solidFill>
                  <a:srgbClr val="4D5156"/>
                </a:solidFill>
                <a:effectLst/>
                <a:latin typeface="+mn-lt"/>
              </a:rPr>
              <a:t>Weather</a:t>
            </a:r>
          </a:p>
          <a:p>
            <a:pPr marL="171450" indent="-171450">
              <a:buFont typeface="Arial" panose="020B0604020202020204" pitchFamily="34" charset="0"/>
              <a:buChar char="•"/>
            </a:pPr>
            <a:r>
              <a:rPr lang="en-US" b="0" i="0" dirty="0">
                <a:solidFill>
                  <a:srgbClr val="4D5156"/>
                </a:solidFill>
                <a:effectLst/>
                <a:latin typeface="+mn-lt"/>
              </a:rPr>
              <a:t>Or unusual marine conditions</a:t>
            </a:r>
          </a:p>
          <a:p>
            <a:pPr marL="171450" indent="-171450">
              <a:buFont typeface="Arial" panose="020B0604020202020204" pitchFamily="34" charset="0"/>
              <a:buChar char="•"/>
            </a:pPr>
            <a:endParaRPr lang="en-US" b="0" i="0" dirty="0">
              <a:solidFill>
                <a:srgbClr val="4D5156"/>
              </a:solidFill>
              <a:effectLst/>
              <a:latin typeface="+mn-lt"/>
            </a:endParaRPr>
          </a:p>
          <a:p>
            <a:pPr marL="0" indent="0">
              <a:buFont typeface="Arial" panose="020B0604020202020204" pitchFamily="34" charset="0"/>
              <a:buNone/>
            </a:pPr>
            <a:r>
              <a:rPr lang="en-US" b="1" i="0" dirty="0">
                <a:solidFill>
                  <a:srgbClr val="4D5156"/>
                </a:solidFill>
                <a:effectLst/>
                <a:latin typeface="+mn-lt"/>
              </a:rPr>
              <a:t>F: </a:t>
            </a:r>
            <a:r>
              <a:rPr lang="en-US" b="0" i="0" dirty="0">
                <a:solidFill>
                  <a:srgbClr val="4D5156"/>
                </a:solidFill>
                <a:effectLst/>
                <a:latin typeface="+mn-lt"/>
              </a:rPr>
              <a:t>Voltage limits for both alternating- &amp; direct-current machines should not be exceeded, unless special welding or cutting process are required. When special welding or cutting processes require open circuit voltages higher than the recommended limit, protections must be provided to prevent the worker from making accidental contact with the high voltage. This can be through adequate insulation or other means.</a:t>
            </a:r>
          </a:p>
          <a:p>
            <a:pPr marL="0" indent="0">
              <a:buFont typeface="Arial" panose="020B0604020202020204" pitchFamily="34" charset="0"/>
              <a:buNone/>
            </a:pPr>
            <a:endParaRPr lang="en-US" b="0" i="0" dirty="0">
              <a:solidFill>
                <a:srgbClr val="4D5156"/>
              </a:solidFill>
              <a:effectLst/>
              <a:latin typeface="+mn-lt"/>
            </a:endParaRPr>
          </a:p>
          <a:p>
            <a:pPr marL="0" indent="0">
              <a:buFont typeface="Arial" panose="020B0604020202020204" pitchFamily="34" charset="0"/>
              <a:buNone/>
            </a:pPr>
            <a:endParaRPr lang="en-US" b="0" i="0" dirty="0">
              <a:solidFill>
                <a:srgbClr val="4D5156"/>
              </a:solidFill>
              <a:effectLst/>
              <a:latin typeface="+mn-lt"/>
            </a:endParaRPr>
          </a:p>
          <a:p>
            <a:pPr marL="0" indent="0">
              <a:buFont typeface="Arial" panose="020B0604020202020204" pitchFamily="34" charset="0"/>
              <a:buNone/>
            </a:pPr>
            <a:r>
              <a:rPr lang="en-US" b="0" i="1" dirty="0">
                <a:solidFill>
                  <a:srgbClr val="4D5156"/>
                </a:solidFill>
                <a:effectLst/>
                <a:latin typeface="+mn-lt"/>
              </a:rPr>
              <a:t>(https://www.osha.gov/laws-regs/regulations/standardnumber/1910/1910.254)</a:t>
            </a:r>
          </a:p>
        </p:txBody>
      </p:sp>
      <p:sp>
        <p:nvSpPr>
          <p:cNvPr id="4" name="Slide Number Placeholder 3"/>
          <p:cNvSpPr>
            <a:spLocks noGrp="1"/>
          </p:cNvSpPr>
          <p:nvPr>
            <p:ph type="sldNum" sz="quarter" idx="5"/>
          </p:nvPr>
        </p:nvSpPr>
        <p:spPr/>
        <p:txBody>
          <a:bodyPr/>
          <a:lstStyle/>
          <a:p>
            <a:fld id="{440B460B-D1C9-4A11-8BEA-2E3E57EE8568}" type="slidenum">
              <a:rPr lang="en-US" smtClean="0"/>
              <a:t>12</a:t>
            </a:fld>
            <a:endParaRPr lang="en-US"/>
          </a:p>
        </p:txBody>
      </p:sp>
    </p:spTree>
    <p:extLst>
      <p:ext uri="{BB962C8B-B14F-4D97-AF65-F5344CB8AC3E}">
        <p14:creationId xmlns:p14="http://schemas.microsoft.com/office/powerpoint/2010/main" val="412754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sz="1200" b="0" i="0" dirty="0">
                <a:solidFill>
                  <a:srgbClr val="212121"/>
                </a:solidFill>
                <a:effectLst/>
                <a:latin typeface="+mn-lt"/>
              </a:rPr>
              <a:t>OSHA defines confined spaces generally as “</a:t>
            </a:r>
            <a:r>
              <a:rPr lang="en-US" b="0" i="0" dirty="0">
                <a:solidFill>
                  <a:srgbClr val="212121"/>
                </a:solidFill>
                <a:effectLst/>
                <a:latin typeface="Source Sans Pro" panose="020B0503030403020204" pitchFamily="34" charset="0"/>
              </a:rPr>
              <a:t>a relatively small or restricted space such as a tank, boiler, pressure vessel, or small compartment of a ship.”</a:t>
            </a:r>
          </a:p>
          <a:p>
            <a:pPr marL="0" indent="0">
              <a:buNone/>
            </a:pPr>
            <a:endParaRPr lang="en-US" sz="1200" b="0" i="0" dirty="0">
              <a:solidFill>
                <a:srgbClr val="212121"/>
              </a:solidFill>
              <a:effectLst/>
              <a:latin typeface="Source Sans Pro" panose="020B0503030403020204" pitchFamily="34" charset="0"/>
            </a:endParaRPr>
          </a:p>
          <a:p>
            <a:pPr marL="0" indent="0">
              <a:buNone/>
            </a:pPr>
            <a:r>
              <a:rPr lang="en-US" sz="1200" b="1" i="0" dirty="0">
                <a:solidFill>
                  <a:srgbClr val="212121"/>
                </a:solidFill>
                <a:effectLst/>
                <a:latin typeface="Source Sans Pro" panose="020B0503030403020204" pitchFamily="34" charset="0"/>
              </a:rPr>
              <a:t>F: </a:t>
            </a:r>
            <a:r>
              <a:rPr lang="en-US" sz="1200" b="0" i="0" dirty="0">
                <a:solidFill>
                  <a:srgbClr val="212121"/>
                </a:solidFill>
                <a:effectLst/>
                <a:latin typeface="Source Sans Pro" panose="020B0503030403020204" pitchFamily="34" charset="0"/>
              </a:rPr>
              <a:t>Before starting any work in a confined space, proper ventilation is required t</a:t>
            </a:r>
            <a:r>
              <a:rPr lang="en-US" b="0" i="0" dirty="0">
                <a:solidFill>
                  <a:srgbClr val="212121"/>
                </a:solidFill>
                <a:effectLst/>
                <a:latin typeface="Source Sans Pro" panose="020B0503030403020204" pitchFamily="34" charset="0"/>
              </a:rPr>
              <a:t>o prevent the accumulation of toxic materials or possible oxygen deficiency</a:t>
            </a:r>
            <a:r>
              <a:rPr lang="en-US" sz="1200" b="0" i="0" dirty="0">
                <a:solidFill>
                  <a:srgbClr val="212121"/>
                </a:solidFill>
                <a:effectLst/>
                <a:latin typeface="Source Sans Pro" panose="020B0503030403020204" pitchFamily="34" charset="0"/>
              </a:rPr>
              <a:t>. In circumstances in which it is impossible to provide proper ventilation, National Institute for Occupational Safety and Health (NIOSH) approved airline respirators or hose masks should be used. I</a:t>
            </a:r>
            <a:r>
              <a:rPr lang="en-US" b="0" i="0" dirty="0">
                <a:solidFill>
                  <a:srgbClr val="212121"/>
                </a:solidFill>
                <a:effectLst/>
                <a:latin typeface="Source Sans Pro" panose="020B0503030403020204" pitchFamily="34" charset="0"/>
              </a:rPr>
              <a:t>n areas immediately hazardous to life, a full-facepiece, pressure-demand, self-contained breathing apparatus or a combination full-facepiece, pressure-demand supplied-air respirator with an auxiliary, self-contained air supply approved by NIOSH must be used.</a:t>
            </a:r>
            <a:endParaRPr lang="en-US" sz="1200" b="0" i="0" dirty="0">
              <a:solidFill>
                <a:srgbClr val="212121"/>
              </a:solidFill>
              <a:effectLst/>
              <a:latin typeface="Source Sans Pro" panose="020B0503030403020204" pitchFamily="34" charset="0"/>
            </a:endParaRPr>
          </a:p>
          <a:p>
            <a:pPr marL="0" indent="0">
              <a:buNone/>
            </a:pPr>
            <a:endParaRPr lang="en-US" sz="1200" b="0" i="0" dirty="0">
              <a:solidFill>
                <a:srgbClr val="212121"/>
              </a:solidFill>
              <a:effectLst/>
              <a:latin typeface="Source Sans Pro" panose="020B0503030403020204" pitchFamily="34" charset="0"/>
            </a:endParaRPr>
          </a:p>
          <a:p>
            <a:pPr marL="0" indent="0">
              <a:buNone/>
            </a:pPr>
            <a:r>
              <a:rPr lang="en-US" sz="1200" b="1" i="0" dirty="0">
                <a:solidFill>
                  <a:srgbClr val="212121"/>
                </a:solidFill>
                <a:effectLst/>
                <a:latin typeface="Source Sans Pro" panose="020B0503030403020204" pitchFamily="34" charset="0"/>
              </a:rPr>
              <a:t>F: </a:t>
            </a:r>
            <a:r>
              <a:rPr lang="en-US" sz="1200" b="0" i="0" dirty="0">
                <a:solidFill>
                  <a:srgbClr val="212121"/>
                </a:solidFill>
                <a:effectLst/>
                <a:latin typeface="Source Sans Pro" panose="020B0503030403020204" pitchFamily="34" charset="0"/>
              </a:rPr>
              <a:t>When performing gas welding operations in a confined space, gas cylinders and welding machines must be left on the outside of the enclosed area. All equipment should be securely blocked to prevent accidental movement. </a:t>
            </a:r>
          </a:p>
          <a:p>
            <a:pPr marL="0" indent="0">
              <a:buNone/>
            </a:pPr>
            <a:endParaRPr lang="en-US" sz="1200" b="0" i="0" dirty="0">
              <a:solidFill>
                <a:srgbClr val="212121"/>
              </a:solidFill>
              <a:effectLst/>
              <a:latin typeface="Source Sans Pro" panose="020B0503030403020204" pitchFamily="34" charset="0"/>
            </a:endParaRPr>
          </a:p>
          <a:p>
            <a:pPr marL="0" indent="0">
              <a:buNone/>
            </a:pPr>
            <a:r>
              <a:rPr lang="en-US" sz="1200" b="1" i="0" dirty="0">
                <a:solidFill>
                  <a:srgbClr val="212121"/>
                </a:solidFill>
                <a:effectLst/>
                <a:latin typeface="Source Sans Pro" panose="020B0503030403020204" pitchFamily="34" charset="0"/>
              </a:rPr>
              <a:t>F: </a:t>
            </a:r>
            <a:r>
              <a:rPr lang="en-US" sz="1200" b="0" i="0" dirty="0">
                <a:solidFill>
                  <a:srgbClr val="212121"/>
                </a:solidFill>
                <a:effectLst/>
                <a:latin typeface="Source Sans Pro" panose="020B0503030403020204" pitchFamily="34" charset="0"/>
              </a:rPr>
              <a:t>Employees that are required to enter confined should be provided a safety belt or line-line that is attached to the welder’s body. This can be used to remove the worker from the confined space quickly in the case of an emergency. </a:t>
            </a:r>
          </a:p>
          <a:p>
            <a:pPr marL="0" indent="0">
              <a:buNone/>
            </a:pPr>
            <a:endParaRPr lang="en-US" sz="1200" b="0" i="0" dirty="0">
              <a:solidFill>
                <a:srgbClr val="212121"/>
              </a:solidFill>
              <a:effectLst/>
              <a:latin typeface="Source Sans Pro" panose="020B0503030403020204" pitchFamily="34" charset="0"/>
            </a:endParaRPr>
          </a:p>
          <a:p>
            <a:pPr marL="0" indent="0">
              <a:buNone/>
            </a:pPr>
            <a:r>
              <a:rPr lang="en-US" sz="1200" b="1" i="0" dirty="0">
                <a:solidFill>
                  <a:srgbClr val="212121"/>
                </a:solidFill>
                <a:effectLst/>
                <a:latin typeface="Source Sans Pro" panose="020B0503030403020204" pitchFamily="34" charset="0"/>
              </a:rPr>
              <a:t>F: </a:t>
            </a:r>
            <a:r>
              <a:rPr lang="en-US" sz="1200" b="0" i="0" dirty="0">
                <a:solidFill>
                  <a:srgbClr val="212121"/>
                </a:solidFill>
                <a:effectLst/>
                <a:latin typeface="Source Sans Pro" panose="020B0503030403020204" pitchFamily="34" charset="0"/>
              </a:rPr>
              <a:t>Gas cylinders should be closed, and lines should be purged prior to leaving the work area for substantial period of time, such as during a lunch break or overnight. This is to prevent the possibility of gas escaping through leaks of improperly closed valves. </a:t>
            </a:r>
          </a:p>
          <a:p>
            <a:pPr marL="0" indent="0">
              <a:buNone/>
            </a:pPr>
            <a:endParaRPr lang="en-US" sz="1200" b="0" i="0" dirty="0">
              <a:solidFill>
                <a:srgbClr val="212121"/>
              </a:solidFill>
              <a:effectLst/>
              <a:latin typeface="Source Sans Pro" panose="020B0503030403020204" pitchFamily="34" charset="0"/>
            </a:endParaRPr>
          </a:p>
          <a:p>
            <a:pPr marL="0" indent="0">
              <a:buNone/>
            </a:pPr>
            <a:r>
              <a:rPr lang="en-US" sz="1200" b="0" i="1" dirty="0">
                <a:solidFill>
                  <a:srgbClr val="212121"/>
                </a:solidFill>
                <a:effectLst/>
                <a:latin typeface="+mn-lt"/>
              </a:rPr>
              <a:t>(https://www.osha.gov/laws-regs/regulations/standardnumber/1910/1910.252)</a:t>
            </a: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13</a:t>
            </a:fld>
            <a:endParaRPr lang="en-US"/>
          </a:p>
        </p:txBody>
      </p:sp>
    </p:spTree>
    <p:extLst>
      <p:ext uri="{BB962C8B-B14F-4D97-AF65-F5344CB8AC3E}">
        <p14:creationId xmlns:p14="http://schemas.microsoft.com/office/powerpoint/2010/main" val="1655865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300"/>
              </a:spcAft>
            </a:pPr>
            <a:r>
              <a:rPr lang="en-US" altLang="en-US" sz="1200" b="1" dirty="0">
                <a:solidFill>
                  <a:schemeClr val="bg2">
                    <a:lumMod val="50000"/>
                  </a:schemeClr>
                </a:solidFill>
                <a:latin typeface="+mn-lt"/>
                <a:ea typeface="Open Sans" panose="020B0606030504020204" pitchFamily="34" charset="0"/>
                <a:cs typeface="Open Sans" panose="020B0606030504020204" pitchFamily="34" charset="0"/>
              </a:rPr>
              <a:t>F: </a:t>
            </a: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When performing welding and cutting activities, wearing the proper personal protective equipment (PPE) helps to protect from burns, injuries caused by electric shock, and protects the face and eyes from light and radiant energy. </a:t>
            </a:r>
          </a:p>
          <a:p>
            <a:pPr>
              <a:spcAft>
                <a:spcPts val="1300"/>
              </a:spcAft>
            </a:pPr>
            <a:endParaRPr lang="en-US" altLang="en-US" sz="1200" b="0" dirty="0">
              <a:solidFill>
                <a:schemeClr val="bg2">
                  <a:lumMod val="50000"/>
                </a:schemeClr>
              </a:solidFill>
              <a:latin typeface="+mn-lt"/>
              <a:ea typeface="Open Sans" panose="020B0606030504020204" pitchFamily="34" charset="0"/>
              <a:cs typeface="Open Sans" panose="020B0606030504020204" pitchFamily="34" charset="0"/>
            </a:endParaRPr>
          </a:p>
          <a:p>
            <a:pPr>
              <a:spcAft>
                <a:spcPts val="1300"/>
              </a:spcAft>
            </a:pPr>
            <a:r>
              <a:rPr lang="en-US" altLang="en-US" sz="1200" b="1" dirty="0">
                <a:solidFill>
                  <a:schemeClr val="bg2">
                    <a:lumMod val="50000"/>
                  </a:schemeClr>
                </a:solidFill>
                <a:latin typeface="+mn-lt"/>
                <a:ea typeface="Open Sans" panose="020B0606030504020204" pitchFamily="34" charset="0"/>
                <a:cs typeface="Open Sans" panose="020B0606030504020204" pitchFamily="34" charset="0"/>
              </a:rPr>
              <a:t>F: </a:t>
            </a: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To protect against burns, cover all exposed flesh by wearing:</a:t>
            </a:r>
          </a:p>
          <a:p>
            <a:pPr marL="171450" indent="-171450">
              <a:spcAft>
                <a:spcPts val="0"/>
              </a:spcAft>
              <a:buFont typeface="Arial" panose="020B0604020202020204" pitchFamily="34" charset="0"/>
              <a:buChar char="•"/>
            </a:pP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A welding hood with adjustable lens filter</a:t>
            </a:r>
          </a:p>
          <a:p>
            <a:pPr marL="171450" indent="-171450">
              <a:spcAft>
                <a:spcPts val="1300"/>
              </a:spcAft>
              <a:buFont typeface="Arial" panose="020B0604020202020204" pitchFamily="34" charset="0"/>
              <a:buChar char="•"/>
            </a:pP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Fire resistant gloves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Fire resistant jacket with a </a:t>
            </a:r>
            <a:r>
              <a:rPr lang="en-US" altLang="en-US" sz="1200" b="0" dirty="0" err="1">
                <a:solidFill>
                  <a:schemeClr val="bg2">
                    <a:lumMod val="50000"/>
                  </a:schemeClr>
                </a:solidFill>
                <a:latin typeface="+mn-lt"/>
                <a:ea typeface="Open Sans" panose="020B0606030504020204" pitchFamily="34" charset="0"/>
                <a:cs typeface="Open Sans" panose="020B0606030504020204" pitchFamily="34" charset="0"/>
              </a:rPr>
              <a:t>buttonable</a:t>
            </a: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 collar. The jacket should hang outside of pants, without open pockets </a:t>
            </a:r>
          </a:p>
          <a:p>
            <a:pPr marL="171450" indent="-171450">
              <a:spcAft>
                <a:spcPts val="0"/>
              </a:spcAft>
              <a:buFont typeface="Arial" panose="020B0604020202020204" pitchFamily="34" charset="0"/>
              <a:buChar char="•"/>
            </a:pP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Fire resistant trousers without cuffs on pant legs</a:t>
            </a:r>
          </a:p>
          <a:p>
            <a:pPr marL="171450" indent="-171450">
              <a:spcAft>
                <a:spcPts val="1300"/>
              </a:spcAft>
              <a:buFont typeface="Arial" panose="020B0604020202020204" pitchFamily="34" charset="0"/>
              <a:buChar char="•"/>
            </a:pP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Leather high-top boots with steel toes</a:t>
            </a:r>
          </a:p>
          <a:p>
            <a:pPr>
              <a:spcAft>
                <a:spcPts val="1300"/>
              </a:spcAft>
            </a:pPr>
            <a:endParaRPr lang="en-US" altLang="en-US" sz="1200" b="0" dirty="0">
              <a:solidFill>
                <a:schemeClr val="bg2">
                  <a:lumMod val="50000"/>
                </a:schemeClr>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bg2">
                    <a:lumMod val="50000"/>
                  </a:schemeClr>
                </a:solidFill>
                <a:latin typeface="+mn-lt"/>
                <a:ea typeface="Open Sans" panose="020B0606030504020204" pitchFamily="34" charset="0"/>
                <a:cs typeface="Open Sans" panose="020B0606030504020204" pitchFamily="34" charset="0"/>
              </a:rPr>
              <a:t>F: </a:t>
            </a:r>
            <a:r>
              <a:rPr lang="en-US" altLang="en-US" sz="1200" b="0" dirty="0">
                <a:solidFill>
                  <a:schemeClr val="bg2">
                    <a:lumMod val="50000"/>
                  </a:schemeClr>
                </a:solidFill>
                <a:latin typeface="+mn-lt"/>
                <a:ea typeface="Open Sans" panose="020B0606030504020204" pitchFamily="34" charset="0"/>
                <a:cs typeface="Open Sans" panose="020B0606030504020204" pitchFamily="34" charset="0"/>
              </a:rPr>
              <a:t>Wearing PPE such as insulated gloves and rubber-soled shoes with protect against electric shock.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rgbClr val="3D3D3D"/>
              </a:solidFill>
              <a:latin typeface="+mj-lt"/>
              <a:ea typeface="Open Sans" panose="020B0606030504020204" pitchFamily="34" charset="0"/>
              <a:cs typeface="Open Sans" panose="020B0606030504020204" pitchFamily="34" charset="0"/>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14</a:t>
            </a:fld>
            <a:endParaRPr lang="en-US"/>
          </a:p>
        </p:txBody>
      </p:sp>
    </p:spTree>
    <p:extLst>
      <p:ext uri="{BB962C8B-B14F-4D97-AF65-F5344CB8AC3E}">
        <p14:creationId xmlns:p14="http://schemas.microsoft.com/office/powerpoint/2010/main" val="144864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12121"/>
                </a:solidFill>
                <a:effectLst/>
                <a:latin typeface="+mn-lt"/>
              </a:rPr>
              <a:t>F: </a:t>
            </a:r>
            <a:r>
              <a:rPr lang="en-US" sz="1200" b="0" i="0" dirty="0">
                <a:solidFill>
                  <a:srgbClr val="212121"/>
                </a:solidFill>
                <a:effectLst/>
                <a:latin typeface="+mn-lt"/>
              </a:rPr>
              <a:t>Electromagnetic energy given off by an arc or flame can injure workers’ eyes and is commonly referred to as radiant energy or light radiation. Workers must use personal protective equipment, such as safety glasses, goggles, welding helmets, or welding face shields to protect from radiant energy.  This equipment must have filter lenses with a shade number that provides the appropriate level of protection. A shade number indicates the intensity of light radiation that is allowed to pass through a filter lens to one’s eyes.  Therefore, the higher the shade number, the darker the filter and the less light radiation that will pass through the lens.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12121"/>
                </a:solidFill>
                <a:effectLst/>
                <a:latin typeface="+mn-lt"/>
              </a:rPr>
              <a:t>F: </a:t>
            </a:r>
            <a:r>
              <a:rPr lang="en-US" sz="1200" b="0" i="0" dirty="0">
                <a:solidFill>
                  <a:srgbClr val="212121"/>
                </a:solidFill>
                <a:effectLst/>
                <a:latin typeface="+mn-lt"/>
              </a:rPr>
              <a:t>Excessive exposure to ultraviolet radiation can cause the eyes to feel like they are full of sand and can lead to premature cataracts.</a:t>
            </a:r>
            <a:endParaRPr lang="en-US" sz="1200" b="0" i="1"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212121"/>
                </a:solidFill>
                <a:effectLst/>
                <a:latin typeface="+mn-lt"/>
              </a:rPr>
              <a:t>(https://www.osha.gov/laws-regs/regulations/standardnumber/1910/1910.252)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rgbClr val="212121"/>
              </a:solidFill>
              <a:effectLst/>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1" dirty="0">
                <a:solidFill>
                  <a:srgbClr val="212121"/>
                </a:solidFill>
                <a:effectLst/>
                <a:latin typeface="+mn-lt"/>
              </a:rPr>
              <a:t>(https://www.osha.gov/sites/default/files/publications/OSHAfactsheet-eyeprotection-during-welding.pdf)</a:t>
            </a: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15</a:t>
            </a:fld>
            <a:endParaRPr lang="en-US"/>
          </a:p>
        </p:txBody>
      </p:sp>
    </p:spTree>
    <p:extLst>
      <p:ext uri="{BB962C8B-B14F-4D97-AF65-F5344CB8AC3E}">
        <p14:creationId xmlns:p14="http://schemas.microsoft.com/office/powerpoint/2010/main" val="388505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In many cases, engineering controls, such as ventilation, alone cannot reduce exposure levels adequately. In such cases, it may be appropriate to use respirators. </a:t>
            </a:r>
          </a:p>
          <a:p>
            <a:pPr marL="0" indent="0">
              <a:buNone/>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Respirators should be selected based on the Assigned Protection Factor (APF). This is the level of protection a class of respirator can be expected to provide when selected and used properly under real-world conditions. </a:t>
            </a:r>
          </a:p>
          <a:p>
            <a:pPr marL="0" indent="0">
              <a:buNone/>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It is important to ensure the respirator chosen is recommended for welding. These respirators are flame and spark resistant while others are not.</a:t>
            </a:r>
          </a:p>
          <a:p>
            <a:pPr marL="0" indent="0">
              <a:buNone/>
            </a:pPr>
            <a:endParaRPr lang="en-US" b="0" i="0" dirty="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Employees required to wear respirators should be trained on the proper use, maintenance, cleaning and storage of the equipment. Employees wearing respirators must have a clean-shaven face, as even one-day stubble can cause tight fitting respirators to leak. Additionally, a medical evaluation should be conducted, along with a fit test to ensure a satisfactory fit. Different fit tests are needed for each model of respirator. </a:t>
            </a:r>
          </a:p>
          <a:p>
            <a:pPr marL="0" indent="0">
              <a:buNone/>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Respirators should be worn at all times during welding and cutting operations as removing the respirator, even for a short amount of time, significantly increases the likelihood of respiratory injuries. </a:t>
            </a:r>
          </a:p>
        </p:txBody>
      </p:sp>
      <p:sp>
        <p:nvSpPr>
          <p:cNvPr id="4" name="Slide Number Placeholder 3"/>
          <p:cNvSpPr>
            <a:spLocks noGrp="1"/>
          </p:cNvSpPr>
          <p:nvPr>
            <p:ph type="sldNum" sz="quarter" idx="5"/>
          </p:nvPr>
        </p:nvSpPr>
        <p:spPr/>
        <p:txBody>
          <a:bodyPr/>
          <a:lstStyle/>
          <a:p>
            <a:fld id="{440B460B-D1C9-4A11-8BEA-2E3E57EE8568}" type="slidenum">
              <a:rPr lang="en-US" smtClean="0"/>
              <a:t>16</a:t>
            </a:fld>
            <a:endParaRPr lang="en-US"/>
          </a:p>
        </p:txBody>
      </p:sp>
    </p:spTree>
    <p:extLst>
      <p:ext uri="{BB962C8B-B14F-4D97-AF65-F5344CB8AC3E}">
        <p14:creationId xmlns:p14="http://schemas.microsoft.com/office/powerpoint/2010/main" val="170648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Arc welding activities produces an airborne contaminate referred to as welding fume. Welding fume is made up of a mixture of very small particles of metal oxides. These metal oxides come from the type of welding electrode, base metal, surface coatings, and the type of shielding gas for flux.</a:t>
            </a:r>
          </a:p>
          <a:p>
            <a:pPr marL="0" indent="0">
              <a:buNone/>
            </a:pPr>
            <a:endParaRPr lang="en-US" sz="1200" b="1" i="0" dirty="0">
              <a:solidFill>
                <a:schemeClr val="bg1"/>
              </a:solidFill>
              <a:effectLst/>
              <a:latin typeface="+mn-lt"/>
            </a:endParaRPr>
          </a:p>
          <a:p>
            <a:pPr marL="0" indent="0">
              <a:buNone/>
            </a:pPr>
            <a:r>
              <a:rPr lang="en-US" sz="1200" b="1" i="0" dirty="0">
                <a:solidFill>
                  <a:schemeClr val="bg1"/>
                </a:solidFill>
                <a:effectLst/>
                <a:latin typeface="+mn-lt"/>
              </a:rPr>
              <a:t>F: </a:t>
            </a:r>
            <a:r>
              <a:rPr lang="en-US" sz="1200" b="0" i="0" dirty="0">
                <a:solidFill>
                  <a:schemeClr val="bg1"/>
                </a:solidFill>
                <a:effectLst/>
                <a:latin typeface="+mn-lt"/>
              </a:rPr>
              <a:t>Mechanical ventilation is required in areas where welding and cutting is done on certain metals in spaces of less than 10,000 cubic feet per 1 welder, in a room having a ceiling height of less than 16 feet, in confined spaces, or in welding spaces that contain partitions, balconies, or other structural barriers that they significantly obstruct cross ventilation. </a:t>
            </a:r>
          </a:p>
          <a:p>
            <a:pPr marL="0" indent="0">
              <a:buNone/>
            </a:pPr>
            <a:endParaRPr lang="en-US" sz="1200" b="0" i="0" dirty="0">
              <a:solidFill>
                <a:schemeClr val="bg1"/>
              </a:solidFill>
              <a:effectLst/>
              <a:latin typeface="+mn-lt"/>
            </a:endParaRPr>
          </a:p>
          <a:p>
            <a:pPr marL="0" indent="0">
              <a:spcAft>
                <a:spcPts val="1000"/>
              </a:spcAft>
              <a:buNone/>
              <a:defRPr/>
            </a:pPr>
            <a:r>
              <a:rPr lang="en-US" sz="1200" b="1" i="0" dirty="0">
                <a:solidFill>
                  <a:schemeClr val="bg1"/>
                </a:solidFill>
                <a:effectLst/>
                <a:latin typeface="+mn-lt"/>
              </a:rPr>
              <a:t>F: </a:t>
            </a:r>
            <a:r>
              <a:rPr lang="en-US" dirty="0">
                <a:solidFill>
                  <a:schemeClr val="bg1"/>
                </a:solidFill>
                <a:latin typeface="+mn-lt"/>
              </a:rPr>
              <a:t>Proper ventilation AND respiratory protection is critical when performing hot work on materials containing the following:</a:t>
            </a:r>
          </a:p>
          <a:p>
            <a:pPr marL="171450" lvl="1" indent="-171450">
              <a:buFont typeface="Arial" panose="020B0604020202020204" pitchFamily="34" charset="0"/>
              <a:buChar char="•"/>
              <a:defRPr/>
            </a:pPr>
            <a:r>
              <a:rPr lang="en-US" dirty="0">
                <a:solidFill>
                  <a:schemeClr val="bg1"/>
                </a:solidFill>
                <a:latin typeface="+mn-lt"/>
              </a:rPr>
              <a:t>Zinc</a:t>
            </a:r>
          </a:p>
          <a:p>
            <a:pPr marL="171450" lvl="1" indent="-171450">
              <a:buFont typeface="Arial" panose="020B0604020202020204" pitchFamily="34" charset="0"/>
              <a:buChar char="•"/>
              <a:defRPr/>
            </a:pPr>
            <a:r>
              <a:rPr lang="en-US" dirty="0">
                <a:solidFill>
                  <a:schemeClr val="bg1"/>
                </a:solidFill>
                <a:latin typeface="+mn-lt"/>
              </a:rPr>
              <a:t>Chromium</a:t>
            </a:r>
          </a:p>
          <a:p>
            <a:pPr marL="171450" lvl="1" indent="-171450">
              <a:buFont typeface="Arial" panose="020B0604020202020204" pitchFamily="34" charset="0"/>
              <a:buChar char="•"/>
              <a:defRPr/>
            </a:pPr>
            <a:r>
              <a:rPr lang="en-US" dirty="0">
                <a:solidFill>
                  <a:schemeClr val="bg1"/>
                </a:solidFill>
                <a:latin typeface="+mn-lt"/>
              </a:rPr>
              <a:t>Lead</a:t>
            </a:r>
          </a:p>
          <a:p>
            <a:pPr marL="171450" lvl="1" indent="-171450">
              <a:buFont typeface="Arial" panose="020B0604020202020204" pitchFamily="34" charset="0"/>
              <a:buChar char="•"/>
              <a:defRPr/>
            </a:pPr>
            <a:r>
              <a:rPr lang="en-US" dirty="0">
                <a:solidFill>
                  <a:schemeClr val="bg1"/>
                </a:solidFill>
                <a:latin typeface="+mn-lt"/>
              </a:rPr>
              <a:t>Cobalt</a:t>
            </a:r>
          </a:p>
          <a:p>
            <a:pPr marL="171450" lvl="1" indent="-171450">
              <a:buFont typeface="Arial" panose="020B0604020202020204" pitchFamily="34" charset="0"/>
              <a:buChar char="•"/>
              <a:defRPr/>
            </a:pPr>
            <a:r>
              <a:rPr lang="en-US" dirty="0">
                <a:solidFill>
                  <a:schemeClr val="bg1"/>
                </a:solidFill>
                <a:latin typeface="+mn-lt"/>
              </a:rPr>
              <a:t>Cadmium</a:t>
            </a:r>
          </a:p>
          <a:p>
            <a:pPr marL="171450" lvl="1" indent="-171450">
              <a:buFont typeface="Arial" panose="020B0604020202020204" pitchFamily="34" charset="0"/>
              <a:buChar char="•"/>
              <a:defRPr/>
            </a:pPr>
            <a:r>
              <a:rPr lang="en-US" dirty="0">
                <a:solidFill>
                  <a:schemeClr val="bg1"/>
                </a:solidFill>
                <a:latin typeface="+mn-lt"/>
              </a:rPr>
              <a:t>Mercury</a:t>
            </a:r>
          </a:p>
          <a:p>
            <a:pPr marL="171450" lvl="1" indent="-171450">
              <a:buFont typeface="Arial" panose="020B0604020202020204" pitchFamily="34" charset="0"/>
              <a:buChar char="•"/>
              <a:defRPr/>
            </a:pPr>
            <a:r>
              <a:rPr lang="en-US" dirty="0">
                <a:solidFill>
                  <a:schemeClr val="bg1"/>
                </a:solidFill>
                <a:latin typeface="+mn-lt"/>
              </a:rPr>
              <a:t>Beryllium</a:t>
            </a:r>
            <a:endParaRPr lang="en-US" b="0" i="0" dirty="0">
              <a:solidFill>
                <a:srgbClr val="4D5156"/>
              </a:solidFill>
              <a:effectLst/>
              <a:latin typeface="Roboto" panose="02000000000000000000" pitchFamily="2" charset="0"/>
            </a:endParaRPr>
          </a:p>
          <a:p>
            <a:pPr marL="0" indent="0">
              <a:buNone/>
            </a:pPr>
            <a:endParaRPr lang="en-US" sz="1200" b="0" i="0" dirty="0">
              <a:solidFill>
                <a:srgbClr val="212121"/>
              </a:solidFill>
              <a:effectLst/>
              <a:latin typeface="+mn-lt"/>
            </a:endParaRPr>
          </a:p>
          <a:p>
            <a:pPr marL="0" indent="0">
              <a:buNone/>
            </a:pPr>
            <a:endParaRPr lang="en-US" sz="1200" b="0" i="0" dirty="0">
              <a:solidFill>
                <a:srgbClr val="212121"/>
              </a:solidFill>
              <a:effectLst/>
              <a:latin typeface="+mn-lt"/>
            </a:endParaRPr>
          </a:p>
          <a:p>
            <a:pPr marL="0" indent="0">
              <a:buNone/>
            </a:pP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17</a:t>
            </a:fld>
            <a:endParaRPr lang="en-US"/>
          </a:p>
        </p:txBody>
      </p:sp>
    </p:spTree>
    <p:extLst>
      <p:ext uri="{BB962C8B-B14F-4D97-AF65-F5344CB8AC3E}">
        <p14:creationId xmlns:p14="http://schemas.microsoft.com/office/powerpoint/2010/main" val="384082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18</a:t>
            </a:fld>
            <a:endParaRPr lang="en-US"/>
          </a:p>
        </p:txBody>
      </p:sp>
    </p:spTree>
    <p:extLst>
      <p:ext uri="{BB962C8B-B14F-4D97-AF65-F5344CB8AC3E}">
        <p14:creationId xmlns:p14="http://schemas.microsoft.com/office/powerpoint/2010/main" val="414121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P</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rior to training, determine if any fire drills are planned and the response expected from the facility and muster points if alarms should go off. It is important to remind employees that should they need to leave the location at any time, they should inform the Facilitator because, in the event of a fire incident, we need to know their whereabouts. This is an opportunity right at the start of the day to brief the employees on HSE procedures in general for the running of the training course. [If your job site is outdoors, don’t overlook this safety moment. Adjust the plan in the event of a job site fire.]</a:t>
            </a:r>
            <a:endParaRPr lang="en-US" sz="1200" dirty="0">
              <a:effectLst/>
              <a:latin typeface="+mn-lt"/>
              <a:ea typeface="Times New Roman" panose="02020603050405020304" pitchFamily="18" charset="0"/>
            </a:endParaRPr>
          </a:p>
          <a:p>
            <a:pPr marL="0" marR="0" algn="just">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kern="1200" dirty="0">
                <a:solidFill>
                  <a:srgbClr val="000000"/>
                </a:solidFill>
                <a:effectLst/>
                <a:latin typeface="+mn-lt"/>
                <a:ea typeface="Times New Roman" panose="02020603050405020304" pitchFamily="18" charset="0"/>
                <a:cs typeface="Times New Roman" panose="02020603050405020304" pitchFamily="18" charset="0"/>
              </a:rPr>
              <a:t>F:</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 Hello Team, I have verified with the HSE department and have confirmed that there are no Fire Drills or Emergency Drills scheduled for today. If we hear an alarm, we will follow site protocol for emergency response. </a:t>
            </a:r>
          </a:p>
          <a:p>
            <a:pPr marL="0" marR="0" algn="just">
              <a:spcBef>
                <a:spcPts val="0"/>
              </a:spcBef>
              <a:spcAft>
                <a:spcPts val="0"/>
              </a:spcAft>
            </a:pP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 </a:t>
            </a:r>
            <a:r>
              <a:rPr lang="en-US" sz="1200" dirty="0">
                <a:solidFill>
                  <a:srgbClr val="000000"/>
                </a:solidFill>
                <a:effectLst/>
                <a:latin typeface="+mn-lt"/>
                <a:ea typeface="Times New Roman" panose="02020603050405020304" pitchFamily="18" charset="0"/>
                <a:cs typeface="Times New Roman" panose="02020603050405020304" pitchFamily="18" charset="0"/>
              </a:rPr>
              <a:t>{</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Point out the fire exits and muster point} </a:t>
            </a:r>
          </a:p>
          <a:p>
            <a:pPr marL="0" marR="0" algn="just">
              <a:spcBef>
                <a:spcPts val="0"/>
              </a:spcBef>
              <a:spcAft>
                <a:spcPts val="0"/>
              </a:spcAft>
            </a:pP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 Once we are at the muster points, we will do a role call to account for all attendees. </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2</a:t>
            </a:fld>
            <a:endParaRPr lang="en-US"/>
          </a:p>
        </p:txBody>
      </p:sp>
    </p:spTree>
    <p:extLst>
      <p:ext uri="{BB962C8B-B14F-4D97-AF65-F5344CB8AC3E}">
        <p14:creationId xmlns:p14="http://schemas.microsoft.com/office/powerpoint/2010/main" val="406741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a:t>
            </a:r>
            <a:r>
              <a:rPr lang="en-US" sz="1200" dirty="0">
                <a:effectLst/>
                <a:latin typeface="+mn-lt"/>
                <a:ea typeface="Calibri" panose="020F0502020204030204" pitchFamily="34" charset="0"/>
                <a:cs typeface="Times New Roman" panose="02020603050405020304" pitchFamily="18" charset="0"/>
              </a:rPr>
              <a:t> {This is your moment! This is a chance to visibly “Walk the Talk”}</a:t>
            </a:r>
          </a:p>
          <a:p>
            <a:pPr marL="0" marR="0" algn="just">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Share:</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Your personal experience of safety and impact on the company</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Importance of making the most of this opportunity to think about the importance of HSE and discuss with employees</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Appreciate that you are a leader and that you make an impact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Importance of taking personal responsibility to make a positive impact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You get out of this training what you put into it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HSE matters to our company</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The safety program is going to help people feel empowered and take the initiative to improve their own HSE performance through proactive attitudes and behaviors. </a:t>
            </a:r>
          </a:p>
          <a:p>
            <a:pPr marL="0" marR="0" lvl="0" indent="0" algn="just">
              <a:spcBef>
                <a:spcPts val="0"/>
              </a:spcBef>
              <a:spcAft>
                <a:spcPts val="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You may wish to share:</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A story of your experience in the safety program and how it is has changed the way in which you behave. </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Some lessons learned from an incident when you have been involved in the investigation, highlighting the devastating impact that accidents have on people’s lives, or you can describe your experience of being involved in an environmental incident. How did this affect the company, and more importantly, affect the lives of others not working for the company.</a:t>
            </a: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F:</a:t>
            </a:r>
            <a:r>
              <a:rPr lang="en-US" sz="1200" dirty="0">
                <a:effectLst/>
                <a:latin typeface="+mn-lt"/>
                <a:ea typeface="Calibri" panose="020F0502020204030204" pitchFamily="34" charset="0"/>
                <a:cs typeface="Times New Roman" panose="02020603050405020304" pitchFamily="18" charset="0"/>
              </a:rPr>
              <a:t> Go around the room and ask everyone to give their name and what their position is. {Wait for their responses, smile, and nod as they participate. Be careful about timing here---if you ask an additional intro question of the participants and give a long-winded answer yourself, your participants will follow with long stories/explanations, and you can accidentally take up a lot of time.}</a:t>
            </a: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3</a:t>
            </a:fld>
            <a:endParaRPr lang="en-US"/>
          </a:p>
        </p:txBody>
      </p:sp>
    </p:spTree>
    <p:extLst>
      <p:ext uri="{BB962C8B-B14F-4D97-AF65-F5344CB8AC3E}">
        <p14:creationId xmlns:p14="http://schemas.microsoft.com/office/powerpoint/2010/main" val="356600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a:t>
            </a:r>
            <a:r>
              <a:rPr lang="en-US" sz="1200" dirty="0">
                <a:effectLst/>
                <a:latin typeface="Calibri" panose="020F0502020204030204" pitchFamily="34" charset="0"/>
                <a:ea typeface="Calibri" panose="020F0502020204030204" pitchFamily="34" charset="0"/>
                <a:cs typeface="Times New Roman" panose="02020603050405020304" pitchFamily="18" charset="0"/>
              </a:rPr>
              <a:t> Each one of us is the last line of defense to protect workers from injury or the environment from damage, should management systems and collective protections fail. Supervisors and workers are the KEY to HSE. We can promote or destroy the HSE climate through our own behavior and how other workers perceive it.</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Supervisors and workers are responsible for enforcing safety rules. Regardless of our position, employment status, or background, everyone is responsible for HSE, and everyone can be a HSE leader by demonstrating positive attitudes and behavior.</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4</a:t>
            </a:fld>
            <a:endParaRPr lang="en-US"/>
          </a:p>
        </p:txBody>
      </p:sp>
    </p:spTree>
    <p:extLst>
      <p:ext uri="{BB962C8B-B14F-4D97-AF65-F5344CB8AC3E}">
        <p14:creationId xmlns:p14="http://schemas.microsoft.com/office/powerpoint/2010/main" val="263815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solidFill>
                  <a:srgbClr val="1B1B1B"/>
                </a:solidFill>
                <a:effectLst/>
                <a:latin typeface="+mn-lt"/>
              </a:rPr>
              <a:t>F: </a:t>
            </a:r>
            <a:r>
              <a:rPr lang="en-US" b="0" i="0" dirty="0">
                <a:solidFill>
                  <a:srgbClr val="1B1B1B"/>
                </a:solidFill>
                <a:effectLst/>
                <a:latin typeface="+mn-lt"/>
              </a:rPr>
              <a:t>Hot work means work involving electric or gas welding, cutting, brazing, or similar flame or spark-producing operations. Hot work can present a variety of hazards.</a:t>
            </a:r>
          </a:p>
          <a:p>
            <a:pPr marL="0" indent="0">
              <a:buNone/>
            </a:pPr>
            <a:endParaRPr lang="en-US" b="0" i="0" dirty="0">
              <a:solidFill>
                <a:srgbClr val="1B1B1B"/>
              </a:solidFill>
              <a:effectLst/>
              <a:latin typeface="+mn-lt"/>
            </a:endParaRPr>
          </a:p>
          <a:p>
            <a:pPr marL="0" indent="0">
              <a:buNone/>
            </a:pPr>
            <a:r>
              <a:rPr lang="en-US" b="1" i="0" dirty="0">
                <a:solidFill>
                  <a:srgbClr val="1B1B1B"/>
                </a:solidFill>
                <a:effectLst/>
                <a:latin typeface="+mn-lt"/>
              </a:rPr>
              <a:t>F: </a:t>
            </a:r>
            <a:r>
              <a:rPr lang="en-US" b="0" i="0" dirty="0">
                <a:solidFill>
                  <a:srgbClr val="1B1B1B"/>
                </a:solidFill>
                <a:effectLst/>
                <a:latin typeface="+mn-lt"/>
              </a:rPr>
              <a:t>Some of the most common hazards associated with hot work are:</a:t>
            </a:r>
          </a:p>
          <a:p>
            <a:pPr marL="171450" indent="-171450" fontAlgn="t">
              <a:spcBef>
                <a:spcPts val="0"/>
              </a:spcBef>
              <a:spcAft>
                <a:spcPts val="2000"/>
              </a:spcAft>
              <a:buFont typeface="Arial" panose="020B0604020202020204" pitchFamily="34" charset="0"/>
              <a:buChar char="•"/>
            </a:pPr>
            <a:r>
              <a:rPr lang="en-US" b="0" i="0" dirty="0">
                <a:solidFill>
                  <a:srgbClr val="1B1B1B"/>
                </a:solidFill>
                <a:effectLst/>
                <a:latin typeface="+mn-lt"/>
              </a:rPr>
              <a:t>Fires - </a:t>
            </a:r>
            <a:r>
              <a:rPr lang="en-US" altLang="en-US" sz="1200" dirty="0">
                <a:latin typeface="+mn-lt"/>
              </a:rPr>
              <a:t>Intense heat, sparks, or metal splatter produced during hot work can create fire hazards. </a:t>
            </a:r>
            <a:endParaRPr lang="en-US" altLang="en-US" sz="1200" b="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B1B1B"/>
                </a:solidFill>
                <a:effectLst/>
                <a:latin typeface="+mn-lt"/>
              </a:rPr>
              <a:t>Electric shock - </a:t>
            </a:r>
            <a:r>
              <a:rPr lang="en-US" altLang="en-US" sz="1200" dirty="0">
                <a:latin typeface="+mn-lt"/>
              </a:rPr>
              <a:t>If you touch two metal objects containing voltage, you will become a part of the electrical circuit. Higher voltages increase the risk of injury or death.</a:t>
            </a:r>
            <a:endParaRPr lang="en-US" b="0" i="0" dirty="0">
              <a:solidFill>
                <a:srgbClr val="1B1B1B"/>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B1B1B"/>
                </a:solidFill>
                <a:effectLst/>
                <a:latin typeface="+mn-lt"/>
              </a:rPr>
              <a:t>Arc flash - </a:t>
            </a:r>
            <a:r>
              <a:rPr lang="en-US" altLang="en-US" sz="1200" dirty="0">
                <a:latin typeface="+mn-lt"/>
              </a:rPr>
              <a:t>Arc flash occurs when an electric current leaves its intended path and travels through the air from one conductor to another or to the ground.</a:t>
            </a:r>
            <a:endParaRPr lang="en-US" b="0" i="0" dirty="0">
              <a:solidFill>
                <a:srgbClr val="1B1B1B"/>
              </a:solidFill>
              <a:effectLst/>
              <a:latin typeface="+mn-lt"/>
            </a:endParaRPr>
          </a:p>
          <a:p>
            <a:pPr marL="171450" indent="-171450">
              <a:buFont typeface="Arial" panose="020B0604020202020204" pitchFamily="34" charset="0"/>
              <a:buChar char="•"/>
            </a:pPr>
            <a:r>
              <a:rPr lang="en-US" b="0" i="0" dirty="0">
                <a:solidFill>
                  <a:srgbClr val="1B1B1B"/>
                </a:solidFill>
                <a:effectLst/>
                <a:latin typeface="+mn-lt"/>
              </a:rPr>
              <a:t>Burns - </a:t>
            </a:r>
            <a:r>
              <a:rPr lang="en-US" altLang="en-US" sz="1200" dirty="0">
                <a:solidFill>
                  <a:srgbClr val="3D3D3D"/>
                </a:solidFill>
                <a:latin typeface="+mn-lt"/>
                <a:ea typeface="Open Sans" panose="020B0606030504020204" pitchFamily="34" charset="0"/>
                <a:cs typeface="Open Sans" panose="020B0606030504020204" pitchFamily="34" charset="0"/>
              </a:rPr>
              <a:t>Radiant energy, sparks, or metal splatter can cause serious burns.</a:t>
            </a:r>
            <a:endParaRPr lang="en-US" b="0" i="0" dirty="0">
              <a:solidFill>
                <a:srgbClr val="1B1B1B"/>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B1B1B"/>
                </a:solidFill>
                <a:effectLst/>
                <a:latin typeface="+mn-lt"/>
              </a:rPr>
              <a:t>Flammable gases - </a:t>
            </a:r>
            <a:r>
              <a:rPr lang="en-US" altLang="en-US" sz="1200" dirty="0">
                <a:solidFill>
                  <a:srgbClr val="3D3D3D"/>
                </a:solidFill>
                <a:latin typeface="+mn-lt"/>
                <a:ea typeface="Open Sans" panose="020B0606030504020204" pitchFamily="34" charset="0"/>
                <a:cs typeface="Open Sans" panose="020B0606030504020204" pitchFamily="34" charset="0"/>
              </a:rPr>
              <a:t>If allowed to accumulate, flammable gases can flash or explode with catastrophic results.</a:t>
            </a:r>
            <a:endParaRPr lang="en-US" b="0" i="0" dirty="0">
              <a:solidFill>
                <a:srgbClr val="1B1B1B"/>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B1B1B"/>
                </a:solidFill>
                <a:effectLst/>
                <a:latin typeface="+mn-lt"/>
              </a:rPr>
              <a:t>Intense light - </a:t>
            </a:r>
            <a:r>
              <a:rPr lang="en-US" altLang="en-US" sz="1200" dirty="0">
                <a:solidFill>
                  <a:srgbClr val="3D3D3D"/>
                </a:solidFill>
                <a:latin typeface="+mn-lt"/>
                <a:ea typeface="Open Sans" panose="020B0606030504020204" pitchFamily="34" charset="0"/>
                <a:cs typeface="Open Sans" panose="020B0606030504020204" pitchFamily="34" charset="0"/>
              </a:rPr>
              <a:t>The incredibly bright light of arc welding can cause serious eye damage. </a:t>
            </a:r>
          </a:p>
          <a:p>
            <a:pPr marL="171450" indent="-171450">
              <a:buFont typeface="Arial" panose="020B0604020202020204" pitchFamily="34" charset="0"/>
              <a:buChar char="•"/>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5</a:t>
            </a:fld>
            <a:endParaRPr lang="en-US"/>
          </a:p>
        </p:txBody>
      </p:sp>
    </p:spTree>
    <p:extLst>
      <p:ext uri="{BB962C8B-B14F-4D97-AF65-F5344CB8AC3E}">
        <p14:creationId xmlns:p14="http://schemas.microsoft.com/office/powerpoint/2010/main" val="115437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F: </a:t>
            </a:r>
            <a:r>
              <a:rPr lang="en-US" altLang="en-US" b="0" dirty="0">
                <a:latin typeface="+mn-lt"/>
              </a:rPr>
              <a:t>Fires are one of the most common hazards when performing hot work. To prevent fires caused by heat, sparks, and slag, when welding, cutting, or brazing needs to be performed:</a:t>
            </a:r>
          </a:p>
          <a:p>
            <a:pPr marL="171450" indent="-171450">
              <a:buFont typeface="Arial" panose="020B0604020202020204" pitchFamily="34" charset="0"/>
              <a:buChar char="•"/>
            </a:pPr>
            <a:r>
              <a:rPr lang="en-US" altLang="en-US" b="0" dirty="0">
                <a:latin typeface="+mn-lt"/>
              </a:rPr>
              <a:t>Fire Hazards </a:t>
            </a:r>
            <a:r>
              <a:rPr lang="en-US" altLang="en-US" dirty="0">
                <a:latin typeface="+mn-lt"/>
              </a:rPr>
              <a:t>should be removed if the welded object cannot be readily moved.</a:t>
            </a:r>
          </a:p>
          <a:p>
            <a:pPr marL="171450" indent="-171450">
              <a:buFont typeface="Arial" panose="020B0604020202020204" pitchFamily="34" charset="0"/>
              <a:buChar char="•"/>
            </a:pPr>
            <a:r>
              <a:rPr lang="en-US" altLang="en-US" b="0" dirty="0">
                <a:latin typeface="+mn-lt"/>
              </a:rPr>
              <a:t>Guards</a:t>
            </a:r>
            <a:r>
              <a:rPr lang="en-US" altLang="en-US" b="1" dirty="0">
                <a:latin typeface="+mn-lt"/>
              </a:rPr>
              <a:t> </a:t>
            </a:r>
            <a:r>
              <a:rPr lang="en-US" altLang="en-US" dirty="0">
                <a:latin typeface="+mn-lt"/>
              </a:rPr>
              <a:t>should be used to confine the heat, sparks, and slag if removing fire hazards is not possible.</a:t>
            </a:r>
          </a:p>
          <a:p>
            <a:pPr marL="171450" indent="-171450">
              <a:buFont typeface="Arial" panose="020B0604020202020204" pitchFamily="34" charset="0"/>
              <a:buChar char="•"/>
            </a:pPr>
            <a:r>
              <a:rPr lang="en-US" altLang="en-US" b="0" dirty="0">
                <a:latin typeface="+mn-lt"/>
              </a:rPr>
              <a:t>If none of the above is possible, restrictions apply</a:t>
            </a:r>
            <a:r>
              <a:rPr lang="en-US" altLang="en-US" dirty="0">
                <a:latin typeface="+mn-lt"/>
              </a:rPr>
              <a:t>, and no cutting or welding is allowed to be performed.</a:t>
            </a:r>
          </a:p>
          <a:p>
            <a:pPr marL="171450" indent="-171450">
              <a:buFont typeface="Arial" panose="020B0604020202020204" pitchFamily="34" charset="0"/>
              <a:buChar char="•"/>
            </a:pPr>
            <a:endParaRPr lang="en-US" altLang="en-US" dirty="0">
              <a:latin typeface="+mn-lt"/>
            </a:endParaRPr>
          </a:p>
          <a:p>
            <a:pPr marL="171450" indent="-171450">
              <a:buFont typeface="Arial" panose="020B0604020202020204" pitchFamily="34" charset="0"/>
              <a:buChar char="•"/>
            </a:pPr>
            <a:endParaRPr lang="en-US" altLang="en-US" dirty="0">
              <a:latin typeface="+mn-lt"/>
            </a:endParaRPr>
          </a:p>
          <a:p>
            <a:pPr marL="171450" indent="-171450">
              <a:buFont typeface="Arial" panose="020B0604020202020204" pitchFamily="34" charset="0"/>
              <a:buChar char="•"/>
            </a:pPr>
            <a:endParaRPr lang="en-US" alt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solidFill>
                  <a:srgbClr val="212121"/>
                </a:solidFill>
                <a:effectLst/>
                <a:latin typeface="+mn-lt"/>
              </a:rPr>
              <a:t>(https://www.osha.gov/laws-regs/regulations/standardnumber/1910/1910.252)</a:t>
            </a:r>
          </a:p>
          <a:p>
            <a:pPr marL="0" indent="0">
              <a:buFont typeface="Arial" panose="020B0604020202020204" pitchFamily="34" charset="0"/>
              <a:buNone/>
            </a:pPr>
            <a:endParaRPr lang="en-US" altLang="en-US" dirty="0">
              <a:latin typeface="+mn-lt"/>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6</a:t>
            </a:fld>
            <a:endParaRPr lang="en-US"/>
          </a:p>
        </p:txBody>
      </p:sp>
    </p:spTree>
    <p:extLst>
      <p:ext uri="{BB962C8B-B14F-4D97-AF65-F5344CB8AC3E}">
        <p14:creationId xmlns:p14="http://schemas.microsoft.com/office/powerpoint/2010/main" val="355617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b="0" i="0" dirty="0">
                <a:solidFill>
                  <a:srgbClr val="1F1F1F"/>
                </a:solidFill>
                <a:effectLst/>
                <a:latin typeface="Google Sans"/>
              </a:rPr>
              <a:t>A fire watch is </a:t>
            </a:r>
            <a:r>
              <a:rPr lang="en-US" b="0" i="0" dirty="0">
                <a:solidFill>
                  <a:srgbClr val="040C28"/>
                </a:solidFill>
                <a:effectLst/>
                <a:latin typeface="Google Sans"/>
              </a:rPr>
              <a:t>the person or persons responsible for continuously observing hot work activity for the detection of, and response to, fires during hot work operations</a:t>
            </a:r>
            <a:r>
              <a:rPr lang="en-US" b="0" i="0" dirty="0">
                <a:solidFill>
                  <a:srgbClr val="1F1F1F"/>
                </a:solidFill>
                <a:effectLst/>
                <a:latin typeface="Google Sans"/>
              </a:rPr>
              <a:t>. A fire watch has the authority to stop work if necessary and conduct essential steps for restoring safe conditions within the hot work area.</a:t>
            </a:r>
            <a:endParaRPr lang="en-US" sz="1200" b="1" i="0" dirty="0">
              <a:solidFill>
                <a:srgbClr val="212121"/>
              </a:solidFill>
              <a:effectLst/>
              <a:latin typeface="+mn-lt"/>
            </a:endParaRPr>
          </a:p>
          <a:p>
            <a:pPr marL="0" indent="0">
              <a:buNone/>
            </a:pPr>
            <a:endParaRPr lang="en-US" sz="1200" b="1"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It is required to have fire watchers in welding or cutting locations where:</a:t>
            </a:r>
          </a:p>
          <a:p>
            <a:pPr marL="171450" indent="-171450">
              <a:buFont typeface="Arial" panose="020B0604020202020204" pitchFamily="34" charset="0"/>
              <a:buChar char="•"/>
            </a:pPr>
            <a:r>
              <a:rPr lang="en-US" sz="1200" b="0" i="0" dirty="0">
                <a:solidFill>
                  <a:srgbClr val="212121"/>
                </a:solidFill>
                <a:effectLst/>
                <a:latin typeface="+mn-lt"/>
              </a:rPr>
              <a:t>A large fire could develop</a:t>
            </a:r>
          </a:p>
          <a:p>
            <a:pPr marL="171450" indent="-171450">
              <a:buFont typeface="Arial" panose="020B0604020202020204" pitchFamily="34" charset="0"/>
              <a:buChar char="•"/>
            </a:pPr>
            <a:r>
              <a:rPr lang="en-US" sz="1200" b="0" i="0" dirty="0">
                <a:solidFill>
                  <a:srgbClr val="212121"/>
                </a:solidFill>
                <a:effectLst/>
                <a:latin typeface="+mn-lt"/>
              </a:rPr>
              <a:t>Appreciable combustible materials are closer than 35 ft to the point of operation</a:t>
            </a:r>
          </a:p>
          <a:p>
            <a:pPr marL="171450" indent="-171450">
              <a:buFont typeface="Arial" panose="020B0604020202020204" pitchFamily="34" charset="0"/>
              <a:buChar char="•"/>
            </a:pPr>
            <a:r>
              <a:rPr lang="en-US" sz="1200" b="0" i="0" dirty="0">
                <a:solidFill>
                  <a:srgbClr val="212121"/>
                </a:solidFill>
                <a:effectLst/>
                <a:latin typeface="+mn-lt"/>
              </a:rPr>
              <a:t>Appreciable combustibles are more than 35 ft away but are easily ignited by sparks</a:t>
            </a:r>
          </a:p>
          <a:p>
            <a:pPr marL="171450" indent="-171450">
              <a:buFont typeface="Arial" panose="020B0604020202020204" pitchFamily="34" charset="0"/>
              <a:buChar char="•"/>
            </a:pPr>
            <a:r>
              <a:rPr lang="en-US" sz="1200" b="0" i="0" dirty="0">
                <a:solidFill>
                  <a:srgbClr val="212121"/>
                </a:solidFill>
                <a:effectLst/>
                <a:latin typeface="+mn-lt"/>
              </a:rPr>
              <a:t>Materials on opposite metal walls and roof could catch fire from conduction or radiation</a:t>
            </a:r>
          </a:p>
          <a:p>
            <a:pPr marL="171450" indent="-171450">
              <a:buFont typeface="Arial" panose="020B0604020202020204" pitchFamily="34" charset="0"/>
              <a:buChar char="•"/>
            </a:pPr>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solidFill>
                  <a:srgbClr val="212121"/>
                </a:solidFill>
                <a:effectLst/>
                <a:latin typeface="+mn-lt"/>
              </a:rPr>
              <a:t>F: </a:t>
            </a:r>
            <a:r>
              <a:rPr lang="en-US" sz="1200" dirty="0">
                <a:cs typeface="Times New Roman" pitchFamily="18" charset="0"/>
              </a:rPr>
              <a:t>A person acting as a “fire watch” must have fire extinguishing equipment readily available and be trained in their use. They should also be familiar with facilities for sounding an alarm in the event of a fire. Fire watchers are responsible for watching for fires in all exposed areas and to extinguish them only when they are obviously in the capacity of the equipment available. If they determine the fire is too large to extinguish with the available equipment, they are to sound the alarm.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cs typeface="Times New Roman" pitchFamily="18" charset="0"/>
              </a:rPr>
              <a:t>F: </a:t>
            </a:r>
            <a:r>
              <a:rPr lang="en-US" sz="1200" dirty="0">
                <a:cs typeface="Times New Roman" pitchFamily="18" charset="0"/>
              </a:rPr>
              <a:t>Fire watch should be maintained for a minimum of a half hour after completion of welding or cutting operations to detect and extinguish possible smoldering fires.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solidFill>
                  <a:srgbClr val="212121"/>
                </a:solidFill>
                <a:effectLst/>
                <a:latin typeface="+mn-lt"/>
              </a:rPr>
              <a:t>(https://www.osha.gov/laws-regs/regulations/standardnumber/1910/1910.252)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cs typeface="Times New Roman" pitchFamily="18" charset="0"/>
            </a:endParaRPr>
          </a:p>
          <a:p>
            <a:pPr marL="0" indent="0">
              <a:buFont typeface="Arial" panose="020B0604020202020204" pitchFamily="34" charset="0"/>
              <a:buNone/>
            </a:pP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7</a:t>
            </a:fld>
            <a:endParaRPr lang="en-US"/>
          </a:p>
        </p:txBody>
      </p:sp>
    </p:spTree>
    <p:extLst>
      <p:ext uri="{BB962C8B-B14F-4D97-AF65-F5344CB8AC3E}">
        <p14:creationId xmlns:p14="http://schemas.microsoft.com/office/powerpoint/2010/main" val="675440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ts val="1200"/>
              </a:lnSpc>
              <a:spcBef>
                <a:spcPts val="0"/>
              </a:spcBef>
              <a:spcAft>
                <a:spcPts val="800"/>
              </a:spcAft>
            </a:pPr>
            <a:r>
              <a:rPr lang="en-US" sz="105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VIDEO – 1:42 Min​</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200"/>
              </a:lnSpc>
              <a:spcBef>
                <a:spcPts val="0"/>
              </a:spcBef>
              <a:spcAft>
                <a:spcPts val="800"/>
              </a:spcAft>
            </a:pPr>
            <a:r>
              <a:rPr lang="en-US" sz="105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200"/>
              </a:lnSpc>
              <a:spcBef>
                <a:spcPts val="0"/>
              </a:spcBef>
              <a:spcAft>
                <a:spcPts val="800"/>
              </a:spcAft>
            </a:pPr>
            <a:r>
              <a:rPr lang="en-US" sz="105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(Click play to play clip)​</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050" b="0" dirty="0">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8</a:t>
            </a:fld>
            <a:endParaRPr lang="en-US"/>
          </a:p>
        </p:txBody>
      </p:sp>
    </p:spTree>
    <p:extLst>
      <p:ext uri="{BB962C8B-B14F-4D97-AF65-F5344CB8AC3E}">
        <p14:creationId xmlns:p14="http://schemas.microsoft.com/office/powerpoint/2010/main" val="80165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solidFill>
                  <a:srgbClr val="212121"/>
                </a:solidFill>
                <a:effectLst/>
                <a:latin typeface="+mn-lt"/>
              </a:rPr>
              <a:t>F: </a:t>
            </a:r>
            <a:r>
              <a:rPr lang="en-US" b="0" i="0" dirty="0">
                <a:solidFill>
                  <a:srgbClr val="212121"/>
                </a:solidFill>
                <a:effectLst/>
                <a:latin typeface="+mn-lt"/>
              </a:rPr>
              <a:t>Hot work permits are </a:t>
            </a:r>
            <a:r>
              <a:rPr lang="en-US" b="0" i="0">
                <a:solidFill>
                  <a:srgbClr val="212121"/>
                </a:solidFill>
                <a:effectLst/>
                <a:latin typeface="+mn-lt"/>
              </a:rPr>
              <a:t>typically needed </a:t>
            </a:r>
            <a:r>
              <a:rPr lang="en-US" b="0" i="0" dirty="0">
                <a:solidFill>
                  <a:srgbClr val="212121"/>
                </a:solidFill>
                <a:effectLst/>
                <a:latin typeface="+mn-lt"/>
              </a:rPr>
              <a:t>when working in an area that is not specifically designated for hot work activities. This reduces the likelihood that a worker will start a fire in an uncontrolled or hazardous workspace. </a:t>
            </a:r>
          </a:p>
          <a:p>
            <a:pPr marL="0" indent="0">
              <a:buNone/>
            </a:pPr>
            <a:endParaRPr lang="en-US" b="0" i="0" dirty="0">
              <a:solidFill>
                <a:srgbClr val="212121"/>
              </a:solidFill>
              <a:effectLst/>
              <a:latin typeface="+mn-lt"/>
            </a:endParaRPr>
          </a:p>
          <a:p>
            <a:pPr marL="0" indent="0">
              <a:buNone/>
            </a:pPr>
            <a:r>
              <a:rPr lang="en-US" b="1" i="0" dirty="0">
                <a:solidFill>
                  <a:srgbClr val="212121"/>
                </a:solidFill>
                <a:effectLst/>
                <a:latin typeface="+mn-lt"/>
              </a:rPr>
              <a:t>F: </a:t>
            </a:r>
            <a:r>
              <a:rPr lang="en-US" b="0" i="0" dirty="0">
                <a:solidFill>
                  <a:srgbClr val="212121"/>
                </a:solidFill>
                <a:effectLst/>
                <a:latin typeface="+mn-lt"/>
              </a:rPr>
              <a:t>Hot work permits list details like the name of the worker performing the hot work, the location of the worksite where the work is being performed, the types of hot work activities being performed, and hazard prevention checks that must be done before starting hot work.</a:t>
            </a:r>
          </a:p>
          <a:p>
            <a:pPr marL="0" indent="0">
              <a:buNone/>
            </a:pPr>
            <a:endParaRPr lang="en-US" b="0" i="0" dirty="0">
              <a:solidFill>
                <a:srgbClr val="212121"/>
              </a:solidFill>
              <a:effectLst/>
              <a:latin typeface="+mn-lt"/>
            </a:endParaRPr>
          </a:p>
          <a:p>
            <a:pPr marL="0" indent="0">
              <a:buNone/>
            </a:pPr>
            <a:r>
              <a:rPr lang="en-US" b="1" i="0" dirty="0">
                <a:solidFill>
                  <a:srgbClr val="212121"/>
                </a:solidFill>
                <a:effectLst/>
                <a:latin typeface="+mn-lt"/>
              </a:rPr>
              <a:t>F: </a:t>
            </a:r>
            <a:r>
              <a:rPr lang="en-US" b="0" i="0" dirty="0">
                <a:solidFill>
                  <a:srgbClr val="212121"/>
                </a:solidFill>
                <a:effectLst/>
                <a:latin typeface="+mn-lt"/>
              </a:rPr>
              <a:t>Though hot work permits are not “required” under OSHA standards, they are considered “best practice” and are recommended to be used.</a:t>
            </a:r>
          </a:p>
        </p:txBody>
      </p:sp>
      <p:sp>
        <p:nvSpPr>
          <p:cNvPr id="4" name="Slide Number Placeholder 3"/>
          <p:cNvSpPr>
            <a:spLocks noGrp="1"/>
          </p:cNvSpPr>
          <p:nvPr>
            <p:ph type="sldNum" sz="quarter" idx="5"/>
          </p:nvPr>
        </p:nvSpPr>
        <p:spPr/>
        <p:txBody>
          <a:bodyPr/>
          <a:lstStyle/>
          <a:p>
            <a:fld id="{440B460B-D1C9-4A11-8BEA-2E3E57EE8568}" type="slidenum">
              <a:rPr lang="en-US" smtClean="0"/>
              <a:t>9</a:t>
            </a:fld>
            <a:endParaRPr lang="en-US"/>
          </a:p>
        </p:txBody>
      </p:sp>
    </p:spTree>
    <p:extLst>
      <p:ext uri="{BB962C8B-B14F-4D97-AF65-F5344CB8AC3E}">
        <p14:creationId xmlns:p14="http://schemas.microsoft.com/office/powerpoint/2010/main" val="251503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683545"/>
            <a:ext cx="11658600" cy="35814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714500" y="5403057"/>
            <a:ext cx="10287000" cy="248364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86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244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547688"/>
            <a:ext cx="2957513"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976" y="547688"/>
            <a:ext cx="8701088"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400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36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2564609"/>
            <a:ext cx="11830050" cy="4279106"/>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935832" y="6884197"/>
            <a:ext cx="11830050" cy="2250281"/>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096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372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020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547690"/>
            <a:ext cx="11830050" cy="1988345"/>
          </a:xfrm>
        </p:spPr>
        <p:txBody>
          <a:bodyPr/>
          <a:lstStyle/>
          <a:p>
            <a:r>
              <a:rPr lang="en-US"/>
              <a:t>Click to edit Master title style</a:t>
            </a:r>
          </a:p>
        </p:txBody>
      </p:sp>
      <p:sp>
        <p:nvSpPr>
          <p:cNvPr id="3" name="Text Placeholder 2"/>
          <p:cNvSpPr>
            <a:spLocks noGrp="1"/>
          </p:cNvSpPr>
          <p:nvPr>
            <p:ph type="body" idx="1"/>
          </p:nvPr>
        </p:nvSpPr>
        <p:spPr>
          <a:xfrm>
            <a:off x="944763" y="2521745"/>
            <a:ext cx="5802510" cy="123586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44763" y="3757613"/>
            <a:ext cx="580251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3726" y="2521745"/>
            <a:ext cx="5831087" cy="123586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943726" y="3757613"/>
            <a:ext cx="5831087"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208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82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53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685800"/>
            <a:ext cx="4423767" cy="24003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831087" y="1481140"/>
            <a:ext cx="6943725" cy="7310438"/>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762" y="3086100"/>
            <a:ext cx="4423767" cy="571738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292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685800"/>
            <a:ext cx="4423767" cy="2400300"/>
          </a:xfrm>
        </p:spPr>
        <p:txBody>
          <a:bodyPr anchor="b"/>
          <a:lstStyle>
            <a:lvl1pPr>
              <a:defRPr sz="4267"/>
            </a:lvl1pPr>
          </a:lstStyle>
          <a:p>
            <a:r>
              <a:rPr lang="en-US"/>
              <a:t>Click to edit Master title style</a:t>
            </a:r>
          </a:p>
        </p:txBody>
      </p:sp>
      <p:sp>
        <p:nvSpPr>
          <p:cNvPr id="3" name="Picture Placeholder 2"/>
          <p:cNvSpPr>
            <a:spLocks noGrp="1" noChangeAspect="1"/>
          </p:cNvSpPr>
          <p:nvPr>
            <p:ph type="pic" idx="1"/>
          </p:nvPr>
        </p:nvSpPr>
        <p:spPr>
          <a:xfrm>
            <a:off x="5831087" y="1481140"/>
            <a:ext cx="6943725" cy="7310438"/>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944762" y="3086100"/>
            <a:ext cx="4423767" cy="571738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9088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547690"/>
            <a:ext cx="1183005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975" y="2738438"/>
            <a:ext cx="1183005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5" y="9534527"/>
            <a:ext cx="3086100" cy="547688"/>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1/26/2024</a:t>
            </a:fld>
            <a:endParaRPr lang="en-US"/>
          </a:p>
        </p:txBody>
      </p:sp>
      <p:sp>
        <p:nvSpPr>
          <p:cNvPr id="5" name="Footer Placeholder 4"/>
          <p:cNvSpPr>
            <a:spLocks noGrp="1"/>
          </p:cNvSpPr>
          <p:nvPr>
            <p:ph type="ftr" sz="quarter" idx="3"/>
          </p:nvPr>
        </p:nvSpPr>
        <p:spPr>
          <a:xfrm>
            <a:off x="4543425" y="9534527"/>
            <a:ext cx="4629150" cy="547688"/>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9534527"/>
            <a:ext cx="3086100" cy="547688"/>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97741186"/>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pexels.com/photo/man-welding-metal-288087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n.wikipedia.org/wiki/Shielded_metal_arc_weld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flickr.com/photos/rob-sinclair/974179141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welder-pn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foto.wuestenigel.com/multi-purpose-respirator-half-mas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53359511@N00/62608922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xhere.com/en/photo/119412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exels.com/photo/male-employee-working-with-welding-machine-373610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summitpersonnel.com.au/fire-protection-prevention/"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_mbaHjYK1iM?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p:nvPr/>
        </p:nvSpPr>
        <p:spPr>
          <a:xfrm>
            <a:off x="0" y="1285875"/>
            <a:ext cx="13716000" cy="5832157"/>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6" name="object 6"/>
          <p:cNvSpPr txBox="1">
            <a:spLocks noGrp="1"/>
          </p:cNvSpPr>
          <p:nvPr>
            <p:ph type="title"/>
          </p:nvPr>
        </p:nvSpPr>
        <p:spPr>
          <a:xfrm>
            <a:off x="762001" y="3637117"/>
            <a:ext cx="12344399" cy="1171186"/>
          </a:xfrm>
          <a:prstGeom prst="rect">
            <a:avLst/>
          </a:prstGeom>
        </p:spPr>
        <p:txBody>
          <a:bodyPr vert="horz" wrap="square" lIns="0" tIns="120491" rIns="0" bIns="0" rtlCol="0">
            <a:spAutoFit/>
          </a:bodyPr>
          <a:lstStyle/>
          <a:p>
            <a:pPr marL="9525" marR="3810" algn="ctr">
              <a:lnSpc>
                <a:spcPts val="8775"/>
              </a:lnSpc>
              <a:spcBef>
                <a:spcPts val="949"/>
              </a:spcBef>
            </a:pPr>
            <a:r>
              <a:rPr lang="en-US" sz="6000" spc="570" dirty="0">
                <a:solidFill>
                  <a:srgbClr val="1B263C"/>
                </a:solidFill>
              </a:rPr>
              <a:t>Hot Work, Welding, and Cutting</a:t>
            </a:r>
          </a:p>
        </p:txBody>
      </p:sp>
      <p:pic>
        <p:nvPicPr>
          <p:cNvPr id="7" name="object 7"/>
          <p:cNvPicPr/>
          <p:nvPr/>
        </p:nvPicPr>
        <p:blipFill>
          <a:blip r:embed="rId3" cstate="print"/>
          <a:stretch>
            <a:fillRect/>
          </a:stretch>
        </p:blipFill>
        <p:spPr>
          <a:xfrm>
            <a:off x="805697" y="5590303"/>
            <a:ext cx="6257924" cy="221456"/>
          </a:xfrm>
          <a:prstGeom prst="rect">
            <a:avLst/>
          </a:prstGeom>
        </p:spPr>
      </p:pic>
      <p:sp>
        <p:nvSpPr>
          <p:cNvPr id="10" name="object 10"/>
          <p:cNvSpPr txBox="1"/>
          <p:nvPr/>
        </p:nvSpPr>
        <p:spPr>
          <a:xfrm>
            <a:off x="805696" y="6268465"/>
            <a:ext cx="3461504" cy="563616"/>
          </a:xfrm>
          <a:prstGeom prst="rect">
            <a:avLst/>
          </a:prstGeom>
        </p:spPr>
        <p:txBody>
          <a:bodyPr vert="horz" wrap="square" lIns="0" tIns="9525" rIns="0" bIns="0" rtlCol="0" anchor="t">
            <a:spAutoFit/>
          </a:bodyPr>
          <a:lstStyle/>
          <a:p>
            <a:pPr marL="9525">
              <a:spcBef>
                <a:spcPts val="75"/>
              </a:spcBef>
            </a:pPr>
            <a:r>
              <a:rPr lang="en-US" sz="3600" spc="26" dirty="0">
                <a:solidFill>
                  <a:srgbClr val="1B263C"/>
                </a:solidFill>
                <a:latin typeface="Tahoma"/>
                <a:cs typeface="Tahoma"/>
              </a:rPr>
              <a:t>March 2024</a:t>
            </a:r>
            <a:endParaRPr sz="3600" dirty="0">
              <a:latin typeface="Tahoma"/>
              <a:cs typeface="Tahom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52000"/>
            <a:extLst>
              <a:ext uri="{837473B0-CC2E-450A-ABE3-18F120FF3D39}">
                <a1611:picAttrSrcUrl xmlns:a1611="http://schemas.microsoft.com/office/drawing/2016/11/main" r:id="rId4"/>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Oxygen-Fuel Gas Welding and Cutting</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37992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52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Cylinder Identification, Handling, and Storage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417428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Arc Welding and Cutting</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251846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Confined Space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242931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Personal Protective Equipment (PPE)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181101" y="572056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39" name="TextBox 38">
            <a:extLst>
              <a:ext uri="{FF2B5EF4-FFF2-40B4-BE49-F238E27FC236}">
                <a16:creationId xmlns:a16="http://schemas.microsoft.com/office/drawing/2014/main" id="{9D262B34-2026-6732-5C92-CB4D74904221}"/>
              </a:ext>
            </a:extLst>
          </p:cNvPr>
          <p:cNvSpPr txBox="1"/>
          <p:nvPr/>
        </p:nvSpPr>
        <p:spPr>
          <a:xfrm>
            <a:off x="228600" y="1860564"/>
            <a:ext cx="6838950" cy="7073731"/>
          </a:xfrm>
          <a:prstGeom prst="rect">
            <a:avLst/>
          </a:prstGeom>
          <a:noFill/>
        </p:spPr>
        <p:txBody>
          <a:bodyPr wrap="square">
            <a:spAutoFit/>
          </a:bodyPr>
          <a:lstStyle/>
          <a:p>
            <a:pPr>
              <a:spcAft>
                <a:spcPts val="1300"/>
              </a:spcAft>
            </a:pPr>
            <a:r>
              <a:rPr lang="en-US" altLang="en-US" sz="3600" dirty="0">
                <a:solidFill>
                  <a:schemeClr val="bg2">
                    <a:lumMod val="50000"/>
                  </a:schemeClr>
                </a:solidFill>
                <a:ea typeface="Open Sans" panose="020B0606030504020204" pitchFamily="34" charset="0"/>
                <a:cs typeface="Open Sans" panose="020B0606030504020204" pitchFamily="34" charset="0"/>
              </a:rPr>
              <a:t>C</a:t>
            </a: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over all exposed flesh by wearing:</a:t>
            </a:r>
          </a:p>
          <a:p>
            <a:pPr marL="171450" indent="-171450">
              <a:spcAft>
                <a:spcPts val="0"/>
              </a:spcAft>
              <a:buFont typeface="Arial" panose="020B0604020202020204" pitchFamily="34" charset="0"/>
              <a:buChar char="•"/>
            </a:pP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 A welding hood with adjustable lens filter</a:t>
            </a:r>
          </a:p>
          <a:p>
            <a:pPr marL="171450" indent="-171450">
              <a:spcAft>
                <a:spcPts val="1300"/>
              </a:spcAft>
              <a:buFont typeface="Arial" panose="020B0604020202020204" pitchFamily="34" charset="0"/>
              <a:buChar char="•"/>
            </a:pP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 Fire resistant gloves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 Fire resistant jacket with a </a:t>
            </a:r>
            <a:r>
              <a:rPr lang="en-US" altLang="en-US" sz="3600" b="0" dirty="0" err="1">
                <a:solidFill>
                  <a:schemeClr val="bg2">
                    <a:lumMod val="50000"/>
                  </a:schemeClr>
                </a:solidFill>
                <a:latin typeface="+mn-lt"/>
                <a:ea typeface="Open Sans" panose="020B0606030504020204" pitchFamily="34" charset="0"/>
                <a:cs typeface="Open Sans" panose="020B0606030504020204" pitchFamily="34" charset="0"/>
              </a:rPr>
              <a:t>buttonable</a:t>
            </a: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 collar. The jacket should hang outside of pants, without open pockets </a:t>
            </a:r>
          </a:p>
          <a:p>
            <a:pPr marL="171450" indent="-171450">
              <a:spcAft>
                <a:spcPts val="0"/>
              </a:spcAft>
              <a:buFont typeface="Arial" panose="020B0604020202020204" pitchFamily="34" charset="0"/>
              <a:buChar char="•"/>
            </a:pP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 Fire resistant trousers without cuffs on pant legs</a:t>
            </a:r>
          </a:p>
          <a:p>
            <a:pPr marL="171450" indent="-171450">
              <a:spcAft>
                <a:spcPts val="1300"/>
              </a:spcAft>
              <a:buFont typeface="Arial" panose="020B0604020202020204" pitchFamily="34" charset="0"/>
              <a:buChar char="•"/>
            </a:pPr>
            <a:r>
              <a:rPr lang="en-US" altLang="en-US" sz="3600" b="0" dirty="0">
                <a:solidFill>
                  <a:schemeClr val="bg2">
                    <a:lumMod val="50000"/>
                  </a:schemeClr>
                </a:solidFill>
                <a:latin typeface="+mn-lt"/>
                <a:ea typeface="Open Sans" panose="020B0606030504020204" pitchFamily="34" charset="0"/>
                <a:cs typeface="Open Sans" panose="020B0606030504020204" pitchFamily="34" charset="0"/>
              </a:rPr>
              <a:t> Leather high-top boots with steel toes</a:t>
            </a:r>
          </a:p>
        </p:txBody>
      </p:sp>
      <p:pic>
        <p:nvPicPr>
          <p:cNvPr id="43" name="Picture 42" descr="A person wearing a mask and welding gear&#10;&#10;Description automatically generated">
            <a:extLst>
              <a:ext uri="{FF2B5EF4-FFF2-40B4-BE49-F238E27FC236}">
                <a16:creationId xmlns:a16="http://schemas.microsoft.com/office/drawing/2014/main" id="{F16437F1-36A6-132B-AB09-8DEBD0CA66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05200" y="1639232"/>
            <a:ext cx="12573000" cy="8647768"/>
          </a:xfrm>
          <a:prstGeom prst="rect">
            <a:avLst/>
          </a:prstGeom>
        </p:spPr>
      </p:pic>
      <p:sp>
        <p:nvSpPr>
          <p:cNvPr id="44" name="TextBox 43">
            <a:extLst>
              <a:ext uri="{FF2B5EF4-FFF2-40B4-BE49-F238E27FC236}">
                <a16:creationId xmlns:a16="http://schemas.microsoft.com/office/drawing/2014/main" id="{144F7715-9AF5-0983-EDED-45E908075F54}"/>
              </a:ext>
            </a:extLst>
          </p:cNvPr>
          <p:cNvSpPr txBox="1"/>
          <p:nvPr/>
        </p:nvSpPr>
        <p:spPr>
          <a:xfrm>
            <a:off x="3836408" y="10056168"/>
            <a:ext cx="10805684" cy="230832"/>
          </a:xfrm>
          <a:prstGeom prst="rect">
            <a:avLst/>
          </a:prstGeom>
          <a:noFill/>
        </p:spPr>
        <p:txBody>
          <a:bodyPr wrap="square" rtlCol="0">
            <a:spAutoFit/>
          </a:bodyPr>
          <a:lstStyle/>
          <a:p>
            <a:r>
              <a:rPr lang="en-US" sz="900" dirty="0">
                <a:solidFill>
                  <a:schemeClr val="bg2">
                    <a:lumMod val="50000"/>
                  </a:schemeClr>
                </a:solidFill>
                <a:hlinkClick r:id="rId4" tooltip="https://www.pngall.com/welder-png/">
                  <a:extLst>
                    <a:ext uri="{A12FA001-AC4F-418D-AE19-62706E023703}">
                      <ahyp:hlinkClr xmlns:ahyp="http://schemas.microsoft.com/office/drawing/2018/hyperlinkcolor" val="tx"/>
                    </a:ext>
                  </a:extLst>
                </a:hlinkClick>
              </a:rPr>
              <a:t>This Photo</a:t>
            </a:r>
            <a:r>
              <a:rPr lang="en-US" sz="900" dirty="0">
                <a:solidFill>
                  <a:schemeClr val="bg2">
                    <a:lumMod val="50000"/>
                  </a:schemeClr>
                </a:solidFill>
              </a:rPr>
              <a:t> by Unknown Author is licensed under </a:t>
            </a:r>
            <a:r>
              <a:rPr lang="en-US" sz="900" dirty="0">
                <a:solidFill>
                  <a:schemeClr val="bg2">
                    <a:lumMod val="50000"/>
                  </a:schemeClr>
                </a:solidFill>
                <a:hlinkClick r:id="rId5"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bg2">
                  <a:lumMod val="50000"/>
                </a:schemeClr>
              </a:solidFill>
            </a:endParaRPr>
          </a:p>
        </p:txBody>
      </p:sp>
    </p:spTree>
    <p:extLst>
      <p:ext uri="{BB962C8B-B14F-4D97-AF65-F5344CB8AC3E}">
        <p14:creationId xmlns:p14="http://schemas.microsoft.com/office/powerpoint/2010/main" val="282410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Eye Protection</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aphicFrame>
        <p:nvGraphicFramePr>
          <p:cNvPr id="4" name="Table 3">
            <a:extLst>
              <a:ext uri="{FF2B5EF4-FFF2-40B4-BE49-F238E27FC236}">
                <a16:creationId xmlns:a16="http://schemas.microsoft.com/office/drawing/2014/main" id="{E4ABB758-567C-03A4-1F3A-57AEB9D7767C}"/>
              </a:ext>
            </a:extLst>
          </p:cNvPr>
          <p:cNvGraphicFramePr>
            <a:graphicFrameLocks noGrp="1"/>
          </p:cNvGraphicFramePr>
          <p:nvPr>
            <p:extLst>
              <p:ext uri="{D42A27DB-BD31-4B8C-83A1-F6EECF244321}">
                <p14:modId xmlns:p14="http://schemas.microsoft.com/office/powerpoint/2010/main" val="724405045"/>
              </p:ext>
            </p:extLst>
          </p:nvPr>
        </p:nvGraphicFramePr>
        <p:xfrm>
          <a:off x="1804987" y="1839447"/>
          <a:ext cx="10106026" cy="8028940"/>
        </p:xfrm>
        <a:graphic>
          <a:graphicData uri="http://schemas.openxmlformats.org/drawingml/2006/table">
            <a:tbl>
              <a:tblPr/>
              <a:tblGrid>
                <a:gridCol w="8405335">
                  <a:extLst>
                    <a:ext uri="{9D8B030D-6E8A-4147-A177-3AD203B41FA5}">
                      <a16:colId xmlns:a16="http://schemas.microsoft.com/office/drawing/2014/main" val="512286177"/>
                    </a:ext>
                  </a:extLst>
                </a:gridCol>
                <a:gridCol w="1700691">
                  <a:extLst>
                    <a:ext uri="{9D8B030D-6E8A-4147-A177-3AD203B41FA5}">
                      <a16:colId xmlns:a16="http://schemas.microsoft.com/office/drawing/2014/main" val="505638883"/>
                    </a:ext>
                  </a:extLst>
                </a:gridCol>
              </a:tblGrid>
              <a:tr h="380795">
                <a:tc>
                  <a:txBody>
                    <a:bodyPr/>
                    <a:lstStyle/>
                    <a:p>
                      <a:pPr algn="ctr" fontAlgn="b"/>
                      <a:r>
                        <a:rPr lang="en-US" sz="2400" b="1" dirty="0">
                          <a:solidFill>
                            <a:schemeClr val="tx1"/>
                          </a:solidFill>
                          <a:effectLst/>
                        </a:rPr>
                        <a:t>Welding operation</a:t>
                      </a:r>
                    </a:p>
                  </a:txBody>
                  <a:tcPr marL="31750" marR="31750" marT="31750" marB="3175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w="6350" cap="flat" cmpd="sng" algn="ctr">
                      <a:solidFill>
                        <a:srgbClr val="DDDDDD"/>
                      </a:solidFill>
                      <a:prstDash val="solid"/>
                      <a:round/>
                      <a:headEnd type="none" w="med" len="med"/>
                      <a:tailEnd type="none" w="med" len="med"/>
                    </a:lnB>
                    <a:solidFill>
                      <a:schemeClr val="bg2">
                        <a:lumMod val="50000"/>
                      </a:schemeClr>
                    </a:solidFill>
                  </a:tcPr>
                </a:tc>
                <a:tc>
                  <a:txBody>
                    <a:bodyPr/>
                    <a:lstStyle/>
                    <a:p>
                      <a:pPr algn="ctr" fontAlgn="b"/>
                      <a:r>
                        <a:rPr lang="en-US" sz="2400" b="1" dirty="0">
                          <a:solidFill>
                            <a:schemeClr val="tx1"/>
                          </a:solidFill>
                          <a:effectLst/>
                        </a:rPr>
                        <a:t>Shade No.</a:t>
                      </a:r>
                    </a:p>
                  </a:txBody>
                  <a:tcPr marL="31750" marR="31750" marT="31750" marB="3175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w="6350" cap="flat" cmpd="sng" algn="ctr">
                      <a:solidFill>
                        <a:srgbClr val="DDDDDD"/>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3662341364"/>
                  </a:ext>
                </a:extLst>
              </a:tr>
              <a:tr h="380795">
                <a:tc>
                  <a:txBody>
                    <a:bodyPr/>
                    <a:lstStyle/>
                    <a:p>
                      <a:pPr algn="l" fontAlgn="t"/>
                      <a:r>
                        <a:rPr lang="en-US" sz="2400" dirty="0">
                          <a:solidFill>
                            <a:schemeClr val="bg2">
                              <a:lumMod val="50000"/>
                            </a:schemeClr>
                          </a:solidFill>
                          <a:effectLst/>
                        </a:rPr>
                        <a:t>Shielded metal-arc welding - 1⁄16-, 3⁄32-, ⅛-, 5⁄32-inch electrodes</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10</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29904176"/>
                  </a:ext>
                </a:extLst>
              </a:tr>
              <a:tr h="380795">
                <a:tc>
                  <a:txBody>
                    <a:bodyPr/>
                    <a:lstStyle/>
                    <a:p>
                      <a:pPr algn="l" fontAlgn="t"/>
                      <a:r>
                        <a:rPr lang="en-US" sz="2400" dirty="0">
                          <a:solidFill>
                            <a:schemeClr val="bg2">
                              <a:lumMod val="50000"/>
                            </a:schemeClr>
                          </a:solidFill>
                          <a:effectLst/>
                        </a:rPr>
                        <a:t>Gas-shielded arc welding (nonferrous) - 1⁄16-, 3⁄32-, ⅛-, 5⁄32-inch electrodes</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r>
                        <a:rPr lang="en-US" sz="2400" dirty="0">
                          <a:solidFill>
                            <a:schemeClr val="bg2">
                              <a:lumMod val="50000"/>
                            </a:schemeClr>
                          </a:solidFill>
                          <a:effectLst/>
                        </a:rPr>
                        <a:t>11</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4153425542"/>
                  </a:ext>
                </a:extLst>
              </a:tr>
              <a:tr h="380795">
                <a:tc>
                  <a:txBody>
                    <a:bodyPr/>
                    <a:lstStyle/>
                    <a:p>
                      <a:pPr algn="l" fontAlgn="t"/>
                      <a:r>
                        <a:rPr lang="en-US" sz="2400" dirty="0">
                          <a:solidFill>
                            <a:schemeClr val="bg2">
                              <a:lumMod val="50000"/>
                            </a:schemeClr>
                          </a:solidFill>
                          <a:effectLst/>
                        </a:rPr>
                        <a:t>Gas-shielded arc welding (ferrous) - 1⁄16-, 3⁄32-, ⅛-, 5⁄32-inch electrodes</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a:solidFill>
                            <a:schemeClr val="bg2">
                              <a:lumMod val="50000"/>
                            </a:schemeClr>
                          </a:solidFill>
                          <a:effectLst/>
                        </a:rPr>
                        <a:t>12</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766280264"/>
                  </a:ext>
                </a:extLst>
              </a:tr>
              <a:tr h="380795">
                <a:tc>
                  <a:txBody>
                    <a:bodyPr/>
                    <a:lstStyle/>
                    <a:p>
                      <a:pPr algn="l" fontAlgn="t"/>
                      <a:r>
                        <a:rPr lang="en-US" sz="2400">
                          <a:solidFill>
                            <a:schemeClr val="bg2">
                              <a:lumMod val="50000"/>
                            </a:schemeClr>
                          </a:solidFill>
                          <a:effectLst/>
                        </a:rPr>
                        <a:t>Shielded metal-arc welding:</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endParaRPr lang="en-US" sz="2400" dirty="0">
                        <a:solidFill>
                          <a:schemeClr val="bg2">
                            <a:lumMod val="50000"/>
                          </a:schemeClr>
                        </a:solidFill>
                        <a:effectLst/>
                      </a:endParaRP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1056764062"/>
                  </a:ext>
                </a:extLst>
              </a:tr>
              <a:tr h="380795">
                <a:tc>
                  <a:txBody>
                    <a:bodyPr/>
                    <a:lstStyle/>
                    <a:p>
                      <a:pPr algn="l" fontAlgn="t"/>
                      <a:r>
                        <a:rPr lang="en-US" sz="2400">
                          <a:solidFill>
                            <a:schemeClr val="bg2">
                              <a:lumMod val="50000"/>
                            </a:schemeClr>
                          </a:solidFill>
                          <a:effectLst/>
                        </a:rPr>
                        <a:t>3⁄16-, 7⁄32-, ¼-inch electrodes</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12</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02520230"/>
                  </a:ext>
                </a:extLst>
              </a:tr>
              <a:tr h="380795">
                <a:tc>
                  <a:txBody>
                    <a:bodyPr/>
                    <a:lstStyle/>
                    <a:p>
                      <a:pPr algn="l" fontAlgn="t"/>
                      <a:r>
                        <a:rPr lang="en-US" sz="2400" dirty="0">
                          <a:solidFill>
                            <a:schemeClr val="bg2">
                              <a:lumMod val="50000"/>
                            </a:schemeClr>
                          </a:solidFill>
                          <a:effectLst/>
                        </a:rPr>
                        <a:t>5⁄16-, ⅜-inch electrodes</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r>
                        <a:rPr lang="en-US" sz="2400">
                          <a:solidFill>
                            <a:schemeClr val="bg2">
                              <a:lumMod val="50000"/>
                            </a:schemeClr>
                          </a:solidFill>
                          <a:effectLst/>
                        </a:rPr>
                        <a:t>14</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4111605528"/>
                  </a:ext>
                </a:extLst>
              </a:tr>
              <a:tr h="380795">
                <a:tc>
                  <a:txBody>
                    <a:bodyPr/>
                    <a:lstStyle/>
                    <a:p>
                      <a:pPr algn="l" fontAlgn="t"/>
                      <a:r>
                        <a:rPr lang="en-US" sz="2400" dirty="0">
                          <a:solidFill>
                            <a:schemeClr val="bg2">
                              <a:lumMod val="50000"/>
                            </a:schemeClr>
                          </a:solidFill>
                          <a:effectLst/>
                        </a:rPr>
                        <a:t>Atomic hydrogen welding</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10-14</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00032176"/>
                  </a:ext>
                </a:extLst>
              </a:tr>
              <a:tr h="380795">
                <a:tc>
                  <a:txBody>
                    <a:bodyPr/>
                    <a:lstStyle/>
                    <a:p>
                      <a:pPr algn="l" fontAlgn="t"/>
                      <a:r>
                        <a:rPr lang="en-US" sz="2400" dirty="0">
                          <a:solidFill>
                            <a:schemeClr val="bg2">
                              <a:lumMod val="50000"/>
                            </a:schemeClr>
                          </a:solidFill>
                          <a:effectLst/>
                        </a:rPr>
                        <a:t>Carbon arc welding</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r>
                        <a:rPr lang="en-US" sz="2400" dirty="0">
                          <a:solidFill>
                            <a:schemeClr val="bg2">
                              <a:lumMod val="50000"/>
                            </a:schemeClr>
                          </a:solidFill>
                          <a:effectLst/>
                        </a:rPr>
                        <a:t>14</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880910420"/>
                  </a:ext>
                </a:extLst>
              </a:tr>
              <a:tr h="380795">
                <a:tc>
                  <a:txBody>
                    <a:bodyPr/>
                    <a:lstStyle/>
                    <a:p>
                      <a:pPr algn="l" fontAlgn="t"/>
                      <a:r>
                        <a:rPr lang="en-US" sz="2400" dirty="0">
                          <a:solidFill>
                            <a:schemeClr val="bg2">
                              <a:lumMod val="50000"/>
                            </a:schemeClr>
                          </a:solidFill>
                          <a:effectLst/>
                        </a:rPr>
                        <a:t>Soldering</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2</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71439462"/>
                  </a:ext>
                </a:extLst>
              </a:tr>
              <a:tr h="380795">
                <a:tc>
                  <a:txBody>
                    <a:bodyPr/>
                    <a:lstStyle/>
                    <a:p>
                      <a:pPr algn="l" fontAlgn="t"/>
                      <a:r>
                        <a:rPr lang="en-US" sz="2400">
                          <a:solidFill>
                            <a:schemeClr val="bg2">
                              <a:lumMod val="50000"/>
                            </a:schemeClr>
                          </a:solidFill>
                          <a:effectLst/>
                        </a:rPr>
                        <a:t>Torch brazing</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r>
                        <a:rPr lang="en-US" sz="2400" dirty="0">
                          <a:solidFill>
                            <a:schemeClr val="bg2">
                              <a:lumMod val="50000"/>
                            </a:schemeClr>
                          </a:solidFill>
                          <a:effectLst/>
                        </a:rPr>
                        <a:t>3 or 4</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4067812140"/>
                  </a:ext>
                </a:extLst>
              </a:tr>
              <a:tr h="380795">
                <a:tc>
                  <a:txBody>
                    <a:bodyPr/>
                    <a:lstStyle/>
                    <a:p>
                      <a:pPr algn="l" fontAlgn="t"/>
                      <a:r>
                        <a:rPr lang="en-US" sz="2400" dirty="0">
                          <a:solidFill>
                            <a:schemeClr val="bg2">
                              <a:lumMod val="50000"/>
                            </a:schemeClr>
                          </a:solidFill>
                          <a:effectLst/>
                        </a:rPr>
                        <a:t>Light cutting, up to 1 inch</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3 or 4</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59580743"/>
                  </a:ext>
                </a:extLst>
              </a:tr>
              <a:tr h="380795">
                <a:tc>
                  <a:txBody>
                    <a:bodyPr/>
                    <a:lstStyle/>
                    <a:p>
                      <a:pPr algn="l" fontAlgn="t"/>
                      <a:r>
                        <a:rPr lang="en-US" sz="2400" dirty="0">
                          <a:solidFill>
                            <a:schemeClr val="bg2">
                              <a:lumMod val="50000"/>
                            </a:schemeClr>
                          </a:solidFill>
                          <a:effectLst/>
                        </a:rPr>
                        <a:t>Medium cutting, 1 inch to 6 inches</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r>
                        <a:rPr lang="en-US" sz="2400" dirty="0">
                          <a:solidFill>
                            <a:schemeClr val="bg2">
                              <a:lumMod val="50000"/>
                            </a:schemeClr>
                          </a:solidFill>
                          <a:effectLst/>
                        </a:rPr>
                        <a:t>4 or 5</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2664982899"/>
                  </a:ext>
                </a:extLst>
              </a:tr>
              <a:tr h="380795">
                <a:tc>
                  <a:txBody>
                    <a:bodyPr/>
                    <a:lstStyle/>
                    <a:p>
                      <a:pPr algn="l" fontAlgn="t"/>
                      <a:r>
                        <a:rPr lang="en-US" sz="2400" dirty="0">
                          <a:solidFill>
                            <a:schemeClr val="bg2">
                              <a:lumMod val="50000"/>
                            </a:schemeClr>
                          </a:solidFill>
                          <a:effectLst/>
                        </a:rPr>
                        <a:t>Heavy cutting, 6 inches and over</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5 or 6</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19807459"/>
                  </a:ext>
                </a:extLst>
              </a:tr>
              <a:tr h="380795">
                <a:tc>
                  <a:txBody>
                    <a:bodyPr/>
                    <a:lstStyle/>
                    <a:p>
                      <a:pPr algn="l" fontAlgn="t"/>
                      <a:r>
                        <a:rPr lang="en-US" sz="2400">
                          <a:solidFill>
                            <a:schemeClr val="bg2">
                              <a:lumMod val="50000"/>
                            </a:schemeClr>
                          </a:solidFill>
                          <a:effectLst/>
                        </a:rPr>
                        <a:t>Gas welding (light) up to ⅛ inch</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tc>
                  <a:txBody>
                    <a:bodyPr/>
                    <a:lstStyle/>
                    <a:p>
                      <a:pPr algn="ctr" fontAlgn="t"/>
                      <a:r>
                        <a:rPr lang="en-US" sz="2400" dirty="0">
                          <a:solidFill>
                            <a:schemeClr val="bg2">
                              <a:lumMod val="50000"/>
                            </a:schemeClr>
                          </a:solidFill>
                          <a:effectLst/>
                        </a:rPr>
                        <a:t>4 or 5</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4197035261"/>
                  </a:ext>
                </a:extLst>
              </a:tr>
              <a:tr h="380795">
                <a:tc>
                  <a:txBody>
                    <a:bodyPr/>
                    <a:lstStyle/>
                    <a:p>
                      <a:pPr algn="l" fontAlgn="t"/>
                      <a:r>
                        <a:rPr lang="en-US" sz="2400">
                          <a:solidFill>
                            <a:schemeClr val="bg2">
                              <a:lumMod val="50000"/>
                            </a:schemeClr>
                          </a:solidFill>
                          <a:effectLst/>
                        </a:rPr>
                        <a:t>Gas welding (medium) ⅛ inch to ½ inch</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2400" dirty="0">
                          <a:solidFill>
                            <a:schemeClr val="bg2">
                              <a:lumMod val="50000"/>
                            </a:schemeClr>
                          </a:solidFill>
                          <a:effectLst/>
                        </a:rPr>
                        <a:t>5 or 6</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19228453"/>
                  </a:ext>
                </a:extLst>
              </a:tr>
              <a:tr h="380795">
                <a:tc>
                  <a:txBody>
                    <a:bodyPr/>
                    <a:lstStyle/>
                    <a:p>
                      <a:pPr algn="l" fontAlgn="t"/>
                      <a:r>
                        <a:rPr lang="en-US" sz="2400">
                          <a:solidFill>
                            <a:schemeClr val="bg2">
                              <a:lumMod val="50000"/>
                            </a:schemeClr>
                          </a:solidFill>
                          <a:effectLst/>
                        </a:rPr>
                        <a:t>Gas welding (heavy) ½ inch and over</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1F3F8"/>
                    </a:solidFill>
                  </a:tcPr>
                </a:tc>
                <a:tc>
                  <a:txBody>
                    <a:bodyPr/>
                    <a:lstStyle/>
                    <a:p>
                      <a:pPr algn="ctr" fontAlgn="t"/>
                      <a:r>
                        <a:rPr lang="en-US" sz="2400" dirty="0">
                          <a:solidFill>
                            <a:schemeClr val="bg2">
                              <a:lumMod val="50000"/>
                            </a:schemeClr>
                          </a:solidFill>
                          <a:effectLst/>
                        </a:rPr>
                        <a:t>6 or 8</a:t>
                      </a:r>
                    </a:p>
                  </a:txBody>
                  <a:tcPr marL="31750" marR="31750" marT="31750" marB="317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1F3F8"/>
                    </a:solidFill>
                  </a:tcPr>
                </a:tc>
                <a:extLst>
                  <a:ext uri="{0D108BD9-81ED-4DB2-BD59-A6C34878D82A}">
                    <a16:rowId xmlns:a16="http://schemas.microsoft.com/office/drawing/2014/main" val="1306495979"/>
                  </a:ext>
                </a:extLst>
              </a:tr>
            </a:tbl>
          </a:graphicData>
        </a:graphic>
      </p:graphicFrame>
    </p:spTree>
    <p:extLst>
      <p:ext uri="{BB962C8B-B14F-4D97-AF65-F5344CB8AC3E}">
        <p14:creationId xmlns:p14="http://schemas.microsoft.com/office/powerpoint/2010/main" val="148382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Respiratory Protection</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413763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Ventilation</a:t>
            </a:r>
          </a:p>
        </p:txBody>
      </p:sp>
      <p:pic>
        <p:nvPicPr>
          <p:cNvPr id="5" name="Picture 4" descr="A person welding a piece of metal&#10;&#10;Description automatically generated">
            <a:extLst>
              <a:ext uri="{FF2B5EF4-FFF2-40B4-BE49-F238E27FC236}">
                <a16:creationId xmlns:a16="http://schemas.microsoft.com/office/drawing/2014/main" id="{06025E31-E746-7227-A69E-6987972E6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62" y="2819242"/>
            <a:ext cx="7940210" cy="5296058"/>
          </a:xfrm>
          <a:prstGeom prst="rect">
            <a:avLst/>
          </a:prstGeom>
          <a:ln>
            <a:noFill/>
          </a:ln>
          <a:effectLst>
            <a:outerShdw blurRad="292100" dist="139700" dir="2700000" algn="tl" rotWithShape="0">
              <a:srgbClr val="333333">
                <a:alpha val="65000"/>
              </a:srgbClr>
            </a:outerShdw>
          </a:effectLst>
        </p:spPr>
      </p:pic>
      <p:cxnSp>
        <p:nvCxnSpPr>
          <p:cNvPr id="27" name="Straight Arrow Connector 26">
            <a:extLst>
              <a:ext uri="{FF2B5EF4-FFF2-40B4-BE49-F238E27FC236}">
                <a16:creationId xmlns:a16="http://schemas.microsoft.com/office/drawing/2014/main" id="{650924D6-2288-0D43-1C16-48AB537A1123}"/>
              </a:ext>
            </a:extLst>
          </p:cNvPr>
          <p:cNvCxnSpPr>
            <a:cxnSpLocks/>
          </p:cNvCxnSpPr>
          <p:nvPr/>
        </p:nvCxnSpPr>
        <p:spPr>
          <a:xfrm flipH="1" flipV="1">
            <a:off x="5485036" y="3448050"/>
            <a:ext cx="3335114" cy="1123950"/>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AC7DE87-06B1-A00F-4D80-F8A79838DB5B}"/>
              </a:ext>
            </a:extLst>
          </p:cNvPr>
          <p:cNvSpPr txBox="1"/>
          <p:nvPr/>
        </p:nvSpPr>
        <p:spPr>
          <a:xfrm>
            <a:off x="8958021" y="4389758"/>
            <a:ext cx="4467225" cy="2650484"/>
          </a:xfrm>
          <a:prstGeom prst="rect">
            <a:avLst/>
          </a:prstGeom>
          <a:noFill/>
        </p:spPr>
        <p:txBody>
          <a:bodyPr wrap="square" rtlCol="0">
            <a:spAutoFit/>
          </a:bodyPr>
          <a:lstStyle/>
          <a:p>
            <a:r>
              <a:rPr lang="en-US" sz="4000" dirty="0">
                <a:solidFill>
                  <a:schemeClr val="bg2">
                    <a:lumMod val="50000"/>
                  </a:schemeClr>
                </a:solidFill>
              </a:rPr>
              <a:t>Ventilation has been installed to pull air contaminants away from the workspace.</a:t>
            </a:r>
          </a:p>
        </p:txBody>
      </p:sp>
    </p:spTree>
    <p:extLst>
      <p:ext uri="{BB962C8B-B14F-4D97-AF65-F5344CB8AC3E}">
        <p14:creationId xmlns:p14="http://schemas.microsoft.com/office/powerpoint/2010/main" val="269561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38149"/>
            <a:ext cx="11934825" cy="1166812"/>
          </a:xfrm>
          <a:solidFill>
            <a:schemeClr val="bg2">
              <a:lumMod val="50000"/>
            </a:schemeClr>
          </a:solidFill>
        </p:spPr>
        <p:txBody>
          <a:bodyPr vert="horz" lIns="91440" tIns="45720" rIns="91440" bIns="45720" rtlCol="0" anchor="ctr">
            <a:normAutofit/>
          </a:bodyPr>
          <a:lstStyle/>
          <a:p>
            <a:r>
              <a:rPr lang="en-US" sz="4950" dirty="0"/>
              <a:t>One</a:t>
            </a:r>
            <a:r>
              <a:rPr lang="en-US" dirty="0"/>
              <a:t> </a:t>
            </a:r>
            <a:r>
              <a:rPr lang="en-US" sz="4950" dirty="0"/>
              <a:t>Team</a:t>
            </a:r>
            <a:r>
              <a:rPr lang="en-US" dirty="0"/>
              <a:t> </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122045" y="3588544"/>
            <a:ext cx="11830050" cy="6527007"/>
          </a:xfrm>
        </p:spPr>
        <p:txBody>
          <a:bodyPr>
            <a:normAutofit/>
          </a:bodyPr>
          <a:lstStyle/>
          <a:p>
            <a:pPr marL="0" indent="0" algn="ctr">
              <a:buNone/>
            </a:pPr>
            <a:endParaRPr lang="en-US" sz="6600" b="1" dirty="0">
              <a:solidFill>
                <a:schemeClr val="bg1"/>
              </a:solidFill>
            </a:endParaRPr>
          </a:p>
          <a:p>
            <a:pPr marL="0" indent="0" algn="ctr">
              <a:buNone/>
            </a:pPr>
            <a:r>
              <a:rPr lang="en-US" sz="6600" b="1" dirty="0">
                <a:solidFill>
                  <a:schemeClr val="bg1"/>
                </a:solidFill>
              </a:rPr>
              <a:t>QUESTIONS?</a:t>
            </a:r>
          </a:p>
        </p:txBody>
      </p:sp>
    </p:spTree>
    <p:extLst>
      <p:ext uri="{BB962C8B-B14F-4D97-AF65-F5344CB8AC3E}">
        <p14:creationId xmlns:p14="http://schemas.microsoft.com/office/powerpoint/2010/main" val="36006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412475"/>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Housekeeping</a:t>
            </a:r>
          </a:p>
        </p:txBody>
      </p:sp>
      <p:sp>
        <p:nvSpPr>
          <p:cNvPr id="8" name="object 2">
            <a:extLst>
              <a:ext uri="{FF2B5EF4-FFF2-40B4-BE49-F238E27FC236}">
                <a16:creationId xmlns:a16="http://schemas.microsoft.com/office/drawing/2014/main" id="{6A78F345-D049-449B-9148-1E65B094D612}"/>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F08DD02F-9A4B-4B9B-ABF9-D2CED6579B22}"/>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Muster Point</a:t>
            </a:r>
          </a:p>
        </p:txBody>
      </p:sp>
    </p:spTree>
    <p:extLst>
      <p:ext uri="{BB962C8B-B14F-4D97-AF65-F5344CB8AC3E}">
        <p14:creationId xmlns:p14="http://schemas.microsoft.com/office/powerpoint/2010/main" val="300169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372718"/>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Presenter &amp; Introductions</a:t>
            </a:r>
          </a:p>
        </p:txBody>
      </p:sp>
      <p:sp>
        <p:nvSpPr>
          <p:cNvPr id="14" name="object 2">
            <a:extLst>
              <a:ext uri="{FF2B5EF4-FFF2-40B4-BE49-F238E27FC236}">
                <a16:creationId xmlns:a16="http://schemas.microsoft.com/office/drawing/2014/main" id="{DE2CE86B-427E-40AD-9677-D997434393C1}"/>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888A82A6-FEB9-4E83-870F-60625ACADEC6}"/>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Safety begins with me!</a:t>
            </a:r>
          </a:p>
        </p:txBody>
      </p:sp>
    </p:spTree>
    <p:extLst>
      <p:ext uri="{BB962C8B-B14F-4D97-AF65-F5344CB8AC3E}">
        <p14:creationId xmlns:p14="http://schemas.microsoft.com/office/powerpoint/2010/main" val="31047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l="-8000" t="-6000" r="-8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332962"/>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Why am I here?</a:t>
            </a:r>
          </a:p>
        </p:txBody>
      </p:sp>
      <p:sp>
        <p:nvSpPr>
          <p:cNvPr id="6" name="object 2">
            <a:extLst>
              <a:ext uri="{FF2B5EF4-FFF2-40B4-BE49-F238E27FC236}">
                <a16:creationId xmlns:a16="http://schemas.microsoft.com/office/drawing/2014/main" id="{8ACDC184-64DF-4E76-9D52-4450B11C7887}"/>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8" name="TextBox 7">
            <a:extLst>
              <a:ext uri="{FF2B5EF4-FFF2-40B4-BE49-F238E27FC236}">
                <a16:creationId xmlns:a16="http://schemas.microsoft.com/office/drawing/2014/main" id="{83B6932F-899A-42A5-9326-D636FA87E8FF}"/>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You are the KEY to SAFETY!</a:t>
            </a:r>
          </a:p>
        </p:txBody>
      </p:sp>
    </p:spTree>
    <p:extLst>
      <p:ext uri="{BB962C8B-B14F-4D97-AF65-F5344CB8AC3E}">
        <p14:creationId xmlns:p14="http://schemas.microsoft.com/office/powerpoint/2010/main" val="21503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Hot Work, Welding, and Cutting Hazards</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4" name="Group 3">
            <a:extLst>
              <a:ext uri="{FF2B5EF4-FFF2-40B4-BE49-F238E27FC236}">
                <a16:creationId xmlns:a16="http://schemas.microsoft.com/office/drawing/2014/main" id="{278DCCCF-4A6D-FFA2-C91E-81722EDFC588}"/>
              </a:ext>
            </a:extLst>
          </p:cNvPr>
          <p:cNvGrpSpPr/>
          <p:nvPr/>
        </p:nvGrpSpPr>
        <p:grpSpPr>
          <a:xfrm>
            <a:off x="1192447" y="2718376"/>
            <a:ext cx="4588663" cy="1332561"/>
            <a:chOff x="-223291" y="876092"/>
            <a:chExt cx="7854997" cy="719549"/>
          </a:xfrm>
        </p:grpSpPr>
        <p:sp>
          <p:nvSpPr>
            <p:cNvPr id="5" name="Rectangle: Rounded Corners 4">
              <a:extLst>
                <a:ext uri="{FF2B5EF4-FFF2-40B4-BE49-F238E27FC236}">
                  <a16:creationId xmlns:a16="http://schemas.microsoft.com/office/drawing/2014/main" id="{C25BE353-956D-13A5-093B-8BB48379A16D}"/>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6" name="Rectangle: Rounded Corners 4">
              <a:extLst>
                <a:ext uri="{FF2B5EF4-FFF2-40B4-BE49-F238E27FC236}">
                  <a16:creationId xmlns:a16="http://schemas.microsoft.com/office/drawing/2014/main" id="{F9B263EB-D8C7-2EC4-622A-B97DC3F44FF6}"/>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Fires</a:t>
              </a:r>
            </a:p>
          </p:txBody>
        </p:sp>
      </p:grpSp>
      <p:grpSp>
        <p:nvGrpSpPr>
          <p:cNvPr id="7" name="Group 6">
            <a:extLst>
              <a:ext uri="{FF2B5EF4-FFF2-40B4-BE49-F238E27FC236}">
                <a16:creationId xmlns:a16="http://schemas.microsoft.com/office/drawing/2014/main" id="{6B4FE9B6-0567-DB8B-A05F-0564F5FA1075}"/>
              </a:ext>
            </a:extLst>
          </p:cNvPr>
          <p:cNvGrpSpPr/>
          <p:nvPr/>
        </p:nvGrpSpPr>
        <p:grpSpPr>
          <a:xfrm>
            <a:off x="1257666" y="4777092"/>
            <a:ext cx="4588663" cy="1332561"/>
            <a:chOff x="-223291" y="876092"/>
            <a:chExt cx="7854997" cy="719549"/>
          </a:xfrm>
        </p:grpSpPr>
        <p:sp>
          <p:nvSpPr>
            <p:cNvPr id="8" name="Rectangle: Rounded Corners 7">
              <a:extLst>
                <a:ext uri="{FF2B5EF4-FFF2-40B4-BE49-F238E27FC236}">
                  <a16:creationId xmlns:a16="http://schemas.microsoft.com/office/drawing/2014/main" id="{A3EE4972-6AA5-46B8-5EEF-EC5909F56AC0}"/>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9" name="Rectangle: Rounded Corners 4">
              <a:extLst>
                <a:ext uri="{FF2B5EF4-FFF2-40B4-BE49-F238E27FC236}">
                  <a16:creationId xmlns:a16="http://schemas.microsoft.com/office/drawing/2014/main" id="{31E6172D-03F1-C9A3-2364-70547A09E36B}"/>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Electric Shock</a:t>
              </a:r>
            </a:p>
          </p:txBody>
        </p:sp>
      </p:grpSp>
      <p:grpSp>
        <p:nvGrpSpPr>
          <p:cNvPr id="10" name="Group 9">
            <a:extLst>
              <a:ext uri="{FF2B5EF4-FFF2-40B4-BE49-F238E27FC236}">
                <a16:creationId xmlns:a16="http://schemas.microsoft.com/office/drawing/2014/main" id="{10C615E5-0300-C78C-5781-9F43DED178FF}"/>
              </a:ext>
            </a:extLst>
          </p:cNvPr>
          <p:cNvGrpSpPr/>
          <p:nvPr/>
        </p:nvGrpSpPr>
        <p:grpSpPr>
          <a:xfrm>
            <a:off x="1171926" y="6811472"/>
            <a:ext cx="4588663" cy="1332561"/>
            <a:chOff x="-223291" y="876092"/>
            <a:chExt cx="7854997" cy="719549"/>
          </a:xfrm>
        </p:grpSpPr>
        <p:sp>
          <p:nvSpPr>
            <p:cNvPr id="11" name="Rectangle: Rounded Corners 10">
              <a:extLst>
                <a:ext uri="{FF2B5EF4-FFF2-40B4-BE49-F238E27FC236}">
                  <a16:creationId xmlns:a16="http://schemas.microsoft.com/office/drawing/2014/main" id="{8DD6DDA5-8405-D840-090B-438C096818C0}"/>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2" name="Rectangle: Rounded Corners 4">
              <a:extLst>
                <a:ext uri="{FF2B5EF4-FFF2-40B4-BE49-F238E27FC236}">
                  <a16:creationId xmlns:a16="http://schemas.microsoft.com/office/drawing/2014/main" id="{E1A880B1-E663-DB21-4BC1-4D9941E36373}"/>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Arc Flash</a:t>
              </a:r>
            </a:p>
          </p:txBody>
        </p:sp>
      </p:grpSp>
      <p:grpSp>
        <p:nvGrpSpPr>
          <p:cNvPr id="13" name="Group 12">
            <a:extLst>
              <a:ext uri="{FF2B5EF4-FFF2-40B4-BE49-F238E27FC236}">
                <a16:creationId xmlns:a16="http://schemas.microsoft.com/office/drawing/2014/main" id="{BE2F15D8-838F-BC01-DB9A-7CB4D9EC05D1}"/>
              </a:ext>
            </a:extLst>
          </p:cNvPr>
          <p:cNvGrpSpPr/>
          <p:nvPr/>
        </p:nvGrpSpPr>
        <p:grpSpPr>
          <a:xfrm>
            <a:off x="7804451" y="2699559"/>
            <a:ext cx="4588663" cy="1332561"/>
            <a:chOff x="-223291" y="876092"/>
            <a:chExt cx="7854997" cy="719549"/>
          </a:xfrm>
        </p:grpSpPr>
        <p:sp>
          <p:nvSpPr>
            <p:cNvPr id="14" name="Rectangle: Rounded Corners 13">
              <a:extLst>
                <a:ext uri="{FF2B5EF4-FFF2-40B4-BE49-F238E27FC236}">
                  <a16:creationId xmlns:a16="http://schemas.microsoft.com/office/drawing/2014/main" id="{A8C338C5-8016-FB8A-E57A-9C9D5446D9DE}"/>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5" name="Rectangle: Rounded Corners 4">
              <a:extLst>
                <a:ext uri="{FF2B5EF4-FFF2-40B4-BE49-F238E27FC236}">
                  <a16:creationId xmlns:a16="http://schemas.microsoft.com/office/drawing/2014/main" id="{BA5D5B71-F5D8-4641-2869-0FB0F315DD47}"/>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Burns</a:t>
              </a:r>
            </a:p>
          </p:txBody>
        </p:sp>
      </p:grpSp>
      <p:grpSp>
        <p:nvGrpSpPr>
          <p:cNvPr id="16" name="Group 15">
            <a:extLst>
              <a:ext uri="{FF2B5EF4-FFF2-40B4-BE49-F238E27FC236}">
                <a16:creationId xmlns:a16="http://schemas.microsoft.com/office/drawing/2014/main" id="{71A75FFE-A588-B905-7270-109CED8A33C2}"/>
              </a:ext>
            </a:extLst>
          </p:cNvPr>
          <p:cNvGrpSpPr/>
          <p:nvPr/>
        </p:nvGrpSpPr>
        <p:grpSpPr>
          <a:xfrm>
            <a:off x="7824972" y="4758275"/>
            <a:ext cx="4588663" cy="1332561"/>
            <a:chOff x="-223291" y="876092"/>
            <a:chExt cx="7854997" cy="719549"/>
          </a:xfrm>
        </p:grpSpPr>
        <p:sp>
          <p:nvSpPr>
            <p:cNvPr id="17" name="Rectangle: Rounded Corners 16">
              <a:extLst>
                <a:ext uri="{FF2B5EF4-FFF2-40B4-BE49-F238E27FC236}">
                  <a16:creationId xmlns:a16="http://schemas.microsoft.com/office/drawing/2014/main" id="{F99B518E-AAE9-E3A8-8E21-5F4CD6146AC5}"/>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8" name="Rectangle: Rounded Corners 4">
              <a:extLst>
                <a:ext uri="{FF2B5EF4-FFF2-40B4-BE49-F238E27FC236}">
                  <a16:creationId xmlns:a16="http://schemas.microsoft.com/office/drawing/2014/main" id="{F00C78C0-D475-4BA8-B2AD-8CF9527DF1B5}"/>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Flammable Gases</a:t>
              </a:r>
            </a:p>
          </p:txBody>
        </p:sp>
      </p:grpSp>
      <p:grpSp>
        <p:nvGrpSpPr>
          <p:cNvPr id="19" name="Group 18">
            <a:extLst>
              <a:ext uri="{FF2B5EF4-FFF2-40B4-BE49-F238E27FC236}">
                <a16:creationId xmlns:a16="http://schemas.microsoft.com/office/drawing/2014/main" id="{939A9410-BC18-6CA4-0E76-59D0152E5ECB}"/>
              </a:ext>
            </a:extLst>
          </p:cNvPr>
          <p:cNvGrpSpPr/>
          <p:nvPr/>
        </p:nvGrpSpPr>
        <p:grpSpPr>
          <a:xfrm>
            <a:off x="7804451" y="6811471"/>
            <a:ext cx="4588663" cy="1332561"/>
            <a:chOff x="-223291" y="876092"/>
            <a:chExt cx="7854997" cy="719549"/>
          </a:xfrm>
        </p:grpSpPr>
        <p:sp>
          <p:nvSpPr>
            <p:cNvPr id="20" name="Rectangle: Rounded Corners 19">
              <a:extLst>
                <a:ext uri="{FF2B5EF4-FFF2-40B4-BE49-F238E27FC236}">
                  <a16:creationId xmlns:a16="http://schemas.microsoft.com/office/drawing/2014/main" id="{5238635B-30C2-5F1C-8731-FA78B53B765F}"/>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21" name="Rectangle: Rounded Corners 4">
              <a:extLst>
                <a:ext uri="{FF2B5EF4-FFF2-40B4-BE49-F238E27FC236}">
                  <a16:creationId xmlns:a16="http://schemas.microsoft.com/office/drawing/2014/main" id="{0DA7EE9A-D245-A7CA-F1DD-328A48CA1314}"/>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Intense Light</a:t>
              </a:r>
            </a:p>
          </p:txBody>
        </p:sp>
      </p:grpSp>
    </p:spTree>
    <p:extLst>
      <p:ext uri="{BB962C8B-B14F-4D97-AF65-F5344CB8AC3E}">
        <p14:creationId xmlns:p14="http://schemas.microsoft.com/office/powerpoint/2010/main" val="37582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837473B0-CC2E-450A-ABE3-18F120FF3D39}">
                <a1611:picAttrSrcUrl xmlns:a1611="http://schemas.microsoft.com/office/drawing/2016/11/main" r:id="rId4"/>
              </a:ext>
            </a:extLst>
          </a:blip>
          <a:srcRect/>
          <a:stretch>
            <a:fillRect l="-22000" r="-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Fire Prevention and Protection</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317480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52000"/>
            <a:extLst>
              <a:ext uri="{837473B0-CC2E-450A-ABE3-18F120FF3D39}">
                <a1611:picAttrSrcUrl xmlns:a1611="http://schemas.microsoft.com/office/drawing/2016/11/main" r:id="rId4"/>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Fire Watch</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8322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Hot Work Safety – Firewatch </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pic>
        <p:nvPicPr>
          <p:cNvPr id="4" name="Online Media 3" title="Hot Work Safety - Firewatch Training">
            <a:hlinkClick r:id="" action="ppaction://media"/>
            <a:extLst>
              <a:ext uri="{FF2B5EF4-FFF2-40B4-BE49-F238E27FC236}">
                <a16:creationId xmlns:a16="http://schemas.microsoft.com/office/drawing/2014/main" id="{CA45AC95-BD0A-0E1C-8CA3-DA736BE7DFA5}"/>
              </a:ext>
            </a:extLst>
          </p:cNvPr>
          <p:cNvPicPr>
            <a:picLocks noRot="1" noChangeAspect="1"/>
          </p:cNvPicPr>
          <p:nvPr>
            <a:videoFile r:link="rId1"/>
          </p:nvPr>
        </p:nvPicPr>
        <p:blipFill>
          <a:blip r:embed="rId4"/>
          <a:stretch>
            <a:fillRect/>
          </a:stretch>
        </p:blipFill>
        <p:spPr>
          <a:xfrm>
            <a:off x="498475" y="2260785"/>
            <a:ext cx="12719050" cy="7186263"/>
          </a:xfrm>
          <a:prstGeom prst="rect">
            <a:avLst/>
          </a:prstGeom>
        </p:spPr>
      </p:pic>
    </p:spTree>
    <p:extLst>
      <p:ext uri="{BB962C8B-B14F-4D97-AF65-F5344CB8AC3E}">
        <p14:creationId xmlns:p14="http://schemas.microsoft.com/office/powerpoint/2010/main" val="23565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Hot Work Permits</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pic>
        <p:nvPicPr>
          <p:cNvPr id="6" name="Picture 5">
            <a:extLst>
              <a:ext uri="{FF2B5EF4-FFF2-40B4-BE49-F238E27FC236}">
                <a16:creationId xmlns:a16="http://schemas.microsoft.com/office/drawing/2014/main" id="{72B1A67C-483F-5643-47AD-1C834E629825}"/>
              </a:ext>
            </a:extLst>
          </p:cNvPr>
          <p:cNvPicPr>
            <a:picLocks noChangeAspect="1"/>
          </p:cNvPicPr>
          <p:nvPr/>
        </p:nvPicPr>
        <p:blipFill>
          <a:blip r:embed="rId3"/>
          <a:stretch>
            <a:fillRect/>
          </a:stretch>
        </p:blipFill>
        <p:spPr>
          <a:xfrm>
            <a:off x="6858000" y="1821296"/>
            <a:ext cx="6212416" cy="806524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DBF056E-5E7E-D3DD-C061-A7E5936EDB0F}"/>
              </a:ext>
            </a:extLst>
          </p:cNvPr>
          <p:cNvSpPr txBox="1"/>
          <p:nvPr/>
        </p:nvSpPr>
        <p:spPr>
          <a:xfrm>
            <a:off x="159481" y="1821296"/>
            <a:ext cx="6586537" cy="8094524"/>
          </a:xfrm>
          <a:prstGeom prst="rect">
            <a:avLst/>
          </a:prstGeom>
          <a:noFill/>
        </p:spPr>
        <p:txBody>
          <a:bodyPr wrap="square">
            <a:spAutoFit/>
          </a:bodyPr>
          <a:lstStyle/>
          <a:p>
            <a:pPr marL="571500" indent="-571500">
              <a:buFont typeface="Arial" panose="020B0604020202020204" pitchFamily="34" charset="0"/>
              <a:buChar char="•"/>
            </a:pPr>
            <a:r>
              <a:rPr lang="en-US" sz="4000" dirty="0">
                <a:solidFill>
                  <a:schemeClr val="bg2">
                    <a:lumMod val="50000"/>
                  </a:schemeClr>
                </a:solidFill>
              </a:rPr>
              <a:t>T</a:t>
            </a:r>
            <a:r>
              <a:rPr lang="en-US" sz="4000" b="0" i="0" dirty="0">
                <a:solidFill>
                  <a:schemeClr val="bg2">
                    <a:lumMod val="50000"/>
                  </a:schemeClr>
                </a:solidFill>
                <a:effectLst/>
              </a:rPr>
              <a:t>ypically used when working in an area that is not specifically designated for hot work activities.</a:t>
            </a:r>
          </a:p>
          <a:p>
            <a:pPr marL="571500" indent="-571500">
              <a:buFont typeface="Arial" panose="020B0604020202020204" pitchFamily="34" charset="0"/>
              <a:buChar char="•"/>
            </a:pPr>
            <a:r>
              <a:rPr lang="en-US" sz="4000" dirty="0">
                <a:solidFill>
                  <a:schemeClr val="bg2">
                    <a:lumMod val="50000"/>
                  </a:schemeClr>
                </a:solidFill>
              </a:rPr>
              <a:t>R</a:t>
            </a:r>
            <a:r>
              <a:rPr lang="en-US" sz="4000" b="0" i="0" dirty="0">
                <a:solidFill>
                  <a:schemeClr val="bg2">
                    <a:lumMod val="50000"/>
                  </a:schemeClr>
                </a:solidFill>
                <a:effectLst/>
              </a:rPr>
              <a:t>educes the likelihood that a worker will start a fire in an uncontrolled or hazardous workspace. </a:t>
            </a:r>
          </a:p>
          <a:p>
            <a:pPr marL="571500" indent="-571500">
              <a:buFont typeface="Arial" panose="020B0604020202020204" pitchFamily="34" charset="0"/>
              <a:buChar char="•"/>
            </a:pPr>
            <a:r>
              <a:rPr lang="en-US" sz="4000" dirty="0">
                <a:solidFill>
                  <a:schemeClr val="bg2">
                    <a:lumMod val="50000"/>
                  </a:schemeClr>
                </a:solidFill>
              </a:rPr>
              <a:t>Though not “required” under OSHA standards, they are considered a “best practice” and are recommended to be used.</a:t>
            </a:r>
          </a:p>
        </p:txBody>
      </p:sp>
    </p:spTree>
    <p:extLst>
      <p:ext uri="{BB962C8B-B14F-4D97-AF65-F5344CB8AC3E}">
        <p14:creationId xmlns:p14="http://schemas.microsoft.com/office/powerpoint/2010/main" val="14302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1587CC3A53FA4B9FB68EB8C7692174" ma:contentTypeVersion="18" ma:contentTypeDescription="Create a new document." ma:contentTypeScope="" ma:versionID="107defef82f3be784b13faef6d9cc4b7">
  <xsd:schema xmlns:xsd="http://www.w3.org/2001/XMLSchema" xmlns:xs="http://www.w3.org/2001/XMLSchema" xmlns:p="http://schemas.microsoft.com/office/2006/metadata/properties" xmlns:ns2="a41e9a0b-00c1-48b2-8d8f-4588cf90c71f" xmlns:ns3="3a1ce64e-6397-4381-acbd-6dc28519c9d2" targetNamespace="http://schemas.microsoft.com/office/2006/metadata/properties" ma:root="true" ma:fieldsID="492db80c902d1b33381d0c78bf5be878" ns2:_="" ns3:_="">
    <xsd:import namespace="a41e9a0b-00c1-48b2-8d8f-4588cf90c71f"/>
    <xsd:import namespace="3a1ce64e-6397-4381-acbd-6dc28519c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e9a0b-00c1-48b2-8d8f-4588cf90c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47e9134-2d4b-4a05-8d3d-4b78cfc83c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ce64e-6397-4381-acbd-6dc28519c9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eb5a023-6807-4ca6-b7b0-b2f5779b9f40}" ma:internalName="TaxCatchAll" ma:showField="CatchAllData" ma:web="3a1ce64e-6397-4381-acbd-6dc28519c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a1ce64e-6397-4381-acbd-6dc28519c9d2">
      <UserInfo>
        <DisplayName/>
        <AccountId xsi:nil="true"/>
        <AccountType/>
      </UserInfo>
    </SharedWithUsers>
    <TaxCatchAll xmlns="3a1ce64e-6397-4381-acbd-6dc28519c9d2" xsi:nil="true"/>
    <lcf76f155ced4ddcb4097134ff3c332f xmlns="a41e9a0b-00c1-48b2-8d8f-4588cf90c71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6AA947-35FB-453A-96A3-423A5336B5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e9a0b-00c1-48b2-8d8f-4588cf90c71f"/>
    <ds:schemaRef ds:uri="3a1ce64e-6397-4381-acbd-6dc28519c9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D398C4-79A3-450E-B6AD-46A544EEB5FA}">
  <ds:schemaRefs>
    <ds:schemaRef ds:uri="a41e9a0b-00c1-48b2-8d8f-4588cf90c71f"/>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3a1ce64e-6397-4381-acbd-6dc28519c9d2"/>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D539FCD5-848A-4652-95C4-1ED31D8E59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33914</TotalTime>
  <Words>3458</Words>
  <Application>Microsoft Office PowerPoint</Application>
  <PresentationFormat>Custom</PresentationFormat>
  <Paragraphs>249</Paragraphs>
  <Slides>18</Slides>
  <Notes>18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Acherus</vt:lpstr>
      <vt:lpstr>Arial</vt:lpstr>
      <vt:lpstr>Calibri</vt:lpstr>
      <vt:lpstr>Calibri Light</vt:lpstr>
      <vt:lpstr>Google Sans</vt:lpstr>
      <vt:lpstr>Helvetica Neue</vt:lpstr>
      <vt:lpstr>Open Sans</vt:lpstr>
      <vt:lpstr>Roboto</vt:lpstr>
      <vt:lpstr>Source Sans Pro</vt:lpstr>
      <vt:lpstr>Symbol</vt:lpstr>
      <vt:lpstr>Tahoma</vt:lpstr>
      <vt:lpstr>Times New Roman</vt:lpstr>
      <vt:lpstr>Office Theme</vt:lpstr>
      <vt:lpstr>Hot Work, Welding, and Cutting</vt:lpstr>
      <vt:lpstr>Housekeeping</vt:lpstr>
      <vt:lpstr>Presenter &amp; Introductions</vt:lpstr>
      <vt:lpstr>Why am I here?</vt:lpstr>
      <vt:lpstr>Hot Work, Welding, and Cutting Hazards</vt:lpstr>
      <vt:lpstr>Fire Prevention and Protection</vt:lpstr>
      <vt:lpstr>Fire Watch</vt:lpstr>
      <vt:lpstr>Hot Work Safety – Firewatch </vt:lpstr>
      <vt:lpstr>Hot Work Permits</vt:lpstr>
      <vt:lpstr>Oxygen-Fuel Gas Welding and Cutting</vt:lpstr>
      <vt:lpstr>Cylinder Identification, Handling, and Storage</vt:lpstr>
      <vt:lpstr>Arc Welding and Cutting</vt:lpstr>
      <vt:lpstr>Confined Space</vt:lpstr>
      <vt:lpstr>Personal Protective Equipment (PPE)</vt:lpstr>
      <vt:lpstr>Eye Protection</vt:lpstr>
      <vt:lpstr>Respiratory Protection</vt:lpstr>
      <vt:lpstr>Ventilation</vt:lpstr>
      <vt:lpstr>One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 Presentation</dc:title>
  <dc:creator>KyleIronwood</dc:creator>
  <cp:keywords>DAEsM5AeIGY,BAEjHkGC8Ws</cp:keywords>
  <cp:lastModifiedBy>Molly Escagne</cp:lastModifiedBy>
  <cp:revision>19</cp:revision>
  <dcterms:created xsi:type="dcterms:W3CDTF">2021-10-20T17:35:54Z</dcterms:created>
  <dcterms:modified xsi:type="dcterms:W3CDTF">2024-01-26T18:21:35Z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2021-10-20T00:00:00Z</vt:filetime>
  </property>
  <property fmtid="{D5CDD505-2E9C-101B-9397-08002B2CF9AE}" pid="3" name="Creator">
    <vt:lpwstr>Canva</vt:lpwstr>
  </property>
  <property fmtid="{D5CDD505-2E9C-101B-9397-08002B2CF9AE}" pid="4" name="LastSaved">
    <vt:filetime>2021-10-20T00:00:00Z</vt:filetime>
  </property>
  <property fmtid="{D5CDD505-2E9C-101B-9397-08002B2CF9AE}" pid="5" name="ContentTypeId">
    <vt:lpwstr>0x010100231587CC3A53FA4B9FB68EB8C7692174</vt:lpwstr>
  </property>
  <property fmtid="{D5CDD505-2E9C-101B-9397-08002B2CF9AE}" pid="6" name="Order">
    <vt:r8>24070200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