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0" r:id="rId4"/>
    <p:sldMasterId id="2147485138" r:id="rId5"/>
    <p:sldMasterId id="2147485156" r:id="rId6"/>
  </p:sldMasterIdLst>
  <p:notesMasterIdLst>
    <p:notesMasterId r:id="rId66"/>
  </p:notesMasterIdLst>
  <p:handoutMasterIdLst>
    <p:handoutMasterId r:id="rId67"/>
  </p:handoutMasterIdLst>
  <p:sldIdLst>
    <p:sldId id="273" r:id="rId7"/>
    <p:sldId id="1143" r:id="rId8"/>
    <p:sldId id="1158" r:id="rId9"/>
    <p:sldId id="314" r:id="rId10"/>
    <p:sldId id="316" r:id="rId11"/>
    <p:sldId id="317" r:id="rId12"/>
    <p:sldId id="319" r:id="rId13"/>
    <p:sldId id="1146" r:id="rId14"/>
    <p:sldId id="1164" r:id="rId15"/>
    <p:sldId id="1072" r:id="rId16"/>
    <p:sldId id="362" r:id="rId17"/>
    <p:sldId id="1159" r:id="rId18"/>
    <p:sldId id="334" r:id="rId19"/>
    <p:sldId id="363" r:id="rId20"/>
    <p:sldId id="1160" r:id="rId21"/>
    <p:sldId id="1082" r:id="rId22"/>
    <p:sldId id="1083" r:id="rId23"/>
    <p:sldId id="1084" r:id="rId24"/>
    <p:sldId id="1085" r:id="rId25"/>
    <p:sldId id="1086" r:id="rId26"/>
    <p:sldId id="1087" r:id="rId27"/>
    <p:sldId id="1088" r:id="rId28"/>
    <p:sldId id="941" r:id="rId29"/>
    <p:sldId id="1089" r:id="rId30"/>
    <p:sldId id="1090" r:id="rId31"/>
    <p:sldId id="877" r:id="rId32"/>
    <p:sldId id="1149" r:id="rId33"/>
    <p:sldId id="1163" r:id="rId34"/>
    <p:sldId id="1161" r:id="rId35"/>
    <p:sldId id="1093" r:id="rId36"/>
    <p:sldId id="1092" r:id="rId37"/>
    <p:sldId id="1094" r:id="rId38"/>
    <p:sldId id="1095" r:id="rId39"/>
    <p:sldId id="1096" r:id="rId40"/>
    <p:sldId id="1098" r:id="rId41"/>
    <p:sldId id="1100" r:id="rId42"/>
    <p:sldId id="1150" r:id="rId43"/>
    <p:sldId id="1102" r:id="rId44"/>
    <p:sldId id="1104" r:id="rId45"/>
    <p:sldId id="1103" r:id="rId46"/>
    <p:sldId id="1105" r:id="rId47"/>
    <p:sldId id="999" r:id="rId48"/>
    <p:sldId id="1106" r:id="rId49"/>
    <p:sldId id="1107" r:id="rId50"/>
    <p:sldId id="926" r:id="rId51"/>
    <p:sldId id="1000" r:id="rId52"/>
    <p:sldId id="1108" r:id="rId53"/>
    <p:sldId id="1109" r:id="rId54"/>
    <p:sldId id="1162" r:id="rId55"/>
    <p:sldId id="1152" r:id="rId56"/>
    <p:sldId id="1080" r:id="rId57"/>
    <p:sldId id="1129" r:id="rId58"/>
    <p:sldId id="1130" r:id="rId59"/>
    <p:sldId id="1131" r:id="rId60"/>
    <p:sldId id="1140" r:id="rId61"/>
    <p:sldId id="328" r:id="rId62"/>
    <p:sldId id="329" r:id="rId63"/>
    <p:sldId id="1142" r:id="rId64"/>
    <p:sldId id="1144" r:id="rId6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hatt, Kinjal (CTR)" initials="BK(" lastIdx="24" clrIdx="0">
    <p:extLst>
      <p:ext uri="{19B8F6BF-5375-455C-9EA6-DF929625EA0E}">
        <p15:presenceInfo xmlns:p15="http://schemas.microsoft.com/office/powerpoint/2012/main" userId="S::0107551937@FEMA.DHS.GOV::757d2791-62e1-4c14-bf00-07564e4340fe" providerId="AD"/>
      </p:ext>
    </p:extLst>
  </p:cmAuthor>
  <p:cmAuthor id="2" name="Warren, Virginia" initials="WV" lastIdx="18" clrIdx="1">
    <p:extLst>
      <p:ext uri="{19B8F6BF-5375-455C-9EA6-DF929625EA0E}">
        <p15:presenceInfo xmlns:p15="http://schemas.microsoft.com/office/powerpoint/2012/main" userId="S::0525314135@FEMA.DHS.GOV::d2674d22-c36e-4a36-afc5-15c40630ae38" providerId="AD"/>
      </p:ext>
    </p:extLst>
  </p:cmAuthor>
  <p:cmAuthor id="3" name="Harbour, Lance" initials="HL" lastIdx="13" clrIdx="2">
    <p:extLst>
      <p:ext uri="{19B8F6BF-5375-455C-9EA6-DF929625EA0E}">
        <p15:presenceInfo xmlns:p15="http://schemas.microsoft.com/office/powerpoint/2012/main" userId="S::0283912794@FEMA.DHS.GOV::6c16bbf0-1975-4b0c-bbc2-2044174a8e6b" providerId="AD"/>
      </p:ext>
    </p:extLst>
  </p:cmAuthor>
  <p:cmAuthor id="4" name="Patterson, Catherine" initials="PC" lastIdx="7" clrIdx="3">
    <p:extLst>
      <p:ext uri="{19B8F6BF-5375-455C-9EA6-DF929625EA0E}">
        <p15:presenceInfo xmlns:p15="http://schemas.microsoft.com/office/powerpoint/2012/main" userId="S::0707735115@FEMA.DHS.GOV::c941ca8b-549d-45ad-b19c-a474b21395bd" providerId="AD"/>
      </p:ext>
    </p:extLst>
  </p:cmAuthor>
  <p:cmAuthor id="5" name="Godfrey, Tina" initials="GT" lastIdx="5" clrIdx="4">
    <p:extLst>
      <p:ext uri="{19B8F6BF-5375-455C-9EA6-DF929625EA0E}">
        <p15:presenceInfo xmlns:p15="http://schemas.microsoft.com/office/powerpoint/2012/main" userId="S::0083115674@FEMA.DHS.GOV::360894ed-b8f8-478e-9600-44be69fe0ef4" providerId="AD"/>
      </p:ext>
    </p:extLst>
  </p:cmAuthor>
  <p:cmAuthor id="6" name="Daly, Conor" initials="DC" lastIdx="5" clrIdx="5">
    <p:extLst>
      <p:ext uri="{19B8F6BF-5375-455C-9EA6-DF929625EA0E}">
        <p15:presenceInfo xmlns:p15="http://schemas.microsoft.com/office/powerpoint/2012/main" userId="S::0241315300@fema.dhs.gov::8818ff4f-d58e-4da2-bb86-cb44684835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288"/>
    <a:srgbClr val="FFFFFF"/>
    <a:srgbClr val="969696"/>
    <a:srgbClr val="1E578E"/>
    <a:srgbClr val="000000"/>
    <a:srgbClr val="DDDDDD"/>
    <a:srgbClr val="B31126"/>
    <a:srgbClr val="19B903"/>
    <a:srgbClr val="16243E"/>
    <a:srgbClr val="1D5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286" autoAdjust="0"/>
  </p:normalViewPr>
  <p:slideViewPr>
    <p:cSldViewPr snapToGrid="0">
      <p:cViewPr varScale="1">
        <p:scale>
          <a:sx n="75" d="100"/>
          <a:sy n="75" d="100"/>
        </p:scale>
        <p:origin x="2634" y="6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70582" cy="480388"/>
          </a:xfrm>
          <a:prstGeom prst="rect">
            <a:avLst/>
          </a:prstGeom>
        </p:spPr>
        <p:txBody>
          <a:bodyPr vert="horz" wrap="square" lIns="94832" tIns="47417" rIns="94832" bIns="47417" numCol="1" anchor="t"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4" name="Footer Placeholder 3"/>
          <p:cNvSpPr>
            <a:spLocks noGrp="1"/>
          </p:cNvSpPr>
          <p:nvPr>
            <p:ph type="ftr" sz="quarter" idx="2"/>
          </p:nvPr>
        </p:nvSpPr>
        <p:spPr>
          <a:xfrm>
            <a:off x="2" y="9119174"/>
            <a:ext cx="3170582" cy="480388"/>
          </a:xfrm>
          <a:prstGeom prst="rect">
            <a:avLst/>
          </a:prstGeom>
        </p:spPr>
        <p:txBody>
          <a:bodyPr vert="horz" wrap="square" lIns="94832" tIns="47417" rIns="94832" bIns="47417" numCol="1" anchor="b"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5" name="Slide Number Placeholder 4"/>
          <p:cNvSpPr>
            <a:spLocks noGrp="1"/>
          </p:cNvSpPr>
          <p:nvPr>
            <p:ph type="sldNum" sz="quarter" idx="3"/>
          </p:nvPr>
        </p:nvSpPr>
        <p:spPr>
          <a:xfrm>
            <a:off x="4142962" y="9119174"/>
            <a:ext cx="3170582" cy="480388"/>
          </a:xfrm>
          <a:prstGeom prst="rect">
            <a:avLst/>
          </a:prstGeom>
        </p:spPr>
        <p:txBody>
          <a:bodyPr vert="horz" wrap="square" lIns="94832" tIns="47417" rIns="94832" bIns="47417" numCol="1" anchor="b" anchorCtr="0" compatLnSpc="1">
            <a:prstTxWarp prst="textNoShape">
              <a:avLst/>
            </a:prstTxWarp>
          </a:bodyPr>
          <a:lstStyle>
            <a:lvl1pPr algn="r">
              <a:defRPr sz="1200">
                <a:latin typeface="Arial" charset="0"/>
                <a:ea typeface="ＭＳ Ｐゴシック" pitchFamily="-111" charset="-128"/>
                <a:cs typeface="+mn-cs"/>
              </a:defRPr>
            </a:lvl1pPr>
          </a:lstStyle>
          <a:p>
            <a:pPr>
              <a:defRPr/>
            </a:pPr>
            <a:fld id="{A253F646-A585-418B-86FF-254A70F6F431}" type="slidenum">
              <a:rPr lang="en-US"/>
              <a:pPr>
                <a:defRPr/>
              </a:pPr>
              <a:t>‹#›</a:t>
            </a:fld>
            <a:endParaRPr lang="en-US"/>
          </a:p>
        </p:txBody>
      </p:sp>
    </p:spTree>
    <p:extLst>
      <p:ext uri="{BB962C8B-B14F-4D97-AF65-F5344CB8AC3E}">
        <p14:creationId xmlns:p14="http://schemas.microsoft.com/office/powerpoint/2010/main" val="789602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1"/>
            <a:ext cx="3170582" cy="480388"/>
          </a:xfrm>
          <a:prstGeom prst="rect">
            <a:avLst/>
          </a:prstGeom>
          <a:noFill/>
          <a:ln w="9525">
            <a:noFill/>
            <a:miter lim="800000"/>
            <a:headEnd/>
            <a:tailEnd/>
          </a:ln>
          <a:effectLst/>
        </p:spPr>
        <p:txBody>
          <a:bodyPr vert="horz" wrap="square" lIns="96634" tIns="48317" rIns="96634" bIns="48317" numCol="1" anchor="t"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4099" name="Rectangle 3"/>
          <p:cNvSpPr>
            <a:spLocks noGrp="1" noChangeArrowheads="1"/>
          </p:cNvSpPr>
          <p:nvPr>
            <p:ph type="dt" idx="1"/>
          </p:nvPr>
        </p:nvSpPr>
        <p:spPr bwMode="auto">
          <a:xfrm>
            <a:off x="4142962" y="1"/>
            <a:ext cx="3170582" cy="480388"/>
          </a:xfrm>
          <a:prstGeom prst="rect">
            <a:avLst/>
          </a:prstGeom>
          <a:noFill/>
          <a:ln w="9525">
            <a:noFill/>
            <a:miter lim="800000"/>
            <a:headEnd/>
            <a:tailEnd/>
          </a:ln>
          <a:effectLst/>
        </p:spPr>
        <p:txBody>
          <a:bodyPr vert="horz" wrap="square" lIns="96634" tIns="48317" rIns="96634" bIns="48317" numCol="1" anchor="t" anchorCtr="0" compatLnSpc="1">
            <a:prstTxWarp prst="textNoShape">
              <a:avLst/>
            </a:prstTxWarp>
          </a:bodyPr>
          <a:lstStyle>
            <a:lvl1pPr algn="r">
              <a:defRPr sz="1200">
                <a:latin typeface="Arial" charset="0"/>
                <a:ea typeface="ＭＳ Ｐゴシック" pitchFamily="-111" charset="-128"/>
                <a:cs typeface="+mn-cs"/>
              </a:defRPr>
            </a:lvl1pPr>
          </a:lstStyle>
          <a:p>
            <a:pPr>
              <a:defRPr/>
            </a:pPr>
            <a:endParaRPr lang="en-US"/>
          </a:p>
        </p:txBody>
      </p:sp>
      <p:sp>
        <p:nvSpPr>
          <p:cNvPr id="12800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2184" y="4561227"/>
            <a:ext cx="5850835" cy="4320213"/>
          </a:xfrm>
          <a:prstGeom prst="rect">
            <a:avLst/>
          </a:prstGeom>
          <a:noFill/>
          <a:ln w="9525">
            <a:noFill/>
            <a:miter lim="800000"/>
            <a:headEnd/>
            <a:tailEnd/>
          </a:ln>
          <a:effectLst/>
        </p:spPr>
        <p:txBody>
          <a:bodyPr vert="horz" wrap="square" lIns="96634" tIns="48317" rIns="96634" bIns="483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9119174"/>
            <a:ext cx="3170582" cy="480388"/>
          </a:xfrm>
          <a:prstGeom prst="rect">
            <a:avLst/>
          </a:prstGeom>
          <a:noFill/>
          <a:ln w="9525">
            <a:noFill/>
            <a:miter lim="800000"/>
            <a:headEnd/>
            <a:tailEnd/>
          </a:ln>
          <a:effectLst/>
        </p:spPr>
        <p:txBody>
          <a:bodyPr vert="horz" wrap="square" lIns="96634" tIns="48317" rIns="96634" bIns="48317" numCol="1" anchor="b"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2962" y="9119174"/>
            <a:ext cx="3170582" cy="480388"/>
          </a:xfrm>
          <a:prstGeom prst="rect">
            <a:avLst/>
          </a:prstGeom>
          <a:noFill/>
          <a:ln w="9525">
            <a:noFill/>
            <a:miter lim="800000"/>
            <a:headEnd/>
            <a:tailEnd/>
          </a:ln>
          <a:effectLst/>
        </p:spPr>
        <p:txBody>
          <a:bodyPr vert="horz" wrap="square" lIns="96634" tIns="48317" rIns="96634" bIns="48317" numCol="1" anchor="b" anchorCtr="0" compatLnSpc="1">
            <a:prstTxWarp prst="textNoShape">
              <a:avLst/>
            </a:prstTxWarp>
          </a:bodyPr>
          <a:lstStyle>
            <a:lvl1pPr algn="r">
              <a:defRPr sz="1200">
                <a:latin typeface="Arial" charset="0"/>
                <a:ea typeface="ＭＳ Ｐゴシック" pitchFamily="-111" charset="-128"/>
                <a:cs typeface="+mn-cs"/>
              </a:defRPr>
            </a:lvl1pPr>
          </a:lstStyle>
          <a:p>
            <a:pPr>
              <a:defRPr/>
            </a:pPr>
            <a:fld id="{D2B6FD63-3C62-4D82-89F1-DC0E2C3B5167}" type="slidenum">
              <a:rPr lang="en-US"/>
              <a:pPr>
                <a:defRPr/>
              </a:pPr>
              <a:t>‹#›</a:t>
            </a:fld>
            <a:endParaRPr lang="en-US"/>
          </a:p>
        </p:txBody>
      </p:sp>
    </p:spTree>
    <p:extLst>
      <p:ext uri="{BB962C8B-B14F-4D97-AF65-F5344CB8AC3E}">
        <p14:creationId xmlns:p14="http://schemas.microsoft.com/office/powerpoint/2010/main" val="1493975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mn-lt"/>
                <a:ea typeface="+mn-ea"/>
                <a:cs typeface="Times New Roman" panose="02020603050405020304" pitchFamily="18" charset="0"/>
              </a:rPr>
              <a:t>Introduce yourself and support staff. Note the chat, Q&amp;A box and file share.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mn-lt"/>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mn-lt"/>
                <a:ea typeface="+mn-ea"/>
                <a:cs typeface="Times New Roman" panose="02020603050405020304" pitchFamily="18" charset="0"/>
              </a:rPr>
              <a:t>Welcome to the 2022 version of the assistance to firefighters grant program application development workshop. This workshop will last approximately 1 hour possibly longer depending on questions. This program is designed to provide an overview of Equipment and PPE activities under the operations and safety component of the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dirty="0">
                <a:ea typeface="ＭＳ Ｐゴシック" pitchFamily="34" charset="-128"/>
              </a:rPr>
              <a:t>We want to remind you that you are required to maintain an active status on your SAM.gov account throughout the application and award cycle. A lapse in your active status could impact your award.</a:t>
            </a:r>
          </a:p>
          <a:p>
            <a:pPr>
              <a:lnSpc>
                <a:spcPct val="80000"/>
              </a:lnSpc>
            </a:pPr>
            <a:endParaRPr lang="en-US" sz="1200" dirty="0">
              <a:ea typeface="ＭＳ Ｐゴシック" pitchFamily="34" charset="-128"/>
            </a:endParaRPr>
          </a:p>
          <a:p>
            <a:pPr>
              <a:lnSpc>
                <a:spcPct val="80000"/>
              </a:lnSpc>
            </a:pPr>
            <a:r>
              <a:rPr lang="en-US" sz="1200" dirty="0">
                <a:ea typeface="ＭＳ Ｐゴシック" pitchFamily="34" charset="-128"/>
              </a:rPr>
              <a:t>SAM.gov is free so there is no need to pay anyone to register or renew your registration.</a:t>
            </a:r>
          </a:p>
          <a:p>
            <a:pPr>
              <a:lnSpc>
                <a:spcPct val="80000"/>
              </a:lnSpc>
            </a:pPr>
            <a:endParaRPr lang="en-US" sz="1200" dirty="0">
              <a:ea typeface="ＭＳ Ｐゴシック" pitchFamily="34" charset="-128"/>
            </a:endParaRPr>
          </a:p>
          <a:p>
            <a:pPr>
              <a:lnSpc>
                <a:spcPct val="80000"/>
              </a:lnSpc>
            </a:pPr>
            <a:r>
              <a:rPr lang="en-US" sz="1200" dirty="0">
                <a:ea typeface="ＭＳ Ｐゴシック" pitchFamily="34" charset="-128"/>
              </a:rPr>
              <a:t>If you need assistance, it is available through the federal support desk or at the number listed here on the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304047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You are absolutely allowed to hire a grant writer. 
The Assistance to Firefighters Grant Program will reimburse you for the cost of a grant writer up to $1500.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Please note that if you do hire a grant writer you will need to claim those costs in the request detail section of your application. 
You must pay your grant writer 90 days prior to the publishing of the NOFO or within 30 days after the application period closes.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Grant writer services must be competitively procured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We strongly recommend following your local procurement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You will be required to submit a copy of the grant writer’s contract, a copy of the invoice or purchase order, a copy, front and back, of the canceled check used to pay the grant writer or other acceptable proof of payment and a copy of your local procurement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If you do not have a local procurement policy, please follow the federal requirements outlined in 2 CFR Part 200; 318-320.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endParaRPr lang="en-US" dirty="0"/>
          </a:p>
        </p:txBody>
      </p:sp>
      <p:sp>
        <p:nvSpPr>
          <p:cNvPr id="4" name="Slide Number Placeholder 3"/>
          <p:cNvSpPr>
            <a:spLocks noGrp="1"/>
          </p:cNvSpPr>
          <p:nvPr>
            <p:ph type="sldNum" sz="quarter" idx="5"/>
          </p:nvPr>
        </p:nvSpPr>
        <p:spPr/>
        <p:txBody>
          <a:bodyPr/>
          <a:lstStyle/>
          <a:p>
            <a:pPr>
              <a:defRPr/>
            </a:pPr>
            <a:fld id="{D2B6FD63-3C62-4D82-89F1-DC0E2C3B5167}" type="slidenum">
              <a:rPr lang="en-US" smtClean="0"/>
              <a:pPr>
                <a:defRPr/>
              </a:pPr>
              <a:t>11</a:t>
            </a:fld>
            <a:endParaRPr lang="en-US"/>
          </a:p>
        </p:txBody>
      </p:sp>
    </p:spTree>
    <p:extLst>
      <p:ext uri="{BB962C8B-B14F-4D97-AF65-F5344CB8AC3E}">
        <p14:creationId xmlns:p14="http://schemas.microsoft.com/office/powerpoint/2010/main" val="201507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Some important things to consider when hiring a grant writer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Grant writers should be assigned permissions as a grant writer in FEMA GO. Be wary of giving your grant writer permissions as an authorized organization representative in FEMA GO as this gives them the ability to do things like submitting your application or accepting your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The application period is short and a busy time for grant writers. Some use templates or somewhat duplicative narratives, which could have significant impacts on your panel review score if the panelists notice the similarities and they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If you hire a grant writer, they must be identified as such in the application, even if you are not requesting a reimbursement for the costs of their services.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61390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The AFG Program consists of 3 separate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The first is operations and safety that consists of five activities equipment, personal protective equipment, training, modifications to facilities, and wellness and fitness. 
The second is vehicle acquisition. Eligible applicants can request to replace unsafe fire apparatus and ambulances in their existing fleet. 
The third is a regional request where two or more departments combined to request a mutual need. 
It's important to note that each of these applications moves through the scoring process separately as do the five activities under operations and safety.
Nonaffiliated EMS and state fire training academies can request many of the same things however they have their own separate and distinct applications.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19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by talking about the Equipment activity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70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Scoring factors for equipment include your department type and community classification. These two along with the item or items you are requesting will determine the swim lane you’ll be competing in.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Other factors include: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The priority of the item you are requesting;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The purpose for the request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Age of equipment being replaced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Trained to use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Call volume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solidFill>
                <a:effectLst/>
                <a:uLnTx/>
                <a:uFillTx/>
                <a:latin typeface="Arial"/>
                <a:ea typeface="ＭＳ Ｐゴシック"/>
                <a:cs typeface="Arial"/>
              </a:rPr>
              <a:t>We </a:t>
            </a:r>
            <a:r>
              <a:rPr lang="en-US" altLang="en-US" sz="900">
                <a:solidFill>
                  <a:srgbClr val="000000"/>
                </a:solidFill>
                <a:latin typeface="Arial"/>
                <a:ea typeface="ＭＳ Ｐゴシック"/>
                <a:cs typeface="Arial"/>
              </a:rPr>
              <a:t>will</a:t>
            </a:r>
            <a:r>
              <a:rPr kumimoji="0" lang="en-US" altLang="en-US" sz="900" b="0" i="0" u="none" strike="noStrike" kern="1200" cap="none" spc="0" normalizeH="0" baseline="0" noProof="0">
                <a:ln>
                  <a:noFill/>
                </a:ln>
                <a:solidFill>
                  <a:srgbClr val="000000"/>
                </a:solidFill>
                <a:effectLst/>
                <a:uLnTx/>
                <a:uFillTx/>
                <a:latin typeface="Arial"/>
                <a:ea typeface="ＭＳ Ｐゴシック"/>
                <a:cs typeface="Arial"/>
              </a:rPr>
              <a:t> discuss a few of these more in depth in the coming slides.</a:t>
            </a:r>
            <a:endParaRPr lang="en-US" altLang="en-US" sz="900" b="0" i="0" u="none" strike="noStrike" kern="1200" cap="none" spc="0" normalizeH="0" baseline="0" noProof="0">
              <a:ln>
                <a:noFill/>
              </a:ln>
              <a:solidFill>
                <a:srgbClr val="000000"/>
              </a:solidFill>
              <a:effectLst/>
              <a:uLnTx/>
              <a:uFillTx/>
              <a:latin typeface="Arial"/>
              <a:ea typeface="ＭＳ Ｐゴシック"/>
              <a:cs typeface="Aria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97515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charset="0"/>
                <a:ea typeface="ＭＳ Ｐゴシック" pitchFamily="34" charset="-128"/>
              </a:rPr>
              <a:t>The first activity we'll discuss is equipment. Here is a screenshot of the equipment priorities from the NOFO. Notice the Red H, which identifies a high priority item and the blue M notating a medium priority. Notice items like simulators that has both symbols. When you read to the right, you’ll see that simulators are a high priority for fire academies but a medium for fire departments.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239614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charset="0"/>
                <a:ea typeface="ＭＳ Ｐゴシック" pitchFamily="34" charset="-128"/>
              </a:rPr>
              <a:t>High priority basic equipment is simply the equipment that you carry on your fire truck every day. Notice that RIT packs are considered equipment if they are being requested alone. If you are requesting SCBA and also need a RIT pack, it should be requested in conjunction with an SCBA request under the PPE activity using the additional funding line item within the PPE activity.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89067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Only the basic communications equipment is considered high priority of the program. 
Things like mobile radios, portable radios, base stations, pagers, and mobile repeaters are high priority.
Notice that pagers are high priority only for departments that have a rural community classification.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All communications equipment must be certified as project 25 compliant. 
You do not want to ask for things like fixed repeaters or microwave antennas as these are ineligible and you will not get your request.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212626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Rescue equipment is a high priority of the program. 
All of the equipment that you would associate with vehicle extrication to include battery operated tools are high priority. 
All of the equipment you would associate with technical rescue to include air bags, struts, ropes, carabiners are all considered high priority.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202901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first thing we want you to know is that help is available to you through this process. One resource is our regional fire program specialists. There is at least one in each of the ten FEMA regions. The URL here will take to the website to view their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The next option is the AFG Help-Desk. It is staffed daily by fire service professionals that know the program and the fire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The last bullet contains a link to our website where you can download self-help materials to assist you with developing your application and your narrative. We will discuss these later in the presentation.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393333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EMS equipment is a high priority of the program. All of the equipment that you would associate with the delivery of your EMS program is considered high priority. 
In the request detail section for EMS equipment, you will be asked to select the level of service associated with the type of equipment you're requesting. Make sure that the service level corresponds with the item selected.
An example would be a 15 lead monitor, which you would associate with an ALS level of service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4265138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Air refill cascade systems, washers and dryers that you would associate with your SCBA or PPE are considered equipment if being purchased outside of a PPE or SCBA request.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Vehicle mounted diesel exhaust systems are now considered high priority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
Props are a high priority of the program but only if they are associated with a regional project. Also, props are limited to $50,000 per prop. 
In the application it allows you to select props or simulators. If you are doing a regional application for a prop then you will want to select prop. Do not select simulator under any circumstances as it is a low priority.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295526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Things that we are often asked about that are medium or low priority items that you should avoid are boats, ATVs, and hazardous materials equipment.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316867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dirty="0">
                <a:ea typeface="ＭＳ Ｐゴシック" pitchFamily="34" charset="-128"/>
              </a:rPr>
              <a:t>The program will not award you equipment that you are not trained to use. For each piece of equipment that you request, you will be asked a series of three questions. 
1. Is your department trained in the proper use of the equipment being requested. If you are, just answer yes we believe you 
2. If you are requesting funding to train your department on the use of the equipment that you're requesting because you are not currently trained to use it you will want to answer yes to question number 2. If this is the case, you will want to add the costs associated with the training as a new line item under additional funding.</a:t>
            </a:r>
          </a:p>
          <a:p>
            <a:pPr>
              <a:lnSpc>
                <a:spcPct val="80000"/>
              </a:lnSpc>
            </a:pPr>
            <a:r>
              <a:rPr lang="en-US" altLang="en-US" sz="1100" dirty="0">
                <a:ea typeface="ＭＳ Ｐゴシック" pitchFamily="34" charset="-128"/>
              </a:rPr>
              <a:t>3. If you are not already trained to use the equipment and you are not requesting funding to get the training you must answer yes that you are going to get the training through another source. 
The summary of this is you have to answer yes to at least one of these questions. If you do not you will not receive an award for that piece of equipment. Subsequently, a lower score on one piece of equipment could affect the rest of your request. </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85210" indent="-302003" eaLnBrk="0" hangingPunct="0">
              <a:defRPr b="1">
                <a:solidFill>
                  <a:schemeClr val="tx1"/>
                </a:solidFill>
                <a:latin typeface="Arial" charset="0"/>
              </a:defRPr>
            </a:lvl2pPr>
            <a:lvl3pPr marL="1208015" indent="-241603" eaLnBrk="0" hangingPunct="0">
              <a:defRPr b="1">
                <a:solidFill>
                  <a:schemeClr val="tx1"/>
                </a:solidFill>
                <a:latin typeface="Arial" charset="0"/>
              </a:defRPr>
            </a:lvl3pPr>
            <a:lvl4pPr marL="1691220" indent="-241603" eaLnBrk="0" hangingPunct="0">
              <a:defRPr b="1">
                <a:solidFill>
                  <a:schemeClr val="tx1"/>
                </a:solidFill>
                <a:latin typeface="Arial" charset="0"/>
              </a:defRPr>
            </a:lvl4pPr>
            <a:lvl5pPr marL="2174426" indent="-241603" eaLnBrk="0" hangingPunct="0">
              <a:defRPr b="1">
                <a:solidFill>
                  <a:schemeClr val="tx1"/>
                </a:solidFill>
                <a:latin typeface="Arial" charset="0"/>
              </a:defRPr>
            </a:lvl5pPr>
            <a:lvl6pPr marL="2657632" indent="-241603" eaLnBrk="0" fontAlgn="base" hangingPunct="0">
              <a:spcBef>
                <a:spcPct val="0"/>
              </a:spcBef>
              <a:spcAft>
                <a:spcPct val="0"/>
              </a:spcAft>
              <a:defRPr b="1">
                <a:solidFill>
                  <a:schemeClr val="tx1"/>
                </a:solidFill>
                <a:latin typeface="Arial" charset="0"/>
              </a:defRPr>
            </a:lvl6pPr>
            <a:lvl7pPr marL="3140838" indent="-241603" eaLnBrk="0" fontAlgn="base" hangingPunct="0">
              <a:spcBef>
                <a:spcPct val="0"/>
              </a:spcBef>
              <a:spcAft>
                <a:spcPct val="0"/>
              </a:spcAft>
              <a:defRPr b="1">
                <a:solidFill>
                  <a:schemeClr val="tx1"/>
                </a:solidFill>
                <a:latin typeface="Arial" charset="0"/>
              </a:defRPr>
            </a:lvl7pPr>
            <a:lvl8pPr marL="3624043" indent="-241603" eaLnBrk="0" fontAlgn="base" hangingPunct="0">
              <a:spcBef>
                <a:spcPct val="0"/>
              </a:spcBef>
              <a:spcAft>
                <a:spcPct val="0"/>
              </a:spcAft>
              <a:defRPr b="1">
                <a:solidFill>
                  <a:schemeClr val="tx1"/>
                </a:solidFill>
                <a:latin typeface="Arial" charset="0"/>
              </a:defRPr>
            </a:lvl8pPr>
            <a:lvl9pPr marL="4107250" indent="-241603" eaLnBrk="0" fontAlgn="base" hangingPunct="0">
              <a:spcBef>
                <a:spcPct val="0"/>
              </a:spcBef>
              <a:spcAft>
                <a:spcPct val="0"/>
              </a:spcAft>
              <a:defRPr b="1">
                <a:solidFill>
                  <a:schemeClr val="tx1"/>
                </a:solidFill>
                <a:latin typeface="Arial" charset="0"/>
              </a:defRPr>
            </a:lvl9pPr>
          </a:lstStyle>
          <a:p>
            <a:pPr eaLnBrk="1" hangingPunct="1"/>
            <a:fld id="{E57A60B2-9134-4249-9B7F-8CEE7D2E0656}" type="slidenum">
              <a:rPr lang="en-US" altLang="en-US" b="0" smtClean="0">
                <a:ea typeface="ＭＳ Ｐゴシック" pitchFamily="34" charset="-128"/>
              </a:rPr>
              <a:pPr eaLnBrk="1" hangingPunct="1"/>
              <a:t>23</a:t>
            </a:fld>
            <a:endParaRPr lang="en-US" altLang="en-US" b="0">
              <a:ea typeface="ＭＳ Ｐゴシック" pitchFamily="34" charset="-128"/>
            </a:endParaRPr>
          </a:p>
        </p:txBody>
      </p:sp>
    </p:spTree>
    <p:extLst>
      <p:ext uri="{BB962C8B-B14F-4D97-AF65-F5344CB8AC3E}">
        <p14:creationId xmlns:p14="http://schemas.microsoft.com/office/powerpoint/2010/main" val="2499060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906"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Make sure when you are determining what you should ask for that you can explain how receiving that item is going to have a direct effect on firefighter health and safety. 
Age is an important part of the scoring process. Older is always better when you're considering what to ask for. 
You'll want to make sure to articulate that the equipment that you're purchasing will benefit other organizations likely your mutual aid partners. 
You'll also want to make sure that the equipment that you're purchasing we'll bring you into compliance with a national standard as you will be asked that question in the application.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2146130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906"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Some things to think about as you're considering what to request or putting cost estimates together are extended warranties and service agreements, installation or freight costs, or taxes that might be associated with your purchase are all allowable costs. The program does not award grants to departments that are not trained to use the equipment they are requesting.  If you are going to require training and that training will come at a cost, you may request those costs as part of your application.  To include costs such as these listed, you’ll want to add another item under the equipment activity, select the additional funding line item from the drop down menu and then you can describe the costs and what they are for.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788854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1" fontAlgn="auto" hangingPunct="1">
              <a:lnSpc>
                <a:spcPct val="80000"/>
              </a:lnSpc>
              <a:spcBef>
                <a:spcPts val="0"/>
              </a:spcBef>
              <a:spcAft>
                <a:spcPts val="0"/>
              </a:spcAft>
            </a:pPr>
            <a:r>
              <a:rPr lang="en-US" altLang="en-US" sz="1100" dirty="0">
                <a:solidFill>
                  <a:prstClr val="black"/>
                </a:solidFill>
                <a:latin typeface="Calibri" panose="020F0502020204030204"/>
                <a:ea typeface="ＭＳ Ｐゴシック" pitchFamily="34" charset="-128"/>
                <a:cs typeface="+mn-cs"/>
              </a:rPr>
              <a:t>Back in 2013 in order for a piece of equipment to be considered high priority it had to be 15 years old or older. In 2014 the program introduced this product lifecycle that was designed to addressed the fact that some equipment becomes obsolete well before that time. 
Equipment has been broken out into these three age categories short, intermediate, and long. Notice the useful life associated with these age categories and the examples that are provided for equipment that fits into those age categories. As I mentioned earlier regarding age, the older the better. So, just because you have a cardiac monitor that is 6 years old, it does not mean you should ask to replace that at that point as you will likely be competing against agencies that have equipment that is significantly older. From the standpoint of competition older is always better when considering what you should request.</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85210" indent="-302003" eaLnBrk="0" hangingPunct="0">
              <a:defRPr b="1">
                <a:solidFill>
                  <a:schemeClr val="tx1"/>
                </a:solidFill>
                <a:latin typeface="Arial" charset="0"/>
              </a:defRPr>
            </a:lvl2pPr>
            <a:lvl3pPr marL="1208015" indent="-241603" eaLnBrk="0" hangingPunct="0">
              <a:defRPr b="1">
                <a:solidFill>
                  <a:schemeClr val="tx1"/>
                </a:solidFill>
                <a:latin typeface="Arial" charset="0"/>
              </a:defRPr>
            </a:lvl3pPr>
            <a:lvl4pPr marL="1691220" indent="-241603" eaLnBrk="0" hangingPunct="0">
              <a:defRPr b="1">
                <a:solidFill>
                  <a:schemeClr val="tx1"/>
                </a:solidFill>
                <a:latin typeface="Arial" charset="0"/>
              </a:defRPr>
            </a:lvl4pPr>
            <a:lvl5pPr marL="2174426" indent="-241603" eaLnBrk="0" hangingPunct="0">
              <a:defRPr b="1">
                <a:solidFill>
                  <a:schemeClr val="tx1"/>
                </a:solidFill>
                <a:latin typeface="Arial" charset="0"/>
              </a:defRPr>
            </a:lvl5pPr>
            <a:lvl6pPr marL="2657632" indent="-241603" eaLnBrk="0" fontAlgn="base" hangingPunct="0">
              <a:spcBef>
                <a:spcPct val="0"/>
              </a:spcBef>
              <a:spcAft>
                <a:spcPct val="0"/>
              </a:spcAft>
              <a:defRPr b="1">
                <a:solidFill>
                  <a:schemeClr val="tx1"/>
                </a:solidFill>
                <a:latin typeface="Arial" charset="0"/>
              </a:defRPr>
            </a:lvl6pPr>
            <a:lvl7pPr marL="3140838" indent="-241603" eaLnBrk="0" fontAlgn="base" hangingPunct="0">
              <a:spcBef>
                <a:spcPct val="0"/>
              </a:spcBef>
              <a:spcAft>
                <a:spcPct val="0"/>
              </a:spcAft>
              <a:defRPr b="1">
                <a:solidFill>
                  <a:schemeClr val="tx1"/>
                </a:solidFill>
                <a:latin typeface="Arial" charset="0"/>
              </a:defRPr>
            </a:lvl7pPr>
            <a:lvl8pPr marL="3624043" indent="-241603" eaLnBrk="0" fontAlgn="base" hangingPunct="0">
              <a:spcBef>
                <a:spcPct val="0"/>
              </a:spcBef>
              <a:spcAft>
                <a:spcPct val="0"/>
              </a:spcAft>
              <a:defRPr b="1">
                <a:solidFill>
                  <a:schemeClr val="tx1"/>
                </a:solidFill>
                <a:latin typeface="Arial" charset="0"/>
              </a:defRPr>
            </a:lvl8pPr>
            <a:lvl9pPr marL="4107250" indent="-241603" eaLnBrk="0" fontAlgn="base" hangingPunct="0">
              <a:spcBef>
                <a:spcPct val="0"/>
              </a:spcBef>
              <a:spcAft>
                <a:spcPct val="0"/>
              </a:spcAft>
              <a:defRPr b="1">
                <a:solidFill>
                  <a:schemeClr val="tx1"/>
                </a:solidFill>
                <a:latin typeface="Arial" charset="0"/>
              </a:defRPr>
            </a:lvl9pPr>
          </a:lstStyle>
          <a:p>
            <a:pPr eaLnBrk="1" hangingPunct="1"/>
            <a:fld id="{E57A60B2-9134-4249-9B7F-8CEE7D2E0656}" type="slidenum">
              <a:rPr lang="en-US" altLang="en-US" b="0" smtClean="0">
                <a:solidFill>
                  <a:srgbClr val="000000"/>
                </a:solidFill>
                <a:ea typeface="ＭＳ Ｐゴシック" pitchFamily="34" charset="-128"/>
              </a:rPr>
              <a:pPr eaLnBrk="1" hangingPunct="1"/>
              <a:t>26</a:t>
            </a:fld>
            <a:endParaRPr lang="en-US" altLang="en-US" b="0">
              <a:solidFill>
                <a:srgbClr val="000000"/>
              </a:solidFill>
              <a:ea typeface="ＭＳ Ｐゴシック" pitchFamily="34" charset="-128"/>
            </a:endParaRPr>
          </a:p>
        </p:txBody>
      </p:sp>
    </p:spTree>
    <p:extLst>
      <p:ext uri="{BB962C8B-B14F-4D97-AF65-F5344CB8AC3E}">
        <p14:creationId xmlns:p14="http://schemas.microsoft.com/office/powerpoint/2010/main" val="3461694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charset="0"/>
                <a:ea typeface="ＭＳ Ｐゴシック" pitchFamily="34" charset="-128"/>
              </a:rPr>
              <a:t>In the request details section of your application and for each item you are requesting you will be asked the purpose for why you are requesting the equipment. 
If you are requesting equipment that you do not currently own, you will want to use the first high priority answer which is: obtain equipment to achieve minimum operational and deployment standards for existing missions. 
If you are requesting to replace equipment that is just no longer compliant, you'll want to use the second high priority answer here.
There are two additional options for you to answer this question you want to avoid answering that you are obtaining equipment for a new mission or that you are just upgrading technology to the current standard. That last one is tricky because it has some similar language to the high priority answers above but if you remember that you do not want to upgrade technology or begin a new mission you will be fine.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450075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activity we’ll discuss in personal protective equipment.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2206937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Scoring factors for PPE include your department type and community classification. These two along with the item or items you are requesting will determine the swim lane you’ll be competing in.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Other factors include: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The priority of the item you are requesting;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The purpose for the request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Age of PPE being replaced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Edition of NFPA 1981 SCBA being replaced is compliant with</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Trained to use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Call volume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rPr>
              <a:t>We will discuss a few of these more in depth in the coming slides.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0" lang="en-US" altLang="en-US" sz="900" b="0" i="0" u="none" strike="noStrike" kern="1200" cap="none" spc="0" normalizeH="0" baseline="0" noProof="0">
              <a:ln>
                <a:noFill/>
              </a:ln>
              <a:solidFill>
                <a:srgbClr val="000000"/>
              </a:solidFill>
              <a:effectLst/>
              <a:uLnTx/>
              <a:uFillTx/>
              <a:latin typeface="Arial" charset="0"/>
              <a:ea typeface="ＭＳ Ｐゴシック" pitchFamily="-111" charset="-128"/>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95726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AFG program sends out program updates as necessary. Ensure you are signed up to receive these critical emails.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3880380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Now we will move on to the personal protective equipment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When determining if you should ask to replace your PPE or SCBA you'll need to consider its age and the addition of NFPA 1981 that your SCBA is compliant with. 
For PPE to be considered high priority it must be 10 years old or older. Again, in order to be competitive, remember the older the better.</a:t>
            </a:r>
            <a:endParaRPr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a:p>
            <a:pPr eaLnBrk="1" fontAlgn="auto" hangingPunct="1">
              <a:spcBef>
                <a:spcPts val="0"/>
              </a:spcBef>
              <a:spcAft>
                <a:spcPts val="0"/>
              </a:spcAf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For SCBA, it must also be 10 years old or older but also be two cycles out of compliance </a:t>
            </a:r>
            <a:r>
              <a:rPr lang="en-US" altLang="en-US" dirty="0">
                <a:solidFill>
                  <a:prstClr val="black"/>
                </a:solidFill>
                <a:latin typeface="Calibri" panose="020F0502020204030204"/>
                <a:ea typeface="ＭＳ Ｐゴシック"/>
                <a:cs typeface="+mn-cs"/>
              </a:rPr>
              <a:t>with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NFPA 1981. For fiscal year 2022, SCBA must be compliant with or older than the 2007 edition of NFPA 1981.</a:t>
            </a:r>
            <a:r>
              <a:rPr lang="en-US" altLang="en-US" dirty="0">
                <a:solidFill>
                  <a:prstClr val="black"/>
                </a:solidFill>
                <a:latin typeface="Calibri" panose="020F0502020204030204"/>
                <a:ea typeface="ＭＳ Ｐゴシック"/>
                <a:cs typeface="+mn-cs"/>
              </a:rPr>
              <a:t> </a:t>
            </a:r>
            <a:endParaRPr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2392098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charset="0"/>
                <a:ea typeface="ＭＳ Ｐゴシック" pitchFamily="34" charset="-128"/>
              </a:rPr>
              <a:t>Here is a screenshot from the NOFO as it relates to PPE notice the difference in how high priority items are delineated here versus the listing under equipment.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482310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Structural PPE may be requested as a complete set or Ala carte. Please consult the notice of funding opportunity to ensure that you are accounting for all of what we consider a complete set of PPE. One item of note is that we consider two sets of gloves and two hoods as part of a complete PPE ensemble.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Bail out kits can be requested as a stand-alone item or as part of a complete PPE ensemble IF departmental policy requires them to be worn with a members PPE at all times.
The program is too competitive at this point to allow for any agency to request a second set of PPE so if you determined that that is your need you will not want to ask for that through this program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268587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As with turn out gear wildland gear can be requested as a complete set or a la carte. 
This slide contains the full list of items identified in the NOFO that make up a complete set of wildland PPE. If you are considering a wildland PPE request, you may want to note this list as there may be some components you may not have considered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90000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EMS PPE is also a high priority of the program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96543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For replacement SCBA to be high priority, the equipment has to be 10 years old or older and compliant with the 2007 edition of NFPA 1981 or an older edition.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The program considers and SCBA to consist of a harness a face piece and two cylinders. You'll want to ensure when you are requesting cost estimates from vendors that you ensure they are considering all of these components. 
You may also request additional face pieces to ensure that all of your firefighters have their own facepiece. If you require 20 SCBA and have 40 firefighters you can request twenty additional face pieces to augment the 20 face pieces that will come with the 20 SCBA.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If you need just cylinders there is an item in the dropdown specifically for those. The same goes if you just need face pieces. If you are just requesting the harnesses then you will have to use the regular SCBA item in the dropdown menu and then note in the product description that you are just purchasing harnesses. Your cost estimate should also be reflective of this.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
Another thing to consider with SCBA is cost estimates that are received from vendors. Often times these cost estimates are based on manufacturers suggested retail prices and do not reflect the cost that generally comes from a competitive procurement process. If you decide to use an estimate that you've received from a vendor keep in mind it is likely inflated and will be reduced as part of the technical review process to the cost that has been determined through market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683781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Some items of PPE you will want to avoid requesting are hazardous materials PPE, PPE for ice or water rescue , or ballistic PPE. These are all medium or low priorities of the program.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843951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As we discussed in the equipment activity, there is a similar question in the PPE activity as it pertains to the purpose for requesting PPE.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If you are requesting turn out gear for firefighters that do not have it or if you have riding positions on your apparatus that do not have SCBA assigned to them, you want to use the first high priority answer, which is increased supply for new hires and/or existing fire effect turn out gear or allocated seated position.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If you are requesting SCBA or turn out gear that is damaged, unusable or unrepairable but still in service, you will want to use the second high priority answer which is Replace in-service/in-use/damaged/unsafe/unrepairable PPE or SCBA to meet current standard.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If you are simply replacing your SCBA or turn out gear to meet the current standard, you will want to use the final high priority answer which is Replace in-service/in-use/expired/noncompliant PPE or SCBA to current standard.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The fourth bullet is a low priority reason that suggests that you are going to Replace PPE to upgrade technology to current standard. If you have compliant gear and are simply upgrading technology, you’ll want to consider asking for something different.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851064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906"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You will be asked to provide a complete inventory of your PPE and the ages. Call volume is also considered when PPE applications are scored. The program also wants to ensure that all of your members or all of your seated riding positions that require SCBA have compliant gear associated with them.</a:t>
            </a:r>
          </a:p>
          <a:p>
            <a:pPr marL="0" marR="0" lvl="0" indent="0" algn="l" defTabSz="946906" rtl="0" eaLnBrk="1" fontAlgn="auto" latinLnBrk="0" hangingPunct="1">
              <a:lnSpc>
                <a:spcPct val="8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endParaRPr>
          </a:p>
          <a:p>
            <a:pPr marL="0" marR="0" lvl="0" indent="0" algn="l" defTabSz="946906"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The thermal imaging cameras that are sometimes associated with SCBA are not eligible to be purchased through the program as they are not yet NFPA compliant.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629363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There are two matrices that will show up in your request detail for each item as it pertains to turn out gear or PPE. If you are asking to replace PPE, you will see an inventory matrix similar to what is here. This is where you will tell us about your PPE as it relates to its age. And then in the being replaced column you will tell us which of those sets of turn out gear you are replacing. In order to be high priority, you should only be asking to replace PPE that is 10 years old or older. In the example this department has twenty sets of turn out gear. Ten of which are three years old and ten that are 14 years old, as you can see, they are only asking to replace those ten sets that are 14 years old and not the three-year-old equipment.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187853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Awards are ongoing for the 2021 AFG Programs. Many have received turndown letters at this point with more coming as the remaining funds are depleted. If you’d like more information on why you were not successful, there is a link in your turndown letter to request that additional assistance or simply contact your regional representative.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626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906"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If you are requesting SCBA, you will see a matrix similar to what is here. Instead of reporting your equipment based on age, you will be asked to inventory your SCBA based on the edition of NFPA 1981 that it is compliant with.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1146850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Within the request details section for each item of SCBA or PPE that you are requesting, you will be asked if the equipment will bring you into compliance with some national standard this question is scored and should be yes.
Depending on whether you are asking for SCBA or PPE you will be asked to answer one of these next two questions, respectively. For PPE, it asks how many of your on-duty active members currently have PPE that meets applicable NFPA and OSHA standards. If you are asking to replace your full inventory of PPE, the answer to this question should be 0 since none of your members have compliant turn out gear. The same applies to the question as it relates to SCBA and see their riding positions if you were asking to replace all of your SCBA then none of your seated writing positions have compliant SCBA associated with them, and the answer should be 0. There may be situations where you do have some compliant gear and are only asking to replace the equipment that is not compliant. In this situation you should only answer this question by providing the quantity of gear that you have that is currently compliant.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It is important to note that neither of these questions are scored but will likely be viewed by panelists at peer review which could impact their scoring of your application.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649467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a:ea typeface="ＭＳ Ｐゴシック" pitchFamily="34" charset="-128"/>
              </a:rPr>
              <a:t>As was discussed with equipment there will be the same training questions asked in each item request for SCBA or PPE. The program will not award equipment that you were not trained to use so it is critical that the answer to one of these questions be YES.</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85210" indent="-302003" eaLnBrk="0" hangingPunct="0">
              <a:defRPr b="1">
                <a:solidFill>
                  <a:schemeClr val="tx1"/>
                </a:solidFill>
                <a:latin typeface="Arial" charset="0"/>
              </a:defRPr>
            </a:lvl2pPr>
            <a:lvl3pPr marL="1208015" indent="-241603" eaLnBrk="0" hangingPunct="0">
              <a:defRPr b="1">
                <a:solidFill>
                  <a:schemeClr val="tx1"/>
                </a:solidFill>
                <a:latin typeface="Arial" charset="0"/>
              </a:defRPr>
            </a:lvl3pPr>
            <a:lvl4pPr marL="1691220" indent="-241603" eaLnBrk="0" hangingPunct="0">
              <a:defRPr b="1">
                <a:solidFill>
                  <a:schemeClr val="tx1"/>
                </a:solidFill>
                <a:latin typeface="Arial" charset="0"/>
              </a:defRPr>
            </a:lvl4pPr>
            <a:lvl5pPr marL="2174426" indent="-241603" eaLnBrk="0" hangingPunct="0">
              <a:defRPr b="1">
                <a:solidFill>
                  <a:schemeClr val="tx1"/>
                </a:solidFill>
                <a:latin typeface="Arial" charset="0"/>
              </a:defRPr>
            </a:lvl5pPr>
            <a:lvl6pPr marL="2657632" indent="-241603" eaLnBrk="0" fontAlgn="base" hangingPunct="0">
              <a:spcBef>
                <a:spcPct val="0"/>
              </a:spcBef>
              <a:spcAft>
                <a:spcPct val="0"/>
              </a:spcAft>
              <a:defRPr b="1">
                <a:solidFill>
                  <a:schemeClr val="tx1"/>
                </a:solidFill>
                <a:latin typeface="Arial" charset="0"/>
              </a:defRPr>
            </a:lvl6pPr>
            <a:lvl7pPr marL="3140838" indent="-241603" eaLnBrk="0" fontAlgn="base" hangingPunct="0">
              <a:spcBef>
                <a:spcPct val="0"/>
              </a:spcBef>
              <a:spcAft>
                <a:spcPct val="0"/>
              </a:spcAft>
              <a:defRPr b="1">
                <a:solidFill>
                  <a:schemeClr val="tx1"/>
                </a:solidFill>
                <a:latin typeface="Arial" charset="0"/>
              </a:defRPr>
            </a:lvl7pPr>
            <a:lvl8pPr marL="3624043" indent="-241603" eaLnBrk="0" fontAlgn="base" hangingPunct="0">
              <a:spcBef>
                <a:spcPct val="0"/>
              </a:spcBef>
              <a:spcAft>
                <a:spcPct val="0"/>
              </a:spcAft>
              <a:defRPr b="1">
                <a:solidFill>
                  <a:schemeClr val="tx1"/>
                </a:solidFill>
                <a:latin typeface="Arial" charset="0"/>
              </a:defRPr>
            </a:lvl8pPr>
            <a:lvl9pPr marL="4107250" indent="-241603" eaLnBrk="0" fontAlgn="base" hangingPunct="0">
              <a:spcBef>
                <a:spcPct val="0"/>
              </a:spcBef>
              <a:spcAft>
                <a:spcPct val="0"/>
              </a:spcAft>
              <a:defRPr b="1">
                <a:solidFill>
                  <a:schemeClr val="tx1"/>
                </a:solidFill>
                <a:latin typeface="Arial" charset="0"/>
              </a:defRPr>
            </a:lvl9pPr>
          </a:lstStyle>
          <a:p>
            <a:pPr defTabSz="948507" eaLnBrk="1" hangingPunct="1">
              <a:defRPr/>
            </a:pPr>
            <a:fld id="{E57A60B2-9134-4249-9B7F-8CEE7D2E0656}" type="slidenum">
              <a:rPr lang="en-US" altLang="en-US" b="0">
                <a:solidFill>
                  <a:srgbClr val="000000"/>
                </a:solidFill>
                <a:ea typeface="ＭＳ Ｐゴシック" pitchFamily="34" charset="-128"/>
              </a:rPr>
              <a:pPr defTabSz="948507" eaLnBrk="1" hangingPunct="1">
                <a:defRPr/>
              </a:pPr>
              <a:t>42</a:t>
            </a:fld>
            <a:endParaRPr lang="en-US" altLang="en-US" b="0">
              <a:solidFill>
                <a:srgbClr val="000000"/>
              </a:solidFill>
              <a:ea typeface="ＭＳ Ｐゴシック" pitchFamily="34" charset="-128"/>
            </a:endParaRPr>
          </a:p>
        </p:txBody>
      </p:sp>
    </p:spTree>
    <p:extLst>
      <p:ext uri="{BB962C8B-B14F-4D97-AF65-F5344CB8AC3E}">
        <p14:creationId xmlns:p14="http://schemas.microsoft.com/office/powerpoint/2010/main" val="1451413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In order to effectively separate equipment from PPE, the Program had to create some delineation between the two. That delineation is PPE is worn and equipment is used or carried.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Items such as rapid intervention packs, gear washers/dryers and air refill cascade systems that you may associate with your PPE request can requested in conjunction with a PPE or SCBA request and should be added under the PPE activity as a line item under additional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11" charset="-128"/>
                <a:cs typeface="+mn-cs"/>
              </a:rPr>
              <a:t>This will need to be justified in your narrative.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812726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rPr>
              <a:t>The program awards portable radios and SCBA‘s based on the amount of seated riding positions you identify in the application. However, you are now allowed to base the quantities of portable radios you are requesting on the number of active members in your agency. If you use this methodology for your request, you will have to justify that need in your narrative.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555509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85210" indent="-302003" eaLnBrk="0" hangingPunct="0">
              <a:defRPr b="1">
                <a:solidFill>
                  <a:schemeClr val="tx1"/>
                </a:solidFill>
                <a:latin typeface="Arial" charset="0"/>
              </a:defRPr>
            </a:lvl2pPr>
            <a:lvl3pPr marL="1208015" indent="-241603" eaLnBrk="0" hangingPunct="0">
              <a:defRPr b="1">
                <a:solidFill>
                  <a:schemeClr val="tx1"/>
                </a:solidFill>
                <a:latin typeface="Arial" charset="0"/>
              </a:defRPr>
            </a:lvl3pPr>
            <a:lvl4pPr marL="1691220" indent="-241603" eaLnBrk="0" hangingPunct="0">
              <a:defRPr b="1">
                <a:solidFill>
                  <a:schemeClr val="tx1"/>
                </a:solidFill>
                <a:latin typeface="Arial" charset="0"/>
              </a:defRPr>
            </a:lvl4pPr>
            <a:lvl5pPr marL="2174426" indent="-241603" eaLnBrk="0" hangingPunct="0">
              <a:defRPr b="1">
                <a:solidFill>
                  <a:schemeClr val="tx1"/>
                </a:solidFill>
                <a:latin typeface="Arial" charset="0"/>
              </a:defRPr>
            </a:lvl5pPr>
            <a:lvl6pPr marL="2657632" indent="-241603" eaLnBrk="0" fontAlgn="base" hangingPunct="0">
              <a:spcBef>
                <a:spcPct val="0"/>
              </a:spcBef>
              <a:spcAft>
                <a:spcPct val="0"/>
              </a:spcAft>
              <a:defRPr b="1">
                <a:solidFill>
                  <a:schemeClr val="tx1"/>
                </a:solidFill>
                <a:latin typeface="Arial" charset="0"/>
              </a:defRPr>
            </a:lvl6pPr>
            <a:lvl7pPr marL="3140838" indent="-241603" eaLnBrk="0" fontAlgn="base" hangingPunct="0">
              <a:spcBef>
                <a:spcPct val="0"/>
              </a:spcBef>
              <a:spcAft>
                <a:spcPct val="0"/>
              </a:spcAft>
              <a:defRPr b="1">
                <a:solidFill>
                  <a:schemeClr val="tx1"/>
                </a:solidFill>
                <a:latin typeface="Arial" charset="0"/>
              </a:defRPr>
            </a:lvl7pPr>
            <a:lvl8pPr marL="3624043" indent="-241603" eaLnBrk="0" fontAlgn="base" hangingPunct="0">
              <a:spcBef>
                <a:spcPct val="0"/>
              </a:spcBef>
              <a:spcAft>
                <a:spcPct val="0"/>
              </a:spcAft>
              <a:defRPr b="1">
                <a:solidFill>
                  <a:schemeClr val="tx1"/>
                </a:solidFill>
                <a:latin typeface="Arial" charset="0"/>
              </a:defRPr>
            </a:lvl8pPr>
            <a:lvl9pPr marL="4107250" indent="-241603" eaLnBrk="0" fontAlgn="base" hangingPunct="0">
              <a:spcBef>
                <a:spcPct val="0"/>
              </a:spcBef>
              <a:spcAft>
                <a:spcPct val="0"/>
              </a:spcAft>
              <a:defRPr b="1">
                <a:solidFill>
                  <a:schemeClr val="tx1"/>
                </a:solidFill>
                <a:latin typeface="Arial" charset="0"/>
              </a:defRPr>
            </a:lvl9pPr>
          </a:lstStyle>
          <a:p>
            <a:pPr eaLnBrk="1" hangingPunct="1"/>
            <a:fld id="{98942BAB-68E1-4FE0-B817-0F57133E3F84}" type="slidenum">
              <a:rPr lang="en-US" altLang="en-US" b="0" smtClean="0">
                <a:ea typeface="ＭＳ Ｐゴシック" pitchFamily="34" charset="-128"/>
              </a:rPr>
              <a:pPr eaLnBrk="1" hangingPunct="1"/>
              <a:t>45</a:t>
            </a:fld>
            <a:endParaRPr lang="en-US" altLang="en-US" b="0">
              <a:ea typeface="ＭＳ Ｐゴシック" pitchFamily="34"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This is an example of the form you will have to fill out in the application where you will tell us about the vehicles in your fleet and on the far-right side, you'll associate the total number of seated riding positions with the total number of apparatus you have in each class.
So, for example, if you are asking to replace 20 SCBA you will want to ensure that you are showing that you have at least 20 seated riding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ea typeface="ＭＳ Ｐゴシック" pitchFamily="34" charset="-128"/>
            </a:endParaRPr>
          </a:p>
        </p:txBody>
      </p:sp>
    </p:spTree>
    <p:extLst>
      <p:ext uri="{BB962C8B-B14F-4D97-AF65-F5344CB8AC3E}">
        <p14:creationId xmlns:p14="http://schemas.microsoft.com/office/powerpoint/2010/main" val="2397061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Here is an example of what we would expect as far as the minimum amount of seated riding positions that you might associate with the vehicles in your fleet. The minimum of four associated with engines, tankers, aerials, and rescue apparatus are based on the requirements of NFPA 1901. </a:t>
            </a:r>
          </a:p>
          <a:p>
            <a:endParaRPr lang="en-US"/>
          </a:p>
        </p:txBody>
      </p:sp>
      <p:sp>
        <p:nvSpPr>
          <p:cNvPr id="4" name="Slide Number Placeholder 3"/>
          <p:cNvSpPr>
            <a:spLocks noGrp="1"/>
          </p:cNvSpPr>
          <p:nvPr>
            <p:ph type="sldNum" sz="quarter" idx="5"/>
          </p:nvPr>
        </p:nvSpPr>
        <p:spPr/>
        <p:txBody>
          <a:bodyPr/>
          <a:lstStyle/>
          <a:p>
            <a:pPr>
              <a:defRPr/>
            </a:pPr>
            <a:fld id="{D2B6FD63-3C62-4D82-89F1-DC0E2C3B5167}" type="slidenum">
              <a:rPr lang="en-US" smtClean="0"/>
              <a:pPr>
                <a:defRPr/>
              </a:pPr>
              <a:t>46</a:t>
            </a:fld>
            <a:endParaRPr lang="en-US"/>
          </a:p>
        </p:txBody>
      </p:sp>
    </p:spTree>
    <p:extLst>
      <p:ext uri="{BB962C8B-B14F-4D97-AF65-F5344CB8AC3E}">
        <p14:creationId xmlns:p14="http://schemas.microsoft.com/office/powerpoint/2010/main" val="2905700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rPr>
              <a:t>We often get questions about how many seated riding positions should be associated with different types of apparatus. Specifically, as it pertains to custom and commercial cabs. For your custom cabs it is just the amount of SCBA that are mounted in the seats and possibly one in a compartment for your driver. For commercial cabs that normally only have two seats the SCBA are mounted in a side compartment for the purposes of the application the amount of SCBA that you carry on that commercial cab apparatus is the amount of seated riding positions you will want to associate with that truck. So, if your truck only has two seats and you carry 6 SCBA in a side compartment you should be associating six seated riding positions with that vehicle.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868231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rPr>
              <a:t>It is important to make the distinction between frontline and reserve apparatus as it is seen by the assistance to firefighters grant program. Looking at this picture of a fire station there are certainly apparatus here that the department in question likely considers their frontline or first due pieces and those that are considered reserve. In many cases department consider reserve apparatus as a fully equipped apparatus that is ready to respond if needed. In other words, it has hose, tools, SCBA, radios , etc. assigned to it. The program has added definitions to clarify the difference between frontline and reserve. They 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endParaRPr>
          </a:p>
          <a:p>
            <a:pPr marL="171450" indent="-171450">
              <a:buFont typeface="Arial" panose="020B0604020202020204" pitchFamily="34" charset="0"/>
              <a:buChar char="•"/>
            </a:pPr>
            <a:r>
              <a:rPr lang="en-US" sz="1200"/>
              <a:t>Front Line Vehicle: a vehicle that is fully equipped and ready to respond to emergency calls (first due, second due, ready-reserve vehicle).</a:t>
            </a:r>
          </a:p>
          <a:p>
            <a:pPr marL="171450" indent="-171450">
              <a:buFont typeface="Arial" panose="020B0604020202020204" pitchFamily="34" charset="0"/>
              <a:buChar char="•"/>
            </a:pPr>
            <a:r>
              <a:rPr lang="en-US" sz="1200"/>
              <a:t>Reserve Vehicle: a vehicle that is not fully equipped and not ready to respond. Reserve apparatus is used when the frontline vehicle is out-of-service (repairs/maintenance). Equipment is removed from the front-line vehicle and moved to the reserve vehicle for emergency response.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562396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rPr>
              <a:t>Permanently out-of-service vehicles should not be listed in the application. An example of a permanently out of service vehicle could be this parade piece or that old apparatus out behind the station that does not have any equipment on it.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152523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the dates of the application. That will begin at 8:00 AM on the first day and end at 5:00 PM on the final day. All times are Eastern Time.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854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Another item to consider is microgrants. Microgrants are an option under your operations and safety application. A microgrant is a request that is less than $50,000 federal share and can be for any one of the five activities listed.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It's important to note that microgrants are an option if you apply for a microgrant for something that is less than $50,000 under any of these activities that becomes your operations and safety application. You cannot apply for a microgrant for a PPE washer and do a second application to request SCBAs.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Micro grants are intended to help applicants that have not been successful. For each micro grant application, the system will look back over the past five years to determine if the applicant has been successful or not. If not, they applicant may receive up to 3 additional points toward their pre-score depending on how many times they have applied and not received an award.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Micro grants only compete against micro grants. Micro grants have their own set aside allowing the program to use up to 25% of the appropriation to fund micro grant applications.</a:t>
            </a:r>
          </a:p>
          <a:p>
            <a:pPr marL="0" marR="0" lvl="0" indent="0" algn="l" defTabSz="946906" rtl="0" eaLnBrk="1" fontAlgn="auto" latinLnBrk="0" hangingPunct="1">
              <a:lnSpc>
                <a:spcPct val="8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1129530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rPr>
              <a:t>On the next few slides, we’ll discuss regional applications. You can partner with other departments that have similar needs within the equipment and PPE activities.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703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rPr>
              <a:t>A regional request is where one or more agencies combined their application efforts to request a common need.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rPr>
              <a:t>Regional projects can be in the areas of training, equipment, PPE, or Wellness and fitness.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rPr>
              <a:t>Two or more departments may also request to replace or acquire a vehicle that will benefit all departments involved.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4154701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rPr>
              <a:t>Regional requests require that an eligible department be the host or the primary applicant in the application. Please note that the type of department whether career, combination or volunteer determines what bucket of funds the award will be made from. This is referring to the 25% set aside for each department type. 
The host will have to ensure that all regional partners are listed in the application and that a memorandum of understanding is executed and attached to the application. This memorandum of understanding should include the signatures of all regional partners as well as determine how the funds will be distributed and how the match will be allocated.
Regional applications require that these statistics of the application be aggregated from the totals for all the departments involved. This means that the total population, call volume and other statistics represent the totals for all involved. One option to make this easier would be to download the application checklist from our website and share with each of your regional partners. Once they return them completed, you can easily add up things like numbers of firefighters, stations, response area, population, etc. to be incorporated into the application.
Keep in mind that regional purchases must be made from the same vendor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252803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For planning purposes here is a list of high priority regional vehicles from the NOFO. Notice the difference between these and what was considered high priority for single department vehicle acquisition.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68289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Here's a list of resources that can be found on our website.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rPr>
              <a:t>Some </a:t>
            </a:r>
            <a:r>
              <a:rPr lang="en-US" dirty="0">
                <a:solidFill>
                  <a:srgbClr val="000000"/>
                </a:solidFill>
                <a:latin typeface="Arial"/>
                <a:ea typeface="ＭＳ Ｐゴシック"/>
                <a:cs typeface="Arial"/>
              </a:rPr>
              <a:t>what </a:t>
            </a: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rPr>
              <a:t>you'll want to consider for the purposes of planning and preparation are the application checklist that provides you with all of the information that you'll need to compile to complete a large majority of the application.</a:t>
            </a:r>
            <a:r>
              <a:rPr lang="en-US" dirty="0">
                <a:solidFill>
                  <a:srgbClr val="000000"/>
                </a:solidFill>
                <a:latin typeface="Arial"/>
                <a:ea typeface="ＭＳ Ｐゴシック"/>
                <a:cs typeface="Arial"/>
              </a:rPr>
              <a:t> </a:t>
            </a:r>
            <a:endParaRPr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The next valuable resource is a self evaluation sheets. There are two of these one for a regular operations and safety request and a second for a vehicle acquisition request. The self evaluation sheets provide you with the exact criteria that the panelists will be reviewing your narrative based on. We recommend providing anyone that is going to review your narrative with a copy of the self-evaluation sheets so that they can review it based on that same criteria and provide you with feedback as to whether you have touched on all of the items necessary.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Our latest resource is the Narrative Development Guide. This document builds off of the criteria outlined on the self-evaluation sheets and provides you with tips on how you can meet that criteria. There are even sample narratives included to help you get a feel for how your narratives should flow.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In addition to printed documents, technical assistance is also available through the help desk and the regional fire program specialists.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FD63-3C62-4D82-89F1-DC0E2C3B516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cs typeface="+mn-cs"/>
            </a:endParaRPr>
          </a:p>
        </p:txBody>
      </p:sp>
    </p:spTree>
    <p:extLst>
      <p:ext uri="{BB962C8B-B14F-4D97-AF65-F5344CB8AC3E}">
        <p14:creationId xmlns:p14="http://schemas.microsoft.com/office/powerpoint/2010/main" val="3090833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Here are the top 10 best practices. 
Start preparing now read the notice of funding opportunity. 
Use the application checklist and any other resources available to gather as much information as possible in advance of the application opening.
Conduct your risk assessment and then a line your request with the highest priorities of the program. 
Make sure when developing your narrative to tell your department's story and the unique reasons for your request stay away from vendor narratives, templates or copying other department's narratives.
Read each question carefully then answer it carefully. If you were not sure what a question is asking for reach out to your regional fire program specialist.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858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906"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111" charset="-128"/>
              </a:rPr>
              <a:t>Make sure that someone else is reviewing your entire application to include your narrative before you submit your application. Make sure that your authorized organization representative has submitted your application.
Make sure to account for all eligible costs that you can associate with your request these include training costs service agreements extended warranties and possibly performance bonds in the case of vehicle acquisition.
Ensure that your project can be completed within your grants 2-year period of performance and articulate that in your narrative. 
Ensure that you have support from your community's decision-making authority and that they understand that there is a match requirement with this grant. 
Print your application using control P before you submit it.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137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rPr>
              <a:t>We will now open up the floor for questions.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3798277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3280651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Today's program is primarily comprised of an overview of the PPE and Equipment Activities. We will also cover what is new for 2022 and our top 10 best practices.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26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The fire grant programs have three parts.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The Assistance to Firefighters Grant Program, which is what we're discussing today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Staffing for Adequate Fire and Emergency Response – Provides funding to fire departments to increase staffing to meet national standards either through hiring full-time staff or the recruitment and retention of volunteers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Fire Prevention and Safety – Provides funding to bolster fire prevention activities within a municipality. It also has a research and development component to fund studies that could impact the fire service and firefighter safety.</a:t>
            </a:r>
          </a:p>
          <a:p>
            <a:endParaRPr lang="en-US" dirty="0"/>
          </a:p>
          <a:p>
            <a:r>
              <a:rPr lang="en-US" dirty="0"/>
              <a:t>Noted here are the appropriation levels for each.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97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Let’s discuss what is new for 2022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r>
              <a:rPr lang="en-US"/>
              <a:t>For applicants applying for SCBA or PPE you may now add air compressor cascade systems to your SCBA request or PPE washers and dryers to your PPE request. This will need to be justified in the narrative and should be requested using the additional funding line item from the dropdown menu.</a:t>
            </a:r>
          </a:p>
          <a:p>
            <a:endParaRPr lang="en-US"/>
          </a:p>
          <a:p>
            <a:r>
              <a:rPr lang="en-US"/>
              <a:t>Definitions clarifying the difference between frontline and reserve vehicles has been added to the notice of funding opportunity. We will discuss these later.</a:t>
            </a:r>
          </a:p>
          <a:p>
            <a:endParaRPr lang="en-US"/>
          </a:p>
          <a:p>
            <a:r>
              <a:rPr lang="en-US"/>
              <a:t>Applicants requesting vehicles should not include permanently out of service vehicles in their vehicle inventory </a:t>
            </a:r>
          </a:p>
          <a:p>
            <a:r>
              <a:rPr lang="en-US"/>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238769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request for portable radios were limited to the quantity of seated writing positions indicated in the application. Applicants may now request portable radios based on the number of active members in the department. Requests based on active members will have to be justified in the narrative .</a:t>
            </a:r>
          </a:p>
          <a:p>
            <a:endParaRPr lang="en-US"/>
          </a:p>
          <a:p>
            <a:r>
              <a:rPr lang="en-US"/>
              <a:t>Virtual reality training simulators or a high priority only for state fire training academies.</a:t>
            </a:r>
          </a:p>
          <a:p>
            <a:endParaRPr lang="en-US"/>
          </a:p>
          <a:p>
            <a:r>
              <a:rPr lang="en-US"/>
              <a:t> Vehicle mounted diesel exhaust systems are now a high priority within the equipment activity. </a:t>
            </a:r>
          </a:p>
          <a:p>
            <a:endParaRPr lang="en-US"/>
          </a:p>
          <a:p>
            <a:r>
              <a:rPr lang="en-US"/>
              <a:t>For state fire training academies, Repairs and upgrades two existing props are an eligible expense.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1" charset="-128"/>
              <a:cs typeface="+mn-cs"/>
            </a:endParaRPr>
          </a:p>
        </p:txBody>
      </p:sp>
    </p:spTree>
    <p:extLst>
      <p:ext uri="{BB962C8B-B14F-4D97-AF65-F5344CB8AC3E}">
        <p14:creationId xmlns:p14="http://schemas.microsoft.com/office/powerpoint/2010/main" val="1166320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553642" y="2164957"/>
            <a:ext cx="8036720" cy="743347"/>
          </a:xfrm>
        </p:spPr>
        <p:txBody>
          <a:bodyPr>
            <a:normAutofit/>
          </a:bodyPr>
          <a:lstStyle>
            <a:lvl1pPr>
              <a:defRPr sz="3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558800" y="2895600"/>
            <a:ext cx="8031561" cy="1148366"/>
          </a:xfrm>
        </p:spPr>
        <p:txBody>
          <a:bodyPr>
            <a:normAutofit/>
          </a:bodyPr>
          <a:lstStyle>
            <a:lvl1pPr marL="0" indent="0">
              <a:buNone/>
              <a:defRPr sz="12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xmlns="" id="{C8007AB3-9044-9E49-80A1-0B6479D03B88}"/>
              </a:ext>
            </a:extLst>
          </p:cNvPr>
          <p:cNvPicPr preferRelativeResize="0">
            <a:picLocks/>
          </p:cNvPicPr>
          <p:nvPr userDrawn="1"/>
        </p:nvPicPr>
        <p:blipFill>
          <a:blip r:embed="rId2"/>
          <a:stretch>
            <a:fillRect/>
          </a:stretch>
        </p:blipFill>
        <p:spPr>
          <a:xfrm>
            <a:off x="558800" y="4372332"/>
            <a:ext cx="3712464" cy="1316736"/>
          </a:xfrm>
          <a:prstGeom prst="rect">
            <a:avLst/>
          </a:prstGeom>
        </p:spPr>
      </p:pic>
    </p:spTree>
    <p:extLst>
      <p:ext uri="{BB962C8B-B14F-4D97-AF65-F5344CB8AC3E}">
        <p14:creationId xmlns:p14="http://schemas.microsoft.com/office/powerpoint/2010/main" val="311623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53646" y="2098850"/>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4741504"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6" name="Content Placeholder 5"/>
          <p:cNvSpPr>
            <a:spLocks noGrp="1"/>
          </p:cNvSpPr>
          <p:nvPr>
            <p:ph sz="quarter" idx="4" hasCustomPrompt="1"/>
          </p:nvPr>
        </p:nvSpPr>
        <p:spPr>
          <a:xfrm>
            <a:off x="4741504" y="2098850"/>
            <a:ext cx="3848856" cy="3473276"/>
          </a:xfrm>
          <a:prstGeom prst="rect">
            <a:avLst/>
          </a:prstGeom>
        </p:spPr>
        <p:txBody>
          <a:bodyPr/>
          <a:lstStyle>
            <a:lvl1pPr>
              <a:lnSpc>
                <a:spcPts val="1800"/>
              </a:lnSpc>
              <a:spcBef>
                <a:spcPts val="750"/>
              </a:spcBef>
              <a:defRPr sz="1500" baseline="0"/>
            </a:lvl1pPr>
            <a:lvl2pPr>
              <a:spcBef>
                <a:spcPts val="750"/>
              </a:spcBef>
              <a:defRPr sz="1350"/>
            </a:lvl2pPr>
            <a:lvl3pPr>
              <a:spcBef>
                <a:spcPts val="750"/>
              </a:spcBef>
              <a:defRPr sz="120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533400"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0"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xmlns="" id="{4F15D596-468E-7240-AEF9-BE74880DA9D6}"/>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BA1FB061-3945-984E-B19F-EFD8A4ED4959}"/>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94563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xmlns="" id="{50ABA285-B143-4443-A825-3738EAF52CB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Rectangle 13">
            <a:extLst>
              <a:ext uri="{FF2B5EF4-FFF2-40B4-BE49-F238E27FC236}">
                <a16:creationId xmlns:a16="http://schemas.microsoft.com/office/drawing/2014/main" xmlns="" id="{C9B86FCD-6BA9-694B-A64A-36883B42361C}"/>
              </a:ext>
            </a:extLst>
          </p:cNvPr>
          <p:cNvSpPr/>
          <p:nvPr userDrawn="1"/>
        </p:nvSpPr>
        <p:spPr>
          <a:xfrm>
            <a:off x="4572000" y="0"/>
            <a:ext cx="4572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A81BF64-81BE-3944-A21C-CA7BB5AC4A9D}"/>
              </a:ext>
            </a:extLst>
          </p:cNvPr>
          <p:cNvSpPr/>
          <p:nvPr userDrawn="1"/>
        </p:nvSpPr>
        <p:spPr>
          <a:xfrm>
            <a:off x="0" y="0"/>
            <a:ext cx="4572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xmlns="" id="{1325908E-DDB4-4D4C-855A-C7F2176C3F54}"/>
              </a:ext>
            </a:extLst>
          </p:cNvPr>
          <p:cNvSpPr>
            <a:spLocks noGrp="1"/>
          </p:cNvSpPr>
          <p:nvPr>
            <p:ph type="sldNum" sz="quarter" idx="12"/>
          </p:nvPr>
        </p:nvSpPr>
        <p:spPr>
          <a:xfrm>
            <a:off x="8226033" y="6409009"/>
            <a:ext cx="364330" cy="201827"/>
          </a:xfrm>
        </p:spPr>
        <p:txBody>
          <a:bodyPr lIns="0" tIns="0" rIns="0" bIns="0" anchor="t" anchorCtr="0"/>
          <a:lstStyle>
            <a:lvl1pPr algn="r">
              <a:defRPr sz="75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xmlns="" id="{067004B6-D9E8-B347-8C38-1EA40A40B6C1}"/>
              </a:ext>
            </a:extLst>
          </p:cNvPr>
          <p:cNvSpPr>
            <a:spLocks noGrp="1"/>
          </p:cNvSpPr>
          <p:nvPr>
            <p:ph type="ftr" sz="quarter" idx="11"/>
          </p:nvPr>
        </p:nvSpPr>
        <p:spPr>
          <a:xfrm>
            <a:off x="4901241" y="6302862"/>
            <a:ext cx="3332560"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xmlns="" id="{7E2ECF73-45E0-0843-9F3F-68C69CE41040}"/>
              </a:ext>
            </a:extLst>
          </p:cNvPr>
          <p:cNvSpPr>
            <a:spLocks noGrp="1"/>
          </p:cNvSpPr>
          <p:nvPr>
            <p:ph sz="half" idx="13" hasCustomPrompt="1"/>
          </p:nvPr>
        </p:nvSpPr>
        <p:spPr>
          <a:xfrm>
            <a:off x="516576" y="2154312"/>
            <a:ext cx="3847345" cy="3473276"/>
          </a:xfrm>
          <a:prstGeom prst="rect">
            <a:avLst/>
          </a:prstGeom>
        </p:spPr>
        <p:txBody>
          <a:bodyPr/>
          <a:lstStyle>
            <a:lvl1pPr>
              <a:lnSpc>
                <a:spcPts val="1800"/>
              </a:lnSpc>
              <a:spcBef>
                <a:spcPts val="750"/>
              </a:spcBef>
              <a:defRPr sz="1500" baseline="0">
                <a:solidFill>
                  <a:schemeClr val="bg1"/>
                </a:solidFill>
              </a:defRPr>
            </a:lvl1pPr>
            <a:lvl2pPr>
              <a:spcBef>
                <a:spcPts val="750"/>
              </a:spcBef>
              <a:defRPr sz="1350" baseline="0">
                <a:solidFill>
                  <a:schemeClr val="bg1"/>
                </a:solidFill>
              </a:defRPr>
            </a:lvl2pPr>
            <a:lvl3pPr>
              <a:spcBef>
                <a:spcPts val="750"/>
              </a:spcBef>
              <a:defRPr sz="1350">
                <a:solidFill>
                  <a:schemeClr val="bg1"/>
                </a:solidFill>
              </a:defRPr>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xmlns="" id="{A98E5884-686F-1C45-A0EF-76C8A0A2373C}"/>
              </a:ext>
            </a:extLst>
          </p:cNvPr>
          <p:cNvSpPr>
            <a:spLocks noGrp="1"/>
          </p:cNvSpPr>
          <p:nvPr>
            <p:ph type="body" sz="quarter" idx="14" hasCustomPrompt="1"/>
          </p:nvPr>
        </p:nvSpPr>
        <p:spPr>
          <a:xfrm>
            <a:off x="496330" y="1634562"/>
            <a:ext cx="3848856" cy="371679"/>
          </a:xfrm>
          <a:prstGeom prst="rect">
            <a:avLst/>
          </a:prstGeom>
        </p:spPr>
        <p:txBody>
          <a:bodyPr anchor="b">
            <a:noAutofit/>
          </a:bodyPr>
          <a:lstStyle>
            <a:lvl1pPr marL="0" indent="0">
              <a:buNone/>
              <a:defRPr sz="2100" b="1">
                <a:solidFill>
                  <a:schemeClr val="bg1"/>
                </a:solidFill>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8" name="Content Placeholder 3">
            <a:extLst>
              <a:ext uri="{FF2B5EF4-FFF2-40B4-BE49-F238E27FC236}">
                <a16:creationId xmlns:a16="http://schemas.microsoft.com/office/drawing/2014/main" xmlns="" id="{57EDE04E-08FC-3448-A184-27468B3BF063}"/>
              </a:ext>
            </a:extLst>
          </p:cNvPr>
          <p:cNvSpPr>
            <a:spLocks noGrp="1"/>
          </p:cNvSpPr>
          <p:nvPr>
            <p:ph sz="half" idx="15" hasCustomPrompt="1"/>
          </p:nvPr>
        </p:nvSpPr>
        <p:spPr>
          <a:xfrm>
            <a:off x="4859334" y="2207696"/>
            <a:ext cx="3847345" cy="3473276"/>
          </a:xfrm>
          <a:prstGeom prst="rect">
            <a:avLst/>
          </a:prstGeom>
        </p:spPr>
        <p:txBody>
          <a:bodyPr/>
          <a:lstStyle>
            <a:lvl1pPr>
              <a:lnSpc>
                <a:spcPts val="1800"/>
              </a:lnSpc>
              <a:spcBef>
                <a:spcPts val="750"/>
              </a:spcBef>
              <a:defRPr sz="1500" baseline="0">
                <a:solidFill>
                  <a:schemeClr val="bg1"/>
                </a:solidFill>
              </a:defRPr>
            </a:lvl1pPr>
            <a:lvl2pPr>
              <a:spcBef>
                <a:spcPts val="750"/>
              </a:spcBef>
              <a:defRPr sz="1350" baseline="0">
                <a:solidFill>
                  <a:schemeClr val="bg1"/>
                </a:solidFill>
              </a:defRPr>
            </a:lvl2pPr>
            <a:lvl3pPr>
              <a:spcBef>
                <a:spcPts val="750"/>
              </a:spcBef>
              <a:defRPr sz="1350">
                <a:solidFill>
                  <a:schemeClr val="bg1"/>
                </a:solidFill>
              </a:defRPr>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xmlns="" id="{826B8427-E58C-1441-B60A-E7E51621D610}"/>
              </a:ext>
            </a:extLst>
          </p:cNvPr>
          <p:cNvSpPr>
            <a:spLocks noGrp="1"/>
          </p:cNvSpPr>
          <p:nvPr>
            <p:ph type="body" sz="quarter" idx="16" hasCustomPrompt="1"/>
          </p:nvPr>
        </p:nvSpPr>
        <p:spPr>
          <a:xfrm>
            <a:off x="4839088" y="1687946"/>
            <a:ext cx="3848856" cy="371679"/>
          </a:xfrm>
          <a:prstGeom prst="rect">
            <a:avLst/>
          </a:prstGeom>
        </p:spPr>
        <p:txBody>
          <a:bodyPr anchor="b">
            <a:noAutofit/>
          </a:bodyPr>
          <a:lstStyle>
            <a:lvl1pPr marL="0" indent="0">
              <a:buNone/>
              <a:defRPr sz="2100" b="1">
                <a:solidFill>
                  <a:schemeClr val="bg1"/>
                </a:solidFill>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Tree>
    <p:extLst>
      <p:ext uri="{BB962C8B-B14F-4D97-AF65-F5344CB8AC3E}">
        <p14:creationId xmlns:p14="http://schemas.microsoft.com/office/powerpoint/2010/main" val="1879287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E97B94E-42E6-4544-9EC8-17245821AA52}"/>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254866EA-8482-8548-8A4F-3E9E3B6AB291}"/>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2174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553645" y="1549400"/>
            <a:ext cx="8036719" cy="4022725"/>
          </a:xfrm>
          <a:prstGeom prst="rect">
            <a:avLst/>
          </a:prstGeom>
        </p:spPr>
        <p:txBody>
          <a:bodyPr/>
          <a:lstStyle>
            <a:lvl1pPr marL="339471" indent="-342900">
              <a:buClr>
                <a:srgbClr val="101820"/>
              </a:buClr>
              <a:buFont typeface="+mj-lt"/>
              <a:buAutoNum type="arabicPeriod"/>
              <a:defRPr sz="1500">
                <a:solidFill>
                  <a:srgbClr val="101820"/>
                </a:solidFill>
              </a:defRPr>
            </a:lvl1pPr>
            <a:lvl2pPr marL="600075" indent="-257175">
              <a:spcBef>
                <a:spcPts val="750"/>
              </a:spcBef>
              <a:buClr>
                <a:srgbClr val="101820"/>
              </a:buClr>
              <a:buSzPct val="100000"/>
              <a:buFont typeface="+mj-lt"/>
              <a:buAutoNum type="alphaLcPeriod"/>
              <a:defRPr sz="1350">
                <a:solidFill>
                  <a:srgbClr val="101820"/>
                </a:solidFill>
              </a:defRPr>
            </a:lvl2pPr>
            <a:lvl3pPr marL="857250" indent="-171450">
              <a:spcBef>
                <a:spcPts val="750"/>
              </a:spcBef>
              <a:buFont typeface="Wingdings" charset="2"/>
              <a:buChar char="§"/>
              <a:defRPr sz="1200">
                <a:solidFill>
                  <a:srgbClr val="101820"/>
                </a:solidFill>
              </a:defRPr>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xmlns="" id="{7C9FD575-3B71-D545-976A-C7A029B05238}"/>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838FB658-3138-B140-B7C4-A803FE883350}"/>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51247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5414525" y="1549401"/>
            <a:ext cx="3175841" cy="3880720"/>
          </a:xfrm>
          <a:prstGeom prst="rect">
            <a:avLst/>
          </a:prstGeom>
        </p:spPr>
        <p:txBody>
          <a:bodyPr>
            <a:normAutofit/>
          </a:bodyPr>
          <a:lstStyle>
            <a:lvl1pPr marL="0" indent="0">
              <a:lnSpc>
                <a:spcPts val="1650"/>
              </a:lnSpc>
              <a:spcBef>
                <a:spcPts val="1125"/>
              </a:spcBef>
              <a:buNone/>
              <a:defRPr sz="120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add descriptive text</a:t>
            </a:r>
          </a:p>
        </p:txBody>
      </p:sp>
      <p:sp>
        <p:nvSpPr>
          <p:cNvPr id="20" name="Content Placeholder 18"/>
          <p:cNvSpPr>
            <a:spLocks noGrp="1"/>
          </p:cNvSpPr>
          <p:nvPr>
            <p:ph sz="quarter" idx="11" hasCustomPrompt="1"/>
          </p:nvPr>
        </p:nvSpPr>
        <p:spPr>
          <a:xfrm>
            <a:off x="572256" y="1549402"/>
            <a:ext cx="4517885"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B997A94B-DC6C-EB4F-A0EF-FAB78028964D}"/>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F90CEE4B-BD46-A046-8385-D32CD3EA4E9B}"/>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748407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16375" y="2"/>
            <a:ext cx="9144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48218" tIns="24110" rIns="48218" bIns="24110" numCol="1" rtlCol="0" anchor="t" anchorCtr="0" compatLnSpc="1">
            <a:prstTxWarp prst="textNoShape">
              <a:avLst/>
            </a:prstTxWarp>
          </a:bodyPr>
          <a:lstStyle/>
          <a:p>
            <a:pPr marL="0" marR="0" indent="0" algn="l" defTabSz="482186"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337055" y="5274393"/>
            <a:ext cx="2482608"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19" name="Text Placeholder 3"/>
          <p:cNvSpPr>
            <a:spLocks noGrp="1"/>
          </p:cNvSpPr>
          <p:nvPr>
            <p:ph type="body" sz="half" idx="11" hasCustomPrompt="1"/>
          </p:nvPr>
        </p:nvSpPr>
        <p:spPr>
          <a:xfrm>
            <a:off x="5494467" y="564185"/>
            <a:ext cx="3175841" cy="705630"/>
          </a:xfrm>
          <a:prstGeom prst="rect">
            <a:avLst/>
          </a:prstGeom>
        </p:spPr>
        <p:txBody>
          <a:bodyPr>
            <a:normAutofit/>
          </a:bodyPr>
          <a:lstStyle>
            <a:lvl1pPr marL="0" indent="0" algn="r">
              <a:lnSpc>
                <a:spcPts val="1650"/>
              </a:lnSpc>
              <a:spcBef>
                <a:spcPts val="1125"/>
              </a:spcBef>
              <a:buNone/>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10" name="Footer Placeholder 10">
            <a:extLst>
              <a:ext uri="{FF2B5EF4-FFF2-40B4-BE49-F238E27FC236}">
                <a16:creationId xmlns:a16="http://schemas.microsoft.com/office/drawing/2014/main" xmlns="" id="{614777EF-720C-A944-907E-CE1C292CBCD5}"/>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CB0C4446-A1BE-2F41-A56C-FB26F13381B5}"/>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xmlns="" id="{ED78231E-8D0D-4748-A369-8C7545BCEA7F}"/>
              </a:ext>
            </a:extLst>
          </p:cNvPr>
          <p:cNvPicPr>
            <a:picLocks noChangeAspect="1"/>
          </p:cNvPicPr>
          <p:nvPr userDrawn="1"/>
        </p:nvPicPr>
        <p:blipFill>
          <a:blip r:embed="rId2"/>
          <a:stretch>
            <a:fillRect/>
          </a:stretch>
        </p:blipFill>
        <p:spPr>
          <a:xfrm>
            <a:off x="502843" y="5871062"/>
            <a:ext cx="1520268" cy="810563"/>
          </a:xfrm>
          <a:prstGeom prst="rect">
            <a:avLst/>
          </a:prstGeom>
        </p:spPr>
      </p:pic>
    </p:spTree>
    <p:extLst>
      <p:ext uri="{BB962C8B-B14F-4D97-AF65-F5344CB8AC3E}">
        <p14:creationId xmlns:p14="http://schemas.microsoft.com/office/powerpoint/2010/main" val="1656557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485022" y="5229211"/>
            <a:ext cx="5074757"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7" name="Text Placeholder 3"/>
          <p:cNvSpPr>
            <a:spLocks noGrp="1"/>
          </p:cNvSpPr>
          <p:nvPr>
            <p:ph type="body" sz="half" idx="11" hasCustomPrompt="1"/>
          </p:nvPr>
        </p:nvSpPr>
        <p:spPr>
          <a:xfrm>
            <a:off x="485021" y="517967"/>
            <a:ext cx="8150979" cy="528224"/>
          </a:xfrm>
          <a:prstGeom prst="rect">
            <a:avLst/>
          </a:prstGeom>
        </p:spPr>
        <p:txBody>
          <a:bodyPr>
            <a:normAutofit/>
          </a:bodyPr>
          <a:lstStyle>
            <a:lvl1pPr marL="0" indent="0">
              <a:lnSpc>
                <a:spcPts val="1650"/>
              </a:lnSpc>
              <a:spcBef>
                <a:spcPts val="1125"/>
              </a:spcBef>
              <a:buNone/>
              <a:defRPr sz="1350"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8" name="Footer Placeholder 10">
            <a:extLst>
              <a:ext uri="{FF2B5EF4-FFF2-40B4-BE49-F238E27FC236}">
                <a16:creationId xmlns:a16="http://schemas.microsoft.com/office/drawing/2014/main" xmlns="" id="{95B45AF5-26D0-3042-B0AB-CA5EF015C532}"/>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774B317E-21C5-1745-BE88-290F56726B70}"/>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2039F346-81C1-0B46-B5E0-2EDE2687A2FC}"/>
              </a:ext>
            </a:extLst>
          </p:cNvPr>
          <p:cNvPicPr>
            <a:picLocks noChangeAspect="1"/>
          </p:cNvPicPr>
          <p:nvPr userDrawn="1"/>
        </p:nvPicPr>
        <p:blipFill>
          <a:blip r:embed="rId2"/>
          <a:stretch>
            <a:fillRect/>
          </a:stretch>
        </p:blipFill>
        <p:spPr>
          <a:xfrm>
            <a:off x="502843" y="5871062"/>
            <a:ext cx="1520268" cy="810563"/>
          </a:xfrm>
          <a:prstGeom prst="rect">
            <a:avLst/>
          </a:prstGeom>
        </p:spPr>
      </p:pic>
    </p:spTree>
    <p:extLst>
      <p:ext uri="{BB962C8B-B14F-4D97-AF65-F5344CB8AC3E}">
        <p14:creationId xmlns:p14="http://schemas.microsoft.com/office/powerpoint/2010/main" val="2775836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03111" y="2996624"/>
            <a:ext cx="7309555" cy="351529"/>
          </a:xfrm>
          <a:prstGeom prst="rect">
            <a:avLst/>
          </a:prstGeom>
        </p:spPr>
        <p:txBody>
          <a:bodyPr wrap="square" lIns="64284" tIns="32142" rIns="64284" bIns="32142">
            <a:spAutoFit/>
          </a:bodyPr>
          <a:lstStyle>
            <a:lvl1pPr marL="0" marR="0" indent="0" algn="l" defTabSz="482186" rtl="0" eaLnBrk="1" fontAlgn="base" latinLnBrk="0" hangingPunct="1">
              <a:lnSpc>
                <a:spcPct val="140000"/>
              </a:lnSpc>
              <a:spcBef>
                <a:spcPts val="1582"/>
              </a:spcBef>
              <a:spcAft>
                <a:spcPts val="1500"/>
              </a:spcAft>
              <a:buClr>
                <a:schemeClr val="tx2"/>
              </a:buClr>
              <a:buSzPct val="100000"/>
              <a:buFont typeface="Wingdings" charset="2"/>
              <a:buNone/>
              <a:tabLst/>
              <a:defRPr sz="1500" cap="none" baseline="0">
                <a:solidFill>
                  <a:srgbClr val="050606"/>
                </a:solidFill>
              </a:defRPr>
            </a:lvl1pPr>
            <a:lvl2pPr marL="241068" indent="0" algn="ctr">
              <a:buNone/>
              <a:defRPr>
                <a:solidFill>
                  <a:schemeClr val="tx1">
                    <a:tint val="75000"/>
                  </a:schemeClr>
                </a:solidFill>
              </a:defRPr>
            </a:lvl2pPr>
            <a:lvl3pPr marL="482137" indent="0" algn="ctr">
              <a:buNone/>
              <a:defRPr>
                <a:solidFill>
                  <a:schemeClr val="tx1">
                    <a:tint val="75000"/>
                  </a:schemeClr>
                </a:solidFill>
              </a:defRPr>
            </a:lvl3pPr>
            <a:lvl4pPr marL="723206" indent="0" algn="ctr">
              <a:buNone/>
              <a:defRPr>
                <a:solidFill>
                  <a:schemeClr val="tx1">
                    <a:tint val="75000"/>
                  </a:schemeClr>
                </a:solidFill>
              </a:defRPr>
            </a:lvl4pPr>
            <a:lvl5pPr marL="964273" indent="0" algn="ctr">
              <a:buNone/>
              <a:defRPr>
                <a:solidFill>
                  <a:schemeClr val="tx1">
                    <a:tint val="75000"/>
                  </a:schemeClr>
                </a:solidFill>
              </a:defRPr>
            </a:lvl5pPr>
            <a:lvl6pPr marL="1205342" indent="0" algn="ctr">
              <a:buNone/>
              <a:defRPr>
                <a:solidFill>
                  <a:schemeClr val="tx1">
                    <a:tint val="75000"/>
                  </a:schemeClr>
                </a:solidFill>
              </a:defRPr>
            </a:lvl6pPr>
            <a:lvl7pPr marL="1446410" indent="0" algn="ctr">
              <a:buNone/>
              <a:defRPr>
                <a:solidFill>
                  <a:schemeClr val="tx1">
                    <a:tint val="75000"/>
                  </a:schemeClr>
                </a:solidFill>
              </a:defRPr>
            </a:lvl7pPr>
            <a:lvl8pPr marL="1687478" indent="0" algn="ctr">
              <a:buNone/>
              <a:defRPr>
                <a:solidFill>
                  <a:schemeClr val="tx1">
                    <a:tint val="75000"/>
                  </a:schemeClr>
                </a:solidFill>
              </a:defRPr>
            </a:lvl8pPr>
            <a:lvl9pPr marL="1928547"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862735" y="2345636"/>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xmlns="" id="{E1E1D0CB-6F0F-9847-9A71-AE64C40341EF}"/>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2A921306-A16B-8445-A6DC-4327BF9E5058}"/>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0FC6CD96-7A99-C447-B5AA-284EE64E039D}"/>
              </a:ext>
            </a:extLst>
          </p:cNvPr>
          <p:cNvPicPr>
            <a:picLocks noChangeAspect="1"/>
          </p:cNvPicPr>
          <p:nvPr userDrawn="1"/>
        </p:nvPicPr>
        <p:blipFill>
          <a:blip r:embed="rId2"/>
          <a:stretch>
            <a:fillRect/>
          </a:stretch>
        </p:blipFill>
        <p:spPr>
          <a:xfrm>
            <a:off x="502843" y="5871062"/>
            <a:ext cx="1520268" cy="810563"/>
          </a:xfrm>
          <a:prstGeom prst="rect">
            <a:avLst/>
          </a:prstGeom>
        </p:spPr>
      </p:pic>
    </p:spTree>
    <p:extLst>
      <p:ext uri="{BB962C8B-B14F-4D97-AF65-F5344CB8AC3E}">
        <p14:creationId xmlns:p14="http://schemas.microsoft.com/office/powerpoint/2010/main" val="995205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xmlns=""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xmlns="" id="{A4106D1A-06B2-FC45-A02C-546D1A72DA3A}"/>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xmlns="" id="{DD99A83E-845A-484A-843A-24FDEA183558}"/>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pic>
        <p:nvPicPr>
          <p:cNvPr id="7" name="Picture 6">
            <a:extLst>
              <a:ext uri="{FF2B5EF4-FFF2-40B4-BE49-F238E27FC236}">
                <a16:creationId xmlns:a16="http://schemas.microsoft.com/office/drawing/2014/main" xmlns="" id="{8A699520-02D7-4C6A-A644-DC919E4AF86A}"/>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628202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903112" y="2300174"/>
            <a:ext cx="7309556" cy="880064"/>
          </a:xfrm>
          <a:prstGeom prst="rect">
            <a:avLst/>
          </a:prstGeom>
        </p:spPr>
        <p:txBody>
          <a:bodyPr lIns="64251" tIns="32125" rIns="64251" bIns="32125"/>
          <a:lstStyle>
            <a:lvl1pPr algn="l">
              <a:lnSpc>
                <a:spcPts val="3750"/>
              </a:lnSpc>
              <a:spcBef>
                <a:spcPts val="5625"/>
              </a:spcBef>
              <a:spcAft>
                <a:spcPts val="0"/>
              </a:spcAft>
              <a:defRPr sz="345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903114" y="3202727"/>
            <a:ext cx="7309555" cy="552190"/>
          </a:xfrm>
          <a:prstGeom prst="rect">
            <a:avLst/>
          </a:prstGeom>
        </p:spPr>
        <p:txBody>
          <a:bodyPr wrap="square" lIns="64251" tIns="32125" rIns="64251" bIns="32125">
            <a:spAutoFit/>
          </a:bodyPr>
          <a:lstStyle>
            <a:lvl1pPr marL="0" indent="0" algn="l">
              <a:lnSpc>
                <a:spcPts val="3750"/>
              </a:lnSpc>
              <a:spcBef>
                <a:spcPts val="1582"/>
              </a:spcBef>
              <a:buClr>
                <a:schemeClr val="tx2"/>
              </a:buClr>
              <a:buSzPct val="100000"/>
              <a:buFontTx/>
              <a:buNone/>
              <a:defRPr sz="3450" cap="none" baseline="0">
                <a:solidFill>
                  <a:srgbClr val="5A5B5D"/>
                </a:solidFill>
              </a:defRPr>
            </a:lvl1pPr>
            <a:lvl2pPr marL="240944" indent="0" algn="ctr">
              <a:buNone/>
              <a:defRPr>
                <a:solidFill>
                  <a:schemeClr val="tx1">
                    <a:tint val="75000"/>
                  </a:schemeClr>
                </a:solidFill>
              </a:defRPr>
            </a:lvl2pPr>
            <a:lvl3pPr marL="481889" indent="0" algn="ctr">
              <a:buNone/>
              <a:defRPr>
                <a:solidFill>
                  <a:schemeClr val="tx1">
                    <a:tint val="75000"/>
                  </a:schemeClr>
                </a:solidFill>
              </a:defRPr>
            </a:lvl3pPr>
            <a:lvl4pPr marL="722832" indent="0" algn="ctr">
              <a:buNone/>
              <a:defRPr>
                <a:solidFill>
                  <a:schemeClr val="tx1">
                    <a:tint val="75000"/>
                  </a:schemeClr>
                </a:solidFill>
              </a:defRPr>
            </a:lvl4pPr>
            <a:lvl5pPr marL="963779" indent="0" algn="ctr">
              <a:buNone/>
              <a:defRPr>
                <a:solidFill>
                  <a:schemeClr val="tx1">
                    <a:tint val="75000"/>
                  </a:schemeClr>
                </a:solidFill>
              </a:defRPr>
            </a:lvl5pPr>
            <a:lvl6pPr marL="1204724" indent="0" algn="ctr">
              <a:buNone/>
              <a:defRPr>
                <a:solidFill>
                  <a:schemeClr val="tx1">
                    <a:tint val="75000"/>
                  </a:schemeClr>
                </a:solidFill>
              </a:defRPr>
            </a:lvl6pPr>
            <a:lvl7pPr marL="1445669" indent="0" algn="ctr">
              <a:buNone/>
              <a:defRPr>
                <a:solidFill>
                  <a:schemeClr val="tx1">
                    <a:tint val="75000"/>
                  </a:schemeClr>
                </a:solidFill>
              </a:defRPr>
            </a:lvl7pPr>
            <a:lvl8pPr marL="1686616" indent="0" algn="ctr">
              <a:buNone/>
              <a:defRPr>
                <a:solidFill>
                  <a:schemeClr val="tx1">
                    <a:tint val="75000"/>
                  </a:schemeClr>
                </a:solidFill>
              </a:defRPr>
            </a:lvl8pPr>
            <a:lvl9pPr marL="192756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xmlns=""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xmlns=""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xmlns="" id="{CC62EF53-F675-B345-BC80-8CCA23A8FCD2}"/>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
        <p:nvSpPr>
          <p:cNvPr id="9" name="Slide Number Placeholder 11">
            <a:extLst>
              <a:ext uri="{FF2B5EF4-FFF2-40B4-BE49-F238E27FC236}">
                <a16:creationId xmlns:a16="http://schemas.microsoft.com/office/drawing/2014/main" xmlns="" id="{F55905DA-9C4D-EE4A-8870-6FB2EB81F1D1}"/>
              </a:ext>
            </a:extLst>
          </p:cNvPr>
          <p:cNvSpPr txBox="1">
            <a:spLocks/>
          </p:cNvSpPr>
          <p:nvPr userDrawn="1"/>
        </p:nvSpPr>
        <p:spPr>
          <a:xfrm>
            <a:off x="7904560" y="6173792"/>
            <a:ext cx="685802"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900" smtClean="0">
                <a:solidFill>
                  <a:srgbClr val="5A5B5D"/>
                </a:solidFill>
              </a:rPr>
              <a:pPr/>
              <a:t>‹#›</a:t>
            </a:fld>
            <a:endParaRPr lang="en-US" sz="900">
              <a:solidFill>
                <a:srgbClr val="5A5B5D"/>
              </a:solidFill>
            </a:endParaRPr>
          </a:p>
        </p:txBody>
      </p:sp>
      <p:pic>
        <p:nvPicPr>
          <p:cNvPr id="11" name="Picture 10">
            <a:extLst>
              <a:ext uri="{FF2B5EF4-FFF2-40B4-BE49-F238E27FC236}">
                <a16:creationId xmlns:a16="http://schemas.microsoft.com/office/drawing/2014/main" xmlns="" id="{4D3D4158-7E28-4CBC-9932-8CE24B03DA7D}"/>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99143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19D287-29F9-DE44-9F1C-D54D423E2DB4}"/>
              </a:ext>
            </a:extLst>
          </p:cNvPr>
          <p:cNvSpPr/>
          <p:nvPr userDrawn="1"/>
        </p:nvSpPr>
        <p:spPr>
          <a:xfrm>
            <a:off x="0" y="-384312"/>
            <a:ext cx="9144000" cy="724231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553643" y="390544"/>
            <a:ext cx="8031561" cy="1816925"/>
          </a:xfrm>
        </p:spPr>
        <p:txBody>
          <a:bodyPr lIns="0" tIns="0" rIns="0" bIns="0" anchor="b" anchorCtr="0">
            <a:noAutofit/>
          </a:bodyPr>
          <a:lstStyle>
            <a:lvl1pPr>
              <a:lnSpc>
                <a:spcPct val="90000"/>
              </a:lnSpc>
              <a:defRPr sz="405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553642" y="2280634"/>
            <a:ext cx="8031561" cy="1148366"/>
          </a:xfrm>
        </p:spPr>
        <p:txBody>
          <a:bodyPr lIns="0" tIns="0" rIns="0" bIns="0">
            <a:normAutofit/>
          </a:bodyPr>
          <a:lstStyle>
            <a:lvl1pPr marL="0" indent="0">
              <a:buNone/>
              <a:defRPr sz="18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xmlns="" id="{4877AD55-8AE7-B04C-A183-19CD2864A015}"/>
              </a:ext>
            </a:extLst>
          </p:cNvPr>
          <p:cNvPicPr preferRelativeResize="0">
            <a:picLocks/>
          </p:cNvPicPr>
          <p:nvPr userDrawn="1"/>
        </p:nvPicPr>
        <p:blipFill>
          <a:blip r:embed="rId2"/>
          <a:stretch>
            <a:fillRect/>
          </a:stretch>
        </p:blipFill>
        <p:spPr>
          <a:xfrm>
            <a:off x="553642" y="3829060"/>
            <a:ext cx="3712464" cy="1318085"/>
          </a:xfrm>
          <a:prstGeom prst="rect">
            <a:avLst/>
          </a:prstGeom>
        </p:spPr>
      </p:pic>
    </p:spTree>
    <p:extLst>
      <p:ext uri="{BB962C8B-B14F-4D97-AF65-F5344CB8AC3E}">
        <p14:creationId xmlns:p14="http://schemas.microsoft.com/office/powerpoint/2010/main" val="206817962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4E3FC85-6BF3-D94D-B8FE-FD0C2A5B203B}"/>
              </a:ext>
            </a:extLst>
          </p:cNvPr>
          <p:cNvSpPr/>
          <p:nvPr userDrawn="1"/>
        </p:nvSpPr>
        <p:spPr>
          <a:xfrm>
            <a:off x="4572000" y="0"/>
            <a:ext cx="457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xmlns="" id="{C2F1596D-781D-EF48-81CB-1D95696A1F8E}"/>
              </a:ext>
            </a:extLst>
          </p:cNvPr>
          <p:cNvSpPr>
            <a:spLocks noGrp="1"/>
          </p:cNvSpPr>
          <p:nvPr>
            <p:ph type="ftr" sz="quarter" idx="11"/>
          </p:nvPr>
        </p:nvSpPr>
        <p:spPr>
          <a:xfrm>
            <a:off x="4940618" y="6299522"/>
            <a:ext cx="3332560"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6C9652F4-E8D4-6446-9C97-A4DC78041D82}"/>
              </a:ext>
            </a:extLst>
          </p:cNvPr>
          <p:cNvSpPr>
            <a:spLocks noGrp="1"/>
          </p:cNvSpPr>
          <p:nvPr>
            <p:ph type="sldNum" sz="quarter" idx="12"/>
          </p:nvPr>
        </p:nvSpPr>
        <p:spPr>
          <a:xfrm>
            <a:off x="8273178" y="6299522"/>
            <a:ext cx="685802"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xmlns="" id="{018C88F9-061D-C641-A335-28618704B8E0}"/>
              </a:ext>
            </a:extLst>
          </p:cNvPr>
          <p:cNvSpPr>
            <a:spLocks noGrp="1"/>
          </p:cNvSpPr>
          <p:nvPr>
            <p:ph sz="half" idx="2" hasCustomPrompt="1"/>
          </p:nvPr>
        </p:nvSpPr>
        <p:spPr>
          <a:xfrm>
            <a:off x="544378" y="2143639"/>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xmlns="" id="{5D75EF01-B7F2-F84B-B493-D6438400FF4B}"/>
              </a:ext>
            </a:extLst>
          </p:cNvPr>
          <p:cNvSpPr>
            <a:spLocks noGrp="1"/>
          </p:cNvSpPr>
          <p:nvPr>
            <p:ph type="title"/>
          </p:nvPr>
        </p:nvSpPr>
        <p:spPr>
          <a:xfrm>
            <a:off x="553642" y="1206939"/>
            <a:ext cx="383808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xmlns="" id="{69BDD282-AEF1-FF4D-A786-616931069BA0}"/>
              </a:ext>
            </a:extLst>
          </p:cNvPr>
          <p:cNvSpPr>
            <a:spLocks noGrp="1"/>
          </p:cNvSpPr>
          <p:nvPr>
            <p:ph sz="half" idx="13"/>
          </p:nvPr>
        </p:nvSpPr>
        <p:spPr>
          <a:xfrm>
            <a:off x="5041557" y="1379319"/>
            <a:ext cx="3645244" cy="3764177"/>
          </a:xfrm>
          <a:prstGeom prst="rect">
            <a:avLst/>
          </a:prstGeom>
        </p:spPr>
        <p:txBody>
          <a:bodyPr/>
          <a:lstStyle>
            <a:lvl1pPr marL="0" indent="0">
              <a:buNone/>
              <a:defRPr sz="1500">
                <a:solidFill>
                  <a:schemeClr val="bg1"/>
                </a:solidFill>
              </a:defRPr>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endParaRPr lang="en-US"/>
          </a:p>
        </p:txBody>
      </p:sp>
      <p:pic>
        <p:nvPicPr>
          <p:cNvPr id="12" name="Picture 11">
            <a:extLst>
              <a:ext uri="{FF2B5EF4-FFF2-40B4-BE49-F238E27FC236}">
                <a16:creationId xmlns:a16="http://schemas.microsoft.com/office/drawing/2014/main" xmlns="" id="{D6F4E1E2-16B1-47FB-901D-A7E2D1BA1278}"/>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571510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4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735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80EFCB7-513F-8445-B833-1531FD238BAB}"/>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3E4F6407-0B13-BA4A-9466-7F50E80E5943}"/>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FE4FC73E-FE0F-4E27-8C86-B4325D392D0F}"/>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40596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53646" y="2098850"/>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4741504"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6" name="Content Placeholder 5"/>
          <p:cNvSpPr>
            <a:spLocks noGrp="1"/>
          </p:cNvSpPr>
          <p:nvPr>
            <p:ph sz="quarter" idx="4" hasCustomPrompt="1"/>
          </p:nvPr>
        </p:nvSpPr>
        <p:spPr>
          <a:xfrm>
            <a:off x="4741504" y="2098850"/>
            <a:ext cx="3848856" cy="3473276"/>
          </a:xfrm>
          <a:prstGeom prst="rect">
            <a:avLst/>
          </a:prstGeom>
        </p:spPr>
        <p:txBody>
          <a:bodyPr/>
          <a:lstStyle>
            <a:lvl1pPr>
              <a:lnSpc>
                <a:spcPts val="1800"/>
              </a:lnSpc>
              <a:spcBef>
                <a:spcPts val="750"/>
              </a:spcBef>
              <a:defRPr sz="1500" baseline="0"/>
            </a:lvl1pPr>
            <a:lvl2pPr>
              <a:spcBef>
                <a:spcPts val="750"/>
              </a:spcBef>
              <a:defRPr sz="1350"/>
            </a:lvl2pPr>
            <a:lvl3pPr>
              <a:spcBef>
                <a:spcPts val="750"/>
              </a:spcBef>
              <a:defRPr sz="120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533400"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0"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xmlns="" id="{4F15D596-468E-7240-AEF9-BE74880DA9D6}"/>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BA1FB061-3945-984E-B19F-EFD8A4ED4959}"/>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4" name="Picture 13">
            <a:extLst>
              <a:ext uri="{FF2B5EF4-FFF2-40B4-BE49-F238E27FC236}">
                <a16:creationId xmlns:a16="http://schemas.microsoft.com/office/drawing/2014/main" xmlns="" id="{0CC1D301-0019-4136-9799-1700F240573F}"/>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75664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553645" y="1549400"/>
            <a:ext cx="8036719" cy="4022725"/>
          </a:xfrm>
          <a:prstGeom prst="rect">
            <a:avLst/>
          </a:prstGeom>
        </p:spPr>
        <p:txBody>
          <a:bodyPr/>
          <a:lstStyle>
            <a:lvl1pPr marL="339471" indent="-342900">
              <a:buClr>
                <a:srgbClr val="101820"/>
              </a:buClr>
              <a:buFont typeface="+mj-lt"/>
              <a:buAutoNum type="arabicPeriod"/>
              <a:defRPr sz="1500">
                <a:solidFill>
                  <a:srgbClr val="101820"/>
                </a:solidFill>
              </a:defRPr>
            </a:lvl1pPr>
            <a:lvl2pPr marL="600075" indent="-257175">
              <a:spcBef>
                <a:spcPts val="750"/>
              </a:spcBef>
              <a:buClr>
                <a:srgbClr val="101820"/>
              </a:buClr>
              <a:buSzPct val="100000"/>
              <a:buFont typeface="+mj-lt"/>
              <a:buAutoNum type="alphaLcPeriod"/>
              <a:defRPr sz="1350">
                <a:solidFill>
                  <a:srgbClr val="101820"/>
                </a:solidFill>
              </a:defRPr>
            </a:lvl2pPr>
            <a:lvl3pPr marL="857250" indent="-171450">
              <a:spcBef>
                <a:spcPts val="750"/>
              </a:spcBef>
              <a:buFont typeface="Wingdings" charset="2"/>
              <a:buChar char="§"/>
              <a:defRPr sz="1200">
                <a:solidFill>
                  <a:srgbClr val="101820"/>
                </a:solidFill>
              </a:defRPr>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xmlns="" id="{7C9FD575-3B71-D545-976A-C7A029B05238}"/>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838FB658-3138-B140-B7C4-A803FE883350}"/>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298F17EB-4AAD-4BA4-AC5C-8D8A8F66514D}"/>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4026197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5414525" y="1549401"/>
            <a:ext cx="3175841" cy="3880720"/>
          </a:xfrm>
          <a:prstGeom prst="rect">
            <a:avLst/>
          </a:prstGeom>
        </p:spPr>
        <p:txBody>
          <a:bodyPr>
            <a:normAutofit/>
          </a:bodyPr>
          <a:lstStyle>
            <a:lvl1pPr marL="0" indent="0">
              <a:lnSpc>
                <a:spcPts val="1650"/>
              </a:lnSpc>
              <a:spcBef>
                <a:spcPts val="1125"/>
              </a:spcBef>
              <a:buNone/>
              <a:defRPr sz="120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add descriptive text</a:t>
            </a:r>
          </a:p>
        </p:txBody>
      </p:sp>
      <p:sp>
        <p:nvSpPr>
          <p:cNvPr id="20" name="Content Placeholder 18"/>
          <p:cNvSpPr>
            <a:spLocks noGrp="1"/>
          </p:cNvSpPr>
          <p:nvPr>
            <p:ph sz="quarter" idx="11" hasCustomPrompt="1"/>
          </p:nvPr>
        </p:nvSpPr>
        <p:spPr>
          <a:xfrm>
            <a:off x="572256" y="1549402"/>
            <a:ext cx="4517885"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B997A94B-DC6C-EB4F-A0EF-FAB78028964D}"/>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F90CEE4B-BD46-A046-8385-D32CD3EA4E9B}"/>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2" name="Picture 11">
            <a:extLst>
              <a:ext uri="{FF2B5EF4-FFF2-40B4-BE49-F238E27FC236}">
                <a16:creationId xmlns:a16="http://schemas.microsoft.com/office/drawing/2014/main" xmlns="" id="{A5C151C7-1D56-4994-BB69-A6FD97868588}"/>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650141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16375" y="2"/>
            <a:ext cx="9144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48218" tIns="24110" rIns="48218" bIns="24110" numCol="1" rtlCol="0" anchor="t" anchorCtr="0" compatLnSpc="1">
            <a:prstTxWarp prst="textNoShape">
              <a:avLst/>
            </a:prstTxWarp>
          </a:bodyPr>
          <a:lstStyle/>
          <a:p>
            <a:pPr marL="0" marR="0" indent="0" algn="l" defTabSz="482186"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337055" y="5274393"/>
            <a:ext cx="2482608"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19" name="Text Placeholder 3"/>
          <p:cNvSpPr>
            <a:spLocks noGrp="1"/>
          </p:cNvSpPr>
          <p:nvPr>
            <p:ph type="body" sz="half" idx="11" hasCustomPrompt="1"/>
          </p:nvPr>
        </p:nvSpPr>
        <p:spPr>
          <a:xfrm>
            <a:off x="5494467" y="564185"/>
            <a:ext cx="3175841" cy="705630"/>
          </a:xfrm>
          <a:prstGeom prst="rect">
            <a:avLst/>
          </a:prstGeom>
        </p:spPr>
        <p:txBody>
          <a:bodyPr>
            <a:normAutofit/>
          </a:bodyPr>
          <a:lstStyle>
            <a:lvl1pPr marL="0" indent="0" algn="r">
              <a:lnSpc>
                <a:spcPts val="1650"/>
              </a:lnSpc>
              <a:spcBef>
                <a:spcPts val="1125"/>
              </a:spcBef>
              <a:buNone/>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10" name="Footer Placeholder 10">
            <a:extLst>
              <a:ext uri="{FF2B5EF4-FFF2-40B4-BE49-F238E27FC236}">
                <a16:creationId xmlns:a16="http://schemas.microsoft.com/office/drawing/2014/main" xmlns="" id="{614777EF-720C-A944-907E-CE1C292CBCD5}"/>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CB0C4446-A1BE-2F41-A56C-FB26F13381B5}"/>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DC2939E8-91BF-44D0-A22F-2AB1CBB328F5}"/>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834110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485022" y="5229211"/>
            <a:ext cx="5074757"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7" name="Text Placeholder 3"/>
          <p:cNvSpPr>
            <a:spLocks noGrp="1"/>
          </p:cNvSpPr>
          <p:nvPr>
            <p:ph type="body" sz="half" idx="11" hasCustomPrompt="1"/>
          </p:nvPr>
        </p:nvSpPr>
        <p:spPr>
          <a:xfrm>
            <a:off x="485021" y="517967"/>
            <a:ext cx="8150979" cy="528224"/>
          </a:xfrm>
          <a:prstGeom prst="rect">
            <a:avLst/>
          </a:prstGeom>
        </p:spPr>
        <p:txBody>
          <a:bodyPr>
            <a:normAutofit/>
          </a:bodyPr>
          <a:lstStyle>
            <a:lvl1pPr marL="0" indent="0">
              <a:lnSpc>
                <a:spcPts val="1650"/>
              </a:lnSpc>
              <a:spcBef>
                <a:spcPts val="1125"/>
              </a:spcBef>
              <a:buNone/>
              <a:defRPr sz="1350"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8" name="Footer Placeholder 10">
            <a:extLst>
              <a:ext uri="{FF2B5EF4-FFF2-40B4-BE49-F238E27FC236}">
                <a16:creationId xmlns:a16="http://schemas.microsoft.com/office/drawing/2014/main" xmlns="" id="{95B45AF5-26D0-3042-B0AB-CA5EF015C532}"/>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774B317E-21C5-1745-BE88-290F56726B70}"/>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A3F69C16-9C7B-484C-BACB-486140B6072E}"/>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137915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03111" y="2996624"/>
            <a:ext cx="7309555" cy="351529"/>
          </a:xfrm>
          <a:prstGeom prst="rect">
            <a:avLst/>
          </a:prstGeom>
        </p:spPr>
        <p:txBody>
          <a:bodyPr wrap="square" lIns="64284" tIns="32142" rIns="64284" bIns="32142">
            <a:spAutoFit/>
          </a:bodyPr>
          <a:lstStyle>
            <a:lvl1pPr marL="0" marR="0" indent="0" algn="l" defTabSz="482186" rtl="0" eaLnBrk="1" fontAlgn="base" latinLnBrk="0" hangingPunct="1">
              <a:lnSpc>
                <a:spcPct val="140000"/>
              </a:lnSpc>
              <a:spcBef>
                <a:spcPts val="1582"/>
              </a:spcBef>
              <a:spcAft>
                <a:spcPts val="1500"/>
              </a:spcAft>
              <a:buClr>
                <a:schemeClr val="tx2"/>
              </a:buClr>
              <a:buSzPct val="100000"/>
              <a:buFont typeface="Wingdings" charset="2"/>
              <a:buNone/>
              <a:tabLst/>
              <a:defRPr sz="1500" cap="none" baseline="0">
                <a:solidFill>
                  <a:srgbClr val="050606"/>
                </a:solidFill>
              </a:defRPr>
            </a:lvl1pPr>
            <a:lvl2pPr marL="241068" indent="0" algn="ctr">
              <a:buNone/>
              <a:defRPr>
                <a:solidFill>
                  <a:schemeClr val="tx1">
                    <a:tint val="75000"/>
                  </a:schemeClr>
                </a:solidFill>
              </a:defRPr>
            </a:lvl2pPr>
            <a:lvl3pPr marL="482137" indent="0" algn="ctr">
              <a:buNone/>
              <a:defRPr>
                <a:solidFill>
                  <a:schemeClr val="tx1">
                    <a:tint val="75000"/>
                  </a:schemeClr>
                </a:solidFill>
              </a:defRPr>
            </a:lvl3pPr>
            <a:lvl4pPr marL="723206" indent="0" algn="ctr">
              <a:buNone/>
              <a:defRPr>
                <a:solidFill>
                  <a:schemeClr val="tx1">
                    <a:tint val="75000"/>
                  </a:schemeClr>
                </a:solidFill>
              </a:defRPr>
            </a:lvl4pPr>
            <a:lvl5pPr marL="964273" indent="0" algn="ctr">
              <a:buNone/>
              <a:defRPr>
                <a:solidFill>
                  <a:schemeClr val="tx1">
                    <a:tint val="75000"/>
                  </a:schemeClr>
                </a:solidFill>
              </a:defRPr>
            </a:lvl5pPr>
            <a:lvl6pPr marL="1205342" indent="0" algn="ctr">
              <a:buNone/>
              <a:defRPr>
                <a:solidFill>
                  <a:schemeClr val="tx1">
                    <a:tint val="75000"/>
                  </a:schemeClr>
                </a:solidFill>
              </a:defRPr>
            </a:lvl6pPr>
            <a:lvl7pPr marL="1446410" indent="0" algn="ctr">
              <a:buNone/>
              <a:defRPr>
                <a:solidFill>
                  <a:schemeClr val="tx1">
                    <a:tint val="75000"/>
                  </a:schemeClr>
                </a:solidFill>
              </a:defRPr>
            </a:lvl7pPr>
            <a:lvl8pPr marL="1687478" indent="0" algn="ctr">
              <a:buNone/>
              <a:defRPr>
                <a:solidFill>
                  <a:schemeClr val="tx1">
                    <a:tint val="75000"/>
                  </a:schemeClr>
                </a:solidFill>
              </a:defRPr>
            </a:lvl8pPr>
            <a:lvl9pPr marL="1928547"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862735" y="2345636"/>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xmlns="" id="{E1E1D0CB-6F0F-9847-9A71-AE64C40341EF}"/>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2A921306-A16B-8445-A6DC-4327BF9E5058}"/>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DA9F1500-09D8-4FB9-836A-ED781A8243E7}"/>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65184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903112" y="2300174"/>
            <a:ext cx="7309556" cy="880064"/>
          </a:xfrm>
          <a:prstGeom prst="rect">
            <a:avLst/>
          </a:prstGeom>
        </p:spPr>
        <p:txBody>
          <a:bodyPr lIns="64251" tIns="32125" rIns="64251" bIns="32125"/>
          <a:lstStyle>
            <a:lvl1pPr algn="l">
              <a:lnSpc>
                <a:spcPts val="3750"/>
              </a:lnSpc>
              <a:spcBef>
                <a:spcPts val="5625"/>
              </a:spcBef>
              <a:spcAft>
                <a:spcPts val="0"/>
              </a:spcAft>
              <a:defRPr sz="345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903114" y="3202727"/>
            <a:ext cx="7309555" cy="552190"/>
          </a:xfrm>
          <a:prstGeom prst="rect">
            <a:avLst/>
          </a:prstGeom>
        </p:spPr>
        <p:txBody>
          <a:bodyPr wrap="square" lIns="64251" tIns="32125" rIns="64251" bIns="32125">
            <a:spAutoFit/>
          </a:bodyPr>
          <a:lstStyle>
            <a:lvl1pPr marL="0" indent="0" algn="l">
              <a:lnSpc>
                <a:spcPts val="3750"/>
              </a:lnSpc>
              <a:spcBef>
                <a:spcPts val="1582"/>
              </a:spcBef>
              <a:buClr>
                <a:schemeClr val="tx2"/>
              </a:buClr>
              <a:buSzPct val="100000"/>
              <a:buFontTx/>
              <a:buNone/>
              <a:defRPr sz="3450" cap="none" baseline="0">
                <a:solidFill>
                  <a:srgbClr val="5A5B5D"/>
                </a:solidFill>
              </a:defRPr>
            </a:lvl1pPr>
            <a:lvl2pPr marL="240944" indent="0" algn="ctr">
              <a:buNone/>
              <a:defRPr>
                <a:solidFill>
                  <a:schemeClr val="tx1">
                    <a:tint val="75000"/>
                  </a:schemeClr>
                </a:solidFill>
              </a:defRPr>
            </a:lvl2pPr>
            <a:lvl3pPr marL="481889" indent="0" algn="ctr">
              <a:buNone/>
              <a:defRPr>
                <a:solidFill>
                  <a:schemeClr val="tx1">
                    <a:tint val="75000"/>
                  </a:schemeClr>
                </a:solidFill>
              </a:defRPr>
            </a:lvl3pPr>
            <a:lvl4pPr marL="722832" indent="0" algn="ctr">
              <a:buNone/>
              <a:defRPr>
                <a:solidFill>
                  <a:schemeClr val="tx1">
                    <a:tint val="75000"/>
                  </a:schemeClr>
                </a:solidFill>
              </a:defRPr>
            </a:lvl4pPr>
            <a:lvl5pPr marL="963779" indent="0" algn="ctr">
              <a:buNone/>
              <a:defRPr>
                <a:solidFill>
                  <a:schemeClr val="tx1">
                    <a:tint val="75000"/>
                  </a:schemeClr>
                </a:solidFill>
              </a:defRPr>
            </a:lvl5pPr>
            <a:lvl6pPr marL="1204724" indent="0" algn="ctr">
              <a:buNone/>
              <a:defRPr>
                <a:solidFill>
                  <a:schemeClr val="tx1">
                    <a:tint val="75000"/>
                  </a:schemeClr>
                </a:solidFill>
              </a:defRPr>
            </a:lvl6pPr>
            <a:lvl7pPr marL="1445669" indent="0" algn="ctr">
              <a:buNone/>
              <a:defRPr>
                <a:solidFill>
                  <a:schemeClr val="tx1">
                    <a:tint val="75000"/>
                  </a:schemeClr>
                </a:solidFill>
              </a:defRPr>
            </a:lvl7pPr>
            <a:lvl8pPr marL="1686616" indent="0" algn="ctr">
              <a:buNone/>
              <a:defRPr>
                <a:solidFill>
                  <a:schemeClr val="tx1">
                    <a:tint val="75000"/>
                  </a:schemeClr>
                </a:solidFill>
              </a:defRPr>
            </a:lvl8pPr>
            <a:lvl9pPr marL="192756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xmlns=""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xmlns=""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xmlns="" id="{CC62EF53-F675-B345-BC80-8CCA23A8FCD2}"/>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
        <p:nvSpPr>
          <p:cNvPr id="9" name="Slide Number Placeholder 11">
            <a:extLst>
              <a:ext uri="{FF2B5EF4-FFF2-40B4-BE49-F238E27FC236}">
                <a16:creationId xmlns:a16="http://schemas.microsoft.com/office/drawing/2014/main" xmlns="" id="{F55905DA-9C4D-EE4A-8870-6FB2EB81F1D1}"/>
              </a:ext>
            </a:extLst>
          </p:cNvPr>
          <p:cNvSpPr txBox="1">
            <a:spLocks/>
          </p:cNvSpPr>
          <p:nvPr userDrawn="1"/>
        </p:nvSpPr>
        <p:spPr>
          <a:xfrm>
            <a:off x="7904560" y="6173792"/>
            <a:ext cx="685802"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900" smtClean="0">
                <a:solidFill>
                  <a:srgbClr val="5A5B5D"/>
                </a:solidFill>
              </a:rPr>
              <a:pPr/>
              <a:t>‹#›</a:t>
            </a:fld>
            <a:endParaRPr lang="en-US" sz="900">
              <a:solidFill>
                <a:srgbClr val="5A5B5D"/>
              </a:solidFill>
            </a:endParaRPr>
          </a:p>
        </p:txBody>
      </p:sp>
      <p:pic>
        <p:nvPicPr>
          <p:cNvPr id="11" name="Picture 10">
            <a:extLst>
              <a:ext uri="{FF2B5EF4-FFF2-40B4-BE49-F238E27FC236}">
                <a16:creationId xmlns:a16="http://schemas.microsoft.com/office/drawing/2014/main" xmlns="" id="{0CBDFCC1-8F86-479F-8492-4E91F2D8F19F}"/>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415356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4E3FC85-6BF3-D94D-B8FE-FD0C2A5B203B}"/>
              </a:ext>
            </a:extLst>
          </p:cNvPr>
          <p:cNvSpPr/>
          <p:nvPr userDrawn="1"/>
        </p:nvSpPr>
        <p:spPr>
          <a:xfrm>
            <a:off x="4572000" y="0"/>
            <a:ext cx="457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xmlns="" id="{C2F1596D-781D-EF48-81CB-1D95696A1F8E}"/>
              </a:ext>
            </a:extLst>
          </p:cNvPr>
          <p:cNvSpPr>
            <a:spLocks noGrp="1"/>
          </p:cNvSpPr>
          <p:nvPr>
            <p:ph type="ftr" sz="quarter" idx="11"/>
          </p:nvPr>
        </p:nvSpPr>
        <p:spPr>
          <a:xfrm>
            <a:off x="4940618" y="6299522"/>
            <a:ext cx="3332560"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6C9652F4-E8D4-6446-9C97-A4DC78041D82}"/>
              </a:ext>
            </a:extLst>
          </p:cNvPr>
          <p:cNvSpPr>
            <a:spLocks noGrp="1"/>
          </p:cNvSpPr>
          <p:nvPr>
            <p:ph type="sldNum" sz="quarter" idx="12"/>
          </p:nvPr>
        </p:nvSpPr>
        <p:spPr>
          <a:xfrm>
            <a:off x="8273178" y="6299522"/>
            <a:ext cx="685802"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xmlns="" id="{018C88F9-061D-C641-A335-28618704B8E0}"/>
              </a:ext>
            </a:extLst>
          </p:cNvPr>
          <p:cNvSpPr>
            <a:spLocks noGrp="1"/>
          </p:cNvSpPr>
          <p:nvPr>
            <p:ph sz="half" idx="2" hasCustomPrompt="1"/>
          </p:nvPr>
        </p:nvSpPr>
        <p:spPr>
          <a:xfrm>
            <a:off x="544378" y="2143639"/>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xmlns="" id="{5D75EF01-B7F2-F84B-B493-D6438400FF4B}"/>
              </a:ext>
            </a:extLst>
          </p:cNvPr>
          <p:cNvSpPr>
            <a:spLocks noGrp="1"/>
          </p:cNvSpPr>
          <p:nvPr>
            <p:ph type="title"/>
          </p:nvPr>
        </p:nvSpPr>
        <p:spPr>
          <a:xfrm>
            <a:off x="553642" y="1206939"/>
            <a:ext cx="383808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xmlns="" id="{69BDD282-AEF1-FF4D-A786-616931069BA0}"/>
              </a:ext>
            </a:extLst>
          </p:cNvPr>
          <p:cNvSpPr>
            <a:spLocks noGrp="1"/>
          </p:cNvSpPr>
          <p:nvPr>
            <p:ph sz="half" idx="13"/>
          </p:nvPr>
        </p:nvSpPr>
        <p:spPr>
          <a:xfrm>
            <a:off x="5041557" y="1379319"/>
            <a:ext cx="3645244" cy="3764177"/>
          </a:xfrm>
          <a:prstGeom prst="rect">
            <a:avLst/>
          </a:prstGeom>
        </p:spPr>
        <p:txBody>
          <a:bodyPr/>
          <a:lstStyle>
            <a:lvl1pPr marL="0" indent="0">
              <a:buNone/>
              <a:defRPr sz="1500">
                <a:solidFill>
                  <a:schemeClr val="bg1"/>
                </a:solidFill>
              </a:defRPr>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endParaRPr lang="en-US"/>
          </a:p>
        </p:txBody>
      </p:sp>
      <p:pic>
        <p:nvPicPr>
          <p:cNvPr id="12" name="Picture 11">
            <a:extLst>
              <a:ext uri="{FF2B5EF4-FFF2-40B4-BE49-F238E27FC236}">
                <a16:creationId xmlns:a16="http://schemas.microsoft.com/office/drawing/2014/main" xmlns="" id="{E1C03460-D390-4038-9DF6-D4958BC5E831}"/>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76314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C5259B2E-2FEF-A64F-8760-8691A70A60EE}"/>
              </a:ext>
            </a:extLst>
          </p:cNvPr>
          <p:cNvSpPr>
            <a:spLocks noGrp="1"/>
          </p:cNvSpPr>
          <p:nvPr>
            <p:ph type="title" hasCustomPrompt="1"/>
          </p:nvPr>
        </p:nvSpPr>
        <p:spPr>
          <a:xfrm>
            <a:off x="553642" y="2579485"/>
            <a:ext cx="8036720" cy="743347"/>
          </a:xfrm>
        </p:spPr>
        <p:txBody>
          <a:bodyPr>
            <a:normAutofit/>
          </a:bodyPr>
          <a:lstStyle>
            <a:lvl1pPr>
              <a:defRPr sz="3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xmlns="" id="{F0C131CE-4E30-DE4B-AB8A-A8FD12FA2819}"/>
              </a:ext>
            </a:extLst>
          </p:cNvPr>
          <p:cNvSpPr>
            <a:spLocks noGrp="1"/>
          </p:cNvSpPr>
          <p:nvPr>
            <p:ph type="body" sz="quarter" idx="10"/>
          </p:nvPr>
        </p:nvSpPr>
        <p:spPr>
          <a:xfrm>
            <a:off x="558800" y="3310128"/>
            <a:ext cx="8031561" cy="1148366"/>
          </a:xfrm>
        </p:spPr>
        <p:txBody>
          <a:bodyPr>
            <a:normAutofit/>
          </a:bodyPr>
          <a:lstStyle>
            <a:lvl1pPr marL="0" indent="0">
              <a:buNone/>
              <a:defRPr sz="12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959322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E97B94E-42E6-4544-9EC8-17245821AA52}"/>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254866EA-8482-8548-8A4F-3E9E3B6AB291}"/>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7" name="Picture 6">
            <a:extLst>
              <a:ext uri="{FF2B5EF4-FFF2-40B4-BE49-F238E27FC236}">
                <a16:creationId xmlns:a16="http://schemas.microsoft.com/office/drawing/2014/main" xmlns="" id="{634FA005-779F-420E-B694-E41236AC7DDF}"/>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515078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553645" y="1549400"/>
            <a:ext cx="8036719" cy="4022725"/>
          </a:xfrm>
          <a:prstGeom prst="rect">
            <a:avLst/>
          </a:prstGeom>
        </p:spPr>
        <p:txBody>
          <a:bodyPr/>
          <a:lstStyle>
            <a:lvl1pPr marL="339471" indent="-342900">
              <a:buClr>
                <a:srgbClr val="101820"/>
              </a:buClr>
              <a:buFont typeface="+mj-lt"/>
              <a:buAutoNum type="arabicPeriod"/>
              <a:defRPr sz="1500">
                <a:solidFill>
                  <a:srgbClr val="101820"/>
                </a:solidFill>
              </a:defRPr>
            </a:lvl1pPr>
            <a:lvl2pPr marL="600075" indent="-257175">
              <a:spcBef>
                <a:spcPts val="750"/>
              </a:spcBef>
              <a:buClr>
                <a:srgbClr val="101820"/>
              </a:buClr>
              <a:buSzPct val="100000"/>
              <a:buFont typeface="+mj-lt"/>
              <a:buAutoNum type="alphaLcPeriod"/>
              <a:defRPr sz="1350">
                <a:solidFill>
                  <a:srgbClr val="101820"/>
                </a:solidFill>
              </a:defRPr>
            </a:lvl2pPr>
            <a:lvl3pPr marL="857250" indent="-171450">
              <a:spcBef>
                <a:spcPts val="750"/>
              </a:spcBef>
              <a:buFont typeface="Wingdings" charset="2"/>
              <a:buChar char="§"/>
              <a:defRPr sz="1200">
                <a:solidFill>
                  <a:srgbClr val="101820"/>
                </a:solidFill>
              </a:defRPr>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xmlns="" id="{7C9FD575-3B71-D545-976A-C7A029B05238}"/>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838FB658-3138-B140-B7C4-A803FE883350}"/>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99F79CBB-274B-410D-84D3-CA602417A3C5}"/>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4002209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5414525" y="1549401"/>
            <a:ext cx="3175841" cy="3880720"/>
          </a:xfrm>
          <a:prstGeom prst="rect">
            <a:avLst/>
          </a:prstGeom>
        </p:spPr>
        <p:txBody>
          <a:bodyPr>
            <a:normAutofit/>
          </a:bodyPr>
          <a:lstStyle>
            <a:lvl1pPr marL="0" indent="0">
              <a:lnSpc>
                <a:spcPts val="1650"/>
              </a:lnSpc>
              <a:spcBef>
                <a:spcPts val="1125"/>
              </a:spcBef>
              <a:buNone/>
              <a:defRPr sz="120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add descriptive text</a:t>
            </a:r>
          </a:p>
        </p:txBody>
      </p:sp>
      <p:sp>
        <p:nvSpPr>
          <p:cNvPr id="20" name="Content Placeholder 18"/>
          <p:cNvSpPr>
            <a:spLocks noGrp="1"/>
          </p:cNvSpPr>
          <p:nvPr>
            <p:ph sz="quarter" idx="11" hasCustomPrompt="1"/>
          </p:nvPr>
        </p:nvSpPr>
        <p:spPr>
          <a:xfrm>
            <a:off x="572256" y="1549402"/>
            <a:ext cx="4517885"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B997A94B-DC6C-EB4F-A0EF-FAB78028964D}"/>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F90CEE4B-BD46-A046-8385-D32CD3EA4E9B}"/>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2" name="Picture 11">
            <a:extLst>
              <a:ext uri="{FF2B5EF4-FFF2-40B4-BE49-F238E27FC236}">
                <a16:creationId xmlns:a16="http://schemas.microsoft.com/office/drawing/2014/main" xmlns="" id="{C088646A-8B78-4A5B-A142-5F1216219997}"/>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81811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hart with title (1)">
    <p:spTree>
      <p:nvGrpSpPr>
        <p:cNvPr id="1" name=""/>
        <p:cNvGrpSpPr/>
        <p:nvPr/>
      </p:nvGrpSpPr>
      <p:grpSpPr>
        <a:xfrm>
          <a:off x="0" y="0"/>
          <a:ext cx="0" cy="0"/>
          <a:chOff x="0" y="0"/>
          <a:chExt cx="0" cy="0"/>
        </a:xfrm>
      </p:grpSpPr>
      <p:sp>
        <p:nvSpPr>
          <p:cNvPr id="11" name="Rectangle 10"/>
          <p:cNvSpPr/>
          <p:nvPr userDrawn="1"/>
        </p:nvSpPr>
        <p:spPr bwMode="auto">
          <a:xfrm>
            <a:off x="-16375" y="2"/>
            <a:ext cx="9144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48218" tIns="24110" rIns="48218" bIns="24110" numCol="1" rtlCol="0" anchor="t" anchorCtr="0" compatLnSpc="1">
            <a:prstTxWarp prst="textNoShape">
              <a:avLst/>
            </a:prstTxWarp>
          </a:bodyPr>
          <a:lstStyle/>
          <a:p>
            <a:pPr marL="0" marR="0" indent="0" algn="l" defTabSz="482186"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337055" y="5274393"/>
            <a:ext cx="2482608"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19" name="Text Placeholder 3"/>
          <p:cNvSpPr>
            <a:spLocks noGrp="1"/>
          </p:cNvSpPr>
          <p:nvPr>
            <p:ph type="body" sz="half" idx="11" hasCustomPrompt="1"/>
          </p:nvPr>
        </p:nvSpPr>
        <p:spPr>
          <a:xfrm>
            <a:off x="5494467" y="564185"/>
            <a:ext cx="3175841" cy="705630"/>
          </a:xfrm>
          <a:prstGeom prst="rect">
            <a:avLst/>
          </a:prstGeom>
        </p:spPr>
        <p:txBody>
          <a:bodyPr>
            <a:normAutofit/>
          </a:bodyPr>
          <a:lstStyle>
            <a:lvl1pPr marL="0" indent="0" algn="r">
              <a:lnSpc>
                <a:spcPts val="1650"/>
              </a:lnSpc>
              <a:spcBef>
                <a:spcPts val="1125"/>
              </a:spcBef>
              <a:buNone/>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10" name="Footer Placeholder 10">
            <a:extLst>
              <a:ext uri="{FF2B5EF4-FFF2-40B4-BE49-F238E27FC236}">
                <a16:creationId xmlns:a16="http://schemas.microsoft.com/office/drawing/2014/main" xmlns="" id="{614777EF-720C-A944-907E-CE1C292CBCD5}"/>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CB0C4446-A1BE-2F41-A56C-FB26F13381B5}"/>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94CB3BEF-7032-47DF-A00E-E437C065F122}"/>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662308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485022" y="5229211"/>
            <a:ext cx="5074757"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7" name="Text Placeholder 3"/>
          <p:cNvSpPr>
            <a:spLocks noGrp="1"/>
          </p:cNvSpPr>
          <p:nvPr>
            <p:ph type="body" sz="half" idx="11" hasCustomPrompt="1"/>
          </p:nvPr>
        </p:nvSpPr>
        <p:spPr>
          <a:xfrm>
            <a:off x="485021" y="517967"/>
            <a:ext cx="8150979" cy="528224"/>
          </a:xfrm>
          <a:prstGeom prst="rect">
            <a:avLst/>
          </a:prstGeom>
        </p:spPr>
        <p:txBody>
          <a:bodyPr>
            <a:normAutofit/>
          </a:bodyPr>
          <a:lstStyle>
            <a:lvl1pPr marL="0" indent="0">
              <a:lnSpc>
                <a:spcPts val="1650"/>
              </a:lnSpc>
              <a:spcBef>
                <a:spcPts val="1125"/>
              </a:spcBef>
              <a:buNone/>
              <a:defRPr sz="1350"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8" name="Footer Placeholder 10">
            <a:extLst>
              <a:ext uri="{FF2B5EF4-FFF2-40B4-BE49-F238E27FC236}">
                <a16:creationId xmlns:a16="http://schemas.microsoft.com/office/drawing/2014/main" xmlns="" id="{95B45AF5-26D0-3042-B0AB-CA5EF015C532}"/>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774B317E-21C5-1745-BE88-290F56726B70}"/>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4F86B519-070F-4629-83EB-D30064451FFF}"/>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806218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03111" y="2996624"/>
            <a:ext cx="7309555" cy="351529"/>
          </a:xfrm>
          <a:prstGeom prst="rect">
            <a:avLst/>
          </a:prstGeom>
        </p:spPr>
        <p:txBody>
          <a:bodyPr wrap="square" lIns="64284" tIns="32142" rIns="64284" bIns="32142">
            <a:spAutoFit/>
          </a:bodyPr>
          <a:lstStyle>
            <a:lvl1pPr marL="0" marR="0" indent="0" algn="l" defTabSz="482186" rtl="0" eaLnBrk="1" fontAlgn="base" latinLnBrk="0" hangingPunct="1">
              <a:lnSpc>
                <a:spcPct val="140000"/>
              </a:lnSpc>
              <a:spcBef>
                <a:spcPts val="1582"/>
              </a:spcBef>
              <a:spcAft>
                <a:spcPts val="1500"/>
              </a:spcAft>
              <a:buClr>
                <a:schemeClr val="tx2"/>
              </a:buClr>
              <a:buSzPct val="100000"/>
              <a:buFont typeface="Wingdings" charset="2"/>
              <a:buNone/>
              <a:tabLst/>
              <a:defRPr sz="1500" cap="none" baseline="0">
                <a:solidFill>
                  <a:srgbClr val="050606"/>
                </a:solidFill>
              </a:defRPr>
            </a:lvl1pPr>
            <a:lvl2pPr marL="241068" indent="0" algn="ctr">
              <a:buNone/>
              <a:defRPr>
                <a:solidFill>
                  <a:schemeClr val="tx1">
                    <a:tint val="75000"/>
                  </a:schemeClr>
                </a:solidFill>
              </a:defRPr>
            </a:lvl2pPr>
            <a:lvl3pPr marL="482137" indent="0" algn="ctr">
              <a:buNone/>
              <a:defRPr>
                <a:solidFill>
                  <a:schemeClr val="tx1">
                    <a:tint val="75000"/>
                  </a:schemeClr>
                </a:solidFill>
              </a:defRPr>
            </a:lvl3pPr>
            <a:lvl4pPr marL="723206" indent="0" algn="ctr">
              <a:buNone/>
              <a:defRPr>
                <a:solidFill>
                  <a:schemeClr val="tx1">
                    <a:tint val="75000"/>
                  </a:schemeClr>
                </a:solidFill>
              </a:defRPr>
            </a:lvl4pPr>
            <a:lvl5pPr marL="964273" indent="0" algn="ctr">
              <a:buNone/>
              <a:defRPr>
                <a:solidFill>
                  <a:schemeClr val="tx1">
                    <a:tint val="75000"/>
                  </a:schemeClr>
                </a:solidFill>
              </a:defRPr>
            </a:lvl5pPr>
            <a:lvl6pPr marL="1205342" indent="0" algn="ctr">
              <a:buNone/>
              <a:defRPr>
                <a:solidFill>
                  <a:schemeClr val="tx1">
                    <a:tint val="75000"/>
                  </a:schemeClr>
                </a:solidFill>
              </a:defRPr>
            </a:lvl6pPr>
            <a:lvl7pPr marL="1446410" indent="0" algn="ctr">
              <a:buNone/>
              <a:defRPr>
                <a:solidFill>
                  <a:schemeClr val="tx1">
                    <a:tint val="75000"/>
                  </a:schemeClr>
                </a:solidFill>
              </a:defRPr>
            </a:lvl7pPr>
            <a:lvl8pPr marL="1687478" indent="0" algn="ctr">
              <a:buNone/>
              <a:defRPr>
                <a:solidFill>
                  <a:schemeClr val="tx1">
                    <a:tint val="75000"/>
                  </a:schemeClr>
                </a:solidFill>
              </a:defRPr>
            </a:lvl8pPr>
            <a:lvl9pPr marL="1928547"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862735" y="2345636"/>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xmlns="" id="{E1E1D0CB-6F0F-9847-9A71-AE64C40341EF}"/>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2A921306-A16B-8445-A6DC-4327BF9E5058}"/>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76A5CCC1-1CDD-4665-AA11-BFE113367DBC}"/>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082131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Title Slide (low in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19D287-29F9-DE44-9F1C-D54D423E2DB4}"/>
              </a:ext>
            </a:extLst>
          </p:cNvPr>
          <p:cNvSpPr/>
          <p:nvPr userDrawn="1"/>
        </p:nvSpPr>
        <p:spPr>
          <a:xfrm>
            <a:off x="0" y="-384312"/>
            <a:ext cx="9144000" cy="724231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553643" y="390544"/>
            <a:ext cx="8031561" cy="1816925"/>
          </a:xfrm>
        </p:spPr>
        <p:txBody>
          <a:bodyPr lIns="0" tIns="0" rIns="0" bIns="0" anchor="b" anchorCtr="0">
            <a:noAutofit/>
          </a:bodyPr>
          <a:lstStyle>
            <a:lvl1pPr>
              <a:lnSpc>
                <a:spcPct val="90000"/>
              </a:lnSpc>
              <a:defRPr sz="405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553642" y="2280634"/>
            <a:ext cx="8031561" cy="1148366"/>
          </a:xfrm>
        </p:spPr>
        <p:txBody>
          <a:bodyPr lIns="0" tIns="0" rIns="0" bIns="0">
            <a:normAutofit/>
          </a:bodyPr>
          <a:lstStyle>
            <a:lvl1pPr marL="0" indent="0">
              <a:buNone/>
              <a:defRPr sz="18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xmlns="" id="{4877AD55-8AE7-B04C-A183-19CD2864A015}"/>
              </a:ext>
            </a:extLst>
          </p:cNvPr>
          <p:cNvPicPr>
            <a:picLocks noChangeAspect="1"/>
          </p:cNvPicPr>
          <p:nvPr userDrawn="1"/>
        </p:nvPicPr>
        <p:blipFill>
          <a:blip r:embed="rId2"/>
          <a:stretch>
            <a:fillRect/>
          </a:stretch>
        </p:blipFill>
        <p:spPr>
          <a:xfrm>
            <a:off x="553642" y="3829060"/>
            <a:ext cx="3713558" cy="1318085"/>
          </a:xfrm>
          <a:prstGeom prst="rect">
            <a:avLst/>
          </a:prstGeom>
        </p:spPr>
      </p:pic>
    </p:spTree>
    <p:extLst>
      <p:ext uri="{BB962C8B-B14F-4D97-AF65-F5344CB8AC3E}">
        <p14:creationId xmlns:p14="http://schemas.microsoft.com/office/powerpoint/2010/main" val="420276386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903112" y="2300174"/>
            <a:ext cx="7309556" cy="880064"/>
          </a:xfrm>
          <a:prstGeom prst="rect">
            <a:avLst/>
          </a:prstGeom>
        </p:spPr>
        <p:txBody>
          <a:bodyPr lIns="64251" tIns="32125" rIns="64251" bIns="32125"/>
          <a:lstStyle>
            <a:lvl1pPr algn="l">
              <a:lnSpc>
                <a:spcPts val="3750"/>
              </a:lnSpc>
              <a:spcBef>
                <a:spcPts val="5625"/>
              </a:spcBef>
              <a:spcAft>
                <a:spcPts val="0"/>
              </a:spcAft>
              <a:defRPr sz="345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903114" y="3202727"/>
            <a:ext cx="7309555" cy="552190"/>
          </a:xfrm>
          <a:prstGeom prst="rect">
            <a:avLst/>
          </a:prstGeom>
        </p:spPr>
        <p:txBody>
          <a:bodyPr wrap="square" lIns="64251" tIns="32125" rIns="64251" bIns="32125">
            <a:spAutoFit/>
          </a:bodyPr>
          <a:lstStyle>
            <a:lvl1pPr marL="0" indent="0" algn="l">
              <a:lnSpc>
                <a:spcPts val="3750"/>
              </a:lnSpc>
              <a:spcBef>
                <a:spcPts val="1582"/>
              </a:spcBef>
              <a:buClr>
                <a:schemeClr val="tx2"/>
              </a:buClr>
              <a:buSzPct val="100000"/>
              <a:buFontTx/>
              <a:buNone/>
              <a:defRPr sz="3450" cap="none" baseline="0">
                <a:solidFill>
                  <a:srgbClr val="5A5B5D"/>
                </a:solidFill>
              </a:defRPr>
            </a:lvl1pPr>
            <a:lvl2pPr marL="240944" indent="0" algn="ctr">
              <a:buNone/>
              <a:defRPr>
                <a:solidFill>
                  <a:schemeClr val="tx1">
                    <a:tint val="75000"/>
                  </a:schemeClr>
                </a:solidFill>
              </a:defRPr>
            </a:lvl2pPr>
            <a:lvl3pPr marL="481889" indent="0" algn="ctr">
              <a:buNone/>
              <a:defRPr>
                <a:solidFill>
                  <a:schemeClr val="tx1">
                    <a:tint val="75000"/>
                  </a:schemeClr>
                </a:solidFill>
              </a:defRPr>
            </a:lvl3pPr>
            <a:lvl4pPr marL="722832" indent="0" algn="ctr">
              <a:buNone/>
              <a:defRPr>
                <a:solidFill>
                  <a:schemeClr val="tx1">
                    <a:tint val="75000"/>
                  </a:schemeClr>
                </a:solidFill>
              </a:defRPr>
            </a:lvl4pPr>
            <a:lvl5pPr marL="963779" indent="0" algn="ctr">
              <a:buNone/>
              <a:defRPr>
                <a:solidFill>
                  <a:schemeClr val="tx1">
                    <a:tint val="75000"/>
                  </a:schemeClr>
                </a:solidFill>
              </a:defRPr>
            </a:lvl5pPr>
            <a:lvl6pPr marL="1204724" indent="0" algn="ctr">
              <a:buNone/>
              <a:defRPr>
                <a:solidFill>
                  <a:schemeClr val="tx1">
                    <a:tint val="75000"/>
                  </a:schemeClr>
                </a:solidFill>
              </a:defRPr>
            </a:lvl6pPr>
            <a:lvl7pPr marL="1445669" indent="0" algn="ctr">
              <a:buNone/>
              <a:defRPr>
                <a:solidFill>
                  <a:schemeClr val="tx1">
                    <a:tint val="75000"/>
                  </a:schemeClr>
                </a:solidFill>
              </a:defRPr>
            </a:lvl7pPr>
            <a:lvl8pPr marL="1686616" indent="0" algn="ctr">
              <a:buNone/>
              <a:defRPr>
                <a:solidFill>
                  <a:schemeClr val="tx1">
                    <a:tint val="75000"/>
                  </a:schemeClr>
                </a:solidFill>
              </a:defRPr>
            </a:lvl8pPr>
            <a:lvl9pPr marL="192756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xmlns=""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xmlns=""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xmlns="" id="{CC62EF53-F675-B345-BC80-8CCA23A8FCD2}"/>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
        <p:nvSpPr>
          <p:cNvPr id="9" name="Slide Number Placeholder 11">
            <a:extLst>
              <a:ext uri="{FF2B5EF4-FFF2-40B4-BE49-F238E27FC236}">
                <a16:creationId xmlns:a16="http://schemas.microsoft.com/office/drawing/2014/main" xmlns="" id="{F55905DA-9C4D-EE4A-8870-6FB2EB81F1D1}"/>
              </a:ext>
            </a:extLst>
          </p:cNvPr>
          <p:cNvSpPr txBox="1">
            <a:spLocks/>
          </p:cNvSpPr>
          <p:nvPr userDrawn="1"/>
        </p:nvSpPr>
        <p:spPr>
          <a:xfrm>
            <a:off x="7904560" y="6173792"/>
            <a:ext cx="685802"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900" smtClean="0">
                <a:solidFill>
                  <a:srgbClr val="5A5B5D"/>
                </a:solidFill>
              </a:rPr>
              <a:pPr/>
              <a:t>‹#›</a:t>
            </a:fld>
            <a:endParaRPr lang="en-US" sz="900">
              <a:solidFill>
                <a:srgbClr val="5A5B5D"/>
              </a:solidFill>
            </a:endParaRPr>
          </a:p>
        </p:txBody>
      </p:sp>
      <p:pic>
        <p:nvPicPr>
          <p:cNvPr id="11" name="Picture 10">
            <a:extLst>
              <a:ext uri="{FF2B5EF4-FFF2-40B4-BE49-F238E27FC236}">
                <a16:creationId xmlns:a16="http://schemas.microsoft.com/office/drawing/2014/main" xmlns="" id="{E6CB5EA0-DD3F-49E0-BDA1-811F76E012D3}"/>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548176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9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4E3FC85-6BF3-D94D-B8FE-FD0C2A5B203B}"/>
              </a:ext>
            </a:extLst>
          </p:cNvPr>
          <p:cNvSpPr/>
          <p:nvPr userDrawn="1"/>
        </p:nvSpPr>
        <p:spPr>
          <a:xfrm>
            <a:off x="4572000" y="0"/>
            <a:ext cx="457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xmlns="" id="{C2F1596D-781D-EF48-81CB-1D95696A1F8E}"/>
              </a:ext>
            </a:extLst>
          </p:cNvPr>
          <p:cNvSpPr>
            <a:spLocks noGrp="1"/>
          </p:cNvSpPr>
          <p:nvPr>
            <p:ph type="ftr" sz="quarter" idx="11"/>
          </p:nvPr>
        </p:nvSpPr>
        <p:spPr>
          <a:xfrm>
            <a:off x="4940618" y="6299522"/>
            <a:ext cx="3332560"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6C9652F4-E8D4-6446-9C97-A4DC78041D82}"/>
              </a:ext>
            </a:extLst>
          </p:cNvPr>
          <p:cNvSpPr>
            <a:spLocks noGrp="1"/>
          </p:cNvSpPr>
          <p:nvPr>
            <p:ph type="sldNum" sz="quarter" idx="12"/>
          </p:nvPr>
        </p:nvSpPr>
        <p:spPr>
          <a:xfrm>
            <a:off x="8273178" y="6299522"/>
            <a:ext cx="685802"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xmlns="" id="{018C88F9-061D-C641-A335-28618704B8E0}"/>
              </a:ext>
            </a:extLst>
          </p:cNvPr>
          <p:cNvSpPr>
            <a:spLocks noGrp="1"/>
          </p:cNvSpPr>
          <p:nvPr>
            <p:ph sz="half" idx="2" hasCustomPrompt="1"/>
          </p:nvPr>
        </p:nvSpPr>
        <p:spPr>
          <a:xfrm>
            <a:off x="544378" y="2143639"/>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xmlns="" id="{5D75EF01-B7F2-F84B-B493-D6438400FF4B}"/>
              </a:ext>
            </a:extLst>
          </p:cNvPr>
          <p:cNvSpPr>
            <a:spLocks noGrp="1"/>
          </p:cNvSpPr>
          <p:nvPr>
            <p:ph type="title"/>
          </p:nvPr>
        </p:nvSpPr>
        <p:spPr>
          <a:xfrm>
            <a:off x="553642" y="1206939"/>
            <a:ext cx="383808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xmlns="" id="{69BDD282-AEF1-FF4D-A786-616931069BA0}"/>
              </a:ext>
            </a:extLst>
          </p:cNvPr>
          <p:cNvSpPr>
            <a:spLocks noGrp="1"/>
          </p:cNvSpPr>
          <p:nvPr>
            <p:ph sz="half" idx="13"/>
          </p:nvPr>
        </p:nvSpPr>
        <p:spPr>
          <a:xfrm>
            <a:off x="5041557" y="1379319"/>
            <a:ext cx="3645244" cy="3764177"/>
          </a:xfrm>
          <a:prstGeom prst="rect">
            <a:avLst/>
          </a:prstGeom>
        </p:spPr>
        <p:txBody>
          <a:bodyPr/>
          <a:lstStyle>
            <a:lvl1pPr marL="0" indent="0">
              <a:buNone/>
              <a:defRPr sz="1500">
                <a:solidFill>
                  <a:schemeClr val="bg1"/>
                </a:solidFill>
              </a:defRPr>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endParaRPr lang="en-US"/>
          </a:p>
        </p:txBody>
      </p:sp>
      <p:pic>
        <p:nvPicPr>
          <p:cNvPr id="12" name="Picture 11">
            <a:extLst>
              <a:ext uri="{FF2B5EF4-FFF2-40B4-BE49-F238E27FC236}">
                <a16:creationId xmlns:a16="http://schemas.microsoft.com/office/drawing/2014/main" xmlns="" id="{500E2767-6AE5-4EB4-902E-C208A4AEC433}"/>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740005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hart with title (1)">
    <p:spTree>
      <p:nvGrpSpPr>
        <p:cNvPr id="1" name=""/>
        <p:cNvGrpSpPr/>
        <p:nvPr/>
      </p:nvGrpSpPr>
      <p:grpSpPr>
        <a:xfrm>
          <a:off x="0" y="0"/>
          <a:ext cx="0" cy="0"/>
          <a:chOff x="0" y="0"/>
          <a:chExt cx="0" cy="0"/>
        </a:xfrm>
      </p:grpSpPr>
      <p:sp>
        <p:nvSpPr>
          <p:cNvPr id="11" name="Rectangle 10"/>
          <p:cNvSpPr/>
          <p:nvPr userDrawn="1"/>
        </p:nvSpPr>
        <p:spPr bwMode="auto">
          <a:xfrm>
            <a:off x="-16375" y="2"/>
            <a:ext cx="9144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48218" tIns="24110" rIns="48218" bIns="24110" numCol="1" rtlCol="0" anchor="t" anchorCtr="0" compatLnSpc="1">
            <a:prstTxWarp prst="textNoShape">
              <a:avLst/>
            </a:prstTxWarp>
          </a:bodyPr>
          <a:lstStyle/>
          <a:p>
            <a:pPr marL="0" marR="0" indent="0" algn="l" defTabSz="482186"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337055" y="5274393"/>
            <a:ext cx="2482608"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19" name="Text Placeholder 3"/>
          <p:cNvSpPr>
            <a:spLocks noGrp="1"/>
          </p:cNvSpPr>
          <p:nvPr>
            <p:ph type="body" sz="half" idx="11" hasCustomPrompt="1"/>
          </p:nvPr>
        </p:nvSpPr>
        <p:spPr>
          <a:xfrm>
            <a:off x="5494467" y="564185"/>
            <a:ext cx="3175841" cy="705630"/>
          </a:xfrm>
          <a:prstGeom prst="rect">
            <a:avLst/>
          </a:prstGeom>
        </p:spPr>
        <p:txBody>
          <a:bodyPr>
            <a:normAutofit/>
          </a:bodyPr>
          <a:lstStyle>
            <a:lvl1pPr marL="0" indent="0" algn="r">
              <a:lnSpc>
                <a:spcPts val="1650"/>
              </a:lnSpc>
              <a:spcBef>
                <a:spcPts val="1125"/>
              </a:spcBef>
              <a:buNone/>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10" name="Footer Placeholder 10">
            <a:extLst>
              <a:ext uri="{FF2B5EF4-FFF2-40B4-BE49-F238E27FC236}">
                <a16:creationId xmlns:a16="http://schemas.microsoft.com/office/drawing/2014/main" xmlns="" id="{614777EF-720C-A944-907E-CE1C292CBCD5}"/>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CB0C4446-A1BE-2F41-A56C-FB26F13381B5}"/>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1744C8DC-0D72-4F1F-BD31-81885C40061C}"/>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97215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xmlns="" id="{F6AFE8EF-C433-A04D-8FA7-421BB355AC3E}"/>
              </a:ext>
            </a:extLst>
          </p:cNvPr>
          <p:cNvSpPr>
            <a:spLocks noGrp="1"/>
          </p:cNvSpPr>
          <p:nvPr>
            <p:ph type="title" hasCustomPrompt="1"/>
          </p:nvPr>
        </p:nvSpPr>
        <p:spPr>
          <a:xfrm>
            <a:off x="553642" y="2579485"/>
            <a:ext cx="8036720" cy="743347"/>
          </a:xfrm>
        </p:spPr>
        <p:txBody>
          <a:bodyPr>
            <a:normAutofit/>
          </a:bodyPr>
          <a:lstStyle>
            <a:lvl1pPr>
              <a:defRPr sz="3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xmlns="" id="{B1F6F3CA-DCA5-7D4E-AA81-4152972D5513}"/>
              </a:ext>
            </a:extLst>
          </p:cNvPr>
          <p:cNvSpPr>
            <a:spLocks noGrp="1"/>
          </p:cNvSpPr>
          <p:nvPr>
            <p:ph type="body" sz="quarter" idx="10"/>
          </p:nvPr>
        </p:nvSpPr>
        <p:spPr>
          <a:xfrm>
            <a:off x="558800" y="3310128"/>
            <a:ext cx="8031561" cy="1148366"/>
          </a:xfrm>
        </p:spPr>
        <p:txBody>
          <a:bodyPr>
            <a:normAutofit/>
          </a:bodyPr>
          <a:lstStyle>
            <a:lvl1pPr marL="0" indent="0">
              <a:buNone/>
              <a:defRPr sz="1200">
                <a:solidFill>
                  <a:schemeClr val="bg1"/>
                </a:solidFill>
                <a:latin typeface="+mj-lt"/>
                <a:cs typeface="Arial"/>
              </a:defRPr>
            </a:lvl1pPr>
          </a:lstStyle>
          <a:p>
            <a:pPr lvl="0"/>
            <a:r>
              <a:rPr lang="en-US"/>
              <a:t>Click to edit Master text styles</a:t>
            </a:r>
          </a:p>
        </p:txBody>
      </p:sp>
      <p:pic>
        <p:nvPicPr>
          <p:cNvPr id="7" name="Picture 6">
            <a:extLst>
              <a:ext uri="{FF2B5EF4-FFF2-40B4-BE49-F238E27FC236}">
                <a16:creationId xmlns:a16="http://schemas.microsoft.com/office/drawing/2014/main" xmlns="" id="{6467CDE9-586D-124B-B211-80DD6A42F654}"/>
              </a:ext>
            </a:extLst>
          </p:cNvPr>
          <p:cNvPicPr>
            <a:picLocks noChangeAspect="1"/>
          </p:cNvPicPr>
          <p:nvPr userDrawn="1"/>
        </p:nvPicPr>
        <p:blipFill>
          <a:blip r:embed="rId2"/>
          <a:srcRect/>
          <a:stretch/>
        </p:blipFill>
        <p:spPr>
          <a:xfrm>
            <a:off x="0" y="-2845"/>
            <a:ext cx="9144000" cy="6854613"/>
          </a:xfrm>
          <a:prstGeom prst="rect">
            <a:avLst/>
          </a:prstGeom>
        </p:spPr>
      </p:pic>
      <p:sp>
        <p:nvSpPr>
          <p:cNvPr id="6" name="Rectangle 5">
            <a:extLst>
              <a:ext uri="{FF2B5EF4-FFF2-40B4-BE49-F238E27FC236}">
                <a16:creationId xmlns:a16="http://schemas.microsoft.com/office/drawing/2014/main" xmlns="" id="{B43380E8-22F6-1840-9848-D52F39AFD78E}"/>
              </a:ext>
            </a:extLst>
          </p:cNvPr>
          <p:cNvSpPr/>
          <p:nvPr userDrawn="1"/>
        </p:nvSpPr>
        <p:spPr>
          <a:xfrm>
            <a:off x="0" y="-3707"/>
            <a:ext cx="9144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4357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485022" y="5229211"/>
            <a:ext cx="5074757"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7" name="Text Placeholder 3"/>
          <p:cNvSpPr>
            <a:spLocks noGrp="1"/>
          </p:cNvSpPr>
          <p:nvPr>
            <p:ph type="body" sz="half" idx="11" hasCustomPrompt="1"/>
          </p:nvPr>
        </p:nvSpPr>
        <p:spPr>
          <a:xfrm>
            <a:off x="485021" y="517967"/>
            <a:ext cx="8150979" cy="528224"/>
          </a:xfrm>
          <a:prstGeom prst="rect">
            <a:avLst/>
          </a:prstGeom>
        </p:spPr>
        <p:txBody>
          <a:bodyPr>
            <a:normAutofit/>
          </a:bodyPr>
          <a:lstStyle>
            <a:lvl1pPr marL="0" indent="0">
              <a:lnSpc>
                <a:spcPts val="1650"/>
              </a:lnSpc>
              <a:spcBef>
                <a:spcPts val="1125"/>
              </a:spcBef>
              <a:buNone/>
              <a:defRPr sz="1350"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8" name="Footer Placeholder 10">
            <a:extLst>
              <a:ext uri="{FF2B5EF4-FFF2-40B4-BE49-F238E27FC236}">
                <a16:creationId xmlns:a16="http://schemas.microsoft.com/office/drawing/2014/main" xmlns="" id="{95B45AF5-26D0-3042-B0AB-CA5EF015C532}"/>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774B317E-21C5-1745-BE88-290F56726B70}"/>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B9646244-9C1B-4323-B083-EB235147D2FB}"/>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239325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03111" y="2996624"/>
            <a:ext cx="7309555" cy="351529"/>
          </a:xfrm>
          <a:prstGeom prst="rect">
            <a:avLst/>
          </a:prstGeom>
        </p:spPr>
        <p:txBody>
          <a:bodyPr wrap="square" lIns="64284" tIns="32142" rIns="64284" bIns="32142">
            <a:spAutoFit/>
          </a:bodyPr>
          <a:lstStyle>
            <a:lvl1pPr marL="0" marR="0" indent="0" algn="l" defTabSz="482186" rtl="0" eaLnBrk="1" fontAlgn="base" latinLnBrk="0" hangingPunct="1">
              <a:lnSpc>
                <a:spcPct val="140000"/>
              </a:lnSpc>
              <a:spcBef>
                <a:spcPts val="1582"/>
              </a:spcBef>
              <a:spcAft>
                <a:spcPts val="1500"/>
              </a:spcAft>
              <a:buClr>
                <a:schemeClr val="tx2"/>
              </a:buClr>
              <a:buSzPct val="100000"/>
              <a:buFont typeface="Wingdings" charset="2"/>
              <a:buNone/>
              <a:tabLst/>
              <a:defRPr sz="1500" cap="none" baseline="0">
                <a:solidFill>
                  <a:srgbClr val="050606"/>
                </a:solidFill>
              </a:defRPr>
            </a:lvl1pPr>
            <a:lvl2pPr marL="241068" indent="0" algn="ctr">
              <a:buNone/>
              <a:defRPr>
                <a:solidFill>
                  <a:schemeClr val="tx1">
                    <a:tint val="75000"/>
                  </a:schemeClr>
                </a:solidFill>
              </a:defRPr>
            </a:lvl2pPr>
            <a:lvl3pPr marL="482137" indent="0" algn="ctr">
              <a:buNone/>
              <a:defRPr>
                <a:solidFill>
                  <a:schemeClr val="tx1">
                    <a:tint val="75000"/>
                  </a:schemeClr>
                </a:solidFill>
              </a:defRPr>
            </a:lvl3pPr>
            <a:lvl4pPr marL="723206" indent="0" algn="ctr">
              <a:buNone/>
              <a:defRPr>
                <a:solidFill>
                  <a:schemeClr val="tx1">
                    <a:tint val="75000"/>
                  </a:schemeClr>
                </a:solidFill>
              </a:defRPr>
            </a:lvl4pPr>
            <a:lvl5pPr marL="964273" indent="0" algn="ctr">
              <a:buNone/>
              <a:defRPr>
                <a:solidFill>
                  <a:schemeClr val="tx1">
                    <a:tint val="75000"/>
                  </a:schemeClr>
                </a:solidFill>
              </a:defRPr>
            </a:lvl5pPr>
            <a:lvl6pPr marL="1205342" indent="0" algn="ctr">
              <a:buNone/>
              <a:defRPr>
                <a:solidFill>
                  <a:schemeClr val="tx1">
                    <a:tint val="75000"/>
                  </a:schemeClr>
                </a:solidFill>
              </a:defRPr>
            </a:lvl6pPr>
            <a:lvl7pPr marL="1446410" indent="0" algn="ctr">
              <a:buNone/>
              <a:defRPr>
                <a:solidFill>
                  <a:schemeClr val="tx1">
                    <a:tint val="75000"/>
                  </a:schemeClr>
                </a:solidFill>
              </a:defRPr>
            </a:lvl7pPr>
            <a:lvl8pPr marL="1687478" indent="0" algn="ctr">
              <a:buNone/>
              <a:defRPr>
                <a:solidFill>
                  <a:schemeClr val="tx1">
                    <a:tint val="75000"/>
                  </a:schemeClr>
                </a:solidFill>
              </a:defRPr>
            </a:lvl8pPr>
            <a:lvl9pPr marL="1928547"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862735" y="2345636"/>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xmlns="" id="{E1E1D0CB-6F0F-9847-9A71-AE64C40341EF}"/>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2A921306-A16B-8445-A6DC-4327BF9E5058}"/>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86A5879D-FF8E-4E75-974A-FE5384ABB40B}"/>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464100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553642" y="2164957"/>
            <a:ext cx="8036720" cy="743347"/>
          </a:xfrm>
        </p:spPr>
        <p:txBody>
          <a:bodyPr>
            <a:normAutofit/>
          </a:bodyPr>
          <a:lstStyle>
            <a:lvl1pPr>
              <a:defRPr sz="3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558800" y="2895600"/>
            <a:ext cx="8031561" cy="1148366"/>
          </a:xfrm>
        </p:spPr>
        <p:txBody>
          <a:bodyPr>
            <a:normAutofit/>
          </a:bodyPr>
          <a:lstStyle>
            <a:lvl1pPr marL="0" indent="0">
              <a:buNone/>
              <a:defRPr sz="12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xmlns="" id="{C8007AB3-9044-9E49-80A1-0B6479D03B88}"/>
              </a:ext>
            </a:extLst>
          </p:cNvPr>
          <p:cNvPicPr preferRelativeResize="0">
            <a:picLocks/>
          </p:cNvPicPr>
          <p:nvPr userDrawn="1"/>
        </p:nvPicPr>
        <p:blipFill>
          <a:blip r:embed="rId2"/>
          <a:stretch>
            <a:fillRect/>
          </a:stretch>
        </p:blipFill>
        <p:spPr>
          <a:xfrm>
            <a:off x="558800" y="4372332"/>
            <a:ext cx="3712464" cy="1316736"/>
          </a:xfrm>
          <a:prstGeom prst="rect">
            <a:avLst/>
          </a:prstGeom>
        </p:spPr>
      </p:pic>
    </p:spTree>
    <p:extLst>
      <p:ext uri="{BB962C8B-B14F-4D97-AF65-F5344CB8AC3E}">
        <p14:creationId xmlns:p14="http://schemas.microsoft.com/office/powerpoint/2010/main" val="1769460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19D287-29F9-DE44-9F1C-D54D423E2DB4}"/>
              </a:ext>
            </a:extLst>
          </p:cNvPr>
          <p:cNvSpPr/>
          <p:nvPr userDrawn="1"/>
        </p:nvSpPr>
        <p:spPr>
          <a:xfrm>
            <a:off x="0" y="-384312"/>
            <a:ext cx="9144000" cy="724231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553643" y="390544"/>
            <a:ext cx="8031561" cy="1816925"/>
          </a:xfrm>
        </p:spPr>
        <p:txBody>
          <a:bodyPr lIns="0" tIns="0" rIns="0" bIns="0" anchor="b" anchorCtr="0">
            <a:noAutofit/>
          </a:bodyPr>
          <a:lstStyle>
            <a:lvl1pPr>
              <a:lnSpc>
                <a:spcPct val="90000"/>
              </a:lnSpc>
              <a:defRPr sz="405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553642" y="2280634"/>
            <a:ext cx="8031561" cy="1148366"/>
          </a:xfrm>
        </p:spPr>
        <p:txBody>
          <a:bodyPr lIns="0" tIns="0" rIns="0" bIns="0">
            <a:normAutofit/>
          </a:bodyPr>
          <a:lstStyle>
            <a:lvl1pPr marL="0" indent="0">
              <a:buNone/>
              <a:defRPr sz="18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xmlns="" id="{4877AD55-8AE7-B04C-A183-19CD2864A015}"/>
              </a:ext>
            </a:extLst>
          </p:cNvPr>
          <p:cNvPicPr preferRelativeResize="0">
            <a:picLocks/>
          </p:cNvPicPr>
          <p:nvPr userDrawn="1"/>
        </p:nvPicPr>
        <p:blipFill>
          <a:blip r:embed="rId2"/>
          <a:stretch>
            <a:fillRect/>
          </a:stretch>
        </p:blipFill>
        <p:spPr>
          <a:xfrm>
            <a:off x="553642" y="3829060"/>
            <a:ext cx="3712464" cy="1318085"/>
          </a:xfrm>
          <a:prstGeom prst="rect">
            <a:avLst/>
          </a:prstGeom>
        </p:spPr>
      </p:pic>
    </p:spTree>
    <p:extLst>
      <p:ext uri="{BB962C8B-B14F-4D97-AF65-F5344CB8AC3E}">
        <p14:creationId xmlns:p14="http://schemas.microsoft.com/office/powerpoint/2010/main" val="221866450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C5259B2E-2FEF-A64F-8760-8691A70A60EE}"/>
              </a:ext>
            </a:extLst>
          </p:cNvPr>
          <p:cNvSpPr>
            <a:spLocks noGrp="1"/>
          </p:cNvSpPr>
          <p:nvPr>
            <p:ph type="title" hasCustomPrompt="1"/>
          </p:nvPr>
        </p:nvSpPr>
        <p:spPr>
          <a:xfrm>
            <a:off x="553642" y="2579485"/>
            <a:ext cx="8036720" cy="743347"/>
          </a:xfrm>
        </p:spPr>
        <p:txBody>
          <a:bodyPr>
            <a:normAutofit/>
          </a:bodyPr>
          <a:lstStyle>
            <a:lvl1pPr>
              <a:defRPr sz="3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xmlns="" id="{F0C131CE-4E30-DE4B-AB8A-A8FD12FA2819}"/>
              </a:ext>
            </a:extLst>
          </p:cNvPr>
          <p:cNvSpPr>
            <a:spLocks noGrp="1"/>
          </p:cNvSpPr>
          <p:nvPr>
            <p:ph type="body" sz="quarter" idx="10"/>
          </p:nvPr>
        </p:nvSpPr>
        <p:spPr>
          <a:xfrm>
            <a:off x="558800" y="3310128"/>
            <a:ext cx="8031561" cy="1148366"/>
          </a:xfrm>
        </p:spPr>
        <p:txBody>
          <a:bodyPr>
            <a:normAutofit/>
          </a:bodyPr>
          <a:lstStyle>
            <a:lvl1pPr marL="0" indent="0">
              <a:buNone/>
              <a:defRPr sz="12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886238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xmlns="" id="{F6AFE8EF-C433-A04D-8FA7-421BB355AC3E}"/>
              </a:ext>
            </a:extLst>
          </p:cNvPr>
          <p:cNvSpPr>
            <a:spLocks noGrp="1"/>
          </p:cNvSpPr>
          <p:nvPr>
            <p:ph type="title" hasCustomPrompt="1"/>
          </p:nvPr>
        </p:nvSpPr>
        <p:spPr>
          <a:xfrm>
            <a:off x="553642" y="2579485"/>
            <a:ext cx="8036720" cy="743347"/>
          </a:xfrm>
        </p:spPr>
        <p:txBody>
          <a:bodyPr>
            <a:normAutofit/>
          </a:bodyPr>
          <a:lstStyle>
            <a:lvl1pPr>
              <a:defRPr sz="3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xmlns="" id="{B1F6F3CA-DCA5-7D4E-AA81-4152972D5513}"/>
              </a:ext>
            </a:extLst>
          </p:cNvPr>
          <p:cNvSpPr>
            <a:spLocks noGrp="1"/>
          </p:cNvSpPr>
          <p:nvPr>
            <p:ph type="body" sz="quarter" idx="10"/>
          </p:nvPr>
        </p:nvSpPr>
        <p:spPr>
          <a:xfrm>
            <a:off x="558800" y="3310128"/>
            <a:ext cx="8031561" cy="1148366"/>
          </a:xfrm>
        </p:spPr>
        <p:txBody>
          <a:bodyPr>
            <a:normAutofit/>
          </a:bodyPr>
          <a:lstStyle>
            <a:lvl1pPr marL="0" indent="0">
              <a:buNone/>
              <a:defRPr sz="1200">
                <a:solidFill>
                  <a:schemeClr val="bg1"/>
                </a:solidFill>
                <a:latin typeface="+mj-lt"/>
                <a:cs typeface="Arial"/>
              </a:defRPr>
            </a:lvl1pPr>
          </a:lstStyle>
          <a:p>
            <a:pPr lvl="0"/>
            <a:r>
              <a:rPr lang="en-US"/>
              <a:t>Click to edit Master text styles</a:t>
            </a:r>
          </a:p>
        </p:txBody>
      </p:sp>
      <p:pic>
        <p:nvPicPr>
          <p:cNvPr id="7" name="Picture 6">
            <a:extLst>
              <a:ext uri="{FF2B5EF4-FFF2-40B4-BE49-F238E27FC236}">
                <a16:creationId xmlns:a16="http://schemas.microsoft.com/office/drawing/2014/main" xmlns="" id="{6467CDE9-586D-124B-B211-80DD6A42F654}"/>
              </a:ext>
            </a:extLst>
          </p:cNvPr>
          <p:cNvPicPr>
            <a:picLocks noChangeAspect="1"/>
          </p:cNvPicPr>
          <p:nvPr userDrawn="1"/>
        </p:nvPicPr>
        <p:blipFill>
          <a:blip r:embed="rId2"/>
          <a:srcRect/>
          <a:stretch/>
        </p:blipFill>
        <p:spPr>
          <a:xfrm>
            <a:off x="0" y="-2845"/>
            <a:ext cx="9144000" cy="6854613"/>
          </a:xfrm>
          <a:prstGeom prst="rect">
            <a:avLst/>
          </a:prstGeom>
        </p:spPr>
      </p:pic>
      <p:sp>
        <p:nvSpPr>
          <p:cNvPr id="6" name="Rectangle 5">
            <a:extLst>
              <a:ext uri="{FF2B5EF4-FFF2-40B4-BE49-F238E27FC236}">
                <a16:creationId xmlns:a16="http://schemas.microsoft.com/office/drawing/2014/main" xmlns="" id="{B43380E8-22F6-1840-9848-D52F39AFD78E}"/>
              </a:ext>
            </a:extLst>
          </p:cNvPr>
          <p:cNvSpPr/>
          <p:nvPr userDrawn="1"/>
        </p:nvSpPr>
        <p:spPr>
          <a:xfrm>
            <a:off x="0" y="-3707"/>
            <a:ext cx="9144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04342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xmlns=""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xmlns="" id="{A4106D1A-06B2-FC45-A02C-546D1A72DA3A}"/>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xmlns="" id="{DD99A83E-845A-484A-843A-24FDEA183558}"/>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pic>
        <p:nvPicPr>
          <p:cNvPr id="3" name="Picture 2">
            <a:extLst>
              <a:ext uri="{FF2B5EF4-FFF2-40B4-BE49-F238E27FC236}">
                <a16:creationId xmlns:a16="http://schemas.microsoft.com/office/drawing/2014/main" xmlns="" id="{818619E4-EB49-D04C-9F79-4BB3758FD4C9}"/>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883921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903112" y="2300174"/>
            <a:ext cx="7309556" cy="880064"/>
          </a:xfrm>
          <a:prstGeom prst="rect">
            <a:avLst/>
          </a:prstGeom>
        </p:spPr>
        <p:txBody>
          <a:bodyPr lIns="64251" tIns="32125" rIns="64251" bIns="32125"/>
          <a:lstStyle>
            <a:lvl1pPr algn="l">
              <a:lnSpc>
                <a:spcPts val="3750"/>
              </a:lnSpc>
              <a:spcBef>
                <a:spcPts val="5625"/>
              </a:spcBef>
              <a:spcAft>
                <a:spcPts val="0"/>
              </a:spcAft>
              <a:defRPr sz="345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903114" y="3202727"/>
            <a:ext cx="7309555" cy="552190"/>
          </a:xfrm>
          <a:prstGeom prst="rect">
            <a:avLst/>
          </a:prstGeom>
        </p:spPr>
        <p:txBody>
          <a:bodyPr wrap="square" lIns="64251" tIns="32125" rIns="64251" bIns="32125">
            <a:spAutoFit/>
          </a:bodyPr>
          <a:lstStyle>
            <a:lvl1pPr marL="0" indent="0" algn="l">
              <a:lnSpc>
                <a:spcPts val="3750"/>
              </a:lnSpc>
              <a:spcBef>
                <a:spcPts val="1582"/>
              </a:spcBef>
              <a:buClr>
                <a:schemeClr val="tx2"/>
              </a:buClr>
              <a:buSzPct val="100000"/>
              <a:buFontTx/>
              <a:buNone/>
              <a:defRPr sz="3450" cap="none" baseline="0">
                <a:solidFill>
                  <a:srgbClr val="5A5B5D"/>
                </a:solidFill>
              </a:defRPr>
            </a:lvl1pPr>
            <a:lvl2pPr marL="240944" indent="0" algn="ctr">
              <a:buNone/>
              <a:defRPr>
                <a:solidFill>
                  <a:schemeClr val="tx1">
                    <a:tint val="75000"/>
                  </a:schemeClr>
                </a:solidFill>
              </a:defRPr>
            </a:lvl2pPr>
            <a:lvl3pPr marL="481889" indent="0" algn="ctr">
              <a:buNone/>
              <a:defRPr>
                <a:solidFill>
                  <a:schemeClr val="tx1">
                    <a:tint val="75000"/>
                  </a:schemeClr>
                </a:solidFill>
              </a:defRPr>
            </a:lvl3pPr>
            <a:lvl4pPr marL="722832" indent="0" algn="ctr">
              <a:buNone/>
              <a:defRPr>
                <a:solidFill>
                  <a:schemeClr val="tx1">
                    <a:tint val="75000"/>
                  </a:schemeClr>
                </a:solidFill>
              </a:defRPr>
            </a:lvl4pPr>
            <a:lvl5pPr marL="963779" indent="0" algn="ctr">
              <a:buNone/>
              <a:defRPr>
                <a:solidFill>
                  <a:schemeClr val="tx1">
                    <a:tint val="75000"/>
                  </a:schemeClr>
                </a:solidFill>
              </a:defRPr>
            </a:lvl5pPr>
            <a:lvl6pPr marL="1204724" indent="0" algn="ctr">
              <a:buNone/>
              <a:defRPr>
                <a:solidFill>
                  <a:schemeClr val="tx1">
                    <a:tint val="75000"/>
                  </a:schemeClr>
                </a:solidFill>
              </a:defRPr>
            </a:lvl6pPr>
            <a:lvl7pPr marL="1445669" indent="0" algn="ctr">
              <a:buNone/>
              <a:defRPr>
                <a:solidFill>
                  <a:schemeClr val="tx1">
                    <a:tint val="75000"/>
                  </a:schemeClr>
                </a:solidFill>
              </a:defRPr>
            </a:lvl7pPr>
            <a:lvl8pPr marL="1686616" indent="0" algn="ctr">
              <a:buNone/>
              <a:defRPr>
                <a:solidFill>
                  <a:schemeClr val="tx1">
                    <a:tint val="75000"/>
                  </a:schemeClr>
                </a:solidFill>
              </a:defRPr>
            </a:lvl8pPr>
            <a:lvl9pPr marL="192756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xmlns=""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xmlns=""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xmlns="" id="{CC62EF53-F675-B345-BC80-8CCA23A8FCD2}"/>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
        <p:nvSpPr>
          <p:cNvPr id="9" name="Slide Number Placeholder 11">
            <a:extLst>
              <a:ext uri="{FF2B5EF4-FFF2-40B4-BE49-F238E27FC236}">
                <a16:creationId xmlns:a16="http://schemas.microsoft.com/office/drawing/2014/main" xmlns="" id="{F55905DA-9C4D-EE4A-8870-6FB2EB81F1D1}"/>
              </a:ext>
            </a:extLst>
          </p:cNvPr>
          <p:cNvSpPr txBox="1">
            <a:spLocks/>
          </p:cNvSpPr>
          <p:nvPr userDrawn="1"/>
        </p:nvSpPr>
        <p:spPr>
          <a:xfrm>
            <a:off x="7904560" y="6173792"/>
            <a:ext cx="685802"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900" smtClean="0">
                <a:solidFill>
                  <a:srgbClr val="5A5B5D"/>
                </a:solidFill>
              </a:rPr>
              <a:pPr/>
              <a:t>‹#›</a:t>
            </a:fld>
            <a:endParaRPr lang="en-US" sz="900">
              <a:solidFill>
                <a:srgbClr val="5A5B5D"/>
              </a:solidFill>
            </a:endParaRPr>
          </a:p>
        </p:txBody>
      </p:sp>
      <p:pic>
        <p:nvPicPr>
          <p:cNvPr id="10" name="Picture 9">
            <a:extLst>
              <a:ext uri="{FF2B5EF4-FFF2-40B4-BE49-F238E27FC236}">
                <a16:creationId xmlns:a16="http://schemas.microsoft.com/office/drawing/2014/main" xmlns="" id="{EB4236FD-D275-D549-B0E5-35B58EAE678A}"/>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743827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4E3FC85-6BF3-D94D-B8FE-FD0C2A5B203B}"/>
              </a:ext>
            </a:extLst>
          </p:cNvPr>
          <p:cNvSpPr/>
          <p:nvPr userDrawn="1"/>
        </p:nvSpPr>
        <p:spPr>
          <a:xfrm>
            <a:off x="4572000" y="0"/>
            <a:ext cx="457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xmlns="" id="{C2F1596D-781D-EF48-81CB-1D95696A1F8E}"/>
              </a:ext>
            </a:extLst>
          </p:cNvPr>
          <p:cNvSpPr>
            <a:spLocks noGrp="1"/>
          </p:cNvSpPr>
          <p:nvPr>
            <p:ph type="ftr" sz="quarter" idx="11"/>
          </p:nvPr>
        </p:nvSpPr>
        <p:spPr>
          <a:xfrm>
            <a:off x="4940618" y="6299522"/>
            <a:ext cx="3332560"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6C9652F4-E8D4-6446-9C97-A4DC78041D82}"/>
              </a:ext>
            </a:extLst>
          </p:cNvPr>
          <p:cNvSpPr>
            <a:spLocks noGrp="1"/>
          </p:cNvSpPr>
          <p:nvPr>
            <p:ph type="sldNum" sz="quarter" idx="12"/>
          </p:nvPr>
        </p:nvSpPr>
        <p:spPr>
          <a:xfrm>
            <a:off x="8273178" y="6299522"/>
            <a:ext cx="685802"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xmlns="" id="{018C88F9-061D-C641-A335-28618704B8E0}"/>
              </a:ext>
            </a:extLst>
          </p:cNvPr>
          <p:cNvSpPr>
            <a:spLocks noGrp="1"/>
          </p:cNvSpPr>
          <p:nvPr>
            <p:ph sz="half" idx="2" hasCustomPrompt="1"/>
          </p:nvPr>
        </p:nvSpPr>
        <p:spPr>
          <a:xfrm>
            <a:off x="544378" y="2143639"/>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xmlns="" id="{5D75EF01-B7F2-F84B-B493-D6438400FF4B}"/>
              </a:ext>
            </a:extLst>
          </p:cNvPr>
          <p:cNvSpPr>
            <a:spLocks noGrp="1"/>
          </p:cNvSpPr>
          <p:nvPr>
            <p:ph type="title"/>
          </p:nvPr>
        </p:nvSpPr>
        <p:spPr>
          <a:xfrm>
            <a:off x="553642" y="1206939"/>
            <a:ext cx="383808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xmlns="" id="{69BDD282-AEF1-FF4D-A786-616931069BA0}"/>
              </a:ext>
            </a:extLst>
          </p:cNvPr>
          <p:cNvSpPr>
            <a:spLocks noGrp="1"/>
          </p:cNvSpPr>
          <p:nvPr>
            <p:ph sz="half" idx="13"/>
          </p:nvPr>
        </p:nvSpPr>
        <p:spPr>
          <a:xfrm>
            <a:off x="5041557" y="1379319"/>
            <a:ext cx="3645244" cy="3764177"/>
          </a:xfrm>
          <a:prstGeom prst="rect">
            <a:avLst/>
          </a:prstGeom>
        </p:spPr>
        <p:txBody>
          <a:bodyPr/>
          <a:lstStyle>
            <a:lvl1pPr marL="0" indent="0">
              <a:buNone/>
              <a:defRPr sz="1500">
                <a:solidFill>
                  <a:schemeClr val="bg1"/>
                </a:solidFill>
              </a:defRPr>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endParaRPr lang="en-US"/>
          </a:p>
        </p:txBody>
      </p:sp>
      <p:pic>
        <p:nvPicPr>
          <p:cNvPr id="12" name="Picture 11">
            <a:extLst>
              <a:ext uri="{FF2B5EF4-FFF2-40B4-BE49-F238E27FC236}">
                <a16:creationId xmlns:a16="http://schemas.microsoft.com/office/drawing/2014/main" xmlns="" id="{6AA24EE9-B678-41B8-883C-4394952B8A06}"/>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526850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4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735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80EFCB7-513F-8445-B833-1531FD238BAB}"/>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3E4F6407-0B13-BA4A-9466-7F50E80E5943}"/>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0DC91089-B9C6-4FAD-B08D-8F213E54B8AA}"/>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9768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xmlns=""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xmlns="" id="{A4106D1A-06B2-FC45-A02C-546D1A72DA3A}"/>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xmlns="" id="{DD99A83E-845A-484A-843A-24FDEA183558}"/>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Tree>
    <p:extLst>
      <p:ext uri="{BB962C8B-B14F-4D97-AF65-F5344CB8AC3E}">
        <p14:creationId xmlns:p14="http://schemas.microsoft.com/office/powerpoint/2010/main" val="31149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xmlns="" id="{18D89283-3265-234E-957A-919FE8DF139C}"/>
              </a:ext>
            </a:extLst>
          </p:cNvPr>
          <p:cNvSpPr>
            <a:spLocks noGrp="1"/>
          </p:cNvSpPr>
          <p:nvPr>
            <p:ph type="ftr" sz="quarter" idx="11"/>
          </p:nvPr>
        </p:nvSpPr>
        <p:spPr>
          <a:xfrm>
            <a:off x="4897755" y="627666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60E538AA-6286-FD43-A4B4-5EE446930348}"/>
              </a:ext>
            </a:extLst>
          </p:cNvPr>
          <p:cNvSpPr>
            <a:spLocks noGrp="1"/>
          </p:cNvSpPr>
          <p:nvPr>
            <p:ph type="sldNum" sz="quarter" idx="12"/>
          </p:nvPr>
        </p:nvSpPr>
        <p:spPr>
          <a:xfrm>
            <a:off x="8230315" y="627666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xmlns="" id="{1E151971-39DB-E14F-AAE8-B45F52A8581F}"/>
              </a:ext>
            </a:extLst>
          </p:cNvPr>
          <p:cNvSpPr>
            <a:spLocks noGrp="1"/>
          </p:cNvSpPr>
          <p:nvPr>
            <p:ph sz="half" idx="1" hasCustomPrompt="1"/>
          </p:nvPr>
        </p:nvSpPr>
        <p:spPr>
          <a:xfrm>
            <a:off x="4964830" y="2159000"/>
            <a:ext cx="3951287" cy="3717544"/>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xmlns="" id="{B1AB2F0A-0ABE-3048-8BA0-117F0FE1189A}"/>
              </a:ext>
            </a:extLst>
          </p:cNvPr>
          <p:cNvSpPr>
            <a:spLocks noGrp="1"/>
          </p:cNvSpPr>
          <p:nvPr>
            <p:ph type="title"/>
          </p:nvPr>
        </p:nvSpPr>
        <p:spPr>
          <a:xfrm>
            <a:off x="4964830" y="1387209"/>
            <a:ext cx="3625166"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xmlns="" id="{65F8B0A9-3032-4863-A216-397789088C26}"/>
              </a:ext>
            </a:extLst>
          </p:cNvPr>
          <p:cNvPicPr>
            <a:picLocks noChangeAspect="1"/>
          </p:cNvPicPr>
          <p:nvPr userDrawn="1"/>
        </p:nvPicPr>
        <p:blipFill>
          <a:blip r:embed="rId2"/>
          <a:srcRect/>
          <a:stretch/>
        </p:blipFill>
        <p:spPr>
          <a:xfrm>
            <a:off x="0" y="0"/>
            <a:ext cx="3421397" cy="6858000"/>
          </a:xfrm>
          <a:prstGeom prst="rect">
            <a:avLst/>
          </a:prstGeom>
        </p:spPr>
      </p:pic>
    </p:spTree>
    <p:extLst>
      <p:ext uri="{BB962C8B-B14F-4D97-AF65-F5344CB8AC3E}">
        <p14:creationId xmlns:p14="http://schemas.microsoft.com/office/powerpoint/2010/main" val="752129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53646" y="2098850"/>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4741504"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6" name="Content Placeholder 5"/>
          <p:cNvSpPr>
            <a:spLocks noGrp="1"/>
          </p:cNvSpPr>
          <p:nvPr>
            <p:ph sz="quarter" idx="4" hasCustomPrompt="1"/>
          </p:nvPr>
        </p:nvSpPr>
        <p:spPr>
          <a:xfrm>
            <a:off x="4741504" y="2098850"/>
            <a:ext cx="3848856" cy="3473276"/>
          </a:xfrm>
          <a:prstGeom prst="rect">
            <a:avLst/>
          </a:prstGeom>
        </p:spPr>
        <p:txBody>
          <a:bodyPr/>
          <a:lstStyle>
            <a:lvl1pPr>
              <a:lnSpc>
                <a:spcPts val="1800"/>
              </a:lnSpc>
              <a:spcBef>
                <a:spcPts val="750"/>
              </a:spcBef>
              <a:defRPr sz="1500" baseline="0"/>
            </a:lvl1pPr>
            <a:lvl2pPr>
              <a:spcBef>
                <a:spcPts val="750"/>
              </a:spcBef>
              <a:defRPr sz="1350"/>
            </a:lvl2pPr>
            <a:lvl3pPr>
              <a:spcBef>
                <a:spcPts val="750"/>
              </a:spcBef>
              <a:defRPr sz="120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533400"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0"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xmlns="" id="{4F15D596-468E-7240-AEF9-BE74880DA9D6}"/>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BA1FB061-3945-984E-B19F-EFD8A4ED4959}"/>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4" name="Picture 13">
            <a:extLst>
              <a:ext uri="{FF2B5EF4-FFF2-40B4-BE49-F238E27FC236}">
                <a16:creationId xmlns:a16="http://schemas.microsoft.com/office/drawing/2014/main" xmlns="" id="{73869365-8CAF-4E9E-9EB2-22FBE8E5733B}"/>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430089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xmlns="" id="{50ABA285-B143-4443-A825-3738EAF52CB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Rectangle 13">
            <a:extLst>
              <a:ext uri="{FF2B5EF4-FFF2-40B4-BE49-F238E27FC236}">
                <a16:creationId xmlns:a16="http://schemas.microsoft.com/office/drawing/2014/main" xmlns="" id="{C9B86FCD-6BA9-694B-A64A-36883B42361C}"/>
              </a:ext>
            </a:extLst>
          </p:cNvPr>
          <p:cNvSpPr/>
          <p:nvPr userDrawn="1"/>
        </p:nvSpPr>
        <p:spPr>
          <a:xfrm>
            <a:off x="4572000" y="0"/>
            <a:ext cx="4572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A81BF64-81BE-3944-A21C-CA7BB5AC4A9D}"/>
              </a:ext>
            </a:extLst>
          </p:cNvPr>
          <p:cNvSpPr/>
          <p:nvPr userDrawn="1"/>
        </p:nvSpPr>
        <p:spPr>
          <a:xfrm>
            <a:off x="0" y="0"/>
            <a:ext cx="4572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xmlns="" id="{1325908E-DDB4-4D4C-855A-C7F2176C3F54}"/>
              </a:ext>
            </a:extLst>
          </p:cNvPr>
          <p:cNvSpPr>
            <a:spLocks noGrp="1"/>
          </p:cNvSpPr>
          <p:nvPr>
            <p:ph type="sldNum" sz="quarter" idx="12"/>
          </p:nvPr>
        </p:nvSpPr>
        <p:spPr>
          <a:xfrm>
            <a:off x="8226033" y="6409009"/>
            <a:ext cx="364330" cy="201827"/>
          </a:xfrm>
        </p:spPr>
        <p:txBody>
          <a:bodyPr lIns="0" tIns="0" rIns="0" bIns="0" anchor="t" anchorCtr="0"/>
          <a:lstStyle>
            <a:lvl1pPr algn="r">
              <a:defRPr sz="75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xmlns="" id="{067004B6-D9E8-B347-8C38-1EA40A40B6C1}"/>
              </a:ext>
            </a:extLst>
          </p:cNvPr>
          <p:cNvSpPr>
            <a:spLocks noGrp="1"/>
          </p:cNvSpPr>
          <p:nvPr>
            <p:ph type="ftr" sz="quarter" idx="11"/>
          </p:nvPr>
        </p:nvSpPr>
        <p:spPr>
          <a:xfrm>
            <a:off x="4901241" y="6302862"/>
            <a:ext cx="3332560"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xmlns="" id="{7E2ECF73-45E0-0843-9F3F-68C69CE41040}"/>
              </a:ext>
            </a:extLst>
          </p:cNvPr>
          <p:cNvSpPr>
            <a:spLocks noGrp="1"/>
          </p:cNvSpPr>
          <p:nvPr>
            <p:ph sz="half" idx="13" hasCustomPrompt="1"/>
          </p:nvPr>
        </p:nvSpPr>
        <p:spPr>
          <a:xfrm>
            <a:off x="516576" y="2154312"/>
            <a:ext cx="3847345" cy="3473276"/>
          </a:xfrm>
          <a:prstGeom prst="rect">
            <a:avLst/>
          </a:prstGeom>
        </p:spPr>
        <p:txBody>
          <a:bodyPr/>
          <a:lstStyle>
            <a:lvl1pPr>
              <a:lnSpc>
                <a:spcPts val="1800"/>
              </a:lnSpc>
              <a:spcBef>
                <a:spcPts val="750"/>
              </a:spcBef>
              <a:defRPr sz="1500" baseline="0">
                <a:solidFill>
                  <a:schemeClr val="bg1"/>
                </a:solidFill>
              </a:defRPr>
            </a:lvl1pPr>
            <a:lvl2pPr>
              <a:spcBef>
                <a:spcPts val="750"/>
              </a:spcBef>
              <a:defRPr sz="1350" baseline="0">
                <a:solidFill>
                  <a:schemeClr val="bg1"/>
                </a:solidFill>
              </a:defRPr>
            </a:lvl2pPr>
            <a:lvl3pPr>
              <a:spcBef>
                <a:spcPts val="750"/>
              </a:spcBef>
              <a:defRPr sz="1350">
                <a:solidFill>
                  <a:schemeClr val="bg1"/>
                </a:solidFill>
              </a:defRPr>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xmlns="" id="{A98E5884-686F-1C45-A0EF-76C8A0A2373C}"/>
              </a:ext>
            </a:extLst>
          </p:cNvPr>
          <p:cNvSpPr>
            <a:spLocks noGrp="1"/>
          </p:cNvSpPr>
          <p:nvPr>
            <p:ph type="body" sz="quarter" idx="14" hasCustomPrompt="1"/>
          </p:nvPr>
        </p:nvSpPr>
        <p:spPr>
          <a:xfrm>
            <a:off x="496330" y="1634562"/>
            <a:ext cx="3848856" cy="371679"/>
          </a:xfrm>
          <a:prstGeom prst="rect">
            <a:avLst/>
          </a:prstGeom>
        </p:spPr>
        <p:txBody>
          <a:bodyPr anchor="b">
            <a:noAutofit/>
          </a:bodyPr>
          <a:lstStyle>
            <a:lvl1pPr marL="0" indent="0">
              <a:buNone/>
              <a:defRPr sz="2100" b="1">
                <a:solidFill>
                  <a:schemeClr val="bg1"/>
                </a:solidFill>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8" name="Content Placeholder 3">
            <a:extLst>
              <a:ext uri="{FF2B5EF4-FFF2-40B4-BE49-F238E27FC236}">
                <a16:creationId xmlns:a16="http://schemas.microsoft.com/office/drawing/2014/main" xmlns="" id="{57EDE04E-08FC-3448-A184-27468B3BF063}"/>
              </a:ext>
            </a:extLst>
          </p:cNvPr>
          <p:cNvSpPr>
            <a:spLocks noGrp="1"/>
          </p:cNvSpPr>
          <p:nvPr>
            <p:ph sz="half" idx="15" hasCustomPrompt="1"/>
          </p:nvPr>
        </p:nvSpPr>
        <p:spPr>
          <a:xfrm>
            <a:off x="4859334" y="2207696"/>
            <a:ext cx="3847345" cy="3473276"/>
          </a:xfrm>
          <a:prstGeom prst="rect">
            <a:avLst/>
          </a:prstGeom>
        </p:spPr>
        <p:txBody>
          <a:bodyPr/>
          <a:lstStyle>
            <a:lvl1pPr>
              <a:lnSpc>
                <a:spcPts val="1800"/>
              </a:lnSpc>
              <a:spcBef>
                <a:spcPts val="750"/>
              </a:spcBef>
              <a:defRPr sz="1500" baseline="0">
                <a:solidFill>
                  <a:schemeClr val="bg1"/>
                </a:solidFill>
              </a:defRPr>
            </a:lvl1pPr>
            <a:lvl2pPr>
              <a:spcBef>
                <a:spcPts val="750"/>
              </a:spcBef>
              <a:defRPr sz="1350" baseline="0">
                <a:solidFill>
                  <a:schemeClr val="bg1"/>
                </a:solidFill>
              </a:defRPr>
            </a:lvl2pPr>
            <a:lvl3pPr>
              <a:spcBef>
                <a:spcPts val="750"/>
              </a:spcBef>
              <a:defRPr sz="1350">
                <a:solidFill>
                  <a:schemeClr val="bg1"/>
                </a:solidFill>
              </a:defRPr>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xmlns="" id="{826B8427-E58C-1441-B60A-E7E51621D610}"/>
              </a:ext>
            </a:extLst>
          </p:cNvPr>
          <p:cNvSpPr>
            <a:spLocks noGrp="1"/>
          </p:cNvSpPr>
          <p:nvPr>
            <p:ph type="body" sz="quarter" idx="16" hasCustomPrompt="1"/>
          </p:nvPr>
        </p:nvSpPr>
        <p:spPr>
          <a:xfrm>
            <a:off x="4839088" y="1687946"/>
            <a:ext cx="3848856" cy="371679"/>
          </a:xfrm>
          <a:prstGeom prst="rect">
            <a:avLst/>
          </a:prstGeom>
        </p:spPr>
        <p:txBody>
          <a:bodyPr anchor="b">
            <a:noAutofit/>
          </a:bodyPr>
          <a:lstStyle>
            <a:lvl1pPr marL="0" indent="0">
              <a:buNone/>
              <a:defRPr sz="2100" b="1">
                <a:solidFill>
                  <a:schemeClr val="bg1"/>
                </a:solidFill>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Tree>
    <p:extLst>
      <p:ext uri="{BB962C8B-B14F-4D97-AF65-F5344CB8AC3E}">
        <p14:creationId xmlns:p14="http://schemas.microsoft.com/office/powerpoint/2010/main" val="145129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E97B94E-42E6-4544-9EC8-17245821AA52}"/>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254866EA-8482-8548-8A4F-3E9E3B6AB291}"/>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7" name="Picture 6">
            <a:extLst>
              <a:ext uri="{FF2B5EF4-FFF2-40B4-BE49-F238E27FC236}">
                <a16:creationId xmlns:a16="http://schemas.microsoft.com/office/drawing/2014/main" xmlns="" id="{E0F3998C-15B3-43E4-8124-5DA8F9B524DC}"/>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516752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553645" y="1549400"/>
            <a:ext cx="8036719" cy="4022725"/>
          </a:xfrm>
          <a:prstGeom prst="rect">
            <a:avLst/>
          </a:prstGeom>
        </p:spPr>
        <p:txBody>
          <a:bodyPr/>
          <a:lstStyle>
            <a:lvl1pPr marL="339471" indent="-342900">
              <a:buClr>
                <a:srgbClr val="101820"/>
              </a:buClr>
              <a:buFont typeface="+mj-lt"/>
              <a:buAutoNum type="arabicPeriod"/>
              <a:defRPr sz="1500">
                <a:solidFill>
                  <a:srgbClr val="101820"/>
                </a:solidFill>
              </a:defRPr>
            </a:lvl1pPr>
            <a:lvl2pPr marL="600075" indent="-257175">
              <a:spcBef>
                <a:spcPts val="750"/>
              </a:spcBef>
              <a:buClr>
                <a:srgbClr val="101820"/>
              </a:buClr>
              <a:buSzPct val="100000"/>
              <a:buFont typeface="+mj-lt"/>
              <a:buAutoNum type="alphaLcPeriod"/>
              <a:defRPr sz="1350">
                <a:solidFill>
                  <a:srgbClr val="101820"/>
                </a:solidFill>
              </a:defRPr>
            </a:lvl2pPr>
            <a:lvl3pPr marL="857250" indent="-171450">
              <a:spcBef>
                <a:spcPts val="750"/>
              </a:spcBef>
              <a:buFont typeface="Wingdings" charset="2"/>
              <a:buChar char="§"/>
              <a:defRPr sz="1200">
                <a:solidFill>
                  <a:srgbClr val="101820"/>
                </a:solidFill>
              </a:defRPr>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xmlns="" id="{7C9FD575-3B71-D545-976A-C7A029B05238}"/>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838FB658-3138-B140-B7C4-A803FE883350}"/>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FC0A5301-97AF-4E83-BFD5-55D85C468F24}"/>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909125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5414525" y="1549401"/>
            <a:ext cx="3175841" cy="3880720"/>
          </a:xfrm>
          <a:prstGeom prst="rect">
            <a:avLst/>
          </a:prstGeom>
        </p:spPr>
        <p:txBody>
          <a:bodyPr>
            <a:normAutofit/>
          </a:bodyPr>
          <a:lstStyle>
            <a:lvl1pPr marL="0" indent="0">
              <a:lnSpc>
                <a:spcPts val="1650"/>
              </a:lnSpc>
              <a:spcBef>
                <a:spcPts val="1125"/>
              </a:spcBef>
              <a:buNone/>
              <a:defRPr sz="120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add descriptive text</a:t>
            </a:r>
          </a:p>
        </p:txBody>
      </p:sp>
      <p:sp>
        <p:nvSpPr>
          <p:cNvPr id="20" name="Content Placeholder 18"/>
          <p:cNvSpPr>
            <a:spLocks noGrp="1"/>
          </p:cNvSpPr>
          <p:nvPr>
            <p:ph sz="quarter" idx="11" hasCustomPrompt="1"/>
          </p:nvPr>
        </p:nvSpPr>
        <p:spPr>
          <a:xfrm>
            <a:off x="572256" y="1549402"/>
            <a:ext cx="4517885"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B997A94B-DC6C-EB4F-A0EF-FAB78028964D}"/>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F90CEE4B-BD46-A046-8385-D32CD3EA4E9B}"/>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2" name="Picture 11">
            <a:extLst>
              <a:ext uri="{FF2B5EF4-FFF2-40B4-BE49-F238E27FC236}">
                <a16:creationId xmlns:a16="http://schemas.microsoft.com/office/drawing/2014/main" xmlns="" id="{A740B228-1213-473A-9715-91B48BD80453}"/>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791408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16375" y="2"/>
            <a:ext cx="9144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48218" tIns="24110" rIns="48218" bIns="24110" numCol="1" rtlCol="0" anchor="t" anchorCtr="0" compatLnSpc="1">
            <a:prstTxWarp prst="textNoShape">
              <a:avLst/>
            </a:prstTxWarp>
          </a:bodyPr>
          <a:lstStyle/>
          <a:p>
            <a:pPr marL="0" marR="0" indent="0" algn="l" defTabSz="482186"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337055" y="5274393"/>
            <a:ext cx="2482608"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19" name="Text Placeholder 3"/>
          <p:cNvSpPr>
            <a:spLocks noGrp="1"/>
          </p:cNvSpPr>
          <p:nvPr>
            <p:ph type="body" sz="half" idx="11" hasCustomPrompt="1"/>
          </p:nvPr>
        </p:nvSpPr>
        <p:spPr>
          <a:xfrm>
            <a:off x="5494467" y="564185"/>
            <a:ext cx="3175841" cy="705630"/>
          </a:xfrm>
          <a:prstGeom prst="rect">
            <a:avLst/>
          </a:prstGeom>
        </p:spPr>
        <p:txBody>
          <a:bodyPr>
            <a:normAutofit/>
          </a:bodyPr>
          <a:lstStyle>
            <a:lvl1pPr marL="0" indent="0" algn="r">
              <a:lnSpc>
                <a:spcPts val="1650"/>
              </a:lnSpc>
              <a:spcBef>
                <a:spcPts val="1125"/>
              </a:spcBef>
              <a:buNone/>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10" name="Footer Placeholder 10">
            <a:extLst>
              <a:ext uri="{FF2B5EF4-FFF2-40B4-BE49-F238E27FC236}">
                <a16:creationId xmlns:a16="http://schemas.microsoft.com/office/drawing/2014/main" xmlns="" id="{614777EF-720C-A944-907E-CE1C292CBCD5}"/>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CB0C4446-A1BE-2F41-A56C-FB26F13381B5}"/>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2A3B3E12-79CA-4584-9292-AA580AB58E5E}"/>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066440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485022" y="5229211"/>
            <a:ext cx="5074757"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7" name="Text Placeholder 3"/>
          <p:cNvSpPr>
            <a:spLocks noGrp="1"/>
          </p:cNvSpPr>
          <p:nvPr>
            <p:ph type="body" sz="half" idx="11" hasCustomPrompt="1"/>
          </p:nvPr>
        </p:nvSpPr>
        <p:spPr>
          <a:xfrm>
            <a:off x="485021" y="517967"/>
            <a:ext cx="8150979" cy="528224"/>
          </a:xfrm>
          <a:prstGeom prst="rect">
            <a:avLst/>
          </a:prstGeom>
        </p:spPr>
        <p:txBody>
          <a:bodyPr>
            <a:normAutofit/>
          </a:bodyPr>
          <a:lstStyle>
            <a:lvl1pPr marL="0" indent="0">
              <a:lnSpc>
                <a:spcPts val="1650"/>
              </a:lnSpc>
              <a:spcBef>
                <a:spcPts val="1125"/>
              </a:spcBef>
              <a:buNone/>
              <a:defRPr sz="1350"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8" name="Footer Placeholder 10">
            <a:extLst>
              <a:ext uri="{FF2B5EF4-FFF2-40B4-BE49-F238E27FC236}">
                <a16:creationId xmlns:a16="http://schemas.microsoft.com/office/drawing/2014/main" xmlns="" id="{95B45AF5-26D0-3042-B0AB-CA5EF015C532}"/>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774B317E-21C5-1745-BE88-290F56726B70}"/>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F68090DE-C897-4FCE-932D-B9325D057717}"/>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664774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03111" y="2996624"/>
            <a:ext cx="7309555" cy="351529"/>
          </a:xfrm>
          <a:prstGeom prst="rect">
            <a:avLst/>
          </a:prstGeom>
        </p:spPr>
        <p:txBody>
          <a:bodyPr wrap="square" lIns="64284" tIns="32142" rIns="64284" bIns="32142">
            <a:spAutoFit/>
          </a:bodyPr>
          <a:lstStyle>
            <a:lvl1pPr marL="0" marR="0" indent="0" algn="l" defTabSz="482186" rtl="0" eaLnBrk="1" fontAlgn="base" latinLnBrk="0" hangingPunct="1">
              <a:lnSpc>
                <a:spcPct val="140000"/>
              </a:lnSpc>
              <a:spcBef>
                <a:spcPts val="1582"/>
              </a:spcBef>
              <a:spcAft>
                <a:spcPts val="1500"/>
              </a:spcAft>
              <a:buClr>
                <a:schemeClr val="tx2"/>
              </a:buClr>
              <a:buSzPct val="100000"/>
              <a:buFont typeface="Wingdings" charset="2"/>
              <a:buNone/>
              <a:tabLst/>
              <a:defRPr sz="1500" cap="none" baseline="0">
                <a:solidFill>
                  <a:srgbClr val="050606"/>
                </a:solidFill>
              </a:defRPr>
            </a:lvl1pPr>
            <a:lvl2pPr marL="241068" indent="0" algn="ctr">
              <a:buNone/>
              <a:defRPr>
                <a:solidFill>
                  <a:schemeClr val="tx1">
                    <a:tint val="75000"/>
                  </a:schemeClr>
                </a:solidFill>
              </a:defRPr>
            </a:lvl2pPr>
            <a:lvl3pPr marL="482137" indent="0" algn="ctr">
              <a:buNone/>
              <a:defRPr>
                <a:solidFill>
                  <a:schemeClr val="tx1">
                    <a:tint val="75000"/>
                  </a:schemeClr>
                </a:solidFill>
              </a:defRPr>
            </a:lvl3pPr>
            <a:lvl4pPr marL="723206" indent="0" algn="ctr">
              <a:buNone/>
              <a:defRPr>
                <a:solidFill>
                  <a:schemeClr val="tx1">
                    <a:tint val="75000"/>
                  </a:schemeClr>
                </a:solidFill>
              </a:defRPr>
            </a:lvl4pPr>
            <a:lvl5pPr marL="964273" indent="0" algn="ctr">
              <a:buNone/>
              <a:defRPr>
                <a:solidFill>
                  <a:schemeClr val="tx1">
                    <a:tint val="75000"/>
                  </a:schemeClr>
                </a:solidFill>
              </a:defRPr>
            </a:lvl5pPr>
            <a:lvl6pPr marL="1205342" indent="0" algn="ctr">
              <a:buNone/>
              <a:defRPr>
                <a:solidFill>
                  <a:schemeClr val="tx1">
                    <a:tint val="75000"/>
                  </a:schemeClr>
                </a:solidFill>
              </a:defRPr>
            </a:lvl6pPr>
            <a:lvl7pPr marL="1446410" indent="0" algn="ctr">
              <a:buNone/>
              <a:defRPr>
                <a:solidFill>
                  <a:schemeClr val="tx1">
                    <a:tint val="75000"/>
                  </a:schemeClr>
                </a:solidFill>
              </a:defRPr>
            </a:lvl7pPr>
            <a:lvl8pPr marL="1687478" indent="0" algn="ctr">
              <a:buNone/>
              <a:defRPr>
                <a:solidFill>
                  <a:schemeClr val="tx1">
                    <a:tint val="75000"/>
                  </a:schemeClr>
                </a:solidFill>
              </a:defRPr>
            </a:lvl8pPr>
            <a:lvl9pPr marL="1928547"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862735" y="2345636"/>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xmlns="" id="{E1E1D0CB-6F0F-9847-9A71-AE64C40341EF}"/>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2A921306-A16B-8445-A6DC-4327BF9E5058}"/>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11072E5F-D285-431E-AF7E-507A1CA94EF2}"/>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707377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553642" y="2164957"/>
            <a:ext cx="8036720" cy="743347"/>
          </a:xfrm>
        </p:spPr>
        <p:txBody>
          <a:bodyPr>
            <a:normAutofit/>
          </a:bodyPr>
          <a:lstStyle>
            <a:lvl1pPr>
              <a:defRPr sz="3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558800" y="2895600"/>
            <a:ext cx="8031561" cy="1148366"/>
          </a:xfrm>
        </p:spPr>
        <p:txBody>
          <a:bodyPr>
            <a:normAutofit/>
          </a:bodyPr>
          <a:lstStyle>
            <a:lvl1pPr marL="0" indent="0">
              <a:buNone/>
              <a:defRPr sz="12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xmlns="" id="{C8007AB3-9044-9E49-80A1-0B6479D03B88}"/>
              </a:ext>
            </a:extLst>
          </p:cNvPr>
          <p:cNvPicPr preferRelativeResize="0">
            <a:picLocks/>
          </p:cNvPicPr>
          <p:nvPr userDrawn="1"/>
        </p:nvPicPr>
        <p:blipFill>
          <a:blip r:embed="rId2"/>
          <a:stretch>
            <a:fillRect/>
          </a:stretch>
        </p:blipFill>
        <p:spPr>
          <a:xfrm>
            <a:off x="558800" y="4372332"/>
            <a:ext cx="3712464" cy="1316736"/>
          </a:xfrm>
          <a:prstGeom prst="rect">
            <a:avLst/>
          </a:prstGeom>
        </p:spPr>
      </p:pic>
    </p:spTree>
    <p:extLst>
      <p:ext uri="{BB962C8B-B14F-4D97-AF65-F5344CB8AC3E}">
        <p14:creationId xmlns:p14="http://schemas.microsoft.com/office/powerpoint/2010/main" val="114101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903112" y="2300174"/>
            <a:ext cx="7309556" cy="880064"/>
          </a:xfrm>
          <a:prstGeom prst="rect">
            <a:avLst/>
          </a:prstGeom>
        </p:spPr>
        <p:txBody>
          <a:bodyPr lIns="64251" tIns="32125" rIns="64251" bIns="32125"/>
          <a:lstStyle>
            <a:lvl1pPr algn="l">
              <a:lnSpc>
                <a:spcPts val="3750"/>
              </a:lnSpc>
              <a:spcBef>
                <a:spcPts val="5625"/>
              </a:spcBef>
              <a:spcAft>
                <a:spcPts val="0"/>
              </a:spcAft>
              <a:defRPr sz="345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903114" y="3202727"/>
            <a:ext cx="7309555" cy="552190"/>
          </a:xfrm>
          <a:prstGeom prst="rect">
            <a:avLst/>
          </a:prstGeom>
        </p:spPr>
        <p:txBody>
          <a:bodyPr wrap="square" lIns="64251" tIns="32125" rIns="64251" bIns="32125">
            <a:spAutoFit/>
          </a:bodyPr>
          <a:lstStyle>
            <a:lvl1pPr marL="0" indent="0" algn="l">
              <a:lnSpc>
                <a:spcPts val="3750"/>
              </a:lnSpc>
              <a:spcBef>
                <a:spcPts val="1582"/>
              </a:spcBef>
              <a:buClr>
                <a:schemeClr val="tx2"/>
              </a:buClr>
              <a:buSzPct val="100000"/>
              <a:buFontTx/>
              <a:buNone/>
              <a:defRPr sz="3450" cap="none" baseline="0">
                <a:solidFill>
                  <a:srgbClr val="5A5B5D"/>
                </a:solidFill>
              </a:defRPr>
            </a:lvl1pPr>
            <a:lvl2pPr marL="240944" indent="0" algn="ctr">
              <a:buNone/>
              <a:defRPr>
                <a:solidFill>
                  <a:schemeClr val="tx1">
                    <a:tint val="75000"/>
                  </a:schemeClr>
                </a:solidFill>
              </a:defRPr>
            </a:lvl2pPr>
            <a:lvl3pPr marL="481889" indent="0" algn="ctr">
              <a:buNone/>
              <a:defRPr>
                <a:solidFill>
                  <a:schemeClr val="tx1">
                    <a:tint val="75000"/>
                  </a:schemeClr>
                </a:solidFill>
              </a:defRPr>
            </a:lvl3pPr>
            <a:lvl4pPr marL="722832" indent="0" algn="ctr">
              <a:buNone/>
              <a:defRPr>
                <a:solidFill>
                  <a:schemeClr val="tx1">
                    <a:tint val="75000"/>
                  </a:schemeClr>
                </a:solidFill>
              </a:defRPr>
            </a:lvl4pPr>
            <a:lvl5pPr marL="963779" indent="0" algn="ctr">
              <a:buNone/>
              <a:defRPr>
                <a:solidFill>
                  <a:schemeClr val="tx1">
                    <a:tint val="75000"/>
                  </a:schemeClr>
                </a:solidFill>
              </a:defRPr>
            </a:lvl5pPr>
            <a:lvl6pPr marL="1204724" indent="0" algn="ctr">
              <a:buNone/>
              <a:defRPr>
                <a:solidFill>
                  <a:schemeClr val="tx1">
                    <a:tint val="75000"/>
                  </a:schemeClr>
                </a:solidFill>
              </a:defRPr>
            </a:lvl6pPr>
            <a:lvl7pPr marL="1445669" indent="0" algn="ctr">
              <a:buNone/>
              <a:defRPr>
                <a:solidFill>
                  <a:schemeClr val="tx1">
                    <a:tint val="75000"/>
                  </a:schemeClr>
                </a:solidFill>
              </a:defRPr>
            </a:lvl7pPr>
            <a:lvl8pPr marL="1686616" indent="0" algn="ctr">
              <a:buNone/>
              <a:defRPr>
                <a:solidFill>
                  <a:schemeClr val="tx1">
                    <a:tint val="75000"/>
                  </a:schemeClr>
                </a:solidFill>
              </a:defRPr>
            </a:lvl8pPr>
            <a:lvl9pPr marL="192756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xmlns=""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xmlns=""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xmlns="" id="{CC62EF53-F675-B345-BC80-8CCA23A8FCD2}"/>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
        <p:nvSpPr>
          <p:cNvPr id="9" name="Slide Number Placeholder 11">
            <a:extLst>
              <a:ext uri="{FF2B5EF4-FFF2-40B4-BE49-F238E27FC236}">
                <a16:creationId xmlns:a16="http://schemas.microsoft.com/office/drawing/2014/main" xmlns="" id="{F55905DA-9C4D-EE4A-8870-6FB2EB81F1D1}"/>
              </a:ext>
            </a:extLst>
          </p:cNvPr>
          <p:cNvSpPr txBox="1">
            <a:spLocks/>
          </p:cNvSpPr>
          <p:nvPr userDrawn="1"/>
        </p:nvSpPr>
        <p:spPr>
          <a:xfrm>
            <a:off x="7904560" y="6173792"/>
            <a:ext cx="685802"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900" smtClean="0">
                <a:solidFill>
                  <a:srgbClr val="5A5B5D"/>
                </a:solidFill>
              </a:rPr>
              <a:pPr/>
              <a:t>‹#›</a:t>
            </a:fld>
            <a:endParaRPr lang="en-US" sz="900">
              <a:solidFill>
                <a:srgbClr val="5A5B5D"/>
              </a:solidFill>
            </a:endParaRPr>
          </a:p>
        </p:txBody>
      </p:sp>
      <p:pic>
        <p:nvPicPr>
          <p:cNvPr id="10" name="Picture 9">
            <a:extLst>
              <a:ext uri="{FF2B5EF4-FFF2-40B4-BE49-F238E27FC236}">
                <a16:creationId xmlns:a16="http://schemas.microsoft.com/office/drawing/2014/main" xmlns="" id="{EB4236FD-D275-D549-B0E5-35B58EAE678A}"/>
              </a:ext>
            </a:extLst>
          </p:cNvPr>
          <p:cNvPicPr>
            <a:picLocks noChangeAspect="1"/>
          </p:cNvPicPr>
          <p:nvPr userDrawn="1"/>
        </p:nvPicPr>
        <p:blipFill>
          <a:blip r:embed="rId2"/>
          <a:stretch>
            <a:fillRect/>
          </a:stretch>
        </p:blipFill>
        <p:spPr>
          <a:xfrm>
            <a:off x="480417" y="5861120"/>
            <a:ext cx="1881783" cy="768223"/>
          </a:xfrm>
          <a:prstGeom prst="rect">
            <a:avLst/>
          </a:prstGeom>
        </p:spPr>
      </p:pic>
    </p:spTree>
    <p:extLst>
      <p:ext uri="{BB962C8B-B14F-4D97-AF65-F5344CB8AC3E}">
        <p14:creationId xmlns:p14="http://schemas.microsoft.com/office/powerpoint/2010/main" val="30101691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19D287-29F9-DE44-9F1C-D54D423E2DB4}"/>
              </a:ext>
            </a:extLst>
          </p:cNvPr>
          <p:cNvSpPr/>
          <p:nvPr userDrawn="1"/>
        </p:nvSpPr>
        <p:spPr>
          <a:xfrm>
            <a:off x="0" y="-384312"/>
            <a:ext cx="9144000" cy="724231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553643" y="390544"/>
            <a:ext cx="8031561" cy="1816925"/>
          </a:xfrm>
        </p:spPr>
        <p:txBody>
          <a:bodyPr lIns="0" tIns="0" rIns="0" bIns="0" anchor="b" anchorCtr="0">
            <a:noAutofit/>
          </a:bodyPr>
          <a:lstStyle>
            <a:lvl1pPr>
              <a:lnSpc>
                <a:spcPct val="90000"/>
              </a:lnSpc>
              <a:defRPr sz="405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553642" y="2280634"/>
            <a:ext cx="8031561" cy="1148366"/>
          </a:xfrm>
        </p:spPr>
        <p:txBody>
          <a:bodyPr lIns="0" tIns="0" rIns="0" bIns="0">
            <a:normAutofit/>
          </a:bodyPr>
          <a:lstStyle>
            <a:lvl1pPr marL="0" indent="0">
              <a:buNone/>
              <a:defRPr sz="18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xmlns="" id="{4877AD55-8AE7-B04C-A183-19CD2864A015}"/>
              </a:ext>
            </a:extLst>
          </p:cNvPr>
          <p:cNvPicPr preferRelativeResize="0">
            <a:picLocks/>
          </p:cNvPicPr>
          <p:nvPr userDrawn="1"/>
        </p:nvPicPr>
        <p:blipFill>
          <a:blip r:embed="rId2"/>
          <a:stretch>
            <a:fillRect/>
          </a:stretch>
        </p:blipFill>
        <p:spPr>
          <a:xfrm>
            <a:off x="553642" y="3829060"/>
            <a:ext cx="3712464" cy="1318085"/>
          </a:xfrm>
          <a:prstGeom prst="rect">
            <a:avLst/>
          </a:prstGeom>
        </p:spPr>
      </p:pic>
    </p:spTree>
    <p:extLst>
      <p:ext uri="{BB962C8B-B14F-4D97-AF65-F5344CB8AC3E}">
        <p14:creationId xmlns:p14="http://schemas.microsoft.com/office/powerpoint/2010/main" val="5063740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C5259B2E-2FEF-A64F-8760-8691A70A60EE}"/>
              </a:ext>
            </a:extLst>
          </p:cNvPr>
          <p:cNvSpPr>
            <a:spLocks noGrp="1"/>
          </p:cNvSpPr>
          <p:nvPr>
            <p:ph type="title" hasCustomPrompt="1"/>
          </p:nvPr>
        </p:nvSpPr>
        <p:spPr>
          <a:xfrm>
            <a:off x="553642" y="2579485"/>
            <a:ext cx="8036720" cy="743347"/>
          </a:xfrm>
        </p:spPr>
        <p:txBody>
          <a:bodyPr>
            <a:normAutofit/>
          </a:bodyPr>
          <a:lstStyle>
            <a:lvl1pPr>
              <a:defRPr sz="3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xmlns="" id="{F0C131CE-4E30-DE4B-AB8A-A8FD12FA2819}"/>
              </a:ext>
            </a:extLst>
          </p:cNvPr>
          <p:cNvSpPr>
            <a:spLocks noGrp="1"/>
          </p:cNvSpPr>
          <p:nvPr>
            <p:ph type="body" sz="quarter" idx="10"/>
          </p:nvPr>
        </p:nvSpPr>
        <p:spPr>
          <a:xfrm>
            <a:off x="558800" y="3310128"/>
            <a:ext cx="8031561" cy="1148366"/>
          </a:xfrm>
        </p:spPr>
        <p:txBody>
          <a:bodyPr>
            <a:normAutofit/>
          </a:bodyPr>
          <a:lstStyle>
            <a:lvl1pPr marL="0" indent="0">
              <a:buNone/>
              <a:defRPr sz="12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93110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xmlns="" id="{F6AFE8EF-C433-A04D-8FA7-421BB355AC3E}"/>
              </a:ext>
            </a:extLst>
          </p:cNvPr>
          <p:cNvSpPr>
            <a:spLocks noGrp="1"/>
          </p:cNvSpPr>
          <p:nvPr>
            <p:ph type="title" hasCustomPrompt="1"/>
          </p:nvPr>
        </p:nvSpPr>
        <p:spPr>
          <a:xfrm>
            <a:off x="553642" y="2579485"/>
            <a:ext cx="8036720" cy="743347"/>
          </a:xfrm>
        </p:spPr>
        <p:txBody>
          <a:bodyPr>
            <a:normAutofit/>
          </a:bodyPr>
          <a:lstStyle>
            <a:lvl1pPr>
              <a:defRPr sz="3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xmlns="" id="{B1F6F3CA-DCA5-7D4E-AA81-4152972D5513}"/>
              </a:ext>
            </a:extLst>
          </p:cNvPr>
          <p:cNvSpPr>
            <a:spLocks noGrp="1"/>
          </p:cNvSpPr>
          <p:nvPr>
            <p:ph type="body" sz="quarter" idx="10"/>
          </p:nvPr>
        </p:nvSpPr>
        <p:spPr>
          <a:xfrm>
            <a:off x="558800" y="3310128"/>
            <a:ext cx="8031561" cy="1148366"/>
          </a:xfrm>
        </p:spPr>
        <p:txBody>
          <a:bodyPr>
            <a:normAutofit/>
          </a:bodyPr>
          <a:lstStyle>
            <a:lvl1pPr marL="0" indent="0">
              <a:buNone/>
              <a:defRPr sz="1200">
                <a:solidFill>
                  <a:schemeClr val="bg1"/>
                </a:solidFill>
                <a:latin typeface="+mj-lt"/>
                <a:cs typeface="Arial"/>
              </a:defRPr>
            </a:lvl1pPr>
          </a:lstStyle>
          <a:p>
            <a:pPr lvl="0"/>
            <a:r>
              <a:rPr lang="en-US"/>
              <a:t>Click to edit Master text styles</a:t>
            </a:r>
          </a:p>
        </p:txBody>
      </p:sp>
      <p:pic>
        <p:nvPicPr>
          <p:cNvPr id="7" name="Picture 6">
            <a:extLst>
              <a:ext uri="{FF2B5EF4-FFF2-40B4-BE49-F238E27FC236}">
                <a16:creationId xmlns:a16="http://schemas.microsoft.com/office/drawing/2014/main" xmlns="" id="{6467CDE9-586D-124B-B211-80DD6A42F654}"/>
              </a:ext>
            </a:extLst>
          </p:cNvPr>
          <p:cNvPicPr>
            <a:picLocks noChangeAspect="1"/>
          </p:cNvPicPr>
          <p:nvPr userDrawn="1"/>
        </p:nvPicPr>
        <p:blipFill>
          <a:blip r:embed="rId2"/>
          <a:srcRect/>
          <a:stretch/>
        </p:blipFill>
        <p:spPr>
          <a:xfrm>
            <a:off x="0" y="-2845"/>
            <a:ext cx="9144000" cy="6854613"/>
          </a:xfrm>
          <a:prstGeom prst="rect">
            <a:avLst/>
          </a:prstGeom>
        </p:spPr>
      </p:pic>
      <p:sp>
        <p:nvSpPr>
          <p:cNvPr id="6" name="Rectangle 5">
            <a:extLst>
              <a:ext uri="{FF2B5EF4-FFF2-40B4-BE49-F238E27FC236}">
                <a16:creationId xmlns:a16="http://schemas.microsoft.com/office/drawing/2014/main" xmlns="" id="{B43380E8-22F6-1840-9848-D52F39AFD78E}"/>
              </a:ext>
            </a:extLst>
          </p:cNvPr>
          <p:cNvSpPr/>
          <p:nvPr userDrawn="1"/>
        </p:nvSpPr>
        <p:spPr>
          <a:xfrm>
            <a:off x="0" y="-3707"/>
            <a:ext cx="9144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6489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xmlns=""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xmlns="" id="{A4106D1A-06B2-FC45-A02C-546D1A72DA3A}"/>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xmlns="" id="{DD99A83E-845A-484A-843A-24FDEA183558}"/>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pic>
        <p:nvPicPr>
          <p:cNvPr id="7" name="Picture 6">
            <a:extLst>
              <a:ext uri="{FF2B5EF4-FFF2-40B4-BE49-F238E27FC236}">
                <a16:creationId xmlns:a16="http://schemas.microsoft.com/office/drawing/2014/main" xmlns="" id="{7792BFE1-3BEC-41B0-84A2-79F6E61C9FCD}"/>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417167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903112" y="2300174"/>
            <a:ext cx="7309556" cy="880064"/>
          </a:xfrm>
          <a:prstGeom prst="rect">
            <a:avLst/>
          </a:prstGeom>
        </p:spPr>
        <p:txBody>
          <a:bodyPr lIns="64251" tIns="32125" rIns="64251" bIns="32125"/>
          <a:lstStyle>
            <a:lvl1pPr algn="l">
              <a:lnSpc>
                <a:spcPts val="3750"/>
              </a:lnSpc>
              <a:spcBef>
                <a:spcPts val="5625"/>
              </a:spcBef>
              <a:spcAft>
                <a:spcPts val="0"/>
              </a:spcAft>
              <a:defRPr sz="345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903114" y="3202727"/>
            <a:ext cx="7309555" cy="552190"/>
          </a:xfrm>
          <a:prstGeom prst="rect">
            <a:avLst/>
          </a:prstGeom>
        </p:spPr>
        <p:txBody>
          <a:bodyPr wrap="square" lIns="64251" tIns="32125" rIns="64251" bIns="32125">
            <a:spAutoFit/>
          </a:bodyPr>
          <a:lstStyle>
            <a:lvl1pPr marL="0" indent="0" algn="l">
              <a:lnSpc>
                <a:spcPts val="3750"/>
              </a:lnSpc>
              <a:spcBef>
                <a:spcPts val="1582"/>
              </a:spcBef>
              <a:buClr>
                <a:schemeClr val="tx2"/>
              </a:buClr>
              <a:buSzPct val="100000"/>
              <a:buFontTx/>
              <a:buNone/>
              <a:defRPr sz="3450" cap="none" baseline="0">
                <a:solidFill>
                  <a:srgbClr val="5A5B5D"/>
                </a:solidFill>
              </a:defRPr>
            </a:lvl1pPr>
            <a:lvl2pPr marL="240944" indent="0" algn="ctr">
              <a:buNone/>
              <a:defRPr>
                <a:solidFill>
                  <a:schemeClr val="tx1">
                    <a:tint val="75000"/>
                  </a:schemeClr>
                </a:solidFill>
              </a:defRPr>
            </a:lvl2pPr>
            <a:lvl3pPr marL="481889" indent="0" algn="ctr">
              <a:buNone/>
              <a:defRPr>
                <a:solidFill>
                  <a:schemeClr val="tx1">
                    <a:tint val="75000"/>
                  </a:schemeClr>
                </a:solidFill>
              </a:defRPr>
            </a:lvl3pPr>
            <a:lvl4pPr marL="722832" indent="0" algn="ctr">
              <a:buNone/>
              <a:defRPr>
                <a:solidFill>
                  <a:schemeClr val="tx1">
                    <a:tint val="75000"/>
                  </a:schemeClr>
                </a:solidFill>
              </a:defRPr>
            </a:lvl4pPr>
            <a:lvl5pPr marL="963779" indent="0" algn="ctr">
              <a:buNone/>
              <a:defRPr>
                <a:solidFill>
                  <a:schemeClr val="tx1">
                    <a:tint val="75000"/>
                  </a:schemeClr>
                </a:solidFill>
              </a:defRPr>
            </a:lvl5pPr>
            <a:lvl6pPr marL="1204724" indent="0" algn="ctr">
              <a:buNone/>
              <a:defRPr>
                <a:solidFill>
                  <a:schemeClr val="tx1">
                    <a:tint val="75000"/>
                  </a:schemeClr>
                </a:solidFill>
              </a:defRPr>
            </a:lvl6pPr>
            <a:lvl7pPr marL="1445669" indent="0" algn="ctr">
              <a:buNone/>
              <a:defRPr>
                <a:solidFill>
                  <a:schemeClr val="tx1">
                    <a:tint val="75000"/>
                  </a:schemeClr>
                </a:solidFill>
              </a:defRPr>
            </a:lvl7pPr>
            <a:lvl8pPr marL="1686616" indent="0" algn="ctr">
              <a:buNone/>
              <a:defRPr>
                <a:solidFill>
                  <a:schemeClr val="tx1">
                    <a:tint val="75000"/>
                  </a:schemeClr>
                </a:solidFill>
              </a:defRPr>
            </a:lvl8pPr>
            <a:lvl9pPr marL="192756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xmlns=""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xmlns=""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xmlns="" id="{CC62EF53-F675-B345-BC80-8CCA23A8FCD2}"/>
              </a:ext>
            </a:extLst>
          </p:cNvPr>
          <p:cNvSpPr txBox="1">
            <a:spLocks/>
          </p:cNvSpPr>
          <p:nvPr userDrawn="1"/>
        </p:nvSpPr>
        <p:spPr>
          <a:xfrm>
            <a:off x="4572000" y="6173792"/>
            <a:ext cx="333256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rgbClr val="5A5B5D"/>
                </a:solidFill>
              </a:rPr>
              <a:t>Federal Emergency Management Agency</a:t>
            </a:r>
          </a:p>
        </p:txBody>
      </p:sp>
      <p:sp>
        <p:nvSpPr>
          <p:cNvPr id="9" name="Slide Number Placeholder 11">
            <a:extLst>
              <a:ext uri="{FF2B5EF4-FFF2-40B4-BE49-F238E27FC236}">
                <a16:creationId xmlns:a16="http://schemas.microsoft.com/office/drawing/2014/main" xmlns="" id="{F55905DA-9C4D-EE4A-8870-6FB2EB81F1D1}"/>
              </a:ext>
            </a:extLst>
          </p:cNvPr>
          <p:cNvSpPr txBox="1">
            <a:spLocks/>
          </p:cNvSpPr>
          <p:nvPr userDrawn="1"/>
        </p:nvSpPr>
        <p:spPr>
          <a:xfrm>
            <a:off x="7904560" y="6173792"/>
            <a:ext cx="685802"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900" smtClean="0">
                <a:solidFill>
                  <a:srgbClr val="5A5B5D"/>
                </a:solidFill>
              </a:rPr>
              <a:pPr/>
              <a:t>‹#›</a:t>
            </a:fld>
            <a:endParaRPr lang="en-US" sz="900">
              <a:solidFill>
                <a:srgbClr val="5A5B5D"/>
              </a:solidFill>
            </a:endParaRPr>
          </a:p>
        </p:txBody>
      </p:sp>
      <p:pic>
        <p:nvPicPr>
          <p:cNvPr id="11" name="Picture 10">
            <a:extLst>
              <a:ext uri="{FF2B5EF4-FFF2-40B4-BE49-F238E27FC236}">
                <a16:creationId xmlns:a16="http://schemas.microsoft.com/office/drawing/2014/main" xmlns="" id="{B89CAFE6-3CBA-45CE-8CC2-F794BA0ECCF7}"/>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981525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4E3FC85-6BF3-D94D-B8FE-FD0C2A5B203B}"/>
              </a:ext>
            </a:extLst>
          </p:cNvPr>
          <p:cNvSpPr/>
          <p:nvPr userDrawn="1"/>
        </p:nvSpPr>
        <p:spPr>
          <a:xfrm>
            <a:off x="4572000" y="0"/>
            <a:ext cx="457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xmlns="" id="{C2F1596D-781D-EF48-81CB-1D95696A1F8E}"/>
              </a:ext>
            </a:extLst>
          </p:cNvPr>
          <p:cNvSpPr>
            <a:spLocks noGrp="1"/>
          </p:cNvSpPr>
          <p:nvPr>
            <p:ph type="ftr" sz="quarter" idx="11"/>
          </p:nvPr>
        </p:nvSpPr>
        <p:spPr>
          <a:xfrm>
            <a:off x="4940618" y="6299522"/>
            <a:ext cx="3332560"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6C9652F4-E8D4-6446-9C97-A4DC78041D82}"/>
              </a:ext>
            </a:extLst>
          </p:cNvPr>
          <p:cNvSpPr>
            <a:spLocks noGrp="1"/>
          </p:cNvSpPr>
          <p:nvPr>
            <p:ph type="sldNum" sz="quarter" idx="12"/>
          </p:nvPr>
        </p:nvSpPr>
        <p:spPr>
          <a:xfrm>
            <a:off x="8273178" y="6299522"/>
            <a:ext cx="685802"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xmlns="" id="{018C88F9-061D-C641-A335-28618704B8E0}"/>
              </a:ext>
            </a:extLst>
          </p:cNvPr>
          <p:cNvSpPr>
            <a:spLocks noGrp="1"/>
          </p:cNvSpPr>
          <p:nvPr>
            <p:ph sz="half" idx="2" hasCustomPrompt="1"/>
          </p:nvPr>
        </p:nvSpPr>
        <p:spPr>
          <a:xfrm>
            <a:off x="544378" y="2143639"/>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xmlns="" id="{5D75EF01-B7F2-F84B-B493-D6438400FF4B}"/>
              </a:ext>
            </a:extLst>
          </p:cNvPr>
          <p:cNvSpPr>
            <a:spLocks noGrp="1"/>
          </p:cNvSpPr>
          <p:nvPr>
            <p:ph type="title"/>
          </p:nvPr>
        </p:nvSpPr>
        <p:spPr>
          <a:xfrm>
            <a:off x="553642" y="1206939"/>
            <a:ext cx="383808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xmlns="" id="{69BDD282-AEF1-FF4D-A786-616931069BA0}"/>
              </a:ext>
            </a:extLst>
          </p:cNvPr>
          <p:cNvSpPr>
            <a:spLocks noGrp="1"/>
          </p:cNvSpPr>
          <p:nvPr>
            <p:ph sz="half" idx="13"/>
          </p:nvPr>
        </p:nvSpPr>
        <p:spPr>
          <a:xfrm>
            <a:off x="5041557" y="1379319"/>
            <a:ext cx="3645244" cy="3764177"/>
          </a:xfrm>
          <a:prstGeom prst="rect">
            <a:avLst/>
          </a:prstGeom>
        </p:spPr>
        <p:txBody>
          <a:bodyPr/>
          <a:lstStyle>
            <a:lvl1pPr marL="0" indent="0">
              <a:buNone/>
              <a:defRPr sz="1500">
                <a:solidFill>
                  <a:schemeClr val="bg1"/>
                </a:solidFill>
              </a:defRPr>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endParaRPr lang="en-US"/>
          </a:p>
        </p:txBody>
      </p:sp>
      <p:pic>
        <p:nvPicPr>
          <p:cNvPr id="12" name="Picture 11">
            <a:extLst>
              <a:ext uri="{FF2B5EF4-FFF2-40B4-BE49-F238E27FC236}">
                <a16:creationId xmlns:a16="http://schemas.microsoft.com/office/drawing/2014/main" xmlns="" id="{EC910B5F-EF06-430F-98B3-280EC24C7181}"/>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3517794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4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735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80EFCB7-513F-8445-B833-1531FD238BAB}"/>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3E4F6407-0B13-BA4A-9466-7F50E80E5943}"/>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B236ACCF-3381-4601-A27E-404D4A0DD9D8}"/>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793159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xmlns="" id="{18D89283-3265-234E-957A-919FE8DF139C}"/>
              </a:ext>
            </a:extLst>
          </p:cNvPr>
          <p:cNvSpPr>
            <a:spLocks noGrp="1"/>
          </p:cNvSpPr>
          <p:nvPr>
            <p:ph type="ftr" sz="quarter" idx="11"/>
          </p:nvPr>
        </p:nvSpPr>
        <p:spPr>
          <a:xfrm>
            <a:off x="4897755" y="627666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60E538AA-6286-FD43-A4B4-5EE446930348}"/>
              </a:ext>
            </a:extLst>
          </p:cNvPr>
          <p:cNvSpPr>
            <a:spLocks noGrp="1"/>
          </p:cNvSpPr>
          <p:nvPr>
            <p:ph type="sldNum" sz="quarter" idx="12"/>
          </p:nvPr>
        </p:nvSpPr>
        <p:spPr>
          <a:xfrm>
            <a:off x="8230315" y="627666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xmlns="" id="{1E151971-39DB-E14F-AAE8-B45F52A8581F}"/>
              </a:ext>
            </a:extLst>
          </p:cNvPr>
          <p:cNvSpPr>
            <a:spLocks noGrp="1"/>
          </p:cNvSpPr>
          <p:nvPr>
            <p:ph sz="half" idx="1" hasCustomPrompt="1"/>
          </p:nvPr>
        </p:nvSpPr>
        <p:spPr>
          <a:xfrm>
            <a:off x="4964830" y="2159000"/>
            <a:ext cx="3951287" cy="3717544"/>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xmlns="" id="{B1AB2F0A-0ABE-3048-8BA0-117F0FE1189A}"/>
              </a:ext>
            </a:extLst>
          </p:cNvPr>
          <p:cNvSpPr>
            <a:spLocks noGrp="1"/>
          </p:cNvSpPr>
          <p:nvPr>
            <p:ph type="title"/>
          </p:nvPr>
        </p:nvSpPr>
        <p:spPr>
          <a:xfrm>
            <a:off x="4964830" y="1387209"/>
            <a:ext cx="3625166"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xmlns="" id="{65F8B0A9-3032-4863-A216-397789088C26}"/>
              </a:ext>
            </a:extLst>
          </p:cNvPr>
          <p:cNvPicPr>
            <a:picLocks noChangeAspect="1"/>
          </p:cNvPicPr>
          <p:nvPr userDrawn="1"/>
        </p:nvPicPr>
        <p:blipFill>
          <a:blip r:embed="rId2"/>
          <a:srcRect/>
          <a:stretch/>
        </p:blipFill>
        <p:spPr>
          <a:xfrm>
            <a:off x="0" y="0"/>
            <a:ext cx="3421397" cy="6858000"/>
          </a:xfrm>
          <a:prstGeom prst="rect">
            <a:avLst/>
          </a:prstGeom>
        </p:spPr>
      </p:pic>
    </p:spTree>
    <p:extLst>
      <p:ext uri="{BB962C8B-B14F-4D97-AF65-F5344CB8AC3E}">
        <p14:creationId xmlns:p14="http://schemas.microsoft.com/office/powerpoint/2010/main" val="3896476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53646" y="2098850"/>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4741504"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6" name="Content Placeholder 5"/>
          <p:cNvSpPr>
            <a:spLocks noGrp="1"/>
          </p:cNvSpPr>
          <p:nvPr>
            <p:ph sz="quarter" idx="4" hasCustomPrompt="1"/>
          </p:nvPr>
        </p:nvSpPr>
        <p:spPr>
          <a:xfrm>
            <a:off x="4741504" y="2098850"/>
            <a:ext cx="3848856" cy="3473276"/>
          </a:xfrm>
          <a:prstGeom prst="rect">
            <a:avLst/>
          </a:prstGeom>
        </p:spPr>
        <p:txBody>
          <a:bodyPr/>
          <a:lstStyle>
            <a:lvl1pPr>
              <a:lnSpc>
                <a:spcPts val="1800"/>
              </a:lnSpc>
              <a:spcBef>
                <a:spcPts val="750"/>
              </a:spcBef>
              <a:defRPr sz="1500" baseline="0"/>
            </a:lvl1pPr>
            <a:lvl2pPr>
              <a:spcBef>
                <a:spcPts val="750"/>
              </a:spcBef>
              <a:defRPr sz="1350"/>
            </a:lvl2pPr>
            <a:lvl3pPr>
              <a:spcBef>
                <a:spcPts val="750"/>
              </a:spcBef>
              <a:defRPr sz="120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533400" y="1579099"/>
            <a:ext cx="3848856" cy="371679"/>
          </a:xfrm>
          <a:prstGeom prst="rect">
            <a:avLst/>
          </a:prstGeom>
        </p:spPr>
        <p:txBody>
          <a:bodyPr anchor="b">
            <a:noAutofit/>
          </a:bodyPr>
          <a:lstStyle>
            <a:lvl1pPr marL="0" indent="0">
              <a:buNone/>
              <a:defRPr sz="1500" b="1">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0"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xmlns="" id="{4F15D596-468E-7240-AEF9-BE74880DA9D6}"/>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BA1FB061-3945-984E-B19F-EFD8A4ED4959}"/>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4" name="Picture 13">
            <a:extLst>
              <a:ext uri="{FF2B5EF4-FFF2-40B4-BE49-F238E27FC236}">
                <a16:creationId xmlns:a16="http://schemas.microsoft.com/office/drawing/2014/main" xmlns="" id="{698A7651-5DAE-4554-B91D-8C87B4F11957}"/>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567161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xmlns="" id="{50ABA285-B143-4443-A825-3738EAF52CB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Rectangle 13">
            <a:extLst>
              <a:ext uri="{FF2B5EF4-FFF2-40B4-BE49-F238E27FC236}">
                <a16:creationId xmlns:a16="http://schemas.microsoft.com/office/drawing/2014/main" xmlns="" id="{C9B86FCD-6BA9-694B-A64A-36883B42361C}"/>
              </a:ext>
            </a:extLst>
          </p:cNvPr>
          <p:cNvSpPr/>
          <p:nvPr userDrawn="1"/>
        </p:nvSpPr>
        <p:spPr>
          <a:xfrm>
            <a:off x="4572000" y="0"/>
            <a:ext cx="4572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A81BF64-81BE-3944-A21C-CA7BB5AC4A9D}"/>
              </a:ext>
            </a:extLst>
          </p:cNvPr>
          <p:cNvSpPr/>
          <p:nvPr userDrawn="1"/>
        </p:nvSpPr>
        <p:spPr>
          <a:xfrm>
            <a:off x="0" y="0"/>
            <a:ext cx="4572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xmlns="" id="{1325908E-DDB4-4D4C-855A-C7F2176C3F54}"/>
              </a:ext>
            </a:extLst>
          </p:cNvPr>
          <p:cNvSpPr>
            <a:spLocks noGrp="1"/>
          </p:cNvSpPr>
          <p:nvPr>
            <p:ph type="sldNum" sz="quarter" idx="12"/>
          </p:nvPr>
        </p:nvSpPr>
        <p:spPr>
          <a:xfrm>
            <a:off x="8226033" y="6409009"/>
            <a:ext cx="364330" cy="201827"/>
          </a:xfrm>
        </p:spPr>
        <p:txBody>
          <a:bodyPr lIns="0" tIns="0" rIns="0" bIns="0" anchor="t" anchorCtr="0"/>
          <a:lstStyle>
            <a:lvl1pPr algn="r">
              <a:defRPr sz="75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xmlns="" id="{067004B6-D9E8-B347-8C38-1EA40A40B6C1}"/>
              </a:ext>
            </a:extLst>
          </p:cNvPr>
          <p:cNvSpPr>
            <a:spLocks noGrp="1"/>
          </p:cNvSpPr>
          <p:nvPr>
            <p:ph type="ftr" sz="quarter" idx="11"/>
          </p:nvPr>
        </p:nvSpPr>
        <p:spPr>
          <a:xfrm>
            <a:off x="4901241" y="6302862"/>
            <a:ext cx="3332560"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xmlns="" id="{7E2ECF73-45E0-0843-9F3F-68C69CE41040}"/>
              </a:ext>
            </a:extLst>
          </p:cNvPr>
          <p:cNvSpPr>
            <a:spLocks noGrp="1"/>
          </p:cNvSpPr>
          <p:nvPr>
            <p:ph sz="half" idx="13" hasCustomPrompt="1"/>
          </p:nvPr>
        </p:nvSpPr>
        <p:spPr>
          <a:xfrm>
            <a:off x="516576" y="2154312"/>
            <a:ext cx="3847345" cy="3473276"/>
          </a:xfrm>
          <a:prstGeom prst="rect">
            <a:avLst/>
          </a:prstGeom>
        </p:spPr>
        <p:txBody>
          <a:bodyPr/>
          <a:lstStyle>
            <a:lvl1pPr>
              <a:lnSpc>
                <a:spcPts val="1800"/>
              </a:lnSpc>
              <a:spcBef>
                <a:spcPts val="750"/>
              </a:spcBef>
              <a:defRPr sz="1500" baseline="0">
                <a:solidFill>
                  <a:schemeClr val="bg1"/>
                </a:solidFill>
              </a:defRPr>
            </a:lvl1pPr>
            <a:lvl2pPr>
              <a:spcBef>
                <a:spcPts val="750"/>
              </a:spcBef>
              <a:defRPr sz="1350" baseline="0">
                <a:solidFill>
                  <a:schemeClr val="bg1"/>
                </a:solidFill>
              </a:defRPr>
            </a:lvl2pPr>
            <a:lvl3pPr>
              <a:spcBef>
                <a:spcPts val="750"/>
              </a:spcBef>
              <a:defRPr sz="1350">
                <a:solidFill>
                  <a:schemeClr val="bg1"/>
                </a:solidFill>
              </a:defRPr>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xmlns="" id="{A98E5884-686F-1C45-A0EF-76C8A0A2373C}"/>
              </a:ext>
            </a:extLst>
          </p:cNvPr>
          <p:cNvSpPr>
            <a:spLocks noGrp="1"/>
          </p:cNvSpPr>
          <p:nvPr>
            <p:ph type="body" sz="quarter" idx="14" hasCustomPrompt="1"/>
          </p:nvPr>
        </p:nvSpPr>
        <p:spPr>
          <a:xfrm>
            <a:off x="496330" y="1634562"/>
            <a:ext cx="3848856" cy="371679"/>
          </a:xfrm>
          <a:prstGeom prst="rect">
            <a:avLst/>
          </a:prstGeom>
        </p:spPr>
        <p:txBody>
          <a:bodyPr anchor="b">
            <a:noAutofit/>
          </a:bodyPr>
          <a:lstStyle>
            <a:lvl1pPr marL="0" indent="0">
              <a:buNone/>
              <a:defRPr sz="2100" b="1">
                <a:solidFill>
                  <a:schemeClr val="bg1"/>
                </a:solidFill>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8" name="Content Placeholder 3">
            <a:extLst>
              <a:ext uri="{FF2B5EF4-FFF2-40B4-BE49-F238E27FC236}">
                <a16:creationId xmlns:a16="http://schemas.microsoft.com/office/drawing/2014/main" xmlns="" id="{57EDE04E-08FC-3448-A184-27468B3BF063}"/>
              </a:ext>
            </a:extLst>
          </p:cNvPr>
          <p:cNvSpPr>
            <a:spLocks noGrp="1"/>
          </p:cNvSpPr>
          <p:nvPr>
            <p:ph sz="half" idx="15" hasCustomPrompt="1"/>
          </p:nvPr>
        </p:nvSpPr>
        <p:spPr>
          <a:xfrm>
            <a:off x="4859334" y="2207696"/>
            <a:ext cx="3847345" cy="3473276"/>
          </a:xfrm>
          <a:prstGeom prst="rect">
            <a:avLst/>
          </a:prstGeom>
        </p:spPr>
        <p:txBody>
          <a:bodyPr/>
          <a:lstStyle>
            <a:lvl1pPr>
              <a:lnSpc>
                <a:spcPts val="1800"/>
              </a:lnSpc>
              <a:spcBef>
                <a:spcPts val="750"/>
              </a:spcBef>
              <a:defRPr sz="1500" baseline="0">
                <a:solidFill>
                  <a:schemeClr val="bg1"/>
                </a:solidFill>
              </a:defRPr>
            </a:lvl1pPr>
            <a:lvl2pPr>
              <a:spcBef>
                <a:spcPts val="750"/>
              </a:spcBef>
              <a:defRPr sz="1350" baseline="0">
                <a:solidFill>
                  <a:schemeClr val="bg1"/>
                </a:solidFill>
              </a:defRPr>
            </a:lvl2pPr>
            <a:lvl3pPr>
              <a:spcBef>
                <a:spcPts val="750"/>
              </a:spcBef>
              <a:defRPr sz="1350">
                <a:solidFill>
                  <a:schemeClr val="bg1"/>
                </a:solidFill>
              </a:defRPr>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xmlns="" id="{826B8427-E58C-1441-B60A-E7E51621D610}"/>
              </a:ext>
            </a:extLst>
          </p:cNvPr>
          <p:cNvSpPr>
            <a:spLocks noGrp="1"/>
          </p:cNvSpPr>
          <p:nvPr>
            <p:ph type="body" sz="quarter" idx="16" hasCustomPrompt="1"/>
          </p:nvPr>
        </p:nvSpPr>
        <p:spPr>
          <a:xfrm>
            <a:off x="4839088" y="1687946"/>
            <a:ext cx="3848856" cy="371679"/>
          </a:xfrm>
          <a:prstGeom prst="rect">
            <a:avLst/>
          </a:prstGeom>
        </p:spPr>
        <p:txBody>
          <a:bodyPr anchor="b">
            <a:noAutofit/>
          </a:bodyPr>
          <a:lstStyle>
            <a:lvl1pPr marL="0" indent="0">
              <a:buNone/>
              <a:defRPr sz="2100" b="1">
                <a:solidFill>
                  <a:schemeClr val="bg1"/>
                </a:solidFill>
                <a:latin typeface="+mj-lt"/>
                <a:cs typeface="Georgi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Tree>
    <p:extLst>
      <p:ext uri="{BB962C8B-B14F-4D97-AF65-F5344CB8AC3E}">
        <p14:creationId xmlns:p14="http://schemas.microsoft.com/office/powerpoint/2010/main" val="191094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4E3FC85-6BF3-D94D-B8FE-FD0C2A5B203B}"/>
              </a:ext>
            </a:extLst>
          </p:cNvPr>
          <p:cNvSpPr/>
          <p:nvPr userDrawn="1"/>
        </p:nvSpPr>
        <p:spPr>
          <a:xfrm>
            <a:off x="4572000" y="0"/>
            <a:ext cx="457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xmlns="" id="{C2F1596D-781D-EF48-81CB-1D95696A1F8E}"/>
              </a:ext>
            </a:extLst>
          </p:cNvPr>
          <p:cNvSpPr>
            <a:spLocks noGrp="1"/>
          </p:cNvSpPr>
          <p:nvPr>
            <p:ph type="ftr" sz="quarter" idx="11"/>
          </p:nvPr>
        </p:nvSpPr>
        <p:spPr>
          <a:xfrm>
            <a:off x="4940618" y="6299522"/>
            <a:ext cx="3332560"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6C9652F4-E8D4-6446-9C97-A4DC78041D82}"/>
              </a:ext>
            </a:extLst>
          </p:cNvPr>
          <p:cNvSpPr>
            <a:spLocks noGrp="1"/>
          </p:cNvSpPr>
          <p:nvPr>
            <p:ph type="sldNum" sz="quarter" idx="12"/>
          </p:nvPr>
        </p:nvSpPr>
        <p:spPr>
          <a:xfrm>
            <a:off x="8273178" y="6299522"/>
            <a:ext cx="685802"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xmlns="" id="{018C88F9-061D-C641-A335-28618704B8E0}"/>
              </a:ext>
            </a:extLst>
          </p:cNvPr>
          <p:cNvSpPr>
            <a:spLocks noGrp="1"/>
          </p:cNvSpPr>
          <p:nvPr>
            <p:ph sz="half" idx="2" hasCustomPrompt="1"/>
          </p:nvPr>
        </p:nvSpPr>
        <p:spPr>
          <a:xfrm>
            <a:off x="544378" y="2143639"/>
            <a:ext cx="3847345" cy="3473276"/>
          </a:xfrm>
          <a:prstGeom prst="rect">
            <a:avLst/>
          </a:prstGeom>
        </p:spPr>
        <p:txBody>
          <a:bodyPr/>
          <a:lstStyle>
            <a:lvl1pPr>
              <a:lnSpc>
                <a:spcPts val="1800"/>
              </a:lnSpc>
              <a:spcBef>
                <a:spcPts val="750"/>
              </a:spcBef>
              <a:defRPr sz="1500" baseline="0"/>
            </a:lvl1pPr>
            <a:lvl2pPr>
              <a:spcBef>
                <a:spcPts val="750"/>
              </a:spcBef>
              <a:defRPr sz="1350" baseline="0"/>
            </a:lvl2pPr>
            <a:lvl3pPr>
              <a:spcBef>
                <a:spcPts val="750"/>
              </a:spcBef>
              <a:defRPr sz="1350"/>
            </a:lvl3pPr>
            <a:lvl4pPr>
              <a:defRPr sz="1200"/>
            </a:lvl4pPr>
            <a:lvl5pPr>
              <a:defRPr sz="1200"/>
            </a:lvl5pPr>
            <a:lvl6pPr>
              <a:defRPr sz="1200"/>
            </a:lvl6pPr>
            <a:lvl7pPr>
              <a:defRPr sz="1200"/>
            </a:lvl7pPr>
            <a:lvl8pPr>
              <a:defRPr sz="1200"/>
            </a:lvl8pPr>
            <a:lvl9pPr>
              <a:defRPr sz="12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xmlns="" id="{5D75EF01-B7F2-F84B-B493-D6438400FF4B}"/>
              </a:ext>
            </a:extLst>
          </p:cNvPr>
          <p:cNvSpPr>
            <a:spLocks noGrp="1"/>
          </p:cNvSpPr>
          <p:nvPr>
            <p:ph type="title"/>
          </p:nvPr>
        </p:nvSpPr>
        <p:spPr>
          <a:xfrm>
            <a:off x="553642" y="1206939"/>
            <a:ext cx="383808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xmlns="" id="{69BDD282-AEF1-FF4D-A786-616931069BA0}"/>
              </a:ext>
            </a:extLst>
          </p:cNvPr>
          <p:cNvSpPr>
            <a:spLocks noGrp="1"/>
          </p:cNvSpPr>
          <p:nvPr>
            <p:ph sz="half" idx="13"/>
          </p:nvPr>
        </p:nvSpPr>
        <p:spPr>
          <a:xfrm>
            <a:off x="5041557" y="1379319"/>
            <a:ext cx="3645244" cy="3764177"/>
          </a:xfrm>
          <a:prstGeom prst="rect">
            <a:avLst/>
          </a:prstGeom>
        </p:spPr>
        <p:txBody>
          <a:bodyPr/>
          <a:lstStyle>
            <a:lvl1pPr marL="0" indent="0">
              <a:buNone/>
              <a:defRPr sz="1500">
                <a:solidFill>
                  <a:schemeClr val="bg1"/>
                </a:solidFill>
              </a:defRPr>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endParaRPr lang="en-US"/>
          </a:p>
        </p:txBody>
      </p:sp>
      <p:pic>
        <p:nvPicPr>
          <p:cNvPr id="13" name="Picture 12">
            <a:extLst>
              <a:ext uri="{FF2B5EF4-FFF2-40B4-BE49-F238E27FC236}">
                <a16:creationId xmlns:a16="http://schemas.microsoft.com/office/drawing/2014/main" xmlns="" id="{A862CD6B-A2FE-2346-8B4F-FE3C992B939E}"/>
              </a:ext>
            </a:extLst>
          </p:cNvPr>
          <p:cNvPicPr>
            <a:picLocks noChangeAspect="1"/>
          </p:cNvPicPr>
          <p:nvPr userDrawn="1"/>
        </p:nvPicPr>
        <p:blipFill>
          <a:blip r:embed="rId2"/>
          <a:stretch>
            <a:fillRect/>
          </a:stretch>
        </p:blipFill>
        <p:spPr>
          <a:xfrm>
            <a:off x="381000" y="5905206"/>
            <a:ext cx="1783158" cy="810563"/>
          </a:xfrm>
          <a:prstGeom prst="rect">
            <a:avLst/>
          </a:prstGeom>
        </p:spPr>
      </p:pic>
    </p:spTree>
    <p:extLst>
      <p:ext uri="{BB962C8B-B14F-4D97-AF65-F5344CB8AC3E}">
        <p14:creationId xmlns:p14="http://schemas.microsoft.com/office/powerpoint/2010/main" val="4100716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E97B94E-42E6-4544-9EC8-17245821AA52}"/>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254866EA-8482-8548-8A4F-3E9E3B6AB291}"/>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7" name="Picture 6">
            <a:extLst>
              <a:ext uri="{FF2B5EF4-FFF2-40B4-BE49-F238E27FC236}">
                <a16:creationId xmlns:a16="http://schemas.microsoft.com/office/drawing/2014/main" xmlns="" id="{F054103F-11B4-47A9-9C5D-5F91A07816E8}"/>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046499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553645" y="1549400"/>
            <a:ext cx="8036719" cy="4022725"/>
          </a:xfrm>
          <a:prstGeom prst="rect">
            <a:avLst/>
          </a:prstGeom>
        </p:spPr>
        <p:txBody>
          <a:bodyPr/>
          <a:lstStyle>
            <a:lvl1pPr marL="339471" indent="-342900">
              <a:buClr>
                <a:srgbClr val="101820"/>
              </a:buClr>
              <a:buFont typeface="+mj-lt"/>
              <a:buAutoNum type="arabicPeriod"/>
              <a:defRPr sz="1500">
                <a:solidFill>
                  <a:srgbClr val="101820"/>
                </a:solidFill>
              </a:defRPr>
            </a:lvl1pPr>
            <a:lvl2pPr marL="600075" indent="-257175">
              <a:spcBef>
                <a:spcPts val="750"/>
              </a:spcBef>
              <a:buClr>
                <a:srgbClr val="101820"/>
              </a:buClr>
              <a:buSzPct val="100000"/>
              <a:buFont typeface="+mj-lt"/>
              <a:buAutoNum type="alphaLcPeriod"/>
              <a:defRPr sz="1350">
                <a:solidFill>
                  <a:srgbClr val="101820"/>
                </a:solidFill>
              </a:defRPr>
            </a:lvl2pPr>
            <a:lvl3pPr marL="857250" indent="-171450">
              <a:spcBef>
                <a:spcPts val="750"/>
              </a:spcBef>
              <a:buFont typeface="Wingdings" charset="2"/>
              <a:buChar char="§"/>
              <a:defRPr sz="1200">
                <a:solidFill>
                  <a:srgbClr val="101820"/>
                </a:solidFill>
              </a:defRPr>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xmlns="" id="{7C9FD575-3B71-D545-976A-C7A029B05238}"/>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838FB658-3138-B140-B7C4-A803FE883350}"/>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E27A932E-973D-45B3-8DE2-24F5984CA36C}"/>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665161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5414525" y="1549401"/>
            <a:ext cx="3175841" cy="3880720"/>
          </a:xfrm>
          <a:prstGeom prst="rect">
            <a:avLst/>
          </a:prstGeom>
        </p:spPr>
        <p:txBody>
          <a:bodyPr>
            <a:normAutofit/>
          </a:bodyPr>
          <a:lstStyle>
            <a:lvl1pPr marL="0" indent="0">
              <a:lnSpc>
                <a:spcPts val="1650"/>
              </a:lnSpc>
              <a:spcBef>
                <a:spcPts val="1125"/>
              </a:spcBef>
              <a:buNone/>
              <a:defRPr sz="120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add descriptive text</a:t>
            </a:r>
          </a:p>
        </p:txBody>
      </p:sp>
      <p:sp>
        <p:nvSpPr>
          <p:cNvPr id="20" name="Content Placeholder 18"/>
          <p:cNvSpPr>
            <a:spLocks noGrp="1"/>
          </p:cNvSpPr>
          <p:nvPr>
            <p:ph sz="quarter" idx="11" hasCustomPrompt="1"/>
          </p:nvPr>
        </p:nvSpPr>
        <p:spPr>
          <a:xfrm>
            <a:off x="572256" y="1549402"/>
            <a:ext cx="4517885"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B997A94B-DC6C-EB4F-A0EF-FAB78028964D}"/>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F90CEE4B-BD46-A046-8385-D32CD3EA4E9B}"/>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2" name="Picture 11">
            <a:extLst>
              <a:ext uri="{FF2B5EF4-FFF2-40B4-BE49-F238E27FC236}">
                <a16:creationId xmlns:a16="http://schemas.microsoft.com/office/drawing/2014/main" xmlns="" id="{DC5042C4-3753-48F2-A01E-5BE7EC2D38DB}"/>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590593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16375" y="2"/>
            <a:ext cx="9144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48218" tIns="24110" rIns="48218" bIns="24110" numCol="1" rtlCol="0" anchor="t" anchorCtr="0" compatLnSpc="1">
            <a:prstTxWarp prst="textNoShape">
              <a:avLst/>
            </a:prstTxWarp>
          </a:bodyPr>
          <a:lstStyle/>
          <a:p>
            <a:pPr marL="0" marR="0" indent="0" algn="l" defTabSz="482186"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337055" y="5274393"/>
            <a:ext cx="2482608"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19" name="Text Placeholder 3"/>
          <p:cNvSpPr>
            <a:spLocks noGrp="1"/>
          </p:cNvSpPr>
          <p:nvPr>
            <p:ph type="body" sz="half" idx="11" hasCustomPrompt="1"/>
          </p:nvPr>
        </p:nvSpPr>
        <p:spPr>
          <a:xfrm>
            <a:off x="5494467" y="564185"/>
            <a:ext cx="3175841" cy="705630"/>
          </a:xfrm>
          <a:prstGeom prst="rect">
            <a:avLst/>
          </a:prstGeom>
        </p:spPr>
        <p:txBody>
          <a:bodyPr>
            <a:normAutofit/>
          </a:bodyPr>
          <a:lstStyle>
            <a:lvl1pPr marL="0" indent="0" algn="r">
              <a:lnSpc>
                <a:spcPts val="1650"/>
              </a:lnSpc>
              <a:spcBef>
                <a:spcPts val="1125"/>
              </a:spcBef>
              <a:buNone/>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10" name="Footer Placeholder 10">
            <a:extLst>
              <a:ext uri="{FF2B5EF4-FFF2-40B4-BE49-F238E27FC236}">
                <a16:creationId xmlns:a16="http://schemas.microsoft.com/office/drawing/2014/main" xmlns="" id="{614777EF-720C-A944-907E-CE1C292CBCD5}"/>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xmlns="" id="{CB0C4446-A1BE-2F41-A56C-FB26F13381B5}"/>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F4570546-1710-4752-9B9F-CA3C9D7FAD9C}"/>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929893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485022" y="5229211"/>
            <a:ext cx="5074757" cy="528224"/>
          </a:xfrm>
        </p:spPr>
        <p:txBody>
          <a:bodyPr>
            <a:normAutofit/>
          </a:bodyPr>
          <a:lstStyle>
            <a:lvl1pPr marL="0" indent="0" algn="l">
              <a:buFontTx/>
              <a:buNone/>
              <a:defRPr sz="900" i="1" baseline="0"/>
            </a:lvl1pPr>
            <a:lvl2pPr marL="342900" indent="0">
              <a:buFontTx/>
              <a:buNone/>
              <a:defRPr sz="1050"/>
            </a:lvl2pPr>
            <a:lvl3pPr marL="685800" indent="0">
              <a:buFontTx/>
              <a:buNone/>
              <a:defRPr sz="1050"/>
            </a:lvl3pPr>
          </a:lstStyle>
          <a:p>
            <a:r>
              <a:rPr lang="en-US" sz="900"/>
              <a:t>Source: Add source here</a:t>
            </a:r>
          </a:p>
        </p:txBody>
      </p:sp>
      <p:sp>
        <p:nvSpPr>
          <p:cNvPr id="7" name="Text Placeholder 3"/>
          <p:cNvSpPr>
            <a:spLocks noGrp="1"/>
          </p:cNvSpPr>
          <p:nvPr>
            <p:ph type="body" sz="half" idx="11" hasCustomPrompt="1"/>
          </p:nvPr>
        </p:nvSpPr>
        <p:spPr>
          <a:xfrm>
            <a:off x="485021" y="517967"/>
            <a:ext cx="8150979" cy="528224"/>
          </a:xfrm>
          <a:prstGeom prst="rect">
            <a:avLst/>
          </a:prstGeom>
        </p:spPr>
        <p:txBody>
          <a:bodyPr>
            <a:normAutofit/>
          </a:bodyPr>
          <a:lstStyle>
            <a:lvl1pPr marL="0" indent="0">
              <a:lnSpc>
                <a:spcPts val="1650"/>
              </a:lnSpc>
              <a:spcBef>
                <a:spcPts val="1125"/>
              </a:spcBef>
              <a:buNone/>
              <a:defRPr sz="1350"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chart title here</a:t>
            </a:r>
          </a:p>
        </p:txBody>
      </p:sp>
      <p:sp>
        <p:nvSpPr>
          <p:cNvPr id="8" name="Footer Placeholder 10">
            <a:extLst>
              <a:ext uri="{FF2B5EF4-FFF2-40B4-BE49-F238E27FC236}">
                <a16:creationId xmlns:a16="http://schemas.microsoft.com/office/drawing/2014/main" xmlns="" id="{95B45AF5-26D0-3042-B0AB-CA5EF015C532}"/>
              </a:ext>
            </a:extLst>
          </p:cNvPr>
          <p:cNvSpPr>
            <a:spLocks noGrp="1"/>
          </p:cNvSpPr>
          <p:nvPr>
            <p:ph type="ftr" sz="quarter" idx="12"/>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774B317E-21C5-1745-BE88-290F56726B70}"/>
              </a:ext>
            </a:extLst>
          </p:cNvPr>
          <p:cNvSpPr>
            <a:spLocks noGrp="1"/>
          </p:cNvSpPr>
          <p:nvPr>
            <p:ph type="sldNum" sz="quarter" idx="13"/>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xmlns="" id="{00C023B8-18CF-44F0-BD8E-9D0A8A6054B6}"/>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1551717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03111" y="2996624"/>
            <a:ext cx="7309555" cy="351529"/>
          </a:xfrm>
          <a:prstGeom prst="rect">
            <a:avLst/>
          </a:prstGeom>
        </p:spPr>
        <p:txBody>
          <a:bodyPr wrap="square" lIns="64284" tIns="32142" rIns="64284" bIns="32142">
            <a:spAutoFit/>
          </a:bodyPr>
          <a:lstStyle>
            <a:lvl1pPr marL="0" marR="0" indent="0" algn="l" defTabSz="482186" rtl="0" eaLnBrk="1" fontAlgn="base" latinLnBrk="0" hangingPunct="1">
              <a:lnSpc>
                <a:spcPct val="140000"/>
              </a:lnSpc>
              <a:spcBef>
                <a:spcPts val="1582"/>
              </a:spcBef>
              <a:spcAft>
                <a:spcPts val="1500"/>
              </a:spcAft>
              <a:buClr>
                <a:schemeClr val="tx2"/>
              </a:buClr>
              <a:buSzPct val="100000"/>
              <a:buFont typeface="Wingdings" charset="2"/>
              <a:buNone/>
              <a:tabLst/>
              <a:defRPr sz="1500" cap="none" baseline="0">
                <a:solidFill>
                  <a:srgbClr val="050606"/>
                </a:solidFill>
              </a:defRPr>
            </a:lvl1pPr>
            <a:lvl2pPr marL="241068" indent="0" algn="ctr">
              <a:buNone/>
              <a:defRPr>
                <a:solidFill>
                  <a:schemeClr val="tx1">
                    <a:tint val="75000"/>
                  </a:schemeClr>
                </a:solidFill>
              </a:defRPr>
            </a:lvl2pPr>
            <a:lvl3pPr marL="482137" indent="0" algn="ctr">
              <a:buNone/>
              <a:defRPr>
                <a:solidFill>
                  <a:schemeClr val="tx1">
                    <a:tint val="75000"/>
                  </a:schemeClr>
                </a:solidFill>
              </a:defRPr>
            </a:lvl3pPr>
            <a:lvl4pPr marL="723206" indent="0" algn="ctr">
              <a:buNone/>
              <a:defRPr>
                <a:solidFill>
                  <a:schemeClr val="tx1">
                    <a:tint val="75000"/>
                  </a:schemeClr>
                </a:solidFill>
              </a:defRPr>
            </a:lvl4pPr>
            <a:lvl5pPr marL="964273" indent="0" algn="ctr">
              <a:buNone/>
              <a:defRPr>
                <a:solidFill>
                  <a:schemeClr val="tx1">
                    <a:tint val="75000"/>
                  </a:schemeClr>
                </a:solidFill>
              </a:defRPr>
            </a:lvl5pPr>
            <a:lvl6pPr marL="1205342" indent="0" algn="ctr">
              <a:buNone/>
              <a:defRPr>
                <a:solidFill>
                  <a:schemeClr val="tx1">
                    <a:tint val="75000"/>
                  </a:schemeClr>
                </a:solidFill>
              </a:defRPr>
            </a:lvl6pPr>
            <a:lvl7pPr marL="1446410" indent="0" algn="ctr">
              <a:buNone/>
              <a:defRPr>
                <a:solidFill>
                  <a:schemeClr val="tx1">
                    <a:tint val="75000"/>
                  </a:schemeClr>
                </a:solidFill>
              </a:defRPr>
            </a:lvl7pPr>
            <a:lvl8pPr marL="1687478" indent="0" algn="ctr">
              <a:buNone/>
              <a:defRPr>
                <a:solidFill>
                  <a:schemeClr val="tx1">
                    <a:tint val="75000"/>
                  </a:schemeClr>
                </a:solidFill>
              </a:defRPr>
            </a:lvl8pPr>
            <a:lvl9pPr marL="1928547"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862735" y="2345636"/>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xmlns="" id="{E1E1D0CB-6F0F-9847-9A71-AE64C40341EF}"/>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xmlns="" id="{2A921306-A16B-8445-A6DC-4327BF9E5058}"/>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xmlns="" id="{BA65AF18-DB69-4237-9CD4-9100F6595EF6}"/>
              </a:ext>
            </a:extLst>
          </p:cNvPr>
          <p:cNvPicPr>
            <a:picLocks noChangeAspect="1"/>
          </p:cNvPicPr>
          <p:nvPr userDrawn="1"/>
        </p:nvPicPr>
        <p:blipFill>
          <a:blip r:embed="rId2"/>
          <a:stretch>
            <a:fillRect/>
          </a:stretch>
        </p:blipFill>
        <p:spPr>
          <a:xfrm>
            <a:off x="480417" y="5861120"/>
            <a:ext cx="2034183" cy="768223"/>
          </a:xfrm>
          <a:prstGeom prst="rect">
            <a:avLst/>
          </a:prstGeom>
        </p:spPr>
      </p:pic>
    </p:spTree>
    <p:extLst>
      <p:ext uri="{BB962C8B-B14F-4D97-AF65-F5344CB8AC3E}">
        <p14:creationId xmlns:p14="http://schemas.microsoft.com/office/powerpoint/2010/main" val="285455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4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735514" y="1549400"/>
            <a:ext cx="3951287" cy="3994150"/>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xmlns="" id="{780EFCB7-513F-8445-B833-1531FD238BAB}"/>
              </a:ext>
            </a:extLst>
          </p:cNvPr>
          <p:cNvSpPr>
            <a:spLocks noGrp="1"/>
          </p:cNvSpPr>
          <p:nvPr>
            <p:ph type="ftr" sz="quarter" idx="11"/>
          </p:nvPr>
        </p:nvSpPr>
        <p:spPr>
          <a:xfrm>
            <a:off x="4572000" y="6173792"/>
            <a:ext cx="3332560"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xmlns="" id="{3E4F6407-0B13-BA4A-9466-7F50E80E5943}"/>
              </a:ext>
            </a:extLst>
          </p:cNvPr>
          <p:cNvSpPr>
            <a:spLocks noGrp="1"/>
          </p:cNvSpPr>
          <p:nvPr>
            <p:ph type="sldNum" sz="quarter" idx="12"/>
          </p:nvPr>
        </p:nvSpPr>
        <p:spPr>
          <a:xfrm>
            <a:off x="7904560" y="617379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74959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xmlns="" id="{18D89283-3265-234E-957A-919FE8DF139C}"/>
              </a:ext>
            </a:extLst>
          </p:cNvPr>
          <p:cNvSpPr>
            <a:spLocks noGrp="1"/>
          </p:cNvSpPr>
          <p:nvPr>
            <p:ph type="ftr" sz="quarter" idx="11"/>
          </p:nvPr>
        </p:nvSpPr>
        <p:spPr>
          <a:xfrm>
            <a:off x="4897755" y="6276662"/>
            <a:ext cx="3332560"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xmlns="" id="{60E538AA-6286-FD43-A4B4-5EE446930348}"/>
              </a:ext>
            </a:extLst>
          </p:cNvPr>
          <p:cNvSpPr>
            <a:spLocks noGrp="1"/>
          </p:cNvSpPr>
          <p:nvPr>
            <p:ph type="sldNum" sz="quarter" idx="12"/>
          </p:nvPr>
        </p:nvSpPr>
        <p:spPr>
          <a:xfrm>
            <a:off x="8230315" y="6276662"/>
            <a:ext cx="685802"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xmlns="" id="{1E151971-39DB-E14F-AAE8-B45F52A8581F}"/>
              </a:ext>
            </a:extLst>
          </p:cNvPr>
          <p:cNvSpPr>
            <a:spLocks noGrp="1"/>
          </p:cNvSpPr>
          <p:nvPr>
            <p:ph sz="half" idx="1" hasCustomPrompt="1"/>
          </p:nvPr>
        </p:nvSpPr>
        <p:spPr>
          <a:xfrm>
            <a:off x="4964830" y="2159000"/>
            <a:ext cx="3951287" cy="3717544"/>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xmlns="" id="{B1AB2F0A-0ABE-3048-8BA0-117F0FE1189A}"/>
              </a:ext>
            </a:extLst>
          </p:cNvPr>
          <p:cNvSpPr>
            <a:spLocks noGrp="1"/>
          </p:cNvSpPr>
          <p:nvPr>
            <p:ph type="title"/>
          </p:nvPr>
        </p:nvSpPr>
        <p:spPr>
          <a:xfrm>
            <a:off x="4964830" y="1387209"/>
            <a:ext cx="3625166"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xmlns="" id="{65F8B0A9-3032-4863-A216-397789088C26}"/>
              </a:ext>
            </a:extLst>
          </p:cNvPr>
          <p:cNvPicPr>
            <a:picLocks noChangeAspect="1"/>
          </p:cNvPicPr>
          <p:nvPr userDrawn="1"/>
        </p:nvPicPr>
        <p:blipFill>
          <a:blip r:embed="rId2"/>
          <a:srcRect/>
          <a:stretch/>
        </p:blipFill>
        <p:spPr>
          <a:xfrm>
            <a:off x="0" y="0"/>
            <a:ext cx="3421397" cy="6858000"/>
          </a:xfrm>
          <a:prstGeom prst="rect">
            <a:avLst/>
          </a:prstGeom>
        </p:spPr>
      </p:pic>
    </p:spTree>
    <p:extLst>
      <p:ext uri="{BB962C8B-B14F-4D97-AF65-F5344CB8AC3E}">
        <p14:creationId xmlns:p14="http://schemas.microsoft.com/office/powerpoint/2010/main" val="20002384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3.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553646" y="1297384"/>
            <a:ext cx="8036719"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4572000" y="6173792"/>
            <a:ext cx="3332560" cy="365125"/>
          </a:xfrm>
          <a:prstGeom prst="rect">
            <a:avLst/>
          </a:prstGeom>
        </p:spPr>
        <p:txBody>
          <a:bodyPr vert="horz" lIns="91440" tIns="45720" rIns="91440" bIns="45720" rtlCol="0" anchor="ctr"/>
          <a:lstStyle>
            <a:lvl1pPr algn="r">
              <a:defRPr sz="9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xmlns="" id="{6BB46968-E1B9-AE4F-9DEE-EDC8D5B1D4DF}"/>
              </a:ext>
            </a:extLst>
          </p:cNvPr>
          <p:cNvSpPr>
            <a:spLocks noGrp="1"/>
          </p:cNvSpPr>
          <p:nvPr>
            <p:ph type="sldNum" sz="quarter" idx="4"/>
          </p:nvPr>
        </p:nvSpPr>
        <p:spPr>
          <a:xfrm>
            <a:off x="7904560" y="6173792"/>
            <a:ext cx="6858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CC257D-A786-9244-9E17-CE618C8B9275}" type="slidenum">
              <a:rPr lang="en-US" smtClean="0"/>
              <a:t>‹#›</a:t>
            </a:fld>
            <a:endParaRPr lang="en-US"/>
          </a:p>
        </p:txBody>
      </p:sp>
      <p:pic>
        <p:nvPicPr>
          <p:cNvPr id="3" name="Picture 2">
            <a:extLst>
              <a:ext uri="{FF2B5EF4-FFF2-40B4-BE49-F238E27FC236}">
                <a16:creationId xmlns:a16="http://schemas.microsoft.com/office/drawing/2014/main" xmlns="" id="{68C45674-5D26-4ADF-865D-C25AA21BCE80}"/>
              </a:ext>
            </a:extLst>
          </p:cNvPr>
          <p:cNvPicPr>
            <a:picLocks noChangeAspect="1"/>
          </p:cNvPicPr>
          <p:nvPr userDrawn="1"/>
        </p:nvPicPr>
        <p:blipFill>
          <a:blip r:embed="rId43"/>
          <a:stretch>
            <a:fillRect/>
          </a:stretch>
        </p:blipFill>
        <p:spPr>
          <a:xfrm>
            <a:off x="553638" y="5950935"/>
            <a:ext cx="1780186" cy="810838"/>
          </a:xfrm>
          <a:prstGeom prst="rect">
            <a:avLst/>
          </a:prstGeom>
        </p:spPr>
      </p:pic>
    </p:spTree>
    <p:extLst>
      <p:ext uri="{BB962C8B-B14F-4D97-AF65-F5344CB8AC3E}">
        <p14:creationId xmlns:p14="http://schemas.microsoft.com/office/powerpoint/2010/main" val="1450584970"/>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 id="2147485132" r:id="rId12"/>
    <p:sldLayoutId id="2147485133" r:id="rId13"/>
    <p:sldLayoutId id="2147485134" r:id="rId14"/>
    <p:sldLayoutId id="2147485135" r:id="rId15"/>
    <p:sldLayoutId id="2147485136" r:id="rId16"/>
    <p:sldLayoutId id="2147485137" r:id="rId17"/>
    <p:sldLayoutId id="2147485179" r:id="rId18"/>
    <p:sldLayoutId id="2147485180" r:id="rId19"/>
    <p:sldLayoutId id="2147485181" r:id="rId20"/>
    <p:sldLayoutId id="2147485182" r:id="rId21"/>
    <p:sldLayoutId id="2147485184" r:id="rId22"/>
    <p:sldLayoutId id="2147485187" r:id="rId23"/>
    <p:sldLayoutId id="2147485188" r:id="rId24"/>
    <p:sldLayoutId id="2147485189" r:id="rId25"/>
    <p:sldLayoutId id="2147485190" r:id="rId26"/>
    <p:sldLayoutId id="2147485191" r:id="rId27"/>
    <p:sldLayoutId id="2147485198" r:id="rId28"/>
    <p:sldLayoutId id="2147485199" r:id="rId29"/>
    <p:sldLayoutId id="2147485204" r:id="rId30"/>
    <p:sldLayoutId id="2147485205" r:id="rId31"/>
    <p:sldLayoutId id="2147485206" r:id="rId32"/>
    <p:sldLayoutId id="2147485207" r:id="rId33"/>
    <p:sldLayoutId id="2147485208" r:id="rId34"/>
    <p:sldLayoutId id="2147485209" r:id="rId35"/>
    <p:sldLayoutId id="2147485212" r:id="rId36"/>
    <p:sldLayoutId id="2147485216" r:id="rId37"/>
    <p:sldLayoutId id="2147485217" r:id="rId38"/>
    <p:sldLayoutId id="2147485225" r:id="rId39"/>
    <p:sldLayoutId id="2147485226" r:id="rId40"/>
    <p:sldLayoutId id="2147485227" r:id="rId41"/>
  </p:sldLayoutIdLst>
  <p:hf hdr="0" dt="0"/>
  <p:txStyles>
    <p:titleStyle>
      <a:lvl1pPr algn="l" defTabSz="342900" rtl="0" eaLnBrk="1" latinLnBrk="0" hangingPunct="1">
        <a:spcBef>
          <a:spcPct val="0"/>
        </a:spcBef>
        <a:buNone/>
        <a:defRPr sz="2100" kern="1200">
          <a:solidFill>
            <a:schemeClr val="tx1"/>
          </a:solidFill>
          <a:latin typeface="+mj-lt"/>
          <a:ea typeface="+mj-ea"/>
          <a:cs typeface="+mj-cs"/>
        </a:defRPr>
      </a:lvl1pPr>
    </p:titleStyle>
    <p:bodyStyle>
      <a:lvl1pPr marL="257175" indent="-260604" algn="l" defTabSz="342900" rtl="0" eaLnBrk="1" latinLnBrk="0" hangingPunct="1">
        <a:lnSpc>
          <a:spcPts val="1950"/>
        </a:lnSpc>
        <a:spcBef>
          <a:spcPts val="750"/>
        </a:spcBef>
        <a:buClr>
          <a:schemeClr val="accent3">
            <a:lumMod val="75000"/>
          </a:schemeClr>
        </a:buClr>
        <a:buFont typeface="Wingdings" charset="2"/>
        <a:buChar char="§"/>
        <a:defRPr sz="1650" kern="1200">
          <a:solidFill>
            <a:schemeClr val="tx1"/>
          </a:solidFill>
          <a:latin typeface="+mn-lt"/>
          <a:ea typeface="+mn-ea"/>
          <a:cs typeface="+mn-cs"/>
        </a:defRPr>
      </a:lvl1pPr>
      <a:lvl2pPr marL="557213" indent="-214313" algn="l" defTabSz="342900" rtl="0" eaLnBrk="1" latinLnBrk="0" hangingPunct="1">
        <a:spcBef>
          <a:spcPts val="750"/>
        </a:spcBef>
        <a:buClr>
          <a:schemeClr val="accent3">
            <a:lumMod val="75000"/>
          </a:schemeClr>
        </a:buClr>
        <a:buSzPct val="50000"/>
        <a:buFont typeface="Wingdings" charset="2"/>
        <a:buChar char=""/>
        <a:defRPr sz="1500" kern="1200">
          <a:solidFill>
            <a:schemeClr val="tx1"/>
          </a:solidFill>
          <a:latin typeface="+mn-lt"/>
          <a:ea typeface="+mn-ea"/>
          <a:cs typeface="+mn-cs"/>
        </a:defRPr>
      </a:lvl2pPr>
      <a:lvl3pPr marL="857250" indent="-171450" algn="l" defTabSz="342900" rtl="0" eaLnBrk="1" latinLnBrk="0" hangingPunct="1">
        <a:spcBef>
          <a:spcPts val="75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553646" y="1297384"/>
            <a:ext cx="8036719"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4572000" y="6173792"/>
            <a:ext cx="3332560" cy="365125"/>
          </a:xfrm>
          <a:prstGeom prst="rect">
            <a:avLst/>
          </a:prstGeom>
        </p:spPr>
        <p:txBody>
          <a:bodyPr vert="horz" lIns="91440" tIns="45720" rIns="91440" bIns="45720" rtlCol="0" anchor="ctr"/>
          <a:lstStyle>
            <a:lvl1pPr algn="r">
              <a:defRPr sz="9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xmlns="" id="{6BB46968-E1B9-AE4F-9DEE-EDC8D5B1D4DF}"/>
              </a:ext>
            </a:extLst>
          </p:cNvPr>
          <p:cNvSpPr>
            <a:spLocks noGrp="1"/>
          </p:cNvSpPr>
          <p:nvPr>
            <p:ph type="sldNum" sz="quarter" idx="4"/>
          </p:nvPr>
        </p:nvSpPr>
        <p:spPr>
          <a:xfrm>
            <a:off x="7904560" y="6173792"/>
            <a:ext cx="6858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501378867"/>
      </p:ext>
    </p:extLst>
  </p:cSld>
  <p:clrMap bg1="lt1" tx1="dk1" bg2="lt2" tx2="dk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 id="2147485150" r:id="rId12"/>
    <p:sldLayoutId id="2147485151" r:id="rId13"/>
    <p:sldLayoutId id="2147485152" r:id="rId14"/>
    <p:sldLayoutId id="2147485153" r:id="rId15"/>
    <p:sldLayoutId id="2147485154" r:id="rId16"/>
    <p:sldLayoutId id="2147485155" r:id="rId17"/>
  </p:sldLayoutIdLst>
  <p:hf hdr="0" dt="0"/>
  <p:txStyles>
    <p:titleStyle>
      <a:lvl1pPr algn="l" defTabSz="342900" rtl="0" eaLnBrk="1" latinLnBrk="0" hangingPunct="1">
        <a:spcBef>
          <a:spcPct val="0"/>
        </a:spcBef>
        <a:buNone/>
        <a:defRPr sz="2100" kern="1200">
          <a:solidFill>
            <a:schemeClr val="tx1"/>
          </a:solidFill>
          <a:latin typeface="+mj-lt"/>
          <a:ea typeface="+mj-ea"/>
          <a:cs typeface="+mj-cs"/>
        </a:defRPr>
      </a:lvl1pPr>
    </p:titleStyle>
    <p:bodyStyle>
      <a:lvl1pPr marL="257175" indent="-260604" algn="l" defTabSz="342900" rtl="0" eaLnBrk="1" latinLnBrk="0" hangingPunct="1">
        <a:lnSpc>
          <a:spcPts val="1950"/>
        </a:lnSpc>
        <a:spcBef>
          <a:spcPts val="750"/>
        </a:spcBef>
        <a:buClr>
          <a:schemeClr val="accent3">
            <a:lumMod val="75000"/>
          </a:schemeClr>
        </a:buClr>
        <a:buFont typeface="Wingdings" charset="2"/>
        <a:buChar char="§"/>
        <a:defRPr sz="1650" kern="1200">
          <a:solidFill>
            <a:schemeClr val="tx1"/>
          </a:solidFill>
          <a:latin typeface="+mn-lt"/>
          <a:ea typeface="+mn-ea"/>
          <a:cs typeface="+mn-cs"/>
        </a:defRPr>
      </a:lvl1pPr>
      <a:lvl2pPr marL="557213" indent="-214313" algn="l" defTabSz="342900" rtl="0" eaLnBrk="1" latinLnBrk="0" hangingPunct="1">
        <a:spcBef>
          <a:spcPts val="750"/>
        </a:spcBef>
        <a:buClr>
          <a:schemeClr val="accent3">
            <a:lumMod val="75000"/>
          </a:schemeClr>
        </a:buClr>
        <a:buSzPct val="50000"/>
        <a:buFont typeface="Wingdings" charset="2"/>
        <a:buChar char=""/>
        <a:defRPr sz="1500" kern="1200">
          <a:solidFill>
            <a:schemeClr val="tx1"/>
          </a:solidFill>
          <a:latin typeface="+mn-lt"/>
          <a:ea typeface="+mn-ea"/>
          <a:cs typeface="+mn-cs"/>
        </a:defRPr>
      </a:lvl2pPr>
      <a:lvl3pPr marL="857250" indent="-171450" algn="l" defTabSz="342900" rtl="0" eaLnBrk="1" latinLnBrk="0" hangingPunct="1">
        <a:spcBef>
          <a:spcPts val="75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438400" y="6173792"/>
            <a:ext cx="2133600" cy="365125"/>
          </a:xfrm>
          <a:prstGeom prst="rect">
            <a:avLst/>
          </a:prstGeom>
        </p:spPr>
        <p:txBody>
          <a:bodyPr vert="horz" lIns="91440" tIns="45720" rIns="91440" bIns="45720" rtlCol="0" anchor="ctr"/>
          <a:lstStyle>
            <a:lvl1pPr algn="ctr">
              <a:defRPr sz="9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553642" y="452441"/>
            <a:ext cx="8036720"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553646" y="1297384"/>
            <a:ext cx="8036719"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553642" y="15240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4572000" y="6173792"/>
            <a:ext cx="3332560" cy="365125"/>
          </a:xfrm>
          <a:prstGeom prst="rect">
            <a:avLst/>
          </a:prstGeom>
        </p:spPr>
        <p:txBody>
          <a:bodyPr vert="horz" lIns="91440" tIns="45720" rIns="91440" bIns="45720" rtlCol="0" anchor="ctr"/>
          <a:lstStyle>
            <a:lvl1pPr algn="r">
              <a:defRPr sz="9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xmlns="" id="{6BB46968-E1B9-AE4F-9DEE-EDC8D5B1D4DF}"/>
              </a:ext>
            </a:extLst>
          </p:cNvPr>
          <p:cNvSpPr>
            <a:spLocks noGrp="1"/>
          </p:cNvSpPr>
          <p:nvPr>
            <p:ph type="sldNum" sz="quarter" idx="4"/>
          </p:nvPr>
        </p:nvSpPr>
        <p:spPr>
          <a:xfrm>
            <a:off x="7904560" y="6173792"/>
            <a:ext cx="6858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1749425864"/>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 id="2147485168" r:id="rId12"/>
    <p:sldLayoutId id="2147485169" r:id="rId13"/>
    <p:sldLayoutId id="2147485170" r:id="rId14"/>
    <p:sldLayoutId id="2147485171" r:id="rId15"/>
    <p:sldLayoutId id="2147485172" r:id="rId16"/>
    <p:sldLayoutId id="2147485173" r:id="rId17"/>
  </p:sldLayoutIdLst>
  <p:hf hdr="0" dt="0"/>
  <p:txStyles>
    <p:titleStyle>
      <a:lvl1pPr algn="l" defTabSz="342900" rtl="0" eaLnBrk="1" latinLnBrk="0" hangingPunct="1">
        <a:spcBef>
          <a:spcPct val="0"/>
        </a:spcBef>
        <a:buNone/>
        <a:defRPr sz="2100" kern="1200">
          <a:solidFill>
            <a:schemeClr val="tx1"/>
          </a:solidFill>
          <a:latin typeface="+mj-lt"/>
          <a:ea typeface="+mj-ea"/>
          <a:cs typeface="+mj-cs"/>
        </a:defRPr>
      </a:lvl1pPr>
    </p:titleStyle>
    <p:bodyStyle>
      <a:lvl1pPr marL="257175" indent="-260604" algn="l" defTabSz="342900" rtl="0" eaLnBrk="1" latinLnBrk="0" hangingPunct="1">
        <a:lnSpc>
          <a:spcPts val="1950"/>
        </a:lnSpc>
        <a:spcBef>
          <a:spcPts val="750"/>
        </a:spcBef>
        <a:buClr>
          <a:schemeClr val="accent3">
            <a:lumMod val="75000"/>
          </a:schemeClr>
        </a:buClr>
        <a:buFont typeface="Wingdings" charset="2"/>
        <a:buChar char="§"/>
        <a:defRPr sz="1650" kern="1200">
          <a:solidFill>
            <a:schemeClr val="tx1"/>
          </a:solidFill>
          <a:latin typeface="+mn-lt"/>
          <a:ea typeface="+mn-ea"/>
          <a:cs typeface="+mn-cs"/>
        </a:defRPr>
      </a:lvl1pPr>
      <a:lvl2pPr marL="557213" indent="-214313" algn="l" defTabSz="342900" rtl="0" eaLnBrk="1" latinLnBrk="0" hangingPunct="1">
        <a:spcBef>
          <a:spcPts val="750"/>
        </a:spcBef>
        <a:buClr>
          <a:schemeClr val="accent3">
            <a:lumMod val="75000"/>
          </a:schemeClr>
        </a:buClr>
        <a:buSzPct val="50000"/>
        <a:buFont typeface="Wingdings" charset="2"/>
        <a:buChar char=""/>
        <a:defRPr sz="1500" kern="1200">
          <a:solidFill>
            <a:schemeClr val="tx1"/>
          </a:solidFill>
          <a:latin typeface="+mn-lt"/>
          <a:ea typeface="+mn-ea"/>
          <a:cs typeface="+mn-cs"/>
        </a:defRPr>
      </a:lvl2pPr>
      <a:lvl3pPr marL="857250" indent="-171450" algn="l" defTabSz="342900" rtl="0" eaLnBrk="1" latinLnBrk="0" hangingPunct="1">
        <a:spcBef>
          <a:spcPts val="75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fsd.gov/"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fema.gov/grants/preparedness/firefighters/regional-contact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ww.fema.gov/firegrants" TargetMode="External"/><Relationship Id="rId4" Type="http://schemas.openxmlformats.org/officeDocument/2006/relationships/hyperlink" Target="mailto:FireGrants@fema.dhs.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public.govdelivery.com/accounts/USDHSFEMA/subscriber/new?topic_id=USDHSFEMA_153"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mailto:firegrants@fema.dhs.gov"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hyperlink" Target="https://www.fema.gov/grants/preparedness/firefighter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fema.gov/grants/preparedness/firefighters/regional-contacts"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hyperlink" Target="http://www.fema.gov/firegrants" TargetMode="External"/><Relationship Id="rId4" Type="http://schemas.openxmlformats.org/officeDocument/2006/relationships/hyperlink" Target="mailto:firegrants@fema.dhs.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1524000"/>
            <a:ext cx="8036720" cy="1505011"/>
          </a:xfrm>
        </p:spPr>
        <p:txBody>
          <a:bodyPr>
            <a:noAutofit/>
          </a:bodyPr>
          <a:lstStyle/>
          <a:p>
            <a:r>
              <a:rPr lang="en-US" sz="5400">
                <a:latin typeface="+mj-lt"/>
                <a:cs typeface="Times New Roman" panose="02020603050405020304" pitchFamily="18" charset="0"/>
              </a:rPr>
              <a:t>Assistance to Firefighters Grant Program</a:t>
            </a:r>
            <a:endParaRPr lang="en-US" sz="5400" b="0">
              <a:latin typeface="+mj-lt"/>
              <a:cs typeface="Times New Roman" panose="02020603050405020304" pitchFamily="18" charset="0"/>
            </a:endParaRPr>
          </a:p>
        </p:txBody>
      </p:sp>
      <p:sp>
        <p:nvSpPr>
          <p:cNvPr id="3" name="Text Placeholder 2"/>
          <p:cNvSpPr>
            <a:spLocks noGrp="1"/>
          </p:cNvSpPr>
          <p:nvPr>
            <p:ph type="body" sz="quarter" idx="10"/>
          </p:nvPr>
        </p:nvSpPr>
        <p:spPr>
          <a:xfrm>
            <a:off x="558801" y="3124200"/>
            <a:ext cx="5994400" cy="782354"/>
          </a:xfrm>
        </p:spPr>
        <p:txBody>
          <a:bodyPr>
            <a:normAutofit/>
          </a:bodyPr>
          <a:lstStyle/>
          <a:p>
            <a:r>
              <a:rPr lang="en-US" sz="2400" dirty="0">
                <a:latin typeface="+mn-lt"/>
                <a:ea typeface="Open Sans" panose="020B0606030504020204" pitchFamily="34" charset="0"/>
                <a:cs typeface="Open Sans" panose="020B0606030504020204" pitchFamily="34" charset="0"/>
              </a:rPr>
              <a:t>Fiscal Year 2022 Application Development Workshop – PPE and Equipment</a:t>
            </a:r>
          </a:p>
        </p:txBody>
      </p:sp>
      <p:pic>
        <p:nvPicPr>
          <p:cNvPr id="7" name="Picture 6" descr="AFG Seal">
            <a:extLst>
              <a:ext uri="{FF2B5EF4-FFF2-40B4-BE49-F238E27FC236}">
                <a16:creationId xmlns:a16="http://schemas.microsoft.com/office/drawing/2014/main" xmlns="" id="{7A966673-4ACE-464A-A08D-39DE4FE913B0}"/>
              </a:ext>
            </a:extLst>
          </p:cNvPr>
          <p:cNvPicPr>
            <a:picLocks noChangeAspect="1"/>
          </p:cNvPicPr>
          <p:nvPr/>
        </p:nvPicPr>
        <p:blipFill>
          <a:blip r:embed="rId3"/>
          <a:stretch>
            <a:fillRect/>
          </a:stretch>
        </p:blipFill>
        <p:spPr>
          <a:xfrm>
            <a:off x="7431481" y="2480967"/>
            <a:ext cx="1294177" cy="1294177"/>
          </a:xfrm>
          <a:prstGeom prst="rect">
            <a:avLst/>
          </a:prstGeom>
        </p:spPr>
      </p:pic>
    </p:spTree>
    <p:extLst>
      <p:ext uri="{BB962C8B-B14F-4D97-AF65-F5344CB8AC3E}">
        <p14:creationId xmlns:p14="http://schemas.microsoft.com/office/powerpoint/2010/main" val="376504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System for Award Management (SAM.gov)</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a:xfrm>
            <a:off x="1975758" y="2000250"/>
            <a:ext cx="6614605" cy="3079809"/>
          </a:xfrm>
        </p:spPr>
        <p:txBody>
          <a:bodyPr/>
          <a:lstStyle/>
          <a:p>
            <a:pPr marL="0" indent="0">
              <a:buNone/>
            </a:pP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Content Placeholder 1">
            <a:extLst>
              <a:ext uri="{FF2B5EF4-FFF2-40B4-BE49-F238E27FC236}">
                <a16:creationId xmlns:a16="http://schemas.microsoft.com/office/drawing/2014/main" xmlns="" id="{944CBC09-B3D2-9643-8008-46CEEA195649}"/>
              </a:ext>
            </a:extLst>
          </p:cNvPr>
          <p:cNvSpPr txBox="1">
            <a:spLocks/>
          </p:cNvSpPr>
          <p:nvPr/>
        </p:nvSpPr>
        <p:spPr>
          <a:xfrm>
            <a:off x="553639" y="1676400"/>
            <a:ext cx="5085161" cy="4191000"/>
          </a:xfrm>
          <a:prstGeom prst="rect">
            <a:avLst/>
          </a:prstGeo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600"/>
              </a:spcBef>
              <a:buClr>
                <a:srgbClr val="BABBBD">
                  <a:lumMod val="75000"/>
                </a:srgbClr>
              </a:buClr>
              <a:defRPr/>
            </a:pPr>
            <a:r>
              <a:rPr kumimoji="0" lang="en-US" b="0" i="0" u="none" strike="noStrike" kern="1200" cap="none" spc="0" normalizeH="0" baseline="0" noProof="0">
                <a:ln>
                  <a:noFill/>
                </a:ln>
                <a:solidFill>
                  <a:srgbClr val="000000"/>
                </a:solidFill>
                <a:effectLst/>
                <a:uLnTx/>
                <a:uFillTx/>
                <a:ea typeface="+mn-ea"/>
                <a:cs typeface="+mn-cs"/>
              </a:rPr>
              <a:t>Applicants are </a:t>
            </a:r>
            <a:r>
              <a:rPr kumimoji="0" lang="en-US" b="1" i="0" u="none" strike="noStrike" kern="1200" cap="none" spc="0" normalizeH="0" baseline="0" noProof="0">
                <a:ln>
                  <a:noFill/>
                </a:ln>
                <a:solidFill>
                  <a:srgbClr val="000000"/>
                </a:solidFill>
                <a:effectLst/>
                <a:uLnTx/>
                <a:uFillTx/>
                <a:ea typeface="+mn-ea"/>
                <a:cs typeface="+mn-cs"/>
              </a:rPr>
              <a:t>REQUIRED</a:t>
            </a:r>
            <a:r>
              <a:rPr kumimoji="0" lang="en-US" b="0" i="0" u="none" strike="noStrike" kern="1200" cap="none" spc="0" normalizeH="0" baseline="0" noProof="0">
                <a:ln>
                  <a:noFill/>
                </a:ln>
                <a:solidFill>
                  <a:srgbClr val="000000"/>
                </a:solidFill>
                <a:effectLst/>
                <a:uLnTx/>
                <a:uFillTx/>
                <a:ea typeface="+mn-ea"/>
                <a:cs typeface="+mn-cs"/>
              </a:rPr>
              <a:t> to have an </a:t>
            </a:r>
            <a:r>
              <a:rPr lang="en-US">
                <a:solidFill>
                  <a:srgbClr val="000000"/>
                </a:solidFill>
              </a:rPr>
              <a:t>active account in SAM.gov </a:t>
            </a:r>
            <a:r>
              <a:rPr lang="en-US" b="1">
                <a:solidFill>
                  <a:srgbClr val="FF0000"/>
                </a:solidFill>
              </a:rPr>
              <a:t>throughout the entire application and award cycles</a:t>
            </a:r>
          </a:p>
          <a:p>
            <a:pPr marL="685800" lvl="1">
              <a:spcBef>
                <a:spcPts val="600"/>
              </a:spcBef>
              <a:buClr>
                <a:srgbClr val="BABBBD">
                  <a:lumMod val="75000"/>
                </a:srgbClr>
              </a:buClr>
              <a:defRPr/>
            </a:pPr>
            <a:r>
              <a:rPr lang="en-US">
                <a:solidFill>
                  <a:srgbClr val="FF0000"/>
                </a:solidFill>
              </a:rPr>
              <a:t>A lapse in SAM.gov registration could result in an applicant not being selected for funding</a:t>
            </a:r>
            <a:endParaRPr kumimoji="0" lang="en-US" b="0" i="0" u="none" strike="noStrike" kern="1200" cap="none" spc="0" normalizeH="0" baseline="0" noProof="0">
              <a:ln>
                <a:noFill/>
              </a:ln>
              <a:solidFill>
                <a:srgbClr val="FF0000"/>
              </a:solidFill>
              <a:effectLst/>
              <a:uLnTx/>
              <a:uFillTx/>
            </a:endParaRPr>
          </a:p>
          <a:p>
            <a:pPr marL="257175" marR="0" lvl="0" indent="-260604" algn="l" defTabSz="342900" rtl="0" eaLnBrk="1" fontAlgn="auto" latinLnBrk="0" hangingPunct="1">
              <a:lnSpc>
                <a:spcPct val="100000"/>
              </a:lnSpc>
              <a:spcBef>
                <a:spcPts val="600"/>
              </a:spcBef>
              <a:spcAft>
                <a:spcPts val="0"/>
              </a:spcAft>
              <a:buClr>
                <a:srgbClr val="BABBBD">
                  <a:lumMod val="75000"/>
                </a:srgbClr>
              </a:buClr>
              <a:buSzTx/>
              <a:buFont typeface="Wingdings" charset="2"/>
              <a:buChar char="§"/>
              <a:tabLst/>
              <a:defRPr/>
            </a:pPr>
            <a:r>
              <a:rPr lang="en-US">
                <a:solidFill>
                  <a:srgbClr val="000000"/>
                </a:solidFill>
              </a:rPr>
              <a:t>SAM.gov accounts are </a:t>
            </a:r>
            <a:r>
              <a:rPr lang="en-US" b="1">
                <a:solidFill>
                  <a:srgbClr val="000000"/>
                </a:solidFill>
              </a:rPr>
              <a:t>FREE</a:t>
            </a:r>
          </a:p>
          <a:p>
            <a:pPr marL="257175" marR="0" lvl="0" indent="-260604" algn="l" defTabSz="342900" rtl="0" eaLnBrk="1" fontAlgn="auto" latinLnBrk="0" hangingPunct="1">
              <a:lnSpc>
                <a:spcPct val="100000"/>
              </a:lnSpc>
              <a:spcBef>
                <a:spcPts val="600"/>
              </a:spcBef>
              <a:spcAft>
                <a:spcPts val="0"/>
              </a:spcAft>
              <a:buClr>
                <a:srgbClr val="BABBBD">
                  <a:lumMod val="75000"/>
                </a:srgbClr>
              </a:buClr>
              <a:buSzTx/>
              <a:buFont typeface="Wingdings" charset="2"/>
              <a:buChar char="§"/>
              <a:tabLst/>
              <a:defRPr/>
            </a:pPr>
            <a:r>
              <a:rPr lang="en-US">
                <a:solidFill>
                  <a:srgbClr val="000000"/>
                </a:solidFill>
              </a:rPr>
              <a:t>SAM.gov Help</a:t>
            </a:r>
          </a:p>
          <a:p>
            <a:pPr marL="739521" lvl="1" indent="-342900" defTabSz="342900" fontAlgn="auto">
              <a:spcBef>
                <a:spcPts val="600"/>
              </a:spcBef>
              <a:spcAft>
                <a:spcPts val="0"/>
              </a:spcAft>
              <a:buClr>
                <a:srgbClr val="BABBBD">
                  <a:lumMod val="75000"/>
                </a:srgbClr>
              </a:buClr>
              <a:buFont typeface="Wingdings" panose="05000000000000000000" pitchFamily="2" charset="2"/>
              <a:buChar char="q"/>
            </a:pPr>
            <a:r>
              <a:rPr lang="en-US" sz="2200">
                <a:solidFill>
                  <a:srgbClr val="000000"/>
                </a:solidFill>
                <a:hlinkClick r:id="rId3"/>
              </a:rPr>
              <a:t>www.FSD.gov</a:t>
            </a:r>
            <a:endParaRPr lang="en-US" sz="2200">
              <a:solidFill>
                <a:srgbClr val="000000"/>
              </a:solidFill>
            </a:endParaRPr>
          </a:p>
          <a:p>
            <a:pPr marL="739521" lvl="1" indent="-342900" defTabSz="342900" fontAlgn="auto">
              <a:spcBef>
                <a:spcPts val="600"/>
              </a:spcBef>
              <a:spcAft>
                <a:spcPts val="0"/>
              </a:spcAft>
              <a:buClr>
                <a:srgbClr val="BABBBD">
                  <a:lumMod val="75000"/>
                </a:srgbClr>
              </a:buClr>
              <a:buFont typeface="Wingdings" panose="05000000000000000000" pitchFamily="2" charset="2"/>
              <a:buChar char="q"/>
            </a:pPr>
            <a:r>
              <a:rPr lang="en-US" sz="2200">
                <a:solidFill>
                  <a:srgbClr val="000000"/>
                </a:solidFill>
              </a:rPr>
              <a:t>866-606-8220</a:t>
            </a:r>
          </a:p>
          <a:p>
            <a:pPr marL="657225" lvl="1" indent="-260604" defTabSz="342900" fontAlgn="auto">
              <a:lnSpc>
                <a:spcPts val="1950"/>
              </a:lnSpc>
              <a:spcBef>
                <a:spcPts val="750"/>
              </a:spcBef>
              <a:spcAft>
                <a:spcPts val="0"/>
              </a:spcAft>
              <a:buClr>
                <a:srgbClr val="BABBBD">
                  <a:lumMod val="75000"/>
                </a:srgbClr>
              </a:buClr>
              <a:buSzTx/>
              <a:buFont typeface="Wingdings" charset="2"/>
              <a:buChar char="§"/>
            </a:pPr>
            <a:endParaRPr lang="en-US">
              <a:solidFill>
                <a:srgbClr val="000000"/>
              </a:solidFill>
              <a:latin typeface="Franklin Gothic Book" panose="020B0503020102020204"/>
            </a:endParaRPr>
          </a:p>
          <a:p>
            <a:pPr marL="257175" marR="0" lvl="0" indent="-260604" algn="l" defTabSz="342900" rtl="0" eaLnBrk="1" fontAlgn="auto" latinLnBrk="0" hangingPunct="1">
              <a:lnSpc>
                <a:spcPts val="1950"/>
              </a:lnSpc>
              <a:spcBef>
                <a:spcPts val="750"/>
              </a:spcBef>
              <a:spcAft>
                <a:spcPts val="0"/>
              </a:spcAft>
              <a:buClr>
                <a:srgbClr val="BABBBD">
                  <a:lumMod val="75000"/>
                </a:srgbClr>
              </a:buClr>
              <a:buSzTx/>
              <a:buFont typeface="Wingdings" charset="2"/>
              <a:buChar char="§"/>
              <a:tabLst/>
              <a:defRPr/>
            </a:pPr>
            <a:endParaRPr kumimoji="0" lang="en-US" sz="165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257175" marR="0" lvl="0" indent="-260604" algn="l" defTabSz="342900" rtl="0" eaLnBrk="1" fontAlgn="auto" latinLnBrk="0" hangingPunct="1">
              <a:lnSpc>
                <a:spcPts val="1950"/>
              </a:lnSpc>
              <a:spcBef>
                <a:spcPts val="750"/>
              </a:spcBef>
              <a:spcAft>
                <a:spcPts val="0"/>
              </a:spcAft>
              <a:buClr>
                <a:srgbClr val="BABBBD">
                  <a:lumMod val="75000"/>
                </a:srgbClr>
              </a:buClr>
              <a:buSzTx/>
              <a:buFont typeface="Wingdings" charset="2"/>
              <a:buChar char="§"/>
              <a:tabLst/>
              <a:defRPr/>
            </a:pPr>
            <a:endParaRPr kumimoji="0" lang="en-US" sz="165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257175" marR="0" lvl="0" indent="-260604" algn="l" defTabSz="342900" rtl="0" eaLnBrk="1" fontAlgn="auto" latinLnBrk="0" hangingPunct="1">
              <a:lnSpc>
                <a:spcPts val="1950"/>
              </a:lnSpc>
              <a:spcBef>
                <a:spcPts val="750"/>
              </a:spcBef>
              <a:spcAft>
                <a:spcPts val="0"/>
              </a:spcAft>
              <a:buClr>
                <a:srgbClr val="BABBBD">
                  <a:lumMod val="75000"/>
                </a:srgbClr>
              </a:buClr>
              <a:buSzTx/>
              <a:buFont typeface="Wingdings" charset="2"/>
              <a:buChar char="§"/>
              <a:tabLst/>
              <a:defRPr/>
            </a:pPr>
            <a:endParaRPr kumimoji="0" lang="en-US" sz="165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xmlns="" id="{A2AD447C-069E-4712-B545-3DFC4117049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pic>
        <p:nvPicPr>
          <p:cNvPr id="3" name="Picture 2">
            <a:extLst>
              <a:ext uri="{FF2B5EF4-FFF2-40B4-BE49-F238E27FC236}">
                <a16:creationId xmlns:a16="http://schemas.microsoft.com/office/drawing/2014/main" xmlns="" id="{9919B2B4-937F-4EFD-A6B3-D2D11744F8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48000" y="1091434"/>
            <a:ext cx="6453063" cy="5766566"/>
          </a:xfrm>
          <a:prstGeom prst="rect">
            <a:avLst/>
          </a:prstGeom>
        </p:spPr>
      </p:pic>
    </p:spTree>
    <p:extLst>
      <p:ext uri="{BB962C8B-B14F-4D97-AF65-F5344CB8AC3E}">
        <p14:creationId xmlns:p14="http://schemas.microsoft.com/office/powerpoint/2010/main" val="129084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44117" y="1371600"/>
            <a:ext cx="8036720" cy="4802192"/>
          </a:xfrm>
        </p:spPr>
        <p:txBody>
          <a:bodyPr>
            <a:normAutofit/>
          </a:bodyPr>
          <a:lstStyle/>
          <a:p>
            <a:pPr>
              <a:lnSpc>
                <a:spcPct val="110000"/>
              </a:lnSpc>
              <a:spcBef>
                <a:spcPts val="600"/>
              </a:spcBef>
            </a:pPr>
            <a:r>
              <a:rPr lang="en-US" sz="2200" dirty="0"/>
              <a:t>Include fees in the Request Details section</a:t>
            </a:r>
          </a:p>
          <a:p>
            <a:pPr>
              <a:lnSpc>
                <a:spcPct val="110000"/>
              </a:lnSpc>
              <a:spcBef>
                <a:spcPts val="600"/>
              </a:spcBef>
            </a:pPr>
            <a:r>
              <a:rPr lang="en-US" sz="2200" dirty="0"/>
              <a:t>Must be paid 90 days prior to the posting of the NOFO and up to 30 days after the application period closes</a:t>
            </a:r>
          </a:p>
          <a:p>
            <a:pPr>
              <a:lnSpc>
                <a:spcPct val="110000"/>
              </a:lnSpc>
              <a:spcBef>
                <a:spcPts val="600"/>
              </a:spcBef>
            </a:pPr>
            <a:r>
              <a:rPr lang="en-US" sz="2200" dirty="0"/>
              <a:t>Grant writer must be selected based on local procurement policy</a:t>
            </a:r>
          </a:p>
          <a:p>
            <a:pPr>
              <a:lnSpc>
                <a:spcPct val="110000"/>
              </a:lnSpc>
              <a:spcBef>
                <a:spcPts val="600"/>
              </a:spcBef>
            </a:pPr>
            <a:r>
              <a:rPr lang="en-US" sz="2200" dirty="0"/>
              <a:t>Required Documentation:</a:t>
            </a:r>
          </a:p>
          <a:p>
            <a:pPr lvl="1">
              <a:lnSpc>
                <a:spcPct val="110000"/>
              </a:lnSpc>
              <a:spcBef>
                <a:spcPts val="400"/>
              </a:spcBef>
              <a:buFont typeface="Wingdings" panose="05000000000000000000" pitchFamily="2" charset="2"/>
              <a:buChar char="q"/>
            </a:pPr>
            <a:r>
              <a:rPr lang="en-US" sz="2000" dirty="0"/>
              <a:t>A copy of the grant writer’s contract for services</a:t>
            </a:r>
          </a:p>
          <a:p>
            <a:pPr lvl="1">
              <a:lnSpc>
                <a:spcPct val="110000"/>
              </a:lnSpc>
              <a:spcBef>
                <a:spcPts val="400"/>
              </a:spcBef>
              <a:buFont typeface="Wingdings" panose="05000000000000000000" pitchFamily="2" charset="2"/>
              <a:buChar char="q"/>
            </a:pPr>
            <a:r>
              <a:rPr lang="en-US" sz="2000" dirty="0"/>
              <a:t>A copy of the invoice or purchase order</a:t>
            </a:r>
          </a:p>
          <a:p>
            <a:pPr lvl="1">
              <a:lnSpc>
                <a:spcPct val="110000"/>
              </a:lnSpc>
              <a:spcBef>
                <a:spcPts val="400"/>
              </a:spcBef>
              <a:buFont typeface="Wingdings" panose="05000000000000000000" pitchFamily="2" charset="2"/>
              <a:buChar char="q"/>
            </a:pPr>
            <a:r>
              <a:rPr lang="en-US" sz="2000" dirty="0"/>
              <a:t>A copy of the cancelled check (front and back)</a:t>
            </a:r>
          </a:p>
          <a:p>
            <a:pPr lvl="1">
              <a:lnSpc>
                <a:spcPct val="110000"/>
              </a:lnSpc>
              <a:spcBef>
                <a:spcPts val="400"/>
              </a:spcBef>
              <a:buFont typeface="Wingdings" panose="05000000000000000000" pitchFamily="2" charset="2"/>
              <a:buChar char="q"/>
            </a:pPr>
            <a:r>
              <a:rPr lang="en-US" sz="2000" dirty="0"/>
              <a:t>A copy of the local procurement policy (to include evidence that the services were competitively procured, as applicable)</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Grant Writer Fees – Pre-Award Expenditures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defTabSz="342900" fontAlgn="auto">
              <a:spcBef>
                <a:spcPts val="0"/>
              </a:spcBef>
              <a:spcAft>
                <a:spcPts val="0"/>
              </a:spcAft>
            </a:pPr>
            <a:fld id="{8FCC257D-A786-9244-9E17-CE618C8B9275}" type="slidenum">
              <a:rPr lang="en-US">
                <a:latin typeface="Franklin Gothic Book" panose="020B0503020102020204"/>
                <a:ea typeface="+mn-ea"/>
              </a:rPr>
              <a:pPr defTabSz="342900" fontAlgn="auto">
                <a:spcBef>
                  <a:spcPts val="0"/>
                </a:spcBef>
                <a:spcAft>
                  <a:spcPts val="0"/>
                </a:spcAft>
              </a:pPr>
              <a:t>11</a:t>
            </a:fld>
            <a:endParaRPr lang="en-US">
              <a:latin typeface="Franklin Gothic Book" panose="020B0503020102020204"/>
              <a:ea typeface="+mn-ea"/>
            </a:endParaRPr>
          </a:p>
        </p:txBody>
      </p:sp>
    </p:spTree>
    <p:extLst>
      <p:ext uri="{BB962C8B-B14F-4D97-AF65-F5344CB8AC3E}">
        <p14:creationId xmlns:p14="http://schemas.microsoft.com/office/powerpoint/2010/main" val="340529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44117" y="1371600"/>
            <a:ext cx="8036720" cy="4802192"/>
          </a:xfrm>
        </p:spPr>
        <p:txBody>
          <a:bodyPr>
            <a:normAutofit/>
          </a:bodyPr>
          <a:lstStyle/>
          <a:p>
            <a:pPr marL="342900" indent="-342900">
              <a:lnSpc>
                <a:spcPct val="110000"/>
              </a:lnSpc>
              <a:spcBef>
                <a:spcPts val="400"/>
              </a:spcBef>
            </a:pPr>
            <a:r>
              <a:rPr lang="en-US" sz="2200"/>
              <a:t>Grant writer permissions in FEMA GO</a:t>
            </a:r>
          </a:p>
          <a:p>
            <a:pPr marL="342900" indent="-342900">
              <a:lnSpc>
                <a:spcPct val="110000"/>
              </a:lnSpc>
              <a:spcBef>
                <a:spcPts val="400"/>
              </a:spcBef>
            </a:pPr>
            <a:r>
              <a:rPr lang="en-US" sz="2200"/>
              <a:t>Duplicate or template narratives</a:t>
            </a:r>
          </a:p>
          <a:p>
            <a:pPr marL="342900" indent="-342900">
              <a:lnSpc>
                <a:spcPct val="110000"/>
              </a:lnSpc>
              <a:spcBef>
                <a:spcPts val="400"/>
              </a:spcBef>
            </a:pPr>
            <a:r>
              <a:rPr lang="en-US" sz="2200"/>
              <a:t>Grant writers must be identified in the application even if not requesting reimbursement</a:t>
            </a:r>
          </a:p>
          <a:p>
            <a:pPr marL="342900" indent="-342900">
              <a:lnSpc>
                <a:spcPct val="110000"/>
              </a:lnSpc>
              <a:spcBef>
                <a:spcPts val="400"/>
              </a:spcBef>
            </a:pPr>
            <a:endParaRPr lang="en-US" sz="2000"/>
          </a:p>
          <a:p>
            <a:pPr>
              <a:lnSpc>
                <a:spcPct val="110000"/>
              </a:lnSpc>
              <a:spcBef>
                <a:spcPts val="600"/>
              </a:spcBef>
            </a:pPr>
            <a:r>
              <a:rPr lang="en-US" sz="2200" b="1"/>
              <a:t>The applicant is responsible for the content and validity of all information submitted in the application</a:t>
            </a:r>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Grant Writer – Important Considerations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394278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p:txBody>
          <a:bodyPr>
            <a:normAutofit/>
          </a:bodyPr>
          <a:lstStyle/>
          <a:p>
            <a:pPr>
              <a:lnSpc>
                <a:spcPct val="100000"/>
              </a:lnSpc>
              <a:spcBef>
                <a:spcPts val="1200"/>
              </a:spcBef>
              <a:buFont typeface="Wingdings" panose="05000000000000000000" pitchFamily="2" charset="2"/>
              <a:buChar char="§"/>
            </a:pPr>
            <a:r>
              <a:rPr lang="en-US" sz="2400"/>
              <a:t>Operations and Safety</a:t>
            </a:r>
          </a:p>
          <a:p>
            <a:pPr lvl="1">
              <a:spcBef>
                <a:spcPts val="1200"/>
              </a:spcBef>
              <a:buFont typeface="Wingdings" panose="05000000000000000000" pitchFamily="2" charset="2"/>
              <a:buChar char="q"/>
            </a:pPr>
            <a:r>
              <a:rPr lang="en-US" sz="2200"/>
              <a:t>Training, Equipment, PPE, Wellness and Fitness, Modifications to Facilities</a:t>
            </a:r>
          </a:p>
          <a:p>
            <a:pPr lvl="1">
              <a:spcBef>
                <a:spcPts val="1200"/>
              </a:spcBef>
              <a:buFont typeface="Wingdings" panose="05000000000000000000" pitchFamily="2" charset="2"/>
              <a:buChar char="q"/>
            </a:pPr>
            <a:r>
              <a:rPr lang="en-US" sz="2200"/>
              <a:t>Micro Grants</a:t>
            </a:r>
          </a:p>
          <a:p>
            <a:pPr>
              <a:lnSpc>
                <a:spcPct val="100000"/>
              </a:lnSpc>
              <a:spcBef>
                <a:spcPts val="1200"/>
              </a:spcBef>
              <a:buFont typeface="Wingdings" panose="05000000000000000000" pitchFamily="2" charset="2"/>
              <a:buChar char="§"/>
            </a:pPr>
            <a:r>
              <a:rPr lang="en-US" sz="2400"/>
              <a:t>Vehicle</a:t>
            </a:r>
          </a:p>
          <a:p>
            <a:pPr>
              <a:lnSpc>
                <a:spcPct val="100000"/>
              </a:lnSpc>
              <a:spcBef>
                <a:spcPts val="1200"/>
              </a:spcBef>
              <a:buFont typeface="Wingdings" panose="05000000000000000000" pitchFamily="2" charset="2"/>
              <a:buChar char="§"/>
            </a:pPr>
            <a:r>
              <a:rPr lang="en-US" sz="2400"/>
              <a:t>Regional (Operations and Safety, Vehicle)</a:t>
            </a:r>
          </a:p>
          <a:p>
            <a:pPr>
              <a:lnSpc>
                <a:spcPct val="100000"/>
              </a:lnSpc>
              <a:spcBef>
                <a:spcPts val="1200"/>
              </a:spcBef>
              <a:buFont typeface="Wingdings" panose="05000000000000000000" pitchFamily="2" charset="2"/>
              <a:buChar char="§"/>
            </a:pPr>
            <a:r>
              <a:rPr lang="en-US" sz="2400"/>
              <a:t>Nonaffiliated EMS organizations</a:t>
            </a:r>
          </a:p>
          <a:p>
            <a:pPr>
              <a:lnSpc>
                <a:spcPct val="100000"/>
              </a:lnSpc>
              <a:spcBef>
                <a:spcPts val="1200"/>
              </a:spcBef>
              <a:buFont typeface="Wingdings" panose="05000000000000000000" pitchFamily="2" charset="2"/>
              <a:buChar char="§"/>
            </a:pPr>
            <a:r>
              <a:rPr lang="en-US" sz="2400"/>
              <a:t>SFTAs</a:t>
            </a:r>
          </a:p>
          <a:p>
            <a:endParaRPr lang="en-US"/>
          </a:p>
          <a:p>
            <a:endParaRPr lang="en-US"/>
          </a:p>
          <a:p>
            <a:endParaRPr lang="en-US"/>
          </a:p>
          <a:p>
            <a:endParaRPr lang="en-US"/>
          </a:p>
          <a:p>
            <a:endParaRPr lang="en-US"/>
          </a:p>
        </p:txBody>
      </p:sp>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AFG Program Application Types</a:t>
            </a:r>
          </a:p>
        </p:txBody>
      </p:sp>
      <p:sp>
        <p:nvSpPr>
          <p:cNvPr id="3" name="Slide Number Placeholder 2">
            <a:extLst>
              <a:ext uri="{FF2B5EF4-FFF2-40B4-BE49-F238E27FC236}">
                <a16:creationId xmlns:a16="http://schemas.microsoft.com/office/drawing/2014/main" xmlns="" id="{D6D1D1E9-E3FF-4C6E-8794-CCDE6A35FC9C}"/>
              </a:ext>
            </a:extLst>
          </p:cNvPr>
          <p:cNvSpPr>
            <a:spLocks noGrp="1"/>
          </p:cNvSpPr>
          <p:nvPr>
            <p:ph type="sldNum" sz="quarter" idx="12"/>
          </p:nvPr>
        </p:nvSpPr>
        <p:spPr/>
        <p:txBody>
          <a:bodyPr/>
          <a:lstStyle/>
          <a:p>
            <a:fld id="{8FCC257D-A786-9244-9E17-CE618C8B9275}" type="slidenum">
              <a:rPr lang="en-US" smtClean="0"/>
              <a:pPr/>
              <a:t>13</a:t>
            </a:fld>
            <a:endParaRPr lang="en-US"/>
          </a:p>
        </p:txBody>
      </p:sp>
      <p:pic>
        <p:nvPicPr>
          <p:cNvPr id="8" name="Picture 7" descr="A group of firefighters putting out fire&#10;&#10;Description automatically generated with low confidence">
            <a:extLst>
              <a:ext uri="{FF2B5EF4-FFF2-40B4-BE49-F238E27FC236}">
                <a16:creationId xmlns:a16="http://schemas.microsoft.com/office/drawing/2014/main" xmlns="" id="{B9A25C8E-DE90-384C-90E0-663FC6B5D13D}"/>
              </a:ext>
            </a:extLst>
          </p:cNvPr>
          <p:cNvPicPr>
            <a:picLocks noChangeAspect="1"/>
          </p:cNvPicPr>
          <p:nvPr/>
        </p:nvPicPr>
        <p:blipFill>
          <a:blip r:embed="rId3"/>
          <a:stretch>
            <a:fillRect/>
          </a:stretch>
        </p:blipFill>
        <p:spPr>
          <a:xfrm>
            <a:off x="6553200" y="3200400"/>
            <a:ext cx="1857063" cy="2598599"/>
          </a:xfrm>
          <a:prstGeom prst="rect">
            <a:avLst/>
          </a:prstGeom>
        </p:spPr>
      </p:pic>
    </p:spTree>
    <p:extLst>
      <p:ext uri="{BB962C8B-B14F-4D97-AF65-F5344CB8AC3E}">
        <p14:creationId xmlns:p14="http://schemas.microsoft.com/office/powerpoint/2010/main" val="7720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D06A6-CBC7-614C-89CB-0FE999A80830}"/>
              </a:ext>
            </a:extLst>
          </p:cNvPr>
          <p:cNvSpPr>
            <a:spLocks noGrp="1"/>
          </p:cNvSpPr>
          <p:nvPr>
            <p:ph type="title"/>
          </p:nvPr>
        </p:nvSpPr>
        <p:spPr/>
        <p:txBody>
          <a:bodyPr>
            <a:noAutofit/>
          </a:bodyPr>
          <a:lstStyle/>
          <a:p>
            <a:r>
              <a:rPr lang="en-US" sz="4000" dirty="0"/>
              <a:t>Equipment</a:t>
            </a:r>
          </a:p>
        </p:txBody>
      </p:sp>
    </p:spTree>
    <p:extLst>
      <p:ext uri="{BB962C8B-B14F-4D97-AF65-F5344CB8AC3E}">
        <p14:creationId xmlns:p14="http://schemas.microsoft.com/office/powerpoint/2010/main" val="181943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a:lnSpc>
                <a:spcPct val="100000"/>
              </a:lnSpc>
              <a:spcBef>
                <a:spcPts val="1200"/>
              </a:spcBef>
            </a:pPr>
            <a:r>
              <a:rPr lang="en-US" sz="2400" dirty="0"/>
              <a:t>Department type</a:t>
            </a:r>
          </a:p>
          <a:p>
            <a:pPr>
              <a:lnSpc>
                <a:spcPct val="100000"/>
              </a:lnSpc>
              <a:spcBef>
                <a:spcPts val="1200"/>
              </a:spcBef>
            </a:pPr>
            <a:r>
              <a:rPr lang="en-US" sz="2400" dirty="0"/>
              <a:t>Community classification</a:t>
            </a:r>
          </a:p>
          <a:p>
            <a:pPr>
              <a:lnSpc>
                <a:spcPct val="100000"/>
              </a:lnSpc>
              <a:spcBef>
                <a:spcPts val="1200"/>
              </a:spcBef>
            </a:pPr>
            <a:r>
              <a:rPr lang="en-US" sz="2400" dirty="0"/>
              <a:t>Item Priority</a:t>
            </a:r>
          </a:p>
          <a:p>
            <a:pPr>
              <a:lnSpc>
                <a:spcPct val="100000"/>
              </a:lnSpc>
              <a:spcBef>
                <a:spcPts val="1200"/>
              </a:spcBef>
            </a:pPr>
            <a:r>
              <a:rPr lang="en-US" sz="2400" dirty="0"/>
              <a:t>Purpose of request</a:t>
            </a:r>
          </a:p>
          <a:p>
            <a:pPr>
              <a:lnSpc>
                <a:spcPct val="100000"/>
              </a:lnSpc>
              <a:spcBef>
                <a:spcPts val="1200"/>
              </a:spcBef>
            </a:pPr>
            <a:r>
              <a:rPr lang="en-US" sz="2400" dirty="0"/>
              <a:t>Age of equipment being replaced</a:t>
            </a:r>
          </a:p>
          <a:p>
            <a:pPr>
              <a:lnSpc>
                <a:spcPct val="100000"/>
              </a:lnSpc>
              <a:spcBef>
                <a:spcPts val="1200"/>
              </a:spcBef>
            </a:pPr>
            <a:r>
              <a:rPr lang="en-US" sz="2400" dirty="0"/>
              <a:t>Trained to use</a:t>
            </a:r>
          </a:p>
          <a:p>
            <a:pPr>
              <a:lnSpc>
                <a:spcPct val="100000"/>
              </a:lnSpc>
              <a:spcBef>
                <a:spcPts val="1200"/>
              </a:spcBef>
            </a:pPr>
            <a:r>
              <a:rPr lang="en-US" sz="2400" dirty="0"/>
              <a:t>Call volume</a:t>
            </a:r>
          </a:p>
          <a:p>
            <a:endParaRPr lang="en-US" dirty="0"/>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dirty="0"/>
              <a:t>O&amp;S Equipment: Scoring Considerations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3338776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Equipment</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13" name="Picture 12">
            <a:extLst>
              <a:ext uri="{FF2B5EF4-FFF2-40B4-BE49-F238E27FC236}">
                <a16:creationId xmlns:a16="http://schemas.microsoft.com/office/drawing/2014/main" xmlns="" id="{15504113-2ED9-4347-84B6-25E8418088F1}"/>
              </a:ext>
            </a:extLst>
          </p:cNvPr>
          <p:cNvPicPr>
            <a:picLocks noChangeAspect="1"/>
          </p:cNvPicPr>
          <p:nvPr/>
        </p:nvPicPr>
        <p:blipFill>
          <a:blip r:embed="rId3"/>
          <a:stretch>
            <a:fillRect/>
          </a:stretch>
        </p:blipFill>
        <p:spPr>
          <a:xfrm>
            <a:off x="547464" y="1665106"/>
            <a:ext cx="7903608" cy="4047605"/>
          </a:xfrm>
          <a:prstGeom prst="rect">
            <a:avLst/>
          </a:prstGeom>
        </p:spPr>
      </p:pic>
    </p:spTree>
    <p:extLst>
      <p:ext uri="{BB962C8B-B14F-4D97-AF65-F5344CB8AC3E}">
        <p14:creationId xmlns:p14="http://schemas.microsoft.com/office/powerpoint/2010/main" val="184060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a:lnSpc>
                <a:spcPct val="100000"/>
              </a:lnSpc>
              <a:spcBef>
                <a:spcPts val="1200"/>
              </a:spcBef>
            </a:pPr>
            <a:r>
              <a:rPr lang="en-US" sz="2400"/>
              <a:t>Hose, Nozzles, and Appliances</a:t>
            </a:r>
          </a:p>
          <a:p>
            <a:pPr>
              <a:lnSpc>
                <a:spcPct val="100000"/>
              </a:lnSpc>
              <a:spcBef>
                <a:spcPts val="1200"/>
              </a:spcBef>
            </a:pPr>
            <a:r>
              <a:rPr lang="en-US" sz="2400"/>
              <a:t>Thermal Imaging Cameras</a:t>
            </a:r>
          </a:p>
          <a:p>
            <a:pPr>
              <a:lnSpc>
                <a:spcPct val="100000"/>
              </a:lnSpc>
              <a:spcBef>
                <a:spcPts val="1200"/>
              </a:spcBef>
            </a:pPr>
            <a:r>
              <a:rPr lang="en-US" sz="2400"/>
              <a:t>Ladders</a:t>
            </a:r>
          </a:p>
          <a:p>
            <a:pPr>
              <a:lnSpc>
                <a:spcPct val="100000"/>
              </a:lnSpc>
              <a:spcBef>
                <a:spcPts val="1200"/>
              </a:spcBef>
            </a:pPr>
            <a:r>
              <a:rPr lang="en-US" sz="2400"/>
              <a:t>Power/Hand Tools</a:t>
            </a:r>
          </a:p>
          <a:p>
            <a:pPr>
              <a:lnSpc>
                <a:spcPct val="100000"/>
              </a:lnSpc>
              <a:spcBef>
                <a:spcPts val="1200"/>
              </a:spcBef>
            </a:pPr>
            <a:r>
              <a:rPr lang="en-US" sz="2400"/>
              <a:t>RIT Packs</a:t>
            </a:r>
          </a:p>
          <a:p>
            <a:pPr>
              <a:lnSpc>
                <a:spcPct val="100000"/>
              </a:lnSpc>
              <a:spcBef>
                <a:spcPts val="1200"/>
              </a:spcBef>
            </a:pPr>
            <a:r>
              <a:rPr lang="en-US" sz="2400"/>
              <a:t>Personal Accountability Systems</a:t>
            </a:r>
          </a:p>
          <a:p>
            <a:endParaRPr lang="en-US"/>
          </a:p>
          <a:p>
            <a:pPr lvl="1"/>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Basic Equipment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1B670CD7-7B6F-4F86-AF10-4334BFE55767}"/>
              </a:ext>
            </a:extLst>
          </p:cNvPr>
          <p:cNvSpPr/>
          <p:nvPr/>
        </p:nvSpPr>
        <p:spPr>
          <a:xfrm>
            <a:off x="5715000" y="2514600"/>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H</a:t>
            </a:r>
          </a:p>
        </p:txBody>
      </p:sp>
    </p:spTree>
    <p:extLst>
      <p:ext uri="{BB962C8B-B14F-4D97-AF65-F5344CB8AC3E}">
        <p14:creationId xmlns:p14="http://schemas.microsoft.com/office/powerpoint/2010/main" val="409542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marL="0" indent="0">
              <a:lnSpc>
                <a:spcPct val="100000"/>
              </a:lnSpc>
              <a:spcBef>
                <a:spcPts val="1200"/>
              </a:spcBef>
              <a:buNone/>
            </a:pPr>
            <a:r>
              <a:rPr lang="en-US" sz="2400"/>
              <a:t>Communications equipment must be P-25 Compliant</a:t>
            </a:r>
          </a:p>
          <a:p>
            <a:pPr>
              <a:lnSpc>
                <a:spcPct val="100000"/>
              </a:lnSpc>
              <a:spcBef>
                <a:spcPts val="1200"/>
              </a:spcBef>
            </a:pPr>
            <a:r>
              <a:rPr lang="en-US" sz="2400"/>
              <a:t>Base Stations</a:t>
            </a:r>
          </a:p>
          <a:p>
            <a:pPr>
              <a:lnSpc>
                <a:spcPct val="100000"/>
              </a:lnSpc>
              <a:spcBef>
                <a:spcPts val="1200"/>
              </a:spcBef>
            </a:pPr>
            <a:r>
              <a:rPr lang="en-US" sz="2400"/>
              <a:t>Mobile Radios</a:t>
            </a:r>
          </a:p>
          <a:p>
            <a:pPr>
              <a:lnSpc>
                <a:spcPct val="100000"/>
              </a:lnSpc>
              <a:spcBef>
                <a:spcPts val="1200"/>
              </a:spcBef>
            </a:pPr>
            <a:r>
              <a:rPr lang="en-US" sz="2400"/>
              <a:t>Portable Radios</a:t>
            </a:r>
          </a:p>
          <a:p>
            <a:pPr>
              <a:lnSpc>
                <a:spcPct val="100000"/>
              </a:lnSpc>
              <a:spcBef>
                <a:spcPts val="1200"/>
              </a:spcBef>
            </a:pPr>
            <a:r>
              <a:rPr lang="en-US" sz="2400"/>
              <a:t>Mobile Repeaters</a:t>
            </a:r>
          </a:p>
          <a:p>
            <a:pPr>
              <a:lnSpc>
                <a:spcPct val="100000"/>
              </a:lnSpc>
              <a:spcBef>
                <a:spcPts val="1200"/>
              </a:spcBef>
            </a:pPr>
            <a:r>
              <a:rPr lang="en-US" sz="2400"/>
              <a:t>Headsets</a:t>
            </a:r>
          </a:p>
          <a:p>
            <a:pPr>
              <a:lnSpc>
                <a:spcPct val="100000"/>
              </a:lnSpc>
              <a:spcBef>
                <a:spcPts val="1200"/>
              </a:spcBef>
            </a:pPr>
            <a:r>
              <a:rPr lang="en-US" sz="2400"/>
              <a:t>Pagers – Limited to Rural Only</a:t>
            </a:r>
          </a:p>
          <a:p>
            <a:endParaRPr lang="en-US"/>
          </a:p>
          <a:p>
            <a:pPr lvl="1"/>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Communications Equipment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6FD60A76-DFF0-41C6-A080-FEB649BB1989}"/>
              </a:ext>
            </a:extLst>
          </p:cNvPr>
          <p:cNvSpPr/>
          <p:nvPr/>
        </p:nvSpPr>
        <p:spPr>
          <a:xfrm>
            <a:off x="5562600" y="2705100"/>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H</a:t>
            </a:r>
          </a:p>
        </p:txBody>
      </p:sp>
    </p:spTree>
    <p:extLst>
      <p:ext uri="{BB962C8B-B14F-4D97-AF65-F5344CB8AC3E}">
        <p14:creationId xmlns:p14="http://schemas.microsoft.com/office/powerpoint/2010/main" val="185610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a:lnSpc>
                <a:spcPct val="100000"/>
              </a:lnSpc>
              <a:spcBef>
                <a:spcPts val="1200"/>
              </a:spcBef>
            </a:pPr>
            <a:r>
              <a:rPr lang="en-US" sz="2400"/>
              <a:t>Vehicle Extrication Equipment (Battery Powered or Hydraulic)</a:t>
            </a:r>
          </a:p>
          <a:p>
            <a:pPr>
              <a:lnSpc>
                <a:spcPct val="100000"/>
              </a:lnSpc>
              <a:spcBef>
                <a:spcPts val="1200"/>
              </a:spcBef>
            </a:pPr>
            <a:r>
              <a:rPr lang="en-US" sz="2400"/>
              <a:t>Technical Rescue Equipment</a:t>
            </a:r>
          </a:p>
          <a:p>
            <a:pPr lvl="1">
              <a:spcBef>
                <a:spcPts val="1200"/>
              </a:spcBef>
            </a:pPr>
            <a:r>
              <a:rPr lang="en-US" sz="2200"/>
              <a:t>Air Bags</a:t>
            </a:r>
          </a:p>
          <a:p>
            <a:pPr lvl="1">
              <a:spcBef>
                <a:spcPts val="1200"/>
              </a:spcBef>
            </a:pPr>
            <a:r>
              <a:rPr lang="en-US" sz="2200"/>
              <a:t>Struts</a:t>
            </a:r>
          </a:p>
          <a:p>
            <a:pPr lvl="1">
              <a:spcBef>
                <a:spcPts val="1200"/>
              </a:spcBef>
            </a:pPr>
            <a:r>
              <a:rPr lang="en-US" sz="2200"/>
              <a:t>Ropes, harnesses, carabiners, </a:t>
            </a:r>
            <a:br>
              <a:rPr lang="en-US" sz="2200"/>
            </a:br>
            <a:r>
              <a:rPr lang="en-US" sz="2200"/>
              <a:t>pulleys, etc.</a:t>
            </a:r>
          </a:p>
          <a:p>
            <a:endParaRPr lang="en-US"/>
          </a:p>
          <a:p>
            <a:pPr lvl="1"/>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Rescue Equipment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9F7B9638-1B3A-4881-A332-3B36DF465A10}"/>
              </a:ext>
            </a:extLst>
          </p:cNvPr>
          <p:cNvSpPr/>
          <p:nvPr/>
        </p:nvSpPr>
        <p:spPr>
          <a:xfrm>
            <a:off x="5562600" y="2895600"/>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H</a:t>
            </a:r>
          </a:p>
        </p:txBody>
      </p:sp>
    </p:spTree>
    <p:extLst>
      <p:ext uri="{BB962C8B-B14F-4D97-AF65-F5344CB8AC3E}">
        <p14:creationId xmlns:p14="http://schemas.microsoft.com/office/powerpoint/2010/main" val="320438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Application Technical Assistance</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p:txBody>
          <a:bodyPr>
            <a:normAutofit/>
          </a:bodyPr>
          <a:lstStyle/>
          <a:p>
            <a:pPr>
              <a:lnSpc>
                <a:spcPct val="100000"/>
              </a:lnSpc>
              <a:spcBef>
                <a:spcPts val="1200"/>
              </a:spcBef>
            </a:pPr>
            <a:r>
              <a:rPr lang="en-US" sz="2400"/>
              <a:t>Regional Fire Program Specialist </a:t>
            </a:r>
          </a:p>
          <a:p>
            <a:pPr lvl="1">
              <a:spcBef>
                <a:spcPts val="1200"/>
              </a:spcBef>
            </a:pPr>
            <a:r>
              <a:rPr lang="en-US" sz="2200">
                <a:hlinkClick r:id="rId3"/>
              </a:rPr>
              <a:t>https://www.fema.gov/grants/preparedness/firefighters/regional-contacts</a:t>
            </a:r>
            <a:endParaRPr lang="en-US" sz="2200"/>
          </a:p>
          <a:p>
            <a:pPr>
              <a:lnSpc>
                <a:spcPct val="100000"/>
              </a:lnSpc>
              <a:spcBef>
                <a:spcPts val="1200"/>
              </a:spcBef>
            </a:pPr>
            <a:r>
              <a:rPr lang="en-US" sz="2400"/>
              <a:t>Assistance to Firefighters Grant (AFG) Program Help Desk </a:t>
            </a:r>
          </a:p>
          <a:p>
            <a:pPr lvl="1">
              <a:spcBef>
                <a:spcPts val="1200"/>
              </a:spcBef>
            </a:pPr>
            <a:r>
              <a:rPr lang="en-US" sz="2200"/>
              <a:t>Monday through Friday, 8:00 AM – 4:30 PM ET</a:t>
            </a:r>
          </a:p>
          <a:p>
            <a:pPr lvl="1">
              <a:spcBef>
                <a:spcPts val="1200"/>
              </a:spcBef>
            </a:pPr>
            <a:r>
              <a:rPr lang="en-US" sz="2200"/>
              <a:t>1-866-274-0960</a:t>
            </a:r>
          </a:p>
          <a:p>
            <a:pPr lvl="1">
              <a:spcBef>
                <a:spcPts val="1200"/>
              </a:spcBef>
            </a:pPr>
            <a:r>
              <a:rPr lang="en-US" sz="2200">
                <a:hlinkClick r:id="rId4"/>
              </a:rPr>
              <a:t>FireGrants@fema.dhs.gov</a:t>
            </a:r>
            <a:r>
              <a:rPr lang="en-US" sz="2200"/>
              <a:t> </a:t>
            </a:r>
          </a:p>
          <a:p>
            <a:pPr>
              <a:lnSpc>
                <a:spcPct val="100000"/>
              </a:lnSpc>
              <a:spcBef>
                <a:spcPts val="1200"/>
              </a:spcBef>
            </a:pPr>
            <a:r>
              <a:rPr lang="nl-NL" sz="2400"/>
              <a:t>AFG Program Website: </a:t>
            </a:r>
            <a:r>
              <a:rPr lang="nl-NL" sz="2400">
                <a:hlinkClick r:id="rId5"/>
              </a:rPr>
              <a:t>https://www.fema.gov/firegrants</a:t>
            </a:r>
            <a:endParaRPr lang="nl-NL" sz="2400"/>
          </a:p>
          <a:p>
            <a:endParaRPr lang="en-US"/>
          </a:p>
          <a:p>
            <a:endParaRPr lang="en-US"/>
          </a:p>
          <a:p>
            <a:endParaRPr lang="en-US"/>
          </a:p>
        </p:txBody>
      </p:sp>
      <p:sp>
        <p:nvSpPr>
          <p:cNvPr id="6" name="Slide Number Placeholder 5">
            <a:extLst>
              <a:ext uri="{FF2B5EF4-FFF2-40B4-BE49-F238E27FC236}">
                <a16:creationId xmlns:a16="http://schemas.microsoft.com/office/drawing/2014/main" xmlns="" id="{BE46BBA1-F21C-48F6-BEB0-4FF557C48D7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33753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fontScale="92500" lnSpcReduction="10000"/>
          </a:bodyPr>
          <a:lstStyle/>
          <a:p>
            <a:pPr marL="0" indent="0">
              <a:lnSpc>
                <a:spcPct val="100000"/>
              </a:lnSpc>
              <a:spcBef>
                <a:spcPts val="1200"/>
              </a:spcBef>
              <a:buNone/>
            </a:pPr>
            <a:r>
              <a:rPr lang="en-US" sz="2400"/>
              <a:t>Applicants MUST have staff trained to Service Level required for EMS Equipment Requested</a:t>
            </a:r>
          </a:p>
          <a:p>
            <a:pPr marL="285750" indent="-285750">
              <a:lnSpc>
                <a:spcPct val="100000"/>
              </a:lnSpc>
              <a:spcBef>
                <a:spcPts val="1200"/>
              </a:spcBef>
            </a:pPr>
            <a:r>
              <a:rPr lang="en-US" sz="2400"/>
              <a:t>Automated External Defibrillators</a:t>
            </a:r>
          </a:p>
          <a:p>
            <a:pPr marL="285750" indent="-285750">
              <a:lnSpc>
                <a:spcPct val="100000"/>
              </a:lnSpc>
              <a:spcBef>
                <a:spcPts val="1200"/>
              </a:spcBef>
            </a:pPr>
            <a:r>
              <a:rPr lang="en-US" sz="2400"/>
              <a:t>Automatic Chest Compression Device</a:t>
            </a:r>
          </a:p>
          <a:p>
            <a:pPr marL="285750" indent="-285750">
              <a:lnSpc>
                <a:spcPct val="100000"/>
              </a:lnSpc>
              <a:spcBef>
                <a:spcPts val="1200"/>
              </a:spcBef>
            </a:pPr>
            <a:r>
              <a:rPr lang="en-US" sz="2400"/>
              <a:t>EMS Training Aids</a:t>
            </a:r>
          </a:p>
          <a:p>
            <a:pPr marL="285750" indent="-285750">
              <a:lnSpc>
                <a:spcPct val="100000"/>
              </a:lnSpc>
              <a:spcBef>
                <a:spcPts val="1200"/>
              </a:spcBef>
            </a:pPr>
            <a:r>
              <a:rPr lang="en-US" sz="2400"/>
              <a:t>Cardiac Monitor/Defibrillator</a:t>
            </a:r>
          </a:p>
          <a:p>
            <a:pPr marL="285750" indent="-285750">
              <a:lnSpc>
                <a:spcPct val="100000"/>
              </a:lnSpc>
              <a:spcBef>
                <a:spcPts val="1200"/>
              </a:spcBef>
            </a:pPr>
            <a:r>
              <a:rPr lang="en-US" sz="2400"/>
              <a:t>Power Lift Cots/Systems</a:t>
            </a:r>
          </a:p>
          <a:p>
            <a:pPr marL="285750" indent="-285750">
              <a:lnSpc>
                <a:spcPct val="100000"/>
              </a:lnSpc>
              <a:spcBef>
                <a:spcPts val="1200"/>
              </a:spcBef>
            </a:pPr>
            <a:r>
              <a:rPr lang="en-US" sz="2400"/>
              <a:t>Pulse Oximeters</a:t>
            </a:r>
          </a:p>
          <a:p>
            <a:pPr marL="285750" indent="-285750">
              <a:lnSpc>
                <a:spcPct val="100000"/>
              </a:lnSpc>
              <a:spcBef>
                <a:spcPts val="1200"/>
              </a:spcBef>
            </a:pPr>
            <a:r>
              <a:rPr lang="en-US" sz="2400"/>
              <a:t>Non-Disposable Airway Equipment (e.g., suction)</a:t>
            </a:r>
          </a:p>
          <a:p>
            <a:pPr marL="285750"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EMS Equipment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5EBE66A9-C2F8-498F-8621-FF12EFABD07A}"/>
              </a:ext>
            </a:extLst>
          </p:cNvPr>
          <p:cNvSpPr/>
          <p:nvPr/>
        </p:nvSpPr>
        <p:spPr>
          <a:xfrm>
            <a:off x="6151960" y="2705100"/>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H</a:t>
            </a:r>
          </a:p>
        </p:txBody>
      </p:sp>
    </p:spTree>
    <p:extLst>
      <p:ext uri="{BB962C8B-B14F-4D97-AF65-F5344CB8AC3E}">
        <p14:creationId xmlns:p14="http://schemas.microsoft.com/office/powerpoint/2010/main" val="2975124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295400"/>
            <a:ext cx="8036720" cy="4724400"/>
          </a:xfrm>
        </p:spPr>
        <p:txBody>
          <a:bodyPr>
            <a:normAutofit lnSpcReduction="10000"/>
          </a:bodyPr>
          <a:lstStyle/>
          <a:p>
            <a:pPr marL="285750" indent="-285750">
              <a:lnSpc>
                <a:spcPct val="110000"/>
              </a:lnSpc>
              <a:spcBef>
                <a:spcPts val="600"/>
              </a:spcBef>
            </a:pPr>
            <a:r>
              <a:rPr lang="en-US" sz="2400" dirty="0"/>
              <a:t>Air Compressor/Fill Station/Cascade System (Fixed or Mobile) for filling SCBA</a:t>
            </a:r>
          </a:p>
          <a:p>
            <a:pPr marL="285750" indent="-285750">
              <a:lnSpc>
                <a:spcPct val="110000"/>
              </a:lnSpc>
              <a:spcBef>
                <a:spcPts val="600"/>
              </a:spcBef>
            </a:pPr>
            <a:r>
              <a:rPr lang="en-US" sz="2400" dirty="0"/>
              <a:t>PPE Washer/Extractor/Dryer</a:t>
            </a:r>
          </a:p>
          <a:p>
            <a:pPr marL="285750" indent="-285750">
              <a:lnSpc>
                <a:spcPct val="110000"/>
              </a:lnSpc>
              <a:spcBef>
                <a:spcPts val="600"/>
              </a:spcBef>
            </a:pPr>
            <a:r>
              <a:rPr lang="en-US" sz="2400" dirty="0"/>
              <a:t>Skid Unit (Brush Truck)</a:t>
            </a:r>
          </a:p>
          <a:p>
            <a:pPr marL="285750" marR="0" lvl="0" indent="-285750"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Vehicle Mounted Diesel Exhaust Systems</a:t>
            </a:r>
          </a:p>
          <a:p>
            <a:pPr marL="285750" indent="-285750">
              <a:lnSpc>
                <a:spcPct val="110000"/>
              </a:lnSpc>
              <a:spcBef>
                <a:spcPts val="600"/>
              </a:spcBef>
            </a:pPr>
            <a:r>
              <a:rPr lang="en-US" sz="2400" dirty="0"/>
              <a:t>Training Props and Tow Vehicles</a:t>
            </a:r>
          </a:p>
          <a:p>
            <a:pPr marL="585788" lvl="1" indent="-285750">
              <a:lnSpc>
                <a:spcPct val="110000"/>
              </a:lnSpc>
              <a:spcBef>
                <a:spcPts val="600"/>
              </a:spcBef>
            </a:pPr>
            <a:r>
              <a:rPr lang="en-US" sz="2200" dirty="0"/>
              <a:t>High Priority for SFTA and Regional Requests</a:t>
            </a:r>
          </a:p>
          <a:p>
            <a:pPr marL="585788" lvl="1" indent="-285750">
              <a:lnSpc>
                <a:spcPct val="110000"/>
              </a:lnSpc>
              <a:spcBef>
                <a:spcPts val="600"/>
              </a:spcBef>
            </a:pPr>
            <a:r>
              <a:rPr lang="en-US" sz="2200" dirty="0"/>
              <a:t>Regional Requests limited to $50,000 per prop</a:t>
            </a:r>
          </a:p>
          <a:p>
            <a:pPr marL="285750" indent="-285750">
              <a:lnSpc>
                <a:spcPct val="110000"/>
              </a:lnSpc>
              <a:spcBef>
                <a:spcPts val="600"/>
              </a:spcBef>
            </a:pPr>
            <a:r>
              <a:rPr lang="en-US" sz="2400" dirty="0"/>
              <a:t>Training Simulators</a:t>
            </a:r>
          </a:p>
          <a:p>
            <a:pPr marL="585788" lvl="1" indent="-285750">
              <a:lnSpc>
                <a:spcPct val="110000"/>
              </a:lnSpc>
              <a:spcBef>
                <a:spcPts val="600"/>
              </a:spcBef>
            </a:pPr>
            <a:r>
              <a:rPr lang="en-US" sz="2200" dirty="0"/>
              <a:t>High Priority for SFTA </a:t>
            </a:r>
          </a:p>
          <a:p>
            <a:pPr marL="585788" lvl="1" indent="-285750">
              <a:lnSpc>
                <a:spcPct val="110000"/>
              </a:lnSpc>
              <a:spcBef>
                <a:spcPts val="600"/>
              </a:spcBef>
            </a:pPr>
            <a:r>
              <a:rPr lang="en-US" sz="2200" dirty="0"/>
              <a:t>Medium Priority for Fire Departments and Nonaffiliated EMS</a:t>
            </a:r>
          </a:p>
          <a:p>
            <a:pPr marL="585788" lvl="1" indent="-285750"/>
            <a:endParaRPr lang="en-US" dirty="0"/>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Other Equipment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B3F14A6B-5CED-4E79-A420-474AEE9E52B8}"/>
              </a:ext>
            </a:extLst>
          </p:cNvPr>
          <p:cNvSpPr/>
          <p:nvPr/>
        </p:nvSpPr>
        <p:spPr>
          <a:xfrm>
            <a:off x="6799658" y="2514600"/>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H</a:t>
            </a:r>
          </a:p>
        </p:txBody>
      </p:sp>
    </p:spTree>
    <p:extLst>
      <p:ext uri="{BB962C8B-B14F-4D97-AF65-F5344CB8AC3E}">
        <p14:creationId xmlns:p14="http://schemas.microsoft.com/office/powerpoint/2010/main" val="198132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marL="285750" indent="-285750">
              <a:lnSpc>
                <a:spcPct val="100000"/>
              </a:lnSpc>
              <a:spcBef>
                <a:spcPts val="1200"/>
              </a:spcBef>
            </a:pPr>
            <a:r>
              <a:rPr lang="en-US" sz="2400"/>
              <a:t>Boats</a:t>
            </a:r>
          </a:p>
          <a:p>
            <a:pPr marL="285750" indent="-285750">
              <a:lnSpc>
                <a:spcPct val="100000"/>
              </a:lnSpc>
              <a:spcBef>
                <a:spcPts val="1200"/>
              </a:spcBef>
            </a:pPr>
            <a:r>
              <a:rPr lang="en-US" sz="2400"/>
              <a:t>All Terrain Vehicles</a:t>
            </a:r>
          </a:p>
          <a:p>
            <a:pPr marL="285750" indent="-285750">
              <a:lnSpc>
                <a:spcPct val="100000"/>
              </a:lnSpc>
              <a:spcBef>
                <a:spcPts val="1200"/>
              </a:spcBef>
            </a:pPr>
            <a:r>
              <a:rPr lang="en-US" sz="2400"/>
              <a:t>Computers for Training </a:t>
            </a:r>
          </a:p>
          <a:p>
            <a:pPr marL="285750" indent="-285750">
              <a:lnSpc>
                <a:spcPct val="100000"/>
              </a:lnSpc>
              <a:spcBef>
                <a:spcPts val="1200"/>
              </a:spcBef>
            </a:pPr>
            <a:r>
              <a:rPr lang="en-US" sz="2400"/>
              <a:t>Portable Generators</a:t>
            </a:r>
          </a:p>
          <a:p>
            <a:pPr marL="285750" indent="-285750">
              <a:lnSpc>
                <a:spcPct val="100000"/>
              </a:lnSpc>
              <a:spcBef>
                <a:spcPts val="1200"/>
              </a:spcBef>
            </a:pPr>
            <a:r>
              <a:rPr lang="en-US" sz="2400"/>
              <a:t>Mobile Data Terminals</a:t>
            </a:r>
          </a:p>
          <a:p>
            <a:pPr marL="285750" indent="-285750">
              <a:lnSpc>
                <a:spcPct val="100000"/>
              </a:lnSpc>
              <a:spcBef>
                <a:spcPts val="1200"/>
              </a:spcBef>
            </a:pPr>
            <a:r>
              <a:rPr lang="en-US" sz="2400"/>
              <a:t>Hazardous Materials Equipment</a:t>
            </a:r>
          </a:p>
          <a:p>
            <a:pPr marL="285750" indent="-285750">
              <a:lnSpc>
                <a:spcPct val="100000"/>
              </a:lnSpc>
              <a:spcBef>
                <a:spcPts val="1200"/>
              </a:spcBef>
            </a:pPr>
            <a:r>
              <a:rPr lang="en-US" sz="2400"/>
              <a:t>Portable Pumps</a:t>
            </a:r>
          </a:p>
          <a:p>
            <a:pPr marL="285750"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Equipment – Medium/Low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7A1968CD-A272-42A0-957C-D33945407EE8}"/>
              </a:ext>
            </a:extLst>
          </p:cNvPr>
          <p:cNvSpPr/>
          <p:nvPr/>
        </p:nvSpPr>
        <p:spPr>
          <a:xfrm>
            <a:off x="5638800" y="1828800"/>
            <a:ext cx="1752600" cy="14478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M</a:t>
            </a:r>
          </a:p>
        </p:txBody>
      </p:sp>
      <p:sp>
        <p:nvSpPr>
          <p:cNvPr id="6" name="Rectangle 5">
            <a:extLst>
              <a:ext uri="{FF2B5EF4-FFF2-40B4-BE49-F238E27FC236}">
                <a16:creationId xmlns:a16="http://schemas.microsoft.com/office/drawing/2014/main" xmlns="" id="{AD1DA9A1-761B-4395-B49D-BBA51E297965}"/>
              </a:ext>
            </a:extLst>
          </p:cNvPr>
          <p:cNvSpPr/>
          <p:nvPr/>
        </p:nvSpPr>
        <p:spPr>
          <a:xfrm>
            <a:off x="5638800" y="3429000"/>
            <a:ext cx="1752600" cy="1447800"/>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600">
                <a:ln w="0"/>
                <a:solidFill>
                  <a:schemeClr val="bg1"/>
                </a:solidFill>
                <a:effectLst>
                  <a:outerShdw blurRad="38100" dist="19050" dir="2700000" algn="tl" rotWithShape="0">
                    <a:schemeClr val="dk1">
                      <a:alpha val="40000"/>
                    </a:schemeClr>
                  </a:outerShdw>
                </a:effectLst>
              </a:rPr>
              <a:t>L</a:t>
            </a:r>
          </a:p>
        </p:txBody>
      </p:sp>
    </p:spTree>
    <p:extLst>
      <p:ext uri="{BB962C8B-B14F-4D97-AF65-F5344CB8AC3E}">
        <p14:creationId xmlns:p14="http://schemas.microsoft.com/office/powerpoint/2010/main" val="130523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9"/>
          <p:cNvSpPr>
            <a:spLocks noGrp="1"/>
          </p:cNvSpPr>
          <p:nvPr>
            <p:ph type="title"/>
          </p:nvPr>
        </p:nvSpPr>
        <p:spPr>
          <a:xfrm>
            <a:off x="457200" y="28074"/>
            <a:ext cx="8042276" cy="1336956"/>
          </a:xfrm>
        </p:spPr>
        <p:txBody>
          <a:bodyPr/>
          <a:lstStyle/>
          <a:p>
            <a:pPr algn="l" eaLnBrk="1" hangingPunct="1"/>
            <a:r>
              <a:rPr lang="en-US" altLang="en-US" sz="2800">
                <a:solidFill>
                  <a:srgbClr val="005288"/>
                </a:solidFill>
                <a:effectLst/>
              </a:rPr>
              <a:t>O&amp;S: Training Question</a:t>
            </a:r>
            <a:r>
              <a:rPr lang="en-US" altLang="en-US" sz="2100">
                <a:solidFill>
                  <a:srgbClr val="005288"/>
                </a:solidFill>
                <a:latin typeface="+mj-lt"/>
              </a:rPr>
              <a:t/>
            </a:r>
            <a:br>
              <a:rPr lang="en-US" altLang="en-US" sz="2100">
                <a:solidFill>
                  <a:srgbClr val="005288"/>
                </a:solidFill>
                <a:latin typeface="+mj-lt"/>
              </a:rPr>
            </a:br>
            <a:endParaRPr lang="en-US" altLang="en-US" sz="2100">
              <a:solidFill>
                <a:srgbClr val="005288"/>
              </a:solidFill>
              <a:latin typeface="+mj-lt"/>
            </a:endParaRPr>
          </a:p>
        </p:txBody>
      </p:sp>
      <p:pic>
        <p:nvPicPr>
          <p:cNvPr id="2" name="Picture 1">
            <a:extLst>
              <a:ext uri="{FF2B5EF4-FFF2-40B4-BE49-F238E27FC236}">
                <a16:creationId xmlns:a16="http://schemas.microsoft.com/office/drawing/2014/main" xmlns="" id="{0B38F67C-3BA7-4CEF-9705-6750D8AEE57F}"/>
              </a:ext>
            </a:extLst>
          </p:cNvPr>
          <p:cNvPicPr>
            <a:picLocks noChangeAspect="1"/>
          </p:cNvPicPr>
          <p:nvPr/>
        </p:nvPicPr>
        <p:blipFill>
          <a:blip r:embed="rId3"/>
          <a:stretch>
            <a:fillRect/>
          </a:stretch>
        </p:blipFill>
        <p:spPr>
          <a:xfrm>
            <a:off x="2032" y="1219200"/>
            <a:ext cx="8857130" cy="4562763"/>
          </a:xfrm>
          <a:prstGeom prst="rect">
            <a:avLst/>
          </a:prstGeom>
        </p:spPr>
      </p:pic>
      <p:sp>
        <p:nvSpPr>
          <p:cNvPr id="5" name="Rectangle 4">
            <a:extLst>
              <a:ext uri="{FF2B5EF4-FFF2-40B4-BE49-F238E27FC236}">
                <a16:creationId xmlns:a16="http://schemas.microsoft.com/office/drawing/2014/main" xmlns="" id="{4E1680EF-E04D-4E90-9F90-C2D1F122530B}"/>
              </a:ext>
            </a:extLst>
          </p:cNvPr>
          <p:cNvSpPr/>
          <p:nvPr/>
        </p:nvSpPr>
        <p:spPr>
          <a:xfrm>
            <a:off x="457200" y="4523408"/>
            <a:ext cx="4556125" cy="914400"/>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F66A0CB-4DEE-4397-8D62-4D9952D66733}"/>
              </a:ext>
            </a:extLst>
          </p:cNvPr>
          <p:cNvPicPr>
            <a:picLocks noChangeAspect="1"/>
          </p:cNvPicPr>
          <p:nvPr/>
        </p:nvPicPr>
        <p:blipFill>
          <a:blip r:embed="rId4"/>
          <a:stretch>
            <a:fillRect/>
          </a:stretch>
        </p:blipFill>
        <p:spPr>
          <a:xfrm>
            <a:off x="160693" y="2199308"/>
            <a:ext cx="8819440" cy="1905000"/>
          </a:xfrm>
          <a:prstGeom prst="rect">
            <a:avLst/>
          </a:prstGeom>
          <a:ln w="57150">
            <a:solidFill>
              <a:schemeClr val="tx1"/>
            </a:solidFill>
          </a:ln>
        </p:spPr>
      </p:pic>
      <p:sp>
        <p:nvSpPr>
          <p:cNvPr id="3" name="Footer Placeholder 2">
            <a:extLst>
              <a:ext uri="{FF2B5EF4-FFF2-40B4-BE49-F238E27FC236}">
                <a16:creationId xmlns:a16="http://schemas.microsoft.com/office/drawing/2014/main" xmlns="" id="{A4C2475D-1C12-488C-B233-3587815AD77E}"/>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xmlns="" id="{6FB287C6-D0B0-414C-A6B1-DCC0BD4812DC}"/>
              </a:ext>
            </a:extLst>
          </p:cNvPr>
          <p:cNvSpPr>
            <a:spLocks noGrp="1"/>
          </p:cNvSpPr>
          <p:nvPr>
            <p:ph type="sldNum" sz="quarter" idx="12"/>
          </p:nvPr>
        </p:nvSpPr>
        <p:spPr/>
        <p:txBody>
          <a:bodyPr/>
          <a:lstStyle/>
          <a:p>
            <a:fld id="{8FCC257D-A786-9244-9E17-CE618C8B9275}" type="slidenum">
              <a:rPr lang="en-US" smtClean="0"/>
              <a:pPr/>
              <a:t>23</a:t>
            </a:fld>
            <a:endParaRPr lang="en-US"/>
          </a:p>
        </p:txBody>
      </p:sp>
    </p:spTree>
    <p:extLst>
      <p:ext uri="{BB962C8B-B14F-4D97-AF65-F5344CB8AC3E}">
        <p14:creationId xmlns:p14="http://schemas.microsoft.com/office/powerpoint/2010/main" val="99011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524000"/>
            <a:ext cx="8036720" cy="4495800"/>
          </a:xfrm>
        </p:spPr>
        <p:txBody>
          <a:bodyPr>
            <a:normAutofit/>
          </a:bodyPr>
          <a:lstStyle/>
          <a:p>
            <a:pPr>
              <a:lnSpc>
                <a:spcPct val="100000"/>
              </a:lnSpc>
              <a:spcBef>
                <a:spcPts val="1200"/>
              </a:spcBef>
              <a:buClr>
                <a:srgbClr val="969696"/>
              </a:buClr>
              <a:buFont typeface="Wingdings" panose="05000000000000000000" pitchFamily="2" charset="2"/>
              <a:buChar char="§"/>
              <a:defRPr/>
            </a:pPr>
            <a:r>
              <a:rPr lang="en-US" sz="2400"/>
              <a:t>Equipment that has a direct effect on firefighters’ health and safety</a:t>
            </a:r>
          </a:p>
          <a:p>
            <a:pPr>
              <a:lnSpc>
                <a:spcPct val="100000"/>
              </a:lnSpc>
              <a:spcBef>
                <a:spcPts val="1200"/>
              </a:spcBef>
              <a:buClr>
                <a:srgbClr val="969696"/>
              </a:buClr>
              <a:buFont typeface="Wingdings" panose="05000000000000000000" pitchFamily="2" charset="2"/>
              <a:buChar char="§"/>
              <a:defRPr/>
            </a:pPr>
            <a:r>
              <a:rPr lang="en-US" sz="2400"/>
              <a:t>Age of equipment considered for replacement</a:t>
            </a:r>
          </a:p>
          <a:p>
            <a:pPr>
              <a:lnSpc>
                <a:spcPct val="100000"/>
              </a:lnSpc>
              <a:spcBef>
                <a:spcPts val="1200"/>
              </a:spcBef>
              <a:buClr>
                <a:srgbClr val="969696"/>
              </a:buClr>
              <a:buFont typeface="Wingdings" panose="05000000000000000000" pitchFamily="2" charset="2"/>
              <a:buChar char="§"/>
              <a:defRPr/>
            </a:pPr>
            <a:r>
              <a:rPr lang="en-US" sz="2400"/>
              <a:t>Equipment that operationally benefits other jurisdictions</a:t>
            </a:r>
          </a:p>
          <a:p>
            <a:pPr>
              <a:lnSpc>
                <a:spcPct val="100000"/>
              </a:lnSpc>
              <a:spcBef>
                <a:spcPts val="1200"/>
              </a:spcBef>
              <a:buClr>
                <a:srgbClr val="969696"/>
              </a:buClr>
              <a:buFont typeface="Wingdings" panose="05000000000000000000" pitchFamily="2" charset="2"/>
              <a:buChar char="§"/>
              <a:defRPr/>
            </a:pPr>
            <a:r>
              <a:rPr lang="en-US" sz="2400"/>
              <a:t>Equipment that brings the department into compliance with a national recommended standard</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Equipment – Other Considerations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B3F14A6B-5CED-4E79-A420-474AEE9E52B8}"/>
              </a:ext>
            </a:extLst>
          </p:cNvPr>
          <p:cNvSpPr/>
          <p:nvPr/>
        </p:nvSpPr>
        <p:spPr>
          <a:xfrm>
            <a:off x="6705600" y="4454302"/>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H</a:t>
            </a:r>
          </a:p>
        </p:txBody>
      </p:sp>
    </p:spTree>
    <p:extLst>
      <p:ext uri="{BB962C8B-B14F-4D97-AF65-F5344CB8AC3E}">
        <p14:creationId xmlns:p14="http://schemas.microsoft.com/office/powerpoint/2010/main" val="802857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a:lnSpc>
                <a:spcPct val="100000"/>
              </a:lnSpc>
              <a:spcBef>
                <a:spcPts val="1200"/>
              </a:spcBef>
              <a:buClr>
                <a:srgbClr val="969696"/>
              </a:buClr>
              <a:buFont typeface="Wingdings" panose="05000000000000000000" pitchFamily="2" charset="2"/>
              <a:buChar char="§"/>
              <a:defRPr/>
            </a:pPr>
            <a:r>
              <a:rPr lang="en-US" sz="2400"/>
              <a:t>Extended warranties and service agreements, when offered, are eligible on all items</a:t>
            </a:r>
          </a:p>
          <a:p>
            <a:pPr>
              <a:lnSpc>
                <a:spcPct val="100000"/>
              </a:lnSpc>
              <a:spcBef>
                <a:spcPts val="1200"/>
              </a:spcBef>
              <a:buClr>
                <a:srgbClr val="969696"/>
              </a:buClr>
              <a:buFont typeface="Wingdings" panose="05000000000000000000" pitchFamily="2" charset="2"/>
              <a:buChar char="§"/>
              <a:defRPr/>
            </a:pPr>
            <a:r>
              <a:rPr lang="en-US" sz="2400"/>
              <a:t>Request training for specific equipment (add training costs to Additional Funding section)</a:t>
            </a:r>
          </a:p>
          <a:p>
            <a:pPr>
              <a:lnSpc>
                <a:spcPct val="100000"/>
              </a:lnSpc>
              <a:spcBef>
                <a:spcPts val="1200"/>
              </a:spcBef>
              <a:buClr>
                <a:srgbClr val="969696"/>
              </a:buClr>
              <a:buFont typeface="Wingdings" panose="05000000000000000000" pitchFamily="2" charset="2"/>
              <a:buChar char="§"/>
              <a:defRPr/>
            </a:pPr>
            <a:r>
              <a:rPr lang="en-US" sz="2400"/>
              <a:t>Installation, Freight Costs, and Taxes</a:t>
            </a:r>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O&amp;S: Equipment – Other Eligible Costs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1005154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27926839"/>
              </p:ext>
            </p:extLst>
          </p:nvPr>
        </p:nvGraphicFramePr>
        <p:xfrm>
          <a:off x="304800" y="1295400"/>
          <a:ext cx="8521700" cy="4362896"/>
        </p:xfrm>
        <a:graphic>
          <a:graphicData uri="http://schemas.openxmlformats.org/drawingml/2006/table">
            <a:tbl>
              <a:tblPr firstRow="1" firstCol="1" bandRow="1"/>
              <a:tblGrid>
                <a:gridCol w="1752600">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gridCol w="2501900">
                  <a:extLst>
                    <a:ext uri="{9D8B030D-6E8A-4147-A177-3AD203B41FA5}">
                      <a16:colId xmlns:a16="http://schemas.microsoft.com/office/drawing/2014/main" xmlns="" val="4041823279"/>
                    </a:ext>
                  </a:extLst>
                </a:gridCol>
              </a:tblGrid>
              <a:tr h="289474">
                <a:tc>
                  <a:txBody>
                    <a:bodyPr/>
                    <a:lstStyle/>
                    <a:p>
                      <a:pPr marL="0" marR="0" algn="ctr">
                        <a:lnSpc>
                          <a:spcPct val="107000"/>
                        </a:lnSpc>
                        <a:spcBef>
                          <a:spcPts val="0"/>
                        </a:spcBef>
                        <a:spcAft>
                          <a:spcPts val="0"/>
                        </a:spcAft>
                      </a:pPr>
                      <a:r>
                        <a:rPr lang="en-US" sz="200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Age Category</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solidFill>
                      <a:srgbClr val="005288"/>
                    </a:solidFill>
                  </a:tcPr>
                </a:tc>
                <a:tc>
                  <a:txBody>
                    <a:bodyPr/>
                    <a:lstStyle/>
                    <a:p>
                      <a:pPr marL="0" marR="0" algn="ctr">
                        <a:lnSpc>
                          <a:spcPct val="107000"/>
                        </a:lnSpc>
                        <a:spcBef>
                          <a:spcPts val="0"/>
                        </a:spcBef>
                        <a:spcAft>
                          <a:spcPts val="0"/>
                        </a:spcAft>
                      </a:pPr>
                      <a:r>
                        <a:rPr lang="en-US" sz="200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Useful Life</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solidFill>
                      <a:srgbClr val="005288"/>
                    </a:solidFill>
                  </a:tcPr>
                </a:tc>
                <a:tc gridSpan="2">
                  <a:txBody>
                    <a:bodyPr/>
                    <a:lstStyle/>
                    <a:p>
                      <a:pPr marL="0" marR="0" algn="ctr">
                        <a:lnSpc>
                          <a:spcPct val="107000"/>
                        </a:lnSpc>
                        <a:spcBef>
                          <a:spcPts val="0"/>
                        </a:spcBef>
                        <a:spcAft>
                          <a:spcPts val="0"/>
                        </a:spcAft>
                      </a:pPr>
                      <a:r>
                        <a:rPr lang="en-US" sz="200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Examples</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solidFill>
                      <a:srgbClr val="005288"/>
                    </a:solidFill>
                  </a:tcPr>
                </a:tc>
                <a:tc hMerge="1">
                  <a:txBody>
                    <a:bodyPr/>
                    <a:lstStyle/>
                    <a:p>
                      <a:endParaRPr lang="en-US"/>
                    </a:p>
                  </a:txBody>
                  <a:tcPr/>
                </a:tc>
                <a:extLst>
                  <a:ext uri="{0D108BD9-81ED-4DB2-BD59-A6C34878D82A}">
                    <a16:rowId xmlns:a16="http://schemas.microsoft.com/office/drawing/2014/main" xmlns="" val="10000"/>
                  </a:ext>
                </a:extLst>
              </a:tr>
              <a:tr h="1208694">
                <a:tc>
                  <a:txBody>
                    <a:bodyPr/>
                    <a:lstStyle/>
                    <a:p>
                      <a:pPr marL="0" marR="0">
                        <a:lnSpc>
                          <a:spcPct val="107000"/>
                        </a:lnSpc>
                        <a:spcBef>
                          <a:spcPts val="0"/>
                        </a:spcBef>
                        <a:spcAft>
                          <a:spcPts val="0"/>
                        </a:spcAft>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Short</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14400" rtl="0" eaLnBrk="1" latinLnBrk="0" hangingPunct="1">
                        <a:lnSpc>
                          <a:spcPct val="107000"/>
                        </a:lnSpc>
                        <a:spcBef>
                          <a:spcPts val="0"/>
                        </a:spcBef>
                        <a:spcAft>
                          <a:spcPts val="0"/>
                        </a:spcAft>
                      </a:pPr>
                      <a:r>
                        <a:rPr lang="en-US" sz="1800" b="0" kern="12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5-7 Years Old</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Cardiac Monitors</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Thermal Imaging Camera</a:t>
                      </a:r>
                    </a:p>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Gas Monitors</a:t>
                      </a:r>
                      <a:r>
                        <a:rPr lang="en-US" sz="1800" b="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solidFill>
                        <a:srgbClr val="1E578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Accountability Sys.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Fit Test Systems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Computers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Tablets</a:t>
                      </a:r>
                    </a:p>
                    <a:p>
                      <a:pPr marL="0" marR="0" algn="l">
                        <a:lnSpc>
                          <a:spcPct val="107000"/>
                        </a:lnSpc>
                        <a:spcBef>
                          <a:spcPts val="0"/>
                        </a:spcBef>
                        <a:spcAft>
                          <a:spcPts val="0"/>
                        </a:spcAft>
                      </a:pPr>
                      <a:endParaRPr lang="en-US" sz="7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no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566453">
                <a:tc>
                  <a:txBody>
                    <a:bodyPr/>
                    <a:lstStyle/>
                    <a:p>
                      <a:pPr marL="0" marR="0">
                        <a:lnSpc>
                          <a:spcPct val="107000"/>
                        </a:lnSpc>
                        <a:spcBef>
                          <a:spcPts val="0"/>
                        </a:spcBef>
                        <a:spcAft>
                          <a:spcPts val="0"/>
                        </a:spcAft>
                      </a:pPr>
                      <a:r>
                        <a:rPr lang="en-US" sz="1800" b="0" kern="12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Intermediate</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lnSpc>
                          <a:spcPct val="107000"/>
                        </a:lnSpc>
                        <a:spcBef>
                          <a:spcPts val="0"/>
                        </a:spcBef>
                        <a:spcAft>
                          <a:spcPts val="0"/>
                        </a:spcAft>
                      </a:pPr>
                      <a:r>
                        <a:rPr lang="en-US" sz="1800" b="0" kern="12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8-14 Years Old</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Washer/Dryer</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RIT Pack</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Communications Equipment</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Extrication</a:t>
                      </a:r>
                    </a:p>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Tools</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solidFill>
                        <a:srgbClr val="1E578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Power Stretchers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Ropes, Pulleys, etc.</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Nozzles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Cascade Systems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Hose</a:t>
                      </a:r>
                      <a:endParaRPr lang="en-US" sz="1050" b="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no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990600">
                <a:tc>
                  <a:txBody>
                    <a:bodyPr/>
                    <a:lstStyle/>
                    <a:p>
                      <a:pPr marL="0" marR="0" algn="l" defTabSz="914400" rtl="0" eaLnBrk="1" latinLnBrk="0" hangingPunct="1">
                        <a:lnSpc>
                          <a:spcPct val="107000"/>
                        </a:lnSpc>
                        <a:spcBef>
                          <a:spcPts val="0"/>
                        </a:spcBef>
                        <a:spcAft>
                          <a:spcPts val="0"/>
                        </a:spcAft>
                      </a:pPr>
                      <a:r>
                        <a:rPr lang="en-US" sz="1800" b="0" kern="12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Long</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lnSpc>
                          <a:spcPct val="107000"/>
                        </a:lnSpc>
                        <a:spcBef>
                          <a:spcPts val="0"/>
                        </a:spcBef>
                        <a:spcAft>
                          <a:spcPts val="0"/>
                        </a:spcAft>
                      </a:pPr>
                      <a:r>
                        <a:rPr lang="en-US" sz="1800" b="0" kern="12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15-20 Years Old</a:t>
                      </a:r>
                    </a:p>
                  </a:txBody>
                  <a:tcPr marL="58488" marR="58488" marT="0" marB="0">
                    <a:lnL w="12700" cap="flat" cmpd="sng" algn="ctr">
                      <a:solidFill>
                        <a:srgbClr val="1E578E"/>
                      </a:solid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a:lnSpc>
                          <a:spcPct val="107000"/>
                        </a:lnSpc>
                        <a:spcBef>
                          <a:spcPts val="0"/>
                        </a:spcBef>
                        <a:spcAft>
                          <a:spcPts val="0"/>
                        </a:spcAft>
                        <a:buFont typeface="Arial" panose="020B0604020202020204" pitchFamily="34" charset="0"/>
                        <a:buChar char="•"/>
                      </a:pPr>
                      <a:r>
                        <a:rPr lang="en-US" sz="1800" b="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Basic Hand Tools</a:t>
                      </a:r>
                      <a:endParaRPr lang="en-US" sz="1800" b="0">
                        <a:effectLst/>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Foam Eductors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b="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solidFill>
                        <a:srgbClr val="1E578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Appliances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Ladders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Tow Vehicles</a:t>
                      </a:r>
                      <a:endParaRPr kumimoji="0" lang="en-US" sz="1800" b="0" i="0" u="none" strike="noStrike" kern="1200" cap="none" spc="0" normalizeH="0" baseline="0" noProof="0">
                        <a:ln>
                          <a:noFill/>
                        </a:ln>
                        <a:solidFill>
                          <a:srgbClr val="FF0000"/>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105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58488" marR="58488" marT="0" marB="0">
                    <a:lnL w="12700" cap="flat" cmpd="sng" algn="ctr">
                      <a:noFill/>
                      <a:prstDash val="solid"/>
                      <a:round/>
                      <a:headEnd type="none" w="med" len="med"/>
                      <a:tailEnd type="none" w="med" len="med"/>
                    </a:lnL>
                    <a:lnR w="12700" cap="flat" cmpd="sng" algn="ctr">
                      <a:solidFill>
                        <a:srgbClr val="1E578E"/>
                      </a:solidFill>
                      <a:prstDash val="solid"/>
                      <a:round/>
                      <a:headEnd type="none" w="med" len="med"/>
                      <a:tailEnd type="none" w="med" len="med"/>
                    </a:lnR>
                    <a:lnT w="12700" cap="flat" cmpd="sng" algn="ctr">
                      <a:solidFill>
                        <a:srgbClr val="1E578E"/>
                      </a:solidFill>
                      <a:prstDash val="solid"/>
                      <a:round/>
                      <a:headEnd type="none" w="med" len="med"/>
                      <a:tailEnd type="none" w="med" len="med"/>
                    </a:lnT>
                    <a:lnB w="12700" cap="flat" cmpd="sng" algn="ctr">
                      <a:solidFill>
                        <a:srgbClr val="1E578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sp>
        <p:nvSpPr>
          <p:cNvPr id="34819" name="Title 19"/>
          <p:cNvSpPr>
            <a:spLocks noGrp="1"/>
          </p:cNvSpPr>
          <p:nvPr>
            <p:ph type="title"/>
          </p:nvPr>
        </p:nvSpPr>
        <p:spPr>
          <a:xfrm>
            <a:off x="317500" y="380998"/>
            <a:ext cx="8521700" cy="838201"/>
          </a:xfrm>
        </p:spPr>
        <p:txBody>
          <a:bodyPr>
            <a:normAutofit fontScale="90000"/>
          </a:bodyPr>
          <a:lstStyle/>
          <a:p>
            <a:pPr algn="l" eaLnBrk="1" hangingPunct="1"/>
            <a:r>
              <a:rPr lang="en-US" altLang="en-US" sz="2800">
                <a:solidFill>
                  <a:srgbClr val="1E578E"/>
                </a:solidFill>
                <a:effectLst/>
                <a:cs typeface="Verdana" panose="020B0604030504040204" pitchFamily="34" charset="0"/>
              </a:rPr>
              <a:t/>
            </a:r>
            <a:br>
              <a:rPr lang="en-US" altLang="en-US" sz="2800">
                <a:solidFill>
                  <a:srgbClr val="1E578E"/>
                </a:solidFill>
                <a:effectLst/>
                <a:cs typeface="Verdana" panose="020B0604030504040204" pitchFamily="34" charset="0"/>
              </a:rPr>
            </a:br>
            <a:r>
              <a:rPr lang="en-US" altLang="en-US" sz="3100">
                <a:solidFill>
                  <a:srgbClr val="1E578E"/>
                </a:solidFill>
                <a:effectLst/>
                <a:cs typeface="Verdana" panose="020B0604030504040204" pitchFamily="34" charset="0"/>
              </a:rPr>
              <a:t>O&amp;S: Equipment – Product Lifecycle</a:t>
            </a:r>
            <a:r>
              <a:rPr lang="en-US" altLang="en-US" sz="2100">
                <a:solidFill>
                  <a:srgbClr val="002060"/>
                </a:solidFill>
                <a:effectLst>
                  <a:outerShdw blurRad="38100" dist="38100" dir="2700000" algn="tl">
                    <a:srgbClr val="000000">
                      <a:alpha val="43137"/>
                    </a:srgbClr>
                  </a:outerShdw>
                </a:effectLst>
                <a:cs typeface="Verdana" panose="020B0604030504040204" pitchFamily="34" charset="0"/>
              </a:rPr>
              <a:t/>
            </a:r>
            <a:br>
              <a:rPr lang="en-US" altLang="en-US" sz="2100">
                <a:solidFill>
                  <a:srgbClr val="002060"/>
                </a:solidFill>
                <a:effectLst>
                  <a:outerShdw blurRad="38100" dist="38100" dir="2700000" algn="tl">
                    <a:srgbClr val="000000">
                      <a:alpha val="43137"/>
                    </a:srgbClr>
                  </a:outerShdw>
                </a:effectLst>
                <a:cs typeface="Verdana" panose="020B0604030504040204" pitchFamily="34" charset="0"/>
              </a:rPr>
            </a:br>
            <a:endParaRPr lang="en-US" altLang="en-US" sz="2100">
              <a:solidFill>
                <a:srgbClr val="002060"/>
              </a:solidFill>
              <a:effectLst>
                <a:outerShdw blurRad="38100" dist="38100" dir="2700000" algn="tl">
                  <a:srgbClr val="000000">
                    <a:alpha val="43137"/>
                  </a:srgbClr>
                </a:outerShdw>
              </a:effectLst>
              <a:cs typeface="Verdana" panose="020B0604030504040204" pitchFamily="34" charset="0"/>
            </a:endParaRPr>
          </a:p>
        </p:txBody>
      </p:sp>
      <p:sp>
        <p:nvSpPr>
          <p:cNvPr id="2" name="Slide Number Placeholder 1">
            <a:extLst>
              <a:ext uri="{FF2B5EF4-FFF2-40B4-BE49-F238E27FC236}">
                <a16:creationId xmlns:a16="http://schemas.microsoft.com/office/drawing/2014/main" xmlns="" id="{B3749061-0E9A-4D93-8E0E-B9A13BEEFB41}"/>
              </a:ext>
            </a:extLst>
          </p:cNvPr>
          <p:cNvSpPr>
            <a:spLocks noGrp="1"/>
          </p:cNvSpPr>
          <p:nvPr>
            <p:ph type="sldNum" sz="quarter" idx="12"/>
          </p:nvPr>
        </p:nvSpPr>
        <p:spPr/>
        <p:txBody>
          <a:bodyPr/>
          <a:lstStyle/>
          <a:p>
            <a:fld id="{8FCC257D-A786-9244-9E17-CE618C8B9275}" type="slidenum">
              <a:rPr lang="en-US" smtClean="0"/>
              <a:pPr/>
              <a:t>26</a:t>
            </a:fld>
            <a:endParaRPr lang="en-US"/>
          </a:p>
        </p:txBody>
      </p:sp>
    </p:spTree>
    <p:extLst>
      <p:ext uri="{BB962C8B-B14F-4D97-AF65-F5344CB8AC3E}">
        <p14:creationId xmlns:p14="http://schemas.microsoft.com/office/powerpoint/2010/main" val="589345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2161858" y="1580430"/>
            <a:ext cx="6456762" cy="4281938"/>
          </a:xfrm>
        </p:spPr>
        <p:txBody>
          <a:bodyPr>
            <a:normAutofit/>
          </a:bodyPr>
          <a:lstStyle/>
          <a:p>
            <a:pPr marL="514350" lvl="2" indent="-285750">
              <a:spcBef>
                <a:spcPts val="0"/>
              </a:spcBef>
              <a:buClr>
                <a:srgbClr val="969696"/>
              </a:buClr>
              <a:buFont typeface="Wingdings" charset="2"/>
              <a:buChar char="§"/>
              <a:defRPr/>
            </a:pPr>
            <a:endParaRPr lang="en-US" sz="800">
              <a:solidFill>
                <a:srgbClr val="000000"/>
              </a:solidFill>
            </a:endParaRPr>
          </a:p>
          <a:p>
            <a:pPr marL="514350" lvl="2" indent="-285750">
              <a:lnSpc>
                <a:spcPts val="1950"/>
              </a:lnSpc>
              <a:buClr>
                <a:srgbClr val="FF0000"/>
              </a:buClr>
              <a:buFont typeface="Wingdings" charset="2"/>
              <a:buChar char="§"/>
              <a:defRPr/>
            </a:pPr>
            <a:r>
              <a:rPr lang="en-US" sz="2200">
                <a:solidFill>
                  <a:srgbClr val="000000"/>
                </a:solidFill>
              </a:rPr>
              <a:t>Obtain equipment to achieve minimum operational and deployment standards for existing missions </a:t>
            </a:r>
          </a:p>
          <a:p>
            <a:pPr marL="514350" lvl="2" indent="-285750">
              <a:lnSpc>
                <a:spcPts val="1950"/>
              </a:lnSpc>
              <a:buClr>
                <a:srgbClr val="FF0000"/>
              </a:buClr>
              <a:buFont typeface="Wingdings" charset="2"/>
              <a:buChar char="§"/>
              <a:defRPr/>
            </a:pPr>
            <a:r>
              <a:rPr lang="en-US" sz="2200">
                <a:solidFill>
                  <a:srgbClr val="000000"/>
                </a:solidFill>
              </a:rPr>
              <a:t>Replace non-compliant equipment to current standard </a:t>
            </a:r>
          </a:p>
          <a:p>
            <a:pPr marL="228600" lvl="2" indent="0">
              <a:lnSpc>
                <a:spcPts val="1950"/>
              </a:lnSpc>
              <a:buClr>
                <a:srgbClr val="969696"/>
              </a:buClr>
              <a:buNone/>
              <a:defRPr/>
            </a:pPr>
            <a:endParaRPr lang="en-US" sz="2200">
              <a:solidFill>
                <a:srgbClr val="000000"/>
              </a:solidFill>
            </a:endParaRPr>
          </a:p>
          <a:p>
            <a:pPr marL="514350" lvl="2" indent="-285750">
              <a:lnSpc>
                <a:spcPts val="1950"/>
              </a:lnSpc>
              <a:buClr>
                <a:srgbClr val="005288"/>
              </a:buClr>
              <a:buFont typeface="Wingdings" charset="2"/>
              <a:buChar char="§"/>
              <a:defRPr/>
            </a:pPr>
            <a:r>
              <a:rPr lang="en-US" sz="2200">
                <a:solidFill>
                  <a:srgbClr val="000000"/>
                </a:solidFill>
              </a:rPr>
              <a:t>Obtain equipment for new mission </a:t>
            </a:r>
          </a:p>
          <a:p>
            <a:pPr marL="514350" lvl="2" indent="-285750">
              <a:lnSpc>
                <a:spcPts val="1950"/>
              </a:lnSpc>
              <a:buClr>
                <a:srgbClr val="969696"/>
              </a:buClr>
              <a:buFont typeface="Wingdings" charset="2"/>
              <a:buChar char="§"/>
              <a:defRPr/>
            </a:pPr>
            <a:endParaRPr lang="en-US" sz="2200">
              <a:solidFill>
                <a:srgbClr val="000000"/>
              </a:solidFill>
            </a:endParaRPr>
          </a:p>
          <a:p>
            <a:pPr marL="228600" lvl="2" indent="0">
              <a:lnSpc>
                <a:spcPts val="1950"/>
              </a:lnSpc>
              <a:buClr>
                <a:srgbClr val="969696"/>
              </a:buClr>
              <a:buNone/>
              <a:defRPr/>
            </a:pPr>
            <a:r>
              <a:rPr lang="en-US" sz="2200">
                <a:solidFill>
                  <a:srgbClr val="000000"/>
                </a:solidFill>
              </a:rPr>
              <a:t/>
            </a:r>
            <a:br>
              <a:rPr lang="en-US" sz="2200">
                <a:solidFill>
                  <a:srgbClr val="000000"/>
                </a:solidFill>
              </a:rPr>
            </a:br>
            <a:endParaRPr lang="en-US" sz="2200">
              <a:solidFill>
                <a:srgbClr val="000000"/>
              </a:solidFill>
            </a:endParaRPr>
          </a:p>
          <a:p>
            <a:pPr marL="514350" lvl="2" indent="-285750">
              <a:lnSpc>
                <a:spcPts val="1950"/>
              </a:lnSpc>
              <a:buClr>
                <a:srgbClr val="969696"/>
              </a:buClr>
              <a:buFont typeface="Wingdings" charset="2"/>
              <a:buChar char="§"/>
              <a:defRPr/>
            </a:pPr>
            <a:r>
              <a:rPr lang="en-US" sz="2200">
                <a:solidFill>
                  <a:srgbClr val="000000"/>
                </a:solidFill>
              </a:rPr>
              <a:t>Upgrade technology to current standard </a:t>
            </a:r>
          </a:p>
          <a:p>
            <a:pPr>
              <a:buClr>
                <a:srgbClr val="1E578E"/>
              </a:buClr>
              <a:buFont typeface="Arial" panose="020B0604020202020204" pitchFamily="34" charset="0"/>
              <a:buChar char="•"/>
              <a:defRPr/>
            </a:pPr>
            <a:endParaRPr lang="en-US" sz="1800"/>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pPr algn="l"/>
            <a:r>
              <a:rPr lang="en-US" sz="2800">
                <a:solidFill>
                  <a:srgbClr val="1E578E"/>
                </a:solidFill>
                <a:effectLst/>
              </a:rPr>
              <a:t>O&amp;S: Equipment – Purpose Question</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a:xfrm>
            <a:off x="7904562" y="6172200"/>
            <a:ext cx="685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900" kern="1200">
                <a:solidFill>
                  <a:srgbClr val="5A5B5D"/>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lang="en-US" smtClean="0"/>
              <a:pPr marL="0" marR="0" lvl="0" indent="0" algn="r" defTabSz="3429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6" name="Picture 5">
            <a:extLst>
              <a:ext uri="{FF2B5EF4-FFF2-40B4-BE49-F238E27FC236}">
                <a16:creationId xmlns:a16="http://schemas.microsoft.com/office/drawing/2014/main" xmlns="" id="{6FB03BA7-D02F-4ACD-903D-6D1A45A85EE7}"/>
              </a:ext>
            </a:extLst>
          </p:cNvPr>
          <p:cNvPicPr>
            <a:picLocks noChangeAspect="1"/>
          </p:cNvPicPr>
          <p:nvPr/>
        </p:nvPicPr>
        <p:blipFill>
          <a:blip r:embed="rId3"/>
          <a:stretch>
            <a:fillRect/>
          </a:stretch>
        </p:blipFill>
        <p:spPr>
          <a:xfrm>
            <a:off x="525380" y="1580430"/>
            <a:ext cx="1447800" cy="1639587"/>
          </a:xfrm>
          <a:prstGeom prst="rect">
            <a:avLst/>
          </a:prstGeom>
        </p:spPr>
      </p:pic>
      <p:pic>
        <p:nvPicPr>
          <p:cNvPr id="7" name="Picture 6">
            <a:extLst>
              <a:ext uri="{FF2B5EF4-FFF2-40B4-BE49-F238E27FC236}">
                <a16:creationId xmlns:a16="http://schemas.microsoft.com/office/drawing/2014/main" xmlns="" id="{DF3F3A25-1EB8-428D-A8D1-9CB662D31DB2}"/>
              </a:ext>
            </a:extLst>
          </p:cNvPr>
          <p:cNvPicPr>
            <a:picLocks noChangeAspect="1"/>
          </p:cNvPicPr>
          <p:nvPr/>
        </p:nvPicPr>
        <p:blipFill>
          <a:blip r:embed="rId4"/>
          <a:stretch>
            <a:fillRect/>
          </a:stretch>
        </p:blipFill>
        <p:spPr>
          <a:xfrm>
            <a:off x="524450" y="3098097"/>
            <a:ext cx="1609148" cy="1678441"/>
          </a:xfrm>
          <a:prstGeom prst="rect">
            <a:avLst/>
          </a:prstGeom>
        </p:spPr>
      </p:pic>
      <p:pic>
        <p:nvPicPr>
          <p:cNvPr id="8" name="Picture 7">
            <a:extLst>
              <a:ext uri="{FF2B5EF4-FFF2-40B4-BE49-F238E27FC236}">
                <a16:creationId xmlns:a16="http://schemas.microsoft.com/office/drawing/2014/main" xmlns="" id="{A658F436-F3DD-47C3-A3F5-A641F0400D17}"/>
              </a:ext>
            </a:extLst>
          </p:cNvPr>
          <p:cNvPicPr>
            <a:picLocks noChangeAspect="1"/>
          </p:cNvPicPr>
          <p:nvPr/>
        </p:nvPicPr>
        <p:blipFill>
          <a:blip r:embed="rId5"/>
          <a:stretch>
            <a:fillRect/>
          </a:stretch>
        </p:blipFill>
        <p:spPr>
          <a:xfrm>
            <a:off x="647639" y="4343400"/>
            <a:ext cx="1362771" cy="1678441"/>
          </a:xfrm>
          <a:prstGeom prst="rect">
            <a:avLst/>
          </a:prstGeom>
        </p:spPr>
      </p:pic>
    </p:spTree>
    <p:extLst>
      <p:ext uri="{BB962C8B-B14F-4D97-AF65-F5344CB8AC3E}">
        <p14:creationId xmlns:p14="http://schemas.microsoft.com/office/powerpoint/2010/main" val="170679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D06A6-CBC7-614C-89CB-0FE999A80830}"/>
              </a:ext>
            </a:extLst>
          </p:cNvPr>
          <p:cNvSpPr>
            <a:spLocks noGrp="1"/>
          </p:cNvSpPr>
          <p:nvPr>
            <p:ph type="title"/>
          </p:nvPr>
        </p:nvSpPr>
        <p:spPr/>
        <p:txBody>
          <a:bodyPr>
            <a:noAutofit/>
          </a:bodyPr>
          <a:lstStyle/>
          <a:p>
            <a:r>
              <a:rPr lang="en-US" sz="4000" dirty="0"/>
              <a:t>Personal Protective Equipment</a:t>
            </a:r>
          </a:p>
        </p:txBody>
      </p:sp>
    </p:spTree>
    <p:extLst>
      <p:ext uri="{BB962C8B-B14F-4D97-AF65-F5344CB8AC3E}">
        <p14:creationId xmlns:p14="http://schemas.microsoft.com/office/powerpoint/2010/main" val="381207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524000"/>
            <a:ext cx="8133158" cy="4106412"/>
          </a:xfrm>
        </p:spPr>
        <p:txBody>
          <a:bodyPr>
            <a:normAutofit/>
          </a:bodyPr>
          <a:lstStyle/>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Department type</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Community classification</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Item Priority</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Purpose of request</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Age of PPE being replaced</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SCBA and </a:t>
            </a:r>
            <a:r>
              <a:rPr lang="en-US" sz="2400" dirty="0"/>
              <a:t>National Fire Protection Association (</a:t>
            </a:r>
            <a:r>
              <a:rPr kumimoji="0" lang="en-US" sz="2400" i="0" u="none" strike="noStrike" kern="1200" cap="none" spc="0" normalizeH="0" baseline="0" noProof="0" dirty="0">
                <a:ln>
                  <a:noFill/>
                </a:ln>
                <a:solidFill>
                  <a:srgbClr val="000000"/>
                </a:solidFill>
                <a:effectLst/>
                <a:uLnTx/>
                <a:uFillTx/>
                <a:latin typeface="Franklin Gothic Book" panose="020B0503020102020204"/>
                <a:ea typeface="+mn-ea"/>
                <a:cs typeface="+mn-cs"/>
              </a:rPr>
              <a:t>NFPA)</a:t>
            </a: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1981 </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lang="en-US" sz="2400" dirty="0">
                <a:solidFill>
                  <a:srgbClr val="000000"/>
                </a:solidFill>
                <a:latin typeface="Franklin Gothic Book" panose="020B0503020102020204"/>
              </a:rPr>
              <a:t>Trained to use</a:t>
            </a:r>
            <a:endPar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Call volume</a:t>
            </a:r>
          </a:p>
          <a:p>
            <a:endParaRPr lang="en-US" dirty="0"/>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dirty="0"/>
              <a:t>O&amp;S: PPE – Scoring Considerations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85814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dirty="0"/>
              <a:t>AFG Newsletter Sign-Up</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p:txBody>
          <a:bodyPr>
            <a:normAutofit/>
          </a:bodyPr>
          <a:lstStyle/>
          <a:p>
            <a:pPr>
              <a:lnSpc>
                <a:spcPct val="100000"/>
              </a:lnSpc>
              <a:spcBef>
                <a:spcPts val="1200"/>
              </a:spcBef>
            </a:pPr>
            <a:r>
              <a:rPr lang="en-US" sz="2400" dirty="0"/>
              <a:t>Receive the latest news from AFG</a:t>
            </a:r>
          </a:p>
          <a:p>
            <a:pPr>
              <a:lnSpc>
                <a:spcPct val="100000"/>
              </a:lnSpc>
              <a:spcBef>
                <a:spcPts val="1200"/>
              </a:spcBef>
            </a:pPr>
            <a:r>
              <a:rPr lang="en-US" sz="2400" dirty="0"/>
              <a:t>URL: </a:t>
            </a:r>
            <a:r>
              <a:rPr lang="en-US" sz="2400" dirty="0">
                <a:hlinkClick r:id="rId3"/>
              </a:rPr>
              <a:t>https://public.govdelivery.com/accounts/USDHSFEMA/subscriber/new?topic_id=USDHSFEMA_153</a:t>
            </a:r>
            <a:endParaRPr lang="en-US" sz="2400" dirty="0"/>
          </a:p>
          <a:p>
            <a:pPr>
              <a:lnSpc>
                <a:spcPct val="100000"/>
              </a:lnSpc>
              <a:spcBef>
                <a:spcPts val="1200"/>
              </a:spcBef>
            </a:pPr>
            <a:endParaRPr lang="en-US" sz="2400"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BE46BBA1-F21C-48F6-BEB0-4FF557C48D7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23775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a:lnSpc>
                <a:spcPct val="100000"/>
              </a:lnSpc>
              <a:spcBef>
                <a:spcPts val="1200"/>
              </a:spcBef>
              <a:buClr>
                <a:srgbClr val="969696"/>
              </a:buClr>
              <a:buFont typeface="Wingdings" panose="05000000000000000000" pitchFamily="2" charset="2"/>
              <a:buChar char="§"/>
              <a:defRPr/>
            </a:pPr>
            <a:r>
              <a:rPr lang="en-US" sz="2400"/>
              <a:t>PPE being REPLACED must be </a:t>
            </a:r>
            <a:r>
              <a:rPr lang="en-US" sz="2400" b="1"/>
              <a:t>10 years old or older</a:t>
            </a:r>
            <a:endParaRPr lang="en-US" sz="2400"/>
          </a:p>
          <a:p>
            <a:pPr>
              <a:lnSpc>
                <a:spcPct val="100000"/>
              </a:lnSpc>
              <a:spcBef>
                <a:spcPts val="1200"/>
              </a:spcBef>
              <a:buClr>
                <a:srgbClr val="969696"/>
              </a:buClr>
              <a:buFont typeface="Wingdings" panose="05000000000000000000" pitchFamily="2" charset="2"/>
              <a:buChar char="§"/>
              <a:defRPr/>
            </a:pPr>
            <a:r>
              <a:rPr lang="en-US" sz="2400"/>
              <a:t>SCBA Must be </a:t>
            </a:r>
            <a:r>
              <a:rPr lang="en-US" sz="2400" b="1"/>
              <a:t>10 years old or older </a:t>
            </a:r>
            <a:r>
              <a:rPr lang="en-US" sz="2400"/>
              <a:t>AND compliant with the </a:t>
            </a:r>
            <a:r>
              <a:rPr lang="en-US" sz="2400" b="1"/>
              <a:t>2007 Edition of NFPA 1981 or older editions </a:t>
            </a:r>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Priorities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7F73EB1B-1341-4287-AAF9-48CB7A6F6B1B}"/>
              </a:ext>
            </a:extLst>
          </p:cNvPr>
          <p:cNvPicPr>
            <a:picLocks noChangeAspect="1"/>
          </p:cNvPicPr>
          <p:nvPr/>
        </p:nvPicPr>
        <p:blipFill>
          <a:blip r:embed="rId3"/>
          <a:stretch>
            <a:fillRect/>
          </a:stretch>
        </p:blipFill>
        <p:spPr>
          <a:xfrm>
            <a:off x="5334000" y="2972326"/>
            <a:ext cx="2347163" cy="2658086"/>
          </a:xfrm>
          <a:prstGeom prst="rect">
            <a:avLst/>
          </a:prstGeom>
        </p:spPr>
      </p:pic>
    </p:spTree>
    <p:extLst>
      <p:ext uri="{BB962C8B-B14F-4D97-AF65-F5344CB8AC3E}">
        <p14:creationId xmlns:p14="http://schemas.microsoft.com/office/powerpoint/2010/main" val="3416371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NOFO</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60D899F4-5A52-4A9D-A8A6-431081F897DE}"/>
              </a:ext>
            </a:extLst>
          </p:cNvPr>
          <p:cNvPicPr>
            <a:picLocks noChangeAspect="1"/>
          </p:cNvPicPr>
          <p:nvPr/>
        </p:nvPicPr>
        <p:blipFill>
          <a:blip r:embed="rId3"/>
          <a:stretch>
            <a:fillRect/>
          </a:stretch>
        </p:blipFill>
        <p:spPr>
          <a:xfrm>
            <a:off x="632990" y="1502496"/>
            <a:ext cx="7957372" cy="4618053"/>
          </a:xfrm>
          <a:prstGeom prst="rect">
            <a:avLst/>
          </a:prstGeom>
        </p:spPr>
      </p:pic>
    </p:spTree>
    <p:extLst>
      <p:ext uri="{BB962C8B-B14F-4D97-AF65-F5344CB8AC3E}">
        <p14:creationId xmlns:p14="http://schemas.microsoft.com/office/powerpoint/2010/main" val="365502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25067" y="1334084"/>
            <a:ext cx="8036720" cy="4839708"/>
          </a:xfrm>
        </p:spPr>
        <p:txBody>
          <a:bodyPr>
            <a:normAutofit fontScale="92500" lnSpcReduction="20000"/>
          </a:bodyPr>
          <a:lstStyle/>
          <a:p>
            <a:pPr marL="0" indent="0">
              <a:lnSpc>
                <a:spcPct val="110000"/>
              </a:lnSpc>
              <a:spcBef>
                <a:spcPts val="600"/>
              </a:spcBef>
              <a:buClr>
                <a:srgbClr val="1E578E"/>
              </a:buClr>
              <a:buNone/>
              <a:defRPr/>
            </a:pPr>
            <a:r>
              <a:rPr lang="en-US" sz="2400"/>
              <a:t>PPE can be requested as a complete set or a la carte</a:t>
            </a:r>
          </a:p>
          <a:p>
            <a:pPr marL="0" indent="0">
              <a:lnSpc>
                <a:spcPct val="110000"/>
              </a:lnSpc>
              <a:spcBef>
                <a:spcPts val="600"/>
              </a:spcBef>
              <a:buClr>
                <a:srgbClr val="1E578E"/>
              </a:buClr>
              <a:buNone/>
              <a:defRPr/>
            </a:pPr>
            <a:r>
              <a:rPr lang="en-US" sz="2400"/>
              <a:t>AFG Program funds will NOT award requests for second sets of PPE</a:t>
            </a:r>
          </a:p>
          <a:p>
            <a:pPr>
              <a:lnSpc>
                <a:spcPct val="110000"/>
              </a:lnSpc>
              <a:spcBef>
                <a:spcPts val="600"/>
              </a:spcBef>
              <a:buClr>
                <a:srgbClr val="969696"/>
              </a:buClr>
              <a:buFont typeface="Wingdings" panose="05000000000000000000" pitchFamily="2" charset="2"/>
              <a:buChar char="§"/>
              <a:defRPr/>
            </a:pPr>
            <a:r>
              <a:rPr lang="en-US" sz="2200"/>
              <a:t>Coats</a:t>
            </a:r>
          </a:p>
          <a:p>
            <a:pPr>
              <a:lnSpc>
                <a:spcPct val="110000"/>
              </a:lnSpc>
              <a:spcBef>
                <a:spcPts val="600"/>
              </a:spcBef>
              <a:buClr>
                <a:srgbClr val="969696"/>
              </a:buClr>
              <a:buFont typeface="Wingdings" panose="05000000000000000000" pitchFamily="2" charset="2"/>
              <a:buChar char="§"/>
              <a:defRPr/>
            </a:pPr>
            <a:r>
              <a:rPr lang="en-US" sz="2200"/>
              <a:t>Pants</a:t>
            </a:r>
          </a:p>
          <a:p>
            <a:pPr>
              <a:lnSpc>
                <a:spcPct val="110000"/>
              </a:lnSpc>
              <a:spcBef>
                <a:spcPts val="600"/>
              </a:spcBef>
              <a:buClr>
                <a:srgbClr val="969696"/>
              </a:buClr>
              <a:buFont typeface="Wingdings" panose="05000000000000000000" pitchFamily="2" charset="2"/>
              <a:buChar char="§"/>
              <a:defRPr/>
            </a:pPr>
            <a:r>
              <a:rPr lang="en-US" sz="2200"/>
              <a:t>Boots</a:t>
            </a:r>
          </a:p>
          <a:p>
            <a:pPr>
              <a:lnSpc>
                <a:spcPct val="110000"/>
              </a:lnSpc>
              <a:spcBef>
                <a:spcPts val="600"/>
              </a:spcBef>
              <a:buClr>
                <a:srgbClr val="969696"/>
              </a:buClr>
              <a:buFont typeface="Wingdings" panose="05000000000000000000" pitchFamily="2" charset="2"/>
              <a:buChar char="§"/>
              <a:defRPr/>
            </a:pPr>
            <a:r>
              <a:rPr lang="en-US" sz="2200"/>
              <a:t>Gloves (2 pairs)</a:t>
            </a:r>
          </a:p>
          <a:p>
            <a:pPr>
              <a:lnSpc>
                <a:spcPct val="110000"/>
              </a:lnSpc>
              <a:spcBef>
                <a:spcPts val="600"/>
              </a:spcBef>
              <a:buClr>
                <a:srgbClr val="969696"/>
              </a:buClr>
              <a:buFont typeface="Wingdings" panose="05000000000000000000" pitchFamily="2" charset="2"/>
              <a:buChar char="§"/>
              <a:defRPr/>
            </a:pPr>
            <a:r>
              <a:rPr lang="en-US" sz="2200"/>
              <a:t>Hoods (2)</a:t>
            </a:r>
          </a:p>
          <a:p>
            <a:pPr>
              <a:lnSpc>
                <a:spcPct val="110000"/>
              </a:lnSpc>
              <a:spcBef>
                <a:spcPts val="600"/>
              </a:spcBef>
              <a:buClr>
                <a:srgbClr val="969696"/>
              </a:buClr>
              <a:buFont typeface="Wingdings" panose="05000000000000000000" pitchFamily="2" charset="2"/>
              <a:buChar char="§"/>
              <a:defRPr/>
            </a:pPr>
            <a:r>
              <a:rPr lang="en-US" sz="2200"/>
              <a:t>Helmets</a:t>
            </a:r>
          </a:p>
          <a:p>
            <a:pPr>
              <a:lnSpc>
                <a:spcPct val="110000"/>
              </a:lnSpc>
              <a:spcBef>
                <a:spcPts val="600"/>
              </a:spcBef>
              <a:buClr>
                <a:srgbClr val="969696"/>
              </a:buClr>
              <a:buFont typeface="Wingdings" panose="05000000000000000000" pitchFamily="2" charset="2"/>
              <a:buChar char="§"/>
              <a:defRPr/>
            </a:pPr>
            <a:r>
              <a:rPr lang="en-US" sz="2200"/>
              <a:t>PASS Devices</a:t>
            </a:r>
          </a:p>
          <a:p>
            <a:pPr>
              <a:lnSpc>
                <a:spcPct val="110000"/>
              </a:lnSpc>
              <a:spcBef>
                <a:spcPts val="600"/>
              </a:spcBef>
              <a:buClr>
                <a:srgbClr val="969696"/>
              </a:buClr>
              <a:buFont typeface="Wingdings" panose="05000000000000000000" pitchFamily="2" charset="2"/>
              <a:buChar char="§"/>
              <a:defRPr/>
            </a:pPr>
            <a:r>
              <a:rPr lang="en-US" sz="2200"/>
              <a:t>Goggles</a:t>
            </a:r>
          </a:p>
          <a:p>
            <a:pPr>
              <a:lnSpc>
                <a:spcPct val="110000"/>
              </a:lnSpc>
              <a:spcBef>
                <a:spcPts val="600"/>
              </a:spcBef>
              <a:buClr>
                <a:srgbClr val="969696"/>
              </a:buClr>
              <a:buFont typeface="Wingdings" panose="05000000000000000000" pitchFamily="2" charset="2"/>
              <a:buChar char="§"/>
              <a:defRPr/>
            </a:pPr>
            <a:r>
              <a:rPr lang="en-US" sz="2200"/>
              <a:t>Suspenders</a:t>
            </a:r>
          </a:p>
          <a:p>
            <a:pPr>
              <a:lnSpc>
                <a:spcPct val="110000"/>
              </a:lnSpc>
              <a:spcBef>
                <a:spcPts val="600"/>
              </a:spcBef>
              <a:buClr>
                <a:srgbClr val="969696"/>
              </a:buClr>
              <a:buFont typeface="Wingdings" panose="05000000000000000000" pitchFamily="2" charset="2"/>
              <a:buChar char="§"/>
              <a:defRPr/>
            </a:pPr>
            <a:r>
              <a:rPr lang="en-US" sz="2200"/>
              <a:t>Bail-Out/Personal Escape Device (included in Complete Set if Departmental Policy)</a:t>
            </a:r>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Structural/Proximity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7F73EB1B-1341-4287-AAF9-48CB7A6F6B1B}"/>
              </a:ext>
            </a:extLst>
          </p:cNvPr>
          <p:cNvPicPr>
            <a:picLocks noChangeAspect="1"/>
          </p:cNvPicPr>
          <p:nvPr/>
        </p:nvPicPr>
        <p:blipFill>
          <a:blip r:embed="rId3"/>
          <a:stretch>
            <a:fillRect/>
          </a:stretch>
        </p:blipFill>
        <p:spPr>
          <a:xfrm>
            <a:off x="4917285" y="2057400"/>
            <a:ext cx="3330176" cy="3771316"/>
          </a:xfrm>
          <a:prstGeom prst="rect">
            <a:avLst/>
          </a:prstGeom>
        </p:spPr>
      </p:pic>
    </p:spTree>
    <p:extLst>
      <p:ext uri="{BB962C8B-B14F-4D97-AF65-F5344CB8AC3E}">
        <p14:creationId xmlns:p14="http://schemas.microsoft.com/office/powerpoint/2010/main" val="3505430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295400"/>
            <a:ext cx="8036720" cy="4673400"/>
          </a:xfrm>
        </p:spPr>
        <p:txBody>
          <a:bodyPr>
            <a:noAutofit/>
          </a:bodyPr>
          <a:lstStyle/>
          <a:p>
            <a:pPr marL="0" indent="0">
              <a:lnSpc>
                <a:spcPct val="100000"/>
              </a:lnSpc>
              <a:spcBef>
                <a:spcPts val="600"/>
              </a:spcBef>
              <a:buClr>
                <a:srgbClr val="1E578E"/>
              </a:buClr>
              <a:buNone/>
              <a:defRPr/>
            </a:pPr>
            <a:r>
              <a:rPr lang="en-US" sz="2200"/>
              <a:t>Can be requested as a complete set or a la carte</a:t>
            </a:r>
          </a:p>
          <a:p>
            <a:pPr>
              <a:lnSpc>
                <a:spcPct val="100000"/>
              </a:lnSpc>
              <a:spcBef>
                <a:spcPts val="400"/>
              </a:spcBef>
              <a:buClr>
                <a:srgbClr val="969696"/>
              </a:buClr>
              <a:buFont typeface="Wingdings" panose="05000000000000000000" pitchFamily="2" charset="2"/>
              <a:buChar char="§"/>
              <a:defRPr/>
            </a:pPr>
            <a:r>
              <a:rPr lang="en-US" sz="2200"/>
              <a:t>Coats</a:t>
            </a:r>
          </a:p>
          <a:p>
            <a:pPr>
              <a:lnSpc>
                <a:spcPct val="100000"/>
              </a:lnSpc>
              <a:spcBef>
                <a:spcPts val="400"/>
              </a:spcBef>
              <a:buClr>
                <a:srgbClr val="969696"/>
              </a:buClr>
              <a:buFont typeface="Wingdings" panose="05000000000000000000" pitchFamily="2" charset="2"/>
              <a:buChar char="§"/>
              <a:defRPr/>
            </a:pPr>
            <a:r>
              <a:rPr lang="en-US" sz="2200"/>
              <a:t>Pants</a:t>
            </a:r>
          </a:p>
          <a:p>
            <a:pPr>
              <a:lnSpc>
                <a:spcPct val="100000"/>
              </a:lnSpc>
              <a:spcBef>
                <a:spcPts val="400"/>
              </a:spcBef>
              <a:buClr>
                <a:srgbClr val="969696"/>
              </a:buClr>
              <a:buFont typeface="Wingdings" panose="05000000000000000000" pitchFamily="2" charset="2"/>
              <a:buChar char="§"/>
              <a:defRPr/>
            </a:pPr>
            <a:r>
              <a:rPr lang="en-US" sz="2200"/>
              <a:t>Boots</a:t>
            </a:r>
          </a:p>
          <a:p>
            <a:pPr>
              <a:lnSpc>
                <a:spcPct val="100000"/>
              </a:lnSpc>
              <a:spcBef>
                <a:spcPts val="400"/>
              </a:spcBef>
              <a:buClr>
                <a:srgbClr val="969696"/>
              </a:buClr>
              <a:buFont typeface="Wingdings" panose="05000000000000000000" pitchFamily="2" charset="2"/>
              <a:buChar char="§"/>
              <a:defRPr/>
            </a:pPr>
            <a:r>
              <a:rPr lang="en-US" sz="2200"/>
              <a:t>Gloves</a:t>
            </a:r>
          </a:p>
          <a:p>
            <a:pPr>
              <a:lnSpc>
                <a:spcPct val="100000"/>
              </a:lnSpc>
              <a:spcBef>
                <a:spcPts val="400"/>
              </a:spcBef>
              <a:buClr>
                <a:srgbClr val="969696"/>
              </a:buClr>
              <a:buFont typeface="Wingdings" panose="05000000000000000000" pitchFamily="2" charset="2"/>
              <a:buChar char="§"/>
              <a:defRPr/>
            </a:pPr>
            <a:r>
              <a:rPr lang="en-US" sz="2200"/>
              <a:t>Jumpsuits/Coveralls</a:t>
            </a:r>
          </a:p>
          <a:p>
            <a:pPr>
              <a:lnSpc>
                <a:spcPct val="100000"/>
              </a:lnSpc>
              <a:spcBef>
                <a:spcPts val="400"/>
              </a:spcBef>
              <a:buClr>
                <a:srgbClr val="969696"/>
              </a:buClr>
              <a:buFont typeface="Wingdings" panose="05000000000000000000" pitchFamily="2" charset="2"/>
              <a:buChar char="§"/>
              <a:defRPr/>
            </a:pPr>
            <a:r>
              <a:rPr lang="en-US" sz="2200"/>
              <a:t>Helmets</a:t>
            </a:r>
          </a:p>
          <a:p>
            <a:pPr>
              <a:lnSpc>
                <a:spcPct val="100000"/>
              </a:lnSpc>
              <a:spcBef>
                <a:spcPts val="400"/>
              </a:spcBef>
              <a:buClr>
                <a:srgbClr val="969696"/>
              </a:buClr>
              <a:buFont typeface="Wingdings" panose="05000000000000000000" pitchFamily="2" charset="2"/>
              <a:buChar char="§"/>
              <a:defRPr/>
            </a:pPr>
            <a:r>
              <a:rPr lang="en-US" sz="2200"/>
              <a:t>Shelters</a:t>
            </a:r>
          </a:p>
          <a:p>
            <a:pPr>
              <a:lnSpc>
                <a:spcPct val="100000"/>
              </a:lnSpc>
              <a:spcBef>
                <a:spcPts val="400"/>
              </a:spcBef>
              <a:buClr>
                <a:srgbClr val="969696"/>
              </a:buClr>
              <a:buFont typeface="Wingdings" panose="05000000000000000000" pitchFamily="2" charset="2"/>
              <a:buChar char="§"/>
              <a:defRPr/>
            </a:pPr>
            <a:r>
              <a:rPr lang="en-US" sz="2200"/>
              <a:t>Goggles</a:t>
            </a:r>
          </a:p>
          <a:p>
            <a:pPr>
              <a:lnSpc>
                <a:spcPct val="100000"/>
              </a:lnSpc>
              <a:spcBef>
                <a:spcPts val="400"/>
              </a:spcBef>
              <a:buClr>
                <a:srgbClr val="969696"/>
              </a:buClr>
              <a:buFont typeface="Wingdings" panose="05000000000000000000" pitchFamily="2" charset="2"/>
              <a:buChar char="§"/>
              <a:defRPr/>
            </a:pPr>
            <a:r>
              <a:rPr lang="en-US" sz="2200"/>
              <a:t>Suspenders</a:t>
            </a:r>
          </a:p>
          <a:p>
            <a:pPr>
              <a:lnSpc>
                <a:spcPct val="100000"/>
              </a:lnSpc>
              <a:spcBef>
                <a:spcPts val="400"/>
              </a:spcBef>
              <a:buClr>
                <a:srgbClr val="969696"/>
              </a:buClr>
              <a:buFont typeface="Wingdings" panose="05000000000000000000" pitchFamily="2" charset="2"/>
              <a:buChar char="§"/>
              <a:defRPr/>
            </a:pPr>
            <a:r>
              <a:rPr lang="en-US" sz="2200"/>
              <a:t>Web Gear/Backpacks</a:t>
            </a:r>
          </a:p>
          <a:p>
            <a:pPr>
              <a:lnSpc>
                <a:spcPct val="100000"/>
              </a:lnSpc>
              <a:spcBef>
                <a:spcPts val="400"/>
              </a:spcBef>
              <a:buClr>
                <a:srgbClr val="969696"/>
              </a:buClr>
              <a:buFont typeface="Wingdings" panose="05000000000000000000" pitchFamily="2" charset="2"/>
              <a:buChar char="§"/>
              <a:defRPr/>
            </a:pPr>
            <a:r>
              <a:rPr lang="en-US" sz="2200"/>
              <a:t>Canteens/Hydration Systems</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Wildland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7F73EB1B-1341-4287-AAF9-48CB7A6F6B1B}"/>
              </a:ext>
            </a:extLst>
          </p:cNvPr>
          <p:cNvPicPr>
            <a:picLocks noChangeAspect="1"/>
          </p:cNvPicPr>
          <p:nvPr/>
        </p:nvPicPr>
        <p:blipFill>
          <a:blip r:embed="rId3"/>
          <a:stretch>
            <a:fillRect/>
          </a:stretch>
        </p:blipFill>
        <p:spPr>
          <a:xfrm>
            <a:off x="4794585" y="2044624"/>
            <a:ext cx="3484960" cy="3946604"/>
          </a:xfrm>
          <a:prstGeom prst="rect">
            <a:avLst/>
          </a:prstGeom>
        </p:spPr>
      </p:pic>
    </p:spTree>
    <p:extLst>
      <p:ext uri="{BB962C8B-B14F-4D97-AF65-F5344CB8AC3E}">
        <p14:creationId xmlns:p14="http://schemas.microsoft.com/office/powerpoint/2010/main" val="1722811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523999"/>
            <a:ext cx="8036720" cy="4467229"/>
          </a:xfrm>
        </p:spPr>
        <p:txBody>
          <a:bodyPr>
            <a:normAutofit/>
          </a:bodyPr>
          <a:lstStyle/>
          <a:p>
            <a:pPr marL="0" indent="0">
              <a:lnSpc>
                <a:spcPct val="100000"/>
              </a:lnSpc>
              <a:spcBef>
                <a:spcPts val="1200"/>
              </a:spcBef>
              <a:buClr>
                <a:srgbClr val="1E578E"/>
              </a:buClr>
              <a:buNone/>
              <a:defRPr/>
            </a:pPr>
            <a:r>
              <a:rPr lang="en-US" sz="2200"/>
              <a:t>Can be requested as a complete set or a la carte</a:t>
            </a:r>
          </a:p>
          <a:p>
            <a:pPr>
              <a:lnSpc>
                <a:spcPct val="100000"/>
              </a:lnSpc>
              <a:spcBef>
                <a:spcPts val="1200"/>
              </a:spcBef>
              <a:buClr>
                <a:srgbClr val="969696"/>
              </a:buClr>
              <a:buFont typeface="Wingdings" panose="05000000000000000000" pitchFamily="2" charset="2"/>
              <a:buChar char="§"/>
              <a:defRPr/>
            </a:pPr>
            <a:r>
              <a:rPr lang="en-US" sz="2200"/>
              <a:t>Coats</a:t>
            </a:r>
          </a:p>
          <a:p>
            <a:pPr>
              <a:lnSpc>
                <a:spcPct val="100000"/>
              </a:lnSpc>
              <a:spcBef>
                <a:spcPts val="1200"/>
              </a:spcBef>
              <a:buClr>
                <a:srgbClr val="969696"/>
              </a:buClr>
              <a:buFont typeface="Wingdings" panose="05000000000000000000" pitchFamily="2" charset="2"/>
              <a:buChar char="§"/>
              <a:defRPr/>
            </a:pPr>
            <a:r>
              <a:rPr lang="en-US" sz="2200"/>
              <a:t>Pants</a:t>
            </a:r>
          </a:p>
          <a:p>
            <a:pPr>
              <a:lnSpc>
                <a:spcPct val="100000"/>
              </a:lnSpc>
              <a:spcBef>
                <a:spcPts val="1200"/>
              </a:spcBef>
              <a:buClr>
                <a:srgbClr val="969696"/>
              </a:buClr>
              <a:buFont typeface="Wingdings" panose="05000000000000000000" pitchFamily="2" charset="2"/>
              <a:buChar char="§"/>
              <a:defRPr/>
            </a:pPr>
            <a:r>
              <a:rPr lang="en-US" sz="2200"/>
              <a:t>Boots</a:t>
            </a:r>
          </a:p>
          <a:p>
            <a:pPr>
              <a:lnSpc>
                <a:spcPct val="100000"/>
              </a:lnSpc>
              <a:spcBef>
                <a:spcPts val="1200"/>
              </a:spcBef>
              <a:buClr>
                <a:srgbClr val="969696"/>
              </a:buClr>
              <a:buFont typeface="Wingdings" panose="05000000000000000000" pitchFamily="2" charset="2"/>
              <a:buChar char="§"/>
              <a:defRPr/>
            </a:pPr>
            <a:r>
              <a:rPr lang="en-US" sz="2200"/>
              <a:t>Gloves</a:t>
            </a:r>
          </a:p>
          <a:p>
            <a:pPr>
              <a:lnSpc>
                <a:spcPct val="100000"/>
              </a:lnSpc>
              <a:spcBef>
                <a:spcPts val="1200"/>
              </a:spcBef>
              <a:buClr>
                <a:srgbClr val="969696"/>
              </a:buClr>
              <a:buFont typeface="Wingdings" panose="05000000000000000000" pitchFamily="2" charset="2"/>
              <a:buChar char="§"/>
              <a:defRPr/>
            </a:pPr>
            <a:r>
              <a:rPr lang="en-US" sz="2200"/>
              <a:t>Helmets</a:t>
            </a:r>
          </a:p>
          <a:p>
            <a:pPr>
              <a:lnSpc>
                <a:spcPct val="100000"/>
              </a:lnSpc>
              <a:spcBef>
                <a:spcPts val="1200"/>
              </a:spcBef>
              <a:buClr>
                <a:srgbClr val="969696"/>
              </a:buClr>
              <a:buFont typeface="Wingdings" panose="05000000000000000000" pitchFamily="2" charset="2"/>
              <a:buChar char="§"/>
              <a:defRPr/>
            </a:pPr>
            <a:r>
              <a:rPr lang="en-US" sz="2200"/>
              <a:t>Goggles</a:t>
            </a:r>
          </a:p>
          <a:p>
            <a:pPr>
              <a:lnSpc>
                <a:spcPct val="100000"/>
              </a:lnSpc>
              <a:spcBef>
                <a:spcPts val="1200"/>
              </a:spcBef>
              <a:buClr>
                <a:srgbClr val="969696"/>
              </a:buClr>
              <a:buFont typeface="Wingdings" panose="05000000000000000000" pitchFamily="2" charset="2"/>
              <a:buChar char="§"/>
              <a:defRPr/>
            </a:pPr>
            <a:r>
              <a:rPr lang="en-US" sz="2200"/>
              <a:t>Suspenders</a:t>
            </a:r>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EMS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7F73EB1B-1341-4287-AAF9-48CB7A6F6B1B}"/>
              </a:ext>
            </a:extLst>
          </p:cNvPr>
          <p:cNvPicPr>
            <a:picLocks noChangeAspect="1"/>
          </p:cNvPicPr>
          <p:nvPr/>
        </p:nvPicPr>
        <p:blipFill>
          <a:blip r:embed="rId3"/>
          <a:stretch>
            <a:fillRect/>
          </a:stretch>
        </p:blipFill>
        <p:spPr>
          <a:xfrm>
            <a:off x="4794585" y="2044624"/>
            <a:ext cx="3484960" cy="3946604"/>
          </a:xfrm>
          <a:prstGeom prst="rect">
            <a:avLst/>
          </a:prstGeom>
        </p:spPr>
      </p:pic>
    </p:spTree>
    <p:extLst>
      <p:ext uri="{BB962C8B-B14F-4D97-AF65-F5344CB8AC3E}">
        <p14:creationId xmlns:p14="http://schemas.microsoft.com/office/powerpoint/2010/main" val="2448646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361463"/>
            <a:ext cx="8036720" cy="4629765"/>
          </a:xfrm>
        </p:spPr>
        <p:txBody>
          <a:bodyPr>
            <a:normAutofit/>
          </a:bodyPr>
          <a:lstStyle/>
          <a:p>
            <a:pPr>
              <a:lnSpc>
                <a:spcPct val="100000"/>
              </a:lnSpc>
              <a:spcBef>
                <a:spcPts val="600"/>
              </a:spcBef>
              <a:buClr>
                <a:srgbClr val="969696"/>
              </a:buClr>
              <a:buFont typeface="Wingdings" panose="05000000000000000000" pitchFamily="2" charset="2"/>
              <a:buChar char="§"/>
              <a:defRPr/>
            </a:pPr>
            <a:r>
              <a:rPr lang="en-US" sz="2200"/>
              <a:t>SCBA (SCBA Unit includes: Harness/Backpack, Face Piece, and 2 cylinders)</a:t>
            </a:r>
          </a:p>
          <a:p>
            <a:pPr>
              <a:lnSpc>
                <a:spcPct val="100000"/>
              </a:lnSpc>
              <a:spcBef>
                <a:spcPts val="600"/>
              </a:spcBef>
              <a:buClr>
                <a:srgbClr val="969696"/>
              </a:buClr>
              <a:buFont typeface="Wingdings" panose="05000000000000000000" pitchFamily="2" charset="2"/>
              <a:buChar char="§"/>
              <a:defRPr/>
            </a:pPr>
            <a:r>
              <a:rPr lang="en-US" sz="2200"/>
              <a:t>Air-Line Units</a:t>
            </a:r>
          </a:p>
          <a:p>
            <a:pPr>
              <a:lnSpc>
                <a:spcPct val="100000"/>
              </a:lnSpc>
              <a:spcBef>
                <a:spcPts val="600"/>
              </a:spcBef>
              <a:buClr>
                <a:srgbClr val="969696"/>
              </a:buClr>
              <a:buFont typeface="Wingdings" panose="05000000000000000000" pitchFamily="2" charset="2"/>
              <a:buChar char="§"/>
              <a:defRPr/>
            </a:pPr>
            <a:r>
              <a:rPr lang="en-US" sz="2200"/>
              <a:t>Additional Facepieces</a:t>
            </a:r>
          </a:p>
          <a:p>
            <a:pPr>
              <a:lnSpc>
                <a:spcPct val="100000"/>
              </a:lnSpc>
              <a:spcBef>
                <a:spcPts val="600"/>
              </a:spcBef>
              <a:buClr>
                <a:srgbClr val="969696"/>
              </a:buClr>
              <a:buFont typeface="Wingdings" panose="05000000000000000000" pitchFamily="2" charset="2"/>
              <a:buChar char="§"/>
              <a:defRPr/>
            </a:pPr>
            <a:r>
              <a:rPr lang="en-US" sz="2200"/>
              <a:t>Respirators</a:t>
            </a:r>
          </a:p>
          <a:p>
            <a:pPr>
              <a:lnSpc>
                <a:spcPct val="100000"/>
              </a:lnSpc>
              <a:spcBef>
                <a:spcPts val="600"/>
              </a:spcBef>
              <a:buClr>
                <a:srgbClr val="969696"/>
              </a:buClr>
              <a:buFont typeface="Wingdings" panose="05000000000000000000" pitchFamily="2" charset="2"/>
              <a:buChar char="§"/>
              <a:defRPr/>
            </a:pPr>
            <a:r>
              <a:rPr lang="en-US" sz="2200"/>
              <a:t>SCBA Spare Cylinders</a:t>
            </a:r>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Autofit/>
          </a:bodyPr>
          <a:lstStyle/>
          <a:p>
            <a:r>
              <a:rPr lang="en-US" sz="2800"/>
              <a:t>PPE: SCBA – High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7F73EB1B-1341-4287-AAF9-48CB7A6F6B1B}"/>
              </a:ext>
            </a:extLst>
          </p:cNvPr>
          <p:cNvPicPr>
            <a:picLocks noChangeAspect="1"/>
          </p:cNvPicPr>
          <p:nvPr/>
        </p:nvPicPr>
        <p:blipFill>
          <a:blip r:embed="rId3"/>
          <a:stretch>
            <a:fillRect/>
          </a:stretch>
        </p:blipFill>
        <p:spPr>
          <a:xfrm>
            <a:off x="304800" y="3139996"/>
            <a:ext cx="3484960" cy="3946604"/>
          </a:xfrm>
          <a:prstGeom prst="rect">
            <a:avLst/>
          </a:prstGeom>
        </p:spPr>
      </p:pic>
      <p:pic>
        <p:nvPicPr>
          <p:cNvPr id="6" name="Picture 5">
            <a:extLst>
              <a:ext uri="{FF2B5EF4-FFF2-40B4-BE49-F238E27FC236}">
                <a16:creationId xmlns:a16="http://schemas.microsoft.com/office/drawing/2014/main" xmlns="" id="{51635883-069B-44C4-BAA1-57AE9EFF48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89760" y="2728448"/>
            <a:ext cx="3136585" cy="2809589"/>
          </a:xfrm>
          <a:prstGeom prst="rect">
            <a:avLst/>
          </a:prstGeom>
        </p:spPr>
      </p:pic>
      <p:pic>
        <p:nvPicPr>
          <p:cNvPr id="7" name="Picture 6">
            <a:extLst>
              <a:ext uri="{FF2B5EF4-FFF2-40B4-BE49-F238E27FC236}">
                <a16:creationId xmlns:a16="http://schemas.microsoft.com/office/drawing/2014/main" xmlns="" id="{DB757081-D53B-460F-878F-071BC100F75C}"/>
              </a:ext>
            </a:extLst>
          </p:cNvPr>
          <p:cNvPicPr>
            <a:picLocks noChangeAspect="1"/>
          </p:cNvPicPr>
          <p:nvPr/>
        </p:nvPicPr>
        <p:blipFill>
          <a:blip r:embed="rId5"/>
          <a:stretch>
            <a:fillRect/>
          </a:stretch>
        </p:blipFill>
        <p:spPr>
          <a:xfrm>
            <a:off x="5595319" y="2361876"/>
            <a:ext cx="2995039" cy="2984475"/>
          </a:xfrm>
          <a:prstGeom prst="rect">
            <a:avLst/>
          </a:prstGeom>
        </p:spPr>
      </p:pic>
      <p:pic>
        <p:nvPicPr>
          <p:cNvPr id="8" name="Picture 7">
            <a:extLst>
              <a:ext uri="{FF2B5EF4-FFF2-40B4-BE49-F238E27FC236}">
                <a16:creationId xmlns:a16="http://schemas.microsoft.com/office/drawing/2014/main" xmlns="" id="{B359685D-0EBA-47F5-BB83-51B288F64071}"/>
              </a:ext>
            </a:extLst>
          </p:cNvPr>
          <p:cNvPicPr>
            <a:picLocks noChangeAspect="1"/>
          </p:cNvPicPr>
          <p:nvPr/>
        </p:nvPicPr>
        <p:blipFill>
          <a:blip r:embed="rId5"/>
          <a:stretch>
            <a:fillRect/>
          </a:stretch>
        </p:blipFill>
        <p:spPr>
          <a:xfrm>
            <a:off x="6650153" y="2565912"/>
            <a:ext cx="2990695" cy="2980146"/>
          </a:xfrm>
          <a:prstGeom prst="rect">
            <a:avLst/>
          </a:prstGeom>
        </p:spPr>
      </p:pic>
      <p:sp>
        <p:nvSpPr>
          <p:cNvPr id="9" name="TextBox 8">
            <a:extLst>
              <a:ext uri="{FF2B5EF4-FFF2-40B4-BE49-F238E27FC236}">
                <a16:creationId xmlns:a16="http://schemas.microsoft.com/office/drawing/2014/main" xmlns="" id="{3C17DAD5-DEDE-4E5C-B9D9-CC75EA118D8C}"/>
              </a:ext>
            </a:extLst>
          </p:cNvPr>
          <p:cNvSpPr txBox="1"/>
          <p:nvPr/>
        </p:nvSpPr>
        <p:spPr>
          <a:xfrm>
            <a:off x="4114800" y="5250316"/>
            <a:ext cx="4724400" cy="246221"/>
          </a:xfrm>
          <a:prstGeom prst="rect">
            <a:avLst/>
          </a:prstGeom>
          <a:noFill/>
        </p:spPr>
        <p:txBody>
          <a:bodyPr wrap="square" rtlCol="0">
            <a:spAutoFit/>
          </a:bodyPr>
          <a:lstStyle/>
          <a:p>
            <a:pPr algn="ctr"/>
            <a:r>
              <a:rPr lang="en-US" sz="1000">
                <a:latin typeface="+mj-lt"/>
              </a:rPr>
              <a:t>Images provided courtesy of MSA</a:t>
            </a:r>
          </a:p>
        </p:txBody>
      </p:sp>
    </p:spTree>
    <p:extLst>
      <p:ext uri="{BB962C8B-B14F-4D97-AF65-F5344CB8AC3E}">
        <p14:creationId xmlns:p14="http://schemas.microsoft.com/office/powerpoint/2010/main" val="3460327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marL="285750" indent="-285750">
              <a:lnSpc>
                <a:spcPct val="100000"/>
              </a:lnSpc>
              <a:spcBef>
                <a:spcPts val="1200"/>
              </a:spcBef>
            </a:pPr>
            <a:r>
              <a:rPr lang="en-US" sz="2400"/>
              <a:t>Ballistic PPE</a:t>
            </a:r>
          </a:p>
          <a:p>
            <a:pPr marL="285750" indent="-285750">
              <a:lnSpc>
                <a:spcPct val="100000"/>
              </a:lnSpc>
              <a:spcBef>
                <a:spcPts val="1200"/>
              </a:spcBef>
            </a:pPr>
            <a:r>
              <a:rPr lang="en-US" sz="2400"/>
              <a:t>Extrication/Rescue PPE</a:t>
            </a:r>
          </a:p>
          <a:p>
            <a:pPr marL="285750" indent="-285750">
              <a:lnSpc>
                <a:spcPct val="100000"/>
              </a:lnSpc>
              <a:spcBef>
                <a:spcPts val="1200"/>
              </a:spcBef>
            </a:pPr>
            <a:r>
              <a:rPr lang="en-US" sz="2400"/>
              <a:t>Wet/Dry Suits</a:t>
            </a:r>
          </a:p>
          <a:p>
            <a:pPr marL="285750" indent="-285750">
              <a:lnSpc>
                <a:spcPct val="100000"/>
              </a:lnSpc>
              <a:spcBef>
                <a:spcPts val="1200"/>
              </a:spcBef>
            </a:pPr>
            <a:r>
              <a:rPr lang="en-US" sz="2400"/>
              <a:t>Hazardous Materials PPE (all levels)</a:t>
            </a:r>
          </a:p>
          <a:p>
            <a:pPr marL="285750" indent="-285750">
              <a:lnSpc>
                <a:spcPct val="100000"/>
              </a:lnSpc>
              <a:spcBef>
                <a:spcPts val="1200"/>
              </a:spcBef>
            </a:pPr>
            <a:r>
              <a:rPr lang="en-US" sz="2400"/>
              <a:t>Proximity Suits</a:t>
            </a:r>
          </a:p>
          <a:p>
            <a:pPr marL="285750"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Medium/Low Priority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7A1968CD-A272-42A0-957C-D33945407EE8}"/>
              </a:ext>
            </a:extLst>
          </p:cNvPr>
          <p:cNvSpPr/>
          <p:nvPr/>
        </p:nvSpPr>
        <p:spPr>
          <a:xfrm>
            <a:off x="5867400" y="1828800"/>
            <a:ext cx="1752600" cy="14478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M</a:t>
            </a:r>
          </a:p>
        </p:txBody>
      </p:sp>
      <p:sp>
        <p:nvSpPr>
          <p:cNvPr id="6" name="Rectangle 5">
            <a:extLst>
              <a:ext uri="{FF2B5EF4-FFF2-40B4-BE49-F238E27FC236}">
                <a16:creationId xmlns:a16="http://schemas.microsoft.com/office/drawing/2014/main" xmlns="" id="{AD1DA9A1-761B-4395-B49D-BBA51E297965}"/>
              </a:ext>
            </a:extLst>
          </p:cNvPr>
          <p:cNvSpPr/>
          <p:nvPr/>
        </p:nvSpPr>
        <p:spPr>
          <a:xfrm>
            <a:off x="5867400" y="3429000"/>
            <a:ext cx="1752600" cy="1447800"/>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L</a:t>
            </a:r>
          </a:p>
        </p:txBody>
      </p:sp>
    </p:spTree>
    <p:extLst>
      <p:ext uri="{BB962C8B-B14F-4D97-AF65-F5344CB8AC3E}">
        <p14:creationId xmlns:p14="http://schemas.microsoft.com/office/powerpoint/2010/main" val="2199916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2133600" y="1195789"/>
            <a:ext cx="6414331" cy="4747812"/>
          </a:xfrm>
        </p:spPr>
        <p:txBody>
          <a:bodyPr>
            <a:normAutofit fontScale="92500" lnSpcReduction="20000"/>
          </a:bodyPr>
          <a:lstStyle/>
          <a:p>
            <a:pPr marL="0" indent="0">
              <a:buClr>
                <a:srgbClr val="1E578E"/>
              </a:buClr>
              <a:buNone/>
              <a:defRPr/>
            </a:pPr>
            <a:endParaRPr lang="en-US" sz="2200"/>
          </a:p>
          <a:p>
            <a:pPr>
              <a:lnSpc>
                <a:spcPct val="100000"/>
              </a:lnSpc>
              <a:spcBef>
                <a:spcPts val="600"/>
              </a:spcBef>
              <a:buClr>
                <a:srgbClr val="FF0000"/>
              </a:buClr>
              <a:buFont typeface="Wingdings" panose="05000000000000000000" pitchFamily="2" charset="2"/>
              <a:buChar char="§"/>
              <a:defRPr/>
            </a:pPr>
            <a:r>
              <a:rPr lang="en-US" sz="2400"/>
              <a:t>Increase supply for new hire/existing firefighters that do not have one set of turnout gear (PPE) or allocated seated position (SCBA); this includes replacing out of service PPE and SCBA </a:t>
            </a:r>
          </a:p>
          <a:p>
            <a:pPr>
              <a:lnSpc>
                <a:spcPct val="100000"/>
              </a:lnSpc>
              <a:spcBef>
                <a:spcPts val="600"/>
              </a:spcBef>
              <a:buClr>
                <a:srgbClr val="FF0000"/>
              </a:buClr>
              <a:buFont typeface="Wingdings" panose="05000000000000000000" pitchFamily="2" charset="2"/>
              <a:buChar char="§"/>
              <a:defRPr/>
            </a:pPr>
            <a:r>
              <a:rPr lang="en-US" sz="2400"/>
              <a:t>Replace in-service/in-use/damaged/unsafe/ unrepairable PPE or SCBA to meet current standard </a:t>
            </a:r>
          </a:p>
          <a:p>
            <a:pPr>
              <a:lnSpc>
                <a:spcPct val="100000"/>
              </a:lnSpc>
              <a:spcBef>
                <a:spcPts val="600"/>
              </a:spcBef>
              <a:buClr>
                <a:srgbClr val="FF0000"/>
              </a:buClr>
              <a:buFont typeface="Wingdings" panose="05000000000000000000" pitchFamily="2" charset="2"/>
              <a:buChar char="§"/>
              <a:defRPr/>
            </a:pPr>
            <a:r>
              <a:rPr lang="en-US" sz="2400"/>
              <a:t>Replace in-service/in-use/expired/ noncompliant PPE or SCBA to current standard </a:t>
            </a:r>
          </a:p>
          <a:p>
            <a:pPr>
              <a:lnSpc>
                <a:spcPct val="100000"/>
              </a:lnSpc>
              <a:spcBef>
                <a:spcPts val="600"/>
              </a:spcBef>
              <a:buClr>
                <a:srgbClr val="969696"/>
              </a:buClr>
              <a:buFont typeface="Wingdings" panose="05000000000000000000" pitchFamily="2" charset="2"/>
              <a:buChar char="§"/>
              <a:defRPr/>
            </a:pPr>
            <a:endParaRPr lang="en-US" sz="2400"/>
          </a:p>
          <a:p>
            <a:pPr>
              <a:lnSpc>
                <a:spcPct val="100000"/>
              </a:lnSpc>
              <a:spcBef>
                <a:spcPts val="600"/>
              </a:spcBef>
              <a:buClr>
                <a:srgbClr val="969696"/>
              </a:buClr>
              <a:buFont typeface="Wingdings" panose="05000000000000000000" pitchFamily="2" charset="2"/>
              <a:buChar char="§"/>
              <a:defRPr/>
            </a:pPr>
            <a:endParaRPr lang="en-US" sz="2400"/>
          </a:p>
          <a:p>
            <a:pPr>
              <a:lnSpc>
                <a:spcPct val="100000"/>
              </a:lnSpc>
              <a:spcBef>
                <a:spcPts val="600"/>
              </a:spcBef>
              <a:buClr>
                <a:srgbClr val="969696"/>
              </a:buClr>
              <a:buFont typeface="Wingdings" panose="05000000000000000000" pitchFamily="2" charset="2"/>
              <a:buChar char="§"/>
              <a:defRPr/>
            </a:pPr>
            <a:r>
              <a:rPr lang="en-US" sz="2400"/>
              <a:t>Replace PPE to upgrade technology to current standard</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Purpose Question</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6" name="Picture 5">
            <a:extLst>
              <a:ext uri="{FF2B5EF4-FFF2-40B4-BE49-F238E27FC236}">
                <a16:creationId xmlns:a16="http://schemas.microsoft.com/office/drawing/2014/main" xmlns="" id="{6FB03BA7-D02F-4ACD-903D-6D1A45A85EE7}"/>
              </a:ext>
            </a:extLst>
          </p:cNvPr>
          <p:cNvPicPr>
            <a:picLocks noChangeAspect="1"/>
          </p:cNvPicPr>
          <p:nvPr/>
        </p:nvPicPr>
        <p:blipFill>
          <a:blip r:embed="rId3"/>
          <a:stretch>
            <a:fillRect/>
          </a:stretch>
        </p:blipFill>
        <p:spPr>
          <a:xfrm>
            <a:off x="524452" y="2083241"/>
            <a:ext cx="1447800" cy="1639587"/>
          </a:xfrm>
          <a:prstGeom prst="rect">
            <a:avLst/>
          </a:prstGeom>
        </p:spPr>
      </p:pic>
      <p:pic>
        <p:nvPicPr>
          <p:cNvPr id="5" name="Picture 4">
            <a:extLst>
              <a:ext uri="{FF2B5EF4-FFF2-40B4-BE49-F238E27FC236}">
                <a16:creationId xmlns:a16="http://schemas.microsoft.com/office/drawing/2014/main" xmlns="" id="{52E94983-6564-4CC5-8B19-6CA5A10131F0}"/>
              </a:ext>
            </a:extLst>
          </p:cNvPr>
          <p:cNvPicPr>
            <a:picLocks noChangeAspect="1"/>
          </p:cNvPicPr>
          <p:nvPr/>
        </p:nvPicPr>
        <p:blipFill>
          <a:blip r:embed="rId4"/>
          <a:stretch>
            <a:fillRect/>
          </a:stretch>
        </p:blipFill>
        <p:spPr>
          <a:xfrm>
            <a:off x="596069" y="4572000"/>
            <a:ext cx="1456857" cy="1639587"/>
          </a:xfrm>
          <a:prstGeom prst="rect">
            <a:avLst/>
          </a:prstGeom>
        </p:spPr>
      </p:pic>
    </p:spTree>
    <p:extLst>
      <p:ext uri="{BB962C8B-B14F-4D97-AF65-F5344CB8AC3E}">
        <p14:creationId xmlns:p14="http://schemas.microsoft.com/office/powerpoint/2010/main" val="371365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371600"/>
            <a:ext cx="8036720" cy="4106412"/>
          </a:xfrm>
        </p:spPr>
        <p:txBody>
          <a:bodyPr>
            <a:normAutofit/>
          </a:bodyPr>
          <a:lstStyle/>
          <a:p>
            <a:pPr>
              <a:lnSpc>
                <a:spcPct val="100000"/>
              </a:lnSpc>
              <a:spcBef>
                <a:spcPts val="1200"/>
              </a:spcBef>
              <a:buClr>
                <a:srgbClr val="969696"/>
              </a:buClr>
              <a:buFont typeface="Wingdings" panose="05000000000000000000" pitchFamily="2" charset="2"/>
              <a:buChar char="§"/>
              <a:defRPr/>
            </a:pPr>
            <a:r>
              <a:rPr lang="en-US" sz="2200"/>
              <a:t>Applicants are required to provide the age of PPE being replaced</a:t>
            </a:r>
          </a:p>
          <a:p>
            <a:pPr>
              <a:lnSpc>
                <a:spcPct val="100000"/>
              </a:lnSpc>
              <a:spcBef>
                <a:spcPts val="1200"/>
              </a:spcBef>
              <a:buClr>
                <a:srgbClr val="969696"/>
              </a:buClr>
              <a:buFont typeface="Wingdings" panose="05000000000000000000" pitchFamily="2" charset="2"/>
              <a:buChar char="§"/>
              <a:defRPr/>
            </a:pPr>
            <a:r>
              <a:rPr lang="en-US" sz="2200"/>
              <a:t>Priority of the requested PPE is a factor</a:t>
            </a:r>
          </a:p>
          <a:p>
            <a:pPr>
              <a:lnSpc>
                <a:spcPct val="100000"/>
              </a:lnSpc>
              <a:spcBef>
                <a:spcPts val="1200"/>
              </a:spcBef>
              <a:buClr>
                <a:srgbClr val="969696"/>
              </a:buClr>
              <a:buFont typeface="Wingdings" panose="05000000000000000000" pitchFamily="2" charset="2"/>
              <a:buChar char="§"/>
              <a:defRPr/>
            </a:pPr>
            <a:r>
              <a:rPr lang="en-US" sz="2200"/>
              <a:t>Call volume can contribute to the justification for new risk</a:t>
            </a:r>
          </a:p>
          <a:p>
            <a:pPr>
              <a:lnSpc>
                <a:spcPct val="100000"/>
              </a:lnSpc>
              <a:spcBef>
                <a:spcPts val="1200"/>
              </a:spcBef>
              <a:buClr>
                <a:srgbClr val="969696"/>
              </a:buClr>
              <a:buFont typeface="Wingdings" panose="05000000000000000000" pitchFamily="2" charset="2"/>
              <a:buChar char="§"/>
              <a:defRPr/>
            </a:pPr>
            <a:r>
              <a:rPr lang="en-US" sz="2200"/>
              <a:t>Applicants with the oldest PPE and/or trying to bring the department into 100% NFPA compliance, or increase the percent of active members who will have compliant gear to 100%</a:t>
            </a:r>
          </a:p>
          <a:p>
            <a:pPr>
              <a:lnSpc>
                <a:spcPct val="100000"/>
              </a:lnSpc>
              <a:spcBef>
                <a:spcPts val="1200"/>
              </a:spcBef>
              <a:buClr>
                <a:srgbClr val="969696"/>
              </a:buClr>
              <a:buFont typeface="Wingdings" panose="05000000000000000000" pitchFamily="2" charset="2"/>
              <a:buChar char="§"/>
              <a:defRPr/>
            </a:pPr>
            <a:r>
              <a:rPr lang="en-US" sz="2200"/>
              <a:t>SCBA Integrated Thermal Imaging Cameras are ineligible as they are not yet NFPA compliant</a:t>
            </a:r>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Other Considerations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
        <p:nvSpPr>
          <p:cNvPr id="5" name="Rectangle 4">
            <a:extLst>
              <a:ext uri="{FF2B5EF4-FFF2-40B4-BE49-F238E27FC236}">
                <a16:creationId xmlns:a16="http://schemas.microsoft.com/office/drawing/2014/main" xmlns="" id="{B3F14A6B-5CED-4E79-A420-474AEE9E52B8}"/>
              </a:ext>
            </a:extLst>
          </p:cNvPr>
          <p:cNvSpPr/>
          <p:nvPr/>
        </p:nvSpPr>
        <p:spPr>
          <a:xfrm>
            <a:off x="6705600" y="4800600"/>
            <a:ext cx="1752600" cy="1447800"/>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H</a:t>
            </a:r>
          </a:p>
        </p:txBody>
      </p:sp>
    </p:spTree>
    <p:extLst>
      <p:ext uri="{BB962C8B-B14F-4D97-AF65-F5344CB8AC3E}">
        <p14:creationId xmlns:p14="http://schemas.microsoft.com/office/powerpoint/2010/main" val="1909261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Inventory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6" name="Picture 5">
            <a:extLst>
              <a:ext uri="{FF2B5EF4-FFF2-40B4-BE49-F238E27FC236}">
                <a16:creationId xmlns:a16="http://schemas.microsoft.com/office/drawing/2014/main" xmlns="" id="{11273F8D-9567-4D6A-ADCA-733E910A66AD}"/>
              </a:ext>
            </a:extLst>
          </p:cNvPr>
          <p:cNvPicPr>
            <a:picLocks noChangeAspect="1"/>
          </p:cNvPicPr>
          <p:nvPr/>
        </p:nvPicPr>
        <p:blipFill>
          <a:blip r:embed="rId3"/>
          <a:stretch>
            <a:fillRect/>
          </a:stretch>
        </p:blipFill>
        <p:spPr>
          <a:xfrm>
            <a:off x="2971800" y="1403927"/>
            <a:ext cx="3200400" cy="4989600"/>
          </a:xfrm>
          <a:prstGeom prst="rect">
            <a:avLst/>
          </a:prstGeom>
        </p:spPr>
      </p:pic>
    </p:spTree>
    <p:extLst>
      <p:ext uri="{BB962C8B-B14F-4D97-AF65-F5344CB8AC3E}">
        <p14:creationId xmlns:p14="http://schemas.microsoft.com/office/powerpoint/2010/main" val="205669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D06A6-CBC7-614C-89CB-0FE999A80830}"/>
              </a:ext>
            </a:extLst>
          </p:cNvPr>
          <p:cNvSpPr>
            <a:spLocks noGrp="1"/>
          </p:cNvSpPr>
          <p:nvPr>
            <p:ph type="title"/>
          </p:nvPr>
        </p:nvSpPr>
        <p:spPr>
          <a:xfrm>
            <a:off x="553642" y="1676400"/>
            <a:ext cx="8036720" cy="1570232"/>
          </a:xfrm>
        </p:spPr>
        <p:txBody>
          <a:bodyPr>
            <a:noAutofit/>
          </a:bodyPr>
          <a:lstStyle/>
          <a:p>
            <a:r>
              <a:rPr lang="en-US" sz="4000"/>
              <a:t>Assistance to Firefighters Grant Program</a:t>
            </a:r>
          </a:p>
        </p:txBody>
      </p:sp>
      <p:sp>
        <p:nvSpPr>
          <p:cNvPr id="3" name="Text Placeholder 2">
            <a:extLst>
              <a:ext uri="{FF2B5EF4-FFF2-40B4-BE49-F238E27FC236}">
                <a16:creationId xmlns:a16="http://schemas.microsoft.com/office/drawing/2014/main" xmlns="" id="{595C2D88-F299-B447-A67E-98CF51252610}"/>
              </a:ext>
            </a:extLst>
          </p:cNvPr>
          <p:cNvSpPr>
            <a:spLocks noGrp="1"/>
          </p:cNvSpPr>
          <p:nvPr>
            <p:ph type="body" sz="quarter" idx="10"/>
          </p:nvPr>
        </p:nvSpPr>
        <p:spPr>
          <a:xfrm>
            <a:off x="558800" y="3322834"/>
            <a:ext cx="8031561" cy="878288"/>
          </a:xfrm>
        </p:spPr>
        <p:txBody>
          <a:bodyPr>
            <a:normAutofit/>
          </a:bodyPr>
          <a:lstStyle/>
          <a:p>
            <a:r>
              <a:rPr lang="en-US" sz="1600"/>
              <a:t>Status Updates</a:t>
            </a:r>
            <a:endParaRPr lang="en-US" sz="1600" i="1"/>
          </a:p>
        </p:txBody>
      </p:sp>
      <p:pic>
        <p:nvPicPr>
          <p:cNvPr id="4" name="Picture 3" descr="AFG Seal">
            <a:extLst>
              <a:ext uri="{FF2B5EF4-FFF2-40B4-BE49-F238E27FC236}">
                <a16:creationId xmlns:a16="http://schemas.microsoft.com/office/drawing/2014/main" xmlns="" id="{BC8C3207-FD13-DF4D-AFB0-FDF0EB085E95}"/>
              </a:ext>
            </a:extLst>
          </p:cNvPr>
          <p:cNvPicPr>
            <a:picLocks noChangeAspect="1"/>
          </p:cNvPicPr>
          <p:nvPr/>
        </p:nvPicPr>
        <p:blipFill>
          <a:blip r:embed="rId3"/>
          <a:stretch>
            <a:fillRect/>
          </a:stretch>
        </p:blipFill>
        <p:spPr>
          <a:xfrm>
            <a:off x="618955" y="3770484"/>
            <a:ext cx="1180111" cy="1180111"/>
          </a:xfrm>
          <a:prstGeom prst="rect">
            <a:avLst/>
          </a:prstGeom>
        </p:spPr>
      </p:pic>
    </p:spTree>
    <p:extLst>
      <p:ext uri="{BB962C8B-B14F-4D97-AF65-F5344CB8AC3E}">
        <p14:creationId xmlns:p14="http://schemas.microsoft.com/office/powerpoint/2010/main" val="31482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SCBA Inventory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9FD6E097-96B0-456F-BBB1-6DD36FE804AE}"/>
              </a:ext>
            </a:extLst>
          </p:cNvPr>
          <p:cNvPicPr>
            <a:picLocks noChangeAspect="1"/>
          </p:cNvPicPr>
          <p:nvPr/>
        </p:nvPicPr>
        <p:blipFill>
          <a:blip r:embed="rId3"/>
          <a:stretch>
            <a:fillRect/>
          </a:stretch>
        </p:blipFill>
        <p:spPr>
          <a:xfrm>
            <a:off x="171681" y="1510749"/>
            <a:ext cx="8800638" cy="4439478"/>
          </a:xfrm>
          <a:prstGeom prst="rect">
            <a:avLst/>
          </a:prstGeom>
        </p:spPr>
      </p:pic>
    </p:spTree>
    <p:extLst>
      <p:ext uri="{BB962C8B-B14F-4D97-AF65-F5344CB8AC3E}">
        <p14:creationId xmlns:p14="http://schemas.microsoft.com/office/powerpoint/2010/main" val="2975770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481263" y="3962400"/>
            <a:ext cx="8109099" cy="1668012"/>
          </a:xfrm>
          <a:ln w="28575">
            <a:solidFill>
              <a:srgbClr val="969696"/>
            </a:solidFill>
          </a:ln>
        </p:spPr>
        <p:txBody>
          <a:bodyPr>
            <a:normAutofit fontScale="92500"/>
          </a:bodyPr>
          <a:lstStyle/>
          <a:p>
            <a:pPr marL="300038" lvl="1" indent="0">
              <a:buNone/>
            </a:pPr>
            <a:r>
              <a:rPr lang="en-US" sz="1800"/>
              <a:t>How many of your on-duty active members </a:t>
            </a:r>
            <a:r>
              <a:rPr lang="en-US" sz="1800" b="1"/>
              <a:t>currently have </a:t>
            </a:r>
            <a:r>
              <a:rPr lang="en-US" sz="1800"/>
              <a:t>PPE that meets applicable NFPA and Occupational Safety and Health Administration Standards?</a:t>
            </a:r>
          </a:p>
          <a:p>
            <a:pPr marL="300038" lvl="1" indent="0">
              <a:buNone/>
            </a:pPr>
            <a:endParaRPr lang="en-US" sz="1800"/>
          </a:p>
          <a:p>
            <a:pPr marL="300038" lvl="1" indent="0">
              <a:buNone/>
            </a:pPr>
            <a:r>
              <a:rPr lang="en-US" sz="1800"/>
              <a:t>How many of your seated riding positions </a:t>
            </a:r>
            <a:r>
              <a:rPr lang="en-US" sz="1800" b="1"/>
              <a:t>currently have </a:t>
            </a:r>
            <a:r>
              <a:rPr lang="en-US" sz="1800"/>
              <a:t>compliant SCBA assigned to it?</a:t>
            </a:r>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Compliance/Coverage Application</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6" name="Picture 5">
            <a:extLst>
              <a:ext uri="{FF2B5EF4-FFF2-40B4-BE49-F238E27FC236}">
                <a16:creationId xmlns:a16="http://schemas.microsoft.com/office/drawing/2014/main" xmlns="" id="{D941DD40-5A3F-4E20-A2C4-A7E6098122BD}"/>
              </a:ext>
            </a:extLst>
          </p:cNvPr>
          <p:cNvPicPr>
            <a:picLocks noChangeAspect="1"/>
          </p:cNvPicPr>
          <p:nvPr/>
        </p:nvPicPr>
        <p:blipFill>
          <a:blip r:embed="rId3"/>
          <a:stretch>
            <a:fillRect/>
          </a:stretch>
        </p:blipFill>
        <p:spPr>
          <a:xfrm>
            <a:off x="481263" y="1739168"/>
            <a:ext cx="8109099" cy="1902117"/>
          </a:xfrm>
          <a:prstGeom prst="rect">
            <a:avLst/>
          </a:prstGeom>
          <a:ln w="9525">
            <a:solidFill>
              <a:srgbClr val="969696"/>
            </a:solidFill>
          </a:ln>
        </p:spPr>
      </p:pic>
    </p:spTree>
    <p:extLst>
      <p:ext uri="{BB962C8B-B14F-4D97-AF65-F5344CB8AC3E}">
        <p14:creationId xmlns:p14="http://schemas.microsoft.com/office/powerpoint/2010/main" val="1789325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9"/>
          <p:cNvSpPr>
            <a:spLocks noGrp="1"/>
          </p:cNvSpPr>
          <p:nvPr>
            <p:ph type="title"/>
          </p:nvPr>
        </p:nvSpPr>
        <p:spPr>
          <a:xfrm>
            <a:off x="304800" y="358741"/>
            <a:ext cx="8042276" cy="1336956"/>
          </a:xfrm>
        </p:spPr>
        <p:txBody>
          <a:bodyPr/>
          <a:lstStyle/>
          <a:p>
            <a:pPr algn="l" eaLnBrk="1" hangingPunct="1"/>
            <a:r>
              <a:rPr lang="en-US" altLang="en-US" sz="2800">
                <a:solidFill>
                  <a:srgbClr val="1E578E"/>
                </a:solidFill>
                <a:effectLst/>
                <a:ea typeface="Verdana" panose="020B0604030504040204" pitchFamily="34" charset="0"/>
                <a:cs typeface="Verdana" panose="020B0604030504040204" pitchFamily="34" charset="0"/>
              </a:rPr>
              <a:t>PPE: Training Question</a:t>
            </a:r>
            <a:r>
              <a:rPr lang="en-US" altLang="en-US" sz="4800">
                <a:solidFill>
                  <a:srgbClr val="002060"/>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rPr>
              <a:t/>
            </a:r>
            <a:br>
              <a:rPr lang="en-US" altLang="en-US" sz="4800">
                <a:solidFill>
                  <a:srgbClr val="002060"/>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rPr>
            </a:br>
            <a:endParaRPr lang="en-US" altLang="en-US" sz="4800">
              <a:solidFill>
                <a:srgbClr val="002060"/>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xmlns="" id="{299B5C74-DD46-449E-8F03-47AABC9ACC15}"/>
              </a:ext>
            </a:extLst>
          </p:cNvPr>
          <p:cNvPicPr>
            <a:picLocks noChangeAspect="1"/>
          </p:cNvPicPr>
          <p:nvPr/>
        </p:nvPicPr>
        <p:blipFill>
          <a:blip r:embed="rId3"/>
          <a:stretch>
            <a:fillRect/>
          </a:stretch>
        </p:blipFill>
        <p:spPr>
          <a:xfrm>
            <a:off x="190500" y="1295400"/>
            <a:ext cx="8763000" cy="4696741"/>
          </a:xfrm>
          <a:prstGeom prst="rect">
            <a:avLst/>
          </a:prstGeom>
        </p:spPr>
      </p:pic>
      <p:sp>
        <p:nvSpPr>
          <p:cNvPr id="5" name="Rectangle 4">
            <a:extLst>
              <a:ext uri="{FF2B5EF4-FFF2-40B4-BE49-F238E27FC236}">
                <a16:creationId xmlns:a16="http://schemas.microsoft.com/office/drawing/2014/main" xmlns="" id="{4E1680EF-E04D-4E90-9F90-C2D1F122530B}"/>
              </a:ext>
            </a:extLst>
          </p:cNvPr>
          <p:cNvSpPr/>
          <p:nvPr/>
        </p:nvSpPr>
        <p:spPr>
          <a:xfrm>
            <a:off x="533400" y="2531300"/>
            <a:ext cx="4556125" cy="1050099"/>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520C9EC9-5FA7-40A1-BCDC-B1A61A15B093}"/>
              </a:ext>
            </a:extLst>
          </p:cNvPr>
          <p:cNvPicPr>
            <a:picLocks noChangeAspect="1"/>
          </p:cNvPicPr>
          <p:nvPr/>
        </p:nvPicPr>
        <p:blipFill>
          <a:blip r:embed="rId4"/>
          <a:stretch>
            <a:fillRect/>
          </a:stretch>
        </p:blipFill>
        <p:spPr>
          <a:xfrm>
            <a:off x="190500" y="2366680"/>
            <a:ext cx="8763000" cy="2554180"/>
          </a:xfrm>
          <a:prstGeom prst="rect">
            <a:avLst/>
          </a:prstGeom>
          <a:ln w="57150">
            <a:solidFill>
              <a:srgbClr val="FF0000"/>
            </a:solidFill>
          </a:ln>
        </p:spPr>
      </p:pic>
      <p:sp>
        <p:nvSpPr>
          <p:cNvPr id="2" name="Footer Placeholder 1">
            <a:extLst>
              <a:ext uri="{FF2B5EF4-FFF2-40B4-BE49-F238E27FC236}">
                <a16:creationId xmlns:a16="http://schemas.microsoft.com/office/drawing/2014/main" xmlns="" id="{004697EF-1DD8-4021-86E2-7050FE742D17}"/>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xmlns="" id="{249DCFAA-9952-4F90-A42A-92997A6F2F35}"/>
              </a:ext>
            </a:extLst>
          </p:cNvPr>
          <p:cNvSpPr>
            <a:spLocks noGrp="1"/>
          </p:cNvSpPr>
          <p:nvPr>
            <p:ph type="sldNum" sz="quarter" idx="12"/>
          </p:nvPr>
        </p:nvSpPr>
        <p:spPr/>
        <p:txBody>
          <a:bodyPr/>
          <a:lstStyle/>
          <a:p>
            <a:fld id="{8FCC257D-A786-9244-9E17-CE618C8B9275}" type="slidenum">
              <a:rPr lang="en-US" smtClean="0"/>
              <a:pPr/>
              <a:t>42</a:t>
            </a:fld>
            <a:endParaRPr lang="en-US"/>
          </a:p>
        </p:txBody>
      </p:sp>
    </p:spTree>
    <p:extLst>
      <p:ext uri="{BB962C8B-B14F-4D97-AF65-F5344CB8AC3E}">
        <p14:creationId xmlns:p14="http://schemas.microsoft.com/office/powerpoint/2010/main" val="27303363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p:txBody>
          <a:bodyPr>
            <a:normAutofit/>
          </a:bodyPr>
          <a:lstStyle/>
          <a:p>
            <a:pPr>
              <a:lnSpc>
                <a:spcPct val="100000"/>
              </a:lnSpc>
              <a:spcBef>
                <a:spcPts val="1200"/>
              </a:spcBef>
              <a:buClr>
                <a:srgbClr val="969696"/>
              </a:buClr>
              <a:buFont typeface="Wingdings" panose="05000000000000000000" pitchFamily="2" charset="2"/>
              <a:buChar char="§"/>
              <a:defRPr/>
            </a:pPr>
            <a:r>
              <a:rPr lang="en-US" sz="2400" dirty="0"/>
              <a:t>If the item is to be worn, it is considered PPE; if an item is used or carried, it is considered Equipment</a:t>
            </a:r>
          </a:p>
          <a:p>
            <a:pPr>
              <a:lnSpc>
                <a:spcPct val="100000"/>
              </a:lnSpc>
              <a:spcBef>
                <a:spcPts val="1200"/>
              </a:spcBef>
              <a:buClr>
                <a:srgbClr val="969696"/>
              </a:buClr>
              <a:buFont typeface="Wingdings" panose="05000000000000000000" pitchFamily="2" charset="2"/>
              <a:buChar char="§"/>
              <a:defRPr/>
            </a:pPr>
            <a:r>
              <a:rPr lang="en-US" sz="2400" dirty="0"/>
              <a:t>Items below are the exception to this if requested in conjunction with PPE or SCBA:</a:t>
            </a:r>
          </a:p>
          <a:p>
            <a:pPr lvl="1">
              <a:spcBef>
                <a:spcPts val="1200"/>
              </a:spcBef>
              <a:buClr>
                <a:srgbClr val="969696"/>
              </a:buClr>
              <a:buFont typeface="Wingdings" panose="05000000000000000000" pitchFamily="2" charset="2"/>
              <a:buChar char="§"/>
              <a:defRPr/>
            </a:pPr>
            <a:r>
              <a:rPr lang="en-US" sz="2250" dirty="0"/>
              <a:t>Air-Refill/Cascade</a:t>
            </a:r>
          </a:p>
          <a:p>
            <a:pPr lvl="1">
              <a:spcBef>
                <a:spcPts val="1200"/>
              </a:spcBef>
              <a:buClr>
                <a:srgbClr val="969696"/>
              </a:buClr>
              <a:buFont typeface="Wingdings" panose="05000000000000000000" pitchFamily="2" charset="2"/>
              <a:buChar char="§"/>
              <a:defRPr/>
            </a:pPr>
            <a:r>
              <a:rPr lang="en-US" sz="2250" dirty="0"/>
              <a:t>PPE Washer/Dryer</a:t>
            </a:r>
          </a:p>
          <a:p>
            <a:pPr lvl="1">
              <a:spcBef>
                <a:spcPts val="1200"/>
              </a:spcBef>
              <a:buClr>
                <a:srgbClr val="969696"/>
              </a:buClr>
              <a:buFont typeface="Wingdings" panose="05000000000000000000" pitchFamily="2" charset="2"/>
              <a:buChar char="§"/>
              <a:defRPr/>
            </a:pPr>
            <a:r>
              <a:rPr lang="en-US" sz="2250" dirty="0"/>
              <a:t>RIT Pack</a:t>
            </a:r>
          </a:p>
          <a:p>
            <a:pPr marL="585788" lvl="1" indent="-285750"/>
            <a:endParaRPr lang="en-US" dirty="0"/>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Non-PPE Equipment</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6" name="Picture 5">
            <a:extLst>
              <a:ext uri="{FF2B5EF4-FFF2-40B4-BE49-F238E27FC236}">
                <a16:creationId xmlns:a16="http://schemas.microsoft.com/office/drawing/2014/main" xmlns="" id="{1D6F8BDB-1355-4106-A519-BF814D2B4C47}"/>
              </a:ext>
            </a:extLst>
          </p:cNvPr>
          <p:cNvPicPr>
            <a:picLocks noChangeAspect="1"/>
          </p:cNvPicPr>
          <p:nvPr/>
        </p:nvPicPr>
        <p:blipFill>
          <a:blip r:embed="rId3"/>
          <a:stretch>
            <a:fillRect/>
          </a:stretch>
        </p:blipFill>
        <p:spPr>
          <a:xfrm>
            <a:off x="2964594" y="3075190"/>
            <a:ext cx="5534110" cy="2792210"/>
          </a:xfrm>
          <a:prstGeom prst="rect">
            <a:avLst/>
          </a:prstGeom>
        </p:spPr>
      </p:pic>
      <p:sp>
        <p:nvSpPr>
          <p:cNvPr id="7" name="TextBox 6">
            <a:extLst>
              <a:ext uri="{FF2B5EF4-FFF2-40B4-BE49-F238E27FC236}">
                <a16:creationId xmlns:a16="http://schemas.microsoft.com/office/drawing/2014/main" xmlns="" id="{B458F14E-EACF-46D6-A758-D298BCD2129F}"/>
              </a:ext>
            </a:extLst>
          </p:cNvPr>
          <p:cNvSpPr txBox="1"/>
          <p:nvPr/>
        </p:nvSpPr>
        <p:spPr>
          <a:xfrm>
            <a:off x="4800600" y="5537991"/>
            <a:ext cx="4724400" cy="246221"/>
          </a:xfrm>
          <a:prstGeom prst="rect">
            <a:avLst/>
          </a:prstGeom>
          <a:noFill/>
        </p:spPr>
        <p:txBody>
          <a:bodyPr wrap="square" rtlCol="0">
            <a:spAutoFit/>
          </a:bodyPr>
          <a:lstStyle/>
          <a:p>
            <a:pPr algn="ctr"/>
            <a:r>
              <a:rPr lang="en-US" sz="1000">
                <a:latin typeface="+mj-lt"/>
              </a:rPr>
              <a:t>Image provided courtesy of MSA</a:t>
            </a:r>
          </a:p>
        </p:txBody>
      </p:sp>
    </p:spTree>
    <p:extLst>
      <p:ext uri="{BB962C8B-B14F-4D97-AF65-F5344CB8AC3E}">
        <p14:creationId xmlns:p14="http://schemas.microsoft.com/office/powerpoint/2010/main" val="1911799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4DE4176-77DE-4A1B-B431-DF28E89F248C}"/>
              </a:ext>
            </a:extLst>
          </p:cNvPr>
          <p:cNvSpPr>
            <a:spLocks noGrp="1"/>
          </p:cNvSpPr>
          <p:nvPr>
            <p:ph idx="1"/>
          </p:nvPr>
        </p:nvSpPr>
        <p:spPr/>
        <p:txBody>
          <a:bodyPr>
            <a:normAutofit/>
          </a:bodyPr>
          <a:lstStyle/>
          <a:p>
            <a:pPr>
              <a:lnSpc>
                <a:spcPct val="100000"/>
              </a:lnSpc>
              <a:spcBef>
                <a:spcPts val="1200"/>
              </a:spcBef>
            </a:pPr>
            <a:r>
              <a:rPr lang="en-US" sz="2400" dirty="0"/>
              <a:t>SCBA and Portable Radio awards are made based on the number of </a:t>
            </a:r>
            <a:r>
              <a:rPr lang="en-US" sz="2400" b="1" dirty="0"/>
              <a:t>Seated-Riding Positions </a:t>
            </a:r>
            <a:r>
              <a:rPr lang="en-US" sz="2400" dirty="0"/>
              <a:t>identified in the application</a:t>
            </a:r>
          </a:p>
          <a:p>
            <a:pPr>
              <a:lnSpc>
                <a:spcPct val="100000"/>
              </a:lnSpc>
              <a:spcBef>
                <a:spcPts val="1200"/>
              </a:spcBef>
            </a:pPr>
            <a:r>
              <a:rPr lang="en-US" sz="2400" dirty="0"/>
              <a:t>Portable radios can also be requested based on number active members, but this must be justified in the narrative</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PPE: Seated-Riding Positions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4006407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6"/>
          <p:cNvSpPr>
            <a:spLocks noGrp="1"/>
          </p:cNvSpPr>
          <p:nvPr>
            <p:ph type="title"/>
          </p:nvPr>
        </p:nvSpPr>
        <p:spPr>
          <a:xfrm>
            <a:off x="609599" y="228600"/>
            <a:ext cx="8144299" cy="762000"/>
          </a:xfrm>
        </p:spPr>
        <p:txBody>
          <a:bodyPr>
            <a:noAutofit/>
          </a:bodyPr>
          <a:lstStyle/>
          <a:p>
            <a:pPr algn="l" eaLnBrk="1" hangingPunct="1"/>
            <a:r>
              <a:rPr lang="en-US" altLang="en-US" sz="2800">
                <a:solidFill>
                  <a:srgbClr val="005288"/>
                </a:solidFill>
                <a:effectLst/>
                <a:cs typeface="Verdana" panose="020B0604030504040204" pitchFamily="34" charset="0"/>
              </a:rPr>
              <a:t>PPE: Seated Riding Positions</a:t>
            </a:r>
          </a:p>
        </p:txBody>
      </p:sp>
      <p:pic>
        <p:nvPicPr>
          <p:cNvPr id="7" name="Picture 6">
            <a:extLst>
              <a:ext uri="{FF2B5EF4-FFF2-40B4-BE49-F238E27FC236}">
                <a16:creationId xmlns:a16="http://schemas.microsoft.com/office/drawing/2014/main" xmlns="" id="{1ABD4960-BA18-4546-9824-979367133496}"/>
              </a:ext>
            </a:extLst>
          </p:cNvPr>
          <p:cNvPicPr>
            <a:picLocks noChangeAspect="1"/>
          </p:cNvPicPr>
          <p:nvPr/>
        </p:nvPicPr>
        <p:blipFill>
          <a:blip r:embed="rId3"/>
          <a:stretch>
            <a:fillRect/>
          </a:stretch>
        </p:blipFill>
        <p:spPr>
          <a:xfrm>
            <a:off x="1145751" y="1371600"/>
            <a:ext cx="6852498" cy="4914900"/>
          </a:xfrm>
          <a:prstGeom prst="rect">
            <a:avLst/>
          </a:prstGeom>
        </p:spPr>
      </p:pic>
      <p:sp>
        <p:nvSpPr>
          <p:cNvPr id="2" name="Slide Number Placeholder 1">
            <a:extLst>
              <a:ext uri="{FF2B5EF4-FFF2-40B4-BE49-F238E27FC236}">
                <a16:creationId xmlns:a16="http://schemas.microsoft.com/office/drawing/2014/main" xmlns="" id="{6306328A-A709-4991-82F1-6447C0BCA070}"/>
              </a:ext>
            </a:extLst>
          </p:cNvPr>
          <p:cNvSpPr>
            <a:spLocks noGrp="1"/>
          </p:cNvSpPr>
          <p:nvPr>
            <p:ph type="sldNum" sz="quarter" idx="12"/>
          </p:nvPr>
        </p:nvSpPr>
        <p:spPr/>
        <p:txBody>
          <a:bodyPr/>
          <a:lstStyle/>
          <a:p>
            <a:fld id="{8FCC257D-A786-9244-9E17-CE618C8B9275}" type="slidenum">
              <a:rPr lang="en-US" smtClean="0"/>
              <a:pPr/>
              <a:t>45</a:t>
            </a:fld>
            <a:endParaRPr lang="en-US"/>
          </a:p>
        </p:txBody>
      </p:sp>
    </p:spTree>
    <p:extLst>
      <p:ext uri="{BB962C8B-B14F-4D97-AF65-F5344CB8AC3E}">
        <p14:creationId xmlns:p14="http://schemas.microsoft.com/office/powerpoint/2010/main" val="71200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BA8D6-79C5-489B-9F9B-59A3E484111F}"/>
              </a:ext>
            </a:extLst>
          </p:cNvPr>
          <p:cNvSpPr>
            <a:spLocks noGrp="1"/>
          </p:cNvSpPr>
          <p:nvPr>
            <p:ph type="title"/>
          </p:nvPr>
        </p:nvSpPr>
        <p:spPr>
          <a:xfrm>
            <a:off x="550862" y="457200"/>
            <a:ext cx="8042276" cy="762000"/>
          </a:xfrm>
        </p:spPr>
        <p:txBody>
          <a:bodyPr>
            <a:normAutofit/>
          </a:bodyPr>
          <a:lstStyle/>
          <a:p>
            <a:pPr algn="l"/>
            <a:r>
              <a:rPr lang="en-US" altLang="en-US" sz="2800">
                <a:solidFill>
                  <a:srgbClr val="1E578E"/>
                </a:solidFill>
                <a:effectLst/>
              </a:rPr>
              <a:t>PPE: Seated Riding Positions (continued)</a:t>
            </a:r>
            <a:endParaRPr lang="en-US" sz="2200">
              <a:solidFill>
                <a:srgbClr val="1E578E"/>
              </a:solidFill>
              <a:effectLst/>
            </a:endParaRPr>
          </a:p>
        </p:txBody>
      </p:sp>
      <p:graphicFrame>
        <p:nvGraphicFramePr>
          <p:cNvPr id="9" name="Table 8">
            <a:extLst>
              <a:ext uri="{FF2B5EF4-FFF2-40B4-BE49-F238E27FC236}">
                <a16:creationId xmlns:a16="http://schemas.microsoft.com/office/drawing/2014/main" xmlns="" id="{4F42EC65-F7FB-4696-95AC-04382C7D858E}"/>
              </a:ext>
            </a:extLst>
          </p:cNvPr>
          <p:cNvGraphicFramePr>
            <a:graphicFrameLocks noGrp="1"/>
          </p:cNvGraphicFramePr>
          <p:nvPr>
            <p:extLst>
              <p:ext uri="{D42A27DB-BD31-4B8C-83A1-F6EECF244321}">
                <p14:modId xmlns:p14="http://schemas.microsoft.com/office/powerpoint/2010/main" val="2935485424"/>
              </p:ext>
            </p:extLst>
          </p:nvPr>
        </p:nvGraphicFramePr>
        <p:xfrm>
          <a:off x="550862" y="1295400"/>
          <a:ext cx="8039100" cy="4190305"/>
        </p:xfrm>
        <a:graphic>
          <a:graphicData uri="http://schemas.openxmlformats.org/drawingml/2006/table">
            <a:tbl>
              <a:tblPr firstRow="1" bandRow="1"/>
              <a:tblGrid>
                <a:gridCol w="4019550">
                  <a:extLst>
                    <a:ext uri="{9D8B030D-6E8A-4147-A177-3AD203B41FA5}">
                      <a16:colId xmlns:a16="http://schemas.microsoft.com/office/drawing/2014/main" xmlns="" val="439398923"/>
                    </a:ext>
                  </a:extLst>
                </a:gridCol>
                <a:gridCol w="4019550">
                  <a:extLst>
                    <a:ext uri="{9D8B030D-6E8A-4147-A177-3AD203B41FA5}">
                      <a16:colId xmlns:a16="http://schemas.microsoft.com/office/drawing/2014/main" xmlns="" val="2155204791"/>
                    </a:ext>
                  </a:extLst>
                </a:gridCol>
              </a:tblGrid>
              <a:tr h="370840">
                <a:tc>
                  <a:txBody>
                    <a:bodyPr/>
                    <a:lstStyle/>
                    <a:p>
                      <a:pPr marL="0" marR="0" algn="ctr">
                        <a:lnSpc>
                          <a:spcPct val="107000"/>
                        </a:lnSpc>
                        <a:spcBef>
                          <a:spcPts val="0"/>
                        </a:spcBef>
                        <a:spcAft>
                          <a:spcPts val="0"/>
                        </a:spcAft>
                      </a:pPr>
                      <a:r>
                        <a:rPr lang="en-US" sz="2600" kern="1200">
                          <a:solidFill>
                            <a:srgbClr val="FFFFFF"/>
                          </a:solidFill>
                          <a:effectLst/>
                          <a:latin typeface="Franklin Gothic Medium" panose="020B0603020102020204" pitchFamily="34" charset="0"/>
                          <a:ea typeface="Times New Roman" panose="02020603050405020304" pitchFamily="18" charset="0"/>
                          <a:cs typeface="Arial" panose="020B0604020202020204" pitchFamily="34" charset="0"/>
                        </a:rPr>
                        <a:t>Apparatus Type</a:t>
                      </a:r>
                      <a:endParaRPr lang="en-US" sz="26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5288"/>
                    </a:solidFill>
                  </a:tcPr>
                </a:tc>
                <a:tc>
                  <a:txBody>
                    <a:bodyPr/>
                    <a:lstStyle/>
                    <a:p>
                      <a:pPr marL="0" marR="0" algn="ctr">
                        <a:lnSpc>
                          <a:spcPct val="107000"/>
                        </a:lnSpc>
                        <a:spcBef>
                          <a:spcPts val="0"/>
                        </a:spcBef>
                        <a:spcAft>
                          <a:spcPts val="0"/>
                        </a:spcAft>
                      </a:pPr>
                      <a:r>
                        <a:rPr lang="en-US" sz="2600" kern="1200">
                          <a:solidFill>
                            <a:srgbClr val="FFFFFF"/>
                          </a:solidFill>
                          <a:effectLst/>
                          <a:latin typeface="Franklin Gothic Medium" panose="020B0603020102020204" pitchFamily="34" charset="0"/>
                          <a:ea typeface="Times New Roman" panose="02020603050405020304" pitchFamily="18" charset="0"/>
                          <a:cs typeface="Arial" panose="020B0604020202020204" pitchFamily="34" charset="0"/>
                        </a:rPr>
                        <a:t>Number of Seated Riding Positions</a:t>
                      </a:r>
                      <a:endParaRPr lang="en-US" sz="26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5288"/>
                    </a:solidFill>
                  </a:tcPr>
                </a:tc>
                <a:extLst>
                  <a:ext uri="{0D108BD9-81ED-4DB2-BD59-A6C34878D82A}">
                    <a16:rowId xmlns:a16="http://schemas.microsoft.com/office/drawing/2014/main" xmlns="" val="2688085245"/>
                  </a:ext>
                </a:extLst>
              </a:tr>
              <a:tr h="37084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Engines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Minimum of 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86567962"/>
                  </a:ext>
                </a:extLst>
              </a:tr>
              <a:tr h="49276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Ambulances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6338188"/>
                  </a:ext>
                </a:extLst>
              </a:tr>
              <a:tr h="37084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Tankers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Minimum of 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1421922"/>
                  </a:ext>
                </a:extLst>
              </a:tr>
              <a:tr h="37084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Aerials/Quints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Minimum of 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5271347"/>
                  </a:ext>
                </a:extLst>
              </a:tr>
              <a:tr h="37084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Brush/Quick Attack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9916011"/>
                  </a:ext>
                </a:extLst>
              </a:tr>
              <a:tr h="37084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Rescue/Haz-Mat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Minimum of 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9864912"/>
                  </a:ext>
                </a:extLst>
              </a:tr>
              <a:tr h="370840">
                <a:tc>
                  <a:txBody>
                    <a:bodyPr/>
                    <a:lstStyle/>
                    <a:p>
                      <a:pPr marL="0" marR="0">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Command/Support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200">
                          <a:solidFill>
                            <a:srgbClr val="000000"/>
                          </a:solidFill>
                          <a:effectLst/>
                          <a:latin typeface="Franklin Gothic Medium" panose="020B0603020102020204" pitchFamily="34" charset="0"/>
                          <a:ea typeface="Times New Roman" panose="02020603050405020304" pitchFamily="18" charset="0"/>
                          <a:cs typeface="Arial" panose="020B0604020202020204" pitchFamily="34" charset="0"/>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481120"/>
                  </a:ext>
                </a:extLst>
              </a:tr>
            </a:tbl>
          </a:graphicData>
        </a:graphic>
      </p:graphicFrame>
      <p:sp>
        <p:nvSpPr>
          <p:cNvPr id="3" name="Slide Number Placeholder 2">
            <a:extLst>
              <a:ext uri="{FF2B5EF4-FFF2-40B4-BE49-F238E27FC236}">
                <a16:creationId xmlns:a16="http://schemas.microsoft.com/office/drawing/2014/main" xmlns="" id="{DDCC154E-2C1B-434D-82B5-767195C9235F}"/>
              </a:ext>
            </a:extLst>
          </p:cNvPr>
          <p:cNvSpPr>
            <a:spLocks noGrp="1"/>
          </p:cNvSpPr>
          <p:nvPr>
            <p:ph type="sldNum" sz="quarter" idx="12"/>
          </p:nvPr>
        </p:nvSpPr>
        <p:spPr/>
        <p:txBody>
          <a:bodyPr/>
          <a:lstStyle/>
          <a:p>
            <a:fld id="{8FCC257D-A786-9244-9E17-CE618C8B9275}" type="slidenum">
              <a:rPr lang="en-US" smtClean="0"/>
              <a:pPr/>
              <a:t>46</a:t>
            </a:fld>
            <a:endParaRPr lang="en-US"/>
          </a:p>
        </p:txBody>
      </p:sp>
    </p:spTree>
    <p:extLst>
      <p:ext uri="{BB962C8B-B14F-4D97-AF65-F5344CB8AC3E}">
        <p14:creationId xmlns:p14="http://schemas.microsoft.com/office/powerpoint/2010/main" val="295885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BA8D6-79C5-489B-9F9B-59A3E484111F}"/>
              </a:ext>
            </a:extLst>
          </p:cNvPr>
          <p:cNvSpPr>
            <a:spLocks noGrp="1"/>
          </p:cNvSpPr>
          <p:nvPr>
            <p:ph type="title"/>
          </p:nvPr>
        </p:nvSpPr>
        <p:spPr>
          <a:xfrm>
            <a:off x="553642" y="452441"/>
            <a:ext cx="8269516" cy="743347"/>
          </a:xfrm>
        </p:spPr>
        <p:txBody>
          <a:bodyPr>
            <a:noAutofit/>
          </a:bodyPr>
          <a:lstStyle/>
          <a:p>
            <a:pPr algn="l"/>
            <a:r>
              <a:rPr lang="en-US" altLang="en-US" sz="2800">
                <a:solidFill>
                  <a:srgbClr val="005288"/>
                </a:solidFill>
                <a:effectLst/>
              </a:rPr>
              <a:t>PPE: Seated Riding Positions – Commercial/Custom Cabs</a:t>
            </a:r>
            <a:endParaRPr lang="en-US" sz="2800">
              <a:solidFill>
                <a:srgbClr val="005288"/>
              </a:solidFill>
              <a:effectLst/>
            </a:endParaRPr>
          </a:p>
        </p:txBody>
      </p:sp>
      <p:sp>
        <p:nvSpPr>
          <p:cNvPr id="5" name="Slide Number Placeholder 4">
            <a:extLst>
              <a:ext uri="{FF2B5EF4-FFF2-40B4-BE49-F238E27FC236}">
                <a16:creationId xmlns:a16="http://schemas.microsoft.com/office/drawing/2014/main" xmlns="" id="{70C11B1B-974F-4415-B333-89D89BB8CF11}"/>
              </a:ext>
            </a:extLst>
          </p:cNvPr>
          <p:cNvSpPr>
            <a:spLocks noGrp="1"/>
          </p:cNvSpPr>
          <p:nvPr>
            <p:ph type="sldNum" sz="quarter" idx="12"/>
          </p:nvPr>
        </p:nvSpPr>
        <p:spPr/>
        <p:txBody>
          <a:bodyPr/>
          <a:lstStyle/>
          <a:p>
            <a:fld id="{8FCC257D-A786-9244-9E17-CE618C8B9275}" type="slidenum">
              <a:rPr lang="en-US" smtClean="0"/>
              <a:pPr/>
              <a:t>47</a:t>
            </a:fld>
            <a:endParaRPr lang="en-US"/>
          </a:p>
        </p:txBody>
      </p:sp>
      <p:pic>
        <p:nvPicPr>
          <p:cNvPr id="3" name="Picture 2">
            <a:extLst>
              <a:ext uri="{FF2B5EF4-FFF2-40B4-BE49-F238E27FC236}">
                <a16:creationId xmlns:a16="http://schemas.microsoft.com/office/drawing/2014/main" xmlns="" id="{DBD421E3-907F-4F16-A748-5EA71551A918}"/>
              </a:ext>
            </a:extLst>
          </p:cNvPr>
          <p:cNvPicPr>
            <a:picLocks noChangeAspect="1"/>
          </p:cNvPicPr>
          <p:nvPr/>
        </p:nvPicPr>
        <p:blipFill>
          <a:blip r:embed="rId3"/>
          <a:stretch>
            <a:fillRect/>
          </a:stretch>
        </p:blipFill>
        <p:spPr>
          <a:xfrm>
            <a:off x="4430186" y="1620253"/>
            <a:ext cx="4162951" cy="2570747"/>
          </a:xfrm>
          <a:prstGeom prst="rect">
            <a:avLst/>
          </a:prstGeom>
        </p:spPr>
      </p:pic>
      <p:pic>
        <p:nvPicPr>
          <p:cNvPr id="4" name="Picture 3">
            <a:extLst>
              <a:ext uri="{FF2B5EF4-FFF2-40B4-BE49-F238E27FC236}">
                <a16:creationId xmlns:a16="http://schemas.microsoft.com/office/drawing/2014/main" xmlns="" id="{E767A986-AB73-486F-8435-A6A1C3CF644A}"/>
              </a:ext>
            </a:extLst>
          </p:cNvPr>
          <p:cNvPicPr>
            <a:picLocks noChangeAspect="1"/>
          </p:cNvPicPr>
          <p:nvPr/>
        </p:nvPicPr>
        <p:blipFill>
          <a:blip r:embed="rId4"/>
          <a:stretch>
            <a:fillRect/>
          </a:stretch>
        </p:blipFill>
        <p:spPr>
          <a:xfrm>
            <a:off x="381000" y="3200400"/>
            <a:ext cx="3709737" cy="2290072"/>
          </a:xfrm>
          <a:prstGeom prst="rect">
            <a:avLst/>
          </a:prstGeom>
        </p:spPr>
      </p:pic>
      <p:sp>
        <p:nvSpPr>
          <p:cNvPr id="8" name="TextBox 7">
            <a:extLst>
              <a:ext uri="{FF2B5EF4-FFF2-40B4-BE49-F238E27FC236}">
                <a16:creationId xmlns:a16="http://schemas.microsoft.com/office/drawing/2014/main" xmlns="" id="{F73BDA94-40C3-4628-B931-F9BA435AE207}"/>
              </a:ext>
            </a:extLst>
          </p:cNvPr>
          <p:cNvSpPr txBox="1"/>
          <p:nvPr/>
        </p:nvSpPr>
        <p:spPr>
          <a:xfrm>
            <a:off x="-126332" y="5490472"/>
            <a:ext cx="4724400" cy="246221"/>
          </a:xfrm>
          <a:prstGeom prst="rect">
            <a:avLst/>
          </a:prstGeom>
          <a:noFill/>
        </p:spPr>
        <p:txBody>
          <a:bodyPr wrap="square" rtlCol="0">
            <a:spAutoFit/>
          </a:bodyPr>
          <a:lstStyle/>
          <a:p>
            <a:pPr algn="ctr"/>
            <a:r>
              <a:rPr lang="en-US" sz="1000">
                <a:solidFill>
                  <a:srgbClr val="000000"/>
                </a:solidFill>
                <a:latin typeface="Franklin Gothic Medium" panose="020B0603020102020204"/>
              </a:rPr>
              <a:t>Image provided courtesy of Mike Boynton massfiretrucks.com </a:t>
            </a:r>
          </a:p>
        </p:txBody>
      </p:sp>
      <p:sp>
        <p:nvSpPr>
          <p:cNvPr id="10" name="TextBox 9">
            <a:extLst>
              <a:ext uri="{FF2B5EF4-FFF2-40B4-BE49-F238E27FC236}">
                <a16:creationId xmlns:a16="http://schemas.microsoft.com/office/drawing/2014/main" xmlns="" id="{24D83664-DABB-415A-AFFF-CDC286EE254A}"/>
              </a:ext>
            </a:extLst>
          </p:cNvPr>
          <p:cNvSpPr txBox="1"/>
          <p:nvPr/>
        </p:nvSpPr>
        <p:spPr>
          <a:xfrm>
            <a:off x="4098758" y="4200694"/>
            <a:ext cx="4724400" cy="246221"/>
          </a:xfrm>
          <a:prstGeom prst="rect">
            <a:avLst/>
          </a:prstGeom>
          <a:noFill/>
        </p:spPr>
        <p:txBody>
          <a:bodyPr wrap="square" rtlCol="0">
            <a:spAutoFit/>
          </a:bodyPr>
          <a:lstStyle/>
          <a:p>
            <a:pPr algn="ctr"/>
            <a:r>
              <a:rPr lang="en-US" sz="1000">
                <a:solidFill>
                  <a:srgbClr val="000000"/>
                </a:solidFill>
                <a:latin typeface="Franklin Gothic Medium" panose="020B0603020102020204"/>
              </a:rPr>
              <a:t>Image provided courtesy of Mike Boynton massfiretrucks.com </a:t>
            </a:r>
          </a:p>
        </p:txBody>
      </p:sp>
    </p:spTree>
    <p:extLst>
      <p:ext uri="{BB962C8B-B14F-4D97-AF65-F5344CB8AC3E}">
        <p14:creationId xmlns:p14="http://schemas.microsoft.com/office/powerpoint/2010/main" val="409821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269AA92A-20A4-425C-94A8-ACAE579C10DF}"/>
              </a:ext>
            </a:extLst>
          </p:cNvPr>
          <p:cNvSpPr>
            <a:spLocks noGrp="1"/>
          </p:cNvSpPr>
          <p:nvPr>
            <p:ph idx="1"/>
          </p:nvPr>
        </p:nvSpPr>
        <p:spPr>
          <a:xfrm>
            <a:off x="553642" y="1295400"/>
            <a:ext cx="8036720" cy="4106412"/>
          </a:xfrm>
        </p:spPr>
        <p:txBody>
          <a:bodyPr/>
          <a:lstStyle/>
          <a:p>
            <a:pPr>
              <a:lnSpc>
                <a:spcPct val="100000"/>
              </a:lnSpc>
            </a:pPr>
            <a:r>
              <a:rPr lang="en-US" sz="2200" dirty="0"/>
              <a:t>Front Line Vehicle: a vehicle that is fully equipped and ready to respond to emergency calls (first due, second due, ready-reserve vehicle)</a:t>
            </a:r>
          </a:p>
          <a:p>
            <a:pPr>
              <a:lnSpc>
                <a:spcPct val="100000"/>
              </a:lnSpc>
            </a:pPr>
            <a:r>
              <a:rPr lang="en-US" sz="2200" dirty="0"/>
              <a:t>Reserve Vehicle: a vehicle that is not fully equipped and not ready to respond. Reserve apparatus is used when the frontline vehicle is out-of-service (repairs/maintenance). Equipment is removed from the front-line vehicle and moved to the reserve vehicle for emergency response</a:t>
            </a:r>
          </a:p>
          <a:p>
            <a:endParaRPr lang="en-US" dirty="0"/>
          </a:p>
        </p:txBody>
      </p:sp>
      <p:sp>
        <p:nvSpPr>
          <p:cNvPr id="2" name="Title 1">
            <a:extLst>
              <a:ext uri="{FF2B5EF4-FFF2-40B4-BE49-F238E27FC236}">
                <a16:creationId xmlns:a16="http://schemas.microsoft.com/office/drawing/2014/main" xmlns="" id="{E88BA8D6-79C5-489B-9F9B-59A3E484111F}"/>
              </a:ext>
            </a:extLst>
          </p:cNvPr>
          <p:cNvSpPr>
            <a:spLocks noGrp="1"/>
          </p:cNvSpPr>
          <p:nvPr>
            <p:ph type="title"/>
          </p:nvPr>
        </p:nvSpPr>
        <p:spPr/>
        <p:txBody>
          <a:bodyPr>
            <a:normAutofit/>
          </a:bodyPr>
          <a:lstStyle/>
          <a:p>
            <a:pPr algn="l"/>
            <a:r>
              <a:rPr lang="en-US" altLang="en-US" sz="2800">
                <a:solidFill>
                  <a:srgbClr val="1E578E"/>
                </a:solidFill>
                <a:effectLst/>
              </a:rPr>
              <a:t>PPE: Seated Riding Positions – Front-Line/Reserve</a:t>
            </a:r>
            <a:endParaRPr lang="en-US" sz="2200">
              <a:solidFill>
                <a:srgbClr val="1E578E"/>
              </a:solidFill>
              <a:effectLst/>
            </a:endParaRPr>
          </a:p>
        </p:txBody>
      </p:sp>
      <p:sp>
        <p:nvSpPr>
          <p:cNvPr id="3" name="Slide Number Placeholder 2">
            <a:extLst>
              <a:ext uri="{FF2B5EF4-FFF2-40B4-BE49-F238E27FC236}">
                <a16:creationId xmlns:a16="http://schemas.microsoft.com/office/drawing/2014/main" xmlns="" id="{A01E0A35-9E6A-4B00-ABA0-3DAEA86E4C8C}"/>
              </a:ext>
            </a:extLst>
          </p:cNvPr>
          <p:cNvSpPr>
            <a:spLocks noGrp="1"/>
          </p:cNvSpPr>
          <p:nvPr>
            <p:ph type="sldNum" sz="quarter" idx="12"/>
          </p:nvPr>
        </p:nvSpPr>
        <p:spPr/>
        <p:txBody>
          <a:bodyPr/>
          <a:lstStyle/>
          <a:p>
            <a:fld id="{8FCC257D-A786-9244-9E17-CE618C8B9275}" type="slidenum">
              <a:rPr lang="en-US" smtClean="0"/>
              <a:pPr/>
              <a:t>48</a:t>
            </a:fld>
            <a:endParaRPr lang="en-US"/>
          </a:p>
        </p:txBody>
      </p:sp>
      <p:sp>
        <p:nvSpPr>
          <p:cNvPr id="10" name="TextBox 9">
            <a:extLst>
              <a:ext uri="{FF2B5EF4-FFF2-40B4-BE49-F238E27FC236}">
                <a16:creationId xmlns:a16="http://schemas.microsoft.com/office/drawing/2014/main" xmlns="" id="{24D83664-DABB-415A-AFFF-CDC286EE254A}"/>
              </a:ext>
            </a:extLst>
          </p:cNvPr>
          <p:cNvSpPr txBox="1"/>
          <p:nvPr/>
        </p:nvSpPr>
        <p:spPr>
          <a:xfrm>
            <a:off x="2209800" y="6247490"/>
            <a:ext cx="47244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Medium" panose="020B0603020102020204"/>
                <a:ea typeface="ＭＳ Ｐゴシック" pitchFamily="34" charset="-128"/>
                <a:cs typeface="+mn-cs"/>
              </a:rPr>
              <a:t>Image provided courtesy of Dave Parr</a:t>
            </a:r>
          </a:p>
        </p:txBody>
      </p:sp>
      <p:pic>
        <p:nvPicPr>
          <p:cNvPr id="5" name="Picture 4">
            <a:extLst>
              <a:ext uri="{FF2B5EF4-FFF2-40B4-BE49-F238E27FC236}">
                <a16:creationId xmlns:a16="http://schemas.microsoft.com/office/drawing/2014/main" xmlns="" id="{F113F6DF-AD09-476A-979C-D692ABE7F721}"/>
              </a:ext>
            </a:extLst>
          </p:cNvPr>
          <p:cNvPicPr>
            <a:picLocks noChangeAspect="1"/>
          </p:cNvPicPr>
          <p:nvPr/>
        </p:nvPicPr>
        <p:blipFill>
          <a:blip r:embed="rId3"/>
          <a:stretch>
            <a:fillRect/>
          </a:stretch>
        </p:blipFill>
        <p:spPr>
          <a:xfrm>
            <a:off x="2424837" y="4191000"/>
            <a:ext cx="4294326" cy="2022014"/>
          </a:xfrm>
          <a:prstGeom prst="rect">
            <a:avLst/>
          </a:prstGeom>
        </p:spPr>
      </p:pic>
    </p:spTree>
    <p:extLst>
      <p:ext uri="{BB962C8B-B14F-4D97-AF65-F5344CB8AC3E}">
        <p14:creationId xmlns:p14="http://schemas.microsoft.com/office/powerpoint/2010/main" val="189547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5554E915-5FE9-4649-AB30-E40E91A4A64D}"/>
              </a:ext>
            </a:extLst>
          </p:cNvPr>
          <p:cNvSpPr>
            <a:spLocks noGrp="1"/>
          </p:cNvSpPr>
          <p:nvPr>
            <p:ph idx="1"/>
          </p:nvPr>
        </p:nvSpPr>
        <p:spPr>
          <a:xfrm>
            <a:off x="553642" y="1524000"/>
            <a:ext cx="4932758" cy="4106412"/>
          </a:xfrm>
        </p:spPr>
        <p:txBody>
          <a:bodyPr/>
          <a:lstStyle/>
          <a:p>
            <a:pPr>
              <a:lnSpc>
                <a:spcPct val="100000"/>
              </a:lnSpc>
            </a:pPr>
            <a:r>
              <a:rPr lang="en-US" sz="2400" dirty="0"/>
              <a:t>Permanently out-of-service vehicles should not be listed in the application</a:t>
            </a:r>
          </a:p>
        </p:txBody>
      </p:sp>
      <p:sp>
        <p:nvSpPr>
          <p:cNvPr id="2" name="Title 1">
            <a:extLst>
              <a:ext uri="{FF2B5EF4-FFF2-40B4-BE49-F238E27FC236}">
                <a16:creationId xmlns:a16="http://schemas.microsoft.com/office/drawing/2014/main" xmlns="" id="{E88BA8D6-79C5-489B-9F9B-59A3E484111F}"/>
              </a:ext>
            </a:extLst>
          </p:cNvPr>
          <p:cNvSpPr>
            <a:spLocks noGrp="1"/>
          </p:cNvSpPr>
          <p:nvPr>
            <p:ph type="title"/>
          </p:nvPr>
        </p:nvSpPr>
        <p:spPr/>
        <p:txBody>
          <a:bodyPr>
            <a:normAutofit/>
          </a:bodyPr>
          <a:lstStyle/>
          <a:p>
            <a:pPr algn="l"/>
            <a:r>
              <a:rPr lang="en-US" altLang="en-US" sz="2800">
                <a:solidFill>
                  <a:srgbClr val="1E578E"/>
                </a:solidFill>
                <a:effectLst/>
              </a:rPr>
              <a:t>PPE: Seated Riding Positions – Front-Line/Reserve</a:t>
            </a:r>
            <a:endParaRPr lang="en-US" sz="2200">
              <a:solidFill>
                <a:srgbClr val="1E578E"/>
              </a:solidFill>
              <a:effectLst/>
            </a:endParaRPr>
          </a:p>
        </p:txBody>
      </p:sp>
      <p:sp>
        <p:nvSpPr>
          <p:cNvPr id="3" name="Slide Number Placeholder 2">
            <a:extLst>
              <a:ext uri="{FF2B5EF4-FFF2-40B4-BE49-F238E27FC236}">
                <a16:creationId xmlns:a16="http://schemas.microsoft.com/office/drawing/2014/main" xmlns="" id="{A01E0A35-9E6A-4B00-ABA0-3DAEA86E4C8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sp>
        <p:nvSpPr>
          <p:cNvPr id="8" name="TextBox 7">
            <a:extLst>
              <a:ext uri="{FF2B5EF4-FFF2-40B4-BE49-F238E27FC236}">
                <a16:creationId xmlns:a16="http://schemas.microsoft.com/office/drawing/2014/main" xmlns="" id="{F73BDA94-40C3-4628-B931-F9BA435AE207}"/>
              </a:ext>
            </a:extLst>
          </p:cNvPr>
          <p:cNvSpPr txBox="1"/>
          <p:nvPr/>
        </p:nvSpPr>
        <p:spPr>
          <a:xfrm>
            <a:off x="4981653" y="5695828"/>
            <a:ext cx="47244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Medium" panose="020B0603020102020204"/>
                <a:ea typeface="ＭＳ Ｐゴシック" pitchFamily="34" charset="-128"/>
                <a:cs typeface="+mn-cs"/>
              </a:rPr>
              <a:t>Images provided courtesy of Mike Boynton massfiretrucks.com </a:t>
            </a:r>
          </a:p>
        </p:txBody>
      </p:sp>
      <p:pic>
        <p:nvPicPr>
          <p:cNvPr id="7" name="Picture 6">
            <a:extLst>
              <a:ext uri="{FF2B5EF4-FFF2-40B4-BE49-F238E27FC236}">
                <a16:creationId xmlns:a16="http://schemas.microsoft.com/office/drawing/2014/main" xmlns="" id="{38B61B92-9220-400D-91A7-58103F27E44A}"/>
              </a:ext>
            </a:extLst>
          </p:cNvPr>
          <p:cNvPicPr>
            <a:picLocks noChangeAspect="1"/>
          </p:cNvPicPr>
          <p:nvPr/>
        </p:nvPicPr>
        <p:blipFill>
          <a:blip r:embed="rId3"/>
          <a:stretch>
            <a:fillRect/>
          </a:stretch>
        </p:blipFill>
        <p:spPr>
          <a:xfrm>
            <a:off x="5638799" y="1403018"/>
            <a:ext cx="3410109" cy="2269919"/>
          </a:xfrm>
          <a:prstGeom prst="rect">
            <a:avLst/>
          </a:prstGeom>
        </p:spPr>
      </p:pic>
      <p:pic>
        <p:nvPicPr>
          <p:cNvPr id="9" name="Picture 8">
            <a:extLst>
              <a:ext uri="{FF2B5EF4-FFF2-40B4-BE49-F238E27FC236}">
                <a16:creationId xmlns:a16="http://schemas.microsoft.com/office/drawing/2014/main" xmlns="" id="{8DCE4406-A6F6-40EE-99D1-E6ED46260E39}"/>
              </a:ext>
            </a:extLst>
          </p:cNvPr>
          <p:cNvPicPr>
            <a:picLocks noChangeAspect="1"/>
          </p:cNvPicPr>
          <p:nvPr/>
        </p:nvPicPr>
        <p:blipFill>
          <a:blip r:embed="rId4"/>
          <a:stretch>
            <a:fillRect/>
          </a:stretch>
        </p:blipFill>
        <p:spPr>
          <a:xfrm>
            <a:off x="5861462" y="3689394"/>
            <a:ext cx="3089041" cy="2066537"/>
          </a:xfrm>
          <a:prstGeom prst="rect">
            <a:avLst/>
          </a:prstGeom>
        </p:spPr>
      </p:pic>
    </p:spTree>
    <p:extLst>
      <p:ext uri="{BB962C8B-B14F-4D97-AF65-F5344CB8AC3E}">
        <p14:creationId xmlns:p14="http://schemas.microsoft.com/office/powerpoint/2010/main" val="488910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6DAB7D9E-EA56-C048-B0D4-CD391A33CE4D}"/>
              </a:ext>
            </a:extLst>
          </p:cNvPr>
          <p:cNvSpPr>
            <a:spLocks noGrp="1"/>
          </p:cNvSpPr>
          <p:nvPr>
            <p:ph type="ftr" sz="quarter" idx="11"/>
          </p:nvPr>
        </p:nvSpPr>
        <p:spPr/>
        <p:txBody>
          <a:bodyPr/>
          <a:lstStyle/>
          <a:p>
            <a:pPr defTabSz="342900" fontAlgn="auto">
              <a:spcBef>
                <a:spcPts val="0"/>
              </a:spcBef>
              <a:spcAft>
                <a:spcPts val="0"/>
              </a:spcAft>
            </a:pPr>
            <a:r>
              <a:rPr lang="en-US">
                <a:ea typeface="+mn-ea"/>
              </a:rPr>
              <a:t>Federal Emergency Management Agency</a:t>
            </a:r>
          </a:p>
        </p:txBody>
      </p:sp>
      <p:sp>
        <p:nvSpPr>
          <p:cNvPr id="3" name="Slide Number Placeholder 2">
            <a:extLst>
              <a:ext uri="{FF2B5EF4-FFF2-40B4-BE49-F238E27FC236}">
                <a16:creationId xmlns:a16="http://schemas.microsoft.com/office/drawing/2014/main" xmlns="" id="{1584BA03-424F-2344-88B1-7F563BA7D2B0}"/>
              </a:ext>
            </a:extLst>
          </p:cNvPr>
          <p:cNvSpPr>
            <a:spLocks noGrp="1"/>
          </p:cNvSpPr>
          <p:nvPr>
            <p:ph type="sldNum" sz="quarter" idx="12"/>
          </p:nvPr>
        </p:nvSpPr>
        <p:spPr/>
        <p:txBody>
          <a:bodyPr/>
          <a:lstStyle/>
          <a:p>
            <a:pPr defTabSz="342900" fontAlgn="auto">
              <a:spcBef>
                <a:spcPts val="0"/>
              </a:spcBef>
              <a:spcAft>
                <a:spcPts val="0"/>
              </a:spcAft>
            </a:pPr>
            <a:fld id="{8FCC257D-A786-9244-9E17-CE618C8B9275}" type="slidenum">
              <a:rPr lang="en-US">
                <a:latin typeface="Franklin Gothic Book" panose="020B0503020102020204"/>
                <a:ea typeface="+mn-ea"/>
              </a:rPr>
              <a:pPr defTabSz="342900" fontAlgn="auto">
                <a:spcBef>
                  <a:spcPts val="0"/>
                </a:spcBef>
                <a:spcAft>
                  <a:spcPts val="0"/>
                </a:spcAft>
              </a:pPr>
              <a:t>5</a:t>
            </a:fld>
            <a:endParaRPr lang="en-US">
              <a:latin typeface="Franklin Gothic Book" panose="020B0503020102020204"/>
              <a:ea typeface="+mn-ea"/>
            </a:endParaRPr>
          </a:p>
        </p:txBody>
      </p:sp>
      <p:sp>
        <p:nvSpPr>
          <p:cNvPr id="4" name="Content Placeholder 3">
            <a:extLst>
              <a:ext uri="{FF2B5EF4-FFF2-40B4-BE49-F238E27FC236}">
                <a16:creationId xmlns:a16="http://schemas.microsoft.com/office/drawing/2014/main" xmlns="" id="{464435B5-6C54-D543-8032-CD9E050F9B32}"/>
              </a:ext>
            </a:extLst>
          </p:cNvPr>
          <p:cNvSpPr>
            <a:spLocks noGrp="1"/>
          </p:cNvSpPr>
          <p:nvPr>
            <p:ph sz="half" idx="1"/>
          </p:nvPr>
        </p:nvSpPr>
        <p:spPr>
          <a:xfrm>
            <a:off x="3733800" y="3124200"/>
            <a:ext cx="4676774" cy="2203051"/>
          </a:xfrm>
        </p:spPr>
        <p:txBody>
          <a:bodyPr>
            <a:normAutofit/>
          </a:bodyPr>
          <a:lstStyle/>
          <a:p>
            <a:pPr marL="0" indent="0">
              <a:buNone/>
            </a:pPr>
            <a:r>
              <a:rPr lang="en-US" sz="2200"/>
              <a:t>Application Period</a:t>
            </a:r>
          </a:p>
          <a:p>
            <a:pPr marL="0" marR="0" lvl="0" indent="0" algn="l" defTabSz="342900" rtl="0" eaLnBrk="1" fontAlgn="auto" latinLnBrk="0" hangingPunct="1">
              <a:lnSpc>
                <a:spcPts val="1950"/>
              </a:lnSpc>
              <a:spcBef>
                <a:spcPts val="750"/>
              </a:spcBef>
              <a:spcAft>
                <a:spcPts val="0"/>
              </a:spcAft>
              <a:buClr>
                <a:srgbClr val="BABBBD">
                  <a:lumMod val="75000"/>
                </a:srgbClr>
              </a:buClr>
              <a:buSzTx/>
              <a:buFont typeface="Wingdings" charset="2"/>
              <a:buNone/>
              <a:tabLst/>
              <a:defRPr/>
            </a:pPr>
            <a:r>
              <a:rPr kumimoji="0" lang="en-US" sz="2200" b="0" i="0" u="none" strike="noStrike" kern="1200" cap="none" spc="0" normalizeH="0" baseline="0" noProof="0">
                <a:ln>
                  <a:noFill/>
                </a:ln>
                <a:solidFill>
                  <a:srgbClr val="005288"/>
                </a:solidFill>
                <a:effectLst/>
                <a:uLnTx/>
                <a:uFillTx/>
                <a:latin typeface="Franklin Gothic Book" panose="020B0503020102020204"/>
                <a:ea typeface="+mn-ea"/>
                <a:cs typeface="+mn-cs"/>
              </a:rPr>
              <a:t>January 9, 2023, at 8:00 AM ET to</a:t>
            </a:r>
          </a:p>
          <a:p>
            <a:pPr marL="0" marR="0" lvl="0" indent="0" algn="l" defTabSz="342900" rtl="0" eaLnBrk="1" fontAlgn="auto" latinLnBrk="0" hangingPunct="1">
              <a:lnSpc>
                <a:spcPts val="1950"/>
              </a:lnSpc>
              <a:spcBef>
                <a:spcPts val="750"/>
              </a:spcBef>
              <a:spcAft>
                <a:spcPts val="0"/>
              </a:spcAft>
              <a:buClr>
                <a:srgbClr val="BABBBD">
                  <a:lumMod val="75000"/>
                </a:srgbClr>
              </a:buClr>
              <a:buSzTx/>
              <a:buFont typeface="Wingdings" charset="2"/>
              <a:buNone/>
              <a:tabLst/>
              <a:defRPr/>
            </a:pPr>
            <a:r>
              <a:rPr kumimoji="0" lang="en-US" sz="2200" b="0" i="0" u="none" strike="noStrike" kern="1200" cap="none" spc="0" normalizeH="0" baseline="0" noProof="0">
                <a:ln>
                  <a:noFill/>
                </a:ln>
                <a:solidFill>
                  <a:srgbClr val="005288"/>
                </a:solidFill>
                <a:effectLst/>
                <a:uLnTx/>
                <a:uFillTx/>
                <a:latin typeface="Franklin Gothic Book" panose="020B0503020102020204"/>
                <a:ea typeface="+mn-ea"/>
                <a:cs typeface="+mn-cs"/>
              </a:rPr>
              <a:t>February 10, 2023, at 5:00 PM ET</a:t>
            </a:r>
          </a:p>
        </p:txBody>
      </p:sp>
      <p:sp>
        <p:nvSpPr>
          <p:cNvPr id="5" name="Title 4">
            <a:extLst>
              <a:ext uri="{FF2B5EF4-FFF2-40B4-BE49-F238E27FC236}">
                <a16:creationId xmlns:a16="http://schemas.microsoft.com/office/drawing/2014/main" xmlns="" id="{66EE505E-C389-7E4C-8B5E-2CBC7C097A3D}"/>
              </a:ext>
            </a:extLst>
          </p:cNvPr>
          <p:cNvSpPr>
            <a:spLocks noGrp="1"/>
          </p:cNvSpPr>
          <p:nvPr>
            <p:ph type="title"/>
          </p:nvPr>
        </p:nvSpPr>
        <p:spPr>
          <a:xfrm>
            <a:off x="3629025" y="685800"/>
            <a:ext cx="5391150" cy="2075718"/>
          </a:xfrm>
        </p:spPr>
        <p:txBody>
          <a:bodyPr>
            <a:noAutofit/>
          </a:bodyPr>
          <a:lstStyle/>
          <a:p>
            <a:r>
              <a:rPr lang="en-US" sz="4000"/>
              <a:t>Fiscal Year (FY) 2022 </a:t>
            </a:r>
            <a:br>
              <a:rPr lang="en-US" sz="4000"/>
            </a:br>
            <a:r>
              <a:rPr lang="en-US" sz="4000"/>
              <a:t>Assistance to Firefighters Grant Program</a:t>
            </a:r>
          </a:p>
        </p:txBody>
      </p:sp>
    </p:spTree>
    <p:extLst>
      <p:ext uri="{BB962C8B-B14F-4D97-AF65-F5344CB8AC3E}">
        <p14:creationId xmlns:p14="http://schemas.microsoft.com/office/powerpoint/2010/main" val="333913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66476" y="1295400"/>
            <a:ext cx="8196524" cy="5029200"/>
          </a:xfrm>
        </p:spPr>
        <p:txBody>
          <a:bodyPr>
            <a:normAutofit fontScale="32500" lnSpcReduction="20000"/>
          </a:bodyPr>
          <a:lstStyle/>
          <a:p>
            <a:pPr>
              <a:lnSpc>
                <a:spcPct val="120000"/>
              </a:lnSpc>
              <a:spcBef>
                <a:spcPts val="600"/>
              </a:spcBef>
              <a:buClr>
                <a:srgbClr val="969696"/>
              </a:buClr>
              <a:buFont typeface="Wingdings" panose="05000000000000000000" pitchFamily="2" charset="2"/>
              <a:buChar char="§"/>
              <a:defRPr/>
            </a:pPr>
            <a:r>
              <a:rPr lang="en-US" sz="6500"/>
              <a:t>Grants of $50,000 or less (Federal share)</a:t>
            </a:r>
          </a:p>
          <a:p>
            <a:pPr>
              <a:lnSpc>
                <a:spcPct val="120000"/>
              </a:lnSpc>
              <a:spcBef>
                <a:spcPts val="600"/>
              </a:spcBef>
              <a:buClr>
                <a:srgbClr val="969696"/>
              </a:buClr>
              <a:buFont typeface="Wingdings" panose="05000000000000000000" pitchFamily="2" charset="2"/>
              <a:buChar char="§"/>
              <a:defRPr/>
            </a:pPr>
            <a:r>
              <a:rPr lang="en-US" sz="6500"/>
              <a:t>Eligibility:</a:t>
            </a:r>
          </a:p>
          <a:p>
            <a:pPr lvl="1">
              <a:lnSpc>
                <a:spcPct val="120000"/>
              </a:lnSpc>
              <a:spcBef>
                <a:spcPts val="600"/>
              </a:spcBef>
              <a:buClr>
                <a:srgbClr val="969696"/>
              </a:buClr>
              <a:buFont typeface="Wingdings" panose="05000000000000000000" pitchFamily="2" charset="2"/>
              <a:buChar char="q"/>
              <a:defRPr/>
            </a:pPr>
            <a:r>
              <a:rPr lang="en-US" sz="5800"/>
              <a:t>Fire Departments and Nonaffiliated EMS Agencies</a:t>
            </a:r>
          </a:p>
          <a:p>
            <a:pPr lvl="1">
              <a:lnSpc>
                <a:spcPct val="120000"/>
              </a:lnSpc>
              <a:spcBef>
                <a:spcPts val="600"/>
              </a:spcBef>
              <a:buClr>
                <a:srgbClr val="969696"/>
              </a:buClr>
              <a:buFont typeface="Wingdings" panose="05000000000000000000" pitchFamily="2" charset="2"/>
              <a:buChar char="q"/>
              <a:defRPr/>
            </a:pPr>
            <a:r>
              <a:rPr lang="en-US" sz="5800"/>
              <a:t>All five of the O&amp;S Activities are Eligible</a:t>
            </a:r>
          </a:p>
          <a:p>
            <a:pPr lvl="2">
              <a:lnSpc>
                <a:spcPct val="120000"/>
              </a:lnSpc>
              <a:spcBef>
                <a:spcPts val="600"/>
              </a:spcBef>
              <a:buClr>
                <a:srgbClr val="969696"/>
              </a:buClr>
              <a:buFont typeface="Arial" panose="020B0604020202020204" pitchFamily="34" charset="0"/>
              <a:buChar char="•"/>
              <a:defRPr/>
            </a:pPr>
            <a:r>
              <a:rPr lang="en-US" sz="5500"/>
              <a:t>Equipment</a:t>
            </a:r>
          </a:p>
          <a:p>
            <a:pPr lvl="2">
              <a:lnSpc>
                <a:spcPct val="120000"/>
              </a:lnSpc>
              <a:spcBef>
                <a:spcPts val="600"/>
              </a:spcBef>
              <a:buClr>
                <a:srgbClr val="969696"/>
              </a:buClr>
              <a:buFont typeface="Arial" panose="020B0604020202020204" pitchFamily="34" charset="0"/>
              <a:buChar char="•"/>
              <a:defRPr/>
            </a:pPr>
            <a:r>
              <a:rPr lang="en-US" sz="5500"/>
              <a:t>PPE</a:t>
            </a:r>
          </a:p>
          <a:p>
            <a:pPr lvl="2">
              <a:lnSpc>
                <a:spcPct val="120000"/>
              </a:lnSpc>
              <a:spcBef>
                <a:spcPts val="600"/>
              </a:spcBef>
              <a:buClr>
                <a:srgbClr val="969696"/>
              </a:buClr>
              <a:buFont typeface="Arial" panose="020B0604020202020204" pitchFamily="34" charset="0"/>
              <a:buChar char="•"/>
              <a:defRPr/>
            </a:pPr>
            <a:r>
              <a:rPr lang="en-US" sz="5500"/>
              <a:t>Training</a:t>
            </a:r>
          </a:p>
          <a:p>
            <a:pPr lvl="2">
              <a:lnSpc>
                <a:spcPct val="120000"/>
              </a:lnSpc>
              <a:spcBef>
                <a:spcPts val="600"/>
              </a:spcBef>
              <a:buClr>
                <a:srgbClr val="969696"/>
              </a:buClr>
              <a:buFont typeface="Arial" panose="020B0604020202020204" pitchFamily="34" charset="0"/>
              <a:buChar char="•"/>
              <a:defRPr/>
            </a:pPr>
            <a:r>
              <a:rPr lang="en-US" sz="5500"/>
              <a:t>Wellness and Fitness (Priority I only)</a:t>
            </a:r>
          </a:p>
          <a:p>
            <a:pPr lvl="2">
              <a:lnSpc>
                <a:spcPct val="120000"/>
              </a:lnSpc>
              <a:spcBef>
                <a:spcPts val="600"/>
              </a:spcBef>
              <a:buClr>
                <a:srgbClr val="969696"/>
              </a:buClr>
              <a:buFont typeface="Arial" panose="020B0604020202020204" pitchFamily="34" charset="0"/>
              <a:buChar char="•"/>
              <a:defRPr/>
            </a:pPr>
            <a:r>
              <a:rPr lang="en-US" sz="5500"/>
              <a:t>Modifications to Facilities</a:t>
            </a:r>
          </a:p>
          <a:p>
            <a:pPr>
              <a:lnSpc>
                <a:spcPct val="120000"/>
              </a:lnSpc>
              <a:spcBef>
                <a:spcPts val="600"/>
              </a:spcBef>
              <a:buClr>
                <a:srgbClr val="969696"/>
              </a:buClr>
              <a:buFont typeface="Wingdings" panose="05000000000000000000" pitchFamily="2" charset="2"/>
              <a:buChar char="§"/>
              <a:defRPr/>
            </a:pPr>
            <a:r>
              <a:rPr lang="en-US" sz="6500"/>
              <a:t>Applicants that have been unsuccessful in the past may receive up to three additional points in the electronic scoring process</a:t>
            </a:r>
          </a:p>
          <a:p>
            <a:pPr>
              <a:lnSpc>
                <a:spcPct val="120000"/>
              </a:lnSpc>
              <a:spcBef>
                <a:spcPts val="600"/>
              </a:spcBef>
              <a:buClr>
                <a:srgbClr val="969696"/>
              </a:buClr>
              <a:buFont typeface="Wingdings" panose="05000000000000000000" pitchFamily="2" charset="2"/>
              <a:buChar char="§"/>
              <a:defRPr/>
            </a:pPr>
            <a:r>
              <a:rPr lang="en-US" sz="6500"/>
              <a:t>Micro-Grants will only compete against other Micro-Grant applications</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a:xfrm>
            <a:off x="553642" y="396919"/>
            <a:ext cx="8036720" cy="743347"/>
          </a:xfrm>
        </p:spPr>
        <p:txBody>
          <a:bodyPr>
            <a:normAutofit/>
          </a:bodyPr>
          <a:lstStyle/>
          <a:p>
            <a:r>
              <a:rPr lang="en-US" sz="2800"/>
              <a:t>Operations and Safety – Micro-Grants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296535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D06A6-CBC7-614C-89CB-0FE999A80830}"/>
              </a:ext>
            </a:extLst>
          </p:cNvPr>
          <p:cNvSpPr>
            <a:spLocks noGrp="1"/>
          </p:cNvSpPr>
          <p:nvPr>
            <p:ph type="title"/>
          </p:nvPr>
        </p:nvSpPr>
        <p:spPr/>
        <p:txBody>
          <a:bodyPr>
            <a:noAutofit/>
          </a:bodyPr>
          <a:lstStyle/>
          <a:p>
            <a:r>
              <a:rPr lang="en-US" sz="4000"/>
              <a:t>Regional Applications</a:t>
            </a:r>
          </a:p>
        </p:txBody>
      </p:sp>
    </p:spTree>
    <p:extLst>
      <p:ext uri="{BB962C8B-B14F-4D97-AF65-F5344CB8AC3E}">
        <p14:creationId xmlns:p14="http://schemas.microsoft.com/office/powerpoint/2010/main" val="18134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371599"/>
            <a:ext cx="8036720" cy="4648201"/>
          </a:xfrm>
        </p:spPr>
        <p:txBody>
          <a:bodyPr>
            <a:normAutofit/>
          </a:bodyPr>
          <a:lstStyle/>
          <a:p>
            <a:pPr marL="342900" indent="-342900">
              <a:lnSpc>
                <a:spcPct val="100000"/>
              </a:lnSpc>
              <a:buClr>
                <a:srgbClr val="969696"/>
              </a:buClr>
              <a:buFont typeface="Wingdings" panose="05000000000000000000" pitchFamily="2" charset="2"/>
              <a:buChar char="§"/>
              <a:defRPr/>
            </a:pPr>
            <a:r>
              <a:rPr lang="en-US" sz="2400"/>
              <a:t>A regional application is one in which multiple organizations serving more than one local jurisdiction benefit directly from the activities implemented with the grant funds</a:t>
            </a:r>
          </a:p>
          <a:p>
            <a:pPr marL="342900" indent="-342900">
              <a:lnSpc>
                <a:spcPct val="100000"/>
              </a:lnSpc>
              <a:buClr>
                <a:srgbClr val="969696"/>
              </a:buClr>
              <a:buFont typeface="Wingdings" panose="05000000000000000000" pitchFamily="2" charset="2"/>
              <a:buChar char="§"/>
              <a:defRPr/>
            </a:pPr>
            <a:r>
              <a:rPr lang="en-US" sz="2400"/>
              <a:t>Eligible projects:</a:t>
            </a:r>
          </a:p>
          <a:p>
            <a:pPr marL="642938" lvl="1" indent="-342900">
              <a:buClr>
                <a:srgbClr val="969696"/>
              </a:buClr>
              <a:buFont typeface="Wingdings" panose="05000000000000000000" pitchFamily="2" charset="2"/>
              <a:buChar char="q"/>
              <a:defRPr/>
            </a:pPr>
            <a:r>
              <a:rPr lang="en-US" sz="2200"/>
              <a:t>Operations and Safety  </a:t>
            </a:r>
          </a:p>
          <a:p>
            <a:pPr marL="942975" lvl="2" indent="-342900">
              <a:buClr>
                <a:srgbClr val="969696"/>
              </a:buClr>
              <a:buFont typeface="Arial" panose="020B0604020202020204" pitchFamily="34" charset="0"/>
              <a:buChar char="•"/>
              <a:defRPr/>
            </a:pPr>
            <a:r>
              <a:rPr lang="en-US" sz="2000"/>
              <a:t>Training </a:t>
            </a:r>
          </a:p>
          <a:p>
            <a:pPr marL="942975" lvl="2" indent="-342900">
              <a:buClr>
                <a:srgbClr val="969696"/>
              </a:buClr>
              <a:buFont typeface="Arial" panose="020B0604020202020204" pitchFamily="34" charset="0"/>
              <a:buChar char="•"/>
              <a:defRPr/>
            </a:pPr>
            <a:r>
              <a:rPr lang="en-US" sz="2000"/>
              <a:t>Equipment</a:t>
            </a:r>
          </a:p>
          <a:p>
            <a:pPr marL="942975" lvl="2" indent="-342900">
              <a:buClr>
                <a:srgbClr val="969696"/>
              </a:buClr>
              <a:buFont typeface="Arial" panose="020B0604020202020204" pitchFamily="34" charset="0"/>
              <a:buChar char="•"/>
              <a:defRPr/>
            </a:pPr>
            <a:r>
              <a:rPr lang="en-US" sz="2000"/>
              <a:t>PPE</a:t>
            </a:r>
          </a:p>
          <a:p>
            <a:pPr marL="942975" lvl="2" indent="-342900">
              <a:buClr>
                <a:srgbClr val="969696"/>
              </a:buClr>
              <a:buFont typeface="Arial" panose="020B0604020202020204" pitchFamily="34" charset="0"/>
              <a:buChar char="•"/>
              <a:defRPr/>
            </a:pPr>
            <a:r>
              <a:rPr lang="en-US" sz="2000"/>
              <a:t>Wellness and Fitness</a:t>
            </a:r>
          </a:p>
          <a:p>
            <a:pPr marL="642938" lvl="1" indent="-342900">
              <a:buClr>
                <a:srgbClr val="969696"/>
              </a:buClr>
              <a:buFont typeface="Wingdings" panose="05000000000000000000" pitchFamily="2" charset="2"/>
              <a:buChar char="q"/>
              <a:defRPr/>
            </a:pPr>
            <a:r>
              <a:rPr lang="en-US" sz="2200"/>
              <a:t>Vehicle acquisition</a:t>
            </a:r>
          </a:p>
          <a:p>
            <a:pPr marL="0" indent="0">
              <a:buClr>
                <a:srgbClr val="1E578E"/>
              </a:buClr>
              <a:buNone/>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a:xfrm>
            <a:off x="553642" y="454671"/>
            <a:ext cx="8036720" cy="743347"/>
          </a:xfrm>
        </p:spPr>
        <p:txBody>
          <a:bodyPr>
            <a:normAutofit/>
          </a:bodyPr>
          <a:lstStyle/>
          <a:p>
            <a:r>
              <a:rPr lang="en-US" sz="2800"/>
              <a:t>Regional Applications: Overview</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5" name="Picture 4">
            <a:extLst>
              <a:ext uri="{FF2B5EF4-FFF2-40B4-BE49-F238E27FC236}">
                <a16:creationId xmlns:a16="http://schemas.microsoft.com/office/drawing/2014/main" xmlns="" id="{41832AEA-832E-4052-817C-FF7C5CDFE398}"/>
              </a:ext>
            </a:extLst>
          </p:cNvPr>
          <p:cNvPicPr>
            <a:picLocks noChangeAspect="1"/>
          </p:cNvPicPr>
          <p:nvPr/>
        </p:nvPicPr>
        <p:blipFill>
          <a:blip r:embed="rId3"/>
          <a:stretch>
            <a:fillRect/>
          </a:stretch>
        </p:blipFill>
        <p:spPr>
          <a:xfrm>
            <a:off x="4724400" y="2819400"/>
            <a:ext cx="3312953" cy="2057400"/>
          </a:xfrm>
          <a:prstGeom prst="rect">
            <a:avLst/>
          </a:prstGeom>
        </p:spPr>
      </p:pic>
      <p:sp>
        <p:nvSpPr>
          <p:cNvPr id="6" name="TextBox 5">
            <a:extLst>
              <a:ext uri="{FF2B5EF4-FFF2-40B4-BE49-F238E27FC236}">
                <a16:creationId xmlns:a16="http://schemas.microsoft.com/office/drawing/2014/main" xmlns="" id="{D7AD2840-E2C3-4922-A2A7-8796A221145E}"/>
              </a:ext>
            </a:extLst>
          </p:cNvPr>
          <p:cNvSpPr txBox="1"/>
          <p:nvPr/>
        </p:nvSpPr>
        <p:spPr>
          <a:xfrm>
            <a:off x="4495800" y="4936690"/>
            <a:ext cx="3998753"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Medium" panose="020B0603020102020204"/>
                <a:ea typeface="ＭＳ Ｐゴシック" pitchFamily="34" charset="-128"/>
                <a:cs typeface="+mn-cs"/>
              </a:rPr>
              <a:t>Image provided courtesy of Mike Boynton massfiretrucks.com </a:t>
            </a:r>
          </a:p>
        </p:txBody>
      </p:sp>
    </p:spTree>
    <p:extLst>
      <p:ext uri="{BB962C8B-B14F-4D97-AF65-F5344CB8AC3E}">
        <p14:creationId xmlns:p14="http://schemas.microsoft.com/office/powerpoint/2010/main" val="647571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C080A6B-074C-3B48-9AF3-3D8E01AE3332}"/>
              </a:ext>
            </a:extLst>
          </p:cNvPr>
          <p:cNvSpPr>
            <a:spLocks noGrp="1"/>
          </p:cNvSpPr>
          <p:nvPr>
            <p:ph idx="1"/>
          </p:nvPr>
        </p:nvSpPr>
        <p:spPr>
          <a:xfrm>
            <a:off x="553642" y="1523999"/>
            <a:ext cx="8036720" cy="4191001"/>
          </a:xfrm>
        </p:spPr>
        <p:txBody>
          <a:bodyPr>
            <a:normAutofit/>
          </a:bodyPr>
          <a:lstStyle/>
          <a:p>
            <a:pPr marL="0" indent="0">
              <a:lnSpc>
                <a:spcPct val="100000"/>
              </a:lnSpc>
              <a:spcBef>
                <a:spcPts val="1200"/>
              </a:spcBef>
              <a:buClr>
                <a:srgbClr val="1E578E"/>
              </a:buClr>
              <a:buNone/>
              <a:defRPr/>
            </a:pPr>
            <a:r>
              <a:rPr lang="en-US" sz="2400"/>
              <a:t>An eligible department must act as the Host of a regional application:</a:t>
            </a:r>
          </a:p>
          <a:p>
            <a:pPr marL="285750" indent="-285750">
              <a:lnSpc>
                <a:spcPct val="100000"/>
              </a:lnSpc>
              <a:spcBef>
                <a:spcPts val="1200"/>
              </a:spcBef>
              <a:buClr>
                <a:srgbClr val="969696"/>
              </a:buClr>
              <a:defRPr/>
            </a:pPr>
            <a:r>
              <a:rPr lang="en-US" sz="2400"/>
              <a:t>Host Department Type determines the set-aside category where funds will be awarded from</a:t>
            </a:r>
          </a:p>
          <a:p>
            <a:pPr marL="285750" indent="-285750">
              <a:lnSpc>
                <a:spcPct val="100000"/>
              </a:lnSpc>
              <a:spcBef>
                <a:spcPts val="1200"/>
              </a:spcBef>
              <a:buClr>
                <a:srgbClr val="969696"/>
              </a:buClr>
              <a:defRPr/>
            </a:pPr>
            <a:r>
              <a:rPr lang="en-US" sz="2400"/>
              <a:t>All partners need to be listed in the application</a:t>
            </a:r>
          </a:p>
          <a:p>
            <a:pPr marL="285750" indent="-285750">
              <a:lnSpc>
                <a:spcPct val="100000"/>
              </a:lnSpc>
              <a:spcBef>
                <a:spcPts val="1200"/>
              </a:spcBef>
              <a:buClr>
                <a:srgbClr val="969696"/>
              </a:buClr>
              <a:defRPr/>
            </a:pPr>
            <a:r>
              <a:rPr lang="en-US" sz="2400"/>
              <a:t>Include statistics of partners</a:t>
            </a:r>
          </a:p>
          <a:p>
            <a:pPr marL="285750" indent="-285750">
              <a:lnSpc>
                <a:spcPct val="100000"/>
              </a:lnSpc>
              <a:spcBef>
                <a:spcPts val="1200"/>
              </a:spcBef>
              <a:buClr>
                <a:srgbClr val="969696"/>
              </a:buClr>
              <a:defRPr/>
            </a:pPr>
            <a:r>
              <a:rPr lang="en-US" sz="2400"/>
              <a:t>Memorandum of Understanding required</a:t>
            </a:r>
          </a:p>
          <a:p>
            <a:pPr marL="285750" indent="-285750">
              <a:lnSpc>
                <a:spcPct val="100000"/>
              </a:lnSpc>
              <a:spcBef>
                <a:spcPts val="1200"/>
              </a:spcBef>
              <a:buClr>
                <a:srgbClr val="969696"/>
              </a:buClr>
              <a:defRPr/>
            </a:pPr>
            <a:r>
              <a:rPr lang="en-US" sz="2400"/>
              <a:t>Regional purchases must be made from same vendor</a:t>
            </a:r>
          </a:p>
          <a:p>
            <a:pPr marL="0" indent="0">
              <a:buClr>
                <a:srgbClr val="1E578E"/>
              </a:buClr>
              <a:buNone/>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a:buClr>
                <a:srgbClr val="1E578E"/>
              </a:buClr>
              <a:buFont typeface="Arial" panose="020B0604020202020204" pitchFamily="34" charset="0"/>
              <a:buChar char="•"/>
              <a:defRPr/>
            </a:pPr>
            <a:endParaRPr lang="en-US" sz="1800"/>
          </a:p>
          <a:p>
            <a:pPr marL="585788" lvl="1" indent="-285750"/>
            <a:endParaRPr lang="en-US"/>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a:xfrm>
            <a:off x="553642" y="454671"/>
            <a:ext cx="8036720" cy="743347"/>
          </a:xfrm>
        </p:spPr>
        <p:txBody>
          <a:bodyPr>
            <a:normAutofit/>
          </a:bodyPr>
          <a:lstStyle/>
          <a:p>
            <a:r>
              <a:rPr lang="en-US" sz="2800"/>
              <a:t>Regional Applications: Overview (continued)</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171410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a:xfrm>
            <a:off x="553642" y="454671"/>
            <a:ext cx="8036720" cy="743347"/>
          </a:xfrm>
        </p:spPr>
        <p:txBody>
          <a:bodyPr>
            <a:normAutofit/>
          </a:bodyPr>
          <a:lstStyle/>
          <a:p>
            <a:r>
              <a:rPr lang="en-US" sz="2800"/>
              <a:t>Regional Applications: Regional Vehicle Priorities</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pic>
        <p:nvPicPr>
          <p:cNvPr id="9" name="Picture 8">
            <a:extLst>
              <a:ext uri="{FF2B5EF4-FFF2-40B4-BE49-F238E27FC236}">
                <a16:creationId xmlns:a16="http://schemas.microsoft.com/office/drawing/2014/main" xmlns="" id="{E524CD0B-1633-4BB3-935D-6F561F8E494A}"/>
              </a:ext>
            </a:extLst>
          </p:cNvPr>
          <p:cNvPicPr>
            <a:picLocks noChangeAspect="1"/>
          </p:cNvPicPr>
          <p:nvPr/>
        </p:nvPicPr>
        <p:blipFill>
          <a:blip r:embed="rId3"/>
          <a:stretch>
            <a:fillRect/>
          </a:stretch>
        </p:blipFill>
        <p:spPr>
          <a:xfrm>
            <a:off x="206644" y="1676400"/>
            <a:ext cx="8632556" cy="3810000"/>
          </a:xfrm>
          <a:prstGeom prst="rect">
            <a:avLst/>
          </a:prstGeom>
        </p:spPr>
      </p:pic>
    </p:spTree>
    <p:extLst>
      <p:ext uri="{BB962C8B-B14F-4D97-AF65-F5344CB8AC3E}">
        <p14:creationId xmlns:p14="http://schemas.microsoft.com/office/powerpoint/2010/main" val="3041742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AC0964F7-DE39-47D5-99F6-1B642E1EE378}"/>
              </a:ext>
            </a:extLst>
          </p:cNvPr>
          <p:cNvSpPr>
            <a:spLocks noGrp="1"/>
          </p:cNvSpPr>
          <p:nvPr>
            <p:ph sz="half" idx="2"/>
          </p:nvPr>
        </p:nvSpPr>
        <p:spPr>
          <a:xfrm>
            <a:off x="553647" y="2098851"/>
            <a:ext cx="3637354" cy="2808372"/>
          </a:xfrm>
          <a:ln>
            <a:solidFill>
              <a:schemeClr val="tx1"/>
            </a:solidFill>
          </a:ln>
        </p:spPr>
        <p:txBody>
          <a:bodyPr>
            <a:normAutofit lnSpcReduction="10000"/>
          </a:bodyPr>
          <a:lstStyle/>
          <a:p>
            <a:pPr marL="285750" lvl="0" indent="-285750">
              <a:lnSpc>
                <a:spcPct val="100000"/>
              </a:lnSpc>
              <a:buClr>
                <a:srgbClr val="969696"/>
              </a:buClr>
              <a:defRPr/>
            </a:pPr>
            <a:r>
              <a:rPr lang="en-US" sz="2200">
                <a:solidFill>
                  <a:srgbClr val="000000"/>
                </a:solidFill>
              </a:rPr>
              <a:t>Cost Share Calculator</a:t>
            </a:r>
          </a:p>
          <a:p>
            <a:pPr marL="285750" lvl="0" indent="-285750">
              <a:lnSpc>
                <a:spcPct val="100000"/>
              </a:lnSpc>
              <a:buClr>
                <a:srgbClr val="969696"/>
              </a:buClr>
              <a:defRPr/>
            </a:pPr>
            <a:r>
              <a:rPr lang="en-US" sz="2200">
                <a:solidFill>
                  <a:srgbClr val="000000"/>
                </a:solidFill>
              </a:rPr>
              <a:t>Self Evaluation Sheets</a:t>
            </a:r>
          </a:p>
          <a:p>
            <a:pPr marL="285750" lvl="0" indent="-285750">
              <a:lnSpc>
                <a:spcPct val="100000"/>
              </a:lnSpc>
              <a:buClr>
                <a:srgbClr val="969696"/>
              </a:buClr>
              <a:defRPr/>
            </a:pPr>
            <a:r>
              <a:rPr lang="en-US" sz="2200">
                <a:solidFill>
                  <a:srgbClr val="000000"/>
                </a:solidFill>
              </a:rPr>
              <a:t>Application Checklist</a:t>
            </a:r>
          </a:p>
          <a:p>
            <a:pPr marL="285750" lvl="0" indent="-285750">
              <a:lnSpc>
                <a:spcPct val="100000"/>
              </a:lnSpc>
              <a:buClr>
                <a:srgbClr val="969696"/>
              </a:buClr>
              <a:defRPr/>
            </a:pPr>
            <a:r>
              <a:rPr lang="en-US" sz="2200">
                <a:solidFill>
                  <a:srgbClr val="000000"/>
                </a:solidFill>
              </a:rPr>
              <a:t>Narrative Development Guide</a:t>
            </a:r>
          </a:p>
          <a:p>
            <a:pPr marL="285750" lvl="0" indent="-285750">
              <a:lnSpc>
                <a:spcPct val="100000"/>
              </a:lnSpc>
              <a:buClr>
                <a:srgbClr val="969696"/>
              </a:buClr>
              <a:defRPr/>
            </a:pPr>
            <a:r>
              <a:rPr lang="en-US" sz="2200">
                <a:solidFill>
                  <a:srgbClr val="000000"/>
                </a:solidFill>
              </a:rPr>
              <a:t>Application Workshop PowerPoint</a:t>
            </a:r>
          </a:p>
        </p:txBody>
      </p:sp>
      <p:sp>
        <p:nvSpPr>
          <p:cNvPr id="10" name="Text Placeholder 9">
            <a:extLst>
              <a:ext uri="{FF2B5EF4-FFF2-40B4-BE49-F238E27FC236}">
                <a16:creationId xmlns:a16="http://schemas.microsoft.com/office/drawing/2014/main" xmlns="" id="{C25298B5-50AC-4D6C-916E-FD29823B670C}"/>
              </a:ext>
            </a:extLst>
          </p:cNvPr>
          <p:cNvSpPr>
            <a:spLocks noGrp="1"/>
          </p:cNvSpPr>
          <p:nvPr>
            <p:ph type="body" sz="quarter" idx="3"/>
          </p:nvPr>
        </p:nvSpPr>
        <p:spPr>
          <a:xfrm>
            <a:off x="4419600" y="1524001"/>
            <a:ext cx="4114800" cy="426777"/>
          </a:xfrm>
          <a:ln>
            <a:solidFill>
              <a:srgbClr val="000000"/>
            </a:solidFill>
          </a:ln>
        </p:spPr>
        <p:txBody>
          <a:bodyPr/>
          <a:lstStyle/>
          <a:p>
            <a:pPr algn="ctr"/>
            <a:r>
              <a:rPr lang="en-US" sz="2200" b="0">
                <a:solidFill>
                  <a:srgbClr val="005288"/>
                </a:solidFill>
              </a:rPr>
              <a:t>AFG FireGrants Help-Desk</a:t>
            </a:r>
          </a:p>
        </p:txBody>
      </p:sp>
      <p:sp>
        <p:nvSpPr>
          <p:cNvPr id="11" name="Content Placeholder 10">
            <a:extLst>
              <a:ext uri="{FF2B5EF4-FFF2-40B4-BE49-F238E27FC236}">
                <a16:creationId xmlns:a16="http://schemas.microsoft.com/office/drawing/2014/main" xmlns="" id="{F8B17BE1-76E3-40A8-B700-B5EA3E918CC4}"/>
              </a:ext>
            </a:extLst>
          </p:cNvPr>
          <p:cNvSpPr>
            <a:spLocks noGrp="1"/>
          </p:cNvSpPr>
          <p:nvPr>
            <p:ph sz="quarter" idx="4"/>
          </p:nvPr>
        </p:nvSpPr>
        <p:spPr>
          <a:xfrm>
            <a:off x="4419600" y="2098850"/>
            <a:ext cx="4114800" cy="2808373"/>
          </a:xfrm>
          <a:ln>
            <a:solidFill>
              <a:schemeClr val="tx1"/>
            </a:solidFill>
          </a:ln>
        </p:spPr>
        <p:txBody>
          <a:bodyPr>
            <a:normAutofit/>
          </a:bodyPr>
          <a:lstStyle/>
          <a:p>
            <a:pPr>
              <a:lnSpc>
                <a:spcPct val="100000"/>
              </a:lnSpc>
            </a:pPr>
            <a:r>
              <a:rPr lang="en-US" sz="2200"/>
              <a:t>AFG Program Help Desk: 1-866-274-0960</a:t>
            </a:r>
          </a:p>
          <a:p>
            <a:pPr>
              <a:lnSpc>
                <a:spcPct val="100000"/>
              </a:lnSpc>
            </a:pPr>
            <a:r>
              <a:rPr lang="en-US" sz="2200"/>
              <a:t>Email: </a:t>
            </a:r>
            <a:r>
              <a:rPr lang="en-US" sz="2200">
                <a:hlinkClick r:id="rId3"/>
              </a:rPr>
              <a:t>firegrants@fema.dhs.gov </a:t>
            </a:r>
            <a:endParaRPr lang="en-US" sz="2200"/>
          </a:p>
          <a:p>
            <a:pPr>
              <a:lnSpc>
                <a:spcPct val="100000"/>
              </a:lnSpc>
            </a:pPr>
            <a:r>
              <a:rPr lang="en-US" sz="2200"/>
              <a:t>AFG Program Website: </a:t>
            </a:r>
            <a:r>
              <a:rPr lang="en-US" sz="2200">
                <a:hlinkClick r:id="rId4"/>
              </a:rPr>
              <a:t>https://www.fema.gov/grants/preparedness/firefighters</a:t>
            </a:r>
            <a:endParaRPr lang="en-US" sz="2200"/>
          </a:p>
          <a:p>
            <a:pPr marL="0" indent="0">
              <a:buNone/>
            </a:pPr>
            <a:endParaRPr lang="en-US" sz="2200"/>
          </a:p>
        </p:txBody>
      </p:sp>
      <p:sp>
        <p:nvSpPr>
          <p:cNvPr id="12" name="Text Placeholder 11">
            <a:extLst>
              <a:ext uri="{FF2B5EF4-FFF2-40B4-BE49-F238E27FC236}">
                <a16:creationId xmlns:a16="http://schemas.microsoft.com/office/drawing/2014/main" xmlns="" id="{E3BA6562-71F9-4A63-A72C-7A91CDC9E913}"/>
              </a:ext>
            </a:extLst>
          </p:cNvPr>
          <p:cNvSpPr>
            <a:spLocks noGrp="1"/>
          </p:cNvSpPr>
          <p:nvPr>
            <p:ph type="body" sz="quarter" idx="12"/>
          </p:nvPr>
        </p:nvSpPr>
        <p:spPr>
          <a:xfrm>
            <a:off x="533400" y="1524001"/>
            <a:ext cx="3657601" cy="426778"/>
          </a:xfrm>
          <a:ln>
            <a:solidFill>
              <a:srgbClr val="000000"/>
            </a:solidFill>
          </a:ln>
        </p:spPr>
        <p:txBody>
          <a:bodyPr/>
          <a:lstStyle/>
          <a:p>
            <a:pPr algn="ctr"/>
            <a:r>
              <a:rPr lang="en-US" sz="2200" b="0">
                <a:solidFill>
                  <a:srgbClr val="005288"/>
                </a:solidFill>
              </a:rPr>
              <a:t>Documents Resources</a:t>
            </a:r>
          </a:p>
        </p:txBody>
      </p:sp>
      <p:sp>
        <p:nvSpPr>
          <p:cNvPr id="3" name="Title 2">
            <a:extLst>
              <a:ext uri="{FF2B5EF4-FFF2-40B4-BE49-F238E27FC236}">
                <a16:creationId xmlns:a16="http://schemas.microsoft.com/office/drawing/2014/main" xmlns="" id="{83468F89-E6B3-D04B-8487-CBD5BB7B2592}"/>
              </a:ext>
            </a:extLst>
          </p:cNvPr>
          <p:cNvSpPr>
            <a:spLocks noGrp="1"/>
          </p:cNvSpPr>
          <p:nvPr>
            <p:ph type="title"/>
          </p:nvPr>
        </p:nvSpPr>
        <p:spPr/>
        <p:txBody>
          <a:bodyPr>
            <a:normAutofit/>
          </a:bodyPr>
          <a:lstStyle/>
          <a:p>
            <a:r>
              <a:rPr lang="en-US" sz="2800"/>
              <a:t>Program Resources</a:t>
            </a:r>
          </a:p>
        </p:txBody>
      </p:sp>
      <p:sp>
        <p:nvSpPr>
          <p:cNvPr id="2" name="Footer Placeholder 1">
            <a:extLst>
              <a:ext uri="{FF2B5EF4-FFF2-40B4-BE49-F238E27FC236}">
                <a16:creationId xmlns:a16="http://schemas.microsoft.com/office/drawing/2014/main" xmlns="" id="{5649D8B2-88CA-4E8A-B47B-9E3F81DAA44D}"/>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xmlns="" id="{ADC58772-CF14-B245-9AF7-6623B5C7F348}"/>
              </a:ext>
            </a:extLst>
          </p:cNvPr>
          <p:cNvSpPr>
            <a:spLocks noGrp="1"/>
          </p:cNvSpPr>
          <p:nvPr>
            <p:ph type="sldNum" sz="quarter" idx="13"/>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5A5B5D"/>
              </a:solidFill>
              <a:effectLst/>
              <a:uLnTx/>
              <a:uFillTx/>
              <a:latin typeface="Franklin Gothic Book" panose="020B0503020102020204"/>
              <a:ea typeface="ＭＳ Ｐゴシック" pitchFamily="34" charset="-128"/>
              <a:cs typeface="+mn-cs"/>
            </a:endParaRPr>
          </a:p>
        </p:txBody>
      </p:sp>
    </p:spTree>
    <p:extLst>
      <p:ext uri="{BB962C8B-B14F-4D97-AF65-F5344CB8AC3E}">
        <p14:creationId xmlns:p14="http://schemas.microsoft.com/office/powerpoint/2010/main" val="2109332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a:xfrm>
            <a:off x="553642" y="1371600"/>
            <a:ext cx="8036720" cy="4513816"/>
          </a:xfrm>
        </p:spPr>
        <p:txBody>
          <a:bodyPr>
            <a:normAutofit lnSpcReduction="10000"/>
          </a:bodyPr>
          <a:lstStyle/>
          <a:p>
            <a:pPr marL="453771" indent="-457200">
              <a:lnSpc>
                <a:spcPct val="100000"/>
              </a:lnSpc>
              <a:buFont typeface="+mj-lt"/>
              <a:buAutoNum type="arabicPeriod"/>
            </a:pPr>
            <a:r>
              <a:rPr lang="en-US" sz="2400"/>
              <a:t>Start preparing </a:t>
            </a:r>
            <a:r>
              <a:rPr lang="en-US" sz="2400" b="1"/>
              <a:t>now</a:t>
            </a:r>
            <a:r>
              <a:rPr lang="en-US" sz="2400"/>
              <a:t> and read the NOFO/Program Guidance</a:t>
            </a:r>
          </a:p>
          <a:p>
            <a:pPr marL="453771" indent="-457200">
              <a:lnSpc>
                <a:spcPct val="100000"/>
              </a:lnSpc>
              <a:buFont typeface="+mj-lt"/>
              <a:buAutoNum type="arabicPeriod"/>
            </a:pPr>
            <a:r>
              <a:rPr lang="en-US" sz="2400"/>
              <a:t>Use the application checklist to gather as much information as possible in advance</a:t>
            </a:r>
          </a:p>
          <a:p>
            <a:pPr marL="453771" indent="-457200">
              <a:lnSpc>
                <a:spcPct val="100000"/>
              </a:lnSpc>
              <a:buFont typeface="+mj-lt"/>
              <a:buAutoNum type="arabicPeriod"/>
            </a:pPr>
            <a:r>
              <a:rPr lang="en-US" sz="2400"/>
              <a:t>Align your department’s risk assessment with the FY 2022 AFG Program high funding priorities</a:t>
            </a:r>
          </a:p>
          <a:p>
            <a:pPr marL="453771" indent="-457200">
              <a:lnSpc>
                <a:spcPct val="100000"/>
              </a:lnSpc>
              <a:buFont typeface="+mj-lt"/>
              <a:buAutoNum type="arabicPeriod"/>
            </a:pPr>
            <a:r>
              <a:rPr lang="en-US" sz="2400"/>
              <a:t>Tell your department’s unique story – avoid vendor/ template/copying other </a:t>
            </a:r>
            <a:br>
              <a:rPr lang="en-US" sz="2400"/>
            </a:br>
            <a:r>
              <a:rPr lang="en-US" sz="2400"/>
              <a:t>organizations’ narratives</a:t>
            </a:r>
          </a:p>
          <a:p>
            <a:pPr marL="453771" indent="-457200">
              <a:lnSpc>
                <a:spcPct val="100000"/>
              </a:lnSpc>
              <a:buFont typeface="+mj-lt"/>
              <a:buAutoNum type="arabicPeriod"/>
            </a:pPr>
            <a:r>
              <a:rPr lang="en-US" sz="2400"/>
              <a:t>Read each question carefully, then </a:t>
            </a:r>
            <a:br>
              <a:rPr lang="en-US" sz="2400"/>
            </a:br>
            <a:r>
              <a:rPr lang="en-US" sz="2400"/>
              <a:t>answer</a:t>
            </a:r>
          </a:p>
        </p:txBody>
      </p:sp>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Top 10 Best Practices</a:t>
            </a:r>
          </a:p>
        </p:txBody>
      </p:sp>
      <p:sp>
        <p:nvSpPr>
          <p:cNvPr id="3" name="Slide Number Placeholder 2">
            <a:extLst>
              <a:ext uri="{FF2B5EF4-FFF2-40B4-BE49-F238E27FC236}">
                <a16:creationId xmlns:a16="http://schemas.microsoft.com/office/drawing/2014/main" xmlns="" id="{D1752B8F-8317-4F7A-A2C1-3FAFD5393021}"/>
              </a:ext>
            </a:extLst>
          </p:cNvPr>
          <p:cNvSpPr>
            <a:spLocks noGrp="1"/>
          </p:cNvSpPr>
          <p:nvPr>
            <p:ph type="sldNum" sz="quarter" idx="12"/>
          </p:nvPr>
        </p:nvSpPr>
        <p:spPr/>
        <p:txBody>
          <a:bodyPr/>
          <a:lstStyle/>
          <a:p>
            <a:fld id="{8FCC257D-A786-9244-9E17-CE618C8B9275}" type="slidenum">
              <a:rPr lang="en-US" smtClean="0"/>
              <a:pPr/>
              <a:t>56</a:t>
            </a:fld>
            <a:endParaRPr lang="en-US"/>
          </a:p>
        </p:txBody>
      </p:sp>
      <p:pic>
        <p:nvPicPr>
          <p:cNvPr id="6" name="Picture 5">
            <a:extLst>
              <a:ext uri="{FF2B5EF4-FFF2-40B4-BE49-F238E27FC236}">
                <a16:creationId xmlns:a16="http://schemas.microsoft.com/office/drawing/2014/main" xmlns="" id="{68094261-9A4B-4DFF-BF04-AF76595C3057}"/>
              </a:ext>
            </a:extLst>
          </p:cNvPr>
          <p:cNvPicPr>
            <a:picLocks noChangeAspect="1"/>
          </p:cNvPicPr>
          <p:nvPr/>
        </p:nvPicPr>
        <p:blipFill>
          <a:blip r:embed="rId3"/>
          <a:stretch>
            <a:fillRect/>
          </a:stretch>
        </p:blipFill>
        <p:spPr>
          <a:xfrm>
            <a:off x="5715000" y="4114800"/>
            <a:ext cx="2867439" cy="1694218"/>
          </a:xfrm>
          <a:prstGeom prst="rect">
            <a:avLst/>
          </a:prstGeom>
        </p:spPr>
      </p:pic>
      <p:sp>
        <p:nvSpPr>
          <p:cNvPr id="7" name="TextBox 6">
            <a:extLst>
              <a:ext uri="{FF2B5EF4-FFF2-40B4-BE49-F238E27FC236}">
                <a16:creationId xmlns:a16="http://schemas.microsoft.com/office/drawing/2014/main" xmlns="" id="{E4228FB9-E857-40FC-900A-1F798EE41147}"/>
              </a:ext>
            </a:extLst>
          </p:cNvPr>
          <p:cNvSpPr txBox="1"/>
          <p:nvPr/>
        </p:nvSpPr>
        <p:spPr>
          <a:xfrm>
            <a:off x="4876800" y="5746064"/>
            <a:ext cx="47244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Medium" panose="020B0603020102020204"/>
                <a:ea typeface="ＭＳ Ｐゴシック" pitchFamily="34" charset="-128"/>
                <a:cs typeface="+mn-cs"/>
              </a:rPr>
              <a:t>Image provided courtesy of Mike Boynton massfiretrucks.com </a:t>
            </a:r>
          </a:p>
        </p:txBody>
      </p:sp>
    </p:spTree>
    <p:extLst>
      <p:ext uri="{BB962C8B-B14F-4D97-AF65-F5344CB8AC3E}">
        <p14:creationId xmlns:p14="http://schemas.microsoft.com/office/powerpoint/2010/main" val="26401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a:xfrm>
            <a:off x="553642" y="1371600"/>
            <a:ext cx="8036720" cy="4572000"/>
          </a:xfrm>
        </p:spPr>
        <p:txBody>
          <a:bodyPr>
            <a:normAutofit lnSpcReduction="10000"/>
          </a:bodyPr>
          <a:lstStyle/>
          <a:p>
            <a:pPr marL="453771" indent="-457200">
              <a:lnSpc>
                <a:spcPct val="100000"/>
              </a:lnSpc>
              <a:spcBef>
                <a:spcPts val="600"/>
              </a:spcBef>
              <a:buFont typeface="+mj-lt"/>
              <a:buAutoNum type="arabicPeriod" startAt="6"/>
            </a:pPr>
            <a:r>
              <a:rPr lang="en-US" sz="2400"/>
              <a:t>Have your entire application/narratives reviewed by someone else before submitting</a:t>
            </a:r>
          </a:p>
          <a:p>
            <a:pPr marL="453771" indent="-457200">
              <a:lnSpc>
                <a:spcPct val="100000"/>
              </a:lnSpc>
              <a:spcBef>
                <a:spcPts val="600"/>
              </a:spcBef>
              <a:buFont typeface="+mj-lt"/>
              <a:buAutoNum type="arabicPeriod" startAt="6"/>
            </a:pPr>
            <a:r>
              <a:rPr lang="en-US" sz="2400"/>
              <a:t>Make sure you gather and include all eligible costs as part of your application:</a:t>
            </a:r>
          </a:p>
          <a:p>
            <a:pPr marL="753809" lvl="1" indent="-457200">
              <a:spcBef>
                <a:spcPts val="600"/>
              </a:spcBef>
              <a:buSzPct val="100000"/>
              <a:buFont typeface="Wingdings" panose="05000000000000000000" pitchFamily="2" charset="2"/>
              <a:buChar char="§"/>
            </a:pPr>
            <a:r>
              <a:rPr lang="en-US" sz="2200"/>
              <a:t>Training</a:t>
            </a:r>
          </a:p>
          <a:p>
            <a:pPr marL="753809" lvl="1" indent="-457200">
              <a:spcBef>
                <a:spcPts val="600"/>
              </a:spcBef>
              <a:buSzPct val="100000"/>
              <a:buFont typeface="Wingdings" panose="05000000000000000000" pitchFamily="2" charset="2"/>
              <a:buChar char="§"/>
            </a:pPr>
            <a:r>
              <a:rPr lang="en-US" sz="2200"/>
              <a:t>Service/extended warranties</a:t>
            </a:r>
          </a:p>
          <a:p>
            <a:pPr marL="753809" lvl="1" indent="-457200">
              <a:spcBef>
                <a:spcPts val="600"/>
              </a:spcBef>
              <a:buSzPct val="100000"/>
              <a:buFont typeface="Wingdings" panose="05000000000000000000" pitchFamily="2" charset="2"/>
              <a:buChar char="§"/>
            </a:pPr>
            <a:r>
              <a:rPr lang="en-US" sz="2200"/>
              <a:t>Vehicle performance bonds</a:t>
            </a:r>
          </a:p>
          <a:p>
            <a:pPr marL="453771" indent="-457200">
              <a:lnSpc>
                <a:spcPct val="100000"/>
              </a:lnSpc>
              <a:spcBef>
                <a:spcPts val="600"/>
              </a:spcBef>
              <a:buFont typeface="+mj-lt"/>
              <a:buAutoNum type="arabicPeriod" startAt="6"/>
            </a:pPr>
            <a:r>
              <a:rPr lang="en-US" sz="2400"/>
              <a:t>Make sure your project can be completed within the grant’s period of performance</a:t>
            </a:r>
          </a:p>
          <a:p>
            <a:pPr marL="453771" indent="-457200">
              <a:lnSpc>
                <a:spcPct val="100000"/>
              </a:lnSpc>
              <a:spcBef>
                <a:spcPts val="600"/>
              </a:spcBef>
              <a:buFont typeface="+mj-lt"/>
              <a:buAutoNum type="arabicPeriod" startAt="6"/>
            </a:pPr>
            <a:r>
              <a:rPr lang="en-US" sz="2400"/>
              <a:t>Ensure you have support from your local government leaders</a:t>
            </a:r>
          </a:p>
          <a:p>
            <a:pPr marL="453771" indent="-457200">
              <a:lnSpc>
                <a:spcPct val="100000"/>
              </a:lnSpc>
              <a:spcBef>
                <a:spcPts val="600"/>
              </a:spcBef>
              <a:buFont typeface="+mj-lt"/>
              <a:buAutoNum type="arabicPeriod" startAt="6"/>
            </a:pPr>
            <a:r>
              <a:rPr lang="en-US" sz="2400"/>
              <a:t>Print your application (CTRL/CMD-P) before submitting</a:t>
            </a:r>
            <a:endParaRPr lang="en-US"/>
          </a:p>
        </p:txBody>
      </p:sp>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Top 10 Best Practices (continued)</a:t>
            </a:r>
          </a:p>
        </p:txBody>
      </p:sp>
      <p:sp>
        <p:nvSpPr>
          <p:cNvPr id="3" name="Slide Number Placeholder 2">
            <a:extLst>
              <a:ext uri="{FF2B5EF4-FFF2-40B4-BE49-F238E27FC236}">
                <a16:creationId xmlns:a16="http://schemas.microsoft.com/office/drawing/2014/main" xmlns="" id="{BA7DBFE2-12C6-4015-B674-133E7782A892}"/>
              </a:ext>
            </a:extLst>
          </p:cNvPr>
          <p:cNvSpPr>
            <a:spLocks noGrp="1"/>
          </p:cNvSpPr>
          <p:nvPr>
            <p:ph type="sldNum" sz="quarter" idx="12"/>
          </p:nvPr>
        </p:nvSpPr>
        <p:spPr/>
        <p:txBody>
          <a:bodyPr/>
          <a:lstStyle/>
          <a:p>
            <a:fld id="{8FCC257D-A786-9244-9E17-CE618C8B9275}" type="slidenum">
              <a:rPr lang="en-US" smtClean="0"/>
              <a:pPr/>
              <a:t>57</a:t>
            </a:fld>
            <a:endParaRPr lang="en-US"/>
          </a:p>
        </p:txBody>
      </p:sp>
    </p:spTree>
    <p:extLst>
      <p:ext uri="{BB962C8B-B14F-4D97-AF65-F5344CB8AC3E}">
        <p14:creationId xmlns:p14="http://schemas.microsoft.com/office/powerpoint/2010/main" val="13223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D06A6-CBC7-614C-89CB-0FE999A80830}"/>
              </a:ext>
            </a:extLst>
          </p:cNvPr>
          <p:cNvSpPr>
            <a:spLocks noGrp="1"/>
          </p:cNvSpPr>
          <p:nvPr>
            <p:ph type="title"/>
          </p:nvPr>
        </p:nvSpPr>
        <p:spPr/>
        <p:txBody>
          <a:bodyPr>
            <a:noAutofit/>
          </a:bodyPr>
          <a:lstStyle/>
          <a:p>
            <a:r>
              <a:rPr lang="en-US" sz="4000"/>
              <a:t>Questions</a:t>
            </a:r>
          </a:p>
        </p:txBody>
      </p:sp>
    </p:spTree>
    <p:extLst>
      <p:ext uri="{BB962C8B-B14F-4D97-AF65-F5344CB8AC3E}">
        <p14:creationId xmlns:p14="http://schemas.microsoft.com/office/powerpoint/2010/main" val="250265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Application Technical Assistance</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p:txBody>
          <a:bodyPr>
            <a:normAutofit/>
          </a:bodyPr>
          <a:lstStyle/>
          <a:p>
            <a:pPr>
              <a:lnSpc>
                <a:spcPct val="100000"/>
              </a:lnSpc>
              <a:spcBef>
                <a:spcPts val="1200"/>
              </a:spcBef>
            </a:pPr>
            <a:r>
              <a:rPr lang="en-US" sz="2400"/>
              <a:t>Regional Fire Program Specialist </a:t>
            </a:r>
          </a:p>
          <a:p>
            <a:pPr lvl="1">
              <a:spcBef>
                <a:spcPts val="1200"/>
              </a:spcBef>
            </a:pPr>
            <a:r>
              <a:rPr lang="en-US" sz="2200">
                <a:hlinkClick r:id="rId3"/>
              </a:rPr>
              <a:t>https://www.fema.gov/grants/preparedness/firefighters/regional-contacts</a:t>
            </a:r>
            <a:endParaRPr lang="en-US" sz="2200"/>
          </a:p>
          <a:p>
            <a:pPr>
              <a:lnSpc>
                <a:spcPct val="100000"/>
              </a:lnSpc>
              <a:spcBef>
                <a:spcPts val="1200"/>
              </a:spcBef>
            </a:pPr>
            <a:r>
              <a:rPr lang="en-US" sz="2400"/>
              <a:t>AFG Program Help Desk</a:t>
            </a:r>
          </a:p>
          <a:p>
            <a:pPr lvl="1">
              <a:spcBef>
                <a:spcPts val="1200"/>
              </a:spcBef>
            </a:pPr>
            <a:r>
              <a:rPr lang="en-US" sz="2200"/>
              <a:t>Monday through Friday, 8:00 AM – 4:30 PM ET</a:t>
            </a:r>
          </a:p>
          <a:p>
            <a:pPr lvl="1">
              <a:spcBef>
                <a:spcPts val="1200"/>
              </a:spcBef>
            </a:pPr>
            <a:r>
              <a:rPr lang="en-US" sz="2200"/>
              <a:t>1-866-274-0960</a:t>
            </a:r>
          </a:p>
          <a:p>
            <a:pPr lvl="1">
              <a:spcBef>
                <a:spcPts val="1200"/>
              </a:spcBef>
            </a:pPr>
            <a:r>
              <a:rPr lang="en-US" sz="2200">
                <a:hlinkClick r:id="rId4"/>
              </a:rPr>
              <a:t>firegrants@fema.dhs.gov</a:t>
            </a:r>
            <a:r>
              <a:rPr lang="en-US" sz="2200"/>
              <a:t> </a:t>
            </a:r>
          </a:p>
          <a:p>
            <a:pPr>
              <a:lnSpc>
                <a:spcPct val="100000"/>
              </a:lnSpc>
              <a:spcBef>
                <a:spcPts val="1200"/>
              </a:spcBef>
            </a:pPr>
            <a:r>
              <a:rPr lang="nl-NL" sz="2400"/>
              <a:t>AFG Program Website: </a:t>
            </a:r>
            <a:r>
              <a:rPr lang="nl-NL" sz="2400">
                <a:hlinkClick r:id="rId5"/>
              </a:rPr>
              <a:t>https://www.fema.gov/firegrants</a:t>
            </a:r>
            <a:endParaRPr lang="nl-NL" sz="2400"/>
          </a:p>
        </p:txBody>
      </p:sp>
      <p:sp>
        <p:nvSpPr>
          <p:cNvPr id="6" name="Slide Number Placeholder 5">
            <a:extLst>
              <a:ext uri="{FF2B5EF4-FFF2-40B4-BE49-F238E27FC236}">
                <a16:creationId xmlns:a16="http://schemas.microsoft.com/office/drawing/2014/main" xmlns="" id="{BE46BBA1-F21C-48F6-BEB0-4FF557C48D7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72413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Agenda</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p:txBody>
          <a:bodyPr/>
          <a:lstStyle/>
          <a:p>
            <a:r>
              <a:rPr lang="en-US" sz="2200" dirty="0"/>
              <a:t>What’s New for 2022</a:t>
            </a:r>
          </a:p>
          <a:p>
            <a:r>
              <a:rPr lang="en-US" sz="2200" dirty="0"/>
              <a:t>PPE and Equipment Application Development</a:t>
            </a:r>
          </a:p>
          <a:p>
            <a:r>
              <a:rPr lang="en-US" sz="2200" dirty="0"/>
              <a:t>Top Ten Best Practices</a:t>
            </a:r>
          </a:p>
          <a:p>
            <a:endParaRPr lang="en-US" dirty="0"/>
          </a:p>
          <a:p>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BE46BBA1-F21C-48F6-BEB0-4FF557C48D7F}"/>
              </a:ext>
            </a:extLst>
          </p:cNvPr>
          <p:cNvSpPr>
            <a:spLocks noGrp="1"/>
          </p:cNvSpPr>
          <p:nvPr>
            <p:ph type="sldNum" sz="quarter" idx="12"/>
          </p:nvPr>
        </p:nvSpPr>
        <p:spPr/>
        <p:txBody>
          <a:bodyPr/>
          <a:lstStyle/>
          <a:p>
            <a:fld id="{8FCC257D-A786-9244-9E17-CE618C8B9275}" type="slidenum">
              <a:rPr lang="en-US" smtClean="0"/>
              <a:pPr/>
              <a:t>6</a:t>
            </a:fld>
            <a:endParaRPr lang="en-US"/>
          </a:p>
        </p:txBody>
      </p:sp>
      <p:pic>
        <p:nvPicPr>
          <p:cNvPr id="7" name="Picture 6">
            <a:extLst>
              <a:ext uri="{FF2B5EF4-FFF2-40B4-BE49-F238E27FC236}">
                <a16:creationId xmlns:a16="http://schemas.microsoft.com/office/drawing/2014/main" xmlns="" id="{7D90154C-CE33-4FBF-BDC1-F3F925100BDD}"/>
              </a:ext>
            </a:extLst>
          </p:cNvPr>
          <p:cNvPicPr>
            <a:picLocks noChangeAspect="1"/>
          </p:cNvPicPr>
          <p:nvPr/>
        </p:nvPicPr>
        <p:blipFill>
          <a:blip r:embed="rId3"/>
          <a:stretch>
            <a:fillRect/>
          </a:stretch>
        </p:blipFill>
        <p:spPr>
          <a:xfrm>
            <a:off x="3836068" y="2825443"/>
            <a:ext cx="4782865" cy="2558748"/>
          </a:xfrm>
          <a:prstGeom prst="rect">
            <a:avLst/>
          </a:prstGeom>
        </p:spPr>
      </p:pic>
      <p:sp>
        <p:nvSpPr>
          <p:cNvPr id="8" name="TextBox 7">
            <a:extLst>
              <a:ext uri="{FF2B5EF4-FFF2-40B4-BE49-F238E27FC236}">
                <a16:creationId xmlns:a16="http://schemas.microsoft.com/office/drawing/2014/main" xmlns="" id="{5E85D28A-DFA4-4F81-BC49-045CE56C0FA3}"/>
              </a:ext>
            </a:extLst>
          </p:cNvPr>
          <p:cNvSpPr txBox="1"/>
          <p:nvPr/>
        </p:nvSpPr>
        <p:spPr>
          <a:xfrm>
            <a:off x="3877990" y="5418259"/>
            <a:ext cx="4724400" cy="246221"/>
          </a:xfrm>
          <a:prstGeom prst="rect">
            <a:avLst/>
          </a:prstGeom>
          <a:noFill/>
        </p:spPr>
        <p:txBody>
          <a:bodyPr wrap="square" rtlCol="0">
            <a:spAutoFit/>
          </a:bodyPr>
          <a:lstStyle/>
          <a:p>
            <a:pPr algn="ctr"/>
            <a:r>
              <a:rPr lang="en-US" sz="1000">
                <a:latin typeface="+mj-lt"/>
              </a:rPr>
              <a:t>Image provided courtesy of Mike Boynton massfiretrucks.com </a:t>
            </a:r>
          </a:p>
        </p:txBody>
      </p:sp>
    </p:spTree>
    <p:extLst>
      <p:ext uri="{BB962C8B-B14F-4D97-AF65-F5344CB8AC3E}">
        <p14:creationId xmlns:p14="http://schemas.microsoft.com/office/powerpoint/2010/main" val="109981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Firefighter-Related Grant Programs</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a:xfrm>
            <a:off x="1975758" y="2000250"/>
            <a:ext cx="6614605" cy="3079809"/>
          </a:xfrm>
        </p:spPr>
        <p:txBody>
          <a:bodyPr/>
          <a:lstStyle/>
          <a:p>
            <a:pPr marL="0" indent="0">
              <a:buNone/>
            </a:pP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9" name="Picture 8" descr="AFG Seal">
            <a:extLst>
              <a:ext uri="{FF2B5EF4-FFF2-40B4-BE49-F238E27FC236}">
                <a16:creationId xmlns:a16="http://schemas.microsoft.com/office/drawing/2014/main" xmlns="" id="{66536FE9-1B2B-0E40-927C-BF3B3B230CAE}"/>
              </a:ext>
            </a:extLst>
          </p:cNvPr>
          <p:cNvPicPr>
            <a:picLocks noChangeAspect="1"/>
          </p:cNvPicPr>
          <p:nvPr/>
        </p:nvPicPr>
        <p:blipFill>
          <a:blip r:embed="rId3"/>
          <a:stretch>
            <a:fillRect/>
          </a:stretch>
        </p:blipFill>
        <p:spPr>
          <a:xfrm>
            <a:off x="1046474" y="1447800"/>
            <a:ext cx="1454754" cy="1454754"/>
          </a:xfrm>
          <a:prstGeom prst="rect">
            <a:avLst/>
          </a:prstGeom>
        </p:spPr>
      </p:pic>
      <p:pic>
        <p:nvPicPr>
          <p:cNvPr id="11" name="Picture 10" descr="SAFER Seal">
            <a:extLst>
              <a:ext uri="{FF2B5EF4-FFF2-40B4-BE49-F238E27FC236}">
                <a16:creationId xmlns:a16="http://schemas.microsoft.com/office/drawing/2014/main" xmlns="" id="{4412CDE6-FF2A-FA4C-8BFC-ABE28640428A}"/>
              </a:ext>
            </a:extLst>
          </p:cNvPr>
          <p:cNvPicPr>
            <a:picLocks noChangeAspect="1"/>
          </p:cNvPicPr>
          <p:nvPr/>
        </p:nvPicPr>
        <p:blipFill>
          <a:blip r:embed="rId4"/>
          <a:stretch>
            <a:fillRect/>
          </a:stretch>
        </p:blipFill>
        <p:spPr>
          <a:xfrm>
            <a:off x="3847165" y="1447800"/>
            <a:ext cx="1454754" cy="1454754"/>
          </a:xfrm>
          <a:prstGeom prst="rect">
            <a:avLst/>
          </a:prstGeom>
        </p:spPr>
      </p:pic>
      <p:pic>
        <p:nvPicPr>
          <p:cNvPr id="13" name="Picture 12" descr="FP&amp;S Seal">
            <a:extLst>
              <a:ext uri="{FF2B5EF4-FFF2-40B4-BE49-F238E27FC236}">
                <a16:creationId xmlns:a16="http://schemas.microsoft.com/office/drawing/2014/main" xmlns="" id="{A4A51E1B-8CC5-D847-9218-C2F54B955390}"/>
              </a:ext>
            </a:extLst>
          </p:cNvPr>
          <p:cNvPicPr>
            <a:picLocks noChangeAspect="1"/>
          </p:cNvPicPr>
          <p:nvPr/>
        </p:nvPicPr>
        <p:blipFill>
          <a:blip r:embed="rId5"/>
          <a:stretch>
            <a:fillRect/>
          </a:stretch>
        </p:blipFill>
        <p:spPr>
          <a:xfrm>
            <a:off x="6642772" y="1453826"/>
            <a:ext cx="1454754" cy="1454754"/>
          </a:xfrm>
          <a:prstGeom prst="rect">
            <a:avLst/>
          </a:prstGeom>
        </p:spPr>
      </p:pic>
      <p:sp>
        <p:nvSpPr>
          <p:cNvPr id="14" name="TextBox 13">
            <a:extLst>
              <a:ext uri="{FF2B5EF4-FFF2-40B4-BE49-F238E27FC236}">
                <a16:creationId xmlns:a16="http://schemas.microsoft.com/office/drawing/2014/main" xmlns="" id="{8B08C65E-EF67-224C-9CF5-AF5CBBCDB70D}"/>
              </a:ext>
            </a:extLst>
          </p:cNvPr>
          <p:cNvSpPr txBox="1"/>
          <p:nvPr/>
        </p:nvSpPr>
        <p:spPr>
          <a:xfrm>
            <a:off x="524666" y="3052439"/>
            <a:ext cx="2498376" cy="2331407"/>
          </a:xfrm>
          <a:prstGeom prst="rect">
            <a:avLst/>
          </a:prstGeom>
          <a:noFill/>
        </p:spPr>
        <p:txBody>
          <a:bodyPr wrap="none" rtlCol="0">
            <a:spAutoFit/>
          </a:bodyPr>
          <a:lstStyle/>
          <a:p>
            <a:pPr algn="ctr" defTabSz="342900" fontAlgn="auto">
              <a:spcBef>
                <a:spcPts val="0"/>
              </a:spcBef>
              <a:spcAft>
                <a:spcPts val="0"/>
              </a:spcAft>
            </a:pPr>
            <a:r>
              <a:rPr lang="en-US" sz="2200">
                <a:solidFill>
                  <a:srgbClr val="000000"/>
                </a:solidFill>
                <a:latin typeface="Franklin Gothic Book" panose="020B0503020102020204"/>
                <a:ea typeface="+mn-ea"/>
              </a:rPr>
              <a:t>AFG</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ea typeface="+mn-ea"/>
              </a:rPr>
              <a:t>Program</a:t>
            </a:r>
          </a:p>
          <a:p>
            <a:pPr algn="ctr" defTabSz="342900" fontAlgn="auto">
              <a:spcBef>
                <a:spcPts val="0"/>
              </a:spcBef>
              <a:spcAft>
                <a:spcPts val="0"/>
              </a:spcAft>
            </a:pPr>
            <a:endParaRPr lang="en-US" sz="2200">
              <a:solidFill>
                <a:srgbClr val="000000"/>
              </a:solidFill>
              <a:latin typeface="Franklin Gothic Book" panose="020B0503020102020204"/>
              <a:ea typeface="+mn-ea"/>
            </a:endParaRPr>
          </a:p>
          <a:p>
            <a:pPr algn="ctr" defTabSz="342900" fontAlgn="auto">
              <a:spcBef>
                <a:spcPts val="0"/>
              </a:spcBef>
              <a:spcAft>
                <a:spcPts val="0"/>
              </a:spcAft>
            </a:pPr>
            <a:endParaRPr lang="en-US" sz="2200">
              <a:solidFill>
                <a:srgbClr val="000000"/>
              </a:solidFill>
              <a:latin typeface="Franklin Gothic Book" panose="020B0503020102020204"/>
              <a:ea typeface="+mn-ea"/>
            </a:endParaRPr>
          </a:p>
          <a:p>
            <a:pPr algn="ctr" defTabSz="342900" fontAlgn="auto">
              <a:spcBef>
                <a:spcPts val="0"/>
              </a:spcBef>
              <a:spcAft>
                <a:spcPts val="0"/>
              </a:spcAft>
            </a:pPr>
            <a:r>
              <a:rPr lang="en-US" sz="2200">
                <a:solidFill>
                  <a:srgbClr val="000000"/>
                </a:solidFill>
                <a:latin typeface="Franklin Gothic Book" panose="020B0503020102020204"/>
                <a:ea typeface="+mn-ea"/>
              </a:rPr>
              <a:t>Available FY 2022:</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ea typeface="+mn-ea"/>
              </a:rPr>
              <a:t>$324,000,000</a:t>
            </a:r>
          </a:p>
          <a:p>
            <a:pPr defTabSz="342900" fontAlgn="auto">
              <a:spcBef>
                <a:spcPts val="0"/>
              </a:spcBef>
              <a:spcAft>
                <a:spcPts val="0"/>
              </a:spcAft>
            </a:pPr>
            <a:endParaRPr lang="en-US" sz="1350">
              <a:solidFill>
                <a:srgbClr val="000000"/>
              </a:solidFill>
              <a:latin typeface="Franklin Gothic Book" panose="020B0503020102020204"/>
              <a:ea typeface="+mn-ea"/>
            </a:endParaRPr>
          </a:p>
        </p:txBody>
      </p:sp>
      <p:sp>
        <p:nvSpPr>
          <p:cNvPr id="15" name="TextBox 14">
            <a:extLst>
              <a:ext uri="{FF2B5EF4-FFF2-40B4-BE49-F238E27FC236}">
                <a16:creationId xmlns:a16="http://schemas.microsoft.com/office/drawing/2014/main" xmlns="" id="{E15494C5-D51E-E049-AE2E-15F7EB28F875}"/>
              </a:ext>
            </a:extLst>
          </p:cNvPr>
          <p:cNvSpPr txBox="1"/>
          <p:nvPr/>
        </p:nvSpPr>
        <p:spPr>
          <a:xfrm>
            <a:off x="2928665" y="3056455"/>
            <a:ext cx="3286669" cy="2331407"/>
          </a:xfrm>
          <a:prstGeom prst="rect">
            <a:avLst/>
          </a:prstGeom>
          <a:noFill/>
        </p:spPr>
        <p:txBody>
          <a:bodyPr wrap="none" rtlCol="0">
            <a:spAutoFit/>
          </a:bodyPr>
          <a:lstStyle/>
          <a:p>
            <a:pPr algn="ctr" defTabSz="342900" fontAlgn="auto">
              <a:spcBef>
                <a:spcPts val="0"/>
              </a:spcBef>
              <a:spcAft>
                <a:spcPts val="0"/>
              </a:spcAft>
            </a:pPr>
            <a:r>
              <a:rPr lang="en-US" sz="2200">
                <a:solidFill>
                  <a:srgbClr val="000000"/>
                </a:solidFill>
                <a:latin typeface="Franklin Gothic Book" panose="020B0503020102020204"/>
                <a:ea typeface="+mn-ea"/>
              </a:rPr>
              <a:t>Staffing for Adequate Fire </a:t>
            </a:r>
          </a:p>
          <a:p>
            <a:pPr algn="ctr" defTabSz="342900" fontAlgn="auto">
              <a:spcBef>
                <a:spcPts val="0"/>
              </a:spcBef>
              <a:spcAft>
                <a:spcPts val="0"/>
              </a:spcAft>
            </a:pPr>
            <a:r>
              <a:rPr lang="en-US" sz="2200">
                <a:solidFill>
                  <a:srgbClr val="000000"/>
                </a:solidFill>
                <a:latin typeface="Franklin Gothic Book" panose="020B0503020102020204"/>
                <a:ea typeface="+mn-ea"/>
              </a:rPr>
              <a:t>and Emergency Response</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ea typeface="+mn-ea"/>
              </a:rPr>
              <a:t>Program</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ea typeface="+mn-ea"/>
              </a:rPr>
              <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rPr>
              <a:t>Available FY 2022:</a:t>
            </a:r>
            <a:br>
              <a:rPr lang="en-US" sz="2200">
                <a:solidFill>
                  <a:srgbClr val="000000"/>
                </a:solidFill>
                <a:latin typeface="Franklin Gothic Book" panose="020B0503020102020204"/>
              </a:rPr>
            </a:br>
            <a:r>
              <a:rPr lang="en-US" sz="2200">
                <a:solidFill>
                  <a:srgbClr val="000000"/>
                </a:solidFill>
                <a:latin typeface="Franklin Gothic Book" panose="020B0503020102020204"/>
              </a:rPr>
              <a:t>$360,000,000</a:t>
            </a:r>
            <a:endParaRPr lang="en-US" sz="2200">
              <a:solidFill>
                <a:srgbClr val="000000"/>
              </a:solidFill>
              <a:latin typeface="Franklin Gothic Book" panose="020B0503020102020204"/>
              <a:ea typeface="+mn-ea"/>
            </a:endParaRPr>
          </a:p>
          <a:p>
            <a:pPr algn="ctr" defTabSz="342900" fontAlgn="auto">
              <a:spcBef>
                <a:spcPts val="0"/>
              </a:spcBef>
              <a:spcAft>
                <a:spcPts val="0"/>
              </a:spcAft>
            </a:pPr>
            <a:endParaRPr lang="en-US" sz="1350">
              <a:solidFill>
                <a:srgbClr val="000000"/>
              </a:solidFill>
              <a:latin typeface="Franklin Gothic Book" panose="020B0503020102020204"/>
              <a:ea typeface="+mn-ea"/>
            </a:endParaRPr>
          </a:p>
        </p:txBody>
      </p:sp>
      <p:sp>
        <p:nvSpPr>
          <p:cNvPr id="16" name="TextBox 15">
            <a:extLst>
              <a:ext uri="{FF2B5EF4-FFF2-40B4-BE49-F238E27FC236}">
                <a16:creationId xmlns:a16="http://schemas.microsoft.com/office/drawing/2014/main" xmlns="" id="{377EB36C-D348-BE42-A372-511DD608DBDF}"/>
              </a:ext>
            </a:extLst>
          </p:cNvPr>
          <p:cNvSpPr txBox="1"/>
          <p:nvPr/>
        </p:nvSpPr>
        <p:spPr>
          <a:xfrm>
            <a:off x="6086597" y="3052439"/>
            <a:ext cx="2560573" cy="2331407"/>
          </a:xfrm>
          <a:prstGeom prst="rect">
            <a:avLst/>
          </a:prstGeom>
          <a:noFill/>
        </p:spPr>
        <p:txBody>
          <a:bodyPr wrap="none" rtlCol="0">
            <a:spAutoFit/>
          </a:bodyPr>
          <a:lstStyle/>
          <a:p>
            <a:pPr algn="ctr" defTabSz="342900" fontAlgn="auto">
              <a:spcBef>
                <a:spcPts val="0"/>
              </a:spcBef>
              <a:spcAft>
                <a:spcPts val="0"/>
              </a:spcAft>
            </a:pPr>
            <a:r>
              <a:rPr lang="en-US" sz="2200">
                <a:solidFill>
                  <a:srgbClr val="000000"/>
                </a:solidFill>
                <a:latin typeface="Franklin Gothic Book" panose="020B0503020102020204"/>
                <a:ea typeface="+mn-ea"/>
              </a:rPr>
              <a:t>Fire Prevention and </a:t>
            </a:r>
          </a:p>
          <a:p>
            <a:pPr algn="ctr" defTabSz="342900" fontAlgn="auto">
              <a:spcBef>
                <a:spcPts val="0"/>
              </a:spcBef>
              <a:spcAft>
                <a:spcPts val="0"/>
              </a:spcAft>
            </a:pPr>
            <a:r>
              <a:rPr lang="en-US" sz="2200">
                <a:solidFill>
                  <a:srgbClr val="000000"/>
                </a:solidFill>
                <a:latin typeface="Franklin Gothic Book" panose="020B0503020102020204"/>
                <a:ea typeface="+mn-ea"/>
              </a:rPr>
              <a:t>Safety</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ea typeface="+mn-ea"/>
              </a:rPr>
              <a:t>Program</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ea typeface="+mn-ea"/>
              </a:rPr>
              <a:t/>
            </a:r>
            <a:br>
              <a:rPr lang="en-US" sz="2200">
                <a:solidFill>
                  <a:srgbClr val="000000"/>
                </a:solidFill>
                <a:latin typeface="Franklin Gothic Book" panose="020B0503020102020204"/>
                <a:ea typeface="+mn-ea"/>
              </a:rPr>
            </a:br>
            <a:r>
              <a:rPr lang="en-US" sz="2200">
                <a:solidFill>
                  <a:srgbClr val="000000"/>
                </a:solidFill>
                <a:latin typeface="Franklin Gothic Book" panose="020B0503020102020204"/>
              </a:rPr>
              <a:t>Available FY 2022:</a:t>
            </a:r>
            <a:br>
              <a:rPr lang="en-US" sz="2200">
                <a:solidFill>
                  <a:srgbClr val="000000"/>
                </a:solidFill>
                <a:latin typeface="Franklin Gothic Book" panose="020B0503020102020204"/>
              </a:rPr>
            </a:br>
            <a:r>
              <a:rPr lang="en-US" sz="2200">
                <a:solidFill>
                  <a:srgbClr val="000000"/>
                </a:solidFill>
                <a:latin typeface="Franklin Gothic Book" panose="020B0503020102020204"/>
              </a:rPr>
              <a:t>$36,000,000</a:t>
            </a:r>
            <a:endParaRPr lang="en-US" sz="2200">
              <a:solidFill>
                <a:srgbClr val="000000"/>
              </a:solidFill>
              <a:latin typeface="Franklin Gothic Book" panose="020B0503020102020204"/>
              <a:ea typeface="+mn-ea"/>
            </a:endParaRPr>
          </a:p>
          <a:p>
            <a:pPr algn="ctr" defTabSz="342900" fontAlgn="auto">
              <a:spcBef>
                <a:spcPts val="0"/>
              </a:spcBef>
              <a:spcAft>
                <a:spcPts val="0"/>
              </a:spcAft>
            </a:pPr>
            <a:endParaRPr lang="en-US" sz="1350">
              <a:solidFill>
                <a:srgbClr val="000000"/>
              </a:solidFill>
              <a:latin typeface="Franklin Gothic Book" panose="020B0503020102020204"/>
              <a:ea typeface="+mn-ea"/>
            </a:endParaRPr>
          </a:p>
        </p:txBody>
      </p:sp>
      <p:sp>
        <p:nvSpPr>
          <p:cNvPr id="6" name="Slide Number Placeholder 5">
            <a:extLst>
              <a:ext uri="{FF2B5EF4-FFF2-40B4-BE49-F238E27FC236}">
                <a16:creationId xmlns:a16="http://schemas.microsoft.com/office/drawing/2014/main" xmlns="" id="{89D3849E-B7AD-43A1-8C22-4245F596CD18}"/>
              </a:ext>
            </a:extLst>
          </p:cNvPr>
          <p:cNvSpPr>
            <a:spLocks noGrp="1"/>
          </p:cNvSpPr>
          <p:nvPr>
            <p:ph type="sldNum" sz="quarter" idx="12"/>
          </p:nvPr>
        </p:nvSpPr>
        <p:spPr/>
        <p:txBody>
          <a:bodyPr/>
          <a:lstStyle/>
          <a:p>
            <a:fld id="{8FCC257D-A786-9244-9E17-CE618C8B9275}" type="slidenum">
              <a:rPr lang="en-US" smtClean="0"/>
              <a:pPr/>
              <a:t>7</a:t>
            </a:fld>
            <a:endParaRPr lang="en-US"/>
          </a:p>
        </p:txBody>
      </p:sp>
    </p:spTree>
    <p:extLst>
      <p:ext uri="{BB962C8B-B14F-4D97-AF65-F5344CB8AC3E}">
        <p14:creationId xmlns:p14="http://schemas.microsoft.com/office/powerpoint/2010/main" val="330703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What’s New for FY 2022</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a:xfrm>
            <a:off x="1975758" y="2000250"/>
            <a:ext cx="6614605" cy="3079809"/>
          </a:xfrm>
        </p:spPr>
        <p:txBody>
          <a:bodyPr/>
          <a:lstStyle/>
          <a:p>
            <a:pPr marL="0" indent="0">
              <a:buNone/>
            </a:pP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Content Placeholder 1">
            <a:extLst>
              <a:ext uri="{FF2B5EF4-FFF2-40B4-BE49-F238E27FC236}">
                <a16:creationId xmlns:a16="http://schemas.microsoft.com/office/drawing/2014/main" xmlns="" id="{944CBC09-B3D2-9643-8008-46CEEA195649}"/>
              </a:ext>
            </a:extLst>
          </p:cNvPr>
          <p:cNvSpPr txBox="1">
            <a:spLocks/>
          </p:cNvSpPr>
          <p:nvPr/>
        </p:nvSpPr>
        <p:spPr>
          <a:xfrm>
            <a:off x="553637" y="1524000"/>
            <a:ext cx="7904563" cy="4114800"/>
          </a:xfrm>
          <a:prstGeom prst="rect">
            <a:avLst/>
          </a:prstGeo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ormAutofit lnSpcReduction="1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lang="en-US" sz="2400" dirty="0">
                <a:solidFill>
                  <a:srgbClr val="000000"/>
                </a:solidFill>
              </a:rPr>
              <a:t>Allow applications to link requests for Air Compressor/Fill Station/Cascade System (Fixed or Mobile) to requests for self-contained breathing apparatus (SCBA)</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lang="en-US" sz="2400" dirty="0">
                <a:solidFill>
                  <a:srgbClr val="000000"/>
                </a:solidFill>
              </a:rPr>
              <a:t>Allow applicants to link requests for personal protective equipment (PPE) washer/extractor/dryer to requests for PPE by adding the request under additional funding to personal protective equipment (PPE)request</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lang="en-US" sz="2400" dirty="0">
                <a:solidFill>
                  <a:srgbClr val="000000"/>
                </a:solidFill>
              </a:rPr>
              <a:t>Clarified definitions of front line and reserve vehicles</a:t>
            </a:r>
          </a:p>
          <a:p>
            <a:pPr marL="257175" marR="0" lvl="0" indent="-260604" algn="l" defTabSz="342900" rtl="0" eaLnBrk="1" fontAlgn="auto" latinLnBrk="0" hangingPunct="1">
              <a:lnSpc>
                <a:spcPct val="100000"/>
              </a:lnSpc>
              <a:spcBef>
                <a:spcPts val="1200"/>
              </a:spcBef>
              <a:spcAft>
                <a:spcPts val="0"/>
              </a:spcAft>
              <a:buClr>
                <a:srgbClr val="BABBBD">
                  <a:lumMod val="75000"/>
                </a:srgbClr>
              </a:buClr>
              <a:buSzTx/>
              <a:buFont typeface="Wingdings" charset="2"/>
              <a:buChar char="§"/>
              <a:tabLst/>
              <a:defRPr/>
            </a:pPr>
            <a:r>
              <a:rPr lang="en-US" sz="2400" dirty="0">
                <a:solidFill>
                  <a:srgbClr val="000000"/>
                </a:solidFill>
              </a:rPr>
              <a:t>Applicants should not include permanently out of service vehicles in the application</a:t>
            </a:r>
          </a:p>
        </p:txBody>
      </p:sp>
      <p:sp>
        <p:nvSpPr>
          <p:cNvPr id="6" name="Slide Number Placeholder 5">
            <a:extLst>
              <a:ext uri="{FF2B5EF4-FFF2-40B4-BE49-F238E27FC236}">
                <a16:creationId xmlns:a16="http://schemas.microsoft.com/office/drawing/2014/main" xmlns="" id="{74B4E910-9DD0-4363-A38A-D723DF5EF40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4883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6CE9A-C6B8-094B-B83C-85DA395984E6}"/>
              </a:ext>
            </a:extLst>
          </p:cNvPr>
          <p:cNvSpPr>
            <a:spLocks noGrp="1"/>
          </p:cNvSpPr>
          <p:nvPr>
            <p:ph type="title"/>
          </p:nvPr>
        </p:nvSpPr>
        <p:spPr/>
        <p:txBody>
          <a:bodyPr>
            <a:normAutofit/>
          </a:bodyPr>
          <a:lstStyle/>
          <a:p>
            <a:r>
              <a:rPr lang="en-US" sz="2800"/>
              <a:t>What’s New for FY 2022 (continued)</a:t>
            </a:r>
          </a:p>
        </p:txBody>
      </p:sp>
      <p:sp>
        <p:nvSpPr>
          <p:cNvPr id="2" name="Content Placeholder 1">
            <a:extLst>
              <a:ext uri="{FF2B5EF4-FFF2-40B4-BE49-F238E27FC236}">
                <a16:creationId xmlns:a16="http://schemas.microsoft.com/office/drawing/2014/main" xmlns="" id="{A7521306-CB15-9345-95A3-514A891A42BE}"/>
              </a:ext>
            </a:extLst>
          </p:cNvPr>
          <p:cNvSpPr>
            <a:spLocks noGrp="1"/>
          </p:cNvSpPr>
          <p:nvPr>
            <p:ph idx="1"/>
          </p:nvPr>
        </p:nvSpPr>
        <p:spPr>
          <a:xfrm>
            <a:off x="1975758" y="2000250"/>
            <a:ext cx="6614605" cy="3079809"/>
          </a:xfrm>
        </p:spPr>
        <p:txBody>
          <a:bodyPr/>
          <a:lstStyle/>
          <a:p>
            <a:pPr marL="0" indent="0">
              <a:buNone/>
            </a:pP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Content Placeholder 1">
            <a:extLst>
              <a:ext uri="{FF2B5EF4-FFF2-40B4-BE49-F238E27FC236}">
                <a16:creationId xmlns:a16="http://schemas.microsoft.com/office/drawing/2014/main" xmlns="" id="{944CBC09-B3D2-9643-8008-46CEEA195649}"/>
              </a:ext>
            </a:extLst>
          </p:cNvPr>
          <p:cNvSpPr txBox="1">
            <a:spLocks/>
          </p:cNvSpPr>
          <p:nvPr/>
        </p:nvSpPr>
        <p:spPr>
          <a:xfrm>
            <a:off x="553637" y="1524000"/>
            <a:ext cx="7904563" cy="4114800"/>
          </a:xfrm>
          <a:prstGeom prst="rect">
            <a:avLst/>
          </a:prstGeo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60604" defTabSz="342900" fontAlgn="auto">
              <a:lnSpc>
                <a:spcPct val="100000"/>
              </a:lnSpc>
              <a:spcBef>
                <a:spcPts val="1200"/>
              </a:spcBef>
              <a:spcAft>
                <a:spcPts val="0"/>
              </a:spcAft>
              <a:buClr>
                <a:srgbClr val="BABBBD">
                  <a:lumMod val="75000"/>
                </a:srgbClr>
              </a:buClr>
              <a:defRPr/>
            </a:pPr>
            <a:r>
              <a:rPr lang="en-US" sz="2400" dirty="0">
                <a:solidFill>
                  <a:srgbClr val="000000"/>
                </a:solidFill>
              </a:rPr>
              <a:t>Portable radios may be requested based on seated riding position or number of active members; additional justification will be required if requesting for active members</a:t>
            </a:r>
          </a:p>
          <a:p>
            <a:pPr marL="257175" indent="-260604" defTabSz="342900" fontAlgn="auto">
              <a:lnSpc>
                <a:spcPct val="100000"/>
              </a:lnSpc>
              <a:spcBef>
                <a:spcPts val="1200"/>
              </a:spcBef>
              <a:spcAft>
                <a:spcPts val="0"/>
              </a:spcAft>
              <a:buClr>
                <a:srgbClr val="BABBBD">
                  <a:lumMod val="75000"/>
                </a:srgbClr>
              </a:buClr>
              <a:defRPr/>
            </a:pPr>
            <a:r>
              <a:rPr lang="en-US" sz="2400" dirty="0">
                <a:solidFill>
                  <a:srgbClr val="000000"/>
                </a:solidFill>
              </a:rPr>
              <a:t>Virtual reality training simulators are high priority for SFTAs</a:t>
            </a:r>
          </a:p>
          <a:p>
            <a:pPr marL="257175" indent="-260604" defTabSz="342900" fontAlgn="auto">
              <a:lnSpc>
                <a:spcPct val="100000"/>
              </a:lnSpc>
              <a:spcBef>
                <a:spcPts val="1200"/>
              </a:spcBef>
              <a:spcAft>
                <a:spcPts val="0"/>
              </a:spcAft>
              <a:buClr>
                <a:srgbClr val="BABBBD">
                  <a:lumMod val="75000"/>
                </a:srgbClr>
              </a:buClr>
              <a:defRPr/>
            </a:pPr>
            <a:r>
              <a:rPr lang="en-US" sz="2400" dirty="0">
                <a:solidFill>
                  <a:srgbClr val="000000"/>
                </a:solidFill>
              </a:rPr>
              <a:t>Vehicle mounted diesel exhaust systems now a high priority under the equipment activity</a:t>
            </a:r>
          </a:p>
          <a:p>
            <a:pPr marL="257175" indent="-260604" defTabSz="342900" fontAlgn="auto">
              <a:lnSpc>
                <a:spcPct val="100000"/>
              </a:lnSpc>
              <a:spcBef>
                <a:spcPts val="1200"/>
              </a:spcBef>
              <a:spcAft>
                <a:spcPts val="0"/>
              </a:spcAft>
              <a:buClr>
                <a:srgbClr val="BABBBD">
                  <a:lumMod val="75000"/>
                </a:srgbClr>
              </a:buClr>
              <a:defRPr/>
            </a:pPr>
            <a:r>
              <a:rPr lang="en-US" sz="2400" dirty="0">
                <a:solidFill>
                  <a:srgbClr val="000000"/>
                </a:solidFill>
              </a:rPr>
              <a:t>For SFTAs, repairs and upgrades to props are an eligible expense</a:t>
            </a:r>
          </a:p>
        </p:txBody>
      </p:sp>
      <p:sp>
        <p:nvSpPr>
          <p:cNvPr id="6" name="Slide Number Placeholder 5">
            <a:extLst>
              <a:ext uri="{FF2B5EF4-FFF2-40B4-BE49-F238E27FC236}">
                <a16:creationId xmlns:a16="http://schemas.microsoft.com/office/drawing/2014/main" xmlns="" id="{74B4E910-9DD0-4363-A38A-D723DF5EF40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C257D-A786-9244-9E17-CE618C8B9275}" type="slidenum">
              <a:rPr kumimoji="0" lang="en-US" sz="900" b="0" i="0" u="none" strike="noStrike" kern="1200" cap="none" spc="0" normalizeH="0" baseline="0" noProof="0" smtClean="0">
                <a:ln>
                  <a:noFill/>
                </a:ln>
                <a:solidFill>
                  <a:srgbClr val="5A5B5D"/>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a:ln>
                <a:noFill/>
              </a:ln>
              <a:solidFill>
                <a:srgbClr val="5A5B5D"/>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5808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O_x0020_Contact xmlns="96b2be47-0a91-466e-b412-8b44fa5998f2">EN</AO_x0020_Contact>
    <Status xmlns="96b2be47-0a91-466e-b412-8b44fa5998f2">Completed</Status>
    <Task_x0020_Type xmlns="96b2be47-0a91-466e-b412-8b44fa5998f2">General</Task_x0020_Type>
    <Name_x0020_of_x0020_task xmlns="96b2be47-0a91-466e-b412-8b44fa5998f2">FY22 AFG Workshop - Application Development Webinar</Name_x0020_of_x0020_task>
    <lcf76f155ced4ddcb4097134ff3c332f xmlns="96b2be47-0a91-466e-b412-8b44fa5998f2">
      <Terms xmlns="http://schemas.microsoft.com/office/infopath/2007/PartnerControls"/>
    </lcf76f155ced4ddcb4097134ff3c332f>
    <TaxCatchAll xmlns="c6806540-9d18-4149-a3d6-64c2654538e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6045FA52BFE646B37C992E2FF17361" ma:contentTypeVersion="17" ma:contentTypeDescription="Create a new document." ma:contentTypeScope="" ma:versionID="aab06594ae8a40f8b313868feac63bf9">
  <xsd:schema xmlns:xsd="http://www.w3.org/2001/XMLSchema" xmlns:xs="http://www.w3.org/2001/XMLSchema" xmlns:p="http://schemas.microsoft.com/office/2006/metadata/properties" xmlns:ns2="96b2be47-0a91-466e-b412-8b44fa5998f2" xmlns:ns3="c6806540-9d18-4149-a3d6-64c2654538ee" targetNamespace="http://schemas.microsoft.com/office/2006/metadata/properties" ma:root="true" ma:fieldsID="20f53fa85417576fdd43ece38f6b9f5c" ns2:_="" ns3:_="">
    <xsd:import namespace="96b2be47-0a91-466e-b412-8b44fa5998f2"/>
    <xsd:import namespace="c6806540-9d18-4149-a3d6-64c2654538ee"/>
    <xsd:element name="properties">
      <xsd:complexType>
        <xsd:sequence>
          <xsd:element name="documentManagement">
            <xsd:complexType>
              <xsd:all>
                <xsd:element ref="ns2:AO_x0020_Contact" minOccurs="0"/>
                <xsd:element ref="ns2:Status" minOccurs="0"/>
                <xsd:element ref="ns2:Task_x0020_Type" minOccurs="0"/>
                <xsd:element ref="ns2:Name_x0020_of_x0020_task"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TaxCatchAll" minOccurs="0"/>
                <xsd:element ref="ns2:MediaServiceDateTake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2be47-0a91-466e-b412-8b44fa5998f2" elementFormDefault="qualified">
    <xsd:import namespace="http://schemas.microsoft.com/office/2006/documentManagement/types"/>
    <xsd:import namespace="http://schemas.microsoft.com/office/infopath/2007/PartnerControls"/>
    <xsd:element name="AO_x0020_Contact" ma:index="2" nillable="true" ma:displayName="AO Contact" ma:format="RadioButtons" ma:internalName="AO_x0020_Contact">
      <xsd:simpleType>
        <xsd:restriction base="dms:Choice">
          <xsd:enumeration value="AC"/>
          <xsd:enumeration value="EN"/>
          <xsd:enumeration value="MC"/>
          <xsd:enumeration value="TH"/>
        </xsd:restriction>
      </xsd:simpleType>
    </xsd:element>
    <xsd:element name="Status" ma:index="3" nillable="true" ma:displayName="Status" ma:format="RadioButtons" ma:indexed="true" ma:internalName="Status">
      <xsd:simpleType>
        <xsd:restriction base="dms:Choice">
          <xsd:enumeration value="Not Started"/>
          <xsd:enumeration value="In Progress"/>
          <xsd:enumeration value="Hold"/>
          <xsd:enumeration value="Completed"/>
          <xsd:enumeration value="For Reference"/>
        </xsd:restriction>
      </xsd:simpleType>
    </xsd:element>
    <xsd:element name="Task_x0020_Type" ma:index="4" nillable="true" ma:displayName="Task Type" ma:format="RadioButtons" ma:internalName="Task_x0020_Type" ma:readOnly="false">
      <xsd:simpleType>
        <xsd:restriction base="dms:Choice">
          <xsd:enumeration value="Waiver"/>
          <xsd:enumeration value="General"/>
          <xsd:enumeration value="Audit"/>
          <xsd:enumeration value="507 Congressional Notification"/>
          <xsd:enumeration value="Congressional Inquiry"/>
          <xsd:enumeration value="Support Letter"/>
          <xsd:enumeration value="NPDL"/>
          <xsd:enumeration value="Final Determination Letter"/>
          <xsd:enumeration value="Grant Guidance"/>
          <xsd:enumeration value="Extension"/>
          <xsd:enumeration value="COVID-19 Extension Requests"/>
          <xsd:enumeration value="Media Inquiry"/>
          <xsd:enumeration value="Meeting Agenda/Minutes/Requests"/>
          <xsd:enumeration value="Legislation/Policy Review"/>
          <xsd:enumeration value="For Reference"/>
          <xsd:enumeration value="MSA Response"/>
        </xsd:restriction>
      </xsd:simpleType>
    </xsd:element>
    <xsd:element name="Name_x0020_of_x0020_task" ma:index="5" nillable="true" ma:displayName="Name of task" ma:internalName="Name_x0020_of_x0020_task"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5e291b-231a-4814-a0e4-2f7fa3dec4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806540-9d18-4149-a3d6-64c2654538e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385d0fb-3c89-4eba-bc92-900d3d2fd41f}" ma:internalName="TaxCatchAll" ma:showField="CatchAllData" ma:web="c6806540-9d18-4149-a3d6-64c2654538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5B5C8C-F07F-46CB-96DA-284D970C212F}">
  <ds:schemaRefs>
    <ds:schemaRef ds:uri="http://schemas.microsoft.com/office/infopath/2007/PartnerControls"/>
    <ds:schemaRef ds:uri="http://purl.org/dc/elements/1.1/"/>
    <ds:schemaRef ds:uri="http://schemas.microsoft.com/office/2006/documentManagement/types"/>
    <ds:schemaRef ds:uri="96b2be47-0a91-466e-b412-8b44fa5998f2"/>
    <ds:schemaRef ds:uri="http://schemas.openxmlformats.org/package/2006/metadata/core-properties"/>
    <ds:schemaRef ds:uri="c6806540-9d18-4149-a3d6-64c2654538ee"/>
    <ds:schemaRef ds:uri="http://www.w3.org/XML/1998/namespace"/>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48268B3A-FC88-4E2C-8694-76201516F367}">
  <ds:schemaRefs>
    <ds:schemaRef ds:uri="96b2be47-0a91-466e-b412-8b44fa5998f2"/>
    <ds:schemaRef ds:uri="c6806540-9d18-4149-a3d6-64c2654538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2A1AAE-7449-416D-BD27-DEB5CD5DAF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FEMA_white_template (2)</Template>
  <TotalTime>472</TotalTime>
  <Words>5525</Words>
  <Application>Microsoft Office PowerPoint</Application>
  <PresentationFormat>On-screen Show (4:3)</PresentationFormat>
  <Paragraphs>741</Paragraphs>
  <Slides>59</Slides>
  <Notes>59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59</vt:i4>
      </vt:variant>
    </vt:vector>
  </HeadingPairs>
  <TitlesOfParts>
    <vt:vector size="73" baseType="lpstr">
      <vt:lpstr>ＭＳ Ｐゴシック</vt:lpstr>
      <vt:lpstr>Arial</vt:lpstr>
      <vt:lpstr>Calibri</vt:lpstr>
      <vt:lpstr>Franklin Gothic Book</vt:lpstr>
      <vt:lpstr>Franklin Gothic Medium</vt:lpstr>
      <vt:lpstr>Georgia</vt:lpstr>
      <vt:lpstr>Open Sans</vt:lpstr>
      <vt:lpstr>Times New Roman</vt:lpstr>
      <vt:lpstr>Verdana</vt:lpstr>
      <vt:lpstr>Wingdings</vt:lpstr>
      <vt:lpstr>ヒラギノ角ゴ ProN W3</vt:lpstr>
      <vt:lpstr>Office Theme</vt:lpstr>
      <vt:lpstr>1_Office Theme</vt:lpstr>
      <vt:lpstr>2_Office Theme</vt:lpstr>
      <vt:lpstr>Assistance to Firefighters Grant Program</vt:lpstr>
      <vt:lpstr>Application Technical Assistance</vt:lpstr>
      <vt:lpstr>AFG Newsletter Sign-Up</vt:lpstr>
      <vt:lpstr>Assistance to Firefighters Grant Program</vt:lpstr>
      <vt:lpstr>Fiscal Year (FY) 2022  Assistance to Firefighters Grant Program</vt:lpstr>
      <vt:lpstr>Agenda</vt:lpstr>
      <vt:lpstr>Firefighter-Related Grant Programs</vt:lpstr>
      <vt:lpstr>What’s New for FY 2022</vt:lpstr>
      <vt:lpstr>What’s New for FY 2022 (continued)</vt:lpstr>
      <vt:lpstr>System for Award Management (SAM.gov)</vt:lpstr>
      <vt:lpstr>Grant Writer Fees – Pre-Award Expenditures</vt:lpstr>
      <vt:lpstr>Grant Writer – Important Considerations</vt:lpstr>
      <vt:lpstr>AFG Program Application Types</vt:lpstr>
      <vt:lpstr>Equipment</vt:lpstr>
      <vt:lpstr>O&amp;S Equipment: Scoring Considerations</vt:lpstr>
      <vt:lpstr>O&amp;S: Equipment</vt:lpstr>
      <vt:lpstr>O&amp;S: Basic Equipment – High Priority</vt:lpstr>
      <vt:lpstr>O&amp;S: Communications Equipment – High Priority</vt:lpstr>
      <vt:lpstr>O&amp;S: Rescue Equipment – High Priority</vt:lpstr>
      <vt:lpstr>O&amp;S: EMS Equipment – High Priority</vt:lpstr>
      <vt:lpstr>O&amp;S: Other Equipment – High Priority</vt:lpstr>
      <vt:lpstr>O&amp;S: Equipment – Medium/Low Priority</vt:lpstr>
      <vt:lpstr>O&amp;S: Training Question </vt:lpstr>
      <vt:lpstr>O&amp;S: Equipment – Other Considerations</vt:lpstr>
      <vt:lpstr>O&amp;S: Equipment – Other Eligible Costs</vt:lpstr>
      <vt:lpstr> O&amp;S: Equipment – Product Lifecycle </vt:lpstr>
      <vt:lpstr>O&amp;S: Equipment – Purpose Question</vt:lpstr>
      <vt:lpstr>Personal Protective Equipment</vt:lpstr>
      <vt:lpstr>O&amp;S: PPE – Scoring Considerations</vt:lpstr>
      <vt:lpstr>PPE Priorities</vt:lpstr>
      <vt:lpstr>PPE: NOFO</vt:lpstr>
      <vt:lpstr>PPE: Structural/Proximity – High Priority</vt:lpstr>
      <vt:lpstr>PPE: Wildland – High Priority</vt:lpstr>
      <vt:lpstr>PPE: EMS – High Priority</vt:lpstr>
      <vt:lpstr>PPE: SCBA – High Priority</vt:lpstr>
      <vt:lpstr>PPE: Medium/Low Priority</vt:lpstr>
      <vt:lpstr>PPE: Purpose Question</vt:lpstr>
      <vt:lpstr>PPE: Other Considerations</vt:lpstr>
      <vt:lpstr>PPE: Inventory</vt:lpstr>
      <vt:lpstr>PPE: SCBA Inventory</vt:lpstr>
      <vt:lpstr>PPE: Compliance/Coverage Application</vt:lpstr>
      <vt:lpstr>PPE: Training Question </vt:lpstr>
      <vt:lpstr>PPE: Non-PPE Equipment</vt:lpstr>
      <vt:lpstr>PPE: Seated-Riding Positions</vt:lpstr>
      <vt:lpstr>PPE: Seated Riding Positions</vt:lpstr>
      <vt:lpstr>PPE: Seated Riding Positions (continued)</vt:lpstr>
      <vt:lpstr>PPE: Seated Riding Positions – Commercial/Custom Cabs</vt:lpstr>
      <vt:lpstr>PPE: Seated Riding Positions – Front-Line/Reserve</vt:lpstr>
      <vt:lpstr>PPE: Seated Riding Positions – Front-Line/Reserve</vt:lpstr>
      <vt:lpstr>Operations and Safety – Micro-Grants</vt:lpstr>
      <vt:lpstr>Regional Applications</vt:lpstr>
      <vt:lpstr>Regional Applications: Overview</vt:lpstr>
      <vt:lpstr>Regional Applications: Overview (continued)</vt:lpstr>
      <vt:lpstr>Regional Applications: Regional Vehicle Priorities</vt:lpstr>
      <vt:lpstr>Program Resources</vt:lpstr>
      <vt:lpstr>Top 10 Best Practices</vt:lpstr>
      <vt:lpstr>Top 10 Best Practices (continued)</vt:lpstr>
      <vt:lpstr>Questions</vt:lpstr>
      <vt:lpstr>Application Technical Assistance</vt:lpstr>
    </vt:vector>
  </TitlesOfParts>
  <Company>Department of Homeland Security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Assistance to Firefighters Grant Program</dc:title>
  <dc:creator>DHS</dc:creator>
  <cp:lastModifiedBy>Jim R</cp:lastModifiedBy>
  <cp:revision>17</cp:revision>
  <cp:lastPrinted>2020-12-14T16:10:25Z</cp:lastPrinted>
  <dcterms:created xsi:type="dcterms:W3CDTF">2011-05-09T20:43:37Z</dcterms:created>
  <dcterms:modified xsi:type="dcterms:W3CDTF">2023-01-10T14:53:46Z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0x010100016045FA52BFE646B37C992E2FF17361</vt:lpwstr>
  </property>
  <property fmtid="{D5CDD505-2E9C-101B-9397-08002B2CF9AE}" pid="3" name="MediaServiceImageTags">
    <vt:lpwstr/>
  </property>
</Properties>
</file>