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3" r:id="rId1"/>
  </p:sldMasterIdLst>
  <p:notesMasterIdLst>
    <p:notesMasterId r:id="rId9"/>
  </p:notesMasterIdLst>
  <p:sldIdLst>
    <p:sldId id="256" r:id="rId2"/>
    <p:sldId id="586" r:id="rId3"/>
    <p:sldId id="587" r:id="rId4"/>
    <p:sldId id="590" r:id="rId5"/>
    <p:sldId id="591" r:id="rId6"/>
    <p:sldId id="601" r:id="rId7"/>
    <p:sldId id="593" r:id="rId8"/>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5157" autoAdjust="0"/>
  </p:normalViewPr>
  <p:slideViewPr>
    <p:cSldViewPr snapToGrid="0">
      <p:cViewPr varScale="1">
        <p:scale>
          <a:sx n="91" d="100"/>
          <a:sy n="91" d="100"/>
        </p:scale>
        <p:origin x="2292"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CA"/>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12F465A5-6A0A-47F0-A62A-93CFE3742D2D}" type="datetimeFigureOut">
              <a:rPr lang="en-CA" smtClean="0"/>
              <a:t>2025-07-02</a:t>
            </a:fld>
            <a:endParaRPr lang="en-CA"/>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CA"/>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CA"/>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E9E1A2B6-64A0-4DF4-BE87-B121096B9DF3}" type="slidenum">
              <a:rPr lang="en-CA" smtClean="0"/>
              <a:t>‹#›</a:t>
            </a:fld>
            <a:endParaRPr lang="en-CA"/>
          </a:p>
        </p:txBody>
      </p:sp>
    </p:spTree>
    <p:extLst>
      <p:ext uri="{BB962C8B-B14F-4D97-AF65-F5344CB8AC3E}">
        <p14:creationId xmlns:p14="http://schemas.microsoft.com/office/powerpoint/2010/main" val="16969538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E9E1A2B6-64A0-4DF4-BE87-B121096B9DF3}" type="slidenum">
              <a:rPr lang="en-CA" smtClean="0"/>
              <a:t>1</a:t>
            </a:fld>
            <a:endParaRPr lang="en-CA" dirty="0"/>
          </a:p>
        </p:txBody>
      </p:sp>
    </p:spTree>
    <p:extLst>
      <p:ext uri="{BB962C8B-B14F-4D97-AF65-F5344CB8AC3E}">
        <p14:creationId xmlns:p14="http://schemas.microsoft.com/office/powerpoint/2010/main" val="6106283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7120BD-ADC1-2FCE-C69A-44981929B3F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EE6AB4E-2D6E-4718-4288-10E37BA8357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DC3CEC4-0955-3821-0376-8ECC2B46828B}"/>
              </a:ext>
            </a:extLst>
          </p:cNvPr>
          <p:cNvSpPr>
            <a:spLocks noGrp="1"/>
          </p:cNvSpPr>
          <p:nvPr>
            <p:ph type="body" idx="1"/>
          </p:nvPr>
        </p:nvSpPr>
        <p:spPr/>
        <p:txBody>
          <a:bodyPr/>
          <a:lstStyle/>
          <a:p>
            <a:endParaRPr lang="en-CA" dirty="0"/>
          </a:p>
        </p:txBody>
      </p:sp>
      <p:sp>
        <p:nvSpPr>
          <p:cNvPr id="4" name="Slide Number Placeholder 3">
            <a:extLst>
              <a:ext uri="{FF2B5EF4-FFF2-40B4-BE49-F238E27FC236}">
                <a16:creationId xmlns:a16="http://schemas.microsoft.com/office/drawing/2014/main" id="{E8975A52-163C-E945-36B1-6EA703906234}"/>
              </a:ext>
            </a:extLst>
          </p:cNvPr>
          <p:cNvSpPr>
            <a:spLocks noGrp="1"/>
          </p:cNvSpPr>
          <p:nvPr>
            <p:ph type="sldNum" sz="quarter" idx="5"/>
          </p:nvPr>
        </p:nvSpPr>
        <p:spPr/>
        <p:txBody>
          <a:bodyPr/>
          <a:lstStyle/>
          <a:p>
            <a:pPr defTabSz="931774">
              <a:defRPr/>
            </a:pPr>
            <a:fld id="{E9E1A2B6-64A0-4DF4-BE87-B121096B9DF3}" type="slidenum">
              <a:rPr lang="en-CA">
                <a:solidFill>
                  <a:prstClr val="black"/>
                </a:solidFill>
                <a:latin typeface="Aptos" panose="02110004020202020204"/>
              </a:rPr>
              <a:pPr defTabSz="931774">
                <a:defRPr/>
              </a:pPr>
              <a:t>2</a:t>
            </a:fld>
            <a:endParaRPr lang="en-CA">
              <a:solidFill>
                <a:prstClr val="black"/>
              </a:solidFill>
              <a:latin typeface="Aptos" panose="02110004020202020204"/>
            </a:endParaRPr>
          </a:p>
        </p:txBody>
      </p:sp>
    </p:spTree>
    <p:extLst>
      <p:ext uri="{BB962C8B-B14F-4D97-AF65-F5344CB8AC3E}">
        <p14:creationId xmlns:p14="http://schemas.microsoft.com/office/powerpoint/2010/main" val="14498221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F6DA5C-A4B6-1DEE-CFA4-F2643958FE9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167F24-32C9-61FE-B71F-D6C91EA98BB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F9E9B29-E9AF-AFF6-B42D-66652F588F63}"/>
              </a:ext>
            </a:extLst>
          </p:cNvPr>
          <p:cNvSpPr>
            <a:spLocks noGrp="1"/>
          </p:cNvSpPr>
          <p:nvPr>
            <p:ph type="body" idx="1"/>
          </p:nvPr>
        </p:nvSpPr>
        <p:spPr/>
        <p:txBody>
          <a:bodyPr/>
          <a:lstStyle/>
          <a:p>
            <a:pPr defTabSz="931774">
              <a:defRPr/>
            </a:pPr>
            <a:r>
              <a:rPr lang="en-GB" dirty="0"/>
              <a:t>Q27</a:t>
            </a:r>
          </a:p>
        </p:txBody>
      </p:sp>
      <p:sp>
        <p:nvSpPr>
          <p:cNvPr id="4" name="Slide Number Placeholder 3">
            <a:extLst>
              <a:ext uri="{FF2B5EF4-FFF2-40B4-BE49-F238E27FC236}">
                <a16:creationId xmlns:a16="http://schemas.microsoft.com/office/drawing/2014/main" id="{FBA1A300-FC50-5350-952A-D4368FB2FD04}"/>
              </a:ext>
            </a:extLst>
          </p:cNvPr>
          <p:cNvSpPr>
            <a:spLocks noGrp="1"/>
          </p:cNvSpPr>
          <p:nvPr>
            <p:ph type="sldNum" sz="quarter" idx="5"/>
          </p:nvPr>
        </p:nvSpPr>
        <p:spPr/>
        <p:txBody>
          <a:bodyPr/>
          <a:lstStyle/>
          <a:p>
            <a:pPr defTabSz="931774">
              <a:defRPr/>
            </a:pPr>
            <a:fld id="{F25B7223-0E9D-634B-A02C-346E6291B7FA}" type="slidenum">
              <a:rPr lang="en-US">
                <a:solidFill>
                  <a:prstClr val="black"/>
                </a:solidFill>
                <a:latin typeface="Aptos" panose="02110004020202020204"/>
              </a:rPr>
              <a:pPr defTabSz="931774">
                <a:defRPr/>
              </a:pPr>
              <a:t>3</a:t>
            </a:fld>
            <a:endParaRPr lang="en-US" dirty="0">
              <a:solidFill>
                <a:prstClr val="black"/>
              </a:solidFill>
              <a:latin typeface="Aptos" panose="02110004020202020204"/>
            </a:endParaRPr>
          </a:p>
        </p:txBody>
      </p:sp>
    </p:spTree>
    <p:extLst>
      <p:ext uri="{BB962C8B-B14F-4D97-AF65-F5344CB8AC3E}">
        <p14:creationId xmlns:p14="http://schemas.microsoft.com/office/powerpoint/2010/main" val="32555014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F31A62-0228-B3E6-3944-D82B5F7575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3AD5E0-882E-716E-E9CA-2EAE9297178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C51B1C5-2541-8250-7A0C-8115DB02443B}"/>
              </a:ext>
            </a:extLst>
          </p:cNvPr>
          <p:cNvSpPr>
            <a:spLocks noGrp="1"/>
          </p:cNvSpPr>
          <p:nvPr>
            <p:ph type="body" idx="1"/>
          </p:nvPr>
        </p:nvSpPr>
        <p:spPr/>
        <p:txBody>
          <a:bodyPr/>
          <a:lstStyle/>
          <a:p>
            <a:pPr defTabSz="931774">
              <a:defRPr/>
            </a:pPr>
            <a:r>
              <a:rPr lang="en-GB" dirty="0"/>
              <a:t>Q27</a:t>
            </a:r>
          </a:p>
        </p:txBody>
      </p:sp>
      <p:sp>
        <p:nvSpPr>
          <p:cNvPr id="4" name="Slide Number Placeholder 3">
            <a:extLst>
              <a:ext uri="{FF2B5EF4-FFF2-40B4-BE49-F238E27FC236}">
                <a16:creationId xmlns:a16="http://schemas.microsoft.com/office/drawing/2014/main" id="{5FE80264-6101-C959-966E-D9430AB354BB}"/>
              </a:ext>
            </a:extLst>
          </p:cNvPr>
          <p:cNvSpPr>
            <a:spLocks noGrp="1"/>
          </p:cNvSpPr>
          <p:nvPr>
            <p:ph type="sldNum" sz="quarter" idx="5"/>
          </p:nvPr>
        </p:nvSpPr>
        <p:spPr/>
        <p:txBody>
          <a:bodyPr/>
          <a:lstStyle/>
          <a:p>
            <a:pPr defTabSz="931774">
              <a:defRPr/>
            </a:pPr>
            <a:fld id="{F25B7223-0E9D-634B-A02C-346E6291B7FA}" type="slidenum">
              <a:rPr lang="en-US">
                <a:solidFill>
                  <a:prstClr val="black"/>
                </a:solidFill>
                <a:latin typeface="Aptos" panose="02110004020202020204"/>
              </a:rPr>
              <a:pPr defTabSz="931774">
                <a:defRPr/>
              </a:pPr>
              <a:t>4</a:t>
            </a:fld>
            <a:endParaRPr lang="en-US" dirty="0">
              <a:solidFill>
                <a:prstClr val="black"/>
              </a:solidFill>
              <a:latin typeface="Aptos" panose="02110004020202020204"/>
            </a:endParaRPr>
          </a:p>
        </p:txBody>
      </p:sp>
    </p:spTree>
    <p:extLst>
      <p:ext uri="{BB962C8B-B14F-4D97-AF65-F5344CB8AC3E}">
        <p14:creationId xmlns:p14="http://schemas.microsoft.com/office/powerpoint/2010/main" val="32038905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B39540-5A49-82ED-C424-D0A54CD109A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D1A03E-DAD0-FD21-BB7B-C388C3BDC00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D560E93-E088-45D8-526C-2BD31EACFD2F}"/>
              </a:ext>
            </a:extLst>
          </p:cNvPr>
          <p:cNvSpPr>
            <a:spLocks noGrp="1"/>
          </p:cNvSpPr>
          <p:nvPr>
            <p:ph type="body" idx="1"/>
          </p:nvPr>
        </p:nvSpPr>
        <p:spPr/>
        <p:txBody>
          <a:bodyPr/>
          <a:lstStyle/>
          <a:p>
            <a:pPr defTabSz="931774">
              <a:defRPr/>
            </a:pPr>
            <a:r>
              <a:rPr lang="en-GB" dirty="0"/>
              <a:t>Q27</a:t>
            </a:r>
          </a:p>
        </p:txBody>
      </p:sp>
      <p:sp>
        <p:nvSpPr>
          <p:cNvPr id="4" name="Slide Number Placeholder 3">
            <a:extLst>
              <a:ext uri="{FF2B5EF4-FFF2-40B4-BE49-F238E27FC236}">
                <a16:creationId xmlns:a16="http://schemas.microsoft.com/office/drawing/2014/main" id="{5E27EB6D-22FD-AAF5-EC42-ED1411402712}"/>
              </a:ext>
            </a:extLst>
          </p:cNvPr>
          <p:cNvSpPr>
            <a:spLocks noGrp="1"/>
          </p:cNvSpPr>
          <p:nvPr>
            <p:ph type="sldNum" sz="quarter" idx="5"/>
          </p:nvPr>
        </p:nvSpPr>
        <p:spPr/>
        <p:txBody>
          <a:bodyPr/>
          <a:lstStyle/>
          <a:p>
            <a:pPr defTabSz="931774">
              <a:defRPr/>
            </a:pPr>
            <a:fld id="{F25B7223-0E9D-634B-A02C-346E6291B7FA}" type="slidenum">
              <a:rPr lang="en-US">
                <a:solidFill>
                  <a:prstClr val="black"/>
                </a:solidFill>
                <a:latin typeface="Aptos" panose="02110004020202020204"/>
              </a:rPr>
              <a:pPr defTabSz="931774">
                <a:defRPr/>
              </a:pPr>
              <a:t>5</a:t>
            </a:fld>
            <a:endParaRPr lang="en-US" dirty="0">
              <a:solidFill>
                <a:prstClr val="black"/>
              </a:solidFill>
              <a:latin typeface="Aptos" panose="02110004020202020204"/>
            </a:endParaRPr>
          </a:p>
        </p:txBody>
      </p:sp>
    </p:spTree>
    <p:extLst>
      <p:ext uri="{BB962C8B-B14F-4D97-AF65-F5344CB8AC3E}">
        <p14:creationId xmlns:p14="http://schemas.microsoft.com/office/powerpoint/2010/main" val="28376641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E7E0D5-B594-BA46-4F3A-C10B006071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429F0B9-BBB3-6C1B-0230-7B73B9CB6C5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8F17FB8-BFF0-93E8-339A-0264736C3582}"/>
              </a:ext>
            </a:extLst>
          </p:cNvPr>
          <p:cNvSpPr>
            <a:spLocks noGrp="1"/>
          </p:cNvSpPr>
          <p:nvPr>
            <p:ph type="body" idx="1"/>
          </p:nvPr>
        </p:nvSpPr>
        <p:spPr/>
        <p:txBody>
          <a:bodyPr/>
          <a:lstStyle/>
          <a:p>
            <a:endParaRPr lang="en-CA" dirty="0"/>
          </a:p>
        </p:txBody>
      </p:sp>
      <p:sp>
        <p:nvSpPr>
          <p:cNvPr id="4" name="Slide Number Placeholder 3">
            <a:extLst>
              <a:ext uri="{FF2B5EF4-FFF2-40B4-BE49-F238E27FC236}">
                <a16:creationId xmlns:a16="http://schemas.microsoft.com/office/drawing/2014/main" id="{7B3BFCE4-7912-253C-D520-859B35EE25C3}"/>
              </a:ext>
            </a:extLst>
          </p:cNvPr>
          <p:cNvSpPr>
            <a:spLocks noGrp="1"/>
          </p:cNvSpPr>
          <p:nvPr>
            <p:ph type="sldNum" sz="quarter" idx="5"/>
          </p:nvPr>
        </p:nvSpPr>
        <p:spPr/>
        <p:txBody>
          <a:bodyPr/>
          <a:lstStyle/>
          <a:p>
            <a:pPr marL="0" marR="0" lvl="0" indent="0" algn="r" defTabSz="931774" rtl="0" eaLnBrk="1" fontAlgn="auto" latinLnBrk="0" hangingPunct="1">
              <a:lnSpc>
                <a:spcPct val="100000"/>
              </a:lnSpc>
              <a:spcBef>
                <a:spcPts val="0"/>
              </a:spcBef>
              <a:spcAft>
                <a:spcPts val="0"/>
              </a:spcAft>
              <a:buClrTx/>
              <a:buSzTx/>
              <a:buFontTx/>
              <a:buNone/>
              <a:tabLst/>
              <a:defRPr/>
            </a:pPr>
            <a:fld id="{E9E1A2B6-64A0-4DF4-BE87-B121096B9DF3}" type="slidenum">
              <a:rPr kumimoji="0" lang="en-CA" sz="12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r" defTabSz="931774" rtl="0" eaLnBrk="1" fontAlgn="auto" latinLnBrk="0" hangingPunct="1">
                <a:lnSpc>
                  <a:spcPct val="100000"/>
                </a:lnSpc>
                <a:spcBef>
                  <a:spcPts val="0"/>
                </a:spcBef>
                <a:spcAft>
                  <a:spcPts val="0"/>
                </a:spcAft>
                <a:buClrTx/>
                <a:buSzTx/>
                <a:buFontTx/>
                <a:buNone/>
                <a:tabLst/>
                <a:defRPr/>
              </a:pPr>
              <a:t>6</a:t>
            </a:fld>
            <a:endParaRPr kumimoji="0" lang="en-CA"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1100384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B2C456-4D17-28E9-FEAB-E97B456422A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1CFE70A-728F-37D0-95A4-A8DDF223B00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99520CA-CEEE-0409-8A99-AE226541B480}"/>
              </a:ext>
            </a:extLst>
          </p:cNvPr>
          <p:cNvSpPr>
            <a:spLocks noGrp="1"/>
          </p:cNvSpPr>
          <p:nvPr>
            <p:ph type="body" idx="1"/>
          </p:nvPr>
        </p:nvSpPr>
        <p:spPr/>
        <p:txBody>
          <a:bodyPr/>
          <a:lstStyle/>
          <a:p>
            <a:endParaRPr lang="en-CA" dirty="0"/>
          </a:p>
        </p:txBody>
      </p:sp>
      <p:sp>
        <p:nvSpPr>
          <p:cNvPr id="4" name="Slide Number Placeholder 3">
            <a:extLst>
              <a:ext uri="{FF2B5EF4-FFF2-40B4-BE49-F238E27FC236}">
                <a16:creationId xmlns:a16="http://schemas.microsoft.com/office/drawing/2014/main" id="{C431448D-7FB4-EF1B-44DA-86CC69017985}"/>
              </a:ext>
            </a:extLst>
          </p:cNvPr>
          <p:cNvSpPr>
            <a:spLocks noGrp="1"/>
          </p:cNvSpPr>
          <p:nvPr>
            <p:ph type="sldNum" sz="quarter" idx="5"/>
          </p:nvPr>
        </p:nvSpPr>
        <p:spPr/>
        <p:txBody>
          <a:bodyPr/>
          <a:lstStyle/>
          <a:p>
            <a:fld id="{E9E1A2B6-64A0-4DF4-BE87-B121096B9DF3}" type="slidenum">
              <a:rPr lang="en-CA" smtClean="0"/>
              <a:t>7</a:t>
            </a:fld>
            <a:endParaRPr lang="en-CA"/>
          </a:p>
        </p:txBody>
      </p:sp>
    </p:spTree>
    <p:extLst>
      <p:ext uri="{BB962C8B-B14F-4D97-AF65-F5344CB8AC3E}">
        <p14:creationId xmlns:p14="http://schemas.microsoft.com/office/powerpoint/2010/main" val="42911629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hyperlink" Target="http://www.united-church.ca/" TargetMode="Externa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EA67E988-5919-57BB-C7DE-D3EAD38A3045}"/>
              </a:ext>
              <a:ext uri="{C183D7F6-B498-43B3-948B-1728B52AA6E4}">
                <adec:decorative xmlns:adec="http://schemas.microsoft.com/office/drawing/2017/decorative" val="1"/>
              </a:ext>
            </a:extLst>
          </p:cNvPr>
          <p:cNvSpPr/>
          <p:nvPr/>
        </p:nvSpPr>
        <p:spPr>
          <a:xfrm>
            <a:off x="517870" y="6209925"/>
            <a:ext cx="11155680" cy="45719"/>
          </a:xfrm>
          <a:custGeom>
            <a:avLst/>
            <a:gdLst>
              <a:gd name="connsiteX0" fmla="*/ 0 w 8715708"/>
              <a:gd name="connsiteY0" fmla="*/ 0 h 45719"/>
              <a:gd name="connsiteX1" fmla="*/ 3694525 w 8715708"/>
              <a:gd name="connsiteY1" fmla="*/ 0 h 45719"/>
              <a:gd name="connsiteX2" fmla="*/ 5021183 w 8715708"/>
              <a:gd name="connsiteY2" fmla="*/ 0 h 45719"/>
              <a:gd name="connsiteX3" fmla="*/ 8715708 w 8715708"/>
              <a:gd name="connsiteY3" fmla="*/ 0 h 45719"/>
              <a:gd name="connsiteX4" fmla="*/ 8715708 w 8715708"/>
              <a:gd name="connsiteY4" fmla="*/ 45719 h 45719"/>
              <a:gd name="connsiteX5" fmla="*/ 5021183 w 8715708"/>
              <a:gd name="connsiteY5" fmla="*/ 45719 h 45719"/>
              <a:gd name="connsiteX6" fmla="*/ 3694525 w 8715708"/>
              <a:gd name="connsiteY6" fmla="*/ 45719 h 45719"/>
              <a:gd name="connsiteX7" fmla="*/ 0 w 8715708"/>
              <a:gd name="connsiteY7" fmla="*/ 45719 h 457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715708" h="45719">
                <a:moveTo>
                  <a:pt x="0" y="0"/>
                </a:moveTo>
                <a:lnTo>
                  <a:pt x="3694525" y="0"/>
                </a:lnTo>
                <a:lnTo>
                  <a:pt x="5021183" y="0"/>
                </a:lnTo>
                <a:lnTo>
                  <a:pt x="8715708" y="0"/>
                </a:lnTo>
                <a:lnTo>
                  <a:pt x="8715708" y="45719"/>
                </a:lnTo>
                <a:lnTo>
                  <a:pt x="5021183" y="45719"/>
                </a:lnTo>
                <a:lnTo>
                  <a:pt x="3694525" y="45719"/>
                </a:lnTo>
                <a:lnTo>
                  <a:pt x="0" y="45719"/>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5B2327B2-BA4B-2C04-0751-5CB63D4AA425}"/>
              </a:ext>
            </a:extLst>
          </p:cNvPr>
          <p:cNvSpPr>
            <a:spLocks noGrp="1"/>
          </p:cNvSpPr>
          <p:nvPr>
            <p:ph type="ctrTitle"/>
          </p:nvPr>
        </p:nvSpPr>
        <p:spPr>
          <a:xfrm>
            <a:off x="521208" y="978408"/>
            <a:ext cx="11155680" cy="3429000"/>
          </a:xfrm>
        </p:spPr>
        <p:txBody>
          <a:bodyPr anchor="t">
            <a:normAutofit/>
          </a:bodyPr>
          <a:lstStyle>
            <a:lvl1pPr algn="l">
              <a:defRPr sz="7200"/>
            </a:lvl1pPr>
          </a:lstStyle>
          <a:p>
            <a:r>
              <a:rPr lang="en-US" dirty="0"/>
              <a:t>Click to edit Master title style</a:t>
            </a:r>
          </a:p>
        </p:txBody>
      </p:sp>
      <p:sp>
        <p:nvSpPr>
          <p:cNvPr id="3" name="Subtitle 2">
            <a:extLst>
              <a:ext uri="{FF2B5EF4-FFF2-40B4-BE49-F238E27FC236}">
                <a16:creationId xmlns:a16="http://schemas.microsoft.com/office/drawing/2014/main" id="{E7201176-DC7A-4C3D-3D8F-352526DA7B5D}"/>
              </a:ext>
            </a:extLst>
          </p:cNvPr>
          <p:cNvSpPr>
            <a:spLocks noGrp="1"/>
          </p:cNvSpPr>
          <p:nvPr>
            <p:ph type="subTitle" idx="1"/>
          </p:nvPr>
        </p:nvSpPr>
        <p:spPr>
          <a:xfrm>
            <a:off x="521208" y="4480560"/>
            <a:ext cx="7104888" cy="1399032"/>
          </a:xfrm>
        </p:spPr>
        <p:txBody>
          <a:bodyPr anchor="b">
            <a:normAutofit/>
          </a:bodyPr>
          <a:lstStyle>
            <a:lvl1pPr marL="0" indent="0" algn="l">
              <a:buNone/>
              <a:defRPr sz="2200" i="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67DC221-9A2E-7459-102F-C3CFB27CC389}"/>
              </a:ext>
            </a:extLst>
          </p:cNvPr>
          <p:cNvSpPr>
            <a:spLocks noGrp="1"/>
          </p:cNvSpPr>
          <p:nvPr>
            <p:ph type="dt" sz="half" idx="10"/>
          </p:nvPr>
        </p:nvSpPr>
        <p:spPr/>
        <p:txBody>
          <a:bodyPr/>
          <a:lstStyle/>
          <a:p>
            <a:fld id="{3B6A8489-E29C-4293-8691-77BBF4086BAA}" type="datetime1">
              <a:rPr lang="en-US" smtClean="0"/>
              <a:t>7/2/2025</a:t>
            </a:fld>
            <a:endParaRPr lang="en-US"/>
          </a:p>
        </p:txBody>
      </p:sp>
      <p:sp>
        <p:nvSpPr>
          <p:cNvPr id="5" name="Footer Placeholder 4">
            <a:extLst>
              <a:ext uri="{FF2B5EF4-FFF2-40B4-BE49-F238E27FC236}">
                <a16:creationId xmlns:a16="http://schemas.microsoft.com/office/drawing/2014/main" id="{A5020671-6F7D-3A03-EEC1-661A87F96F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453D3A-E0F9-8386-2A6C-96671FBB15A5}"/>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3345637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C36771-E72D-FAD8-771E-3E196DD2E1C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B5BB827-257D-60D9-792F-E695900429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CE5D2E7-C856-F78A-E88C-375474982A5F}"/>
              </a:ext>
            </a:extLst>
          </p:cNvPr>
          <p:cNvSpPr>
            <a:spLocks noGrp="1"/>
          </p:cNvSpPr>
          <p:nvPr>
            <p:ph type="dt" sz="half" idx="10"/>
          </p:nvPr>
        </p:nvSpPr>
        <p:spPr/>
        <p:txBody>
          <a:bodyPr/>
          <a:lstStyle/>
          <a:p>
            <a:fld id="{C363C64F-97FA-45A2-9E83-C53623D73579}" type="datetime1">
              <a:rPr lang="en-US" smtClean="0"/>
              <a:t>7/2/2025</a:t>
            </a:fld>
            <a:endParaRPr lang="en-US"/>
          </a:p>
        </p:txBody>
      </p:sp>
      <p:sp>
        <p:nvSpPr>
          <p:cNvPr id="5" name="Footer Placeholder 4">
            <a:extLst>
              <a:ext uri="{FF2B5EF4-FFF2-40B4-BE49-F238E27FC236}">
                <a16:creationId xmlns:a16="http://schemas.microsoft.com/office/drawing/2014/main" id="{0FDAB289-9591-51C9-9E3C-B6F2ACC6A6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FE037C-790D-7442-8E43-D2740B3952B1}"/>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28166971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2635151-A38B-3766-6A32-FF1DF7687D9F}"/>
              </a:ext>
            </a:extLst>
          </p:cNvPr>
          <p:cNvSpPr>
            <a:spLocks noGrp="1"/>
          </p:cNvSpPr>
          <p:nvPr>
            <p:ph type="title" orient="vert"/>
          </p:nvPr>
        </p:nvSpPr>
        <p:spPr>
          <a:xfrm>
            <a:off x="8659368" y="978408"/>
            <a:ext cx="2551176" cy="5367528"/>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33D132D1-640C-FB9A-AD6F-D845738349F6}"/>
              </a:ext>
            </a:extLst>
          </p:cNvPr>
          <p:cNvSpPr>
            <a:spLocks noGrp="1"/>
          </p:cNvSpPr>
          <p:nvPr>
            <p:ph type="body" orient="vert" idx="1"/>
          </p:nvPr>
        </p:nvSpPr>
        <p:spPr>
          <a:xfrm>
            <a:off x="521208" y="978408"/>
            <a:ext cx="8010144" cy="536752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6955F80A-4BA7-8ED8-9A62-B92194272620}"/>
              </a:ext>
            </a:extLst>
          </p:cNvPr>
          <p:cNvSpPr>
            <a:spLocks noGrp="1"/>
          </p:cNvSpPr>
          <p:nvPr>
            <p:ph type="dt" sz="half" idx="10"/>
          </p:nvPr>
        </p:nvSpPr>
        <p:spPr/>
        <p:txBody>
          <a:bodyPr/>
          <a:lstStyle/>
          <a:p>
            <a:fld id="{97E542F1-4866-4646-B2D8-0ED2FE0B1649}" type="datetime1">
              <a:rPr lang="en-US" smtClean="0"/>
              <a:t>7/2/2025</a:t>
            </a:fld>
            <a:endParaRPr lang="en-US"/>
          </a:p>
        </p:txBody>
      </p:sp>
      <p:sp>
        <p:nvSpPr>
          <p:cNvPr id="5" name="Footer Placeholder 4">
            <a:extLst>
              <a:ext uri="{FF2B5EF4-FFF2-40B4-BE49-F238E27FC236}">
                <a16:creationId xmlns:a16="http://schemas.microsoft.com/office/drawing/2014/main" id="{85E38113-D55A-A1A0-D1FE-53C95860FB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8919DDB-F89D-4B2D-21A2-82AF1D1023E4}"/>
              </a:ext>
            </a:extLst>
          </p:cNvPr>
          <p:cNvSpPr>
            <a:spLocks noGrp="1"/>
          </p:cNvSpPr>
          <p:nvPr>
            <p:ph type="sldNum" sz="quarter" idx="12"/>
          </p:nvPr>
        </p:nvSpPr>
        <p:spPr/>
        <p:txBody>
          <a:bodyPr/>
          <a:lstStyle/>
          <a:p>
            <a:fld id="{148CC95F-0247-41B6-91CF-DC97C76A7088}" type="slidenum">
              <a:rPr lang="en-US" smtClean="0"/>
              <a:t>‹#›</a:t>
            </a:fld>
            <a:endParaRPr lang="en-US"/>
          </a:p>
        </p:txBody>
      </p:sp>
      <p:sp>
        <p:nvSpPr>
          <p:cNvPr id="7" name="Rectangle 6">
            <a:extLst>
              <a:ext uri="{FF2B5EF4-FFF2-40B4-BE49-F238E27FC236}">
                <a16:creationId xmlns:a16="http://schemas.microsoft.com/office/drawing/2014/main" id="{262572D8-D485-1DB1-34B1-C35C61C89940}"/>
              </a:ext>
            </a:extLst>
          </p:cNvPr>
          <p:cNvSpPr/>
          <p:nvPr/>
        </p:nvSpPr>
        <p:spPr>
          <a:xfrm rot="5400000">
            <a:off x="8936623" y="3585018"/>
            <a:ext cx="5325734"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874673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Comparison">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6B0AF70-376D-C757-F4F7-0B7D4FE7CB9C}"/>
              </a:ext>
            </a:extLst>
          </p:cNvPr>
          <p:cNvSpPr/>
          <p:nvPr userDrawn="1"/>
        </p:nvSpPr>
        <p:spPr>
          <a:xfrm>
            <a:off x="0" y="0"/>
            <a:ext cx="12192000" cy="686417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Text Placeholder 15">
            <a:extLst>
              <a:ext uri="{FF2B5EF4-FFF2-40B4-BE49-F238E27FC236}">
                <a16:creationId xmlns:a16="http://schemas.microsoft.com/office/drawing/2014/main" id="{76274121-8BE6-BD46-91F9-9CD3E6226E1B}"/>
              </a:ext>
            </a:extLst>
          </p:cNvPr>
          <p:cNvSpPr>
            <a:spLocks noGrp="1"/>
          </p:cNvSpPr>
          <p:nvPr>
            <p:ph type="body" sz="quarter" idx="14" hasCustomPrompt="1"/>
          </p:nvPr>
        </p:nvSpPr>
        <p:spPr>
          <a:xfrm>
            <a:off x="763330" y="1574341"/>
            <a:ext cx="5001366" cy="938272"/>
          </a:xfrm>
        </p:spPr>
        <p:txBody>
          <a:bodyPr>
            <a:normAutofit/>
          </a:bodyPr>
          <a:lstStyle>
            <a:lvl1pPr marL="0" indent="0">
              <a:lnSpc>
                <a:spcPct val="100000"/>
              </a:lnSpc>
              <a:spcBef>
                <a:spcPts val="0"/>
              </a:spcBef>
              <a:buNone/>
              <a:defRPr sz="1100" b="1" spc="30" baseline="0">
                <a:solidFill>
                  <a:schemeClr val="tx1"/>
                </a:solidFill>
                <a:latin typeface="Roboto Condensed Light" panose="02000000000000000000" pitchFamily="2" charset="0"/>
                <a:ea typeface="Roboto Condensed Light" panose="02000000000000000000" pitchFamily="2" charset="0"/>
              </a:defRPr>
            </a:lvl1pPr>
          </a:lstStyle>
          <a:p>
            <a:pPr lvl="0"/>
            <a:r>
              <a:rPr lang="en-US" dirty="0"/>
              <a:t>Bold copy</a:t>
            </a:r>
          </a:p>
        </p:txBody>
      </p:sp>
      <p:sp>
        <p:nvSpPr>
          <p:cNvPr id="13" name="Text Placeholder 15">
            <a:extLst>
              <a:ext uri="{FF2B5EF4-FFF2-40B4-BE49-F238E27FC236}">
                <a16:creationId xmlns:a16="http://schemas.microsoft.com/office/drawing/2014/main" id="{D98AD82E-01C3-4745-A7BA-7325279FE411}"/>
              </a:ext>
            </a:extLst>
          </p:cNvPr>
          <p:cNvSpPr>
            <a:spLocks noGrp="1"/>
          </p:cNvSpPr>
          <p:nvPr>
            <p:ph type="body" sz="quarter" idx="16" hasCustomPrompt="1"/>
          </p:nvPr>
        </p:nvSpPr>
        <p:spPr>
          <a:xfrm>
            <a:off x="763330" y="2528499"/>
            <a:ext cx="5001366" cy="3236197"/>
          </a:xfrm>
        </p:spPr>
        <p:txBody>
          <a:bodyPr>
            <a:normAutofit/>
          </a:bodyPr>
          <a:lstStyle>
            <a:lvl1pPr marL="0" indent="0">
              <a:lnSpc>
                <a:spcPct val="100000"/>
              </a:lnSpc>
              <a:spcBef>
                <a:spcPts val="0"/>
              </a:spcBef>
              <a:buNone/>
              <a:defRPr sz="1100" b="0" spc="30" baseline="0">
                <a:solidFill>
                  <a:schemeClr val="tx1"/>
                </a:solidFill>
                <a:latin typeface="Roboto Condensed Light" panose="02000000000000000000" pitchFamily="2" charset="0"/>
                <a:ea typeface="Roboto Condensed Light" panose="02000000000000000000" pitchFamily="2" charset="0"/>
              </a:defRPr>
            </a:lvl1pPr>
          </a:lstStyle>
          <a:p>
            <a:pPr lvl="0"/>
            <a:r>
              <a:rPr lang="en-US" dirty="0"/>
              <a:t>copy</a:t>
            </a:r>
          </a:p>
        </p:txBody>
      </p:sp>
      <p:sp>
        <p:nvSpPr>
          <p:cNvPr id="14" name="Text Placeholder 15">
            <a:extLst>
              <a:ext uri="{FF2B5EF4-FFF2-40B4-BE49-F238E27FC236}">
                <a16:creationId xmlns:a16="http://schemas.microsoft.com/office/drawing/2014/main" id="{C0DBCA1C-5835-5349-8AA2-CFD2F5697029}"/>
              </a:ext>
            </a:extLst>
          </p:cNvPr>
          <p:cNvSpPr>
            <a:spLocks noGrp="1"/>
          </p:cNvSpPr>
          <p:nvPr>
            <p:ph type="body" sz="quarter" idx="17" hasCustomPrompt="1"/>
          </p:nvPr>
        </p:nvSpPr>
        <p:spPr>
          <a:xfrm>
            <a:off x="6119853" y="1582290"/>
            <a:ext cx="5001366" cy="4182406"/>
          </a:xfrm>
        </p:spPr>
        <p:txBody>
          <a:bodyPr>
            <a:normAutofit/>
          </a:bodyPr>
          <a:lstStyle>
            <a:lvl1pPr marL="0" indent="0">
              <a:lnSpc>
                <a:spcPct val="100000"/>
              </a:lnSpc>
              <a:spcBef>
                <a:spcPts val="0"/>
              </a:spcBef>
              <a:buNone/>
              <a:defRPr sz="1100" b="0" spc="30" baseline="0">
                <a:solidFill>
                  <a:schemeClr val="tx1"/>
                </a:solidFill>
                <a:latin typeface="Roboto Condensed Light" panose="02000000000000000000" pitchFamily="2" charset="0"/>
                <a:ea typeface="Roboto Condensed Light" panose="02000000000000000000" pitchFamily="2" charset="0"/>
              </a:defRPr>
            </a:lvl1pPr>
          </a:lstStyle>
          <a:p>
            <a:pPr lvl="0"/>
            <a:r>
              <a:rPr lang="en-US" dirty="0"/>
              <a:t>prison cell created enough tension</a:t>
            </a:r>
          </a:p>
        </p:txBody>
      </p:sp>
      <p:sp>
        <p:nvSpPr>
          <p:cNvPr id="15" name="Oval 14"/>
          <p:cNvSpPr/>
          <p:nvPr userDrawn="1"/>
        </p:nvSpPr>
        <p:spPr>
          <a:xfrm>
            <a:off x="11671077" y="6345494"/>
            <a:ext cx="360000" cy="360000"/>
          </a:xfrm>
          <a:prstGeom prst="ellipse">
            <a:avLst/>
          </a:prstGeom>
          <a:solidFill>
            <a:srgbClr val="23B2BE"/>
          </a:solidFill>
          <a:ln>
            <a:solidFill>
              <a:srgbClr val="23B2B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1000" dirty="0">
              <a:latin typeface="+mj-lt"/>
            </a:endParaRPr>
          </a:p>
        </p:txBody>
      </p:sp>
      <p:sp>
        <p:nvSpPr>
          <p:cNvPr id="17" name="TextBox 16"/>
          <p:cNvSpPr txBox="1"/>
          <p:nvPr userDrawn="1"/>
        </p:nvSpPr>
        <p:spPr>
          <a:xfrm>
            <a:off x="11671653" y="6402363"/>
            <a:ext cx="360000" cy="253916"/>
          </a:xfrm>
          <a:prstGeom prst="rect">
            <a:avLst/>
          </a:prstGeom>
          <a:noFill/>
          <a:ln>
            <a:no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891E8A2C-8AFA-4550-A6A9-B8EEBFB3D0DA}" type="slidenum">
              <a:rPr lang="en-US" sz="1050" b="1" smtClean="0">
                <a:solidFill>
                  <a:schemeClr val="bg1"/>
                </a:solidFill>
                <a:latin typeface="Calibri Light" panose="020F0302020204030204" pitchFamily="34" charset="0"/>
                <a:cs typeface="Calibri Light" panose="020F0302020204030204" pitchFamily="34" charset="0"/>
              </a:rPr>
              <a:pPr algn="ctr"/>
              <a:t>‹#›</a:t>
            </a:fld>
            <a:endParaRPr lang="en-US" sz="1050" b="1" dirty="0">
              <a:solidFill>
                <a:schemeClr val="bg1"/>
              </a:solidFill>
              <a:latin typeface="Calibri Light" panose="020F0302020204030204" pitchFamily="34" charset="0"/>
              <a:cs typeface="Calibri Light" panose="020F0302020204030204" pitchFamily="34" charset="0"/>
            </a:endParaRPr>
          </a:p>
        </p:txBody>
      </p:sp>
      <p:pic>
        <p:nvPicPr>
          <p:cNvPr id="7" name="Picture 6" descr="A picture containing screenshot, graphics, design&#10;&#10;Description automatically generated">
            <a:extLst>
              <a:ext uri="{FF2B5EF4-FFF2-40B4-BE49-F238E27FC236}">
                <a16:creationId xmlns:a16="http://schemas.microsoft.com/office/drawing/2014/main" id="{7D44C281-24E2-C94F-769B-050C4190DE04}"/>
              </a:ext>
            </a:extLst>
          </p:cNvPr>
          <p:cNvPicPr preferRelativeResize="0">
            <a:picLocks noChangeAspect="1"/>
          </p:cNvPicPr>
          <p:nvPr userDrawn="1"/>
        </p:nvPicPr>
        <p:blipFill rotWithShape="1">
          <a:blip r:embed="rId3"/>
          <a:srcRect r="73094"/>
          <a:stretch/>
        </p:blipFill>
        <p:spPr>
          <a:xfrm>
            <a:off x="88795" y="83583"/>
            <a:ext cx="684000" cy="684000"/>
          </a:xfrm>
          <a:prstGeom prst="rect">
            <a:avLst/>
          </a:prstGeom>
        </p:spPr>
      </p:pic>
      <p:sp>
        <p:nvSpPr>
          <p:cNvPr id="6" name="TextBox 5">
            <a:extLst>
              <a:ext uri="{FF2B5EF4-FFF2-40B4-BE49-F238E27FC236}">
                <a16:creationId xmlns:a16="http://schemas.microsoft.com/office/drawing/2014/main" id="{41425B41-A52E-8FB7-556B-88D58316FF5B}"/>
              </a:ext>
            </a:extLst>
          </p:cNvPr>
          <p:cNvSpPr txBox="1"/>
          <p:nvPr userDrawn="1"/>
        </p:nvSpPr>
        <p:spPr>
          <a:xfrm>
            <a:off x="72000" y="6391730"/>
            <a:ext cx="4482644" cy="261610"/>
          </a:xfrm>
          <a:prstGeom prst="rect">
            <a:avLst/>
          </a:prstGeom>
          <a:noFill/>
        </p:spPr>
        <p:txBody>
          <a:bodyPr wrap="square" lIns="0" rtlCol="0">
            <a:spAutoFit/>
          </a:bodyPr>
          <a:lstStyle/>
          <a:p>
            <a:r>
              <a:rPr lang="en-CA" sz="1100" dirty="0">
                <a:solidFill>
                  <a:prstClr val="black"/>
                </a:solidFill>
                <a:latin typeface="Calibri Light" panose="020F0302020204030204" pitchFamily="34" charset="0"/>
                <a:ea typeface="Arial" panose="020B0604020202020204" pitchFamily="34" charset="0"/>
              </a:rPr>
              <a:t>2025 United Church Survey Results </a:t>
            </a:r>
            <a:r>
              <a:rPr lang="en-CA" sz="1100" dirty="0">
                <a:solidFill>
                  <a:prstClr val="black"/>
                </a:solidFill>
                <a:latin typeface="Calibri Light" panose="020F0302020204030204" pitchFamily="34" charset="0"/>
                <a:cs typeface="Calibri Light" panose="020F0302020204030204" pitchFamily="34" charset="0"/>
              </a:rPr>
              <a:t> I  CONFIDENTIAL</a:t>
            </a:r>
          </a:p>
        </p:txBody>
      </p:sp>
      <p:pic>
        <p:nvPicPr>
          <p:cNvPr id="3" name="Picture 2" descr="http://bedfordunited.com/wp-content/themes/bedfordunitedchurch/images/unitedchurch.png">
            <a:hlinkClick r:id="rId4"/>
            <a:extLst>
              <a:ext uri="{FF2B5EF4-FFF2-40B4-BE49-F238E27FC236}">
                <a16:creationId xmlns:a16="http://schemas.microsoft.com/office/drawing/2014/main" id="{CE623ABE-792D-DD65-D5BC-3AF317B4FC0D}"/>
              </a:ext>
            </a:extLst>
          </p:cNvPr>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11636441" y="113504"/>
            <a:ext cx="466350" cy="7450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8735983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A26D03-149A-DAB3-4B2A-E9B74F2E251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3C1E73D-41A7-9934-0990-9208B952329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BB2A3F-E719-673C-5D56-F663712D0E7F}"/>
              </a:ext>
            </a:extLst>
          </p:cNvPr>
          <p:cNvSpPr>
            <a:spLocks noGrp="1"/>
          </p:cNvSpPr>
          <p:nvPr>
            <p:ph type="dt" sz="half" idx="10"/>
          </p:nvPr>
        </p:nvSpPr>
        <p:spPr/>
        <p:txBody>
          <a:bodyPr/>
          <a:lstStyle/>
          <a:p>
            <a:fld id="{0BE5CCB8-2DBA-4D76-A593-C0190AF98E83}" type="datetime1">
              <a:rPr lang="en-US" smtClean="0"/>
              <a:t>7/2/2025</a:t>
            </a:fld>
            <a:endParaRPr lang="en-US"/>
          </a:p>
        </p:txBody>
      </p:sp>
      <p:sp>
        <p:nvSpPr>
          <p:cNvPr id="5" name="Footer Placeholder 4">
            <a:extLst>
              <a:ext uri="{FF2B5EF4-FFF2-40B4-BE49-F238E27FC236}">
                <a16:creationId xmlns:a16="http://schemas.microsoft.com/office/drawing/2014/main" id="{04AE594A-52F5-D85E-343C-ADFEE3C72E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7D5C9C-B2E2-FC26-E459-9E880EF975BA}"/>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25377729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9D51F-B2D5-2804-4F7C-C99850FBD05B}"/>
              </a:ext>
            </a:extLst>
          </p:cNvPr>
          <p:cNvSpPr>
            <a:spLocks noGrp="1"/>
          </p:cNvSpPr>
          <p:nvPr>
            <p:ph type="title"/>
          </p:nvPr>
        </p:nvSpPr>
        <p:spPr>
          <a:xfrm>
            <a:off x="521208" y="978408"/>
            <a:ext cx="5020056" cy="4288536"/>
          </a:xfrm>
        </p:spPr>
        <p:txBody>
          <a:bodyPr anchor="t">
            <a:normAutofit/>
          </a:bodyPr>
          <a:lstStyle>
            <a:lvl1pPr>
              <a:defRPr sz="5400"/>
            </a:lvl1pPr>
          </a:lstStyle>
          <a:p>
            <a:r>
              <a:rPr lang="en-US" dirty="0"/>
              <a:t>Click to edit Master title style</a:t>
            </a:r>
          </a:p>
        </p:txBody>
      </p:sp>
      <p:sp>
        <p:nvSpPr>
          <p:cNvPr id="3" name="Text Placeholder 2">
            <a:extLst>
              <a:ext uri="{FF2B5EF4-FFF2-40B4-BE49-F238E27FC236}">
                <a16:creationId xmlns:a16="http://schemas.microsoft.com/office/drawing/2014/main" id="{15FE5516-03B6-C488-EB4A-68AE681EDFB8}"/>
              </a:ext>
            </a:extLst>
          </p:cNvPr>
          <p:cNvSpPr>
            <a:spLocks noGrp="1"/>
          </p:cNvSpPr>
          <p:nvPr>
            <p:ph type="body" idx="1"/>
          </p:nvPr>
        </p:nvSpPr>
        <p:spPr>
          <a:xfrm>
            <a:off x="521208" y="5266944"/>
            <a:ext cx="5020056" cy="1088136"/>
          </a:xfrm>
        </p:spPr>
        <p:txBody>
          <a:bodyPr anchor="b">
            <a:normAutofit/>
          </a:bodyPr>
          <a:lstStyle>
            <a:lvl1pPr marL="0" indent="0">
              <a:buNone/>
              <a:defRPr sz="2200" i="1">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50ECB4D7-49A7-D050-70B9-11A1E2D445D8}"/>
              </a:ext>
            </a:extLst>
          </p:cNvPr>
          <p:cNvSpPr>
            <a:spLocks noGrp="1"/>
          </p:cNvSpPr>
          <p:nvPr>
            <p:ph type="dt" sz="half" idx="10"/>
          </p:nvPr>
        </p:nvSpPr>
        <p:spPr/>
        <p:txBody>
          <a:bodyPr/>
          <a:lstStyle/>
          <a:p>
            <a:fld id="{2CCB94C4-1699-4CDD-B5CC-0AA97318620B}" type="datetime1">
              <a:rPr lang="en-US" smtClean="0"/>
              <a:t>7/2/2025</a:t>
            </a:fld>
            <a:endParaRPr lang="en-US"/>
          </a:p>
        </p:txBody>
      </p:sp>
      <p:sp>
        <p:nvSpPr>
          <p:cNvPr id="5" name="Footer Placeholder 4">
            <a:extLst>
              <a:ext uri="{FF2B5EF4-FFF2-40B4-BE49-F238E27FC236}">
                <a16:creationId xmlns:a16="http://schemas.microsoft.com/office/drawing/2014/main" id="{8A9A913F-AD00-C1EE-B01A-8590671C014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4FC386-B2AF-6FAD-D053-E22D48CD7285}"/>
              </a:ext>
            </a:extLst>
          </p:cNvPr>
          <p:cNvSpPr>
            <a:spLocks noGrp="1"/>
          </p:cNvSpPr>
          <p:nvPr>
            <p:ph type="sldNum" sz="quarter" idx="12"/>
          </p:nvPr>
        </p:nvSpPr>
        <p:spPr/>
        <p:txBody>
          <a:bodyPr/>
          <a:lstStyle/>
          <a:p>
            <a:fld id="{148CC95F-0247-41B6-91CF-DC97C76A7088}" type="slidenum">
              <a:rPr lang="en-US" smtClean="0"/>
              <a:t>‹#›</a:t>
            </a:fld>
            <a:endParaRPr lang="en-US"/>
          </a:p>
        </p:txBody>
      </p:sp>
      <p:sp>
        <p:nvSpPr>
          <p:cNvPr id="7" name="Rectangle 6">
            <a:extLst>
              <a:ext uri="{FF2B5EF4-FFF2-40B4-BE49-F238E27FC236}">
                <a16:creationId xmlns:a16="http://schemas.microsoft.com/office/drawing/2014/main" id="{4E1E1B67-3BFF-F04B-52F4-7E724FB3B24D}"/>
              </a:ext>
            </a:extLst>
          </p:cNvPr>
          <p:cNvSpPr/>
          <p:nvPr/>
        </p:nvSpPr>
        <p:spPr>
          <a:xfrm>
            <a:off x="517870" y="508090"/>
            <a:ext cx="5021183"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44157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CE3B21-CF4D-1B01-0F4E-D32C1B218B63}"/>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1FB39FF2-6858-B514-B695-58442557D0C1}"/>
              </a:ext>
            </a:extLst>
          </p:cNvPr>
          <p:cNvSpPr>
            <a:spLocks noGrp="1"/>
          </p:cNvSpPr>
          <p:nvPr>
            <p:ph sz="half" idx="1"/>
          </p:nvPr>
        </p:nvSpPr>
        <p:spPr>
          <a:xfrm>
            <a:off x="521208" y="2578608"/>
            <a:ext cx="5166360" cy="37673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FA30130-974D-B91D-5B93-EC52AABDB5B0}"/>
              </a:ext>
            </a:extLst>
          </p:cNvPr>
          <p:cNvSpPr>
            <a:spLocks noGrp="1"/>
          </p:cNvSpPr>
          <p:nvPr>
            <p:ph sz="half" idx="2"/>
          </p:nvPr>
        </p:nvSpPr>
        <p:spPr>
          <a:xfrm>
            <a:off x="6519672" y="2578608"/>
            <a:ext cx="5166360" cy="37673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15BED99-6FD7-9C6B-1152-A6E42715BB79}"/>
              </a:ext>
            </a:extLst>
          </p:cNvPr>
          <p:cNvSpPr>
            <a:spLocks noGrp="1"/>
          </p:cNvSpPr>
          <p:nvPr>
            <p:ph type="dt" sz="half" idx="10"/>
          </p:nvPr>
        </p:nvSpPr>
        <p:spPr/>
        <p:txBody>
          <a:bodyPr/>
          <a:lstStyle/>
          <a:p>
            <a:fld id="{B01532D4-280B-46C6-B378-2F47B54D493E}" type="datetime1">
              <a:rPr lang="en-US" smtClean="0"/>
              <a:t>7/2/2025</a:t>
            </a:fld>
            <a:endParaRPr lang="en-US"/>
          </a:p>
        </p:txBody>
      </p:sp>
      <p:sp>
        <p:nvSpPr>
          <p:cNvPr id="6" name="Footer Placeholder 5">
            <a:extLst>
              <a:ext uri="{FF2B5EF4-FFF2-40B4-BE49-F238E27FC236}">
                <a16:creationId xmlns:a16="http://schemas.microsoft.com/office/drawing/2014/main" id="{BA253AAC-5967-2565-A715-82D3505ABF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4B51313-69FB-E016-3CC1-62CA476ED214}"/>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21784382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B3DF9D-B849-CE37-97E4-AD37F880677F}"/>
              </a:ext>
            </a:extLst>
          </p:cNvPr>
          <p:cNvSpPr>
            <a:spLocks noGrp="1"/>
          </p:cNvSpPr>
          <p:nvPr>
            <p:ph type="title"/>
          </p:nvPr>
        </p:nvSpPr>
        <p:spPr>
          <a:xfrm>
            <a:off x="521208" y="978408"/>
            <a:ext cx="11164824" cy="1216152"/>
          </a:xfrm>
        </p:spPr>
        <p:txBody>
          <a:bodyPr/>
          <a:lstStyle/>
          <a:p>
            <a:r>
              <a:rPr lang="en-US"/>
              <a:t>Click to edit Master title style</a:t>
            </a:r>
          </a:p>
        </p:txBody>
      </p:sp>
      <p:sp>
        <p:nvSpPr>
          <p:cNvPr id="3" name="Text Placeholder 2">
            <a:extLst>
              <a:ext uri="{FF2B5EF4-FFF2-40B4-BE49-F238E27FC236}">
                <a16:creationId xmlns:a16="http://schemas.microsoft.com/office/drawing/2014/main" id="{79D4C626-4008-960A-E601-6AA9F4BB8D8B}"/>
              </a:ext>
            </a:extLst>
          </p:cNvPr>
          <p:cNvSpPr>
            <a:spLocks noGrp="1"/>
          </p:cNvSpPr>
          <p:nvPr>
            <p:ph type="body" idx="1"/>
          </p:nvPr>
        </p:nvSpPr>
        <p:spPr>
          <a:xfrm>
            <a:off x="521208" y="2340864"/>
            <a:ext cx="5166360" cy="658368"/>
          </a:xfrm>
        </p:spPr>
        <p:txBody>
          <a:bodyPr anchor="b">
            <a:normAutofit/>
          </a:bodyPr>
          <a:lstStyle>
            <a:lvl1pPr marL="0" indent="0">
              <a:buNone/>
              <a:defRPr sz="22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806E8D6C-AC07-ED6B-2EA8-9C40A5AEA748}"/>
              </a:ext>
            </a:extLst>
          </p:cNvPr>
          <p:cNvSpPr>
            <a:spLocks noGrp="1"/>
          </p:cNvSpPr>
          <p:nvPr>
            <p:ph sz="half" idx="2"/>
          </p:nvPr>
        </p:nvSpPr>
        <p:spPr>
          <a:xfrm>
            <a:off x="521208" y="3035808"/>
            <a:ext cx="5166360" cy="331012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3C52617E-C6D9-246B-E7B7-8159DF17C0A3}"/>
              </a:ext>
            </a:extLst>
          </p:cNvPr>
          <p:cNvSpPr>
            <a:spLocks noGrp="1"/>
          </p:cNvSpPr>
          <p:nvPr>
            <p:ph type="body" sz="quarter" idx="3"/>
          </p:nvPr>
        </p:nvSpPr>
        <p:spPr>
          <a:xfrm>
            <a:off x="6519672" y="2340864"/>
            <a:ext cx="5166360" cy="658368"/>
          </a:xfrm>
        </p:spPr>
        <p:txBody>
          <a:bodyPr anchor="b">
            <a:normAutofit/>
          </a:bodyPr>
          <a:lstStyle>
            <a:lvl1pPr marL="0" indent="0">
              <a:buNone/>
              <a:defRPr sz="22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3DBC2094-7EBC-02C5-5AB5-233E63080A9C}"/>
              </a:ext>
            </a:extLst>
          </p:cNvPr>
          <p:cNvSpPr>
            <a:spLocks noGrp="1"/>
          </p:cNvSpPr>
          <p:nvPr>
            <p:ph sz="quarter" idx="4"/>
          </p:nvPr>
        </p:nvSpPr>
        <p:spPr>
          <a:xfrm>
            <a:off x="6519672" y="3035808"/>
            <a:ext cx="5166360" cy="331012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23010BD2-59B4-FD2E-3C5E-C83AE6003985}"/>
              </a:ext>
            </a:extLst>
          </p:cNvPr>
          <p:cNvSpPr>
            <a:spLocks noGrp="1"/>
          </p:cNvSpPr>
          <p:nvPr>
            <p:ph type="dt" sz="half" idx="10"/>
          </p:nvPr>
        </p:nvSpPr>
        <p:spPr/>
        <p:txBody>
          <a:bodyPr/>
          <a:lstStyle/>
          <a:p>
            <a:fld id="{496751F2-8FEF-4B6A-B020-D8FF512F6C31}" type="datetime1">
              <a:rPr lang="en-US" smtClean="0"/>
              <a:t>7/2/2025</a:t>
            </a:fld>
            <a:endParaRPr lang="en-US"/>
          </a:p>
        </p:txBody>
      </p:sp>
      <p:sp>
        <p:nvSpPr>
          <p:cNvPr id="8" name="Footer Placeholder 7">
            <a:extLst>
              <a:ext uri="{FF2B5EF4-FFF2-40B4-BE49-F238E27FC236}">
                <a16:creationId xmlns:a16="http://schemas.microsoft.com/office/drawing/2014/main" id="{E72B35C4-A654-7759-BDA0-94D9D1A2166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55F4347-2EC0-CA6E-2637-8048456D7ECB}"/>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9631415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4716D-52F2-C7FB-83B1-2DA1AD375EAE}"/>
              </a:ext>
            </a:extLst>
          </p:cNvPr>
          <p:cNvSpPr>
            <a:spLocks noGrp="1"/>
          </p:cNvSpPr>
          <p:nvPr>
            <p:ph type="title"/>
          </p:nvPr>
        </p:nvSpPr>
        <p:spPr/>
        <p:txBody>
          <a:bodyPr/>
          <a:lstStyle/>
          <a:p>
            <a:r>
              <a:rPr lang="en-US" dirty="0"/>
              <a:t>Click to edit Master title style</a:t>
            </a:r>
          </a:p>
        </p:txBody>
      </p:sp>
      <p:sp>
        <p:nvSpPr>
          <p:cNvPr id="3" name="Date Placeholder 2">
            <a:extLst>
              <a:ext uri="{FF2B5EF4-FFF2-40B4-BE49-F238E27FC236}">
                <a16:creationId xmlns:a16="http://schemas.microsoft.com/office/drawing/2014/main" id="{56F4A371-AC27-6A28-32E6-74A28371BF55}"/>
              </a:ext>
            </a:extLst>
          </p:cNvPr>
          <p:cNvSpPr>
            <a:spLocks noGrp="1"/>
          </p:cNvSpPr>
          <p:nvPr>
            <p:ph type="dt" sz="half" idx="10"/>
          </p:nvPr>
        </p:nvSpPr>
        <p:spPr/>
        <p:txBody>
          <a:bodyPr/>
          <a:lstStyle/>
          <a:p>
            <a:fld id="{2F30A431-A47D-4059-8DA0-28729D971710}" type="datetime1">
              <a:rPr lang="en-US" smtClean="0"/>
              <a:t>7/2/2025</a:t>
            </a:fld>
            <a:endParaRPr lang="en-US"/>
          </a:p>
        </p:txBody>
      </p:sp>
      <p:sp>
        <p:nvSpPr>
          <p:cNvPr id="4" name="Footer Placeholder 3">
            <a:extLst>
              <a:ext uri="{FF2B5EF4-FFF2-40B4-BE49-F238E27FC236}">
                <a16:creationId xmlns:a16="http://schemas.microsoft.com/office/drawing/2014/main" id="{D155941A-A24E-885D-E894-0326F4C4004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9D5E5B4-971F-FF6A-1B07-A5C85370552D}"/>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16363220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99F431F-E6DC-4137-3092-A30A0A3628EC}"/>
              </a:ext>
            </a:extLst>
          </p:cNvPr>
          <p:cNvSpPr>
            <a:spLocks noGrp="1"/>
          </p:cNvSpPr>
          <p:nvPr>
            <p:ph type="dt" sz="half" idx="10"/>
          </p:nvPr>
        </p:nvSpPr>
        <p:spPr/>
        <p:txBody>
          <a:bodyPr/>
          <a:lstStyle/>
          <a:p>
            <a:fld id="{5676BFD4-6649-43FC-B80F-226BDF5B4AF2}" type="datetime1">
              <a:rPr lang="en-US" smtClean="0"/>
              <a:t>7/2/2025</a:t>
            </a:fld>
            <a:endParaRPr lang="en-US"/>
          </a:p>
        </p:txBody>
      </p:sp>
      <p:sp>
        <p:nvSpPr>
          <p:cNvPr id="3" name="Footer Placeholder 2">
            <a:extLst>
              <a:ext uri="{FF2B5EF4-FFF2-40B4-BE49-F238E27FC236}">
                <a16:creationId xmlns:a16="http://schemas.microsoft.com/office/drawing/2014/main" id="{06AC814B-67B4-C70F-FA51-6205D5E2CB8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1EAA9C9-D895-DD20-1089-EA75EA428951}"/>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42063687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B50562-884C-9053-70C1-3B72A0B45EA6}"/>
              </a:ext>
            </a:extLst>
          </p:cNvPr>
          <p:cNvSpPr>
            <a:spLocks noGrp="1"/>
          </p:cNvSpPr>
          <p:nvPr>
            <p:ph type="title"/>
          </p:nvPr>
        </p:nvSpPr>
        <p:spPr>
          <a:xfrm>
            <a:off x="521208" y="978408"/>
            <a:ext cx="5020056" cy="2459736"/>
          </a:xfrm>
        </p:spPr>
        <p:txBody>
          <a:bodyPr anchor="t">
            <a:noAutofit/>
          </a:bodyPr>
          <a:lstStyle>
            <a:lvl1pPr>
              <a:defRPr sz="4400"/>
            </a:lvl1pPr>
          </a:lstStyle>
          <a:p>
            <a:r>
              <a:rPr lang="en-US" dirty="0"/>
              <a:t>Click to edit Master title style</a:t>
            </a:r>
          </a:p>
        </p:txBody>
      </p:sp>
      <p:sp>
        <p:nvSpPr>
          <p:cNvPr id="3" name="Content Placeholder 2">
            <a:extLst>
              <a:ext uri="{FF2B5EF4-FFF2-40B4-BE49-F238E27FC236}">
                <a16:creationId xmlns:a16="http://schemas.microsoft.com/office/drawing/2014/main" id="{0318F509-68F0-39D5-1A8B-CE246715AE46}"/>
              </a:ext>
            </a:extLst>
          </p:cNvPr>
          <p:cNvSpPr>
            <a:spLocks noGrp="1"/>
          </p:cNvSpPr>
          <p:nvPr>
            <p:ph idx="1"/>
          </p:nvPr>
        </p:nvSpPr>
        <p:spPr>
          <a:xfrm>
            <a:off x="6519672" y="987424"/>
            <a:ext cx="5166360" cy="5358384"/>
          </a:xfrm>
        </p:spPr>
        <p:txBody>
          <a:bodyPr>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F158E37C-27CE-3A84-FC74-BDCCD8A9A3EC}"/>
              </a:ext>
            </a:extLst>
          </p:cNvPr>
          <p:cNvSpPr>
            <a:spLocks noGrp="1"/>
          </p:cNvSpPr>
          <p:nvPr>
            <p:ph type="body" sz="half" idx="2"/>
          </p:nvPr>
        </p:nvSpPr>
        <p:spPr>
          <a:xfrm>
            <a:off x="521208" y="3575304"/>
            <a:ext cx="5020056" cy="2770632"/>
          </a:xfrm>
        </p:spPr>
        <p:txBody>
          <a:bodyPr>
            <a:normAutofit/>
          </a:bodyPr>
          <a:lstStyle>
            <a:lvl1pPr marL="0" indent="0">
              <a:buNone/>
              <a:defRPr sz="2200" i="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2A95F79-E23E-11D2-40BF-66ED340195DB}"/>
              </a:ext>
            </a:extLst>
          </p:cNvPr>
          <p:cNvSpPr>
            <a:spLocks noGrp="1"/>
          </p:cNvSpPr>
          <p:nvPr>
            <p:ph type="dt" sz="half" idx="10"/>
          </p:nvPr>
        </p:nvSpPr>
        <p:spPr/>
        <p:txBody>
          <a:bodyPr/>
          <a:lstStyle/>
          <a:p>
            <a:fld id="{D2EA2A99-E4D7-481A-8CDE-0F8742C7EF94}" type="datetime1">
              <a:rPr lang="en-US" smtClean="0"/>
              <a:t>7/2/2025</a:t>
            </a:fld>
            <a:endParaRPr lang="en-US"/>
          </a:p>
        </p:txBody>
      </p:sp>
      <p:sp>
        <p:nvSpPr>
          <p:cNvPr id="6" name="Footer Placeholder 5">
            <a:extLst>
              <a:ext uri="{FF2B5EF4-FFF2-40B4-BE49-F238E27FC236}">
                <a16:creationId xmlns:a16="http://schemas.microsoft.com/office/drawing/2014/main" id="{4457F7FC-06F3-3D89-5D1A-4EC4B1D7355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554ACD5-6E0B-5713-DC9A-41E9D62AB12D}"/>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493310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5B2D45-7CDB-D38C-2AAE-273F797674E1}"/>
              </a:ext>
            </a:extLst>
          </p:cNvPr>
          <p:cNvSpPr>
            <a:spLocks noGrp="1"/>
          </p:cNvSpPr>
          <p:nvPr>
            <p:ph type="title"/>
          </p:nvPr>
        </p:nvSpPr>
        <p:spPr>
          <a:xfrm>
            <a:off x="521208" y="978408"/>
            <a:ext cx="5020056" cy="2459736"/>
          </a:xfrm>
        </p:spPr>
        <p:txBody>
          <a:bodyPr anchor="t">
            <a:noAutofit/>
          </a:bodyPr>
          <a:lstStyle>
            <a:lvl1pPr>
              <a:defRPr sz="4400"/>
            </a:lvl1pPr>
          </a:lstStyle>
          <a:p>
            <a:r>
              <a:rPr lang="en-US" dirty="0"/>
              <a:t>Click to edit Master title style</a:t>
            </a:r>
          </a:p>
        </p:txBody>
      </p:sp>
      <p:sp>
        <p:nvSpPr>
          <p:cNvPr id="3" name="Picture Placeholder 2">
            <a:extLst>
              <a:ext uri="{FF2B5EF4-FFF2-40B4-BE49-F238E27FC236}">
                <a16:creationId xmlns:a16="http://schemas.microsoft.com/office/drawing/2014/main" id="{CCBF0855-1744-56E4-B115-3A3C5EA7834B}"/>
              </a:ext>
            </a:extLst>
          </p:cNvPr>
          <p:cNvSpPr>
            <a:spLocks noGrp="1"/>
          </p:cNvSpPr>
          <p:nvPr>
            <p:ph type="pic" idx="1"/>
          </p:nvPr>
        </p:nvSpPr>
        <p:spPr>
          <a:xfrm>
            <a:off x="6519672" y="987424"/>
            <a:ext cx="5166360" cy="5358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85E8A1D-28AE-4A19-BD96-401D4822A53D}"/>
              </a:ext>
            </a:extLst>
          </p:cNvPr>
          <p:cNvSpPr>
            <a:spLocks noGrp="1"/>
          </p:cNvSpPr>
          <p:nvPr>
            <p:ph type="body" sz="half" idx="2"/>
          </p:nvPr>
        </p:nvSpPr>
        <p:spPr>
          <a:xfrm>
            <a:off x="521208" y="3575304"/>
            <a:ext cx="5020056" cy="2770632"/>
          </a:xfrm>
        </p:spPr>
        <p:txBody>
          <a:bodyPr>
            <a:normAutofit/>
          </a:bodyPr>
          <a:lstStyle>
            <a:lvl1pPr marL="0" indent="0">
              <a:buNone/>
              <a:defRPr sz="2200" i="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7327DDB-CE95-4C89-DFC5-7DDBFC24E89C}"/>
              </a:ext>
            </a:extLst>
          </p:cNvPr>
          <p:cNvSpPr>
            <a:spLocks noGrp="1"/>
          </p:cNvSpPr>
          <p:nvPr>
            <p:ph type="dt" sz="half" idx="10"/>
          </p:nvPr>
        </p:nvSpPr>
        <p:spPr/>
        <p:txBody>
          <a:bodyPr/>
          <a:lstStyle/>
          <a:p>
            <a:fld id="{9EA3045B-33E7-48CE-A687-DDBB7A6E5A3D}" type="datetime1">
              <a:rPr lang="en-US" smtClean="0"/>
              <a:t>7/2/2025</a:t>
            </a:fld>
            <a:endParaRPr lang="en-US"/>
          </a:p>
        </p:txBody>
      </p:sp>
      <p:sp>
        <p:nvSpPr>
          <p:cNvPr id="6" name="Footer Placeholder 5">
            <a:extLst>
              <a:ext uri="{FF2B5EF4-FFF2-40B4-BE49-F238E27FC236}">
                <a16:creationId xmlns:a16="http://schemas.microsoft.com/office/drawing/2014/main" id="{0522C835-F3B5-943C-FFC4-D5BA9666AF3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8709891-6E3C-ADED-01DD-15FCED37AF4A}"/>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18340973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31A28D7-6581-4956-AAE3-9104804DF55B}"/>
              </a:ext>
            </a:extLst>
          </p:cNvPr>
          <p:cNvSpPr>
            <a:spLocks noGrp="1"/>
          </p:cNvSpPr>
          <p:nvPr>
            <p:ph type="title"/>
          </p:nvPr>
        </p:nvSpPr>
        <p:spPr>
          <a:xfrm>
            <a:off x="521208" y="978408"/>
            <a:ext cx="11155680" cy="1463040"/>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F3CFCCA4-57A4-08A1-FC45-D2BBA66FABFA}"/>
              </a:ext>
            </a:extLst>
          </p:cNvPr>
          <p:cNvSpPr>
            <a:spLocks noGrp="1"/>
          </p:cNvSpPr>
          <p:nvPr>
            <p:ph type="body" idx="1"/>
          </p:nvPr>
        </p:nvSpPr>
        <p:spPr>
          <a:xfrm>
            <a:off x="521208" y="2578608"/>
            <a:ext cx="11155680" cy="376732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B0FAA0F4-2442-8D45-3C3D-1B8F55C8683A}"/>
              </a:ext>
            </a:extLst>
          </p:cNvPr>
          <p:cNvSpPr>
            <a:spLocks noGrp="1"/>
          </p:cNvSpPr>
          <p:nvPr>
            <p:ph type="dt" sz="half" idx="2"/>
          </p:nvPr>
        </p:nvSpPr>
        <p:spPr>
          <a:xfrm>
            <a:off x="521208" y="6419088"/>
            <a:ext cx="2743200" cy="365125"/>
          </a:xfrm>
          <a:prstGeom prst="rect">
            <a:avLst/>
          </a:prstGeom>
        </p:spPr>
        <p:txBody>
          <a:bodyPr vert="horz" lIns="91440" tIns="45720" rIns="91440" bIns="45720" rtlCol="0" anchor="ctr"/>
          <a:lstStyle>
            <a:lvl1pPr algn="l">
              <a:defRPr sz="900">
                <a:solidFill>
                  <a:schemeClr val="tx1"/>
                </a:solidFill>
              </a:defRPr>
            </a:lvl1pPr>
          </a:lstStyle>
          <a:p>
            <a:fld id="{265260E8-7BF4-43C0-9FDA-FF2E3AE7983C}" type="datetime1">
              <a:rPr lang="en-US" smtClean="0"/>
              <a:t>7/2/2025</a:t>
            </a:fld>
            <a:endParaRPr lang="en-US"/>
          </a:p>
        </p:txBody>
      </p:sp>
      <p:sp>
        <p:nvSpPr>
          <p:cNvPr id="5" name="Footer Placeholder 4">
            <a:extLst>
              <a:ext uri="{FF2B5EF4-FFF2-40B4-BE49-F238E27FC236}">
                <a16:creationId xmlns:a16="http://schemas.microsoft.com/office/drawing/2014/main" id="{9E03785E-FB42-1D54-92AC-D0A61A8FABD4}"/>
              </a:ext>
            </a:extLst>
          </p:cNvPr>
          <p:cNvSpPr>
            <a:spLocks noGrp="1"/>
          </p:cNvSpPr>
          <p:nvPr>
            <p:ph type="ftr" sz="quarter" idx="3"/>
          </p:nvPr>
        </p:nvSpPr>
        <p:spPr>
          <a:xfrm>
            <a:off x="521208" y="100584"/>
            <a:ext cx="4114800" cy="365125"/>
          </a:xfrm>
          <a:prstGeom prst="rect">
            <a:avLst/>
          </a:prstGeom>
        </p:spPr>
        <p:txBody>
          <a:bodyPr vert="horz" lIns="91440" tIns="45720" rIns="91440" bIns="45720" rtlCol="0" anchor="ctr"/>
          <a:lstStyle>
            <a:lvl1pPr algn="l">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BCC9CF34-1274-DB45-4809-90E5D244A9AE}"/>
              </a:ext>
            </a:extLst>
          </p:cNvPr>
          <p:cNvSpPr>
            <a:spLocks noGrp="1"/>
          </p:cNvSpPr>
          <p:nvPr>
            <p:ph type="sldNum" sz="quarter" idx="4"/>
          </p:nvPr>
        </p:nvSpPr>
        <p:spPr>
          <a:xfrm>
            <a:off x="11457432" y="6419088"/>
            <a:ext cx="640080" cy="365125"/>
          </a:xfrm>
          <a:prstGeom prst="rect">
            <a:avLst/>
          </a:prstGeom>
        </p:spPr>
        <p:txBody>
          <a:bodyPr vert="horz" lIns="91440" tIns="45720" rIns="91440" bIns="45720" rtlCol="0" anchor="ctr"/>
          <a:lstStyle>
            <a:lvl1pPr algn="r">
              <a:defRPr sz="900">
                <a:solidFill>
                  <a:schemeClr val="tx1"/>
                </a:solidFill>
              </a:defRPr>
            </a:lvl1pPr>
          </a:lstStyle>
          <a:p>
            <a:fld id="{148CC95F-0247-41B6-91CF-DC97C76A7088}" type="slidenum">
              <a:rPr lang="en-US" smtClean="0"/>
              <a:pPr/>
              <a:t>‹#›</a:t>
            </a:fld>
            <a:endParaRPr lang="en-US"/>
          </a:p>
        </p:txBody>
      </p:sp>
      <p:sp>
        <p:nvSpPr>
          <p:cNvPr id="7" name="Freeform: Shape 6">
            <a:extLst>
              <a:ext uri="{FF2B5EF4-FFF2-40B4-BE49-F238E27FC236}">
                <a16:creationId xmlns:a16="http://schemas.microsoft.com/office/drawing/2014/main" id="{774A975B-A886-5202-0489-6965514A0D14}"/>
              </a:ext>
              <a:ext uri="{C183D7F6-B498-43B3-948B-1728B52AA6E4}">
                <adec:decorative xmlns:adec="http://schemas.microsoft.com/office/drawing/2017/decorative" val="1"/>
              </a:ext>
            </a:extLst>
          </p:cNvPr>
          <p:cNvSpPr/>
          <p:nvPr/>
        </p:nvSpPr>
        <p:spPr>
          <a:xfrm>
            <a:off x="517869" y="508090"/>
            <a:ext cx="11153214" cy="149279"/>
          </a:xfrm>
          <a:custGeom>
            <a:avLst/>
            <a:gdLst>
              <a:gd name="connsiteX0" fmla="*/ 0 w 8085002"/>
              <a:gd name="connsiteY0" fmla="*/ 0 h 149279"/>
              <a:gd name="connsiteX1" fmla="*/ 8085002 w 8085002"/>
              <a:gd name="connsiteY1" fmla="*/ 0 h 149279"/>
              <a:gd name="connsiteX2" fmla="*/ 8085002 w 8085002"/>
              <a:gd name="connsiteY2" fmla="*/ 149279 h 149279"/>
              <a:gd name="connsiteX3" fmla="*/ 0 w 8085002"/>
              <a:gd name="connsiteY3" fmla="*/ 149279 h 149279"/>
            </a:gdLst>
            <a:ahLst/>
            <a:cxnLst>
              <a:cxn ang="0">
                <a:pos x="connsiteX0" y="connsiteY0"/>
              </a:cxn>
              <a:cxn ang="0">
                <a:pos x="connsiteX1" y="connsiteY1"/>
              </a:cxn>
              <a:cxn ang="0">
                <a:pos x="connsiteX2" y="connsiteY2"/>
              </a:cxn>
              <a:cxn ang="0">
                <a:pos x="connsiteX3" y="connsiteY3"/>
              </a:cxn>
            </a:cxnLst>
            <a:rect l="l" t="t" r="r" b="b"/>
            <a:pathLst>
              <a:path w="8085002" h="149279">
                <a:moveTo>
                  <a:pt x="0" y="0"/>
                </a:moveTo>
                <a:lnTo>
                  <a:pt x="8085002" y="0"/>
                </a:lnTo>
                <a:lnTo>
                  <a:pt x="8085002" y="149279"/>
                </a:lnTo>
                <a:lnTo>
                  <a:pt x="0" y="149279"/>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953409350"/>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4" r:id="rId12"/>
  </p:sldLayoutIdLst>
  <p:hf hdr="0" ftr="0" dt="0"/>
  <p:txStyles>
    <p:title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hyperlink" Target="http://www.united-church.ca/" TargetMode="Externa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hyperlink" Target="http://www.united-church.ca/" TargetMode="Externa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hyperlink" Target="http://www.united-church.ca/" TargetMode="Externa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hyperlink" Target="http://www.united-church.ca/" TargetMode="Externa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3E93247-6229-44AB-A550-739E971E69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Bierstadt"/>
              <a:ea typeface="+mn-ea"/>
              <a:cs typeface="+mn-cs"/>
            </a:endParaRPr>
          </a:p>
        </p:txBody>
      </p:sp>
      <p:pic>
        <p:nvPicPr>
          <p:cNvPr id="4" name="Picture 3" descr="Abstract underwater view">
            <a:extLst>
              <a:ext uri="{FF2B5EF4-FFF2-40B4-BE49-F238E27FC236}">
                <a16:creationId xmlns:a16="http://schemas.microsoft.com/office/drawing/2014/main" id="{0F08BC26-01D0-3A96-8B4C-476F9C9D86F2}"/>
              </a:ext>
            </a:extLst>
          </p:cNvPr>
          <p:cNvPicPr>
            <a:picLocks noChangeAspect="1"/>
          </p:cNvPicPr>
          <p:nvPr/>
        </p:nvPicPr>
        <p:blipFill>
          <a:blip r:embed="rId3"/>
          <a:srcRect t="16762" b="26988"/>
          <a:stretch>
            <a:fillRect/>
          </a:stretch>
        </p:blipFill>
        <p:spPr>
          <a:xfrm>
            <a:off x="-2" y="10"/>
            <a:ext cx="12191979" cy="6857990"/>
          </a:xfrm>
          <a:prstGeom prst="rect">
            <a:avLst/>
          </a:prstGeom>
        </p:spPr>
      </p:pic>
      <p:sp>
        <p:nvSpPr>
          <p:cNvPr id="11" name="Rectangle 10">
            <a:extLst>
              <a:ext uri="{FF2B5EF4-FFF2-40B4-BE49-F238E27FC236}">
                <a16:creationId xmlns:a16="http://schemas.microsoft.com/office/drawing/2014/main" id="{912025B4-7337-735E-4DC9-E634D20119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3183" y="173181"/>
            <a:ext cx="6858002" cy="6511640"/>
          </a:xfrm>
          <a:prstGeom prst="rect">
            <a:avLst/>
          </a:prstGeom>
          <a:gradFill>
            <a:gsLst>
              <a:gs pos="0">
                <a:schemeClr val="bg1">
                  <a:alpha val="0"/>
                </a:schemeClr>
              </a:gs>
              <a:gs pos="46000">
                <a:schemeClr val="bg1">
                  <a:alpha val="20000"/>
                </a:schemeClr>
              </a:gs>
              <a:gs pos="26000">
                <a:schemeClr val="bg1">
                  <a:alpha val="7000"/>
                </a:schemeClr>
              </a:gs>
              <a:gs pos="100000">
                <a:schemeClr val="bg1">
                  <a:alpha val="3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Neue Haas Grotesk Text Pro"/>
              <a:ea typeface="+mn-ea"/>
              <a:cs typeface="+mn-cs"/>
            </a:endParaRPr>
          </a:p>
        </p:txBody>
      </p:sp>
      <p:sp>
        <p:nvSpPr>
          <p:cNvPr id="2" name="Title 1">
            <a:extLst>
              <a:ext uri="{FF2B5EF4-FFF2-40B4-BE49-F238E27FC236}">
                <a16:creationId xmlns:a16="http://schemas.microsoft.com/office/drawing/2014/main" id="{6FA3F14A-052C-E867-7BFE-38B5B75F8671}"/>
              </a:ext>
            </a:extLst>
          </p:cNvPr>
          <p:cNvSpPr>
            <a:spLocks noGrp="1"/>
          </p:cNvSpPr>
          <p:nvPr>
            <p:ph type="ctrTitle"/>
          </p:nvPr>
        </p:nvSpPr>
        <p:spPr>
          <a:xfrm>
            <a:off x="438885" y="978404"/>
            <a:ext cx="7751779" cy="3969960"/>
          </a:xfrm>
        </p:spPr>
        <p:txBody>
          <a:bodyPr anchor="t">
            <a:normAutofit/>
          </a:bodyPr>
          <a:lstStyle/>
          <a:p>
            <a:r>
              <a:rPr lang="en-US" sz="6000" dirty="0">
                <a:latin typeface="Aptos" panose="020B0004020202020204" pitchFamily="34" charset="0"/>
              </a:rPr>
              <a:t>Fort Massey</a:t>
            </a:r>
            <a:br>
              <a:rPr lang="en-US" sz="6000" dirty="0">
                <a:latin typeface="Aptos" panose="020B0004020202020204" pitchFamily="34" charset="0"/>
              </a:rPr>
            </a:br>
            <a:r>
              <a:rPr lang="en-US" sz="6000" dirty="0">
                <a:latin typeface="Aptos" panose="020B0004020202020204" pitchFamily="34" charset="0"/>
              </a:rPr>
              <a:t>St. Matthew’s</a:t>
            </a:r>
            <a:br>
              <a:rPr lang="en-US" sz="6000" dirty="0">
                <a:latin typeface="Aptos" panose="020B0004020202020204" pitchFamily="34" charset="0"/>
              </a:rPr>
            </a:br>
            <a:r>
              <a:rPr lang="en-US" sz="6000" dirty="0">
                <a:latin typeface="Aptos" panose="020B0004020202020204" pitchFamily="34" charset="0"/>
              </a:rPr>
              <a:t>Saint Andrew’s</a:t>
            </a:r>
            <a:endParaRPr lang="en-CA" sz="6000" dirty="0">
              <a:latin typeface="Aptos" panose="020B0004020202020204" pitchFamily="34" charset="0"/>
            </a:endParaRPr>
          </a:p>
        </p:txBody>
      </p:sp>
      <p:sp>
        <p:nvSpPr>
          <p:cNvPr id="3" name="Subtitle 2">
            <a:extLst>
              <a:ext uri="{FF2B5EF4-FFF2-40B4-BE49-F238E27FC236}">
                <a16:creationId xmlns:a16="http://schemas.microsoft.com/office/drawing/2014/main" id="{5A02B997-6E5B-4762-99E9-E8DF42C61B03}"/>
              </a:ext>
            </a:extLst>
          </p:cNvPr>
          <p:cNvSpPr>
            <a:spLocks noGrp="1"/>
          </p:cNvSpPr>
          <p:nvPr>
            <p:ph type="subTitle" idx="1"/>
          </p:nvPr>
        </p:nvSpPr>
        <p:spPr>
          <a:xfrm>
            <a:off x="438908" y="4357819"/>
            <a:ext cx="11663883" cy="1157436"/>
          </a:xfrm>
        </p:spPr>
        <p:txBody>
          <a:bodyPr anchor="b">
            <a:noAutofit/>
          </a:bodyPr>
          <a:lstStyle/>
          <a:p>
            <a:r>
              <a:rPr lang="en-CA" sz="3200" i="0" dirty="0">
                <a:latin typeface="Aptos" panose="020B0004020202020204" pitchFamily="34" charset="0"/>
              </a:rPr>
              <a:t>2025 United Church Survey – Key Findings and Implications</a:t>
            </a:r>
          </a:p>
          <a:p>
            <a:r>
              <a:rPr lang="en-CA" sz="2400" i="0" dirty="0">
                <a:latin typeface="Aptos" panose="020B0004020202020204" pitchFamily="34" charset="0"/>
              </a:rPr>
              <a:t>July 2, 2025</a:t>
            </a:r>
          </a:p>
        </p:txBody>
      </p:sp>
      <p:sp>
        <p:nvSpPr>
          <p:cNvPr id="13" name="Rectangle 12">
            <a:extLst>
              <a:ext uri="{FF2B5EF4-FFF2-40B4-BE49-F238E27FC236}">
                <a16:creationId xmlns:a16="http://schemas.microsoft.com/office/drawing/2014/main" id="{150CDACD-D191-E642-F686-FCB54B7E5F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7868" y="508090"/>
            <a:ext cx="4695702"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Bierstadt"/>
              <a:ea typeface="+mn-ea"/>
              <a:cs typeface="+mn-cs"/>
            </a:endParaRPr>
          </a:p>
        </p:txBody>
      </p:sp>
      <p:pic>
        <p:nvPicPr>
          <p:cNvPr id="7" name="Picture 6">
            <a:extLst>
              <a:ext uri="{FF2B5EF4-FFF2-40B4-BE49-F238E27FC236}">
                <a16:creationId xmlns:a16="http://schemas.microsoft.com/office/drawing/2014/main" id="{FF2E6ED8-E2D9-A148-3F67-5265333A16B9}"/>
              </a:ext>
            </a:extLst>
          </p:cNvPr>
          <p:cNvPicPr>
            <a:picLocks noChangeAspect="1"/>
          </p:cNvPicPr>
          <p:nvPr/>
        </p:nvPicPr>
        <p:blipFill>
          <a:blip r:embed="rId4">
            <a:clrChange>
              <a:clrFrom>
                <a:srgbClr val="FFFFFF"/>
              </a:clrFrom>
              <a:clrTo>
                <a:srgbClr val="FFFFFF">
                  <a:alpha val="0"/>
                </a:srgbClr>
              </a:clrTo>
            </a:clrChange>
          </a:blip>
          <a:stretch>
            <a:fillRect/>
          </a:stretch>
        </p:blipFill>
        <p:spPr>
          <a:xfrm>
            <a:off x="9915325" y="5709775"/>
            <a:ext cx="2035106" cy="707658"/>
          </a:xfrm>
          <a:prstGeom prst="rect">
            <a:avLst/>
          </a:prstGeom>
        </p:spPr>
      </p:pic>
      <p:sp>
        <p:nvSpPr>
          <p:cNvPr id="8" name="Subtitle 2">
            <a:extLst>
              <a:ext uri="{FF2B5EF4-FFF2-40B4-BE49-F238E27FC236}">
                <a16:creationId xmlns:a16="http://schemas.microsoft.com/office/drawing/2014/main" id="{CBFA8B10-5500-F2CF-5F25-3AC91CDDB11B}"/>
              </a:ext>
            </a:extLst>
          </p:cNvPr>
          <p:cNvSpPr txBox="1">
            <a:spLocks/>
          </p:cNvSpPr>
          <p:nvPr/>
        </p:nvSpPr>
        <p:spPr>
          <a:xfrm>
            <a:off x="6532602" y="5405292"/>
            <a:ext cx="4153913" cy="1157436"/>
          </a:xfrm>
          <a:prstGeom prst="rect">
            <a:avLst/>
          </a:prstGeom>
        </p:spPr>
        <p:txBody>
          <a:bodyPr vert="horz" lIns="91440" tIns="45720" rIns="91440" bIns="45720" rtlCol="0" anchor="b">
            <a:noAutofit/>
          </a:bodyPr>
          <a:lstStyle>
            <a:lvl1pPr marL="0" indent="0" algn="l" defTabSz="914400" rtl="0" eaLnBrk="1" latinLnBrk="0" hangingPunct="1">
              <a:lnSpc>
                <a:spcPct val="110000"/>
              </a:lnSpc>
              <a:spcBef>
                <a:spcPts val="1000"/>
              </a:spcBef>
              <a:buFont typeface="Arial" panose="020B0604020202020204" pitchFamily="34" charset="0"/>
              <a:buNone/>
              <a:defRPr sz="2200" i="1" kern="1200">
                <a:solidFill>
                  <a:schemeClr val="tx1"/>
                </a:solidFill>
                <a:latin typeface="+mn-lt"/>
                <a:ea typeface="+mn-ea"/>
                <a:cs typeface="+mn-cs"/>
              </a:defRPr>
            </a:lvl1pPr>
            <a:lvl2pPr marL="457200" indent="0" algn="ctr" defTabSz="914400" rtl="0" eaLnBrk="1" latinLnBrk="0" hangingPunct="1">
              <a:lnSpc>
                <a:spcPct val="11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11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11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11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ctr">
              <a:spcBef>
                <a:spcPts val="0"/>
              </a:spcBef>
            </a:pPr>
            <a:r>
              <a:rPr lang="en-CA" sz="1800" i="0" dirty="0">
                <a:solidFill>
                  <a:schemeClr val="bg1"/>
                </a:solidFill>
                <a:latin typeface="Aptos" panose="020B0004020202020204" pitchFamily="34" charset="0"/>
              </a:rPr>
              <a:t>Presented by:</a:t>
            </a:r>
          </a:p>
          <a:p>
            <a:pPr algn="ctr">
              <a:spcBef>
                <a:spcPts val="0"/>
              </a:spcBef>
            </a:pPr>
            <a:r>
              <a:rPr lang="en-CA" sz="1800" i="0" dirty="0">
                <a:solidFill>
                  <a:schemeClr val="bg1"/>
                </a:solidFill>
                <a:latin typeface="Aptos" panose="020B0004020202020204" pitchFamily="34" charset="0"/>
              </a:rPr>
              <a:t>Peter MacIntosh </a:t>
            </a:r>
          </a:p>
          <a:p>
            <a:pPr algn="ctr">
              <a:spcBef>
                <a:spcPts val="0"/>
              </a:spcBef>
            </a:pPr>
            <a:r>
              <a:rPr lang="en-CA" sz="1800" i="0" dirty="0">
                <a:solidFill>
                  <a:schemeClr val="bg1"/>
                </a:solidFill>
                <a:latin typeface="Aptos" panose="020B0004020202020204" pitchFamily="34" charset="0"/>
              </a:rPr>
              <a:t>Chief Research Officer</a:t>
            </a:r>
          </a:p>
        </p:txBody>
      </p:sp>
      <p:pic>
        <p:nvPicPr>
          <p:cNvPr id="5" name="Picture 4" descr="http://bedfordunited.com/wp-content/themes/bedfordunitedchurch/images/unitedchurch.png">
            <a:hlinkClick r:id="rId5"/>
            <a:extLst>
              <a:ext uri="{FF2B5EF4-FFF2-40B4-BE49-F238E27FC236}">
                <a16:creationId xmlns:a16="http://schemas.microsoft.com/office/drawing/2014/main" id="{E0342939-C91B-BF38-AA2A-AF5E6F9CD227}"/>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1636441" y="113504"/>
            <a:ext cx="466350" cy="7450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87256472"/>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C1D335-1FE3-8312-8851-DF677EAA493C}"/>
            </a:ext>
          </a:extLst>
        </p:cNvPr>
        <p:cNvGrpSpPr/>
        <p:nvPr/>
      </p:nvGrpSpPr>
      <p:grpSpPr>
        <a:xfrm>
          <a:off x="0" y="0"/>
          <a:ext cx="0" cy="0"/>
          <a:chOff x="0" y="0"/>
          <a:chExt cx="0" cy="0"/>
        </a:xfrm>
      </p:grpSpPr>
      <p:pic>
        <p:nvPicPr>
          <p:cNvPr id="4" name="Picture 3" descr="Abstract underwater view">
            <a:extLst>
              <a:ext uri="{FF2B5EF4-FFF2-40B4-BE49-F238E27FC236}">
                <a16:creationId xmlns:a16="http://schemas.microsoft.com/office/drawing/2014/main" id="{CACA6081-0C28-6E9E-1348-DEE7ADB31E78}"/>
              </a:ext>
            </a:extLst>
          </p:cNvPr>
          <p:cNvPicPr>
            <a:picLocks noChangeAspect="1"/>
          </p:cNvPicPr>
          <p:nvPr/>
        </p:nvPicPr>
        <p:blipFill>
          <a:blip r:embed="rId3"/>
          <a:srcRect t="16762" b="26988"/>
          <a:stretch>
            <a:fillRect/>
          </a:stretch>
        </p:blipFill>
        <p:spPr>
          <a:xfrm>
            <a:off x="-2" y="10"/>
            <a:ext cx="12191979" cy="6857990"/>
          </a:xfrm>
          <a:prstGeom prst="rect">
            <a:avLst/>
          </a:prstGeom>
        </p:spPr>
      </p:pic>
      <p:sp>
        <p:nvSpPr>
          <p:cNvPr id="2" name="Title 1">
            <a:extLst>
              <a:ext uri="{FF2B5EF4-FFF2-40B4-BE49-F238E27FC236}">
                <a16:creationId xmlns:a16="http://schemas.microsoft.com/office/drawing/2014/main" id="{54EB3A02-CAC0-F797-8380-8BBB805D9A98}"/>
              </a:ext>
            </a:extLst>
          </p:cNvPr>
          <p:cNvSpPr>
            <a:spLocks noGrp="1"/>
          </p:cNvSpPr>
          <p:nvPr>
            <p:ph type="ctrTitle"/>
          </p:nvPr>
        </p:nvSpPr>
        <p:spPr>
          <a:xfrm>
            <a:off x="438885" y="978404"/>
            <a:ext cx="5657115" cy="3969960"/>
          </a:xfrm>
        </p:spPr>
        <p:txBody>
          <a:bodyPr anchor="t">
            <a:normAutofit/>
          </a:bodyPr>
          <a:lstStyle/>
          <a:p>
            <a:r>
              <a:rPr lang="en-US" sz="6000" dirty="0">
                <a:solidFill>
                  <a:schemeClr val="bg1"/>
                </a:solidFill>
                <a:latin typeface="Aptos" panose="020B0004020202020204" pitchFamily="34" charset="0"/>
              </a:rPr>
              <a:t>Key Research Findings and Implications</a:t>
            </a:r>
            <a:endParaRPr lang="en-CA" sz="6000" dirty="0">
              <a:solidFill>
                <a:schemeClr val="bg1"/>
              </a:solidFill>
              <a:latin typeface="Aptos" panose="020B0004020202020204" pitchFamily="34" charset="0"/>
            </a:endParaRPr>
          </a:p>
        </p:txBody>
      </p:sp>
      <p:pic>
        <p:nvPicPr>
          <p:cNvPr id="7" name="Picture 6">
            <a:extLst>
              <a:ext uri="{FF2B5EF4-FFF2-40B4-BE49-F238E27FC236}">
                <a16:creationId xmlns:a16="http://schemas.microsoft.com/office/drawing/2014/main" id="{863476AD-F8E9-7A02-D4B6-DEC0B3DEF1FA}"/>
              </a:ext>
            </a:extLst>
          </p:cNvPr>
          <p:cNvPicPr>
            <a:picLocks noChangeAspect="1"/>
          </p:cNvPicPr>
          <p:nvPr/>
        </p:nvPicPr>
        <p:blipFill>
          <a:blip r:embed="rId4">
            <a:clrChange>
              <a:clrFrom>
                <a:srgbClr val="FFFFFF"/>
              </a:clrFrom>
              <a:clrTo>
                <a:srgbClr val="FFFFFF">
                  <a:alpha val="0"/>
                </a:srgbClr>
              </a:clrTo>
            </a:clrChange>
          </a:blip>
          <a:stretch>
            <a:fillRect/>
          </a:stretch>
        </p:blipFill>
        <p:spPr>
          <a:xfrm>
            <a:off x="9915325" y="5709775"/>
            <a:ext cx="2035106" cy="707658"/>
          </a:xfrm>
          <a:prstGeom prst="rect">
            <a:avLst/>
          </a:prstGeom>
        </p:spPr>
      </p:pic>
      <p:pic>
        <p:nvPicPr>
          <p:cNvPr id="3" name="Picture 2" descr="http://bedfordunited.com/wp-content/themes/bedfordunitedchurch/images/unitedchurch.png">
            <a:hlinkClick r:id="rId5"/>
            <a:extLst>
              <a:ext uri="{FF2B5EF4-FFF2-40B4-BE49-F238E27FC236}">
                <a16:creationId xmlns:a16="http://schemas.microsoft.com/office/drawing/2014/main" id="{B93FEFE5-C4DA-8755-6279-7D3BF0C943F4}"/>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1636441" y="113504"/>
            <a:ext cx="466350" cy="7450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03684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C2B7EE-EA05-99E6-B24A-9C623F84B68C}"/>
            </a:ext>
          </a:extLst>
        </p:cNvPr>
        <p:cNvGrpSpPr/>
        <p:nvPr/>
      </p:nvGrpSpPr>
      <p:grpSpPr>
        <a:xfrm>
          <a:off x="0" y="0"/>
          <a:ext cx="0" cy="0"/>
          <a:chOff x="0" y="0"/>
          <a:chExt cx="0" cy="0"/>
        </a:xfrm>
      </p:grpSpPr>
      <p:sp>
        <p:nvSpPr>
          <p:cNvPr id="12" name="Title 1">
            <a:extLst>
              <a:ext uri="{FF2B5EF4-FFF2-40B4-BE49-F238E27FC236}">
                <a16:creationId xmlns:a16="http://schemas.microsoft.com/office/drawing/2014/main" id="{E255B8AA-6C81-2516-5C4F-6BC16B1A8244}"/>
              </a:ext>
            </a:extLst>
          </p:cNvPr>
          <p:cNvSpPr txBox="1">
            <a:spLocks/>
          </p:cNvSpPr>
          <p:nvPr/>
        </p:nvSpPr>
        <p:spPr>
          <a:xfrm>
            <a:off x="863685" y="219456"/>
            <a:ext cx="11197502" cy="468589"/>
          </a:xfrm>
          <a:prstGeom prst="rect">
            <a:avLst/>
          </a:prstGeom>
        </p:spPr>
        <p:txBody>
          <a:bodyPr vert="horz" lIns="91440" tIns="45720" rIns="91440" bIns="4572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2400" b="1" i="0" u="none" strike="noStrike" kern="1200" cap="none" spc="0" normalizeH="0" baseline="0" noProof="0" dirty="0">
                <a:ln>
                  <a:noFill/>
                </a:ln>
                <a:solidFill>
                  <a:srgbClr val="000000"/>
                </a:solidFill>
                <a:effectLst/>
                <a:uLnTx/>
                <a:uFillTx/>
                <a:latin typeface="Calibri Light" panose="020F0302020204030204" pitchFamily="34" charset="0"/>
                <a:ea typeface="Calibri Light" panose="020F0302020204030204" pitchFamily="34" charset="0"/>
                <a:cs typeface="Calibri Light" panose="020F0302020204030204" pitchFamily="34" charset="0"/>
              </a:rPr>
              <a:t>Research Findings and Implications</a:t>
            </a:r>
            <a:endParaRPr kumimoji="0" lang="en-US" sz="2400" b="1" i="0" u="none" strike="noStrike" kern="1200" cap="none" spc="0" normalizeH="0" baseline="0" noProof="0" dirty="0">
              <a:ln>
                <a:noFill/>
              </a:ln>
              <a:solidFill>
                <a:srgbClr val="000000"/>
              </a:solidFill>
              <a:effectLst/>
              <a:highlight>
                <a:srgbClr val="FFFF00"/>
              </a:highlight>
              <a:uLnTx/>
              <a:uFillTx/>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2" name="Title 1">
            <a:extLst>
              <a:ext uri="{FF2B5EF4-FFF2-40B4-BE49-F238E27FC236}">
                <a16:creationId xmlns:a16="http://schemas.microsoft.com/office/drawing/2014/main" id="{54BA4AA2-4FF3-C556-240F-493AA350668E}"/>
              </a:ext>
            </a:extLst>
          </p:cNvPr>
          <p:cNvSpPr txBox="1">
            <a:spLocks/>
          </p:cNvSpPr>
          <p:nvPr/>
        </p:nvSpPr>
        <p:spPr>
          <a:xfrm>
            <a:off x="108000" y="810364"/>
            <a:ext cx="12030485" cy="5139548"/>
          </a:xfrm>
          <a:prstGeom prst="rect">
            <a:avLst/>
          </a:prstGeom>
        </p:spPr>
        <p:txBody>
          <a:bodyPr vert="horz" wrap="square" lIns="91440" tIns="45720" rIns="91440" bIns="45720" rtlCol="0" anchor="t" anchorCtr="0">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58775" lvl="0" indent="-358775">
              <a:lnSpc>
                <a:spcPct val="120000"/>
              </a:lnSpc>
              <a:spcAft>
                <a:spcPts val="300"/>
              </a:spcAft>
              <a:buFont typeface="+mj-lt"/>
              <a:buAutoNum type="arabicPeriod"/>
              <a:defRPr/>
            </a:pPr>
            <a:r>
              <a:rPr lang="en-US" sz="2400" b="1" dirty="0">
                <a:solidFill>
                  <a:schemeClr val="accent2">
                    <a:lumMod val="75000"/>
                  </a:schemeClr>
                </a:solidFill>
                <a:latin typeface="Calibri Light" panose="020F0302020204030204" pitchFamily="34" charset="0"/>
                <a:ea typeface="Calibri Light" panose="020F0302020204030204" pitchFamily="34" charset="0"/>
                <a:cs typeface="Calibri Light" panose="020F0302020204030204" pitchFamily="34" charset="0"/>
              </a:rPr>
              <a:t>An overarching message arising from the study is that in an ideal world, moving from the </a:t>
            </a:r>
            <a:r>
              <a:rPr lang="en-US" sz="2400" b="1" i="1" dirty="0">
                <a:solidFill>
                  <a:schemeClr val="accent2">
                    <a:lumMod val="75000"/>
                  </a:schemeClr>
                </a:solidFill>
                <a:latin typeface="Calibri Light" panose="020F0302020204030204" pitchFamily="34" charset="0"/>
                <a:ea typeface="Calibri Light" panose="020F0302020204030204" pitchFamily="34" charset="0"/>
                <a:cs typeface="Calibri Light" panose="020F0302020204030204" pitchFamily="34" charset="0"/>
              </a:rPr>
              <a:t>status quo </a:t>
            </a:r>
            <a:r>
              <a:rPr lang="en-US" sz="2400" b="1" dirty="0">
                <a:solidFill>
                  <a:schemeClr val="accent2">
                    <a:lumMod val="75000"/>
                  </a:schemeClr>
                </a:solidFill>
                <a:latin typeface="Calibri Light" panose="020F0302020204030204" pitchFamily="34" charset="0"/>
                <a:ea typeface="Calibri Light" panose="020F0302020204030204" pitchFamily="34" charset="0"/>
                <a:cs typeface="Calibri Light" panose="020F0302020204030204" pitchFamily="34" charset="0"/>
              </a:rPr>
              <a:t>is not the enthusiastic preference for many in the three congregations. A high percentage recognize the financial need to merge and support the notion, but seemingly with reluctance and wistfulness.</a:t>
            </a:r>
          </a:p>
          <a:p>
            <a:pPr marL="358775" indent="-358775">
              <a:lnSpc>
                <a:spcPct val="125000"/>
              </a:lnSpc>
              <a:spcAft>
                <a:spcPts val="300"/>
              </a:spcAft>
              <a:buFont typeface="+mj-lt"/>
              <a:buAutoNum type="arabicPeriod"/>
              <a:defRPr/>
            </a:pPr>
            <a:r>
              <a:rPr lang="en-US" sz="2400" b="1" dirty="0">
                <a:solidFill>
                  <a:schemeClr val="accent2">
                    <a:lumMod val="75000"/>
                  </a:schemeClr>
                </a:solidFill>
                <a:latin typeface="Calibri Light" panose="020F0302020204030204" pitchFamily="34" charset="0"/>
                <a:ea typeface="Calibri Light" panose="020F0302020204030204" pitchFamily="34" charset="0"/>
                <a:cs typeface="Calibri Light" panose="020F0302020204030204" pitchFamily="34" charset="0"/>
              </a:rPr>
              <a:t>Indeed, a large percentage of congregants are very deeply embedded and engaged in their church. Half have been there for more than 20 years. The need for an enduring “sense of [</a:t>
            </a:r>
            <a:r>
              <a:rPr lang="en-US" sz="2400" b="1" i="1" dirty="0">
                <a:solidFill>
                  <a:schemeClr val="accent2">
                    <a:lumMod val="75000"/>
                  </a:schemeClr>
                </a:solidFill>
                <a:latin typeface="Calibri Light" panose="020F0302020204030204" pitchFamily="34" charset="0"/>
                <a:ea typeface="Calibri Light" panose="020F0302020204030204" pitchFamily="34" charset="0"/>
                <a:cs typeface="Calibri Light" panose="020F0302020204030204" pitchFamily="34" charset="0"/>
              </a:rPr>
              <a:t>their</a:t>
            </a:r>
            <a:r>
              <a:rPr lang="en-US" sz="2400" b="1" dirty="0">
                <a:solidFill>
                  <a:schemeClr val="accent2">
                    <a:lumMod val="75000"/>
                  </a:schemeClr>
                </a:solidFill>
                <a:latin typeface="Calibri Light" panose="020F0302020204030204" pitchFamily="34" charset="0"/>
                <a:ea typeface="Calibri Light" panose="020F0302020204030204" pitchFamily="34" charset="0"/>
                <a:cs typeface="Calibri Light" panose="020F0302020204030204" pitchFamily="34" charset="0"/>
              </a:rPr>
              <a:t>] community” is evident. Change likely will not be easy or comfortable. </a:t>
            </a:r>
          </a:p>
          <a:p>
            <a:pPr marL="358775" indent="-358775">
              <a:lnSpc>
                <a:spcPct val="125000"/>
              </a:lnSpc>
              <a:spcAft>
                <a:spcPts val="300"/>
              </a:spcAft>
              <a:buFont typeface="+mj-lt"/>
              <a:buAutoNum type="arabicPeriod"/>
              <a:defRPr/>
            </a:pPr>
            <a:r>
              <a:rPr lang="en-US" sz="2400" b="1" dirty="0">
                <a:solidFill>
                  <a:schemeClr val="accent2">
                    <a:lumMod val="75000"/>
                  </a:schemeClr>
                </a:solidFill>
                <a:latin typeface="Calibri Light" panose="020F0302020204030204" pitchFamily="34" charset="0"/>
                <a:ea typeface="Calibri Light" panose="020F0302020204030204" pitchFamily="34" charset="0"/>
                <a:cs typeface="Calibri Light" panose="020F0302020204030204" pitchFamily="34" charset="0"/>
              </a:rPr>
              <a:t>A survey question sequence found that while strong majorities say their church is </a:t>
            </a:r>
            <a:r>
              <a:rPr lang="en-US" sz="2400" b="1" i="1" dirty="0">
                <a:solidFill>
                  <a:schemeClr val="accent2">
                    <a:lumMod val="75000"/>
                  </a:schemeClr>
                </a:solidFill>
                <a:latin typeface="Calibri Light" panose="020F0302020204030204" pitchFamily="34" charset="0"/>
                <a:ea typeface="Calibri Light" panose="020F0302020204030204" pitchFamily="34" charset="0"/>
                <a:cs typeface="Calibri Light" panose="020F0302020204030204" pitchFamily="34" charset="0"/>
              </a:rPr>
              <a:t>well-run</a:t>
            </a:r>
            <a:r>
              <a:rPr lang="en-US" sz="2400" b="1" dirty="0">
                <a:solidFill>
                  <a:schemeClr val="accent2">
                    <a:lumMod val="75000"/>
                  </a:schemeClr>
                </a:solidFill>
                <a:latin typeface="Calibri Light" panose="020F0302020204030204" pitchFamily="34" charset="0"/>
                <a:ea typeface="Calibri Light" panose="020F0302020204030204" pitchFamily="34" charset="0"/>
                <a:cs typeface="Calibri Light" panose="020F0302020204030204" pitchFamily="34" charset="0"/>
              </a:rPr>
              <a:t> and </a:t>
            </a:r>
            <a:r>
              <a:rPr lang="en-US" sz="2400" b="1" i="1" dirty="0">
                <a:solidFill>
                  <a:schemeClr val="accent2">
                    <a:lumMod val="75000"/>
                  </a:schemeClr>
                </a:solidFill>
                <a:latin typeface="Calibri Light" panose="020F0302020204030204" pitchFamily="34" charset="0"/>
                <a:ea typeface="Calibri Light" panose="020F0302020204030204" pitchFamily="34" charset="0"/>
                <a:cs typeface="Calibri Light" panose="020F0302020204030204" pitchFamily="34" charset="0"/>
              </a:rPr>
              <a:t>well-staffed</a:t>
            </a:r>
            <a:r>
              <a:rPr lang="en-US" sz="2400" b="1" dirty="0">
                <a:solidFill>
                  <a:schemeClr val="accent2">
                    <a:lumMod val="75000"/>
                  </a:schemeClr>
                </a:solidFill>
                <a:latin typeface="Calibri Light" panose="020F0302020204030204" pitchFamily="34" charset="0"/>
                <a:ea typeface="Calibri Light" panose="020F0302020204030204" pitchFamily="34" charset="0"/>
                <a:cs typeface="Calibri Light" panose="020F0302020204030204" pitchFamily="34" charset="0"/>
              </a:rPr>
              <a:t>, fewer confidently say their church is </a:t>
            </a:r>
            <a:r>
              <a:rPr lang="en-US" sz="2400" b="1" i="1" dirty="0">
                <a:solidFill>
                  <a:schemeClr val="accent2">
                    <a:lumMod val="75000"/>
                  </a:schemeClr>
                </a:solidFill>
                <a:latin typeface="Calibri Light" panose="020F0302020204030204" pitchFamily="34" charset="0"/>
                <a:ea typeface="Calibri Light" panose="020F0302020204030204" pitchFamily="34" charset="0"/>
                <a:cs typeface="Calibri Light" panose="020F0302020204030204" pitchFamily="34" charset="0"/>
              </a:rPr>
              <a:t>well-positioned for the future</a:t>
            </a:r>
            <a:r>
              <a:rPr lang="en-US" sz="2400" b="1" dirty="0">
                <a:solidFill>
                  <a:schemeClr val="accent2">
                    <a:lumMod val="75000"/>
                  </a:schemeClr>
                </a:solidFill>
                <a:latin typeface="Calibri Light" panose="020F0302020204030204" pitchFamily="34" charset="0"/>
                <a:ea typeface="Calibri Light" panose="020F0302020204030204" pitchFamily="34" charset="0"/>
                <a:cs typeface="Calibri Light" panose="020F0302020204030204" pitchFamily="34" charset="0"/>
              </a:rPr>
              <a:t> or </a:t>
            </a:r>
            <a:r>
              <a:rPr lang="en-US" sz="2400" b="1" i="1" dirty="0">
                <a:solidFill>
                  <a:schemeClr val="accent2">
                    <a:lumMod val="75000"/>
                  </a:schemeClr>
                </a:solidFill>
                <a:latin typeface="Calibri Light" panose="020F0302020204030204" pitchFamily="34" charset="0"/>
                <a:ea typeface="Calibri Light" panose="020F0302020204030204" pitchFamily="34" charset="0"/>
                <a:cs typeface="Calibri Light" panose="020F0302020204030204" pitchFamily="34" charset="0"/>
              </a:rPr>
              <a:t>ably ‘marketed,’</a:t>
            </a:r>
            <a:r>
              <a:rPr lang="en-US" sz="2400" b="1" dirty="0">
                <a:solidFill>
                  <a:schemeClr val="accent2">
                    <a:lumMod val="75000"/>
                  </a:schemeClr>
                </a:solidFill>
                <a:latin typeface="Calibri Light" panose="020F0302020204030204" pitchFamily="34" charset="0"/>
                <a:ea typeface="Calibri Light" panose="020F0302020204030204" pitchFamily="34" charset="0"/>
                <a:cs typeface="Calibri Light" panose="020F0302020204030204" pitchFamily="34" charset="0"/>
              </a:rPr>
              <a:t> and fewer still say they are in </a:t>
            </a:r>
            <a:r>
              <a:rPr lang="en-US" sz="2400" b="1" i="1" dirty="0">
                <a:solidFill>
                  <a:schemeClr val="accent2">
                    <a:lumMod val="75000"/>
                  </a:schemeClr>
                </a:solidFill>
                <a:latin typeface="Calibri Light" panose="020F0302020204030204" pitchFamily="34" charset="0"/>
                <a:ea typeface="Calibri Light" panose="020F0302020204030204" pitchFamily="34" charset="0"/>
                <a:cs typeface="Calibri Light" panose="020F0302020204030204" pitchFamily="34" charset="0"/>
              </a:rPr>
              <a:t>strong financial shape</a:t>
            </a:r>
            <a:r>
              <a:rPr lang="en-US" sz="2400" b="1" dirty="0">
                <a:solidFill>
                  <a:schemeClr val="accent2">
                    <a:lumMod val="75000"/>
                  </a:schemeClr>
                </a:solidFill>
                <a:latin typeface="Calibri Light" panose="020F0302020204030204" pitchFamily="34" charset="0"/>
                <a:ea typeface="Calibri Light" panose="020F0302020204030204" pitchFamily="34" charset="0"/>
                <a:cs typeface="Calibri Light" panose="020F0302020204030204" pitchFamily="34" charset="0"/>
              </a:rPr>
              <a:t>. Together, these sobering latter findings suggest a certain inevitability of an amalgamation or other dramatic alternative. </a:t>
            </a:r>
          </a:p>
        </p:txBody>
      </p:sp>
    </p:spTree>
    <p:extLst>
      <p:ext uri="{BB962C8B-B14F-4D97-AF65-F5344CB8AC3E}">
        <p14:creationId xmlns:p14="http://schemas.microsoft.com/office/powerpoint/2010/main" val="34160325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A8E7EE-D70F-DAB9-F17B-20F4B30D0E40}"/>
            </a:ext>
          </a:extLst>
        </p:cNvPr>
        <p:cNvGrpSpPr/>
        <p:nvPr/>
      </p:nvGrpSpPr>
      <p:grpSpPr>
        <a:xfrm>
          <a:off x="0" y="0"/>
          <a:ext cx="0" cy="0"/>
          <a:chOff x="0" y="0"/>
          <a:chExt cx="0" cy="0"/>
        </a:xfrm>
      </p:grpSpPr>
      <p:sp>
        <p:nvSpPr>
          <p:cNvPr id="12" name="Title 1">
            <a:extLst>
              <a:ext uri="{FF2B5EF4-FFF2-40B4-BE49-F238E27FC236}">
                <a16:creationId xmlns:a16="http://schemas.microsoft.com/office/drawing/2014/main" id="{1F3F9F15-EF20-9144-00D9-F05C3A2C68A9}"/>
              </a:ext>
            </a:extLst>
          </p:cNvPr>
          <p:cNvSpPr txBox="1">
            <a:spLocks/>
          </p:cNvSpPr>
          <p:nvPr/>
        </p:nvSpPr>
        <p:spPr>
          <a:xfrm>
            <a:off x="863685" y="219456"/>
            <a:ext cx="10163885" cy="468589"/>
          </a:xfrm>
          <a:prstGeom prst="rect">
            <a:avLst/>
          </a:prstGeom>
        </p:spPr>
        <p:txBody>
          <a:bodyPr vert="horz" lIns="91440" tIns="45720" rIns="91440" bIns="4572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2400" b="1" i="0" u="none" strike="noStrike" kern="1200" cap="none" spc="0" normalizeH="0" baseline="0" noProof="0" dirty="0">
                <a:ln>
                  <a:noFill/>
                </a:ln>
                <a:solidFill>
                  <a:srgbClr val="000000"/>
                </a:solidFill>
                <a:effectLst/>
                <a:uLnTx/>
                <a:uFillTx/>
                <a:latin typeface="Calibri Light" panose="020F0302020204030204" pitchFamily="34" charset="0"/>
                <a:ea typeface="Calibri Light" panose="020F0302020204030204" pitchFamily="34" charset="0"/>
                <a:cs typeface="Calibri Light" panose="020F0302020204030204" pitchFamily="34" charset="0"/>
              </a:rPr>
              <a:t>Research Findings and Implications </a:t>
            </a:r>
            <a:r>
              <a:rPr lang="en-US" sz="1800" b="1" dirty="0">
                <a:solidFill>
                  <a:srgbClr val="000000"/>
                </a:solidFill>
                <a:latin typeface="Calibri Light" panose="020F0302020204030204" pitchFamily="34" charset="0"/>
                <a:ea typeface="Calibri Light" panose="020F0302020204030204" pitchFamily="34" charset="0"/>
                <a:cs typeface="Calibri Light" panose="020F0302020204030204" pitchFamily="34" charset="0"/>
              </a:rPr>
              <a:t>(continued)</a:t>
            </a:r>
            <a:endParaRPr kumimoji="0" lang="en-US" sz="1800" b="1" i="0" u="none" strike="noStrike" kern="1200" cap="none" spc="0" normalizeH="0" baseline="0" noProof="0" dirty="0">
              <a:ln>
                <a:noFill/>
              </a:ln>
              <a:solidFill>
                <a:srgbClr val="000000"/>
              </a:solidFill>
              <a:effectLst/>
              <a:uLnTx/>
              <a:uFillTx/>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2" name="Title 1">
            <a:extLst>
              <a:ext uri="{FF2B5EF4-FFF2-40B4-BE49-F238E27FC236}">
                <a16:creationId xmlns:a16="http://schemas.microsoft.com/office/drawing/2014/main" id="{5364973B-D860-C89A-15BC-B8AC8E75F031}"/>
              </a:ext>
            </a:extLst>
          </p:cNvPr>
          <p:cNvSpPr txBox="1">
            <a:spLocks/>
          </p:cNvSpPr>
          <p:nvPr/>
        </p:nvSpPr>
        <p:spPr>
          <a:xfrm>
            <a:off x="120000" y="820668"/>
            <a:ext cx="11952000" cy="5432449"/>
          </a:xfrm>
          <a:prstGeom prst="rect">
            <a:avLst/>
          </a:prstGeom>
        </p:spPr>
        <p:txBody>
          <a:bodyPr vert="horz" wrap="square" lIns="91440" tIns="45720" rIns="91440" bIns="45720" rtlCol="0" anchor="t" anchorCtr="0">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58775" indent="-358775">
              <a:lnSpc>
                <a:spcPct val="120000"/>
              </a:lnSpc>
              <a:spcAft>
                <a:spcPts val="200"/>
              </a:spcAft>
              <a:buFont typeface="+mj-lt"/>
              <a:buAutoNum type="arabicPeriod" startAt="4"/>
              <a:defRPr/>
            </a:pPr>
            <a:r>
              <a:rPr lang="en-US" sz="2400" b="1" dirty="0">
                <a:solidFill>
                  <a:schemeClr val="accent2">
                    <a:lumMod val="75000"/>
                  </a:schemeClr>
                </a:solidFill>
                <a:latin typeface="Calibri Light" panose="020F0302020204030204" pitchFamily="34" charset="0"/>
                <a:ea typeface="Calibri Light" panose="020F0302020204030204" pitchFamily="34" charset="0"/>
                <a:cs typeface="Calibri Light" panose="020F0302020204030204" pitchFamily="34" charset="0"/>
              </a:rPr>
              <a:t>Having stated that, the survey data clearly identifies the presence of the Christian trait to be welcoming, inclusive, and jointly collaborative, potentially boding well for what may lie ahead.</a:t>
            </a:r>
          </a:p>
          <a:p>
            <a:pPr marL="358775" indent="-358775">
              <a:lnSpc>
                <a:spcPct val="120000"/>
              </a:lnSpc>
              <a:spcAft>
                <a:spcPts val="200"/>
              </a:spcAft>
              <a:buFont typeface="+mj-lt"/>
              <a:buAutoNum type="arabicPeriod" startAt="4"/>
              <a:defRPr/>
            </a:pPr>
            <a:r>
              <a:rPr lang="en-US" sz="2400" b="1" dirty="0">
                <a:solidFill>
                  <a:schemeClr val="accent2">
                    <a:lumMod val="75000"/>
                  </a:schemeClr>
                </a:solidFill>
                <a:latin typeface="Calibri Light" panose="020F0302020204030204" pitchFamily="34" charset="0"/>
                <a:ea typeface="Calibri Light" panose="020F0302020204030204" pitchFamily="34" charset="0"/>
                <a:cs typeface="Calibri Light" panose="020F0302020204030204" pitchFamily="34" charset="0"/>
              </a:rPr>
              <a:t>The survey explored what would appeal to congregants in terms of future Outreach activities, Small Group Ministries, Sunday service attributes, and so forth. This information could be used to design an amalgamated church that appeals to a heightened percentage of congregants.</a:t>
            </a:r>
          </a:p>
          <a:p>
            <a:pPr marL="358775" indent="-358775">
              <a:lnSpc>
                <a:spcPct val="120000"/>
              </a:lnSpc>
              <a:spcAft>
                <a:spcPts val="300"/>
              </a:spcAft>
              <a:buFont typeface="+mj-lt"/>
              <a:buAutoNum type="arabicPeriod" startAt="4"/>
              <a:defRPr/>
            </a:pPr>
            <a:r>
              <a:rPr lang="en-US" sz="2400" b="1" dirty="0">
                <a:solidFill>
                  <a:schemeClr val="accent2">
                    <a:lumMod val="75000"/>
                  </a:schemeClr>
                </a:solidFill>
                <a:latin typeface="Calibri Light" panose="020F0302020204030204" pitchFamily="34" charset="0"/>
                <a:ea typeface="Calibri Light" panose="020F0302020204030204" pitchFamily="34" charset="0"/>
                <a:cs typeface="Calibri Light" panose="020F0302020204030204" pitchFamily="34" charset="0"/>
              </a:rPr>
              <a:t>A pivotal survey question sought congregant preferences in terms of three future options for the congregations: the </a:t>
            </a:r>
            <a:r>
              <a:rPr lang="en-US" sz="2400" b="1" i="1" dirty="0">
                <a:solidFill>
                  <a:schemeClr val="accent2">
                    <a:lumMod val="75000"/>
                  </a:schemeClr>
                </a:solidFill>
                <a:latin typeface="Calibri Light" panose="020F0302020204030204" pitchFamily="34" charset="0"/>
                <a:ea typeface="Calibri Light" panose="020F0302020204030204" pitchFamily="34" charset="0"/>
                <a:cs typeface="Calibri Light" panose="020F0302020204030204" pitchFamily="34" charset="0"/>
              </a:rPr>
              <a:t>status quo</a:t>
            </a:r>
            <a:r>
              <a:rPr lang="en-US" sz="2400" b="1" dirty="0">
                <a:solidFill>
                  <a:schemeClr val="accent2">
                    <a:lumMod val="75000"/>
                  </a:schemeClr>
                </a:solidFill>
                <a:latin typeface="Calibri Light" panose="020F0302020204030204" pitchFamily="34" charset="0"/>
                <a:ea typeface="Calibri Light" panose="020F0302020204030204" pitchFamily="34" charset="0"/>
                <a:cs typeface="Calibri Light" panose="020F0302020204030204" pitchFamily="34" charset="0"/>
              </a:rPr>
              <a:t>; enhanced collaboration; or amalgamation/merger. The </a:t>
            </a:r>
            <a:r>
              <a:rPr lang="en-US" sz="2400" b="1" u="sng" dirty="0">
                <a:solidFill>
                  <a:schemeClr val="accent2">
                    <a:lumMod val="75000"/>
                  </a:schemeClr>
                </a:solidFill>
                <a:latin typeface="Calibri Light" panose="020F0302020204030204" pitchFamily="34" charset="0"/>
                <a:ea typeface="Calibri Light" panose="020F0302020204030204" pitchFamily="34" charset="0"/>
                <a:cs typeface="Calibri Light" panose="020F0302020204030204" pitchFamily="34" charset="0"/>
              </a:rPr>
              <a:t>overall</a:t>
            </a:r>
            <a:r>
              <a:rPr lang="en-US" sz="2400" b="1" dirty="0">
                <a:solidFill>
                  <a:schemeClr val="accent2">
                    <a:lumMod val="75000"/>
                  </a:schemeClr>
                </a:solidFill>
                <a:latin typeface="Calibri Light" panose="020F0302020204030204" pitchFamily="34" charset="0"/>
                <a:ea typeface="Calibri Light" panose="020F0302020204030204" pitchFamily="34" charset="0"/>
                <a:cs typeface="Calibri Light" panose="020F0302020204030204" pitchFamily="34" charset="0"/>
              </a:rPr>
              <a:t> survey verdict is clear: Almost three-quarters say an amalgamation is the ‘chosen’ (if not the ‘preferred’) option. However, the result from FM is mixed. Nonetheless, it appears reasonable to conclude that only amalgamation would facilitate the journey to ‘tomorrow.’ Having said that, an amalgamated church will not, of course, make the combined congregation </a:t>
            </a:r>
            <a:r>
              <a:rPr lang="en-US" sz="2400" b="1" i="1" dirty="0">
                <a:solidFill>
                  <a:schemeClr val="accent2">
                    <a:lumMod val="75000"/>
                  </a:schemeClr>
                </a:solidFill>
                <a:latin typeface="Calibri Light" panose="020F0302020204030204" pitchFamily="34" charset="0"/>
                <a:ea typeface="Calibri Light" panose="020F0302020204030204" pitchFamily="34" charset="0"/>
                <a:cs typeface="Calibri Light" panose="020F0302020204030204" pitchFamily="34" charset="0"/>
              </a:rPr>
              <a:t>younger</a:t>
            </a:r>
            <a:r>
              <a:rPr lang="en-US" sz="2400" b="1" dirty="0">
                <a:solidFill>
                  <a:schemeClr val="accent2">
                    <a:lumMod val="75000"/>
                  </a:schemeClr>
                </a:solidFill>
                <a:latin typeface="Calibri Light" panose="020F0302020204030204" pitchFamily="34" charset="0"/>
                <a:ea typeface="Calibri Light" panose="020F0302020204030204" pitchFamily="34" charset="0"/>
                <a:cs typeface="Calibri Light" panose="020F0302020204030204" pitchFamily="34" charset="0"/>
              </a:rPr>
              <a:t>. It could, however, facilitate vigorous outreach that casts an appeal to younger folk.</a:t>
            </a:r>
          </a:p>
        </p:txBody>
      </p:sp>
    </p:spTree>
    <p:extLst>
      <p:ext uri="{BB962C8B-B14F-4D97-AF65-F5344CB8AC3E}">
        <p14:creationId xmlns:p14="http://schemas.microsoft.com/office/powerpoint/2010/main" val="1483083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D42194-6D0B-8BE9-3686-BEE33F5212B2}"/>
            </a:ext>
          </a:extLst>
        </p:cNvPr>
        <p:cNvGrpSpPr/>
        <p:nvPr/>
      </p:nvGrpSpPr>
      <p:grpSpPr>
        <a:xfrm>
          <a:off x="0" y="0"/>
          <a:ext cx="0" cy="0"/>
          <a:chOff x="0" y="0"/>
          <a:chExt cx="0" cy="0"/>
        </a:xfrm>
      </p:grpSpPr>
      <p:sp>
        <p:nvSpPr>
          <p:cNvPr id="12" name="Title 1">
            <a:extLst>
              <a:ext uri="{FF2B5EF4-FFF2-40B4-BE49-F238E27FC236}">
                <a16:creationId xmlns:a16="http://schemas.microsoft.com/office/drawing/2014/main" id="{473A159F-8162-5186-9C30-BC99D740F2DF}"/>
              </a:ext>
            </a:extLst>
          </p:cNvPr>
          <p:cNvSpPr txBox="1">
            <a:spLocks/>
          </p:cNvSpPr>
          <p:nvPr/>
        </p:nvSpPr>
        <p:spPr>
          <a:xfrm>
            <a:off x="863685" y="219456"/>
            <a:ext cx="10163885" cy="468589"/>
          </a:xfrm>
          <a:prstGeom prst="rect">
            <a:avLst/>
          </a:prstGeom>
        </p:spPr>
        <p:txBody>
          <a:bodyPr vert="horz" lIns="91440" tIns="45720" rIns="91440" bIns="4572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2400" b="1" i="0" u="none" strike="noStrike" kern="1200" cap="none" spc="0" normalizeH="0" baseline="0" noProof="0" dirty="0">
                <a:ln>
                  <a:noFill/>
                </a:ln>
                <a:solidFill>
                  <a:srgbClr val="000000"/>
                </a:solidFill>
                <a:effectLst/>
                <a:uLnTx/>
                <a:uFillTx/>
                <a:latin typeface="Calibri Light" panose="020F0302020204030204" pitchFamily="34" charset="0"/>
                <a:ea typeface="Calibri Light" panose="020F0302020204030204" pitchFamily="34" charset="0"/>
                <a:cs typeface="Calibri Light" panose="020F0302020204030204" pitchFamily="34" charset="0"/>
              </a:rPr>
              <a:t>Research Findings and Implications </a:t>
            </a:r>
            <a:r>
              <a:rPr lang="en-US" sz="1800" b="1" dirty="0">
                <a:solidFill>
                  <a:srgbClr val="000000"/>
                </a:solidFill>
                <a:latin typeface="Calibri Light" panose="020F0302020204030204" pitchFamily="34" charset="0"/>
                <a:ea typeface="Calibri Light" panose="020F0302020204030204" pitchFamily="34" charset="0"/>
                <a:cs typeface="Calibri Light" panose="020F0302020204030204" pitchFamily="34" charset="0"/>
              </a:rPr>
              <a:t>(continued)</a:t>
            </a:r>
            <a:endParaRPr kumimoji="0" lang="en-US" sz="1800" b="1" i="0" u="none" strike="noStrike" kern="1200" cap="none" spc="0" normalizeH="0" baseline="0" noProof="0" dirty="0">
              <a:ln>
                <a:noFill/>
              </a:ln>
              <a:solidFill>
                <a:srgbClr val="000000"/>
              </a:solidFill>
              <a:effectLst/>
              <a:uLnTx/>
              <a:uFillTx/>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2" name="Title 1">
            <a:extLst>
              <a:ext uri="{FF2B5EF4-FFF2-40B4-BE49-F238E27FC236}">
                <a16:creationId xmlns:a16="http://schemas.microsoft.com/office/drawing/2014/main" id="{503B4176-0EC1-2DF2-747E-0DC2E3CC80DA}"/>
              </a:ext>
            </a:extLst>
          </p:cNvPr>
          <p:cNvSpPr txBox="1">
            <a:spLocks/>
          </p:cNvSpPr>
          <p:nvPr/>
        </p:nvSpPr>
        <p:spPr>
          <a:xfrm>
            <a:off x="120000" y="860764"/>
            <a:ext cx="11952000" cy="5136471"/>
          </a:xfrm>
          <a:prstGeom prst="rect">
            <a:avLst/>
          </a:prstGeom>
        </p:spPr>
        <p:txBody>
          <a:bodyPr vert="horz" wrap="square" lIns="91440" tIns="45720" rIns="91440" bIns="45720" rtlCol="0" anchor="t" anchorCtr="0">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457200" indent="-457200">
              <a:lnSpc>
                <a:spcPct val="125000"/>
              </a:lnSpc>
              <a:spcAft>
                <a:spcPts val="300"/>
              </a:spcAft>
              <a:buFont typeface="+mj-lt"/>
              <a:buAutoNum type="arabicPeriod" startAt="7"/>
              <a:defRPr/>
            </a:pPr>
            <a:r>
              <a:rPr lang="en-US" sz="2400" b="1" dirty="0">
                <a:solidFill>
                  <a:schemeClr val="accent2">
                    <a:lumMod val="75000"/>
                  </a:schemeClr>
                </a:solidFill>
                <a:latin typeface="Calibri Light" panose="020F0302020204030204" pitchFamily="34" charset="0"/>
                <a:ea typeface="Calibri Light" panose="020F0302020204030204" pitchFamily="34" charset="0"/>
                <a:cs typeface="Calibri Light" panose="020F0302020204030204" pitchFamily="34" charset="0"/>
              </a:rPr>
              <a:t>Of course, resurrection is central to the Jesus story. Metaphorically, a ‘rise again’ pathway has been presented to and accepted by most at SA and SM (albeit perhaps reluctantly by certain congregants). The head is leading, and the heart hopefully will follow. At Fort Massey, however, opinion is split. Some FM folk who currently support the ‘closer collaboration’ option </a:t>
            </a:r>
            <a:r>
              <a:rPr lang="en-US" sz="2400" b="1" i="1" u="sng" dirty="0">
                <a:solidFill>
                  <a:schemeClr val="accent2">
                    <a:lumMod val="75000"/>
                  </a:schemeClr>
                </a:solidFill>
                <a:latin typeface="Calibri Light" panose="020F0302020204030204" pitchFamily="34" charset="0"/>
                <a:ea typeface="Calibri Light" panose="020F0302020204030204" pitchFamily="34" charset="0"/>
                <a:cs typeface="Calibri Light" panose="020F0302020204030204" pitchFamily="34" charset="0"/>
              </a:rPr>
              <a:t>may</a:t>
            </a:r>
            <a:r>
              <a:rPr lang="en-US" sz="2400" b="1" dirty="0">
                <a:solidFill>
                  <a:schemeClr val="accent2">
                    <a:lumMod val="75000"/>
                  </a:schemeClr>
                </a:solidFill>
                <a:latin typeface="Calibri Light" panose="020F0302020204030204" pitchFamily="34" charset="0"/>
                <a:ea typeface="Calibri Light" panose="020F0302020204030204" pitchFamily="34" charset="0"/>
                <a:cs typeface="Calibri Light" panose="020F0302020204030204" pitchFamily="34" charset="0"/>
              </a:rPr>
              <a:t> shift to back an amalgamation. However, just as on Easter Sunday, fear of the strange and unknown is discernible at the crossroads in south end Halifax, and likely not just at FM. I recently spoke with an elderly, longstanding congregant of one of the three surveyed churches, and I was deeply moved by her fear, engendered by the current process. It is evident to me both from this conversation and from the survey data, that the gentle hand of caring leadership is sought by many in the pews. The Joint Committee, clergy, and other church leaders are entrusted with this noble assignment. </a:t>
            </a:r>
          </a:p>
        </p:txBody>
      </p:sp>
    </p:spTree>
    <p:extLst>
      <p:ext uri="{BB962C8B-B14F-4D97-AF65-F5344CB8AC3E}">
        <p14:creationId xmlns:p14="http://schemas.microsoft.com/office/powerpoint/2010/main" val="15019591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59A9564-6063-6A28-D7EA-641CDD5601A1}"/>
            </a:ext>
          </a:extLst>
        </p:cNvPr>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05C046F0-7A7A-2481-F9CA-7947F53F3B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7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Bierstadt"/>
              <a:ea typeface="+mn-ea"/>
              <a:cs typeface="+mn-cs"/>
            </a:endParaRPr>
          </a:p>
        </p:txBody>
      </p:sp>
      <p:sp>
        <p:nvSpPr>
          <p:cNvPr id="2" name="Title 1">
            <a:extLst>
              <a:ext uri="{FF2B5EF4-FFF2-40B4-BE49-F238E27FC236}">
                <a16:creationId xmlns:a16="http://schemas.microsoft.com/office/drawing/2014/main" id="{F0844B2D-7EAD-D85E-7DC3-7222BBB5F5D5}"/>
              </a:ext>
            </a:extLst>
          </p:cNvPr>
          <p:cNvSpPr>
            <a:spLocks noGrp="1"/>
          </p:cNvSpPr>
          <p:nvPr>
            <p:ph type="ctrTitle"/>
          </p:nvPr>
        </p:nvSpPr>
        <p:spPr>
          <a:xfrm>
            <a:off x="6380095" y="1294019"/>
            <a:ext cx="5570336" cy="1611230"/>
          </a:xfrm>
        </p:spPr>
        <p:txBody>
          <a:bodyPr anchor="t">
            <a:normAutofit/>
          </a:bodyPr>
          <a:lstStyle/>
          <a:p>
            <a:pPr algn="ctr">
              <a:spcAft>
                <a:spcPts val="1800"/>
              </a:spcAft>
            </a:pPr>
            <a:r>
              <a:rPr lang="en-US" sz="4000" dirty="0">
                <a:latin typeface="Aptos" panose="020B0004020202020204" pitchFamily="34" charset="0"/>
              </a:rPr>
              <a:t>Questions and Discussion</a:t>
            </a:r>
            <a:endParaRPr lang="en-CA" sz="4000" dirty="0">
              <a:latin typeface="Aptos" panose="020B0004020202020204" pitchFamily="34" charset="0"/>
            </a:endParaRPr>
          </a:p>
        </p:txBody>
      </p:sp>
      <p:pic>
        <p:nvPicPr>
          <p:cNvPr id="4" name="Picture 3" descr="Abstract underwater view">
            <a:extLst>
              <a:ext uri="{FF2B5EF4-FFF2-40B4-BE49-F238E27FC236}">
                <a16:creationId xmlns:a16="http://schemas.microsoft.com/office/drawing/2014/main" id="{EA413248-3DFF-D5B7-F7CB-C03B8DDBDD75}"/>
              </a:ext>
            </a:extLst>
          </p:cNvPr>
          <p:cNvPicPr>
            <a:picLocks noChangeAspect="1"/>
          </p:cNvPicPr>
          <p:nvPr/>
        </p:nvPicPr>
        <p:blipFill>
          <a:blip r:embed="rId3"/>
          <a:srcRect l="4583" r="1" b="1"/>
          <a:stretch>
            <a:fillRect/>
          </a:stretch>
        </p:blipFill>
        <p:spPr>
          <a:xfrm>
            <a:off x="525664" y="508090"/>
            <a:ext cx="5570336" cy="5837913"/>
          </a:xfrm>
          <a:prstGeom prst="rect">
            <a:avLst/>
          </a:prstGeom>
        </p:spPr>
      </p:pic>
      <p:sp>
        <p:nvSpPr>
          <p:cNvPr id="20" name="Rectangle 19">
            <a:extLst>
              <a:ext uri="{FF2B5EF4-FFF2-40B4-BE49-F238E27FC236}">
                <a16:creationId xmlns:a16="http://schemas.microsoft.com/office/drawing/2014/main" id="{387875F7-D454-FB24-2519-26A6B2DFC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23493" y="508090"/>
            <a:ext cx="4983481"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Bierstadt"/>
              <a:ea typeface="+mn-ea"/>
              <a:cs typeface="+mn-cs"/>
            </a:endParaRPr>
          </a:p>
        </p:txBody>
      </p:sp>
      <p:pic>
        <p:nvPicPr>
          <p:cNvPr id="7" name="Picture 6">
            <a:extLst>
              <a:ext uri="{FF2B5EF4-FFF2-40B4-BE49-F238E27FC236}">
                <a16:creationId xmlns:a16="http://schemas.microsoft.com/office/drawing/2014/main" id="{10367DCB-F301-F8EA-AEBD-3DD3CE4F2F55}"/>
              </a:ext>
            </a:extLst>
          </p:cNvPr>
          <p:cNvPicPr>
            <a:picLocks noChangeAspect="1"/>
          </p:cNvPicPr>
          <p:nvPr/>
        </p:nvPicPr>
        <p:blipFill>
          <a:blip r:embed="rId4">
            <a:clrChange>
              <a:clrFrom>
                <a:srgbClr val="FFFFFF"/>
              </a:clrFrom>
              <a:clrTo>
                <a:srgbClr val="FFFFFF">
                  <a:alpha val="0"/>
                </a:srgbClr>
              </a:clrTo>
            </a:clrChange>
          </a:blip>
          <a:stretch>
            <a:fillRect/>
          </a:stretch>
        </p:blipFill>
        <p:spPr>
          <a:xfrm>
            <a:off x="9915325" y="5709775"/>
            <a:ext cx="2035106" cy="707658"/>
          </a:xfrm>
          <a:prstGeom prst="rect">
            <a:avLst/>
          </a:prstGeom>
        </p:spPr>
      </p:pic>
      <p:sp>
        <p:nvSpPr>
          <p:cNvPr id="3" name="Rectangle 2">
            <a:extLst>
              <a:ext uri="{FF2B5EF4-FFF2-40B4-BE49-F238E27FC236}">
                <a16:creationId xmlns:a16="http://schemas.microsoft.com/office/drawing/2014/main" id="{769BA68B-BE33-3D31-BC62-A3CA38987B24}"/>
              </a:ext>
            </a:extLst>
          </p:cNvPr>
          <p:cNvSpPr/>
          <p:nvPr/>
        </p:nvSpPr>
        <p:spPr>
          <a:xfrm>
            <a:off x="6496050" y="333375"/>
            <a:ext cx="5570336" cy="46672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a:ln>
                <a:noFill/>
              </a:ln>
              <a:solidFill>
                <a:prstClr val="white"/>
              </a:solidFill>
              <a:effectLst/>
              <a:uLnTx/>
              <a:uFillTx/>
              <a:latin typeface="Bierstadt"/>
              <a:ea typeface="+mn-ea"/>
              <a:cs typeface="+mn-cs"/>
            </a:endParaRPr>
          </a:p>
        </p:txBody>
      </p:sp>
      <p:pic>
        <p:nvPicPr>
          <p:cNvPr id="5" name="Picture 4" descr="http://bedfordunited.com/wp-content/themes/bedfordunitedchurch/images/unitedchurch.png">
            <a:hlinkClick r:id="rId5"/>
            <a:extLst>
              <a:ext uri="{FF2B5EF4-FFF2-40B4-BE49-F238E27FC236}">
                <a16:creationId xmlns:a16="http://schemas.microsoft.com/office/drawing/2014/main" id="{C2D3D533-335C-4950-3E47-43E57CF0713A}"/>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1636441" y="113504"/>
            <a:ext cx="466350" cy="7450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70854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47988B-D825-6327-7E66-1C91E615FB4B}"/>
            </a:ext>
          </a:extLst>
        </p:cNvPr>
        <p:cNvGrpSpPr/>
        <p:nvPr/>
      </p:nvGrpSpPr>
      <p:grpSpPr>
        <a:xfrm>
          <a:off x="0" y="0"/>
          <a:ext cx="0" cy="0"/>
          <a:chOff x="0" y="0"/>
          <a:chExt cx="0" cy="0"/>
        </a:xfrm>
      </p:grpSpPr>
      <p:pic>
        <p:nvPicPr>
          <p:cNvPr id="4" name="Picture 3" descr="Abstract underwater view">
            <a:extLst>
              <a:ext uri="{FF2B5EF4-FFF2-40B4-BE49-F238E27FC236}">
                <a16:creationId xmlns:a16="http://schemas.microsoft.com/office/drawing/2014/main" id="{E276F016-B257-AFEE-DAC3-AC14D838BAAA}"/>
              </a:ext>
            </a:extLst>
          </p:cNvPr>
          <p:cNvPicPr>
            <a:picLocks noChangeAspect="1"/>
          </p:cNvPicPr>
          <p:nvPr/>
        </p:nvPicPr>
        <p:blipFill>
          <a:blip r:embed="rId3"/>
          <a:srcRect t="16762" b="26988"/>
          <a:stretch>
            <a:fillRect/>
          </a:stretch>
        </p:blipFill>
        <p:spPr>
          <a:xfrm>
            <a:off x="-2" y="10"/>
            <a:ext cx="12191979" cy="6857990"/>
          </a:xfrm>
          <a:prstGeom prst="rect">
            <a:avLst/>
          </a:prstGeom>
        </p:spPr>
      </p:pic>
      <p:sp>
        <p:nvSpPr>
          <p:cNvPr id="2" name="Title 1">
            <a:extLst>
              <a:ext uri="{FF2B5EF4-FFF2-40B4-BE49-F238E27FC236}">
                <a16:creationId xmlns:a16="http://schemas.microsoft.com/office/drawing/2014/main" id="{3CECC4B4-E101-AA3A-C9F2-7489CA9B4A22}"/>
              </a:ext>
            </a:extLst>
          </p:cNvPr>
          <p:cNvSpPr>
            <a:spLocks noGrp="1"/>
          </p:cNvSpPr>
          <p:nvPr>
            <p:ph type="ctrTitle"/>
          </p:nvPr>
        </p:nvSpPr>
        <p:spPr>
          <a:xfrm>
            <a:off x="438908" y="931270"/>
            <a:ext cx="7751779" cy="3969960"/>
          </a:xfrm>
        </p:spPr>
        <p:txBody>
          <a:bodyPr anchor="t">
            <a:normAutofit/>
          </a:bodyPr>
          <a:lstStyle/>
          <a:p>
            <a:r>
              <a:rPr lang="en-US" sz="6000" dirty="0">
                <a:solidFill>
                  <a:schemeClr val="bg1"/>
                </a:solidFill>
                <a:latin typeface="Aptos" panose="020B0004020202020204" pitchFamily="34" charset="0"/>
              </a:rPr>
              <a:t>Fort Massey</a:t>
            </a:r>
            <a:br>
              <a:rPr lang="en-US" sz="6000" dirty="0">
                <a:solidFill>
                  <a:schemeClr val="bg1"/>
                </a:solidFill>
                <a:latin typeface="Aptos" panose="020B0004020202020204" pitchFamily="34" charset="0"/>
              </a:rPr>
            </a:br>
            <a:r>
              <a:rPr lang="en-US" sz="6000" dirty="0">
                <a:solidFill>
                  <a:schemeClr val="bg1"/>
                </a:solidFill>
                <a:latin typeface="Aptos" panose="020B0004020202020204" pitchFamily="34" charset="0"/>
              </a:rPr>
              <a:t>St. Matthew’s</a:t>
            </a:r>
            <a:br>
              <a:rPr lang="en-US" sz="6000" dirty="0">
                <a:solidFill>
                  <a:schemeClr val="bg1"/>
                </a:solidFill>
                <a:latin typeface="Aptos" panose="020B0004020202020204" pitchFamily="34" charset="0"/>
              </a:rPr>
            </a:br>
            <a:r>
              <a:rPr lang="en-US" sz="6000" dirty="0">
                <a:solidFill>
                  <a:schemeClr val="bg1"/>
                </a:solidFill>
                <a:latin typeface="Aptos" panose="020B0004020202020204" pitchFamily="34" charset="0"/>
              </a:rPr>
              <a:t>Saint Andrew’s</a:t>
            </a:r>
            <a:endParaRPr lang="en-CA" sz="6000" dirty="0">
              <a:solidFill>
                <a:schemeClr val="bg1"/>
              </a:solidFill>
              <a:latin typeface="Aptos" panose="020B0004020202020204" pitchFamily="34" charset="0"/>
            </a:endParaRPr>
          </a:p>
        </p:txBody>
      </p:sp>
      <p:sp>
        <p:nvSpPr>
          <p:cNvPr id="3" name="Subtitle 2">
            <a:extLst>
              <a:ext uri="{FF2B5EF4-FFF2-40B4-BE49-F238E27FC236}">
                <a16:creationId xmlns:a16="http://schemas.microsoft.com/office/drawing/2014/main" id="{6BC1C338-585F-C7A0-51D7-FCBF8CBFF36E}"/>
              </a:ext>
            </a:extLst>
          </p:cNvPr>
          <p:cNvSpPr>
            <a:spLocks noGrp="1"/>
          </p:cNvSpPr>
          <p:nvPr>
            <p:ph type="subTitle" idx="1"/>
          </p:nvPr>
        </p:nvSpPr>
        <p:spPr>
          <a:xfrm>
            <a:off x="438908" y="4357819"/>
            <a:ext cx="7557227" cy="1157436"/>
          </a:xfrm>
        </p:spPr>
        <p:txBody>
          <a:bodyPr anchor="b">
            <a:noAutofit/>
          </a:bodyPr>
          <a:lstStyle/>
          <a:p>
            <a:r>
              <a:rPr lang="en-CA" sz="3600" i="0" dirty="0">
                <a:solidFill>
                  <a:schemeClr val="bg1"/>
                </a:solidFill>
                <a:latin typeface="Aptos" panose="020B0004020202020204" pitchFamily="34" charset="0"/>
              </a:rPr>
              <a:t>2025 United Church Survey Results</a:t>
            </a:r>
          </a:p>
        </p:txBody>
      </p:sp>
      <p:pic>
        <p:nvPicPr>
          <p:cNvPr id="7" name="Picture 6">
            <a:extLst>
              <a:ext uri="{FF2B5EF4-FFF2-40B4-BE49-F238E27FC236}">
                <a16:creationId xmlns:a16="http://schemas.microsoft.com/office/drawing/2014/main" id="{3DB4F187-790E-16A6-A3EA-D09C77E596B2}"/>
              </a:ext>
            </a:extLst>
          </p:cNvPr>
          <p:cNvPicPr>
            <a:picLocks noChangeAspect="1"/>
          </p:cNvPicPr>
          <p:nvPr/>
        </p:nvPicPr>
        <p:blipFill>
          <a:blip r:embed="rId4">
            <a:clrChange>
              <a:clrFrom>
                <a:srgbClr val="FFFFFF"/>
              </a:clrFrom>
              <a:clrTo>
                <a:srgbClr val="FFFFFF">
                  <a:alpha val="0"/>
                </a:srgbClr>
              </a:clrTo>
            </a:clrChange>
          </a:blip>
          <a:stretch>
            <a:fillRect/>
          </a:stretch>
        </p:blipFill>
        <p:spPr>
          <a:xfrm>
            <a:off x="9915325" y="5709775"/>
            <a:ext cx="2035106" cy="707658"/>
          </a:xfrm>
          <a:prstGeom prst="rect">
            <a:avLst/>
          </a:prstGeom>
        </p:spPr>
      </p:pic>
      <p:pic>
        <p:nvPicPr>
          <p:cNvPr id="5" name="Picture 4" descr="http://bedfordunited.com/wp-content/themes/bedfordunitedchurch/images/unitedchurch.png">
            <a:hlinkClick r:id="rId5"/>
            <a:extLst>
              <a:ext uri="{FF2B5EF4-FFF2-40B4-BE49-F238E27FC236}">
                <a16:creationId xmlns:a16="http://schemas.microsoft.com/office/drawing/2014/main" id="{4ED31E36-EE6B-1C99-0647-378C105998AF}"/>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1636441" y="113504"/>
            <a:ext cx="466350" cy="7450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8999415"/>
      </p:ext>
    </p:extLst>
  </p:cSld>
  <p:clrMapOvr>
    <a:masterClrMapping/>
  </p:clrMapOvr>
</p:sld>
</file>

<file path=ppt/theme/theme1.xml><?xml version="1.0" encoding="utf-8"?>
<a:theme xmlns:a="http://schemas.openxmlformats.org/drawingml/2006/main" name="GestaltVTI">
  <a:themeElements>
    <a:clrScheme name="Gestalt">
      <a:dk1>
        <a:srgbClr val="000000"/>
      </a:dk1>
      <a:lt1>
        <a:sysClr val="window" lastClr="FFFFFF"/>
      </a:lt1>
      <a:dk2>
        <a:srgbClr val="262626"/>
      </a:dk2>
      <a:lt2>
        <a:srgbClr val="F7F7F7"/>
      </a:lt2>
      <a:accent1>
        <a:srgbClr val="EBA000"/>
      </a:accent1>
      <a:accent2>
        <a:srgbClr val="00BAC8"/>
      </a:accent2>
      <a:accent3>
        <a:srgbClr val="E64823"/>
      </a:accent3>
      <a:accent4>
        <a:srgbClr val="4D5AFF"/>
      </a:accent4>
      <a:accent5>
        <a:srgbClr val="FE5D21"/>
      </a:accent5>
      <a:accent6>
        <a:srgbClr val="00C777"/>
      </a:accent6>
      <a:hlink>
        <a:srgbClr val="2998E3"/>
      </a:hlink>
      <a:folHlink>
        <a:srgbClr val="939393"/>
      </a:folHlink>
    </a:clrScheme>
    <a:fontScheme name="Gestalt">
      <a:majorFont>
        <a:latin typeface="Bierstadt"/>
        <a:ea typeface=""/>
        <a:cs typeface=""/>
      </a:majorFont>
      <a:minorFont>
        <a:latin typeface="Bierstad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GestaltVTI" id="{4F87C71D-53D1-4B71-BF97-FD0EA4B25665}" vid="{A110AFC4-8D8A-4C02-8885-7BA370B379B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1316</TotalTime>
  <Words>632</Words>
  <Application>Microsoft Office PowerPoint</Application>
  <PresentationFormat>Widescreen</PresentationFormat>
  <Paragraphs>30</Paragraphs>
  <Slides>7</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Aptos</vt:lpstr>
      <vt:lpstr>Arial</vt:lpstr>
      <vt:lpstr>Bierstadt</vt:lpstr>
      <vt:lpstr>Calibri Light</vt:lpstr>
      <vt:lpstr>Neue Haas Grotesk Text Pro</vt:lpstr>
      <vt:lpstr>Roboto Condensed Light</vt:lpstr>
      <vt:lpstr>GestaltVTI</vt:lpstr>
      <vt:lpstr>Fort Massey St. Matthew’s Saint Andrew’s</vt:lpstr>
      <vt:lpstr>Key Research Findings and Implications</vt:lpstr>
      <vt:lpstr>PowerPoint Presentation</vt:lpstr>
      <vt:lpstr>PowerPoint Presentation</vt:lpstr>
      <vt:lpstr>PowerPoint Presentation</vt:lpstr>
      <vt:lpstr>Questions and Discussion</vt:lpstr>
      <vt:lpstr>Fort Massey St. Matthew’s Saint Andrew’s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Narrative Research Halifax</dc:creator>
  <cp:lastModifiedBy>Peter MacIntosh</cp:lastModifiedBy>
  <cp:revision>158</cp:revision>
  <cp:lastPrinted>2025-06-04T09:57:45Z</cp:lastPrinted>
  <dcterms:created xsi:type="dcterms:W3CDTF">2025-05-28T14:07:24Z</dcterms:created>
  <dcterms:modified xsi:type="dcterms:W3CDTF">2025-07-02T16:44:18Z</dcterms:modified>
</cp:coreProperties>
</file>