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commentAuthors.xml" ContentType="application/vnd.openxmlformats-officedocument.presentationml.commentAuthors+xml"/>
  <Override PartName="/ppt/slideLayouts/slideLayout6.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diagrams/quickStyle1.xml" ContentType="application/vnd.openxmlformats-officedocument.drawingml.diagramStyl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diagrams/colors1.xml" ContentType="application/vnd.openxmlformats-officedocument.drawingml.diagramColors+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revisionInfo.xml" ContentType="application/vnd.ms-powerpoint.revisioninfo+xml"/>
  <Override PartName="/ppt/diagrams/drawing1.xml" ContentType="application/vnd.ms-office.drawingml.diagramDrawing+xml"/>
  <Override PartName="/ppt/slideLayouts/slideLayout7.xml" ContentType="application/vnd.openxmlformats-officedocument.presentationml.slideLayout+xml"/>
  <Override PartName="/ppt/slides/slide6.xml" ContentType="application/vnd.openxmlformats-officedocument.presentationml.slide+xml"/>
  <Override PartName="/ppt/diagrams/layout1.xml" ContentType="application/vnd.openxmlformats-officedocument.drawingml.diagramLayout+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changesInfos/changesInfo1.xml" ContentType="application/vnd.ms-powerpoint.changesinfo+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sldIdLst>
    <p:sldId id="269" r:id="rId2"/>
    <p:sldId id="270" r:id="rId3"/>
    <p:sldId id="271" r:id="rId4"/>
    <p:sldId id="260" r:id="rId5"/>
    <p:sldId id="272" r:id="rId6"/>
    <p:sldId id="259" r:id="rId7"/>
    <p:sldId id="258" r:id="rId8"/>
    <p:sldId id="262" r:id="rId9"/>
    <p:sldId id="263" r:id="rId10"/>
    <p:sldId id="264" r:id="rId11"/>
    <p:sldId id="265" r:id="rId12"/>
    <p:sldId id="268" r:id="rId13"/>
    <p:sldId id="267"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1" name="Adora Williams" initials="AW" lastIdx="1" clrIdx="0">
    <p:extLst>
      <p:ext uri="{19B8F6BF-5375-455C-9EA6-DF929625EA0E}">
        <p15:presenceInfo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userId="S::Adora.Williams@nflpa.com::a3408e2b-a81d-4570-846f-c5eae958e019" providerId="AD"/>
      </p:ext>
    </p:extLst>
  </p:cmAutho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25C84C-AB1A-4EDF-9055-64B0D64A6DB2}" v="144" dt="2021-06-21T15:57:41.966"/>
    <p1510:client id="{BC87CF56-B788-4BE9-B691-03B66C10B99D}" v="8" dt="2021-06-20T20:34:04.2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4994" autoAdjust="0"/>
    <p:restoredTop sz="94660"/>
  </p:normalViewPr>
  <p:slideViewPr>
    <p:cSldViewPr snapToGrid="0">
      <p:cViewPr varScale="1">
        <p:scale>
          <a:sx n="102" d="100"/>
          <a:sy n="102" d="100"/>
        </p:scale>
        <p:origin x="-120" y="-59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22" Type="http://schemas.microsoft.com/office/2016/11/relationships/changesInfo" Target="changesInfos/changesInfo1.xml"/><Relationship Id="rId23"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ora Williams" userId="a3408e2b-a81d-4570-846f-c5eae958e019" providerId="ADAL" clId="{7825C84C-AB1A-4EDF-9055-64B0D64A6DB2}"/>
    <pc:docChg chg="undo custSel modSld sldOrd">
      <pc:chgData name="Adora Williams" userId="a3408e2b-a81d-4570-846f-c5eae958e019" providerId="ADAL" clId="{7825C84C-AB1A-4EDF-9055-64B0D64A6DB2}" dt="2021-06-21T16:02:38.692" v="1228" actId="20577"/>
      <pc:docMkLst>
        <pc:docMk/>
      </pc:docMkLst>
      <pc:sldChg chg="modSp mod">
        <pc:chgData name="Adora Williams" userId="a3408e2b-a81d-4570-846f-c5eae958e019" providerId="ADAL" clId="{7825C84C-AB1A-4EDF-9055-64B0D64A6DB2}" dt="2021-06-21T16:00:29.954" v="1158" actId="20577"/>
        <pc:sldMkLst>
          <pc:docMk/>
          <pc:sldMk cId="917780769" sldId="259"/>
        </pc:sldMkLst>
        <pc:spChg chg="mod">
          <ac:chgData name="Adora Williams" userId="a3408e2b-a81d-4570-846f-c5eae958e019" providerId="ADAL" clId="{7825C84C-AB1A-4EDF-9055-64B0D64A6DB2}" dt="2021-06-21T16:00:29.954" v="1158" actId="20577"/>
          <ac:spMkLst>
            <pc:docMk/>
            <pc:sldMk cId="917780769" sldId="259"/>
            <ac:spMk id="8" creationId="{1FA343C7-472C-44D1-90C0-E5FEC8B11915}"/>
          </ac:spMkLst>
        </pc:spChg>
      </pc:sldChg>
      <pc:sldChg chg="modSp mod">
        <pc:chgData name="Adora Williams" userId="a3408e2b-a81d-4570-846f-c5eae958e019" providerId="ADAL" clId="{7825C84C-AB1A-4EDF-9055-64B0D64A6DB2}" dt="2021-06-21T16:00:56.290" v="1160" actId="20577"/>
        <pc:sldMkLst>
          <pc:docMk/>
          <pc:sldMk cId="997467041" sldId="260"/>
        </pc:sldMkLst>
        <pc:spChg chg="mod">
          <ac:chgData name="Adora Williams" userId="a3408e2b-a81d-4570-846f-c5eae958e019" providerId="ADAL" clId="{7825C84C-AB1A-4EDF-9055-64B0D64A6DB2}" dt="2021-06-21T16:00:56.290" v="1160" actId="20577"/>
          <ac:spMkLst>
            <pc:docMk/>
            <pc:sldMk cId="997467041" sldId="260"/>
            <ac:spMk id="8" creationId="{1FA343C7-472C-44D1-90C0-E5FEC8B11915}"/>
          </ac:spMkLst>
        </pc:spChg>
      </pc:sldChg>
      <pc:sldChg chg="modSp mod ord">
        <pc:chgData name="Adora Williams" userId="a3408e2b-a81d-4570-846f-c5eae958e019" providerId="ADAL" clId="{7825C84C-AB1A-4EDF-9055-64B0D64A6DB2}" dt="2021-06-21T16:01:55.418" v="1165" actId="20577"/>
        <pc:sldMkLst>
          <pc:docMk/>
          <pc:sldMk cId="3806684379" sldId="261"/>
        </pc:sldMkLst>
        <pc:spChg chg="mod">
          <ac:chgData name="Adora Williams" userId="a3408e2b-a81d-4570-846f-c5eae958e019" providerId="ADAL" clId="{7825C84C-AB1A-4EDF-9055-64B0D64A6DB2}" dt="2021-06-21T16:01:06.629" v="1162" actId="20577"/>
          <ac:spMkLst>
            <pc:docMk/>
            <pc:sldMk cId="3806684379" sldId="261"/>
            <ac:spMk id="2" creationId="{35D123CF-A1D6-466A-9680-6EC0B7B7DF63}"/>
          </ac:spMkLst>
        </pc:spChg>
        <pc:spChg chg="mod">
          <ac:chgData name="Adora Williams" userId="a3408e2b-a81d-4570-846f-c5eae958e019" providerId="ADAL" clId="{7825C84C-AB1A-4EDF-9055-64B0D64A6DB2}" dt="2021-06-21T16:01:55.418" v="1165" actId="20577"/>
          <ac:spMkLst>
            <pc:docMk/>
            <pc:sldMk cId="3806684379" sldId="261"/>
            <ac:spMk id="4" creationId="{23EB4BB6-6362-4ADB-9996-540FA33F3585}"/>
          </ac:spMkLst>
        </pc:spChg>
      </pc:sldChg>
      <pc:sldChg chg="modSp mod">
        <pc:chgData name="Adora Williams" userId="a3408e2b-a81d-4570-846f-c5eae958e019" providerId="ADAL" clId="{7825C84C-AB1A-4EDF-9055-64B0D64A6DB2}" dt="2021-06-21T16:00:16.217" v="1153" actId="20577"/>
        <pc:sldMkLst>
          <pc:docMk/>
          <pc:sldMk cId="2040218972" sldId="268"/>
        </pc:sldMkLst>
        <pc:spChg chg="mod">
          <ac:chgData name="Adora Williams" userId="a3408e2b-a81d-4570-846f-c5eae958e019" providerId="ADAL" clId="{7825C84C-AB1A-4EDF-9055-64B0D64A6DB2}" dt="2021-06-21T16:00:16.217" v="1153" actId="20577"/>
          <ac:spMkLst>
            <pc:docMk/>
            <pc:sldMk cId="2040218972" sldId="268"/>
            <ac:spMk id="8" creationId="{1FA343C7-472C-44D1-90C0-E5FEC8B11915}"/>
          </ac:spMkLst>
        </pc:spChg>
      </pc:sldChg>
      <pc:sldChg chg="modSp mod">
        <pc:chgData name="Adora Williams" userId="a3408e2b-a81d-4570-846f-c5eae958e019" providerId="ADAL" clId="{7825C84C-AB1A-4EDF-9055-64B0D64A6DB2}" dt="2021-06-21T16:00:42.111" v="1159" actId="20577"/>
        <pc:sldMkLst>
          <pc:docMk/>
          <pc:sldMk cId="3809880825" sldId="270"/>
        </pc:sldMkLst>
        <pc:spChg chg="mod">
          <ac:chgData name="Adora Williams" userId="a3408e2b-a81d-4570-846f-c5eae958e019" providerId="ADAL" clId="{7825C84C-AB1A-4EDF-9055-64B0D64A6DB2}" dt="2021-06-21T16:00:42.111" v="1159" actId="20577"/>
          <ac:spMkLst>
            <pc:docMk/>
            <pc:sldMk cId="3809880825" sldId="270"/>
            <ac:spMk id="3" creationId="{92018EA5-FE1D-4819-A153-78A831768ABD}"/>
          </ac:spMkLst>
        </pc:spChg>
      </pc:sldChg>
      <pc:sldChg chg="modSp mod">
        <pc:chgData name="Adora Williams" userId="a3408e2b-a81d-4570-846f-c5eae958e019" providerId="ADAL" clId="{7825C84C-AB1A-4EDF-9055-64B0D64A6DB2}" dt="2021-06-21T15:58:11.711" v="1030" actId="20577"/>
        <pc:sldMkLst>
          <pc:docMk/>
          <pc:sldMk cId="3971642315" sldId="271"/>
        </pc:sldMkLst>
        <pc:spChg chg="mod">
          <ac:chgData name="Adora Williams" userId="a3408e2b-a81d-4570-846f-c5eae958e019" providerId="ADAL" clId="{7825C84C-AB1A-4EDF-9055-64B0D64A6DB2}" dt="2021-06-21T15:58:11.711" v="1030" actId="20577"/>
          <ac:spMkLst>
            <pc:docMk/>
            <pc:sldMk cId="3971642315" sldId="271"/>
            <ac:spMk id="2" creationId="{CCBE6621-58EE-47EB-889D-7CB52E83AC30}"/>
          </ac:spMkLst>
        </pc:spChg>
        <pc:graphicFrameChg chg="mod">
          <ac:chgData name="Adora Williams" userId="a3408e2b-a81d-4570-846f-c5eae958e019" providerId="ADAL" clId="{7825C84C-AB1A-4EDF-9055-64B0D64A6DB2}" dt="2021-06-21T15:57:41.965" v="1001" actId="20577"/>
          <ac:graphicFrameMkLst>
            <pc:docMk/>
            <pc:sldMk cId="3971642315" sldId="271"/>
            <ac:graphicFrameMk id="12" creationId="{A34E2EED-E4C6-4115-A9F1-5E254B95E024}"/>
          </ac:graphicFrameMkLst>
        </pc:graphicFrameChg>
      </pc:sldChg>
      <pc:sldChg chg="modSp mod ord">
        <pc:chgData name="Adora Williams" userId="a3408e2b-a81d-4570-846f-c5eae958e019" providerId="ADAL" clId="{7825C84C-AB1A-4EDF-9055-64B0D64A6DB2}" dt="2021-06-21T16:02:38.692" v="1228" actId="20577"/>
        <pc:sldMkLst>
          <pc:docMk/>
          <pc:sldMk cId="476950764" sldId="272"/>
        </pc:sldMkLst>
        <pc:spChg chg="mod">
          <ac:chgData name="Adora Williams" userId="a3408e2b-a81d-4570-846f-c5eae958e019" providerId="ADAL" clId="{7825C84C-AB1A-4EDF-9055-64B0D64A6DB2}" dt="2021-06-21T15:30:42.192" v="21" actId="20577"/>
          <ac:spMkLst>
            <pc:docMk/>
            <pc:sldMk cId="476950764" sldId="272"/>
            <ac:spMk id="2" creationId="{35D123CF-A1D6-466A-9680-6EC0B7B7DF63}"/>
          </ac:spMkLst>
        </pc:spChg>
        <pc:spChg chg="mod">
          <ac:chgData name="Adora Williams" userId="a3408e2b-a81d-4570-846f-c5eae958e019" providerId="ADAL" clId="{7825C84C-AB1A-4EDF-9055-64B0D64A6DB2}" dt="2021-06-21T16:02:38.692" v="1228" actId="20577"/>
          <ac:spMkLst>
            <pc:docMk/>
            <pc:sldMk cId="476950764" sldId="272"/>
            <ac:spMk id="4" creationId="{23EB4BB6-6362-4ADB-9996-540FA33F3585}"/>
          </ac:spMkLst>
        </pc:spChg>
        <pc:spChg chg="mod">
          <ac:chgData name="Adora Williams" userId="a3408e2b-a81d-4570-846f-c5eae958e019" providerId="ADAL" clId="{7825C84C-AB1A-4EDF-9055-64B0D64A6DB2}" dt="2021-06-21T15:35:34.883" v="232"/>
          <ac:spMkLst>
            <pc:docMk/>
            <pc:sldMk cId="476950764" sldId="272"/>
            <ac:spMk id="7" creationId="{BBEDB840-54C3-4A9B-A9BD-4E384527C3D9}"/>
          </ac:spMkLst>
        </pc:spChg>
        <pc:picChg chg="mod">
          <ac:chgData name="Adora Williams" userId="a3408e2b-a81d-4570-846f-c5eae958e019" providerId="ADAL" clId="{7825C84C-AB1A-4EDF-9055-64B0D64A6DB2}" dt="2021-06-21T15:37:36.173" v="366" actId="14826"/>
          <ac:picMkLst>
            <pc:docMk/>
            <pc:sldMk cId="476950764" sldId="272"/>
            <ac:picMk id="6" creationId="{099FB9A5-3441-4157-A257-416A98831ED2}"/>
          </ac:picMkLst>
        </pc:picChg>
      </pc:sldChg>
    </pc:docChg>
  </pc:docChgLst>
  <pc:docChgLst>
    <pc:chgData name="Adora" userId="a3408e2b-a81d-4570-846f-c5eae958e019" providerId="ADAL" clId="{BC87CF56-B788-4BE9-B691-03B66C10B99D}"/>
    <pc:docChg chg="undo custSel addSld modSld">
      <pc:chgData name="Adora" userId="a3408e2b-a81d-4570-846f-c5eae958e019" providerId="ADAL" clId="{BC87CF56-B788-4BE9-B691-03B66C10B99D}" dt="2021-06-20T20:34:48.080" v="4215" actId="404"/>
      <pc:docMkLst>
        <pc:docMk/>
      </pc:docMkLst>
      <pc:sldChg chg="addSp delSp modSp mod">
        <pc:chgData name="Adora" userId="a3408e2b-a81d-4570-846f-c5eae958e019" providerId="ADAL" clId="{BC87CF56-B788-4BE9-B691-03B66C10B99D}" dt="2021-06-20T18:12:59.909" v="2083" actId="20577"/>
        <pc:sldMkLst>
          <pc:docMk/>
          <pc:sldMk cId="2202787843" sldId="258"/>
        </pc:sldMkLst>
        <pc:spChg chg="add del mod">
          <ac:chgData name="Adora" userId="a3408e2b-a81d-4570-846f-c5eae958e019" providerId="ADAL" clId="{BC87CF56-B788-4BE9-B691-03B66C10B99D}" dt="2021-06-20T18:12:59.909" v="2083" actId="20577"/>
          <ac:spMkLst>
            <pc:docMk/>
            <pc:sldMk cId="2202787843" sldId="258"/>
            <ac:spMk id="4" creationId="{23EB4BB6-6362-4ADB-9996-540FA33F3585}"/>
          </ac:spMkLst>
        </pc:spChg>
        <pc:graphicFrameChg chg="add del">
          <ac:chgData name="Adora" userId="a3408e2b-a81d-4570-846f-c5eae958e019" providerId="ADAL" clId="{BC87CF56-B788-4BE9-B691-03B66C10B99D}" dt="2021-06-19T16:04:35.875" v="4" actId="26606"/>
          <ac:graphicFrameMkLst>
            <pc:docMk/>
            <pc:sldMk cId="2202787843" sldId="258"/>
            <ac:graphicFrameMk id="9" creationId="{200AC118-F3E1-4B01-A549-8B7FED34BDC4}"/>
          </ac:graphicFrameMkLst>
        </pc:graphicFrameChg>
        <pc:graphicFrameChg chg="add del">
          <ac:chgData name="Adora" userId="a3408e2b-a81d-4570-846f-c5eae958e019" providerId="ADAL" clId="{BC87CF56-B788-4BE9-B691-03B66C10B99D}" dt="2021-06-19T16:04:41.852" v="6" actId="26606"/>
          <ac:graphicFrameMkLst>
            <pc:docMk/>
            <pc:sldMk cId="2202787843" sldId="258"/>
            <ac:graphicFrameMk id="11" creationId="{90B63BF8-A398-41E7-88FE-2AF25CE26666}"/>
          </ac:graphicFrameMkLst>
        </pc:graphicFrameChg>
        <pc:graphicFrameChg chg="add del">
          <ac:chgData name="Adora" userId="a3408e2b-a81d-4570-846f-c5eae958e019" providerId="ADAL" clId="{BC87CF56-B788-4BE9-B691-03B66C10B99D}" dt="2021-06-19T16:05:26.311" v="16" actId="26606"/>
          <ac:graphicFrameMkLst>
            <pc:docMk/>
            <pc:sldMk cId="2202787843" sldId="258"/>
            <ac:graphicFrameMk id="13" creationId="{136226AA-58C3-473D-9D54-31137736DE5F}"/>
          </ac:graphicFrameMkLst>
        </pc:graphicFrameChg>
        <pc:picChg chg="mod">
          <ac:chgData name="Adora" userId="a3408e2b-a81d-4570-846f-c5eae958e019" providerId="ADAL" clId="{BC87CF56-B788-4BE9-B691-03B66C10B99D}" dt="2021-06-19T16:05:35.144" v="18" actId="14826"/>
          <ac:picMkLst>
            <pc:docMk/>
            <pc:sldMk cId="2202787843" sldId="258"/>
            <ac:picMk id="6" creationId="{099FB9A5-3441-4157-A257-416A98831ED2}"/>
          </ac:picMkLst>
        </pc:picChg>
      </pc:sldChg>
      <pc:sldChg chg="modSp mod">
        <pc:chgData name="Adora" userId="a3408e2b-a81d-4570-846f-c5eae958e019" providerId="ADAL" clId="{BC87CF56-B788-4BE9-B691-03B66C10B99D}" dt="2021-06-20T20:34:04.218" v="4179" actId="14826"/>
        <pc:sldMkLst>
          <pc:docMk/>
          <pc:sldMk cId="3806684379" sldId="261"/>
        </pc:sldMkLst>
        <pc:spChg chg="mod">
          <ac:chgData name="Adora" userId="a3408e2b-a81d-4570-846f-c5eae958e019" providerId="ADAL" clId="{BC87CF56-B788-4BE9-B691-03B66C10B99D}" dt="2021-06-20T20:33:31.799" v="4178" actId="13926"/>
          <ac:spMkLst>
            <pc:docMk/>
            <pc:sldMk cId="3806684379" sldId="261"/>
            <ac:spMk id="2" creationId="{35D123CF-A1D6-466A-9680-6EC0B7B7DF63}"/>
          </ac:spMkLst>
        </pc:spChg>
        <pc:spChg chg="mod">
          <ac:chgData name="Adora" userId="a3408e2b-a81d-4570-846f-c5eae958e019" providerId="ADAL" clId="{BC87CF56-B788-4BE9-B691-03B66C10B99D}" dt="2021-06-20T20:33:21.085" v="4177" actId="20577"/>
          <ac:spMkLst>
            <pc:docMk/>
            <pc:sldMk cId="3806684379" sldId="261"/>
            <ac:spMk id="4" creationId="{23EB4BB6-6362-4ADB-9996-540FA33F3585}"/>
          </ac:spMkLst>
        </pc:spChg>
        <pc:spChg chg="mod">
          <ac:chgData name="Adora" userId="a3408e2b-a81d-4570-846f-c5eae958e019" providerId="ADAL" clId="{BC87CF56-B788-4BE9-B691-03B66C10B99D}" dt="2021-06-20T20:28:54.738" v="3470"/>
          <ac:spMkLst>
            <pc:docMk/>
            <pc:sldMk cId="3806684379" sldId="261"/>
            <ac:spMk id="7" creationId="{BBEDB840-54C3-4A9B-A9BD-4E384527C3D9}"/>
          </ac:spMkLst>
        </pc:spChg>
        <pc:picChg chg="mod">
          <ac:chgData name="Adora" userId="a3408e2b-a81d-4570-846f-c5eae958e019" providerId="ADAL" clId="{BC87CF56-B788-4BE9-B691-03B66C10B99D}" dt="2021-06-20T20:34:04.218" v="4179" actId="14826"/>
          <ac:picMkLst>
            <pc:docMk/>
            <pc:sldMk cId="3806684379" sldId="261"/>
            <ac:picMk id="6" creationId="{099FB9A5-3441-4157-A257-416A98831ED2}"/>
          </ac:picMkLst>
        </pc:picChg>
      </pc:sldChg>
      <pc:sldChg chg="modSp mod">
        <pc:chgData name="Adora" userId="a3408e2b-a81d-4570-846f-c5eae958e019" providerId="ADAL" clId="{BC87CF56-B788-4BE9-B691-03B66C10B99D}" dt="2021-06-20T20:08:06.855" v="2800" actId="20577"/>
        <pc:sldMkLst>
          <pc:docMk/>
          <pc:sldMk cId="691415335" sldId="262"/>
        </pc:sldMkLst>
        <pc:spChg chg="mod">
          <ac:chgData name="Adora" userId="a3408e2b-a81d-4570-846f-c5eae958e019" providerId="ADAL" clId="{BC87CF56-B788-4BE9-B691-03B66C10B99D}" dt="2021-06-20T20:08:06.855" v="2800" actId="20577"/>
          <ac:spMkLst>
            <pc:docMk/>
            <pc:sldMk cId="691415335" sldId="262"/>
            <ac:spMk id="4" creationId="{23EB4BB6-6362-4ADB-9996-540FA33F3585}"/>
          </ac:spMkLst>
        </pc:spChg>
        <pc:spChg chg="mod">
          <ac:chgData name="Adora" userId="a3408e2b-a81d-4570-846f-c5eae958e019" providerId="ADAL" clId="{BC87CF56-B788-4BE9-B691-03B66C10B99D}" dt="2021-06-20T20:07:55.693" v="2761"/>
          <ac:spMkLst>
            <pc:docMk/>
            <pc:sldMk cId="691415335" sldId="262"/>
            <ac:spMk id="7" creationId="{BBEDB840-54C3-4A9B-A9BD-4E384527C3D9}"/>
          </ac:spMkLst>
        </pc:spChg>
      </pc:sldChg>
      <pc:sldChg chg="addSp delSp modSp mod">
        <pc:chgData name="Adora" userId="a3408e2b-a81d-4570-846f-c5eae958e019" providerId="ADAL" clId="{BC87CF56-B788-4BE9-B691-03B66C10B99D}" dt="2021-06-20T20:17:07.407" v="3465" actId="27636"/>
        <pc:sldMkLst>
          <pc:docMk/>
          <pc:sldMk cId="2701903274" sldId="263"/>
        </pc:sldMkLst>
        <pc:spChg chg="add del mod">
          <ac:chgData name="Adora" userId="a3408e2b-a81d-4570-846f-c5eae958e019" providerId="ADAL" clId="{BC87CF56-B788-4BE9-B691-03B66C10B99D}" dt="2021-06-20T20:17:07.407" v="3465" actId="27636"/>
          <ac:spMkLst>
            <pc:docMk/>
            <pc:sldMk cId="2701903274" sldId="263"/>
            <ac:spMk id="4" creationId="{23EB4BB6-6362-4ADB-9996-540FA33F3585}"/>
          </ac:spMkLst>
        </pc:spChg>
        <pc:spChg chg="mod">
          <ac:chgData name="Adora" userId="a3408e2b-a81d-4570-846f-c5eae958e019" providerId="ADAL" clId="{BC87CF56-B788-4BE9-B691-03B66C10B99D}" dt="2021-06-20T20:08:53.888" v="2801"/>
          <ac:spMkLst>
            <pc:docMk/>
            <pc:sldMk cId="2701903274" sldId="263"/>
            <ac:spMk id="7" creationId="{BBEDB840-54C3-4A9B-A9BD-4E384527C3D9}"/>
          </ac:spMkLst>
        </pc:spChg>
        <pc:graphicFrameChg chg="add del">
          <ac:chgData name="Adora" userId="a3408e2b-a81d-4570-846f-c5eae958e019" providerId="ADAL" clId="{BC87CF56-B788-4BE9-B691-03B66C10B99D}" dt="2021-06-19T16:05:06.458" v="9" actId="26606"/>
          <ac:graphicFrameMkLst>
            <pc:docMk/>
            <pc:sldMk cId="2701903274" sldId="263"/>
            <ac:graphicFrameMk id="9" creationId="{79425528-FA80-4D6C-B25D-8E7B96D6AAB0}"/>
          </ac:graphicFrameMkLst>
        </pc:graphicFrameChg>
        <pc:graphicFrameChg chg="add del">
          <ac:chgData name="Adora" userId="a3408e2b-a81d-4570-846f-c5eae958e019" providerId="ADAL" clId="{BC87CF56-B788-4BE9-B691-03B66C10B99D}" dt="2021-06-19T16:05:10.158" v="11" actId="26606"/>
          <ac:graphicFrameMkLst>
            <pc:docMk/>
            <pc:sldMk cId="2701903274" sldId="263"/>
            <ac:graphicFrameMk id="11" creationId="{5684167A-2C06-43C8-901E-232E14921C2F}"/>
          </ac:graphicFrameMkLst>
        </pc:graphicFrameChg>
        <pc:graphicFrameChg chg="add del">
          <ac:chgData name="Adora" userId="a3408e2b-a81d-4570-846f-c5eae958e019" providerId="ADAL" clId="{BC87CF56-B788-4BE9-B691-03B66C10B99D}" dt="2021-06-19T16:05:11.742" v="13" actId="26606"/>
          <ac:graphicFrameMkLst>
            <pc:docMk/>
            <pc:sldMk cId="2701903274" sldId="263"/>
            <ac:graphicFrameMk id="13" creationId="{CC4B5B02-1114-41E4-A7A4-9D14063BF5E7}"/>
          </ac:graphicFrameMkLst>
        </pc:graphicFrameChg>
        <pc:graphicFrameChg chg="add del">
          <ac:chgData name="Adora" userId="a3408e2b-a81d-4570-846f-c5eae958e019" providerId="ADAL" clId="{BC87CF56-B788-4BE9-B691-03B66C10B99D}" dt="2021-06-19T16:05:25.158" v="15" actId="26606"/>
          <ac:graphicFrameMkLst>
            <pc:docMk/>
            <pc:sldMk cId="2701903274" sldId="263"/>
            <ac:graphicFrameMk id="15" creationId="{79425528-FA80-4D6C-B25D-8E7B96D6AAB0}"/>
          </ac:graphicFrameMkLst>
        </pc:graphicFrameChg>
      </pc:sldChg>
      <pc:sldChg chg="addSp delSp modSp mod setBg">
        <pc:chgData name="Adora" userId="a3408e2b-a81d-4570-846f-c5eae958e019" providerId="ADAL" clId="{BC87CF56-B788-4BE9-B691-03B66C10B99D}" dt="2021-06-20T18:04:45.097" v="1487" actId="20577"/>
        <pc:sldMkLst>
          <pc:docMk/>
          <pc:sldMk cId="2936581512" sldId="264"/>
        </pc:sldMkLst>
        <pc:spChg chg="mod">
          <ac:chgData name="Adora" userId="a3408e2b-a81d-4570-846f-c5eae958e019" providerId="ADAL" clId="{BC87CF56-B788-4BE9-B691-03B66C10B99D}" dt="2021-06-20T17:54:17.365" v="757" actId="26606"/>
          <ac:spMkLst>
            <pc:docMk/>
            <pc:sldMk cId="2936581512" sldId="264"/>
            <ac:spMk id="2" creationId="{35D123CF-A1D6-466A-9680-6EC0B7B7DF63}"/>
          </ac:spMkLst>
        </pc:spChg>
        <pc:spChg chg="mod">
          <ac:chgData name="Adora" userId="a3408e2b-a81d-4570-846f-c5eae958e019" providerId="ADAL" clId="{BC87CF56-B788-4BE9-B691-03B66C10B99D}" dt="2021-06-20T18:04:45.097" v="1487" actId="20577"/>
          <ac:spMkLst>
            <pc:docMk/>
            <pc:sldMk cId="2936581512" sldId="264"/>
            <ac:spMk id="4" creationId="{23EB4BB6-6362-4ADB-9996-540FA33F3585}"/>
          </ac:spMkLst>
        </pc:spChg>
        <pc:spChg chg="mod">
          <ac:chgData name="Adora" userId="a3408e2b-a81d-4570-846f-c5eae958e019" providerId="ADAL" clId="{BC87CF56-B788-4BE9-B691-03B66C10B99D}" dt="2021-06-20T17:54:17.365" v="757" actId="26606"/>
          <ac:spMkLst>
            <pc:docMk/>
            <pc:sldMk cId="2936581512" sldId="264"/>
            <ac:spMk id="7" creationId="{BBEDB840-54C3-4A9B-A9BD-4E384527C3D9}"/>
          </ac:spMkLst>
        </pc:spChg>
        <pc:spChg chg="add del">
          <ac:chgData name="Adora" userId="a3408e2b-a81d-4570-846f-c5eae958e019" providerId="ADAL" clId="{BC87CF56-B788-4BE9-B691-03B66C10B99D}" dt="2021-06-20T17:53:33.313" v="750" actId="26606"/>
          <ac:spMkLst>
            <pc:docMk/>
            <pc:sldMk cId="2936581512" sldId="264"/>
            <ac:spMk id="12" creationId="{F13C74B1-5B17-4795-BED0-7140497B445A}"/>
          </ac:spMkLst>
        </pc:spChg>
        <pc:spChg chg="add del">
          <ac:chgData name="Adora" userId="a3408e2b-a81d-4570-846f-c5eae958e019" providerId="ADAL" clId="{BC87CF56-B788-4BE9-B691-03B66C10B99D}" dt="2021-06-20T17:53:33.313" v="750" actId="26606"/>
          <ac:spMkLst>
            <pc:docMk/>
            <pc:sldMk cId="2936581512" sldId="264"/>
            <ac:spMk id="14" creationId="{D4974D33-8DC5-464E-8C6D-BE58F0669C17}"/>
          </ac:spMkLst>
        </pc:spChg>
        <pc:picChg chg="mod ord">
          <ac:chgData name="Adora" userId="a3408e2b-a81d-4570-846f-c5eae958e019" providerId="ADAL" clId="{BC87CF56-B788-4BE9-B691-03B66C10B99D}" dt="2021-06-20T17:54:26.028" v="759" actId="14826"/>
          <ac:picMkLst>
            <pc:docMk/>
            <pc:sldMk cId="2936581512" sldId="264"/>
            <ac:picMk id="6" creationId="{099FB9A5-3441-4157-A257-416A98831ED2}"/>
          </ac:picMkLst>
        </pc:picChg>
        <pc:cxnChg chg="add del">
          <ac:chgData name="Adora" userId="a3408e2b-a81d-4570-846f-c5eae958e019" providerId="ADAL" clId="{BC87CF56-B788-4BE9-B691-03B66C10B99D}" dt="2021-06-20T17:54:17.365" v="757" actId="26606"/>
          <ac:cxnSpMkLst>
            <pc:docMk/>
            <pc:sldMk cId="2936581512" sldId="264"/>
            <ac:cxnSpMk id="16" creationId="{A7F400EE-A8A5-48AF-B4D6-291B52C6F0B0}"/>
          </ac:cxnSpMkLst>
        </pc:cxnChg>
      </pc:sldChg>
      <pc:sldChg chg="modSp mod">
        <pc:chgData name="Adora" userId="a3408e2b-a81d-4570-846f-c5eae958e019" providerId="ADAL" clId="{BC87CF56-B788-4BE9-B691-03B66C10B99D}" dt="2021-06-20T20:18:02.331" v="3466" actId="13926"/>
        <pc:sldMkLst>
          <pc:docMk/>
          <pc:sldMk cId="2656489131" sldId="266"/>
        </pc:sldMkLst>
        <pc:spChg chg="mod">
          <ac:chgData name="Adora" userId="a3408e2b-a81d-4570-846f-c5eae958e019" providerId="ADAL" clId="{BC87CF56-B788-4BE9-B691-03B66C10B99D}" dt="2021-06-20T20:18:02.331" v="3466" actId="13926"/>
          <ac:spMkLst>
            <pc:docMk/>
            <pc:sldMk cId="2656489131" sldId="266"/>
            <ac:spMk id="2" creationId="{35D123CF-A1D6-466A-9680-6EC0B7B7DF63}"/>
          </ac:spMkLst>
        </pc:spChg>
        <pc:spChg chg="mod">
          <ac:chgData name="Adora" userId="a3408e2b-a81d-4570-846f-c5eae958e019" providerId="ADAL" clId="{BC87CF56-B788-4BE9-B691-03B66C10B99D}" dt="2021-06-20T17:54:16.522" v="756" actId="6549"/>
          <ac:spMkLst>
            <pc:docMk/>
            <pc:sldMk cId="2656489131" sldId="266"/>
            <ac:spMk id="4" creationId="{23EB4BB6-6362-4ADB-9996-540FA33F3585}"/>
          </ac:spMkLst>
        </pc:spChg>
        <pc:picChg chg="mod">
          <ac:chgData name="Adora" userId="a3408e2b-a81d-4570-846f-c5eae958e019" providerId="ADAL" clId="{BC87CF56-B788-4BE9-B691-03B66C10B99D}" dt="2021-06-20T17:54:15.557" v="755" actId="14100"/>
          <ac:picMkLst>
            <pc:docMk/>
            <pc:sldMk cId="2656489131" sldId="266"/>
            <ac:picMk id="6" creationId="{099FB9A5-3441-4157-A257-416A98831ED2}"/>
          </ac:picMkLst>
        </pc:picChg>
      </pc:sldChg>
      <pc:sldChg chg="modSp mod">
        <pc:chgData name="Adora" userId="a3408e2b-a81d-4570-846f-c5eae958e019" providerId="ADAL" clId="{BC87CF56-B788-4BE9-B691-03B66C10B99D}" dt="2021-06-20T17:50:37.461" v="746" actId="6549"/>
        <pc:sldMkLst>
          <pc:docMk/>
          <pc:sldMk cId="1777557405" sldId="267"/>
        </pc:sldMkLst>
        <pc:spChg chg="mod">
          <ac:chgData name="Adora" userId="a3408e2b-a81d-4570-846f-c5eae958e019" providerId="ADAL" clId="{BC87CF56-B788-4BE9-B691-03B66C10B99D}" dt="2021-06-20T17:50:37.461" v="746" actId="6549"/>
          <ac:spMkLst>
            <pc:docMk/>
            <pc:sldMk cId="1777557405" sldId="267"/>
            <ac:spMk id="4" creationId="{23EB4BB6-6362-4ADB-9996-540FA33F3585}"/>
          </ac:spMkLst>
        </pc:spChg>
        <pc:spChg chg="mod">
          <ac:chgData name="Adora" userId="a3408e2b-a81d-4570-846f-c5eae958e019" providerId="ADAL" clId="{BC87CF56-B788-4BE9-B691-03B66C10B99D}" dt="2021-06-20T17:45:57.588" v="22" actId="20577"/>
          <ac:spMkLst>
            <pc:docMk/>
            <pc:sldMk cId="1777557405" sldId="267"/>
            <ac:spMk id="7" creationId="{BBEDB840-54C3-4A9B-A9BD-4E384527C3D9}"/>
          </ac:spMkLst>
        </pc:spChg>
        <pc:picChg chg="mod">
          <ac:chgData name="Adora" userId="a3408e2b-a81d-4570-846f-c5eae958e019" providerId="ADAL" clId="{BC87CF56-B788-4BE9-B691-03B66C10B99D}" dt="2021-06-20T17:45:00.626" v="19" actId="14826"/>
          <ac:picMkLst>
            <pc:docMk/>
            <pc:sldMk cId="1777557405" sldId="267"/>
            <ac:picMk id="6" creationId="{099FB9A5-3441-4157-A257-416A98831ED2}"/>
          </ac:picMkLst>
        </pc:picChg>
      </pc:sldChg>
      <pc:sldChg chg="modSp mod">
        <pc:chgData name="Adora" userId="a3408e2b-a81d-4570-846f-c5eae958e019" providerId="ADAL" clId="{BC87CF56-B788-4BE9-B691-03B66C10B99D}" dt="2021-06-19T15:55:55.058" v="1" actId="207"/>
        <pc:sldMkLst>
          <pc:docMk/>
          <pc:sldMk cId="3809880825" sldId="270"/>
        </pc:sldMkLst>
        <pc:spChg chg="mod">
          <ac:chgData name="Adora" userId="a3408e2b-a81d-4570-846f-c5eae958e019" providerId="ADAL" clId="{BC87CF56-B788-4BE9-B691-03B66C10B99D}" dt="2021-06-19T15:55:55.058" v="1" actId="207"/>
          <ac:spMkLst>
            <pc:docMk/>
            <pc:sldMk cId="3809880825" sldId="270"/>
            <ac:spMk id="2" creationId="{BBEED0FE-2104-41C8-B964-A74C15B307EE}"/>
          </ac:spMkLst>
        </pc:spChg>
      </pc:sldChg>
      <pc:sldChg chg="modSp add mod">
        <pc:chgData name="Adora" userId="a3408e2b-a81d-4570-846f-c5eae958e019" providerId="ADAL" clId="{BC87CF56-B788-4BE9-B691-03B66C10B99D}" dt="2021-06-20T20:34:48.080" v="4215" actId="404"/>
        <pc:sldMkLst>
          <pc:docMk/>
          <pc:sldMk cId="476950764" sldId="272"/>
        </pc:sldMkLst>
        <pc:spChg chg="mod">
          <ac:chgData name="Adora" userId="a3408e2b-a81d-4570-846f-c5eae958e019" providerId="ADAL" clId="{BC87CF56-B788-4BE9-B691-03B66C10B99D}" dt="2021-06-20T20:34:48.080" v="4215" actId="404"/>
          <ac:spMkLst>
            <pc:docMk/>
            <pc:sldMk cId="476950764" sldId="272"/>
            <ac:spMk id="2" creationId="{35D123CF-A1D6-466A-9680-6EC0B7B7DF6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E05445-AE41-4FCD-BDB0-16731286A993}" type="doc">
      <dgm:prSet loTypeId="urn:microsoft.com/office/officeart/2005/8/layout/hierarchy3" loCatId="hierarchy" qsTypeId="urn:microsoft.com/office/officeart/2005/8/quickstyle/simple5" qsCatId="simple" csTypeId="urn:microsoft.com/office/officeart/2005/8/colors/colorful5" csCatId="colorful" phldr="1"/>
      <dgm:spPr/>
      <dgm:t>
        <a:bodyPr/>
        <a:lstStyle/>
        <a:p>
          <a:endParaRPr lang="en-US"/>
        </a:p>
      </dgm:t>
    </dgm:pt>
    <dgm:pt modelId="{DD6A6380-4A0C-4606-877A-263BFB98D47F}">
      <dgm:prSet/>
      <dgm:spPr/>
      <dgm:t>
        <a:bodyPr/>
        <a:lstStyle/>
        <a:p>
          <a:r>
            <a:rPr lang="en-US" dirty="0"/>
            <a:t>$58,000</a:t>
          </a:r>
        </a:p>
      </dgm:t>
    </dgm:pt>
    <dgm:pt modelId="{1DECFE11-B435-42E8-992E-4350FA5FFE98}" type="parTrans" cxnId="{A6A3D771-6795-4304-A14D-C6F31DC5F959}">
      <dgm:prSet/>
      <dgm:spPr/>
      <dgm:t>
        <a:bodyPr/>
        <a:lstStyle/>
        <a:p>
          <a:endParaRPr lang="en-US"/>
        </a:p>
      </dgm:t>
    </dgm:pt>
    <dgm:pt modelId="{F6FD18B4-EB4F-42F4-AD1F-66AB4F5ED484}" type="sibTrans" cxnId="{A6A3D771-6795-4304-A14D-C6F31DC5F959}">
      <dgm:prSet/>
      <dgm:spPr/>
      <dgm:t>
        <a:bodyPr/>
        <a:lstStyle/>
        <a:p>
          <a:endParaRPr lang="en-US"/>
        </a:p>
      </dgm:t>
    </dgm:pt>
    <dgm:pt modelId="{48F73992-6859-454D-BC21-D984B14C379D}">
      <dgm:prSet/>
      <dgm:spPr/>
      <dgm:t>
        <a:bodyPr/>
        <a:lstStyle/>
        <a:p>
          <a:r>
            <a:rPr lang="en-US"/>
            <a:t>Complete Applications</a:t>
          </a:r>
        </a:p>
      </dgm:t>
    </dgm:pt>
    <dgm:pt modelId="{EE13A30C-A4D8-4A5F-96DE-394B8005D4C0}" type="parTrans" cxnId="{B6D1A96A-0A3F-4FA1-AD58-4D662B4BA725}">
      <dgm:prSet/>
      <dgm:spPr/>
      <dgm:t>
        <a:bodyPr/>
        <a:lstStyle/>
        <a:p>
          <a:endParaRPr lang="en-US"/>
        </a:p>
      </dgm:t>
    </dgm:pt>
    <dgm:pt modelId="{C5472212-2170-4937-B68E-370CCA1DAF82}" type="sibTrans" cxnId="{B6D1A96A-0A3F-4FA1-AD58-4D662B4BA725}">
      <dgm:prSet/>
      <dgm:spPr/>
      <dgm:t>
        <a:bodyPr/>
        <a:lstStyle/>
        <a:p>
          <a:endParaRPr lang="en-US"/>
        </a:p>
      </dgm:t>
    </dgm:pt>
    <dgm:pt modelId="{F535F062-980D-49BB-AF4C-E0C6380E1A2C}">
      <dgm:prSet/>
      <dgm:spPr/>
      <dgm:t>
        <a:bodyPr/>
        <a:lstStyle/>
        <a:p>
          <a:r>
            <a:rPr lang="en-US"/>
            <a:t>39 </a:t>
          </a:r>
        </a:p>
      </dgm:t>
    </dgm:pt>
    <dgm:pt modelId="{78DE6B54-B5B1-4474-9263-20440F25AFF7}" type="parTrans" cxnId="{1AEA7FB3-CCAA-49CD-8081-908F8B1034AC}">
      <dgm:prSet/>
      <dgm:spPr/>
      <dgm:t>
        <a:bodyPr/>
        <a:lstStyle/>
        <a:p>
          <a:endParaRPr lang="en-US"/>
        </a:p>
      </dgm:t>
    </dgm:pt>
    <dgm:pt modelId="{190A076F-134D-42EE-AD49-F048D38F958B}" type="sibTrans" cxnId="{1AEA7FB3-CCAA-49CD-8081-908F8B1034AC}">
      <dgm:prSet/>
      <dgm:spPr/>
      <dgm:t>
        <a:bodyPr/>
        <a:lstStyle/>
        <a:p>
          <a:endParaRPr lang="en-US"/>
        </a:p>
      </dgm:t>
    </dgm:pt>
    <dgm:pt modelId="{0141DFBD-5384-4A3E-A8F8-D93952BE5797}">
      <dgm:prSet/>
      <dgm:spPr/>
      <dgm:t>
        <a:bodyPr/>
        <a:lstStyle/>
        <a:p>
          <a:r>
            <a:rPr lang="en-US"/>
            <a:t>Arlington Residents</a:t>
          </a:r>
        </a:p>
      </dgm:t>
    </dgm:pt>
    <dgm:pt modelId="{4321531A-DBD3-4E44-9C72-84730B93E18C}" type="parTrans" cxnId="{16F4C5C5-58B6-4BF3-BB64-4B2399E03C8F}">
      <dgm:prSet/>
      <dgm:spPr/>
      <dgm:t>
        <a:bodyPr/>
        <a:lstStyle/>
        <a:p>
          <a:endParaRPr lang="en-US"/>
        </a:p>
      </dgm:t>
    </dgm:pt>
    <dgm:pt modelId="{A6D605F5-F665-4403-A186-8DEADB921146}" type="sibTrans" cxnId="{16F4C5C5-58B6-4BF3-BB64-4B2399E03C8F}">
      <dgm:prSet/>
      <dgm:spPr/>
      <dgm:t>
        <a:bodyPr/>
        <a:lstStyle/>
        <a:p>
          <a:endParaRPr lang="en-US"/>
        </a:p>
      </dgm:t>
    </dgm:pt>
    <dgm:pt modelId="{627C2298-CAE8-4C26-84AE-BA70F9A8C1B3}">
      <dgm:prSet/>
      <dgm:spPr/>
      <dgm:t>
        <a:bodyPr/>
        <a:lstStyle/>
        <a:p>
          <a:r>
            <a:rPr lang="en-US"/>
            <a:t>4 </a:t>
          </a:r>
        </a:p>
      </dgm:t>
    </dgm:pt>
    <dgm:pt modelId="{CEF1067D-A5DD-40D8-89DE-B3EC8EAB87E7}" type="parTrans" cxnId="{5CFD0D6F-7B42-4080-BABE-DF8726B21D94}">
      <dgm:prSet/>
      <dgm:spPr/>
      <dgm:t>
        <a:bodyPr/>
        <a:lstStyle/>
        <a:p>
          <a:endParaRPr lang="en-US"/>
        </a:p>
      </dgm:t>
    </dgm:pt>
    <dgm:pt modelId="{CF695A14-5523-48E7-B93E-9EF7CB481C8E}" type="sibTrans" cxnId="{5CFD0D6F-7B42-4080-BABE-DF8726B21D94}">
      <dgm:prSet/>
      <dgm:spPr/>
      <dgm:t>
        <a:bodyPr/>
        <a:lstStyle/>
        <a:p>
          <a:endParaRPr lang="en-US"/>
        </a:p>
      </dgm:t>
    </dgm:pt>
    <dgm:pt modelId="{4BE5A236-FE85-4697-92B7-22871328F742}">
      <dgm:prSet/>
      <dgm:spPr/>
      <dgm:t>
        <a:bodyPr/>
        <a:lstStyle/>
        <a:p>
          <a:r>
            <a:rPr lang="en-US"/>
            <a:t>Arlington Branch Members</a:t>
          </a:r>
        </a:p>
      </dgm:t>
    </dgm:pt>
    <dgm:pt modelId="{648366F3-933B-41D4-BCE1-A5A4236EB6FF}" type="parTrans" cxnId="{F61A6DA9-152C-473E-86D3-DC1967A001F9}">
      <dgm:prSet/>
      <dgm:spPr/>
      <dgm:t>
        <a:bodyPr/>
        <a:lstStyle/>
        <a:p>
          <a:endParaRPr lang="en-US"/>
        </a:p>
      </dgm:t>
    </dgm:pt>
    <dgm:pt modelId="{0C941086-6C49-4986-B0F3-5D2B7A2FFC0E}" type="sibTrans" cxnId="{F61A6DA9-152C-473E-86D3-DC1967A001F9}">
      <dgm:prSet/>
      <dgm:spPr/>
      <dgm:t>
        <a:bodyPr/>
        <a:lstStyle/>
        <a:p>
          <a:endParaRPr lang="en-US"/>
        </a:p>
      </dgm:t>
    </dgm:pt>
    <dgm:pt modelId="{7665DF24-5511-45F7-ADE4-0F6FBD0A49B5}">
      <dgm:prSet/>
      <dgm:spPr/>
      <dgm:t>
        <a:bodyPr/>
        <a:lstStyle/>
        <a:p>
          <a:r>
            <a:rPr lang="en-US"/>
            <a:t>6 </a:t>
          </a:r>
        </a:p>
      </dgm:t>
    </dgm:pt>
    <dgm:pt modelId="{BC2BEA7B-D020-4C22-958D-81AF64E8275B}" type="parTrans" cxnId="{1DDABDCE-6A32-4067-B81A-8C3B60F2D9A1}">
      <dgm:prSet/>
      <dgm:spPr/>
      <dgm:t>
        <a:bodyPr/>
        <a:lstStyle/>
        <a:p>
          <a:endParaRPr lang="en-US"/>
        </a:p>
      </dgm:t>
    </dgm:pt>
    <dgm:pt modelId="{6AF78B7A-22D5-4880-866D-F0953F8D12DE}" type="sibTrans" cxnId="{1DDABDCE-6A32-4067-B81A-8C3B60F2D9A1}">
      <dgm:prSet/>
      <dgm:spPr/>
      <dgm:t>
        <a:bodyPr/>
        <a:lstStyle/>
        <a:p>
          <a:endParaRPr lang="en-US"/>
        </a:p>
      </dgm:t>
    </dgm:pt>
    <dgm:pt modelId="{8A244500-3ADD-4312-ABEA-99F420B9BF46}">
      <dgm:prSet/>
      <dgm:spPr/>
      <dgm:t>
        <a:bodyPr/>
        <a:lstStyle/>
        <a:p>
          <a:r>
            <a:rPr lang="en-US" dirty="0"/>
            <a:t>High Schools Represented</a:t>
          </a:r>
        </a:p>
      </dgm:t>
    </dgm:pt>
    <dgm:pt modelId="{AACF7485-BA65-4104-8C85-6F03D773F08F}" type="parTrans" cxnId="{958696FF-675E-4671-817B-C5BCED58269C}">
      <dgm:prSet/>
      <dgm:spPr/>
      <dgm:t>
        <a:bodyPr/>
        <a:lstStyle/>
        <a:p>
          <a:endParaRPr lang="en-US"/>
        </a:p>
      </dgm:t>
    </dgm:pt>
    <dgm:pt modelId="{00ED574C-3531-4844-9372-27013C79658F}" type="sibTrans" cxnId="{958696FF-675E-4671-817B-C5BCED58269C}">
      <dgm:prSet/>
      <dgm:spPr/>
      <dgm:t>
        <a:bodyPr/>
        <a:lstStyle/>
        <a:p>
          <a:endParaRPr lang="en-US"/>
        </a:p>
      </dgm:t>
    </dgm:pt>
    <dgm:pt modelId="{66D67186-DCB0-431C-A59E-A44422398ACE}">
      <dgm:prSet/>
      <dgm:spPr/>
      <dgm:t>
        <a:bodyPr/>
        <a:lstStyle/>
        <a:p>
          <a:r>
            <a:rPr lang="en-US" dirty="0"/>
            <a:t>3.82 </a:t>
          </a:r>
        </a:p>
      </dgm:t>
    </dgm:pt>
    <dgm:pt modelId="{AE7CF625-7A4D-47CB-9C7E-5269A5EA2C4C}" type="parTrans" cxnId="{77750458-9DB4-4F0A-AA1E-4339E0BF614F}">
      <dgm:prSet/>
      <dgm:spPr/>
      <dgm:t>
        <a:bodyPr/>
        <a:lstStyle/>
        <a:p>
          <a:endParaRPr lang="en-US"/>
        </a:p>
      </dgm:t>
    </dgm:pt>
    <dgm:pt modelId="{96194F38-82A8-4ED6-BFEA-0AA995335899}" type="sibTrans" cxnId="{77750458-9DB4-4F0A-AA1E-4339E0BF614F}">
      <dgm:prSet/>
      <dgm:spPr/>
      <dgm:t>
        <a:bodyPr/>
        <a:lstStyle/>
        <a:p>
          <a:endParaRPr lang="en-US"/>
        </a:p>
      </dgm:t>
    </dgm:pt>
    <dgm:pt modelId="{7F2C5E5B-62C5-452C-88E0-A18E546CF0BA}">
      <dgm:prSet/>
      <dgm:spPr/>
      <dgm:t>
        <a:bodyPr/>
        <a:lstStyle/>
        <a:p>
          <a:r>
            <a:rPr lang="en-US" dirty="0"/>
            <a:t>Average GPA of applicants</a:t>
          </a:r>
        </a:p>
      </dgm:t>
    </dgm:pt>
    <dgm:pt modelId="{F09EE8FE-ED52-4B4D-94E1-C1BB07DCB0F2}" type="parTrans" cxnId="{6CFBAF15-6E85-4445-8C1C-62BC7CEBB84C}">
      <dgm:prSet/>
      <dgm:spPr/>
      <dgm:t>
        <a:bodyPr/>
        <a:lstStyle/>
        <a:p>
          <a:endParaRPr lang="en-US"/>
        </a:p>
      </dgm:t>
    </dgm:pt>
    <dgm:pt modelId="{80659FFC-5723-47D3-9EA7-7DB5A6C6829A}" type="sibTrans" cxnId="{6CFBAF15-6E85-4445-8C1C-62BC7CEBB84C}">
      <dgm:prSet/>
      <dgm:spPr/>
      <dgm:t>
        <a:bodyPr/>
        <a:lstStyle/>
        <a:p>
          <a:endParaRPr lang="en-US"/>
        </a:p>
      </dgm:t>
    </dgm:pt>
    <dgm:pt modelId="{D6A65363-FAB3-4738-A485-5F8BE58EB52E}">
      <dgm:prSet/>
      <dgm:spPr/>
      <dgm:t>
        <a:bodyPr/>
        <a:lstStyle/>
        <a:p>
          <a:r>
            <a:rPr lang="en-US" dirty="0"/>
            <a:t>18 </a:t>
          </a:r>
        </a:p>
      </dgm:t>
    </dgm:pt>
    <dgm:pt modelId="{694B06A6-217A-462F-99E6-4C6F1E241387}" type="parTrans" cxnId="{598B41C0-46E7-4F57-A892-55D426A8F6DA}">
      <dgm:prSet/>
      <dgm:spPr/>
      <dgm:t>
        <a:bodyPr/>
        <a:lstStyle/>
        <a:p>
          <a:endParaRPr lang="en-US"/>
        </a:p>
      </dgm:t>
    </dgm:pt>
    <dgm:pt modelId="{7C78C731-547E-45FC-B6CE-D1164797C8C2}" type="sibTrans" cxnId="{598B41C0-46E7-4F57-A892-55D426A8F6DA}">
      <dgm:prSet/>
      <dgm:spPr/>
      <dgm:t>
        <a:bodyPr/>
        <a:lstStyle/>
        <a:p>
          <a:endParaRPr lang="en-US"/>
        </a:p>
      </dgm:t>
    </dgm:pt>
    <dgm:pt modelId="{BC67F291-720E-43A1-82FA-736E909F00A7}">
      <dgm:prSet/>
      <dgm:spPr/>
      <dgm:t>
        <a:bodyPr/>
        <a:lstStyle/>
        <a:p>
          <a:r>
            <a:rPr lang="en-US" dirty="0"/>
            <a:t>Applicants going to Virginia Colleges</a:t>
          </a:r>
        </a:p>
      </dgm:t>
    </dgm:pt>
    <dgm:pt modelId="{103C941D-4082-41A6-9766-40959DD95716}" type="parTrans" cxnId="{6A16CB95-642C-4DFB-B2A9-3809E2778564}">
      <dgm:prSet/>
      <dgm:spPr/>
      <dgm:t>
        <a:bodyPr/>
        <a:lstStyle/>
        <a:p>
          <a:endParaRPr lang="en-US"/>
        </a:p>
      </dgm:t>
    </dgm:pt>
    <dgm:pt modelId="{62F5BD52-DCCA-4433-B7AA-B3CBEEF16F2A}" type="sibTrans" cxnId="{6A16CB95-642C-4DFB-B2A9-3809E2778564}">
      <dgm:prSet/>
      <dgm:spPr/>
      <dgm:t>
        <a:bodyPr/>
        <a:lstStyle/>
        <a:p>
          <a:endParaRPr lang="en-US"/>
        </a:p>
      </dgm:t>
    </dgm:pt>
    <dgm:pt modelId="{1941D605-83D3-4B80-A7A7-F5EFA5153A3B}">
      <dgm:prSet/>
      <dgm:spPr/>
      <dgm:t>
        <a:bodyPr/>
        <a:lstStyle/>
        <a:p>
          <a:r>
            <a:rPr lang="en-US" dirty="0"/>
            <a:t>2 Applicants going to the Ivy League</a:t>
          </a:r>
        </a:p>
      </dgm:t>
    </dgm:pt>
    <dgm:pt modelId="{6A68F1DF-072E-4BD8-8568-73F41B663763}" type="parTrans" cxnId="{D788D421-7A58-4333-A0C6-7EBC0D01DA5D}">
      <dgm:prSet/>
      <dgm:spPr/>
      <dgm:t>
        <a:bodyPr/>
        <a:lstStyle/>
        <a:p>
          <a:endParaRPr lang="en-US"/>
        </a:p>
      </dgm:t>
    </dgm:pt>
    <dgm:pt modelId="{D21E1FF0-EF74-441D-A9A9-8DA9E1D83559}" type="sibTrans" cxnId="{D788D421-7A58-4333-A0C6-7EBC0D01DA5D}">
      <dgm:prSet/>
      <dgm:spPr/>
      <dgm:t>
        <a:bodyPr/>
        <a:lstStyle/>
        <a:p>
          <a:endParaRPr lang="en-US"/>
        </a:p>
      </dgm:t>
    </dgm:pt>
    <dgm:pt modelId="{AE7BF735-8EC0-4EB3-968F-986D4270BE3D}">
      <dgm:prSet/>
      <dgm:spPr/>
      <dgm:t>
        <a:bodyPr/>
        <a:lstStyle/>
        <a:p>
          <a:r>
            <a:rPr lang="en-US"/>
            <a:t>40 </a:t>
          </a:r>
          <a:endParaRPr lang="en-US" dirty="0"/>
        </a:p>
      </dgm:t>
    </dgm:pt>
    <dgm:pt modelId="{5BCCCC77-538E-45EA-A66B-482A90599169}" type="parTrans" cxnId="{596389BD-1401-467C-AC13-E9EEBB19C731}">
      <dgm:prSet/>
      <dgm:spPr/>
      <dgm:t>
        <a:bodyPr/>
        <a:lstStyle/>
        <a:p>
          <a:endParaRPr lang="en-US"/>
        </a:p>
      </dgm:t>
    </dgm:pt>
    <dgm:pt modelId="{2DB35E14-30CC-416C-BE13-3756A83A16DE}" type="sibTrans" cxnId="{596389BD-1401-467C-AC13-E9EEBB19C731}">
      <dgm:prSet/>
      <dgm:spPr/>
      <dgm:t>
        <a:bodyPr/>
        <a:lstStyle/>
        <a:p>
          <a:endParaRPr lang="en-US"/>
        </a:p>
      </dgm:t>
    </dgm:pt>
    <dgm:pt modelId="{0C1A8E78-D43B-463E-B254-DF7303DBE59A}">
      <dgm:prSet/>
      <dgm:spPr/>
      <dgm:t>
        <a:bodyPr/>
        <a:lstStyle/>
        <a:p>
          <a:r>
            <a:rPr lang="en-US" dirty="0"/>
            <a:t>Total Awards for 2021</a:t>
          </a:r>
        </a:p>
      </dgm:t>
    </dgm:pt>
    <dgm:pt modelId="{23A31194-777A-4443-A8CA-DCD4A7B23AFB}" type="parTrans" cxnId="{82475E4C-6824-4311-AFA3-2F4A4AC3383D}">
      <dgm:prSet/>
      <dgm:spPr/>
      <dgm:t>
        <a:bodyPr/>
        <a:lstStyle/>
        <a:p>
          <a:endParaRPr lang="en-US"/>
        </a:p>
      </dgm:t>
    </dgm:pt>
    <dgm:pt modelId="{E4AF08B1-FEDD-4018-B9CB-02B8194F7EBE}" type="sibTrans" cxnId="{82475E4C-6824-4311-AFA3-2F4A4AC3383D}">
      <dgm:prSet/>
      <dgm:spPr/>
      <dgm:t>
        <a:bodyPr/>
        <a:lstStyle/>
        <a:p>
          <a:endParaRPr lang="en-US"/>
        </a:p>
      </dgm:t>
    </dgm:pt>
    <dgm:pt modelId="{14D33DCC-A76B-405A-960D-3D63170E12EC}" type="pres">
      <dgm:prSet presAssocID="{D5E05445-AE41-4FCD-BDB0-16731286A993}" presName="diagram" presStyleCnt="0">
        <dgm:presLayoutVars>
          <dgm:chPref val="1"/>
          <dgm:dir/>
          <dgm:animOne val="branch"/>
          <dgm:animLvl val="lvl"/>
          <dgm:resizeHandles/>
        </dgm:presLayoutVars>
      </dgm:prSet>
      <dgm:spPr/>
      <dgm:t>
        <a:bodyPr/>
        <a:lstStyle/>
        <a:p>
          <a:endParaRPr lang="en-US"/>
        </a:p>
      </dgm:t>
    </dgm:pt>
    <dgm:pt modelId="{D86B12C6-EB14-4869-9FC2-3179A9E9AE00}" type="pres">
      <dgm:prSet presAssocID="{DD6A6380-4A0C-4606-877A-263BFB98D47F}" presName="root" presStyleCnt="0"/>
      <dgm:spPr/>
    </dgm:pt>
    <dgm:pt modelId="{96C3D9D7-06E8-4A9E-B3B4-41B8CE2827E2}" type="pres">
      <dgm:prSet presAssocID="{DD6A6380-4A0C-4606-877A-263BFB98D47F}" presName="rootComposite" presStyleCnt="0"/>
      <dgm:spPr/>
    </dgm:pt>
    <dgm:pt modelId="{376BA62C-A27F-44C6-BA70-074038690648}" type="pres">
      <dgm:prSet presAssocID="{DD6A6380-4A0C-4606-877A-263BFB98D47F}" presName="rootText" presStyleLbl="node1" presStyleIdx="0" presStyleCnt="7"/>
      <dgm:spPr/>
      <dgm:t>
        <a:bodyPr/>
        <a:lstStyle/>
        <a:p>
          <a:endParaRPr lang="en-US"/>
        </a:p>
      </dgm:t>
    </dgm:pt>
    <dgm:pt modelId="{7F8EA699-6C30-438B-A672-9971050DB302}" type="pres">
      <dgm:prSet presAssocID="{DD6A6380-4A0C-4606-877A-263BFB98D47F}" presName="rootConnector" presStyleLbl="node1" presStyleIdx="0" presStyleCnt="7"/>
      <dgm:spPr/>
      <dgm:t>
        <a:bodyPr/>
        <a:lstStyle/>
        <a:p>
          <a:endParaRPr lang="en-US"/>
        </a:p>
      </dgm:t>
    </dgm:pt>
    <dgm:pt modelId="{AF76720E-B77E-4F83-9432-C79DB97B98DB}" type="pres">
      <dgm:prSet presAssocID="{DD6A6380-4A0C-4606-877A-263BFB98D47F}" presName="childShape" presStyleCnt="0"/>
      <dgm:spPr/>
    </dgm:pt>
    <dgm:pt modelId="{27D6D794-3D59-4C86-8A48-945FC310A928}" type="pres">
      <dgm:prSet presAssocID="{23A31194-777A-4443-A8CA-DCD4A7B23AFB}" presName="Name13" presStyleLbl="parChTrans1D2" presStyleIdx="0" presStyleCnt="8"/>
      <dgm:spPr/>
      <dgm:t>
        <a:bodyPr/>
        <a:lstStyle/>
        <a:p>
          <a:endParaRPr lang="en-US"/>
        </a:p>
      </dgm:t>
    </dgm:pt>
    <dgm:pt modelId="{5E195D5E-47CA-40FF-BC73-ED2EFF173487}" type="pres">
      <dgm:prSet presAssocID="{0C1A8E78-D43B-463E-B254-DF7303DBE59A}" presName="childText" presStyleLbl="bgAcc1" presStyleIdx="0" presStyleCnt="8">
        <dgm:presLayoutVars>
          <dgm:bulletEnabled val="1"/>
        </dgm:presLayoutVars>
      </dgm:prSet>
      <dgm:spPr/>
      <dgm:t>
        <a:bodyPr/>
        <a:lstStyle/>
        <a:p>
          <a:endParaRPr lang="en-US"/>
        </a:p>
      </dgm:t>
    </dgm:pt>
    <dgm:pt modelId="{20A31D08-D890-4E55-A635-65E0550AF410}" type="pres">
      <dgm:prSet presAssocID="{AE7BF735-8EC0-4EB3-968F-986D4270BE3D}" presName="root" presStyleCnt="0"/>
      <dgm:spPr/>
    </dgm:pt>
    <dgm:pt modelId="{54F5673B-A328-4F2C-9348-702D64C50A43}" type="pres">
      <dgm:prSet presAssocID="{AE7BF735-8EC0-4EB3-968F-986D4270BE3D}" presName="rootComposite" presStyleCnt="0"/>
      <dgm:spPr/>
    </dgm:pt>
    <dgm:pt modelId="{B8B002FE-B952-4731-9609-47ACF4C53E2C}" type="pres">
      <dgm:prSet presAssocID="{AE7BF735-8EC0-4EB3-968F-986D4270BE3D}" presName="rootText" presStyleLbl="node1" presStyleIdx="1" presStyleCnt="7"/>
      <dgm:spPr/>
      <dgm:t>
        <a:bodyPr/>
        <a:lstStyle/>
        <a:p>
          <a:endParaRPr lang="en-US"/>
        </a:p>
      </dgm:t>
    </dgm:pt>
    <dgm:pt modelId="{331221BE-98CA-4217-B595-189BDF66850E}" type="pres">
      <dgm:prSet presAssocID="{AE7BF735-8EC0-4EB3-968F-986D4270BE3D}" presName="rootConnector" presStyleLbl="node1" presStyleIdx="1" presStyleCnt="7"/>
      <dgm:spPr/>
      <dgm:t>
        <a:bodyPr/>
        <a:lstStyle/>
        <a:p>
          <a:endParaRPr lang="en-US"/>
        </a:p>
      </dgm:t>
    </dgm:pt>
    <dgm:pt modelId="{F292F14E-B5AC-40C8-8F0E-AAE13F61DC21}" type="pres">
      <dgm:prSet presAssocID="{AE7BF735-8EC0-4EB3-968F-986D4270BE3D}" presName="childShape" presStyleCnt="0"/>
      <dgm:spPr/>
    </dgm:pt>
    <dgm:pt modelId="{A1419036-87A4-4058-9396-D17F389E20FA}" type="pres">
      <dgm:prSet presAssocID="{EE13A30C-A4D8-4A5F-96DE-394B8005D4C0}" presName="Name13" presStyleLbl="parChTrans1D2" presStyleIdx="1" presStyleCnt="8"/>
      <dgm:spPr/>
      <dgm:t>
        <a:bodyPr/>
        <a:lstStyle/>
        <a:p>
          <a:endParaRPr lang="en-US"/>
        </a:p>
      </dgm:t>
    </dgm:pt>
    <dgm:pt modelId="{C6514206-05D2-4D3A-8896-4247A9786E74}" type="pres">
      <dgm:prSet presAssocID="{48F73992-6859-454D-BC21-D984B14C379D}" presName="childText" presStyleLbl="bgAcc1" presStyleIdx="1" presStyleCnt="8">
        <dgm:presLayoutVars>
          <dgm:bulletEnabled val="1"/>
        </dgm:presLayoutVars>
      </dgm:prSet>
      <dgm:spPr/>
      <dgm:t>
        <a:bodyPr/>
        <a:lstStyle/>
        <a:p>
          <a:endParaRPr lang="en-US"/>
        </a:p>
      </dgm:t>
    </dgm:pt>
    <dgm:pt modelId="{E45D4DDA-1D5D-469D-A6C8-A3ED74B69303}" type="pres">
      <dgm:prSet presAssocID="{F535F062-980D-49BB-AF4C-E0C6380E1A2C}" presName="root" presStyleCnt="0"/>
      <dgm:spPr/>
    </dgm:pt>
    <dgm:pt modelId="{6BBC13D9-0FD8-4272-AEDB-D9DAB458E232}" type="pres">
      <dgm:prSet presAssocID="{F535F062-980D-49BB-AF4C-E0C6380E1A2C}" presName="rootComposite" presStyleCnt="0"/>
      <dgm:spPr/>
    </dgm:pt>
    <dgm:pt modelId="{B273DC71-E951-4A71-BC9E-2C1C4C808BE0}" type="pres">
      <dgm:prSet presAssocID="{F535F062-980D-49BB-AF4C-E0C6380E1A2C}" presName="rootText" presStyleLbl="node1" presStyleIdx="2" presStyleCnt="7"/>
      <dgm:spPr/>
      <dgm:t>
        <a:bodyPr/>
        <a:lstStyle/>
        <a:p>
          <a:endParaRPr lang="en-US"/>
        </a:p>
      </dgm:t>
    </dgm:pt>
    <dgm:pt modelId="{3FE4F37F-868D-40D8-98AE-E3D62682F907}" type="pres">
      <dgm:prSet presAssocID="{F535F062-980D-49BB-AF4C-E0C6380E1A2C}" presName="rootConnector" presStyleLbl="node1" presStyleIdx="2" presStyleCnt="7"/>
      <dgm:spPr/>
      <dgm:t>
        <a:bodyPr/>
        <a:lstStyle/>
        <a:p>
          <a:endParaRPr lang="en-US"/>
        </a:p>
      </dgm:t>
    </dgm:pt>
    <dgm:pt modelId="{3B78316A-0606-4264-AB76-C037C7A1D798}" type="pres">
      <dgm:prSet presAssocID="{F535F062-980D-49BB-AF4C-E0C6380E1A2C}" presName="childShape" presStyleCnt="0"/>
      <dgm:spPr/>
    </dgm:pt>
    <dgm:pt modelId="{B0CA5A1F-BCCF-4B87-A5B5-764CF9C846B2}" type="pres">
      <dgm:prSet presAssocID="{4321531A-DBD3-4E44-9C72-84730B93E18C}" presName="Name13" presStyleLbl="parChTrans1D2" presStyleIdx="2" presStyleCnt="8"/>
      <dgm:spPr/>
      <dgm:t>
        <a:bodyPr/>
        <a:lstStyle/>
        <a:p>
          <a:endParaRPr lang="en-US"/>
        </a:p>
      </dgm:t>
    </dgm:pt>
    <dgm:pt modelId="{D43843D9-0E91-41AD-B016-C692B7DCC933}" type="pres">
      <dgm:prSet presAssocID="{0141DFBD-5384-4A3E-A8F8-D93952BE5797}" presName="childText" presStyleLbl="bgAcc1" presStyleIdx="2" presStyleCnt="8">
        <dgm:presLayoutVars>
          <dgm:bulletEnabled val="1"/>
        </dgm:presLayoutVars>
      </dgm:prSet>
      <dgm:spPr/>
      <dgm:t>
        <a:bodyPr/>
        <a:lstStyle/>
        <a:p>
          <a:endParaRPr lang="en-US"/>
        </a:p>
      </dgm:t>
    </dgm:pt>
    <dgm:pt modelId="{65FA3096-42CC-43E5-8A96-439F2BB979DE}" type="pres">
      <dgm:prSet presAssocID="{627C2298-CAE8-4C26-84AE-BA70F9A8C1B3}" presName="root" presStyleCnt="0"/>
      <dgm:spPr/>
    </dgm:pt>
    <dgm:pt modelId="{E2B4BB01-035D-45B3-B851-DEF1D19BE1FB}" type="pres">
      <dgm:prSet presAssocID="{627C2298-CAE8-4C26-84AE-BA70F9A8C1B3}" presName="rootComposite" presStyleCnt="0"/>
      <dgm:spPr/>
    </dgm:pt>
    <dgm:pt modelId="{392545D1-0BBA-4C57-AC1F-7F7D2BD6092A}" type="pres">
      <dgm:prSet presAssocID="{627C2298-CAE8-4C26-84AE-BA70F9A8C1B3}" presName="rootText" presStyleLbl="node1" presStyleIdx="3" presStyleCnt="7"/>
      <dgm:spPr/>
      <dgm:t>
        <a:bodyPr/>
        <a:lstStyle/>
        <a:p>
          <a:endParaRPr lang="en-US"/>
        </a:p>
      </dgm:t>
    </dgm:pt>
    <dgm:pt modelId="{5C82D4F5-FECB-406B-A0D3-F693CBA87E6F}" type="pres">
      <dgm:prSet presAssocID="{627C2298-CAE8-4C26-84AE-BA70F9A8C1B3}" presName="rootConnector" presStyleLbl="node1" presStyleIdx="3" presStyleCnt="7"/>
      <dgm:spPr/>
      <dgm:t>
        <a:bodyPr/>
        <a:lstStyle/>
        <a:p>
          <a:endParaRPr lang="en-US"/>
        </a:p>
      </dgm:t>
    </dgm:pt>
    <dgm:pt modelId="{AAB12FC7-0B1E-45A0-880C-4EE2DBB96D5C}" type="pres">
      <dgm:prSet presAssocID="{627C2298-CAE8-4C26-84AE-BA70F9A8C1B3}" presName="childShape" presStyleCnt="0"/>
      <dgm:spPr/>
    </dgm:pt>
    <dgm:pt modelId="{268E89E3-F49A-4BA9-AE33-55BDF7DBF740}" type="pres">
      <dgm:prSet presAssocID="{648366F3-933B-41D4-BCE1-A5A4236EB6FF}" presName="Name13" presStyleLbl="parChTrans1D2" presStyleIdx="3" presStyleCnt="8"/>
      <dgm:spPr/>
      <dgm:t>
        <a:bodyPr/>
        <a:lstStyle/>
        <a:p>
          <a:endParaRPr lang="en-US"/>
        </a:p>
      </dgm:t>
    </dgm:pt>
    <dgm:pt modelId="{C8F0E94A-CF79-4CB9-B49A-510D812F8625}" type="pres">
      <dgm:prSet presAssocID="{4BE5A236-FE85-4697-92B7-22871328F742}" presName="childText" presStyleLbl="bgAcc1" presStyleIdx="3" presStyleCnt="8">
        <dgm:presLayoutVars>
          <dgm:bulletEnabled val="1"/>
        </dgm:presLayoutVars>
      </dgm:prSet>
      <dgm:spPr/>
      <dgm:t>
        <a:bodyPr/>
        <a:lstStyle/>
        <a:p>
          <a:endParaRPr lang="en-US"/>
        </a:p>
      </dgm:t>
    </dgm:pt>
    <dgm:pt modelId="{42DF245D-29B0-4DC5-82BF-08F2C9293460}" type="pres">
      <dgm:prSet presAssocID="{7665DF24-5511-45F7-ADE4-0F6FBD0A49B5}" presName="root" presStyleCnt="0"/>
      <dgm:spPr/>
    </dgm:pt>
    <dgm:pt modelId="{75D2CBC2-A0A4-4DF0-80C8-77AF06EF30A7}" type="pres">
      <dgm:prSet presAssocID="{7665DF24-5511-45F7-ADE4-0F6FBD0A49B5}" presName="rootComposite" presStyleCnt="0"/>
      <dgm:spPr/>
    </dgm:pt>
    <dgm:pt modelId="{59E97801-6E13-4284-A877-E9774D0EB532}" type="pres">
      <dgm:prSet presAssocID="{7665DF24-5511-45F7-ADE4-0F6FBD0A49B5}" presName="rootText" presStyleLbl="node1" presStyleIdx="4" presStyleCnt="7"/>
      <dgm:spPr/>
      <dgm:t>
        <a:bodyPr/>
        <a:lstStyle/>
        <a:p>
          <a:endParaRPr lang="en-US"/>
        </a:p>
      </dgm:t>
    </dgm:pt>
    <dgm:pt modelId="{584D61CF-3879-4494-AA7F-7E4020A109EB}" type="pres">
      <dgm:prSet presAssocID="{7665DF24-5511-45F7-ADE4-0F6FBD0A49B5}" presName="rootConnector" presStyleLbl="node1" presStyleIdx="4" presStyleCnt="7"/>
      <dgm:spPr/>
      <dgm:t>
        <a:bodyPr/>
        <a:lstStyle/>
        <a:p>
          <a:endParaRPr lang="en-US"/>
        </a:p>
      </dgm:t>
    </dgm:pt>
    <dgm:pt modelId="{3D524A0A-58DA-45B4-92C3-294B27F03BF2}" type="pres">
      <dgm:prSet presAssocID="{7665DF24-5511-45F7-ADE4-0F6FBD0A49B5}" presName="childShape" presStyleCnt="0"/>
      <dgm:spPr/>
    </dgm:pt>
    <dgm:pt modelId="{5CFE043B-F2DF-4B1E-AEA4-3DF0AEAE2329}" type="pres">
      <dgm:prSet presAssocID="{AACF7485-BA65-4104-8C85-6F03D773F08F}" presName="Name13" presStyleLbl="parChTrans1D2" presStyleIdx="4" presStyleCnt="8"/>
      <dgm:spPr/>
      <dgm:t>
        <a:bodyPr/>
        <a:lstStyle/>
        <a:p>
          <a:endParaRPr lang="en-US"/>
        </a:p>
      </dgm:t>
    </dgm:pt>
    <dgm:pt modelId="{9353DF6F-A193-49D2-B447-101613FDCC2D}" type="pres">
      <dgm:prSet presAssocID="{8A244500-3ADD-4312-ABEA-99F420B9BF46}" presName="childText" presStyleLbl="bgAcc1" presStyleIdx="4" presStyleCnt="8">
        <dgm:presLayoutVars>
          <dgm:bulletEnabled val="1"/>
        </dgm:presLayoutVars>
      </dgm:prSet>
      <dgm:spPr/>
      <dgm:t>
        <a:bodyPr/>
        <a:lstStyle/>
        <a:p>
          <a:endParaRPr lang="en-US"/>
        </a:p>
      </dgm:t>
    </dgm:pt>
    <dgm:pt modelId="{2142A7C0-363A-4720-86B4-70B5CE23AE0B}" type="pres">
      <dgm:prSet presAssocID="{66D67186-DCB0-431C-A59E-A44422398ACE}" presName="root" presStyleCnt="0"/>
      <dgm:spPr/>
    </dgm:pt>
    <dgm:pt modelId="{6A8F57BC-7592-4A96-BD83-D33F7F28C0BF}" type="pres">
      <dgm:prSet presAssocID="{66D67186-DCB0-431C-A59E-A44422398ACE}" presName="rootComposite" presStyleCnt="0"/>
      <dgm:spPr/>
    </dgm:pt>
    <dgm:pt modelId="{E4B76562-D666-48DA-99B6-A7593F276EE3}" type="pres">
      <dgm:prSet presAssocID="{66D67186-DCB0-431C-A59E-A44422398ACE}" presName="rootText" presStyleLbl="node1" presStyleIdx="5" presStyleCnt="7"/>
      <dgm:spPr/>
      <dgm:t>
        <a:bodyPr/>
        <a:lstStyle/>
        <a:p>
          <a:endParaRPr lang="en-US"/>
        </a:p>
      </dgm:t>
    </dgm:pt>
    <dgm:pt modelId="{D57D811C-AE52-4E75-AE63-D45AAD71C2BF}" type="pres">
      <dgm:prSet presAssocID="{66D67186-DCB0-431C-A59E-A44422398ACE}" presName="rootConnector" presStyleLbl="node1" presStyleIdx="5" presStyleCnt="7"/>
      <dgm:spPr/>
      <dgm:t>
        <a:bodyPr/>
        <a:lstStyle/>
        <a:p>
          <a:endParaRPr lang="en-US"/>
        </a:p>
      </dgm:t>
    </dgm:pt>
    <dgm:pt modelId="{7BDB0803-1732-4A34-8AC6-FB40242E6CC6}" type="pres">
      <dgm:prSet presAssocID="{66D67186-DCB0-431C-A59E-A44422398ACE}" presName="childShape" presStyleCnt="0"/>
      <dgm:spPr/>
    </dgm:pt>
    <dgm:pt modelId="{6C49CFAE-32D3-415B-ACAE-8707CB89CB44}" type="pres">
      <dgm:prSet presAssocID="{F09EE8FE-ED52-4B4D-94E1-C1BB07DCB0F2}" presName="Name13" presStyleLbl="parChTrans1D2" presStyleIdx="5" presStyleCnt="8"/>
      <dgm:spPr/>
      <dgm:t>
        <a:bodyPr/>
        <a:lstStyle/>
        <a:p>
          <a:endParaRPr lang="en-US"/>
        </a:p>
      </dgm:t>
    </dgm:pt>
    <dgm:pt modelId="{FFFDE8C3-36A4-40FE-9597-970212696CF8}" type="pres">
      <dgm:prSet presAssocID="{7F2C5E5B-62C5-452C-88E0-A18E546CF0BA}" presName="childText" presStyleLbl="bgAcc1" presStyleIdx="5" presStyleCnt="8">
        <dgm:presLayoutVars>
          <dgm:bulletEnabled val="1"/>
        </dgm:presLayoutVars>
      </dgm:prSet>
      <dgm:spPr/>
      <dgm:t>
        <a:bodyPr/>
        <a:lstStyle/>
        <a:p>
          <a:endParaRPr lang="en-US"/>
        </a:p>
      </dgm:t>
    </dgm:pt>
    <dgm:pt modelId="{DF24A1D9-6CC3-4198-BC74-DA6C1A424D53}" type="pres">
      <dgm:prSet presAssocID="{D6A65363-FAB3-4738-A485-5F8BE58EB52E}" presName="root" presStyleCnt="0"/>
      <dgm:spPr/>
    </dgm:pt>
    <dgm:pt modelId="{3CC8CF83-613A-4D47-B997-85F3BCAD1784}" type="pres">
      <dgm:prSet presAssocID="{D6A65363-FAB3-4738-A485-5F8BE58EB52E}" presName="rootComposite" presStyleCnt="0"/>
      <dgm:spPr/>
    </dgm:pt>
    <dgm:pt modelId="{71242794-F613-41C7-9E7D-892B227BFD2D}" type="pres">
      <dgm:prSet presAssocID="{D6A65363-FAB3-4738-A485-5F8BE58EB52E}" presName="rootText" presStyleLbl="node1" presStyleIdx="6" presStyleCnt="7"/>
      <dgm:spPr/>
      <dgm:t>
        <a:bodyPr/>
        <a:lstStyle/>
        <a:p>
          <a:endParaRPr lang="en-US"/>
        </a:p>
      </dgm:t>
    </dgm:pt>
    <dgm:pt modelId="{B172F5D0-FA24-488D-9BD5-1B7A006DEA29}" type="pres">
      <dgm:prSet presAssocID="{D6A65363-FAB3-4738-A485-5F8BE58EB52E}" presName="rootConnector" presStyleLbl="node1" presStyleIdx="6" presStyleCnt="7"/>
      <dgm:spPr/>
      <dgm:t>
        <a:bodyPr/>
        <a:lstStyle/>
        <a:p>
          <a:endParaRPr lang="en-US"/>
        </a:p>
      </dgm:t>
    </dgm:pt>
    <dgm:pt modelId="{C84323F8-994D-4ADB-9529-336F35C0A598}" type="pres">
      <dgm:prSet presAssocID="{D6A65363-FAB3-4738-A485-5F8BE58EB52E}" presName="childShape" presStyleCnt="0"/>
      <dgm:spPr/>
    </dgm:pt>
    <dgm:pt modelId="{06CB88EB-3584-47C9-A283-32EBAAC14ADF}" type="pres">
      <dgm:prSet presAssocID="{103C941D-4082-41A6-9766-40959DD95716}" presName="Name13" presStyleLbl="parChTrans1D2" presStyleIdx="6" presStyleCnt="8"/>
      <dgm:spPr/>
      <dgm:t>
        <a:bodyPr/>
        <a:lstStyle/>
        <a:p>
          <a:endParaRPr lang="en-US"/>
        </a:p>
      </dgm:t>
    </dgm:pt>
    <dgm:pt modelId="{40D88519-575C-4118-A491-1D24F033920B}" type="pres">
      <dgm:prSet presAssocID="{BC67F291-720E-43A1-82FA-736E909F00A7}" presName="childText" presStyleLbl="bgAcc1" presStyleIdx="6" presStyleCnt="8">
        <dgm:presLayoutVars>
          <dgm:bulletEnabled val="1"/>
        </dgm:presLayoutVars>
      </dgm:prSet>
      <dgm:spPr/>
      <dgm:t>
        <a:bodyPr/>
        <a:lstStyle/>
        <a:p>
          <a:endParaRPr lang="en-US"/>
        </a:p>
      </dgm:t>
    </dgm:pt>
    <dgm:pt modelId="{07C548D3-3489-4912-BB56-3D71514CDE6D}" type="pres">
      <dgm:prSet presAssocID="{6A68F1DF-072E-4BD8-8568-73F41B663763}" presName="Name13" presStyleLbl="parChTrans1D2" presStyleIdx="7" presStyleCnt="8"/>
      <dgm:spPr/>
      <dgm:t>
        <a:bodyPr/>
        <a:lstStyle/>
        <a:p>
          <a:endParaRPr lang="en-US"/>
        </a:p>
      </dgm:t>
    </dgm:pt>
    <dgm:pt modelId="{FF9CBD73-7DF9-456A-8BEE-657068636B68}" type="pres">
      <dgm:prSet presAssocID="{1941D605-83D3-4B80-A7A7-F5EFA5153A3B}" presName="childText" presStyleLbl="bgAcc1" presStyleIdx="7" presStyleCnt="8">
        <dgm:presLayoutVars>
          <dgm:bulletEnabled val="1"/>
        </dgm:presLayoutVars>
      </dgm:prSet>
      <dgm:spPr/>
      <dgm:t>
        <a:bodyPr/>
        <a:lstStyle/>
        <a:p>
          <a:endParaRPr lang="en-US"/>
        </a:p>
      </dgm:t>
    </dgm:pt>
  </dgm:ptLst>
  <dgm:cxnLst>
    <dgm:cxn modelId="{2DE55FFB-396C-4DB8-A210-7DD4BCE7986E}" type="presOf" srcId="{BC67F291-720E-43A1-82FA-736E909F00A7}" destId="{40D88519-575C-4118-A491-1D24F033920B}" srcOrd="0" destOrd="0" presId="urn:microsoft.com/office/officeart/2005/8/layout/hierarchy3"/>
    <dgm:cxn modelId="{5CFD0D6F-7B42-4080-BABE-DF8726B21D94}" srcId="{D5E05445-AE41-4FCD-BDB0-16731286A993}" destId="{627C2298-CAE8-4C26-84AE-BA70F9A8C1B3}" srcOrd="3" destOrd="0" parTransId="{CEF1067D-A5DD-40D8-89DE-B3EC8EAB87E7}" sibTransId="{CF695A14-5523-48E7-B93E-9EF7CB481C8E}"/>
    <dgm:cxn modelId="{D8B05608-B128-4554-8F4A-784E70579007}" type="presOf" srcId="{DD6A6380-4A0C-4606-877A-263BFB98D47F}" destId="{376BA62C-A27F-44C6-BA70-074038690648}" srcOrd="0" destOrd="0" presId="urn:microsoft.com/office/officeart/2005/8/layout/hierarchy3"/>
    <dgm:cxn modelId="{806C05CA-9CE9-4AAA-9C12-A85EEC3755E9}" type="presOf" srcId="{48F73992-6859-454D-BC21-D984B14C379D}" destId="{C6514206-05D2-4D3A-8896-4247A9786E74}" srcOrd="0" destOrd="0" presId="urn:microsoft.com/office/officeart/2005/8/layout/hierarchy3"/>
    <dgm:cxn modelId="{933426E0-DAC9-4CAA-AACA-EF851333C7BF}" type="presOf" srcId="{D5E05445-AE41-4FCD-BDB0-16731286A993}" destId="{14D33DCC-A76B-405A-960D-3D63170E12EC}" srcOrd="0" destOrd="0" presId="urn:microsoft.com/office/officeart/2005/8/layout/hierarchy3"/>
    <dgm:cxn modelId="{E0EB0D22-536C-45D5-95DA-509BBAF291FD}" type="presOf" srcId="{8A244500-3ADD-4312-ABEA-99F420B9BF46}" destId="{9353DF6F-A193-49D2-B447-101613FDCC2D}" srcOrd="0" destOrd="0" presId="urn:microsoft.com/office/officeart/2005/8/layout/hierarchy3"/>
    <dgm:cxn modelId="{570420E5-8CEC-4FCB-B39F-C6785F7C332F}" type="presOf" srcId="{6A68F1DF-072E-4BD8-8568-73F41B663763}" destId="{07C548D3-3489-4912-BB56-3D71514CDE6D}" srcOrd="0" destOrd="0" presId="urn:microsoft.com/office/officeart/2005/8/layout/hierarchy3"/>
    <dgm:cxn modelId="{3302F7BA-8624-4C3B-A053-714A929AFF76}" type="presOf" srcId="{AE7BF735-8EC0-4EB3-968F-986D4270BE3D}" destId="{B8B002FE-B952-4731-9609-47ACF4C53E2C}" srcOrd="0" destOrd="0" presId="urn:microsoft.com/office/officeart/2005/8/layout/hierarchy3"/>
    <dgm:cxn modelId="{598B41C0-46E7-4F57-A892-55D426A8F6DA}" srcId="{D5E05445-AE41-4FCD-BDB0-16731286A993}" destId="{D6A65363-FAB3-4738-A485-5F8BE58EB52E}" srcOrd="6" destOrd="0" parTransId="{694B06A6-217A-462F-99E6-4C6F1E241387}" sibTransId="{7C78C731-547E-45FC-B6CE-D1164797C8C2}"/>
    <dgm:cxn modelId="{3709EDCB-3902-45E4-9706-867A4B264198}" type="presOf" srcId="{627C2298-CAE8-4C26-84AE-BA70F9A8C1B3}" destId="{5C82D4F5-FECB-406B-A0D3-F693CBA87E6F}" srcOrd="1" destOrd="0" presId="urn:microsoft.com/office/officeart/2005/8/layout/hierarchy3"/>
    <dgm:cxn modelId="{A6A3D771-6795-4304-A14D-C6F31DC5F959}" srcId="{D5E05445-AE41-4FCD-BDB0-16731286A993}" destId="{DD6A6380-4A0C-4606-877A-263BFB98D47F}" srcOrd="0" destOrd="0" parTransId="{1DECFE11-B435-42E8-992E-4350FA5FFE98}" sibTransId="{F6FD18B4-EB4F-42F4-AD1F-66AB4F5ED484}"/>
    <dgm:cxn modelId="{82475E4C-6824-4311-AFA3-2F4A4AC3383D}" srcId="{DD6A6380-4A0C-4606-877A-263BFB98D47F}" destId="{0C1A8E78-D43B-463E-B254-DF7303DBE59A}" srcOrd="0" destOrd="0" parTransId="{23A31194-777A-4443-A8CA-DCD4A7B23AFB}" sibTransId="{E4AF08B1-FEDD-4018-B9CB-02B8194F7EBE}"/>
    <dgm:cxn modelId="{6CE96044-3B1B-4308-B9E0-C4D484A6C674}" type="presOf" srcId="{AACF7485-BA65-4104-8C85-6F03D773F08F}" destId="{5CFE043B-F2DF-4B1E-AEA4-3DF0AEAE2329}" srcOrd="0" destOrd="0" presId="urn:microsoft.com/office/officeart/2005/8/layout/hierarchy3"/>
    <dgm:cxn modelId="{5441B030-AC1D-4C5A-A87C-A55E63FED9C5}" type="presOf" srcId="{648366F3-933B-41D4-BCE1-A5A4236EB6FF}" destId="{268E89E3-F49A-4BA9-AE33-55BDF7DBF740}" srcOrd="0" destOrd="0" presId="urn:microsoft.com/office/officeart/2005/8/layout/hierarchy3"/>
    <dgm:cxn modelId="{BBF18048-CECA-40B3-ABA9-CD836A1E0E56}" type="presOf" srcId="{0141DFBD-5384-4A3E-A8F8-D93952BE5797}" destId="{D43843D9-0E91-41AD-B016-C692B7DCC933}" srcOrd="0" destOrd="0" presId="urn:microsoft.com/office/officeart/2005/8/layout/hierarchy3"/>
    <dgm:cxn modelId="{6A16CB95-642C-4DFB-B2A9-3809E2778564}" srcId="{D6A65363-FAB3-4738-A485-5F8BE58EB52E}" destId="{BC67F291-720E-43A1-82FA-736E909F00A7}" srcOrd="0" destOrd="0" parTransId="{103C941D-4082-41A6-9766-40959DD95716}" sibTransId="{62F5BD52-DCCA-4433-B7AA-B3CBEEF16F2A}"/>
    <dgm:cxn modelId="{7609FB39-6221-477B-BC74-054AF486500A}" type="presOf" srcId="{4BE5A236-FE85-4697-92B7-22871328F742}" destId="{C8F0E94A-CF79-4CB9-B49A-510D812F8625}" srcOrd="0" destOrd="0" presId="urn:microsoft.com/office/officeart/2005/8/layout/hierarchy3"/>
    <dgm:cxn modelId="{1DDABDCE-6A32-4067-B81A-8C3B60F2D9A1}" srcId="{D5E05445-AE41-4FCD-BDB0-16731286A993}" destId="{7665DF24-5511-45F7-ADE4-0F6FBD0A49B5}" srcOrd="4" destOrd="0" parTransId="{BC2BEA7B-D020-4C22-958D-81AF64E8275B}" sibTransId="{6AF78B7A-22D5-4880-866D-F0953F8D12DE}"/>
    <dgm:cxn modelId="{EC7274F7-58F7-4939-925E-C5C16D1480B7}" type="presOf" srcId="{EE13A30C-A4D8-4A5F-96DE-394B8005D4C0}" destId="{A1419036-87A4-4058-9396-D17F389E20FA}" srcOrd="0" destOrd="0" presId="urn:microsoft.com/office/officeart/2005/8/layout/hierarchy3"/>
    <dgm:cxn modelId="{5C5F8633-090C-4518-8CD4-30EB00948341}" type="presOf" srcId="{D6A65363-FAB3-4738-A485-5F8BE58EB52E}" destId="{B172F5D0-FA24-488D-9BD5-1B7A006DEA29}" srcOrd="1" destOrd="0" presId="urn:microsoft.com/office/officeart/2005/8/layout/hierarchy3"/>
    <dgm:cxn modelId="{D9E153EE-F95F-47E9-8BA0-8A75F3234C2F}" type="presOf" srcId="{66D67186-DCB0-431C-A59E-A44422398ACE}" destId="{E4B76562-D666-48DA-99B6-A7593F276EE3}" srcOrd="0" destOrd="0" presId="urn:microsoft.com/office/officeart/2005/8/layout/hierarchy3"/>
    <dgm:cxn modelId="{B6D1A96A-0A3F-4FA1-AD58-4D662B4BA725}" srcId="{AE7BF735-8EC0-4EB3-968F-986D4270BE3D}" destId="{48F73992-6859-454D-BC21-D984B14C379D}" srcOrd="0" destOrd="0" parTransId="{EE13A30C-A4D8-4A5F-96DE-394B8005D4C0}" sibTransId="{C5472212-2170-4937-B68E-370CCA1DAF82}"/>
    <dgm:cxn modelId="{3D1F1388-1FD1-47DA-9903-25C52F2F22B7}" type="presOf" srcId="{4321531A-DBD3-4E44-9C72-84730B93E18C}" destId="{B0CA5A1F-BCCF-4B87-A5B5-764CF9C846B2}" srcOrd="0" destOrd="0" presId="urn:microsoft.com/office/officeart/2005/8/layout/hierarchy3"/>
    <dgm:cxn modelId="{770A443B-4FAD-4BAC-9028-BA6697BB94E1}" type="presOf" srcId="{627C2298-CAE8-4C26-84AE-BA70F9A8C1B3}" destId="{392545D1-0BBA-4C57-AC1F-7F7D2BD6092A}" srcOrd="0" destOrd="0" presId="urn:microsoft.com/office/officeart/2005/8/layout/hierarchy3"/>
    <dgm:cxn modelId="{A4386869-1CC1-43E4-A1FF-FD65AF6FAF5D}" type="presOf" srcId="{F535F062-980D-49BB-AF4C-E0C6380E1A2C}" destId="{3FE4F37F-868D-40D8-98AE-E3D62682F907}" srcOrd="1" destOrd="0" presId="urn:microsoft.com/office/officeart/2005/8/layout/hierarchy3"/>
    <dgm:cxn modelId="{DA54BFF8-DAC7-4EA0-8978-132ECED17365}" type="presOf" srcId="{DD6A6380-4A0C-4606-877A-263BFB98D47F}" destId="{7F8EA699-6C30-438B-A672-9971050DB302}" srcOrd="1" destOrd="0" presId="urn:microsoft.com/office/officeart/2005/8/layout/hierarchy3"/>
    <dgm:cxn modelId="{50305B0E-09CF-4190-923A-2E8C4637C5B4}" type="presOf" srcId="{23A31194-777A-4443-A8CA-DCD4A7B23AFB}" destId="{27D6D794-3D59-4C86-8A48-945FC310A928}" srcOrd="0" destOrd="0" presId="urn:microsoft.com/office/officeart/2005/8/layout/hierarchy3"/>
    <dgm:cxn modelId="{0AF7F3C6-52D6-4020-B9C8-45DA8A488E94}" type="presOf" srcId="{7665DF24-5511-45F7-ADE4-0F6FBD0A49B5}" destId="{584D61CF-3879-4494-AA7F-7E4020A109EB}" srcOrd="1" destOrd="0" presId="urn:microsoft.com/office/officeart/2005/8/layout/hierarchy3"/>
    <dgm:cxn modelId="{7DF0EDA4-1863-44CE-ABC0-3918A734AD8C}" type="presOf" srcId="{1941D605-83D3-4B80-A7A7-F5EFA5153A3B}" destId="{FF9CBD73-7DF9-456A-8BEE-657068636B68}" srcOrd="0" destOrd="0" presId="urn:microsoft.com/office/officeart/2005/8/layout/hierarchy3"/>
    <dgm:cxn modelId="{B0C4BA48-5AE6-4D5B-8B7A-72E57D86CD36}" type="presOf" srcId="{7665DF24-5511-45F7-ADE4-0F6FBD0A49B5}" destId="{59E97801-6E13-4284-A877-E9774D0EB532}" srcOrd="0" destOrd="0" presId="urn:microsoft.com/office/officeart/2005/8/layout/hierarchy3"/>
    <dgm:cxn modelId="{E6E83A0B-E02D-4719-9ECB-FE0FB38C8DBF}" type="presOf" srcId="{D6A65363-FAB3-4738-A485-5F8BE58EB52E}" destId="{71242794-F613-41C7-9E7D-892B227BFD2D}" srcOrd="0" destOrd="0" presId="urn:microsoft.com/office/officeart/2005/8/layout/hierarchy3"/>
    <dgm:cxn modelId="{96C29407-676A-4707-A1D3-EB493EEAC27A}" type="presOf" srcId="{66D67186-DCB0-431C-A59E-A44422398ACE}" destId="{D57D811C-AE52-4E75-AE63-D45AAD71C2BF}" srcOrd="1" destOrd="0" presId="urn:microsoft.com/office/officeart/2005/8/layout/hierarchy3"/>
    <dgm:cxn modelId="{C5037354-C4FC-4090-A6D6-77E01339FC89}" type="presOf" srcId="{0C1A8E78-D43B-463E-B254-DF7303DBE59A}" destId="{5E195D5E-47CA-40FF-BC73-ED2EFF173487}" srcOrd="0" destOrd="0" presId="urn:microsoft.com/office/officeart/2005/8/layout/hierarchy3"/>
    <dgm:cxn modelId="{7FF6B719-D749-41A2-9B12-8ECAD9F77963}" type="presOf" srcId="{103C941D-4082-41A6-9766-40959DD95716}" destId="{06CB88EB-3584-47C9-A283-32EBAAC14ADF}" srcOrd="0" destOrd="0" presId="urn:microsoft.com/office/officeart/2005/8/layout/hierarchy3"/>
    <dgm:cxn modelId="{505DC395-29EC-4542-876A-BAB6343C332B}" type="presOf" srcId="{F09EE8FE-ED52-4B4D-94E1-C1BB07DCB0F2}" destId="{6C49CFAE-32D3-415B-ACAE-8707CB89CB44}" srcOrd="0" destOrd="0" presId="urn:microsoft.com/office/officeart/2005/8/layout/hierarchy3"/>
    <dgm:cxn modelId="{F61A6DA9-152C-473E-86D3-DC1967A001F9}" srcId="{627C2298-CAE8-4C26-84AE-BA70F9A8C1B3}" destId="{4BE5A236-FE85-4697-92B7-22871328F742}" srcOrd="0" destOrd="0" parTransId="{648366F3-933B-41D4-BCE1-A5A4236EB6FF}" sibTransId="{0C941086-6C49-4986-B0F3-5D2B7A2FFC0E}"/>
    <dgm:cxn modelId="{596389BD-1401-467C-AC13-E9EEBB19C731}" srcId="{D5E05445-AE41-4FCD-BDB0-16731286A993}" destId="{AE7BF735-8EC0-4EB3-968F-986D4270BE3D}" srcOrd="1" destOrd="0" parTransId="{5BCCCC77-538E-45EA-A66B-482A90599169}" sibTransId="{2DB35E14-30CC-416C-BE13-3756A83A16DE}"/>
    <dgm:cxn modelId="{6CFBAF15-6E85-4445-8C1C-62BC7CEBB84C}" srcId="{66D67186-DCB0-431C-A59E-A44422398ACE}" destId="{7F2C5E5B-62C5-452C-88E0-A18E546CF0BA}" srcOrd="0" destOrd="0" parTransId="{F09EE8FE-ED52-4B4D-94E1-C1BB07DCB0F2}" sibTransId="{80659FFC-5723-47D3-9EA7-7DB5A6C6829A}"/>
    <dgm:cxn modelId="{D788D421-7A58-4333-A0C6-7EBC0D01DA5D}" srcId="{D6A65363-FAB3-4738-A485-5F8BE58EB52E}" destId="{1941D605-83D3-4B80-A7A7-F5EFA5153A3B}" srcOrd="1" destOrd="0" parTransId="{6A68F1DF-072E-4BD8-8568-73F41B663763}" sibTransId="{D21E1FF0-EF74-441D-A9A9-8DA9E1D83559}"/>
    <dgm:cxn modelId="{77750458-9DB4-4F0A-AA1E-4339E0BF614F}" srcId="{D5E05445-AE41-4FCD-BDB0-16731286A993}" destId="{66D67186-DCB0-431C-A59E-A44422398ACE}" srcOrd="5" destOrd="0" parTransId="{AE7CF625-7A4D-47CB-9C7E-5269A5EA2C4C}" sibTransId="{96194F38-82A8-4ED6-BFEA-0AA995335899}"/>
    <dgm:cxn modelId="{1AEA7FB3-CCAA-49CD-8081-908F8B1034AC}" srcId="{D5E05445-AE41-4FCD-BDB0-16731286A993}" destId="{F535F062-980D-49BB-AF4C-E0C6380E1A2C}" srcOrd="2" destOrd="0" parTransId="{78DE6B54-B5B1-4474-9263-20440F25AFF7}" sibTransId="{190A076F-134D-42EE-AD49-F048D38F958B}"/>
    <dgm:cxn modelId="{958696FF-675E-4671-817B-C5BCED58269C}" srcId="{7665DF24-5511-45F7-ADE4-0F6FBD0A49B5}" destId="{8A244500-3ADD-4312-ABEA-99F420B9BF46}" srcOrd="0" destOrd="0" parTransId="{AACF7485-BA65-4104-8C85-6F03D773F08F}" sibTransId="{00ED574C-3531-4844-9372-27013C79658F}"/>
    <dgm:cxn modelId="{261236F7-0D2A-440E-8EA5-B30AA7846307}" type="presOf" srcId="{7F2C5E5B-62C5-452C-88E0-A18E546CF0BA}" destId="{FFFDE8C3-36A4-40FE-9597-970212696CF8}" srcOrd="0" destOrd="0" presId="urn:microsoft.com/office/officeart/2005/8/layout/hierarchy3"/>
    <dgm:cxn modelId="{4767C6B4-8EEB-4FCC-B621-54CE14FBC334}" type="presOf" srcId="{AE7BF735-8EC0-4EB3-968F-986D4270BE3D}" destId="{331221BE-98CA-4217-B595-189BDF66850E}" srcOrd="1" destOrd="0" presId="urn:microsoft.com/office/officeart/2005/8/layout/hierarchy3"/>
    <dgm:cxn modelId="{1FF486DA-DD44-4639-A1B5-DFB7C6E43B9E}" type="presOf" srcId="{F535F062-980D-49BB-AF4C-E0C6380E1A2C}" destId="{B273DC71-E951-4A71-BC9E-2C1C4C808BE0}" srcOrd="0" destOrd="0" presId="urn:microsoft.com/office/officeart/2005/8/layout/hierarchy3"/>
    <dgm:cxn modelId="{16F4C5C5-58B6-4BF3-BB64-4B2399E03C8F}" srcId="{F535F062-980D-49BB-AF4C-E0C6380E1A2C}" destId="{0141DFBD-5384-4A3E-A8F8-D93952BE5797}" srcOrd="0" destOrd="0" parTransId="{4321531A-DBD3-4E44-9C72-84730B93E18C}" sibTransId="{A6D605F5-F665-4403-A186-8DEADB921146}"/>
    <dgm:cxn modelId="{A3212DD4-D221-468E-8EC0-1099256D443F}" type="presParOf" srcId="{14D33DCC-A76B-405A-960D-3D63170E12EC}" destId="{D86B12C6-EB14-4869-9FC2-3179A9E9AE00}" srcOrd="0" destOrd="0" presId="urn:microsoft.com/office/officeart/2005/8/layout/hierarchy3"/>
    <dgm:cxn modelId="{5B2054BC-5DC0-414C-A517-E002804EADA5}" type="presParOf" srcId="{D86B12C6-EB14-4869-9FC2-3179A9E9AE00}" destId="{96C3D9D7-06E8-4A9E-B3B4-41B8CE2827E2}" srcOrd="0" destOrd="0" presId="urn:microsoft.com/office/officeart/2005/8/layout/hierarchy3"/>
    <dgm:cxn modelId="{618FC210-FEA1-4E3D-A8B5-952B0FB20150}" type="presParOf" srcId="{96C3D9D7-06E8-4A9E-B3B4-41B8CE2827E2}" destId="{376BA62C-A27F-44C6-BA70-074038690648}" srcOrd="0" destOrd="0" presId="urn:microsoft.com/office/officeart/2005/8/layout/hierarchy3"/>
    <dgm:cxn modelId="{C6D0F715-E21D-4650-98C8-43CC2F723439}" type="presParOf" srcId="{96C3D9D7-06E8-4A9E-B3B4-41B8CE2827E2}" destId="{7F8EA699-6C30-438B-A672-9971050DB302}" srcOrd="1" destOrd="0" presId="urn:microsoft.com/office/officeart/2005/8/layout/hierarchy3"/>
    <dgm:cxn modelId="{F6075E3D-A8B4-4285-924C-14912D1C4CA4}" type="presParOf" srcId="{D86B12C6-EB14-4869-9FC2-3179A9E9AE00}" destId="{AF76720E-B77E-4F83-9432-C79DB97B98DB}" srcOrd="1" destOrd="0" presId="urn:microsoft.com/office/officeart/2005/8/layout/hierarchy3"/>
    <dgm:cxn modelId="{0F77A52B-588A-458A-8AFE-E316AB883765}" type="presParOf" srcId="{AF76720E-B77E-4F83-9432-C79DB97B98DB}" destId="{27D6D794-3D59-4C86-8A48-945FC310A928}" srcOrd="0" destOrd="0" presId="urn:microsoft.com/office/officeart/2005/8/layout/hierarchy3"/>
    <dgm:cxn modelId="{3C3D6450-73F3-4CBE-8999-C9B8E9E47115}" type="presParOf" srcId="{AF76720E-B77E-4F83-9432-C79DB97B98DB}" destId="{5E195D5E-47CA-40FF-BC73-ED2EFF173487}" srcOrd="1" destOrd="0" presId="urn:microsoft.com/office/officeart/2005/8/layout/hierarchy3"/>
    <dgm:cxn modelId="{31598538-C52F-4049-800F-6D18F262D2F6}" type="presParOf" srcId="{14D33DCC-A76B-405A-960D-3D63170E12EC}" destId="{20A31D08-D890-4E55-A635-65E0550AF410}" srcOrd="1" destOrd="0" presId="urn:microsoft.com/office/officeart/2005/8/layout/hierarchy3"/>
    <dgm:cxn modelId="{6642303F-1109-4EFE-AD5A-5C35748F5267}" type="presParOf" srcId="{20A31D08-D890-4E55-A635-65E0550AF410}" destId="{54F5673B-A328-4F2C-9348-702D64C50A43}" srcOrd="0" destOrd="0" presId="urn:microsoft.com/office/officeart/2005/8/layout/hierarchy3"/>
    <dgm:cxn modelId="{EBEDA533-679A-4073-95E9-20B94F24167F}" type="presParOf" srcId="{54F5673B-A328-4F2C-9348-702D64C50A43}" destId="{B8B002FE-B952-4731-9609-47ACF4C53E2C}" srcOrd="0" destOrd="0" presId="urn:microsoft.com/office/officeart/2005/8/layout/hierarchy3"/>
    <dgm:cxn modelId="{59DEE604-71FA-4A0A-B480-890D59B98935}" type="presParOf" srcId="{54F5673B-A328-4F2C-9348-702D64C50A43}" destId="{331221BE-98CA-4217-B595-189BDF66850E}" srcOrd="1" destOrd="0" presId="urn:microsoft.com/office/officeart/2005/8/layout/hierarchy3"/>
    <dgm:cxn modelId="{9D22C77F-591B-491A-965E-0DBACED5760C}" type="presParOf" srcId="{20A31D08-D890-4E55-A635-65E0550AF410}" destId="{F292F14E-B5AC-40C8-8F0E-AAE13F61DC21}" srcOrd="1" destOrd="0" presId="urn:microsoft.com/office/officeart/2005/8/layout/hierarchy3"/>
    <dgm:cxn modelId="{BD661C9D-EB49-4EC0-BE8C-907E441C7A9A}" type="presParOf" srcId="{F292F14E-B5AC-40C8-8F0E-AAE13F61DC21}" destId="{A1419036-87A4-4058-9396-D17F389E20FA}" srcOrd="0" destOrd="0" presId="urn:microsoft.com/office/officeart/2005/8/layout/hierarchy3"/>
    <dgm:cxn modelId="{0B82A690-7691-4855-A1A0-4CBE0E106DD2}" type="presParOf" srcId="{F292F14E-B5AC-40C8-8F0E-AAE13F61DC21}" destId="{C6514206-05D2-4D3A-8896-4247A9786E74}" srcOrd="1" destOrd="0" presId="urn:microsoft.com/office/officeart/2005/8/layout/hierarchy3"/>
    <dgm:cxn modelId="{3B343C10-C6E6-4AA4-BF77-97BF95BDC071}" type="presParOf" srcId="{14D33DCC-A76B-405A-960D-3D63170E12EC}" destId="{E45D4DDA-1D5D-469D-A6C8-A3ED74B69303}" srcOrd="2" destOrd="0" presId="urn:microsoft.com/office/officeart/2005/8/layout/hierarchy3"/>
    <dgm:cxn modelId="{36234FDC-A1C5-43D1-8860-422E603CE1F0}" type="presParOf" srcId="{E45D4DDA-1D5D-469D-A6C8-A3ED74B69303}" destId="{6BBC13D9-0FD8-4272-AEDB-D9DAB458E232}" srcOrd="0" destOrd="0" presId="urn:microsoft.com/office/officeart/2005/8/layout/hierarchy3"/>
    <dgm:cxn modelId="{7F6AE459-446A-47F3-B735-2AA62D23FE65}" type="presParOf" srcId="{6BBC13D9-0FD8-4272-AEDB-D9DAB458E232}" destId="{B273DC71-E951-4A71-BC9E-2C1C4C808BE0}" srcOrd="0" destOrd="0" presId="urn:microsoft.com/office/officeart/2005/8/layout/hierarchy3"/>
    <dgm:cxn modelId="{3FAD03DC-6E42-414D-A6C4-DD831900A2C2}" type="presParOf" srcId="{6BBC13D9-0FD8-4272-AEDB-D9DAB458E232}" destId="{3FE4F37F-868D-40D8-98AE-E3D62682F907}" srcOrd="1" destOrd="0" presId="urn:microsoft.com/office/officeart/2005/8/layout/hierarchy3"/>
    <dgm:cxn modelId="{2DF8D7B4-8BD0-4605-95DD-6076A69F6EFC}" type="presParOf" srcId="{E45D4DDA-1D5D-469D-A6C8-A3ED74B69303}" destId="{3B78316A-0606-4264-AB76-C037C7A1D798}" srcOrd="1" destOrd="0" presId="urn:microsoft.com/office/officeart/2005/8/layout/hierarchy3"/>
    <dgm:cxn modelId="{859F2872-6326-4584-B66A-98AC556F5025}" type="presParOf" srcId="{3B78316A-0606-4264-AB76-C037C7A1D798}" destId="{B0CA5A1F-BCCF-4B87-A5B5-764CF9C846B2}" srcOrd="0" destOrd="0" presId="urn:microsoft.com/office/officeart/2005/8/layout/hierarchy3"/>
    <dgm:cxn modelId="{96B6ACD2-B73B-4725-A362-36ACBE489123}" type="presParOf" srcId="{3B78316A-0606-4264-AB76-C037C7A1D798}" destId="{D43843D9-0E91-41AD-B016-C692B7DCC933}" srcOrd="1" destOrd="0" presId="urn:microsoft.com/office/officeart/2005/8/layout/hierarchy3"/>
    <dgm:cxn modelId="{7C73B3B4-60C2-449F-8D84-554674A04A97}" type="presParOf" srcId="{14D33DCC-A76B-405A-960D-3D63170E12EC}" destId="{65FA3096-42CC-43E5-8A96-439F2BB979DE}" srcOrd="3" destOrd="0" presId="urn:microsoft.com/office/officeart/2005/8/layout/hierarchy3"/>
    <dgm:cxn modelId="{56987C63-6E2C-4C5A-805C-3628924FDBBE}" type="presParOf" srcId="{65FA3096-42CC-43E5-8A96-439F2BB979DE}" destId="{E2B4BB01-035D-45B3-B851-DEF1D19BE1FB}" srcOrd="0" destOrd="0" presId="urn:microsoft.com/office/officeart/2005/8/layout/hierarchy3"/>
    <dgm:cxn modelId="{8D846D68-CFC1-4BD5-9667-CDA7F3415A76}" type="presParOf" srcId="{E2B4BB01-035D-45B3-B851-DEF1D19BE1FB}" destId="{392545D1-0BBA-4C57-AC1F-7F7D2BD6092A}" srcOrd="0" destOrd="0" presId="urn:microsoft.com/office/officeart/2005/8/layout/hierarchy3"/>
    <dgm:cxn modelId="{CE01D4A7-A8CC-475F-B6ED-7360AF498B83}" type="presParOf" srcId="{E2B4BB01-035D-45B3-B851-DEF1D19BE1FB}" destId="{5C82D4F5-FECB-406B-A0D3-F693CBA87E6F}" srcOrd="1" destOrd="0" presId="urn:microsoft.com/office/officeart/2005/8/layout/hierarchy3"/>
    <dgm:cxn modelId="{248CC862-2B65-4C97-9B34-AE6AE11398E2}" type="presParOf" srcId="{65FA3096-42CC-43E5-8A96-439F2BB979DE}" destId="{AAB12FC7-0B1E-45A0-880C-4EE2DBB96D5C}" srcOrd="1" destOrd="0" presId="urn:microsoft.com/office/officeart/2005/8/layout/hierarchy3"/>
    <dgm:cxn modelId="{3F8AF6C5-66A8-4B3E-97EC-9C3CE3525FF1}" type="presParOf" srcId="{AAB12FC7-0B1E-45A0-880C-4EE2DBB96D5C}" destId="{268E89E3-F49A-4BA9-AE33-55BDF7DBF740}" srcOrd="0" destOrd="0" presId="urn:microsoft.com/office/officeart/2005/8/layout/hierarchy3"/>
    <dgm:cxn modelId="{2720B495-2847-423F-AF72-E3D22943F1EB}" type="presParOf" srcId="{AAB12FC7-0B1E-45A0-880C-4EE2DBB96D5C}" destId="{C8F0E94A-CF79-4CB9-B49A-510D812F8625}" srcOrd="1" destOrd="0" presId="urn:microsoft.com/office/officeart/2005/8/layout/hierarchy3"/>
    <dgm:cxn modelId="{F4C85D4A-78AB-4BFC-8006-74CF5B78547B}" type="presParOf" srcId="{14D33DCC-A76B-405A-960D-3D63170E12EC}" destId="{42DF245D-29B0-4DC5-82BF-08F2C9293460}" srcOrd="4" destOrd="0" presId="urn:microsoft.com/office/officeart/2005/8/layout/hierarchy3"/>
    <dgm:cxn modelId="{CE0D12BB-47EE-4197-A611-8F7FCF6A97D0}" type="presParOf" srcId="{42DF245D-29B0-4DC5-82BF-08F2C9293460}" destId="{75D2CBC2-A0A4-4DF0-80C8-77AF06EF30A7}" srcOrd="0" destOrd="0" presId="urn:microsoft.com/office/officeart/2005/8/layout/hierarchy3"/>
    <dgm:cxn modelId="{EE35644C-5DCD-411D-B3D7-CA52E0C899AE}" type="presParOf" srcId="{75D2CBC2-A0A4-4DF0-80C8-77AF06EF30A7}" destId="{59E97801-6E13-4284-A877-E9774D0EB532}" srcOrd="0" destOrd="0" presId="urn:microsoft.com/office/officeart/2005/8/layout/hierarchy3"/>
    <dgm:cxn modelId="{63CFBB3B-2004-490A-9742-2139A05B09E8}" type="presParOf" srcId="{75D2CBC2-A0A4-4DF0-80C8-77AF06EF30A7}" destId="{584D61CF-3879-4494-AA7F-7E4020A109EB}" srcOrd="1" destOrd="0" presId="urn:microsoft.com/office/officeart/2005/8/layout/hierarchy3"/>
    <dgm:cxn modelId="{5D109036-779E-4B17-BEF2-E743540903F9}" type="presParOf" srcId="{42DF245D-29B0-4DC5-82BF-08F2C9293460}" destId="{3D524A0A-58DA-45B4-92C3-294B27F03BF2}" srcOrd="1" destOrd="0" presId="urn:microsoft.com/office/officeart/2005/8/layout/hierarchy3"/>
    <dgm:cxn modelId="{CCB56FB0-711A-4117-8976-36B0B0B3B235}" type="presParOf" srcId="{3D524A0A-58DA-45B4-92C3-294B27F03BF2}" destId="{5CFE043B-F2DF-4B1E-AEA4-3DF0AEAE2329}" srcOrd="0" destOrd="0" presId="urn:microsoft.com/office/officeart/2005/8/layout/hierarchy3"/>
    <dgm:cxn modelId="{0331A600-23F7-4814-8025-DCDD4D82E60E}" type="presParOf" srcId="{3D524A0A-58DA-45B4-92C3-294B27F03BF2}" destId="{9353DF6F-A193-49D2-B447-101613FDCC2D}" srcOrd="1" destOrd="0" presId="urn:microsoft.com/office/officeart/2005/8/layout/hierarchy3"/>
    <dgm:cxn modelId="{A3E8AEE5-174C-456F-8836-1D67BB142668}" type="presParOf" srcId="{14D33DCC-A76B-405A-960D-3D63170E12EC}" destId="{2142A7C0-363A-4720-86B4-70B5CE23AE0B}" srcOrd="5" destOrd="0" presId="urn:microsoft.com/office/officeart/2005/8/layout/hierarchy3"/>
    <dgm:cxn modelId="{3C5E18B0-B3ED-4180-A788-B4222A976600}" type="presParOf" srcId="{2142A7C0-363A-4720-86B4-70B5CE23AE0B}" destId="{6A8F57BC-7592-4A96-BD83-D33F7F28C0BF}" srcOrd="0" destOrd="0" presId="urn:microsoft.com/office/officeart/2005/8/layout/hierarchy3"/>
    <dgm:cxn modelId="{C68C48FA-E39B-40D9-97AD-9075E848DC65}" type="presParOf" srcId="{6A8F57BC-7592-4A96-BD83-D33F7F28C0BF}" destId="{E4B76562-D666-48DA-99B6-A7593F276EE3}" srcOrd="0" destOrd="0" presId="urn:microsoft.com/office/officeart/2005/8/layout/hierarchy3"/>
    <dgm:cxn modelId="{E28B7AD6-7AEC-47F0-A668-7C195BA8587E}" type="presParOf" srcId="{6A8F57BC-7592-4A96-BD83-D33F7F28C0BF}" destId="{D57D811C-AE52-4E75-AE63-D45AAD71C2BF}" srcOrd="1" destOrd="0" presId="urn:microsoft.com/office/officeart/2005/8/layout/hierarchy3"/>
    <dgm:cxn modelId="{30DFD9C4-B5A4-4CCD-BB59-50AD3338F6A3}" type="presParOf" srcId="{2142A7C0-363A-4720-86B4-70B5CE23AE0B}" destId="{7BDB0803-1732-4A34-8AC6-FB40242E6CC6}" srcOrd="1" destOrd="0" presId="urn:microsoft.com/office/officeart/2005/8/layout/hierarchy3"/>
    <dgm:cxn modelId="{485E0A00-8A48-4841-9857-4D78EFC80B3C}" type="presParOf" srcId="{7BDB0803-1732-4A34-8AC6-FB40242E6CC6}" destId="{6C49CFAE-32D3-415B-ACAE-8707CB89CB44}" srcOrd="0" destOrd="0" presId="urn:microsoft.com/office/officeart/2005/8/layout/hierarchy3"/>
    <dgm:cxn modelId="{EAD2E51C-7618-4805-814B-337B5FA35DD2}" type="presParOf" srcId="{7BDB0803-1732-4A34-8AC6-FB40242E6CC6}" destId="{FFFDE8C3-36A4-40FE-9597-970212696CF8}" srcOrd="1" destOrd="0" presId="urn:microsoft.com/office/officeart/2005/8/layout/hierarchy3"/>
    <dgm:cxn modelId="{B5DCA6E4-2E99-48B6-BBA6-771A401E0D11}" type="presParOf" srcId="{14D33DCC-A76B-405A-960D-3D63170E12EC}" destId="{DF24A1D9-6CC3-4198-BC74-DA6C1A424D53}" srcOrd="6" destOrd="0" presId="urn:microsoft.com/office/officeart/2005/8/layout/hierarchy3"/>
    <dgm:cxn modelId="{8E3C33EB-5AD1-43A3-AB7A-6FF0FF399EB7}" type="presParOf" srcId="{DF24A1D9-6CC3-4198-BC74-DA6C1A424D53}" destId="{3CC8CF83-613A-4D47-B997-85F3BCAD1784}" srcOrd="0" destOrd="0" presId="urn:microsoft.com/office/officeart/2005/8/layout/hierarchy3"/>
    <dgm:cxn modelId="{9C049B27-EF77-4199-B6C3-F4CB7AC413AB}" type="presParOf" srcId="{3CC8CF83-613A-4D47-B997-85F3BCAD1784}" destId="{71242794-F613-41C7-9E7D-892B227BFD2D}" srcOrd="0" destOrd="0" presId="urn:microsoft.com/office/officeart/2005/8/layout/hierarchy3"/>
    <dgm:cxn modelId="{536FAD9D-F717-43A1-9002-75F1385F48F0}" type="presParOf" srcId="{3CC8CF83-613A-4D47-B997-85F3BCAD1784}" destId="{B172F5D0-FA24-488D-9BD5-1B7A006DEA29}" srcOrd="1" destOrd="0" presId="urn:microsoft.com/office/officeart/2005/8/layout/hierarchy3"/>
    <dgm:cxn modelId="{5DC10B36-C12E-4AFD-A2FC-1A8237598993}" type="presParOf" srcId="{DF24A1D9-6CC3-4198-BC74-DA6C1A424D53}" destId="{C84323F8-994D-4ADB-9529-336F35C0A598}" srcOrd="1" destOrd="0" presId="urn:microsoft.com/office/officeart/2005/8/layout/hierarchy3"/>
    <dgm:cxn modelId="{80C2D420-ED9E-406C-9DA6-6758E0EFEE12}" type="presParOf" srcId="{C84323F8-994D-4ADB-9529-336F35C0A598}" destId="{06CB88EB-3584-47C9-A283-32EBAAC14ADF}" srcOrd="0" destOrd="0" presId="urn:microsoft.com/office/officeart/2005/8/layout/hierarchy3"/>
    <dgm:cxn modelId="{9A546F29-CCE6-48DF-A13D-038B907B94CF}" type="presParOf" srcId="{C84323F8-994D-4ADB-9529-336F35C0A598}" destId="{40D88519-575C-4118-A491-1D24F033920B}" srcOrd="1" destOrd="0" presId="urn:microsoft.com/office/officeart/2005/8/layout/hierarchy3"/>
    <dgm:cxn modelId="{872FEF07-E7FF-4EA4-8A88-DA55DDC1CD19}" type="presParOf" srcId="{C84323F8-994D-4ADB-9529-336F35C0A598}" destId="{07C548D3-3489-4912-BB56-3D71514CDE6D}" srcOrd="2" destOrd="0" presId="urn:microsoft.com/office/officeart/2005/8/layout/hierarchy3"/>
    <dgm:cxn modelId="{E53D5420-7C1C-40A4-BD09-50789B1C1395}" type="presParOf" srcId="{C84323F8-994D-4ADB-9529-336F35C0A598}" destId="{FF9CBD73-7DF9-456A-8BEE-657068636B68}" srcOrd="3"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6BA62C-A27F-44C6-BA70-074038690648}">
      <dsp:nvSpPr>
        <dsp:cNvPr id="0" name=""/>
        <dsp:cNvSpPr/>
      </dsp:nvSpPr>
      <dsp:spPr>
        <a:xfrm>
          <a:off x="4171" y="1094039"/>
          <a:ext cx="1236147" cy="618073"/>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kern="1200" dirty="0"/>
            <a:t>$58,000</a:t>
          </a:r>
        </a:p>
      </dsp:txBody>
      <dsp:txXfrm>
        <a:off x="4171" y="1094039"/>
        <a:ext cx="1236147" cy="618073"/>
      </dsp:txXfrm>
    </dsp:sp>
    <dsp:sp modelId="{27D6D794-3D59-4C86-8A48-945FC310A928}">
      <dsp:nvSpPr>
        <dsp:cNvPr id="0" name=""/>
        <dsp:cNvSpPr/>
      </dsp:nvSpPr>
      <dsp:spPr>
        <a:xfrm>
          <a:off x="127786" y="1712113"/>
          <a:ext cx="123614" cy="463555"/>
        </a:xfrm>
        <a:custGeom>
          <a:avLst/>
          <a:gdLst/>
          <a:ahLst/>
          <a:cxnLst/>
          <a:rect l="0" t="0" r="0" b="0"/>
          <a:pathLst>
            <a:path>
              <a:moveTo>
                <a:pt x="0" y="0"/>
              </a:moveTo>
              <a:lnTo>
                <a:pt x="0" y="463555"/>
              </a:lnTo>
              <a:lnTo>
                <a:pt x="123614" y="46355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195D5E-47CA-40FF-BC73-ED2EFF173487}">
      <dsp:nvSpPr>
        <dsp:cNvPr id="0" name=""/>
        <dsp:cNvSpPr/>
      </dsp:nvSpPr>
      <dsp:spPr>
        <a:xfrm>
          <a:off x="251401" y="1866632"/>
          <a:ext cx="988918" cy="618073"/>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a:t>Total Awards for 2021</a:t>
          </a:r>
        </a:p>
      </dsp:txBody>
      <dsp:txXfrm>
        <a:off x="251401" y="1866632"/>
        <a:ext cx="988918" cy="618073"/>
      </dsp:txXfrm>
    </dsp:sp>
    <dsp:sp modelId="{B8B002FE-B952-4731-9609-47ACF4C53E2C}">
      <dsp:nvSpPr>
        <dsp:cNvPr id="0" name=""/>
        <dsp:cNvSpPr/>
      </dsp:nvSpPr>
      <dsp:spPr>
        <a:xfrm>
          <a:off x="1549356" y="1094039"/>
          <a:ext cx="1236147" cy="618073"/>
        </a:xfrm>
        <a:prstGeom prst="roundRect">
          <a:avLst>
            <a:gd name="adj" fmla="val 10000"/>
          </a:avLst>
        </a:prstGeom>
        <a:gradFill rotWithShape="0">
          <a:gsLst>
            <a:gs pos="0">
              <a:schemeClr val="accent5">
                <a:hueOff val="-1225557"/>
                <a:satOff val="-1705"/>
                <a:lumOff val="-654"/>
                <a:alphaOff val="0"/>
                <a:satMod val="103000"/>
                <a:lumMod val="102000"/>
                <a:tint val="94000"/>
              </a:schemeClr>
            </a:gs>
            <a:gs pos="50000">
              <a:schemeClr val="accent5">
                <a:hueOff val="-1225557"/>
                <a:satOff val="-1705"/>
                <a:lumOff val="-654"/>
                <a:alphaOff val="0"/>
                <a:satMod val="110000"/>
                <a:lumMod val="100000"/>
                <a:shade val="100000"/>
              </a:schemeClr>
            </a:gs>
            <a:gs pos="100000">
              <a:schemeClr val="accent5">
                <a:hueOff val="-1225557"/>
                <a:satOff val="-1705"/>
                <a:lumOff val="-65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kern="1200"/>
            <a:t>40 </a:t>
          </a:r>
          <a:endParaRPr lang="en-US" sz="2600" kern="1200" dirty="0"/>
        </a:p>
      </dsp:txBody>
      <dsp:txXfrm>
        <a:off x="1549356" y="1094039"/>
        <a:ext cx="1236147" cy="618073"/>
      </dsp:txXfrm>
    </dsp:sp>
    <dsp:sp modelId="{A1419036-87A4-4058-9396-D17F389E20FA}">
      <dsp:nvSpPr>
        <dsp:cNvPr id="0" name=""/>
        <dsp:cNvSpPr/>
      </dsp:nvSpPr>
      <dsp:spPr>
        <a:xfrm>
          <a:off x="1672971" y="1712113"/>
          <a:ext cx="123614" cy="463555"/>
        </a:xfrm>
        <a:custGeom>
          <a:avLst/>
          <a:gdLst/>
          <a:ahLst/>
          <a:cxnLst/>
          <a:rect l="0" t="0" r="0" b="0"/>
          <a:pathLst>
            <a:path>
              <a:moveTo>
                <a:pt x="0" y="0"/>
              </a:moveTo>
              <a:lnTo>
                <a:pt x="0" y="463555"/>
              </a:lnTo>
              <a:lnTo>
                <a:pt x="123614" y="46355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514206-05D2-4D3A-8896-4247A9786E74}">
      <dsp:nvSpPr>
        <dsp:cNvPr id="0" name=""/>
        <dsp:cNvSpPr/>
      </dsp:nvSpPr>
      <dsp:spPr>
        <a:xfrm>
          <a:off x="1796586" y="1866632"/>
          <a:ext cx="988918" cy="618073"/>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1050478"/>
              <a:satOff val="-1461"/>
              <a:lumOff val="-56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a:t>Complete Applications</a:t>
          </a:r>
        </a:p>
      </dsp:txBody>
      <dsp:txXfrm>
        <a:off x="1796586" y="1866632"/>
        <a:ext cx="988918" cy="618073"/>
      </dsp:txXfrm>
    </dsp:sp>
    <dsp:sp modelId="{B273DC71-E951-4A71-BC9E-2C1C4C808BE0}">
      <dsp:nvSpPr>
        <dsp:cNvPr id="0" name=""/>
        <dsp:cNvSpPr/>
      </dsp:nvSpPr>
      <dsp:spPr>
        <a:xfrm>
          <a:off x="3094541" y="1094039"/>
          <a:ext cx="1236147" cy="618073"/>
        </a:xfrm>
        <a:prstGeom prst="roundRect">
          <a:avLst>
            <a:gd name="adj" fmla="val 10000"/>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kern="1200"/>
            <a:t>39 </a:t>
          </a:r>
        </a:p>
      </dsp:txBody>
      <dsp:txXfrm>
        <a:off x="3094541" y="1094039"/>
        <a:ext cx="1236147" cy="618073"/>
      </dsp:txXfrm>
    </dsp:sp>
    <dsp:sp modelId="{B0CA5A1F-BCCF-4B87-A5B5-764CF9C846B2}">
      <dsp:nvSpPr>
        <dsp:cNvPr id="0" name=""/>
        <dsp:cNvSpPr/>
      </dsp:nvSpPr>
      <dsp:spPr>
        <a:xfrm>
          <a:off x="3218156" y="1712113"/>
          <a:ext cx="123614" cy="463555"/>
        </a:xfrm>
        <a:custGeom>
          <a:avLst/>
          <a:gdLst/>
          <a:ahLst/>
          <a:cxnLst/>
          <a:rect l="0" t="0" r="0" b="0"/>
          <a:pathLst>
            <a:path>
              <a:moveTo>
                <a:pt x="0" y="0"/>
              </a:moveTo>
              <a:lnTo>
                <a:pt x="0" y="463555"/>
              </a:lnTo>
              <a:lnTo>
                <a:pt x="123614" y="46355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3843D9-0E91-41AD-B016-C692B7DCC933}">
      <dsp:nvSpPr>
        <dsp:cNvPr id="0" name=""/>
        <dsp:cNvSpPr/>
      </dsp:nvSpPr>
      <dsp:spPr>
        <a:xfrm>
          <a:off x="3341770" y="1866632"/>
          <a:ext cx="988918" cy="618073"/>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2100956"/>
              <a:satOff val="-2922"/>
              <a:lumOff val="-112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a:t>Arlington Residents</a:t>
          </a:r>
        </a:p>
      </dsp:txBody>
      <dsp:txXfrm>
        <a:off x="3341770" y="1866632"/>
        <a:ext cx="988918" cy="618073"/>
      </dsp:txXfrm>
    </dsp:sp>
    <dsp:sp modelId="{392545D1-0BBA-4C57-AC1F-7F7D2BD6092A}">
      <dsp:nvSpPr>
        <dsp:cNvPr id="0" name=""/>
        <dsp:cNvSpPr/>
      </dsp:nvSpPr>
      <dsp:spPr>
        <a:xfrm>
          <a:off x="4639726" y="1094039"/>
          <a:ext cx="1236147" cy="618073"/>
        </a:xfrm>
        <a:prstGeom prst="roundRect">
          <a:avLst>
            <a:gd name="adj" fmla="val 10000"/>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kern="1200"/>
            <a:t>4 </a:t>
          </a:r>
        </a:p>
      </dsp:txBody>
      <dsp:txXfrm>
        <a:off x="4639726" y="1094039"/>
        <a:ext cx="1236147" cy="618073"/>
      </dsp:txXfrm>
    </dsp:sp>
    <dsp:sp modelId="{268E89E3-F49A-4BA9-AE33-55BDF7DBF740}">
      <dsp:nvSpPr>
        <dsp:cNvPr id="0" name=""/>
        <dsp:cNvSpPr/>
      </dsp:nvSpPr>
      <dsp:spPr>
        <a:xfrm>
          <a:off x="4763340" y="1712113"/>
          <a:ext cx="123614" cy="463555"/>
        </a:xfrm>
        <a:custGeom>
          <a:avLst/>
          <a:gdLst/>
          <a:ahLst/>
          <a:cxnLst/>
          <a:rect l="0" t="0" r="0" b="0"/>
          <a:pathLst>
            <a:path>
              <a:moveTo>
                <a:pt x="0" y="0"/>
              </a:moveTo>
              <a:lnTo>
                <a:pt x="0" y="463555"/>
              </a:lnTo>
              <a:lnTo>
                <a:pt x="123614" y="46355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F0E94A-CF79-4CB9-B49A-510D812F8625}">
      <dsp:nvSpPr>
        <dsp:cNvPr id="0" name=""/>
        <dsp:cNvSpPr/>
      </dsp:nvSpPr>
      <dsp:spPr>
        <a:xfrm>
          <a:off x="4886955" y="1866632"/>
          <a:ext cx="988918" cy="618073"/>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3151433"/>
              <a:satOff val="-4383"/>
              <a:lumOff val="-168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a:t>Arlington Branch Members</a:t>
          </a:r>
        </a:p>
      </dsp:txBody>
      <dsp:txXfrm>
        <a:off x="4886955" y="1866632"/>
        <a:ext cx="988918" cy="618073"/>
      </dsp:txXfrm>
    </dsp:sp>
    <dsp:sp modelId="{59E97801-6E13-4284-A877-E9774D0EB532}">
      <dsp:nvSpPr>
        <dsp:cNvPr id="0" name=""/>
        <dsp:cNvSpPr/>
      </dsp:nvSpPr>
      <dsp:spPr>
        <a:xfrm>
          <a:off x="6184910" y="1094039"/>
          <a:ext cx="1236147" cy="618073"/>
        </a:xfrm>
        <a:prstGeom prst="roundRect">
          <a:avLst>
            <a:gd name="adj" fmla="val 10000"/>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kern="1200"/>
            <a:t>6 </a:t>
          </a:r>
        </a:p>
      </dsp:txBody>
      <dsp:txXfrm>
        <a:off x="6184910" y="1094039"/>
        <a:ext cx="1236147" cy="618073"/>
      </dsp:txXfrm>
    </dsp:sp>
    <dsp:sp modelId="{5CFE043B-F2DF-4B1E-AEA4-3DF0AEAE2329}">
      <dsp:nvSpPr>
        <dsp:cNvPr id="0" name=""/>
        <dsp:cNvSpPr/>
      </dsp:nvSpPr>
      <dsp:spPr>
        <a:xfrm>
          <a:off x="6308525" y="1712113"/>
          <a:ext cx="123614" cy="463555"/>
        </a:xfrm>
        <a:custGeom>
          <a:avLst/>
          <a:gdLst/>
          <a:ahLst/>
          <a:cxnLst/>
          <a:rect l="0" t="0" r="0" b="0"/>
          <a:pathLst>
            <a:path>
              <a:moveTo>
                <a:pt x="0" y="0"/>
              </a:moveTo>
              <a:lnTo>
                <a:pt x="0" y="463555"/>
              </a:lnTo>
              <a:lnTo>
                <a:pt x="123614" y="46355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53DF6F-A193-49D2-B447-101613FDCC2D}">
      <dsp:nvSpPr>
        <dsp:cNvPr id="0" name=""/>
        <dsp:cNvSpPr/>
      </dsp:nvSpPr>
      <dsp:spPr>
        <a:xfrm>
          <a:off x="6432140" y="1866632"/>
          <a:ext cx="988918" cy="618073"/>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4201911"/>
              <a:satOff val="-5845"/>
              <a:lumOff val="-224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a:t>High Schools Represented</a:t>
          </a:r>
        </a:p>
      </dsp:txBody>
      <dsp:txXfrm>
        <a:off x="6432140" y="1866632"/>
        <a:ext cx="988918" cy="618073"/>
      </dsp:txXfrm>
    </dsp:sp>
    <dsp:sp modelId="{E4B76562-D666-48DA-99B6-A7593F276EE3}">
      <dsp:nvSpPr>
        <dsp:cNvPr id="0" name=""/>
        <dsp:cNvSpPr/>
      </dsp:nvSpPr>
      <dsp:spPr>
        <a:xfrm>
          <a:off x="7730095" y="1094039"/>
          <a:ext cx="1236147" cy="618073"/>
        </a:xfrm>
        <a:prstGeom prst="roundRect">
          <a:avLst>
            <a:gd name="adj" fmla="val 10000"/>
          </a:avLst>
        </a:prstGeom>
        <a:gradFill rotWithShape="0">
          <a:gsLst>
            <a:gs pos="0">
              <a:schemeClr val="accent5">
                <a:hueOff val="-6127787"/>
                <a:satOff val="-8523"/>
                <a:lumOff val="-3268"/>
                <a:alphaOff val="0"/>
                <a:satMod val="103000"/>
                <a:lumMod val="102000"/>
                <a:tint val="94000"/>
              </a:schemeClr>
            </a:gs>
            <a:gs pos="50000">
              <a:schemeClr val="accent5">
                <a:hueOff val="-6127787"/>
                <a:satOff val="-8523"/>
                <a:lumOff val="-3268"/>
                <a:alphaOff val="0"/>
                <a:satMod val="110000"/>
                <a:lumMod val="100000"/>
                <a:shade val="100000"/>
              </a:schemeClr>
            </a:gs>
            <a:gs pos="100000">
              <a:schemeClr val="accent5">
                <a:hueOff val="-6127787"/>
                <a:satOff val="-8523"/>
                <a:lumOff val="-326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kern="1200" dirty="0"/>
            <a:t>3.82 </a:t>
          </a:r>
        </a:p>
      </dsp:txBody>
      <dsp:txXfrm>
        <a:off x="7730095" y="1094039"/>
        <a:ext cx="1236147" cy="618073"/>
      </dsp:txXfrm>
    </dsp:sp>
    <dsp:sp modelId="{6C49CFAE-32D3-415B-ACAE-8707CB89CB44}">
      <dsp:nvSpPr>
        <dsp:cNvPr id="0" name=""/>
        <dsp:cNvSpPr/>
      </dsp:nvSpPr>
      <dsp:spPr>
        <a:xfrm>
          <a:off x="7853710" y="1712113"/>
          <a:ext cx="123614" cy="463555"/>
        </a:xfrm>
        <a:custGeom>
          <a:avLst/>
          <a:gdLst/>
          <a:ahLst/>
          <a:cxnLst/>
          <a:rect l="0" t="0" r="0" b="0"/>
          <a:pathLst>
            <a:path>
              <a:moveTo>
                <a:pt x="0" y="0"/>
              </a:moveTo>
              <a:lnTo>
                <a:pt x="0" y="463555"/>
              </a:lnTo>
              <a:lnTo>
                <a:pt x="123614" y="46355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FDE8C3-36A4-40FE-9597-970212696CF8}">
      <dsp:nvSpPr>
        <dsp:cNvPr id="0" name=""/>
        <dsp:cNvSpPr/>
      </dsp:nvSpPr>
      <dsp:spPr>
        <a:xfrm>
          <a:off x="7977325" y="1866632"/>
          <a:ext cx="988918" cy="618073"/>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5252389"/>
              <a:satOff val="-7306"/>
              <a:lumOff val="-280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a:t>Average GPA of applicants</a:t>
          </a:r>
        </a:p>
      </dsp:txBody>
      <dsp:txXfrm>
        <a:off x="7977325" y="1866632"/>
        <a:ext cx="988918" cy="618073"/>
      </dsp:txXfrm>
    </dsp:sp>
    <dsp:sp modelId="{71242794-F613-41C7-9E7D-892B227BFD2D}">
      <dsp:nvSpPr>
        <dsp:cNvPr id="0" name=""/>
        <dsp:cNvSpPr/>
      </dsp:nvSpPr>
      <dsp:spPr>
        <a:xfrm>
          <a:off x="9275280" y="1094039"/>
          <a:ext cx="1236147" cy="618073"/>
        </a:xfrm>
        <a:prstGeom prst="roundRect">
          <a:avLst>
            <a:gd name="adj" fmla="val 1000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kern="1200" dirty="0"/>
            <a:t>18 </a:t>
          </a:r>
        </a:p>
      </dsp:txBody>
      <dsp:txXfrm>
        <a:off x="9275280" y="1094039"/>
        <a:ext cx="1236147" cy="618073"/>
      </dsp:txXfrm>
    </dsp:sp>
    <dsp:sp modelId="{06CB88EB-3584-47C9-A283-32EBAAC14ADF}">
      <dsp:nvSpPr>
        <dsp:cNvPr id="0" name=""/>
        <dsp:cNvSpPr/>
      </dsp:nvSpPr>
      <dsp:spPr>
        <a:xfrm>
          <a:off x="9398895" y="1712113"/>
          <a:ext cx="123614" cy="463555"/>
        </a:xfrm>
        <a:custGeom>
          <a:avLst/>
          <a:gdLst/>
          <a:ahLst/>
          <a:cxnLst/>
          <a:rect l="0" t="0" r="0" b="0"/>
          <a:pathLst>
            <a:path>
              <a:moveTo>
                <a:pt x="0" y="0"/>
              </a:moveTo>
              <a:lnTo>
                <a:pt x="0" y="463555"/>
              </a:lnTo>
              <a:lnTo>
                <a:pt x="123614" y="46355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D88519-575C-4118-A491-1D24F033920B}">
      <dsp:nvSpPr>
        <dsp:cNvPr id="0" name=""/>
        <dsp:cNvSpPr/>
      </dsp:nvSpPr>
      <dsp:spPr>
        <a:xfrm>
          <a:off x="9522509" y="1866632"/>
          <a:ext cx="988918" cy="618073"/>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6302867"/>
              <a:satOff val="-8767"/>
              <a:lumOff val="-3362"/>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a:t>Applicants going to Virginia Colleges</a:t>
          </a:r>
        </a:p>
      </dsp:txBody>
      <dsp:txXfrm>
        <a:off x="9522509" y="1866632"/>
        <a:ext cx="988918" cy="618073"/>
      </dsp:txXfrm>
    </dsp:sp>
    <dsp:sp modelId="{07C548D3-3489-4912-BB56-3D71514CDE6D}">
      <dsp:nvSpPr>
        <dsp:cNvPr id="0" name=""/>
        <dsp:cNvSpPr/>
      </dsp:nvSpPr>
      <dsp:spPr>
        <a:xfrm>
          <a:off x="9398895" y="1712113"/>
          <a:ext cx="123614" cy="1236147"/>
        </a:xfrm>
        <a:custGeom>
          <a:avLst/>
          <a:gdLst/>
          <a:ahLst/>
          <a:cxnLst/>
          <a:rect l="0" t="0" r="0" b="0"/>
          <a:pathLst>
            <a:path>
              <a:moveTo>
                <a:pt x="0" y="0"/>
              </a:moveTo>
              <a:lnTo>
                <a:pt x="0" y="1236147"/>
              </a:lnTo>
              <a:lnTo>
                <a:pt x="123614" y="123614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9CBD73-7DF9-456A-8BEE-657068636B68}">
      <dsp:nvSpPr>
        <dsp:cNvPr id="0" name=""/>
        <dsp:cNvSpPr/>
      </dsp:nvSpPr>
      <dsp:spPr>
        <a:xfrm>
          <a:off x="9522509" y="2639224"/>
          <a:ext cx="988918" cy="618073"/>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a:t>2 Applicants going to the Ivy League</a:t>
          </a:r>
        </a:p>
      </dsp:txBody>
      <dsp:txXfrm>
        <a:off x="9522509" y="2639224"/>
        <a:ext cx="988918" cy="61807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C43DCF-9E14-4393-8B6E-C31F6C6DEDEB}" type="datetimeFigureOut">
              <a:rPr lang="en-US" smtClean="0"/>
              <a:pPr/>
              <a:t>6/21/21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324D19-2E32-498A-A8DD-6CEBA06BD283}"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00331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43DCF-9E14-4393-8B6E-C31F6C6DEDEB}" type="datetimeFigureOut">
              <a:rPr lang="en-US" smtClean="0"/>
              <a:pPr/>
              <a:t>6/21/21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324D19-2E32-498A-A8DD-6CEBA06BD283}"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88464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43DCF-9E14-4393-8B6E-C31F6C6DEDEB}" type="datetimeFigureOut">
              <a:rPr lang="en-US" smtClean="0"/>
              <a:pPr/>
              <a:t>6/21/21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324D19-2E32-498A-A8DD-6CEBA06BD283}"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4584443"/>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43DCF-9E14-4393-8B6E-C31F6C6DEDEB}" type="datetimeFigureOut">
              <a:rPr lang="en-US" smtClean="0"/>
              <a:pPr/>
              <a:t>6/21/21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324D19-2E32-498A-A8DD-6CEBA06BD283}"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81622122"/>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C43DCF-9E14-4393-8B6E-C31F6C6DEDEB}" type="datetimeFigureOut">
              <a:rPr lang="en-US" smtClean="0"/>
              <a:pPr/>
              <a:t>6/21/21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324D19-2E32-498A-A8DD-6CEBA06BD283}"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35469152"/>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C43DCF-9E14-4393-8B6E-C31F6C6DEDEB}" type="datetimeFigureOut">
              <a:rPr lang="en-US" smtClean="0"/>
              <a:pPr/>
              <a:t>6/21/21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324D19-2E32-498A-A8DD-6CEBA06BD283}"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956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C43DCF-9E14-4393-8B6E-C31F6C6DEDEB}" type="datetimeFigureOut">
              <a:rPr lang="en-US" smtClean="0"/>
              <a:pPr/>
              <a:t>6/21/21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324D19-2E32-498A-A8DD-6CEBA06BD283}"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7341633"/>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C43DCF-9E14-4393-8B6E-C31F6C6DEDEB}" type="datetimeFigureOut">
              <a:rPr lang="en-US" smtClean="0"/>
              <a:pPr/>
              <a:t>6/21/21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324D19-2E32-498A-A8DD-6CEBA06BD283}"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16059863"/>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43DCF-9E14-4393-8B6E-C31F6C6DEDEB}" type="datetimeFigureOut">
              <a:rPr lang="en-US" smtClean="0"/>
              <a:pPr/>
              <a:t>6/21/21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324D19-2E32-498A-A8DD-6CEBA06BD283}"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1134475"/>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C43DCF-9E14-4393-8B6E-C31F6C6DEDEB}" type="datetimeFigureOut">
              <a:rPr lang="en-US" smtClean="0"/>
              <a:pPr/>
              <a:t>6/21/21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324D19-2E32-498A-A8DD-6CEBA06BD283}"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08503121"/>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C43DCF-9E14-4393-8B6E-C31F6C6DEDEB}" type="datetimeFigureOut">
              <a:rPr lang="en-US" smtClean="0"/>
              <a:pPr/>
              <a:t>6/21/21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324D19-2E32-498A-A8DD-6CEBA06BD283}"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239165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43DCF-9E14-4393-8B6E-C31F6C6DEDEB}" type="datetimeFigureOut">
              <a:rPr lang="en-US" smtClean="0"/>
              <a:pPr/>
              <a:t>6/21/21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324D19-2E32-498A-A8DD-6CEBA06BD283}"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74667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7047@arlingtonnaacp.com" TargetMode="External"/><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33100" y="143435"/>
            <a:ext cx="9718359" cy="3012142"/>
          </a:xfrm>
          <a:prstGeom prst="rect">
            <a:avLst/>
          </a:prstGeom>
        </p:spPr>
      </p:pic>
      <p:sp>
        <p:nvSpPr>
          <p:cNvPr id="3" name="TextBox 2"/>
          <p:cNvSpPr txBox="1"/>
          <p:nvPr/>
        </p:nvSpPr>
        <p:spPr>
          <a:xfrm>
            <a:off x="4459478" y="3049476"/>
            <a:ext cx="5034455" cy="954107"/>
          </a:xfrm>
          <a:prstGeom prst="rect">
            <a:avLst/>
          </a:prstGeom>
          <a:noFill/>
        </p:spPr>
        <p:txBody>
          <a:bodyPr wrap="square" rtlCol="0">
            <a:spAutoFit/>
          </a:bodyPr>
          <a:lstStyle/>
          <a:p>
            <a:pPr algn="ctr"/>
            <a:r>
              <a:rPr lang="en-US" sz="2800" dirty="0">
                <a:solidFill>
                  <a:srgbClr val="002060"/>
                </a:solidFill>
              </a:rPr>
              <a:t>Arlington Branch NAACP Scholarship Class of 2021</a:t>
            </a:r>
          </a:p>
        </p:txBody>
      </p:sp>
      <p:sp>
        <p:nvSpPr>
          <p:cNvPr id="4" name="TextBox 3"/>
          <p:cNvSpPr txBox="1"/>
          <p:nvPr/>
        </p:nvSpPr>
        <p:spPr>
          <a:xfrm>
            <a:off x="3200400" y="5486400"/>
            <a:ext cx="3423117" cy="923330"/>
          </a:xfrm>
          <a:prstGeom prst="rect">
            <a:avLst/>
          </a:prstGeom>
          <a:noFill/>
        </p:spPr>
        <p:txBody>
          <a:bodyPr wrap="none" rtlCol="0">
            <a:spAutoFit/>
          </a:bodyPr>
          <a:lstStyle/>
          <a:p>
            <a:r>
              <a:rPr lang="en-US" dirty="0"/>
              <a:t>Contact Information:</a:t>
            </a:r>
          </a:p>
          <a:p>
            <a:r>
              <a:rPr lang="en-US" dirty="0"/>
              <a:t>E-mail: </a:t>
            </a:r>
            <a:r>
              <a:rPr lang="en-US" dirty="0">
                <a:hlinkClick r:id="rId3"/>
              </a:rPr>
              <a:t>7047@arlingtonnaacp.com</a:t>
            </a:r>
            <a:endParaRPr lang="en-US" dirty="0"/>
          </a:p>
          <a:p>
            <a:endParaRPr lang="en-US" dirty="0"/>
          </a:p>
        </p:txBody>
      </p:sp>
      <p:pic>
        <p:nvPicPr>
          <p:cNvPr id="5" name="Picture 4"/>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5769" y="3338271"/>
            <a:ext cx="2660837" cy="3383616"/>
          </a:xfrm>
          <a:prstGeom prst="rect">
            <a:avLst/>
          </a:prstGeom>
        </p:spPr>
      </p:pic>
      <p:pic>
        <p:nvPicPr>
          <p:cNvPr id="6" name="Picture 5"/>
          <p:cNvPicPr>
            <a:picLocks noChangeAspect="1"/>
          </p:cNvPicPr>
          <p:nvPr/>
        </p:nvPicPr>
        <p:blipFill>
          <a:blip r:embed="rId5"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9667" y="4316506"/>
            <a:ext cx="4091433" cy="2339788"/>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01316219"/>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35D123CF-A1D6-466A-9680-6EC0B7B7DF63}"/>
              </a:ext>
            </a:extLst>
          </p:cNvPr>
          <p:cNvSpPr>
            <a:spLocks noGrp="1"/>
          </p:cNvSpPr>
          <p:nvPr>
            <p:ph type="title"/>
          </p:nvPr>
        </p:nvSpPr>
        <p:spPr>
          <a:xfrm>
            <a:off x="839788" y="457200"/>
            <a:ext cx="3932237" cy="905774"/>
          </a:xfrm>
        </p:spPr>
        <p:txBody>
          <a:bodyPr>
            <a:normAutofit/>
          </a:bodyPr>
          <a:lstStyle/>
          <a:p>
            <a:r>
              <a:rPr lang="en-US" sz="4000" b="1">
                <a:solidFill>
                  <a:schemeClr val="accent1">
                    <a:lumMod val="50000"/>
                  </a:schemeClr>
                </a:solidFill>
              </a:rPr>
              <a:t>ELENA OGBE</a:t>
            </a:r>
            <a:endParaRPr lang="en-US" sz="4000" b="1" dirty="0">
              <a:solidFill>
                <a:schemeClr val="accent1">
                  <a:lumMod val="50000"/>
                </a:schemeClr>
              </a:solidFill>
            </a:endParaRPr>
          </a:p>
        </p:txBody>
      </p:sp>
      <p:pic>
        <p:nvPicPr>
          <p:cNvPr id="6" name="Content Placeholder 5">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099FB9A5-3441-4157-A257-416A98831ED2}"/>
              </a:ext>
            </a:extLst>
          </p:cNvPr>
          <p:cNvPicPr>
            <a:picLocks noGrp="1" noChangeAspect="1"/>
          </p:cNvPicPr>
          <p:nvPr>
            <p:ph idx="1"/>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a:xfrm>
            <a:off x="6692034" y="457200"/>
            <a:ext cx="3712863" cy="4478867"/>
          </a:xfrm>
        </p:spPr>
      </p:pic>
      <p:sp>
        <p:nvSpPr>
          <p:cNvPr id="4" name="Text Placeholder 3">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23EB4BB6-6362-4ADB-9996-540FA33F3585}"/>
              </a:ext>
            </a:extLst>
          </p:cNvPr>
          <p:cNvSpPr>
            <a:spLocks noGrp="1"/>
          </p:cNvSpPr>
          <p:nvPr>
            <p:ph type="body" sz="half" idx="2"/>
          </p:nvPr>
        </p:nvSpPr>
        <p:spPr>
          <a:xfrm>
            <a:off x="836612" y="1526875"/>
            <a:ext cx="3935413" cy="4342113"/>
          </a:xfrm>
        </p:spPr>
        <p:txBody>
          <a:bodyPr>
            <a:normAutofit/>
          </a:bodyPr>
          <a:lstStyle/>
          <a:p>
            <a:r>
              <a:rPr lang="en-US" dirty="0"/>
              <a:t>HIGH SCHOOL- Wakefield</a:t>
            </a:r>
          </a:p>
          <a:p>
            <a:pPr marL="285750" indent="-285750">
              <a:buFont typeface="Arial" panose="020B0604020202020204" pitchFamily="34" charset="0"/>
              <a:buChar char="•"/>
            </a:pPr>
            <a:r>
              <a:rPr lang="en-US" dirty="0"/>
              <a:t>AP Seminar/Research Certificate</a:t>
            </a:r>
          </a:p>
          <a:p>
            <a:pPr marL="285750" indent="-285750">
              <a:buFont typeface="Arial" panose="020B0604020202020204" pitchFamily="34" charset="0"/>
              <a:buChar char="•"/>
            </a:pPr>
            <a:r>
              <a:rPr lang="en-US" dirty="0"/>
              <a:t>National Honor Society, Math Honor Society, Vice President Club Africa, Wakefield rep for Students For Mental Health Reform </a:t>
            </a:r>
          </a:p>
          <a:p>
            <a:r>
              <a:rPr lang="en-US" dirty="0"/>
              <a:t>COLLEGE- James Madison University, Harrisonburg VA</a:t>
            </a:r>
          </a:p>
          <a:p>
            <a:pPr marL="285750" indent="-285750">
              <a:buFont typeface="Arial" panose="020B0604020202020204" pitchFamily="34" charset="0"/>
              <a:buChar char="•"/>
            </a:pPr>
            <a:r>
              <a:rPr lang="en-US" dirty="0"/>
              <a:t>Plans to study nursing</a:t>
            </a:r>
          </a:p>
          <a:p>
            <a:r>
              <a:rPr lang="en-US" dirty="0"/>
              <a:t>FUTURE GOALS</a:t>
            </a:r>
          </a:p>
          <a:p>
            <a:pPr marL="285750" indent="-285750">
              <a:buFont typeface="Arial" panose="020B0604020202020204" pitchFamily="34" charset="0"/>
              <a:buChar char="•"/>
            </a:pPr>
            <a:r>
              <a:rPr lang="en-US" dirty="0"/>
              <a:t>Elena aspires to become a nurse, working in communities with vulnerable populations, with a goal of helping to eradicate disparities in health care (especially among women of color).</a:t>
            </a:r>
          </a:p>
          <a:p>
            <a:pPr marL="285750" indent="-285750">
              <a:buFont typeface="Arial" panose="020B0604020202020204" pitchFamily="34" charset="0"/>
              <a:buChar char="•"/>
            </a:pPr>
            <a:endParaRPr lang="en-US" dirty="0"/>
          </a:p>
          <a:p>
            <a:endParaRPr lang="en-US" dirty="0"/>
          </a:p>
        </p:txBody>
      </p:sp>
      <p:sp>
        <p:nvSpPr>
          <p:cNvPr id="7" name="TextBox 6">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BBEDB840-54C3-4A9B-A9BD-4E384527C3D9}"/>
              </a:ext>
            </a:extLst>
          </p:cNvPr>
          <p:cNvSpPr txBox="1"/>
          <p:nvPr/>
        </p:nvSpPr>
        <p:spPr>
          <a:xfrm>
            <a:off x="6408516" y="5567423"/>
            <a:ext cx="4946872" cy="923330"/>
          </a:xfrm>
          <a:prstGeom prst="rect">
            <a:avLst/>
          </a:prstGeom>
          <a:noFill/>
        </p:spPr>
        <p:txBody>
          <a:bodyPr wrap="square" rtlCol="0">
            <a:spAutoFit/>
          </a:bodyPr>
          <a:lstStyle/>
          <a:p>
            <a:r>
              <a:rPr lang="en-US" b="0" i="0" dirty="0">
                <a:solidFill>
                  <a:srgbClr val="202124"/>
                </a:solidFill>
                <a:effectLst/>
                <a:latin typeface="Roboto" panose="02000000000000000000" pitchFamily="2" charset="0"/>
              </a:rPr>
              <a:t>FAVORITE QUOTE: "The future belongs to those who believe in the beauty of their dreams." - Eleanor Roosevelt</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36581512"/>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35D123CF-A1D6-466A-9680-6EC0B7B7DF63}"/>
              </a:ext>
            </a:extLst>
          </p:cNvPr>
          <p:cNvSpPr>
            <a:spLocks noGrp="1"/>
          </p:cNvSpPr>
          <p:nvPr>
            <p:ph type="title"/>
          </p:nvPr>
        </p:nvSpPr>
        <p:spPr>
          <a:xfrm>
            <a:off x="839788" y="457200"/>
            <a:ext cx="3932237" cy="905774"/>
          </a:xfrm>
        </p:spPr>
        <p:txBody>
          <a:bodyPr>
            <a:normAutofit fontScale="90000"/>
          </a:bodyPr>
          <a:lstStyle/>
          <a:p>
            <a:r>
              <a:rPr lang="en-US" sz="4000" b="1" dirty="0">
                <a:solidFill>
                  <a:schemeClr val="accent1">
                    <a:lumMod val="50000"/>
                  </a:schemeClr>
                </a:solidFill>
              </a:rPr>
              <a:t>BELEN TESFAYE</a:t>
            </a:r>
          </a:p>
        </p:txBody>
      </p:sp>
      <p:pic>
        <p:nvPicPr>
          <p:cNvPr id="6" name="Content Placeholder 5" descr="A picture containing person, clothing, posing, hairpiece&#10;&#10;Description automatically generated">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099FB9A5-3441-4157-A257-416A98831ED2}"/>
              </a:ext>
            </a:extLst>
          </p:cNvPr>
          <p:cNvPicPr>
            <a:picLocks noGrp="1" noChangeAspect="1"/>
          </p:cNvPicPr>
          <p:nvPr>
            <p:ph idx="1"/>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8516" y="457200"/>
            <a:ext cx="4279900" cy="4478867"/>
          </a:xfrm>
        </p:spPr>
      </p:pic>
      <p:sp>
        <p:nvSpPr>
          <p:cNvPr id="4" name="Text Placeholder 3">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23EB4BB6-6362-4ADB-9996-540FA33F3585}"/>
              </a:ext>
            </a:extLst>
          </p:cNvPr>
          <p:cNvSpPr>
            <a:spLocks noGrp="1"/>
          </p:cNvSpPr>
          <p:nvPr>
            <p:ph type="body" sz="half" idx="2"/>
          </p:nvPr>
        </p:nvSpPr>
        <p:spPr>
          <a:xfrm>
            <a:off x="836612" y="1526875"/>
            <a:ext cx="3935413" cy="4342113"/>
          </a:xfrm>
        </p:spPr>
        <p:txBody>
          <a:bodyPr>
            <a:normAutofit fontScale="92500" lnSpcReduction="10000"/>
          </a:bodyPr>
          <a:lstStyle/>
          <a:p>
            <a:r>
              <a:rPr lang="en-US" dirty="0"/>
              <a:t>HIGH SCHOOL- Washington-Liberty</a:t>
            </a:r>
          </a:p>
          <a:p>
            <a:pPr marL="285750" indent="-285750">
              <a:buFont typeface="Arial" panose="020B0604020202020204" pitchFamily="34" charset="0"/>
              <a:buChar char="•"/>
            </a:pPr>
            <a:r>
              <a:rPr lang="en-US" dirty="0"/>
              <a:t>IB Student with </a:t>
            </a:r>
          </a:p>
          <a:p>
            <a:pPr marL="285750" indent="-285750">
              <a:buFont typeface="Arial" panose="020B0604020202020204" pitchFamily="34" charset="0"/>
              <a:buChar char="•"/>
            </a:pPr>
            <a:r>
              <a:rPr lang="en-US" dirty="0"/>
              <a:t>Co-Founder of the Equity and Excellence club which was formed to create a safe space for students of color at W-L. </a:t>
            </a:r>
          </a:p>
          <a:p>
            <a:pPr marL="285750" indent="-285750">
              <a:buFont typeface="Arial" panose="020B0604020202020204" pitchFamily="34" charset="0"/>
              <a:buChar char="•"/>
            </a:pPr>
            <a:r>
              <a:rPr lang="en-US" dirty="0"/>
              <a:t>Track and field athlete</a:t>
            </a:r>
          </a:p>
          <a:p>
            <a:pPr marL="285750" indent="-285750">
              <a:buFont typeface="Arial" panose="020B0604020202020204" pitchFamily="34" charset="0"/>
              <a:buChar char="•"/>
            </a:pPr>
            <a:r>
              <a:rPr lang="en-US" dirty="0"/>
              <a:t>Volunteer with Hour of Code, AFAC, and Goodwin House</a:t>
            </a:r>
          </a:p>
          <a:p>
            <a:endParaRPr lang="en-US" dirty="0"/>
          </a:p>
          <a:p>
            <a:r>
              <a:rPr lang="en-US" dirty="0"/>
              <a:t>COLLEGE- Northeastern University, Boston MA</a:t>
            </a:r>
          </a:p>
          <a:p>
            <a:pPr marL="285750" indent="-285750">
              <a:buFont typeface="Arial" panose="020B0604020202020204" pitchFamily="34" charset="0"/>
              <a:buChar char="•"/>
            </a:pPr>
            <a:r>
              <a:rPr lang="en-US" dirty="0"/>
              <a:t>Plans to study Health Science and minor in Global Health and Computer Science</a:t>
            </a:r>
          </a:p>
          <a:p>
            <a:r>
              <a:rPr lang="en-US" dirty="0"/>
              <a:t>FUTURE GOALS</a:t>
            </a:r>
          </a:p>
          <a:p>
            <a:pPr marL="285750" indent="-285750">
              <a:buFont typeface="Arial" panose="020B0604020202020204" pitchFamily="34" charset="0"/>
              <a:buChar char="•"/>
            </a:pPr>
            <a:r>
              <a:rPr lang="en-US" dirty="0"/>
              <a:t>Belen is an aspiring neuro or general surgeon and hopes to continue to medical school. </a:t>
            </a:r>
          </a:p>
          <a:p>
            <a:endParaRPr lang="en-US" dirty="0"/>
          </a:p>
          <a:p>
            <a:endParaRPr lang="en-US" dirty="0"/>
          </a:p>
        </p:txBody>
      </p:sp>
      <p:sp>
        <p:nvSpPr>
          <p:cNvPr id="7" name="TextBox 6">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BBEDB840-54C3-4A9B-A9BD-4E384527C3D9}"/>
              </a:ext>
            </a:extLst>
          </p:cNvPr>
          <p:cNvSpPr txBox="1"/>
          <p:nvPr/>
        </p:nvSpPr>
        <p:spPr>
          <a:xfrm>
            <a:off x="6408516" y="5567423"/>
            <a:ext cx="4946872" cy="1200329"/>
          </a:xfrm>
          <a:prstGeom prst="rect">
            <a:avLst/>
          </a:prstGeom>
          <a:noFill/>
        </p:spPr>
        <p:txBody>
          <a:bodyPr wrap="square" rtlCol="0">
            <a:spAutoFit/>
          </a:bodyPr>
          <a:lstStyle/>
          <a:p>
            <a:r>
              <a:rPr lang="en-US" b="0" i="0" dirty="0">
                <a:solidFill>
                  <a:srgbClr val="202124"/>
                </a:solidFill>
                <a:effectLst/>
                <a:latin typeface="Roboto" panose="02000000000000000000" pitchFamily="2" charset="0"/>
              </a:rPr>
              <a:t>FAVORITE QUOTE: “The skill of physicians makes them distinguished, and in the presence of the great they are admired.”</a:t>
            </a:r>
            <a:r>
              <a:rPr lang="en-US" b="0" i="0" dirty="0" smtClean="0">
                <a:solidFill>
                  <a:srgbClr val="202124"/>
                </a:solidFill>
                <a:effectLst/>
                <a:latin typeface="Roboto" panose="02000000000000000000" pitchFamily="2" charset="0"/>
              </a:rPr>
              <a:t> - Ben </a:t>
            </a:r>
            <a:r>
              <a:rPr lang="en-US" b="0" i="0" dirty="0">
                <a:solidFill>
                  <a:srgbClr val="202124"/>
                </a:solidFill>
                <a:effectLst/>
                <a:latin typeface="Roboto" panose="02000000000000000000" pitchFamily="2" charset="0"/>
              </a:rPr>
              <a:t>Sira</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78479405"/>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DEBEEE0B-9ACA-4995-A3EE-A6880CE78169}"/>
              </a:ext>
            </a:extLst>
          </p:cNvPr>
          <p:cNvSpPr>
            <a:spLocks noGrp="1"/>
          </p:cNvSpPr>
          <p:nvPr>
            <p:ph type="title"/>
          </p:nvPr>
        </p:nvSpPr>
        <p:spPr>
          <a:xfrm>
            <a:off x="838200" y="572159"/>
            <a:ext cx="10515600" cy="1325563"/>
          </a:xfrm>
        </p:spPr>
        <p:txBody>
          <a:bodyPr>
            <a:normAutofit fontScale="90000"/>
          </a:bodyPr>
          <a:lstStyle/>
          <a:p>
            <a:pPr algn="ctr"/>
            <a:r>
              <a:rPr lang="en-US" b="1" dirty="0">
                <a:solidFill>
                  <a:schemeClr val="accent1">
                    <a:lumMod val="50000"/>
                  </a:schemeClr>
                </a:solidFill>
              </a:rPr>
              <a:t>Arlington Branch NAACP One-Time </a:t>
            </a:r>
            <a:br>
              <a:rPr lang="en-US" b="1" dirty="0">
                <a:solidFill>
                  <a:schemeClr val="accent1">
                    <a:lumMod val="50000"/>
                  </a:schemeClr>
                </a:solidFill>
              </a:rPr>
            </a:br>
            <a:r>
              <a:rPr lang="en-US" b="1" dirty="0">
                <a:solidFill>
                  <a:schemeClr val="accent1">
                    <a:lumMod val="50000"/>
                  </a:schemeClr>
                </a:solidFill>
              </a:rPr>
              <a:t>Scholarship Awards</a:t>
            </a:r>
            <a:r>
              <a:rPr lang="en-US" dirty="0"/>
              <a:t/>
            </a:r>
            <a:br>
              <a:rPr lang="en-US" dirty="0"/>
            </a:br>
            <a:endParaRPr lang="en-US" dirty="0"/>
          </a:p>
        </p:txBody>
      </p:sp>
      <p:sp>
        <p:nvSpPr>
          <p:cNvPr id="8" name="Content Placeholder 7">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1FA343C7-472C-44D1-90C0-E5FEC8B11915}"/>
              </a:ext>
            </a:extLst>
          </p:cNvPr>
          <p:cNvSpPr>
            <a:spLocks noGrp="1"/>
          </p:cNvSpPr>
          <p:nvPr>
            <p:ph idx="1"/>
          </p:nvPr>
        </p:nvSpPr>
        <p:spPr>
          <a:xfrm>
            <a:off x="674298" y="1825625"/>
            <a:ext cx="10515600" cy="4351338"/>
          </a:xfrm>
        </p:spPr>
        <p:txBody>
          <a:bodyPr/>
          <a:lstStyle/>
          <a:p>
            <a:pPr lvl="1"/>
            <a:r>
              <a:rPr lang="en-US" dirty="0"/>
              <a:t>Special one-year awards provided by donations to the Branch.</a:t>
            </a:r>
          </a:p>
          <a:p>
            <a:pPr lvl="1"/>
            <a:r>
              <a:rPr lang="en-US" dirty="0"/>
              <a:t>Recipients displayed high academic achievement, extensive school and community involvement, leadership potential and a commitment to the mission and values of the NAACP. </a:t>
            </a:r>
          </a:p>
          <a:p>
            <a:pPr lvl="1"/>
            <a:r>
              <a:rPr lang="en-US" dirty="0"/>
              <a:t>Minimum GPA 2.5</a:t>
            </a:r>
          </a:p>
          <a:p>
            <a:pPr lvl="1"/>
            <a:r>
              <a:rPr lang="en-US" dirty="0"/>
              <a:t>Funded by scholarship donations to the branch, this merit-based award provides $1,500 to the student.</a:t>
            </a:r>
          </a:p>
          <a:p>
            <a:pPr lvl="1"/>
            <a:r>
              <a:rPr lang="en-US" dirty="0"/>
              <a:t>For the Scholarship Class of 2021 we granted</a:t>
            </a:r>
            <a:r>
              <a:rPr lang="en-US" dirty="0" smtClean="0"/>
              <a:t> one One</a:t>
            </a:r>
            <a:r>
              <a:rPr lang="en-US" dirty="0"/>
              <a:t>-Time </a:t>
            </a:r>
            <a:r>
              <a:rPr lang="en-US" dirty="0" smtClean="0"/>
              <a:t>Award</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40218972"/>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35D123CF-A1D6-466A-9680-6EC0B7B7DF63}"/>
              </a:ext>
            </a:extLst>
          </p:cNvPr>
          <p:cNvSpPr>
            <a:spLocks noGrp="1"/>
          </p:cNvSpPr>
          <p:nvPr>
            <p:ph type="title"/>
          </p:nvPr>
        </p:nvSpPr>
        <p:spPr>
          <a:xfrm>
            <a:off x="839788" y="457200"/>
            <a:ext cx="3932237" cy="905774"/>
          </a:xfrm>
        </p:spPr>
        <p:txBody>
          <a:bodyPr>
            <a:normAutofit fontScale="90000"/>
          </a:bodyPr>
          <a:lstStyle/>
          <a:p>
            <a:r>
              <a:rPr lang="en-US" sz="4000" b="1" dirty="0">
                <a:solidFill>
                  <a:schemeClr val="accent1">
                    <a:lumMod val="50000"/>
                  </a:schemeClr>
                </a:solidFill>
              </a:rPr>
              <a:t>KIRA HARRISON</a:t>
            </a:r>
          </a:p>
        </p:txBody>
      </p:sp>
      <p:pic>
        <p:nvPicPr>
          <p:cNvPr id="6" name="Content Placeholder 5">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099FB9A5-3441-4157-A257-416A98831ED2}"/>
              </a:ext>
            </a:extLst>
          </p:cNvPr>
          <p:cNvPicPr>
            <a:picLocks noGrp="1" noChangeAspect="1"/>
          </p:cNvPicPr>
          <p:nvPr>
            <p:ph idx="1"/>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a:xfrm>
            <a:off x="7070244" y="457200"/>
            <a:ext cx="2956444" cy="4478867"/>
          </a:xfrm>
        </p:spPr>
      </p:pic>
      <p:sp>
        <p:nvSpPr>
          <p:cNvPr id="4" name="Text Placeholder 3">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23EB4BB6-6362-4ADB-9996-540FA33F3585}"/>
              </a:ext>
            </a:extLst>
          </p:cNvPr>
          <p:cNvSpPr>
            <a:spLocks noGrp="1"/>
          </p:cNvSpPr>
          <p:nvPr>
            <p:ph type="body" sz="half" idx="2"/>
          </p:nvPr>
        </p:nvSpPr>
        <p:spPr>
          <a:xfrm>
            <a:off x="836612" y="1526875"/>
            <a:ext cx="3935413" cy="4342113"/>
          </a:xfrm>
        </p:spPr>
        <p:txBody>
          <a:bodyPr>
            <a:normAutofit fontScale="92500" lnSpcReduction="10000"/>
          </a:bodyPr>
          <a:lstStyle/>
          <a:p>
            <a:r>
              <a:rPr lang="en-US" dirty="0"/>
              <a:t>HIGH SCHOOL- Washington-Liberty</a:t>
            </a:r>
          </a:p>
          <a:p>
            <a:pPr marL="285750" indent="-285750">
              <a:buFont typeface="Arial" panose="020B0604020202020204" pitchFamily="34" charset="0"/>
              <a:buChar char="•"/>
            </a:pPr>
            <a:r>
              <a:rPr lang="en-US" dirty="0"/>
              <a:t>IB Student, Advisory Board Member</a:t>
            </a:r>
          </a:p>
          <a:p>
            <a:pPr marL="285750" indent="-285750">
              <a:buFont typeface="Arial" panose="020B0604020202020204" pitchFamily="34" charset="0"/>
              <a:buChar char="•"/>
            </a:pPr>
            <a:r>
              <a:rPr lang="en-US" dirty="0"/>
              <a:t>Founder of the Change for Climate Club</a:t>
            </a:r>
          </a:p>
          <a:p>
            <a:pPr marL="285750" indent="-285750">
              <a:buFont typeface="Arial" panose="020B0604020202020204" pitchFamily="34" charset="0"/>
              <a:buChar char="•"/>
            </a:pPr>
            <a:r>
              <a:rPr lang="en-US" dirty="0"/>
              <a:t>Volleyball Team </a:t>
            </a:r>
          </a:p>
          <a:p>
            <a:pPr marL="285750" indent="-285750">
              <a:buFont typeface="Arial" panose="020B0604020202020204" pitchFamily="34" charset="0"/>
              <a:buChar char="•"/>
            </a:pPr>
            <a:r>
              <a:rPr lang="en-US" dirty="0"/>
              <a:t>Volunteer with Calloway United Methodist Church, AFAC, AWLA and advocate for environmental justice/sustainable improvements in low-income communities</a:t>
            </a:r>
          </a:p>
          <a:p>
            <a:r>
              <a:rPr lang="en-US" dirty="0"/>
              <a:t>COLLEGE- Virginia Polytechnic Institute and State University, Blacksburg VA</a:t>
            </a:r>
          </a:p>
          <a:p>
            <a:pPr marL="285750" indent="-285750">
              <a:buFont typeface="Arial" panose="020B0604020202020204" pitchFamily="34" charset="0"/>
              <a:buChar char="•"/>
            </a:pPr>
            <a:r>
              <a:rPr lang="en-US" dirty="0"/>
              <a:t>Plans to study Landscape Horticulture &amp; Design and minor in Environmental Science</a:t>
            </a:r>
          </a:p>
          <a:p>
            <a:r>
              <a:rPr lang="en-US" dirty="0"/>
              <a:t>FUTURE GOALS</a:t>
            </a:r>
          </a:p>
          <a:p>
            <a:pPr marL="285750" indent="-285750">
              <a:buFont typeface="Arial" panose="020B0604020202020204" pitchFamily="34" charset="0"/>
              <a:buChar char="•"/>
            </a:pPr>
            <a:r>
              <a:rPr lang="en-US" dirty="0"/>
              <a:t>Kira plans to use her education to build sustainable domains and communities that are in harmony with nature. </a:t>
            </a:r>
          </a:p>
          <a:p>
            <a:endParaRPr lang="en-US" dirty="0"/>
          </a:p>
          <a:p>
            <a:endParaRPr lang="en-US" dirty="0"/>
          </a:p>
        </p:txBody>
      </p:sp>
      <p:sp>
        <p:nvSpPr>
          <p:cNvPr id="7" name="TextBox 6">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BBEDB840-54C3-4A9B-A9BD-4E384527C3D9}"/>
              </a:ext>
            </a:extLst>
          </p:cNvPr>
          <p:cNvSpPr txBox="1"/>
          <p:nvPr/>
        </p:nvSpPr>
        <p:spPr>
          <a:xfrm>
            <a:off x="6408516" y="5567423"/>
            <a:ext cx="4946872" cy="646331"/>
          </a:xfrm>
          <a:prstGeom prst="rect">
            <a:avLst/>
          </a:prstGeom>
          <a:noFill/>
        </p:spPr>
        <p:txBody>
          <a:bodyPr wrap="square" rtlCol="0">
            <a:spAutoFit/>
          </a:bodyPr>
          <a:lstStyle/>
          <a:p>
            <a:r>
              <a:rPr lang="en-US" b="0" i="0" dirty="0">
                <a:solidFill>
                  <a:srgbClr val="202124"/>
                </a:solidFill>
                <a:effectLst/>
                <a:latin typeface="Roboto" panose="02000000000000000000" pitchFamily="2" charset="0"/>
              </a:rPr>
              <a:t>FAVORITE QUOTE: “There are no mistakes, just happy </a:t>
            </a:r>
            <a:r>
              <a:rPr lang="en-US" b="0" i="0" dirty="0" smtClean="0">
                <a:solidFill>
                  <a:srgbClr val="202124"/>
                </a:solidFill>
                <a:effectLst/>
                <a:latin typeface="Roboto" panose="02000000000000000000" pitchFamily="2" charset="0"/>
              </a:rPr>
              <a:t>accidents.” - Bob </a:t>
            </a:r>
            <a:r>
              <a:rPr lang="en-US" b="0" i="0" dirty="0">
                <a:solidFill>
                  <a:srgbClr val="202124"/>
                </a:solidFill>
                <a:effectLst/>
                <a:latin typeface="Roboto" panose="02000000000000000000" pitchFamily="2" charset="0"/>
              </a:rPr>
              <a:t>Ross</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77557405"/>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BBEED0FE-2104-41C8-B964-A74C15B307EE}"/>
              </a:ext>
            </a:extLst>
          </p:cNvPr>
          <p:cNvSpPr>
            <a:spLocks noGrp="1"/>
          </p:cNvSpPr>
          <p:nvPr>
            <p:ph type="title"/>
          </p:nvPr>
        </p:nvSpPr>
        <p:spPr/>
        <p:txBody>
          <a:bodyPr/>
          <a:lstStyle/>
          <a:p>
            <a:r>
              <a:rPr lang="en-US" b="1" dirty="0">
                <a:solidFill>
                  <a:schemeClr val="accent1">
                    <a:lumMod val="50000"/>
                  </a:schemeClr>
                </a:solidFill>
              </a:rPr>
              <a:t>SCHOLARSHIP PROGRAM OVERVIEW</a:t>
            </a:r>
          </a:p>
        </p:txBody>
      </p:sp>
      <p:sp>
        <p:nvSpPr>
          <p:cNvPr id="3" name="Content Placeholder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92018EA5-FE1D-4819-A153-78A831768ABD}"/>
              </a:ext>
            </a:extLst>
          </p:cNvPr>
          <p:cNvSpPr>
            <a:spLocks noGrp="1"/>
          </p:cNvSpPr>
          <p:nvPr>
            <p:ph idx="1"/>
          </p:nvPr>
        </p:nvSpPr>
        <p:spPr/>
        <p:txBody>
          <a:bodyPr>
            <a:normAutofit fontScale="92500"/>
          </a:bodyPr>
          <a:lstStyle/>
          <a:p>
            <a:r>
              <a:rPr lang="en-US" dirty="0"/>
              <a:t>Three award types for 2021</a:t>
            </a:r>
          </a:p>
          <a:p>
            <a:pPr lvl="1"/>
            <a:r>
              <a:rPr lang="en-US" dirty="0"/>
              <a:t>Willard Woodson </a:t>
            </a:r>
            <a:r>
              <a:rPr lang="en-US" dirty="0" err="1"/>
              <a:t>Brittain</a:t>
            </a:r>
            <a:r>
              <a:rPr lang="en-US" dirty="0"/>
              <a:t>, Jr. Foundation – Renewable $5,000</a:t>
            </a:r>
          </a:p>
          <a:p>
            <a:pPr lvl="1"/>
            <a:r>
              <a:rPr lang="en-US" dirty="0"/>
              <a:t>Arlington Branch NAACP Future Leaders Scholarship – Renewable $10,000</a:t>
            </a:r>
          </a:p>
          <a:p>
            <a:pPr lvl="1"/>
            <a:r>
              <a:rPr lang="en-US" dirty="0"/>
              <a:t>Arlington Branch NAACP One Time Scholarships - $1,500</a:t>
            </a:r>
          </a:p>
          <a:p>
            <a:r>
              <a:rPr lang="en-US" dirty="0"/>
              <a:t>Three levels of review: Community, Scholarship Committee and Executive Committee</a:t>
            </a:r>
          </a:p>
          <a:p>
            <a:r>
              <a:rPr lang="en-US" dirty="0"/>
              <a:t>The students were selected based on a combination of the community and scholarship committee review, their strong academic achievements, heavy involvement in their schools and community, leadership potential and their commitment to the ideals of the NAACP.  The Future Leaders scholars also were reviewed for financial need.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09880825"/>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CCBE6621-58EE-47EB-889D-7CB52E83AC30}"/>
              </a:ext>
            </a:extLst>
          </p:cNvPr>
          <p:cNvSpPr>
            <a:spLocks noGrp="1"/>
          </p:cNvSpPr>
          <p:nvPr>
            <p:ph type="title"/>
          </p:nvPr>
        </p:nvSpPr>
        <p:spPr/>
        <p:txBody>
          <a:bodyPr/>
          <a:lstStyle/>
          <a:p>
            <a:r>
              <a:rPr lang="en-US" b="1" dirty="0">
                <a:solidFill>
                  <a:schemeClr val="accent1">
                    <a:lumMod val="50000"/>
                  </a:schemeClr>
                </a:solidFill>
              </a:rPr>
              <a:t>2021 Scholarship Program By the Numbers</a:t>
            </a:r>
          </a:p>
        </p:txBody>
      </p:sp>
      <p:graphicFrame>
        <p:nvGraphicFramePr>
          <p:cNvPr id="12" name="Content Placeholder 1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A34E2EED-E4C6-4115-A9F1-5E254B95E024}"/>
              </a:ext>
            </a:extLst>
          </p:cNvPr>
          <p:cNvGraphicFramePr>
            <a:graphicFrameLocks noGrp="1"/>
          </p:cNvGraphicFramePr>
          <p:nvPr>
            <p:ph idx="1"/>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94885421"/>
              </p:ext>
            </p:extLst>
          </p:nvPr>
        </p:nvGraphicFramePr>
        <p:xfrm>
          <a:off x="838200" y="1825625"/>
          <a:ext cx="10515600" cy="4351338"/>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71642315"/>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DEBEEE0B-9ACA-4995-A3EE-A6880CE78169}"/>
              </a:ext>
            </a:extLst>
          </p:cNvPr>
          <p:cNvSpPr>
            <a:spLocks noGrp="1"/>
          </p:cNvSpPr>
          <p:nvPr>
            <p:ph type="title"/>
          </p:nvPr>
        </p:nvSpPr>
        <p:spPr>
          <a:xfrm>
            <a:off x="838200" y="572159"/>
            <a:ext cx="10515600" cy="1325563"/>
          </a:xfrm>
        </p:spPr>
        <p:txBody>
          <a:bodyPr>
            <a:normAutofit fontScale="90000"/>
          </a:bodyPr>
          <a:lstStyle/>
          <a:p>
            <a:pPr algn="ctr"/>
            <a:r>
              <a:rPr lang="en-US" b="1" dirty="0">
                <a:solidFill>
                  <a:schemeClr val="accent1">
                    <a:lumMod val="50000"/>
                  </a:schemeClr>
                </a:solidFill>
              </a:rPr>
              <a:t>Willard Woodson </a:t>
            </a:r>
            <a:r>
              <a:rPr lang="en-US" b="1" dirty="0" err="1">
                <a:solidFill>
                  <a:schemeClr val="accent1">
                    <a:lumMod val="50000"/>
                  </a:schemeClr>
                </a:solidFill>
              </a:rPr>
              <a:t>Brittain</a:t>
            </a:r>
            <a:r>
              <a:rPr lang="en-US" b="1" dirty="0">
                <a:solidFill>
                  <a:schemeClr val="accent1">
                    <a:lumMod val="50000"/>
                  </a:schemeClr>
                </a:solidFill>
              </a:rPr>
              <a:t>, Jr. Foundation Scholarship Award</a:t>
            </a:r>
            <a:r>
              <a:rPr lang="en-US" dirty="0"/>
              <a:t/>
            </a:r>
            <a:br>
              <a:rPr lang="en-US" dirty="0"/>
            </a:br>
            <a:endParaRPr lang="en-US" dirty="0"/>
          </a:p>
        </p:txBody>
      </p:sp>
      <p:sp>
        <p:nvSpPr>
          <p:cNvPr id="8" name="Content Placeholder 7">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1FA343C7-472C-44D1-90C0-E5FEC8B11915}"/>
              </a:ext>
            </a:extLst>
          </p:cNvPr>
          <p:cNvSpPr>
            <a:spLocks noGrp="1"/>
          </p:cNvSpPr>
          <p:nvPr>
            <p:ph idx="1"/>
          </p:nvPr>
        </p:nvSpPr>
        <p:spPr>
          <a:xfrm>
            <a:off x="674298" y="1825625"/>
            <a:ext cx="10515600" cy="4351338"/>
          </a:xfrm>
        </p:spPr>
        <p:txBody>
          <a:bodyPr>
            <a:normAutofit/>
          </a:bodyPr>
          <a:lstStyle/>
          <a:p>
            <a:pPr lvl="1"/>
            <a:r>
              <a:rPr lang="en-US" dirty="0"/>
              <a:t>This award is granted to high school seniors who are residents of Arlington or active members of a civic institution/organization, or faith-based organization in Arlington. </a:t>
            </a:r>
          </a:p>
          <a:p>
            <a:pPr lvl="1"/>
            <a:r>
              <a:rPr lang="en-US" dirty="0"/>
              <a:t>Recipients displayed high academic achievement, extensive school and community involvement, leadership potential and a commitment to the mission and values of the NAACP. </a:t>
            </a:r>
          </a:p>
          <a:p>
            <a:pPr lvl="1"/>
            <a:r>
              <a:rPr lang="en-US" dirty="0"/>
              <a:t>Minimum GPA 2.5 and must maintain a 2.5 in college to continue to qualify for the award. </a:t>
            </a:r>
          </a:p>
          <a:p>
            <a:pPr lvl="1"/>
            <a:r>
              <a:rPr lang="en-US" dirty="0"/>
              <a:t>Funded by the </a:t>
            </a:r>
            <a:r>
              <a:rPr lang="en-US" dirty="0" err="1"/>
              <a:t>Brittain</a:t>
            </a:r>
            <a:r>
              <a:rPr lang="en-US" dirty="0"/>
              <a:t> Foundation, this award provides an annual, renewable scholarship based on funding availability.    </a:t>
            </a:r>
          </a:p>
          <a:p>
            <a:pPr lvl="1"/>
            <a:r>
              <a:rPr lang="en-US" dirty="0"/>
              <a:t>For the Scholarship Class of 2021 we awarded two </a:t>
            </a:r>
            <a:r>
              <a:rPr lang="en-US" dirty="0" err="1"/>
              <a:t>Brittain</a:t>
            </a:r>
            <a:r>
              <a:rPr lang="en-US" dirty="0"/>
              <a:t> Foundation Scholars.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97467041"/>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35D123CF-A1D6-466A-9680-6EC0B7B7DF63}"/>
              </a:ext>
            </a:extLst>
          </p:cNvPr>
          <p:cNvSpPr>
            <a:spLocks noGrp="1"/>
          </p:cNvSpPr>
          <p:nvPr>
            <p:ph type="title"/>
          </p:nvPr>
        </p:nvSpPr>
        <p:spPr>
          <a:xfrm>
            <a:off x="839788" y="457200"/>
            <a:ext cx="3932237" cy="905774"/>
          </a:xfrm>
        </p:spPr>
        <p:txBody>
          <a:bodyPr>
            <a:noAutofit/>
          </a:bodyPr>
          <a:lstStyle/>
          <a:p>
            <a:r>
              <a:rPr lang="en-US" b="1" dirty="0">
                <a:solidFill>
                  <a:schemeClr val="accent1">
                    <a:lumMod val="50000"/>
                  </a:schemeClr>
                </a:solidFill>
              </a:rPr>
              <a:t>RYLEI PORTER</a:t>
            </a:r>
          </a:p>
        </p:txBody>
      </p:sp>
      <p:pic>
        <p:nvPicPr>
          <p:cNvPr id="6" name="Content Placeholder 5">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099FB9A5-3441-4157-A257-416A98831ED2}"/>
              </a:ext>
            </a:extLst>
          </p:cNvPr>
          <p:cNvPicPr>
            <a:picLocks noGrp="1" noChangeAspect="1"/>
          </p:cNvPicPr>
          <p:nvPr>
            <p:ph idx="1"/>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a:xfrm>
            <a:off x="7072943" y="870674"/>
            <a:ext cx="2951046" cy="3651919"/>
          </a:xfrm>
        </p:spPr>
      </p:pic>
      <p:sp>
        <p:nvSpPr>
          <p:cNvPr id="4" name="Text Placeholder 3">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23EB4BB6-6362-4ADB-9996-540FA33F3585}"/>
              </a:ext>
            </a:extLst>
          </p:cNvPr>
          <p:cNvSpPr>
            <a:spLocks noGrp="1"/>
          </p:cNvSpPr>
          <p:nvPr>
            <p:ph type="body" sz="half" idx="2"/>
          </p:nvPr>
        </p:nvSpPr>
        <p:spPr>
          <a:xfrm>
            <a:off x="836612" y="1526875"/>
            <a:ext cx="3935413" cy="4342113"/>
          </a:xfrm>
        </p:spPr>
        <p:txBody>
          <a:bodyPr>
            <a:normAutofit lnSpcReduction="10000"/>
          </a:bodyPr>
          <a:lstStyle/>
          <a:p>
            <a:r>
              <a:rPr lang="en-US" dirty="0"/>
              <a:t>HIGH SCHOOL- Yorktown</a:t>
            </a:r>
          </a:p>
          <a:p>
            <a:pPr marL="285750" indent="-285750">
              <a:buFont typeface="Arial" panose="020B0604020202020204" pitchFamily="34" charset="0"/>
              <a:buChar char="•"/>
            </a:pPr>
            <a:r>
              <a:rPr lang="en-US" dirty="0"/>
              <a:t>Principal’s Board Member, Choir section leader, All-State VA Choir, National Honor Society, Music Honor Society, A Capella Section Leader, Swim and Dive athlete.  </a:t>
            </a:r>
          </a:p>
          <a:p>
            <a:pPr marL="285750" indent="-285750">
              <a:buFont typeface="Arial" panose="020B0604020202020204" pitchFamily="34" charset="0"/>
              <a:buChar char="•"/>
            </a:pPr>
            <a:r>
              <a:rPr lang="en-US" dirty="0"/>
              <a:t>Volunteer for Sources of Strength, Teen Angel Project (Vocal Captain), Innovation Academy</a:t>
            </a:r>
            <a:r>
              <a:rPr lang="en-US" dirty="0" smtClean="0"/>
              <a:t>, Worship </a:t>
            </a:r>
            <a:r>
              <a:rPr lang="en-US" dirty="0"/>
              <a:t>Team </a:t>
            </a:r>
            <a:r>
              <a:rPr lang="en-US" dirty="0" smtClean="0"/>
              <a:t>Leader at McLean Bible Church</a:t>
            </a:r>
          </a:p>
          <a:p>
            <a:r>
              <a:rPr lang="en-US" dirty="0"/>
              <a:t>COLLEGE- Belmont University, Nashville TN</a:t>
            </a:r>
          </a:p>
          <a:p>
            <a:pPr marL="285750" indent="-285750">
              <a:buFont typeface="Arial" panose="020B0604020202020204" pitchFamily="34" charset="0"/>
              <a:buChar char="•"/>
            </a:pPr>
            <a:r>
              <a:rPr lang="en-US" dirty="0"/>
              <a:t>Plans to study Music Business and Public Relations</a:t>
            </a:r>
          </a:p>
          <a:p>
            <a:r>
              <a:rPr lang="en-US" dirty="0"/>
              <a:t>FUTURE GOALS</a:t>
            </a:r>
          </a:p>
          <a:p>
            <a:pPr marL="285750" indent="-285750">
              <a:buFont typeface="Arial" panose="020B0604020202020204" pitchFamily="34" charset="0"/>
              <a:buChar char="•"/>
            </a:pPr>
            <a:r>
              <a:rPr lang="en-US" dirty="0" err="1"/>
              <a:t>Rylei</a:t>
            </a:r>
            <a:r>
              <a:rPr lang="en-US" dirty="0"/>
              <a:t> hopes to pursue a career in the  Artists and </a:t>
            </a:r>
            <a:r>
              <a:rPr lang="en-US" dirty="0" smtClean="0"/>
              <a:t>Repertoire </a:t>
            </a:r>
            <a:r>
              <a:rPr lang="en-US" dirty="0"/>
              <a:t>(A&amp;R) department of a music label to help spread the joy of music.</a:t>
            </a:r>
          </a:p>
          <a:p>
            <a:endParaRPr lang="en-US" dirty="0"/>
          </a:p>
        </p:txBody>
      </p:sp>
      <p:sp>
        <p:nvSpPr>
          <p:cNvPr id="7" name="TextBox 6">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BBEDB840-54C3-4A9B-A9BD-4E384527C3D9}"/>
              </a:ext>
            </a:extLst>
          </p:cNvPr>
          <p:cNvSpPr txBox="1"/>
          <p:nvPr/>
        </p:nvSpPr>
        <p:spPr>
          <a:xfrm>
            <a:off x="6408516" y="5567423"/>
            <a:ext cx="4946872" cy="923330"/>
          </a:xfrm>
          <a:prstGeom prst="rect">
            <a:avLst/>
          </a:prstGeom>
          <a:noFill/>
        </p:spPr>
        <p:txBody>
          <a:bodyPr wrap="square" rtlCol="0">
            <a:spAutoFit/>
          </a:bodyPr>
          <a:lstStyle/>
          <a:p>
            <a:r>
              <a:rPr lang="en-US" b="0" i="0" dirty="0">
                <a:solidFill>
                  <a:srgbClr val="202124"/>
                </a:solidFill>
                <a:effectLst/>
                <a:latin typeface="Roboto" panose="02000000000000000000" pitchFamily="2" charset="0"/>
              </a:rPr>
              <a:t>FAVORITE QUOTE: "Success is not about the money you make, but the difference you make in somebody's </a:t>
            </a:r>
            <a:r>
              <a:rPr lang="en-US" b="0" i="0" dirty="0" smtClean="0">
                <a:solidFill>
                  <a:srgbClr val="202124"/>
                </a:solidFill>
                <a:effectLst/>
                <a:latin typeface="Roboto" panose="02000000000000000000" pitchFamily="2" charset="0"/>
              </a:rPr>
              <a:t>life.” - Michelle </a:t>
            </a:r>
            <a:r>
              <a:rPr lang="en-US" b="0" i="0" dirty="0">
                <a:solidFill>
                  <a:srgbClr val="202124"/>
                </a:solidFill>
                <a:effectLst/>
                <a:latin typeface="Roboto" panose="02000000000000000000" pitchFamily="2" charset="0"/>
              </a:rPr>
              <a:t>Obama</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76950764"/>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DEBEEE0B-9ACA-4995-A3EE-A6880CE78169}"/>
              </a:ext>
            </a:extLst>
          </p:cNvPr>
          <p:cNvSpPr>
            <a:spLocks noGrp="1"/>
          </p:cNvSpPr>
          <p:nvPr>
            <p:ph type="title"/>
          </p:nvPr>
        </p:nvSpPr>
        <p:spPr>
          <a:xfrm>
            <a:off x="838200" y="572159"/>
            <a:ext cx="10515600" cy="1325563"/>
          </a:xfrm>
        </p:spPr>
        <p:txBody>
          <a:bodyPr>
            <a:normAutofit fontScale="90000"/>
          </a:bodyPr>
          <a:lstStyle/>
          <a:p>
            <a:pPr algn="ctr"/>
            <a:r>
              <a:rPr lang="en-US" b="1">
                <a:solidFill>
                  <a:schemeClr val="accent1">
                    <a:lumMod val="50000"/>
                  </a:schemeClr>
                </a:solidFill>
              </a:rPr>
              <a:t>Arlington Branch NAACP Future Leaders Scholarship</a:t>
            </a:r>
            <a:r>
              <a:rPr lang="en-US"/>
              <a:t/>
            </a:r>
            <a:br>
              <a:rPr lang="en-US"/>
            </a:br>
            <a:endParaRPr lang="en-US" dirty="0"/>
          </a:p>
        </p:txBody>
      </p:sp>
      <p:sp>
        <p:nvSpPr>
          <p:cNvPr id="8" name="Content Placeholder 7">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1FA343C7-472C-44D1-90C0-E5FEC8B11915}"/>
              </a:ext>
            </a:extLst>
          </p:cNvPr>
          <p:cNvSpPr>
            <a:spLocks noGrp="1"/>
          </p:cNvSpPr>
          <p:nvPr>
            <p:ph idx="1"/>
          </p:nvPr>
        </p:nvSpPr>
        <p:spPr>
          <a:xfrm>
            <a:off x="674298" y="1825625"/>
            <a:ext cx="10515600" cy="4351338"/>
          </a:xfrm>
        </p:spPr>
        <p:txBody>
          <a:bodyPr/>
          <a:lstStyle/>
          <a:p>
            <a:pPr lvl="1"/>
            <a:r>
              <a:rPr lang="en-US" dirty="0"/>
              <a:t>This need-based award is granted to graduating HS seniors who are Arlington residents.  </a:t>
            </a:r>
          </a:p>
          <a:p>
            <a:pPr lvl="1"/>
            <a:r>
              <a:rPr lang="en-US" dirty="0"/>
              <a:t>Recipients displayed high academic achievement, extensive school and community involvement, leadership potential and a commitment to the mission and values of the NAACP. </a:t>
            </a:r>
          </a:p>
          <a:p>
            <a:pPr lvl="1"/>
            <a:r>
              <a:rPr lang="en-US" dirty="0"/>
              <a:t>Minimum GPA 2.75 and must maintain a 3.0 in college to continue to qualify for the award. </a:t>
            </a:r>
          </a:p>
          <a:p>
            <a:pPr lvl="1"/>
            <a:r>
              <a:rPr lang="en-US" dirty="0"/>
              <a:t>Funded by a generous donation from Amazon, this award provides a $10,000 annual, renewable scholarship.  </a:t>
            </a:r>
          </a:p>
          <a:p>
            <a:pPr lvl="1"/>
            <a:r>
              <a:rPr lang="en-US" dirty="0"/>
              <a:t>For the Scholarship Class of 2021 we awarded five Future Leaders Scholars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17780769"/>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35D123CF-A1D6-466A-9680-6EC0B7B7DF63}"/>
              </a:ext>
            </a:extLst>
          </p:cNvPr>
          <p:cNvSpPr>
            <a:spLocks noGrp="1"/>
          </p:cNvSpPr>
          <p:nvPr>
            <p:ph type="title"/>
          </p:nvPr>
        </p:nvSpPr>
        <p:spPr>
          <a:xfrm>
            <a:off x="839788" y="457200"/>
            <a:ext cx="3932237" cy="905774"/>
          </a:xfrm>
        </p:spPr>
        <p:txBody>
          <a:bodyPr>
            <a:normAutofit fontScale="90000"/>
          </a:bodyPr>
          <a:lstStyle/>
          <a:p>
            <a:r>
              <a:rPr lang="en-US" sz="4000" b="1" dirty="0">
                <a:solidFill>
                  <a:schemeClr val="accent1">
                    <a:lumMod val="50000"/>
                  </a:schemeClr>
                </a:solidFill>
              </a:rPr>
              <a:t>JOANA AGBOKA</a:t>
            </a:r>
          </a:p>
        </p:txBody>
      </p:sp>
      <p:pic>
        <p:nvPicPr>
          <p:cNvPr id="6" name="Content Placeholder 5">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099FB9A5-3441-4157-A257-416A98831ED2}"/>
              </a:ext>
            </a:extLst>
          </p:cNvPr>
          <p:cNvPicPr>
            <a:picLocks noGrp="1" noChangeAspect="1"/>
          </p:cNvPicPr>
          <p:nvPr>
            <p:ph idx="1"/>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a:xfrm>
            <a:off x="6940230" y="457200"/>
            <a:ext cx="3216471" cy="4478867"/>
          </a:xfrm>
        </p:spPr>
      </p:pic>
      <p:sp>
        <p:nvSpPr>
          <p:cNvPr id="4" name="Text Placeholder 3">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23EB4BB6-6362-4ADB-9996-540FA33F3585}"/>
              </a:ext>
            </a:extLst>
          </p:cNvPr>
          <p:cNvSpPr>
            <a:spLocks noGrp="1"/>
          </p:cNvSpPr>
          <p:nvPr>
            <p:ph type="body" sz="half" idx="2"/>
          </p:nvPr>
        </p:nvSpPr>
        <p:spPr>
          <a:xfrm>
            <a:off x="836612" y="1526875"/>
            <a:ext cx="3935413" cy="4342113"/>
          </a:xfrm>
        </p:spPr>
        <p:txBody>
          <a:bodyPr>
            <a:normAutofit fontScale="92500"/>
          </a:bodyPr>
          <a:lstStyle/>
          <a:p>
            <a:r>
              <a:rPr lang="en-US" dirty="0"/>
              <a:t>HIGH SCHOOL- HB WOODLAWN PROGRAM</a:t>
            </a:r>
          </a:p>
          <a:p>
            <a:pPr marL="285750" indent="-285750">
              <a:buFont typeface="Arial" panose="020B0604020202020204" pitchFamily="34" charset="0"/>
              <a:buChar char="•"/>
            </a:pPr>
            <a:r>
              <a:rPr lang="en-US" dirty="0"/>
              <a:t>Founder of Young People of Color, Produced HB’s Annual Black History Month Talent Show, Peer leader for Sources of Strength, Excellence and Equity Cohort</a:t>
            </a:r>
          </a:p>
          <a:p>
            <a:pPr marL="285750" indent="-285750">
              <a:buFont typeface="Arial" panose="020B0604020202020204" pitchFamily="34" charset="0"/>
              <a:buChar char="•"/>
            </a:pPr>
            <a:r>
              <a:rPr lang="en-US" dirty="0"/>
              <a:t>Air Force Junior ROTC, involved several hours of varied community service</a:t>
            </a:r>
          </a:p>
          <a:p>
            <a:r>
              <a:rPr lang="en-US" dirty="0"/>
              <a:t>COLLEGE- Virginia Commonwealth University, Richmond VA</a:t>
            </a:r>
          </a:p>
          <a:p>
            <a:pPr marL="285750" indent="-285750">
              <a:buFont typeface="Arial" panose="020B0604020202020204" pitchFamily="34" charset="0"/>
              <a:buChar char="•"/>
            </a:pPr>
            <a:r>
              <a:rPr lang="en-US" dirty="0"/>
              <a:t>Plans to study nursing</a:t>
            </a:r>
          </a:p>
          <a:p>
            <a:r>
              <a:rPr lang="en-US" dirty="0"/>
              <a:t>FUTURE GOALS</a:t>
            </a:r>
          </a:p>
          <a:p>
            <a:r>
              <a:rPr lang="en-US" b="0" i="0" dirty="0">
                <a:solidFill>
                  <a:srgbClr val="202124"/>
                </a:solidFill>
                <a:effectLst/>
                <a:latin typeface="Roboto" panose="02000000000000000000" pitchFamily="2" charset="0"/>
              </a:rPr>
              <a:t>Joana hopes to attend graduate school for a Nursing specialization or master’s in Public Health/Health management, with a dream of starting a free clinic </a:t>
            </a:r>
            <a:r>
              <a:rPr lang="en-US" dirty="0">
                <a:solidFill>
                  <a:srgbClr val="202124"/>
                </a:solidFill>
                <a:latin typeface="Roboto" panose="02000000000000000000" pitchFamily="2" charset="0"/>
              </a:rPr>
              <a:t>that p</a:t>
            </a:r>
            <a:r>
              <a:rPr lang="en-US" b="0" i="0" dirty="0">
                <a:solidFill>
                  <a:srgbClr val="202124"/>
                </a:solidFill>
                <a:effectLst/>
                <a:latin typeface="Roboto" panose="02000000000000000000" pitchFamily="2" charset="0"/>
              </a:rPr>
              <a:t>rovides quality healthcare for the underrepresented. </a:t>
            </a:r>
            <a:endParaRPr lang="en-US" dirty="0"/>
          </a:p>
          <a:p>
            <a:endParaRPr lang="en-US" dirty="0"/>
          </a:p>
          <a:p>
            <a:endParaRPr lang="en-US" dirty="0"/>
          </a:p>
        </p:txBody>
      </p:sp>
      <p:sp>
        <p:nvSpPr>
          <p:cNvPr id="7" name="TextBox 6">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BBEDB840-54C3-4A9B-A9BD-4E384527C3D9}"/>
              </a:ext>
            </a:extLst>
          </p:cNvPr>
          <p:cNvSpPr txBox="1"/>
          <p:nvPr/>
        </p:nvSpPr>
        <p:spPr>
          <a:xfrm>
            <a:off x="6408516" y="5567423"/>
            <a:ext cx="4946872" cy="646331"/>
          </a:xfrm>
          <a:prstGeom prst="rect">
            <a:avLst/>
          </a:prstGeom>
          <a:noFill/>
        </p:spPr>
        <p:txBody>
          <a:bodyPr wrap="square" rtlCol="0">
            <a:spAutoFit/>
          </a:bodyPr>
          <a:lstStyle/>
          <a:p>
            <a:r>
              <a:rPr lang="en-US" b="0" i="0" dirty="0">
                <a:solidFill>
                  <a:srgbClr val="202124"/>
                </a:solidFill>
                <a:effectLst/>
                <a:latin typeface="Roboto" panose="02000000000000000000" pitchFamily="2" charset="0"/>
              </a:rPr>
              <a:t>FAVORITE QUOTE: </a:t>
            </a:r>
            <a:r>
              <a:rPr lang="en-US" b="0" i="0" dirty="0" smtClean="0">
                <a:solidFill>
                  <a:srgbClr val="202124"/>
                </a:solidFill>
                <a:effectLst/>
                <a:latin typeface="Roboto" panose="02000000000000000000" pitchFamily="2" charset="0"/>
              </a:rPr>
              <a:t>“Nothing will work unless you do.</a:t>
            </a:r>
            <a:r>
              <a:rPr lang="en-US" b="0" i="0" dirty="0">
                <a:solidFill>
                  <a:srgbClr val="202124"/>
                </a:solidFill>
                <a:effectLst/>
                <a:latin typeface="Roboto" panose="02000000000000000000" pitchFamily="2" charset="0"/>
              </a:rPr>
              <a:t>”</a:t>
            </a:r>
            <a:r>
              <a:rPr lang="en-US" b="0" i="0" dirty="0" smtClean="0">
                <a:solidFill>
                  <a:srgbClr val="202124"/>
                </a:solidFill>
                <a:effectLst/>
                <a:latin typeface="Roboto" panose="02000000000000000000" pitchFamily="2" charset="0"/>
              </a:rPr>
              <a:t> - Maya Angelou</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2787843"/>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35D123CF-A1D6-466A-9680-6EC0B7B7DF63}"/>
              </a:ext>
            </a:extLst>
          </p:cNvPr>
          <p:cNvSpPr>
            <a:spLocks noGrp="1"/>
          </p:cNvSpPr>
          <p:nvPr>
            <p:ph type="title"/>
          </p:nvPr>
        </p:nvSpPr>
        <p:spPr>
          <a:xfrm>
            <a:off x="839788" y="457200"/>
            <a:ext cx="3932237" cy="905774"/>
          </a:xfrm>
        </p:spPr>
        <p:txBody>
          <a:bodyPr>
            <a:normAutofit fontScale="90000"/>
          </a:bodyPr>
          <a:lstStyle/>
          <a:p>
            <a:r>
              <a:rPr lang="en-US" sz="4000" b="1" dirty="0">
                <a:solidFill>
                  <a:schemeClr val="accent1">
                    <a:lumMod val="50000"/>
                  </a:schemeClr>
                </a:solidFill>
              </a:rPr>
              <a:t>CHELSEA FIGARO</a:t>
            </a:r>
          </a:p>
        </p:txBody>
      </p:sp>
      <p:pic>
        <p:nvPicPr>
          <p:cNvPr id="6" name="Content Placeholder 5">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099FB9A5-3441-4157-A257-416A98831ED2}"/>
              </a:ext>
            </a:extLst>
          </p:cNvPr>
          <p:cNvPicPr>
            <a:picLocks noGrp="1" noChangeAspect="1"/>
          </p:cNvPicPr>
          <p:nvPr>
            <p:ph idx="1"/>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a:xfrm>
            <a:off x="6745687" y="457200"/>
            <a:ext cx="3605557" cy="4478867"/>
          </a:xfrm>
        </p:spPr>
      </p:pic>
      <p:sp>
        <p:nvSpPr>
          <p:cNvPr id="4" name="Text Placeholder 3">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23EB4BB6-6362-4ADB-9996-540FA33F3585}"/>
              </a:ext>
            </a:extLst>
          </p:cNvPr>
          <p:cNvSpPr>
            <a:spLocks noGrp="1"/>
          </p:cNvSpPr>
          <p:nvPr>
            <p:ph type="body" sz="half" idx="2"/>
          </p:nvPr>
        </p:nvSpPr>
        <p:spPr>
          <a:xfrm>
            <a:off x="836612" y="1526875"/>
            <a:ext cx="3935413" cy="4342113"/>
          </a:xfrm>
        </p:spPr>
        <p:txBody>
          <a:bodyPr>
            <a:normAutofit fontScale="92500" lnSpcReduction="20000"/>
          </a:bodyPr>
          <a:lstStyle/>
          <a:p>
            <a:r>
              <a:rPr lang="en-US" dirty="0"/>
              <a:t>HIGH SCHOOL- Wakefield</a:t>
            </a:r>
          </a:p>
          <a:p>
            <a:pPr marL="285750" indent="-285750">
              <a:buFont typeface="Arial" panose="020B0604020202020204" pitchFamily="34" charset="0"/>
              <a:buChar char="•"/>
            </a:pPr>
            <a:r>
              <a:rPr lang="en-US" dirty="0"/>
              <a:t>Student Government Association, Black Student Union leader</a:t>
            </a:r>
          </a:p>
          <a:p>
            <a:pPr marL="285750" indent="-285750">
              <a:buFont typeface="Arial" panose="020B0604020202020204" pitchFamily="34" charset="0"/>
              <a:buChar char="•"/>
            </a:pPr>
            <a:r>
              <a:rPr lang="en-US" dirty="0"/>
              <a:t>Track and field athlete, and two year co-captain</a:t>
            </a:r>
          </a:p>
          <a:p>
            <a:pPr marL="285750" indent="-285750">
              <a:buFont typeface="Arial" panose="020B0604020202020204" pitchFamily="34" charset="0"/>
              <a:buChar char="•"/>
            </a:pPr>
            <a:r>
              <a:rPr lang="en-US" dirty="0"/>
              <a:t>GMU Early Identification Program participant</a:t>
            </a:r>
          </a:p>
          <a:p>
            <a:endParaRPr lang="en-US" dirty="0"/>
          </a:p>
          <a:p>
            <a:r>
              <a:rPr lang="en-US" dirty="0"/>
              <a:t>COLLEGE- North Carolina A&amp;T University, Greensboro </a:t>
            </a:r>
            <a:r>
              <a:rPr lang="en-US" dirty="0" smtClean="0"/>
              <a:t>NC</a:t>
            </a:r>
          </a:p>
          <a:p>
            <a:pPr marL="285750" indent="-285750">
              <a:buFont typeface="Arial" panose="020B0604020202020204" pitchFamily="34" charset="0"/>
              <a:buChar char="•"/>
            </a:pPr>
            <a:r>
              <a:rPr lang="en-US" dirty="0"/>
              <a:t>Plans to study Political Science with a minor in African History</a:t>
            </a:r>
          </a:p>
          <a:p>
            <a:r>
              <a:rPr lang="en-US" dirty="0"/>
              <a:t>FUTURE GOALS</a:t>
            </a:r>
          </a:p>
          <a:p>
            <a:pPr marL="285750" indent="-285750">
              <a:buFont typeface="Arial" panose="020B0604020202020204" pitchFamily="34" charset="0"/>
              <a:buChar char="•"/>
            </a:pPr>
            <a:r>
              <a:rPr lang="en-US" b="0" i="0" dirty="0">
                <a:solidFill>
                  <a:srgbClr val="202124"/>
                </a:solidFill>
                <a:effectLst/>
                <a:latin typeface="Roboto" panose="02000000000000000000" pitchFamily="2" charset="0"/>
              </a:rPr>
              <a:t>Chelsea aspires to pursue further studies including global relations to widen her knowledge. She plans to use </a:t>
            </a:r>
            <a:r>
              <a:rPr lang="en-US" b="0" i="0" dirty="0" smtClean="0">
                <a:solidFill>
                  <a:srgbClr val="202124"/>
                </a:solidFill>
                <a:effectLst/>
                <a:latin typeface="Roboto" panose="02000000000000000000" pitchFamily="2" charset="0"/>
              </a:rPr>
              <a:t>her </a:t>
            </a:r>
            <a:r>
              <a:rPr lang="en-US" b="0" i="0" dirty="0">
                <a:solidFill>
                  <a:srgbClr val="202124"/>
                </a:solidFill>
                <a:effectLst/>
                <a:latin typeface="Roboto" panose="02000000000000000000" pitchFamily="2" charset="0"/>
              </a:rPr>
              <a:t>education to better help her community to prosper and grow.</a:t>
            </a:r>
            <a:endParaRPr lang="en-US" dirty="0"/>
          </a:p>
          <a:p>
            <a:endParaRPr lang="en-US" dirty="0"/>
          </a:p>
        </p:txBody>
      </p:sp>
      <p:sp>
        <p:nvSpPr>
          <p:cNvPr id="7" name="TextBox 6">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BBEDB840-54C3-4A9B-A9BD-4E384527C3D9}"/>
              </a:ext>
            </a:extLst>
          </p:cNvPr>
          <p:cNvSpPr txBox="1"/>
          <p:nvPr/>
        </p:nvSpPr>
        <p:spPr>
          <a:xfrm>
            <a:off x="6408516" y="5567423"/>
            <a:ext cx="4946872" cy="923330"/>
          </a:xfrm>
          <a:prstGeom prst="rect">
            <a:avLst/>
          </a:prstGeom>
          <a:noFill/>
        </p:spPr>
        <p:txBody>
          <a:bodyPr wrap="square" rtlCol="0">
            <a:spAutoFit/>
          </a:bodyPr>
          <a:lstStyle/>
          <a:p>
            <a:r>
              <a:rPr lang="en-US" b="0" i="0" dirty="0">
                <a:solidFill>
                  <a:srgbClr val="202124"/>
                </a:solidFill>
                <a:effectLst/>
                <a:latin typeface="Roboto" panose="02000000000000000000" pitchFamily="2" charset="0"/>
              </a:rPr>
              <a:t>FAVORITE QUOTE: “Education is the passport to the future, for tomorrow belongs to those who prepare for it today.” - Malcolm X</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91415335"/>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35D123CF-A1D6-466A-9680-6EC0B7B7DF63}"/>
              </a:ext>
            </a:extLst>
          </p:cNvPr>
          <p:cNvSpPr>
            <a:spLocks noGrp="1"/>
          </p:cNvSpPr>
          <p:nvPr>
            <p:ph type="title"/>
          </p:nvPr>
        </p:nvSpPr>
        <p:spPr>
          <a:xfrm>
            <a:off x="839788" y="457200"/>
            <a:ext cx="3932237" cy="905774"/>
          </a:xfrm>
        </p:spPr>
        <p:txBody>
          <a:bodyPr>
            <a:normAutofit fontScale="90000"/>
          </a:bodyPr>
          <a:lstStyle/>
          <a:p>
            <a:r>
              <a:rPr lang="en-US" sz="4000" b="1" dirty="0">
                <a:solidFill>
                  <a:schemeClr val="accent1">
                    <a:lumMod val="50000"/>
                  </a:schemeClr>
                </a:solidFill>
              </a:rPr>
              <a:t>ALEXANDER HALL</a:t>
            </a:r>
          </a:p>
        </p:txBody>
      </p:sp>
      <p:pic>
        <p:nvPicPr>
          <p:cNvPr id="6" name="Content Placeholder 5">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099FB9A5-3441-4157-A257-416A98831ED2}"/>
              </a:ext>
            </a:extLst>
          </p:cNvPr>
          <p:cNvPicPr>
            <a:picLocks noGrp="1" noChangeAspect="1"/>
          </p:cNvPicPr>
          <p:nvPr>
            <p:ph idx="1"/>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a:xfrm>
            <a:off x="6408516" y="512832"/>
            <a:ext cx="4279900" cy="4367602"/>
          </a:xfrm>
        </p:spPr>
      </p:pic>
      <p:sp>
        <p:nvSpPr>
          <p:cNvPr id="4" name="Text Placeholder 3">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23EB4BB6-6362-4ADB-9996-540FA33F3585}"/>
              </a:ext>
            </a:extLst>
          </p:cNvPr>
          <p:cNvSpPr>
            <a:spLocks noGrp="1"/>
          </p:cNvSpPr>
          <p:nvPr>
            <p:ph type="body" sz="half" idx="2"/>
          </p:nvPr>
        </p:nvSpPr>
        <p:spPr>
          <a:xfrm>
            <a:off x="836612" y="1526875"/>
            <a:ext cx="3935413" cy="4342113"/>
          </a:xfrm>
        </p:spPr>
        <p:txBody>
          <a:bodyPr>
            <a:normAutofit fontScale="92500" lnSpcReduction="20000"/>
          </a:bodyPr>
          <a:lstStyle/>
          <a:p>
            <a:r>
              <a:rPr lang="en-US" dirty="0"/>
              <a:t>HIGH SCHOOL- Wakefield</a:t>
            </a:r>
          </a:p>
          <a:p>
            <a:pPr marL="285750" indent="-285750">
              <a:buFont typeface="Arial" panose="020B0604020202020204" pitchFamily="34" charset="0"/>
              <a:buChar char="•"/>
            </a:pPr>
            <a:r>
              <a:rPr lang="en-US" dirty="0"/>
              <a:t>Wakefield Cohort member, Young Dems, Tennis, Swim and Track Athlete</a:t>
            </a:r>
          </a:p>
          <a:p>
            <a:pPr marL="285750" indent="-285750">
              <a:buFont typeface="Arial" panose="020B0604020202020204" pitchFamily="34" charset="0"/>
              <a:buChar char="•"/>
            </a:pPr>
            <a:r>
              <a:rPr lang="en-US" dirty="0"/>
              <a:t>Published Article in Our Daily Planet</a:t>
            </a:r>
          </a:p>
          <a:p>
            <a:pPr marL="285750" indent="-285750">
              <a:buFont typeface="Arial" panose="020B0604020202020204" pitchFamily="34" charset="0"/>
              <a:buChar char="•"/>
            </a:pPr>
            <a:r>
              <a:rPr lang="en-US" dirty="0"/>
              <a:t>Color of Justice Essay winner</a:t>
            </a:r>
          </a:p>
          <a:p>
            <a:pPr marL="285750" indent="-285750">
              <a:buFont typeface="Arial" panose="020B0604020202020204" pitchFamily="34" charset="0"/>
              <a:buChar char="•"/>
            </a:pPr>
            <a:r>
              <a:rPr lang="en-US" dirty="0"/>
              <a:t>3</a:t>
            </a:r>
            <a:r>
              <a:rPr lang="en-US" baseline="30000" dirty="0"/>
              <a:t>rd</a:t>
            </a:r>
            <a:r>
              <a:rPr lang="en-US" dirty="0"/>
              <a:t> Chair </a:t>
            </a:r>
            <a:r>
              <a:rPr lang="en-US" dirty="0" smtClean="0"/>
              <a:t>Saxophonist</a:t>
            </a:r>
            <a:endParaRPr lang="en-US" dirty="0"/>
          </a:p>
          <a:p>
            <a:pPr marL="285750" indent="-285750">
              <a:buFont typeface="Arial" panose="020B0604020202020204" pitchFamily="34" charset="0"/>
              <a:buChar char="•"/>
            </a:pPr>
            <a:r>
              <a:rPr lang="en-US" dirty="0"/>
              <a:t>Volunteer with AFAC, Westover library, Aspire! Interact Club (Officer)</a:t>
            </a:r>
          </a:p>
          <a:p>
            <a:r>
              <a:rPr lang="en-US" dirty="0"/>
              <a:t>COLLEGE- University of Virginia, Charlottesville VA</a:t>
            </a:r>
          </a:p>
          <a:p>
            <a:pPr marL="285750" indent="-285750">
              <a:buFont typeface="Arial" panose="020B0604020202020204" pitchFamily="34" charset="0"/>
              <a:buChar char="•"/>
            </a:pPr>
            <a:r>
              <a:rPr lang="en-US" dirty="0"/>
              <a:t>Major is undecided, but wants to use his education to address injustice and inequity</a:t>
            </a:r>
          </a:p>
          <a:p>
            <a:r>
              <a:rPr lang="en-US" dirty="0"/>
              <a:t>FUTURE GOALS</a:t>
            </a:r>
          </a:p>
          <a:p>
            <a:pPr marL="285750" indent="-285750">
              <a:buFont typeface="Arial" panose="020B0604020202020204" pitchFamily="34" charset="0"/>
              <a:buChar char="•"/>
            </a:pPr>
            <a:r>
              <a:rPr lang="en-US" dirty="0"/>
              <a:t>Alex aspires to advance the NAACP’s vision of a society in which all individuals have equal rights without discrimination based on race. </a:t>
            </a:r>
          </a:p>
        </p:txBody>
      </p:sp>
      <p:sp>
        <p:nvSpPr>
          <p:cNvPr id="7" name="TextBox 6">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BBEDB840-54C3-4A9B-A9BD-4E384527C3D9}"/>
              </a:ext>
            </a:extLst>
          </p:cNvPr>
          <p:cNvSpPr txBox="1"/>
          <p:nvPr/>
        </p:nvSpPr>
        <p:spPr>
          <a:xfrm>
            <a:off x="6408516" y="5567423"/>
            <a:ext cx="4946872" cy="923330"/>
          </a:xfrm>
          <a:prstGeom prst="rect">
            <a:avLst/>
          </a:prstGeom>
          <a:noFill/>
        </p:spPr>
        <p:txBody>
          <a:bodyPr wrap="square" rtlCol="0">
            <a:spAutoFit/>
          </a:bodyPr>
          <a:lstStyle/>
          <a:p>
            <a:r>
              <a:rPr lang="en-US" b="0" i="0" dirty="0">
                <a:solidFill>
                  <a:srgbClr val="202124"/>
                </a:solidFill>
                <a:effectLst/>
                <a:latin typeface="Roboto" panose="02000000000000000000" pitchFamily="2" charset="0"/>
              </a:rPr>
              <a:t>FAVORITE QUOTE: “If you want to go fast, go alone. If you want to go far, go </a:t>
            </a:r>
            <a:r>
              <a:rPr lang="en-US" b="0" i="0" dirty="0" smtClean="0">
                <a:solidFill>
                  <a:srgbClr val="202124"/>
                </a:solidFill>
                <a:effectLst/>
                <a:latin typeface="Roboto" panose="02000000000000000000" pitchFamily="2" charset="0"/>
              </a:rPr>
              <a:t>together.” - African </a:t>
            </a:r>
            <a:r>
              <a:rPr lang="en-US" b="0" i="0" dirty="0">
                <a:solidFill>
                  <a:srgbClr val="202124"/>
                </a:solidFill>
                <a:effectLst/>
                <a:latin typeface="Roboto" panose="02000000000000000000" pitchFamily="2" charset="0"/>
              </a:rPr>
              <a:t>proverb</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019032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820</TotalTime>
  <Words>1266</Words>
  <Application>Microsoft Macintosh PowerPoint</Application>
  <PresentationFormat>Custom</PresentationFormat>
  <Paragraphs>117</Paragraphs>
  <Slides>13</Slides>
  <Notes>0</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Office Theme</vt:lpstr>
      <vt:lpstr>Slide 1</vt:lpstr>
      <vt:lpstr>SCHOLARSHIP PROGRAM OVERVIEW</vt:lpstr>
      <vt:lpstr>2021 Scholarship Program By the Numbers</vt:lpstr>
      <vt:lpstr>Willard Woodson Brittain, Jr. Foundation Scholarship Award </vt:lpstr>
      <vt:lpstr>RYLEI PORTER</vt:lpstr>
      <vt:lpstr>Arlington Branch NAACP Future Leaders Scholarship </vt:lpstr>
      <vt:lpstr>JOANA AGBOKA</vt:lpstr>
      <vt:lpstr>CHELSEA FIGARO</vt:lpstr>
      <vt:lpstr>ALEXANDER HALL</vt:lpstr>
      <vt:lpstr>ELENA OGBE</vt:lpstr>
      <vt:lpstr>BELEN TESFAYE</vt:lpstr>
      <vt:lpstr>Arlington Branch NAACP One-Time  Scholarship Awards </vt:lpstr>
      <vt:lpstr>KIRA HARRISON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ARLINGTON BRANCH NAACP #7047</dc:creator>
  <cp:lastModifiedBy>Jill Dewitt</cp:lastModifiedBy>
  <cp:revision>9</cp:revision>
  <dcterms:created xsi:type="dcterms:W3CDTF">2021-06-21T18:54:34Z</dcterms:created>
  <dcterms:modified xsi:type="dcterms:W3CDTF">2021-06-21T18:58:08Z</dcterms:modified>
</cp:coreProperties>
</file>