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y Singleton" userId="bdbc8312f202382e" providerId="LiveId" clId="{30281747-825F-AB4D-9F22-0DCF828EF581}"/>
    <pc:docChg chg="custSel addSld modSld">
      <pc:chgData name="Brandy Singleton" userId="bdbc8312f202382e" providerId="LiveId" clId="{30281747-825F-AB4D-9F22-0DCF828EF581}" dt="2019-08-26T09:55:47.077" v="732" actId="700"/>
      <pc:docMkLst>
        <pc:docMk/>
      </pc:docMkLst>
      <pc:sldChg chg="addSp modSp addAnim">
        <pc:chgData name="Brandy Singleton" userId="bdbc8312f202382e" providerId="LiveId" clId="{30281747-825F-AB4D-9F22-0DCF828EF581}" dt="2019-08-26T09:45:45.957" v="9" actId="14100"/>
        <pc:sldMkLst>
          <pc:docMk/>
          <pc:sldMk cId="1399803753" sldId="256"/>
        </pc:sldMkLst>
        <pc:picChg chg="add mod">
          <ac:chgData name="Brandy Singleton" userId="bdbc8312f202382e" providerId="LiveId" clId="{30281747-825F-AB4D-9F22-0DCF828EF581}" dt="2019-08-26T09:45:45.957" v="9" actId="14100"/>
          <ac:picMkLst>
            <pc:docMk/>
            <pc:sldMk cId="1399803753" sldId="256"/>
            <ac:picMk id="4" creationId="{A098579B-4ED8-8B48-84AC-03FA07609458}"/>
          </ac:picMkLst>
        </pc:picChg>
      </pc:sldChg>
      <pc:sldChg chg="modSp new">
        <pc:chgData name="Brandy Singleton" userId="bdbc8312f202382e" providerId="LiveId" clId="{30281747-825F-AB4D-9F22-0DCF828EF581}" dt="2019-08-26T09:55:02.168" v="730" actId="20577"/>
        <pc:sldMkLst>
          <pc:docMk/>
          <pc:sldMk cId="588005" sldId="257"/>
        </pc:sldMkLst>
        <pc:spChg chg="mod">
          <ac:chgData name="Brandy Singleton" userId="bdbc8312f202382e" providerId="LiveId" clId="{30281747-825F-AB4D-9F22-0DCF828EF581}" dt="2019-08-26T09:55:02.168" v="730" actId="20577"/>
          <ac:spMkLst>
            <pc:docMk/>
            <pc:sldMk cId="588005" sldId="257"/>
            <ac:spMk id="2" creationId="{C2FADEF5-4876-A64A-852E-34092BF4D203}"/>
          </ac:spMkLst>
        </pc:spChg>
        <pc:spChg chg="mod">
          <ac:chgData name="Brandy Singleton" userId="bdbc8312f202382e" providerId="LiveId" clId="{30281747-825F-AB4D-9F22-0DCF828EF581}" dt="2019-08-26T09:53:54.511" v="661" actId="20577"/>
          <ac:spMkLst>
            <pc:docMk/>
            <pc:sldMk cId="588005" sldId="257"/>
            <ac:spMk id="3" creationId="{DA0A4968-DC6A-EF46-8411-22A141744B3A}"/>
          </ac:spMkLst>
        </pc:spChg>
      </pc:sldChg>
      <pc:sldChg chg="addSp modSp new mod modClrScheme chgLayout">
        <pc:chgData name="Brandy Singleton" userId="bdbc8312f202382e" providerId="LiveId" clId="{30281747-825F-AB4D-9F22-0DCF828EF581}" dt="2019-08-26T09:55:47.077" v="732" actId="700"/>
        <pc:sldMkLst>
          <pc:docMk/>
          <pc:sldMk cId="3133624436" sldId="258"/>
        </pc:sldMkLst>
        <pc:spChg chg="mod ord">
          <ac:chgData name="Brandy Singleton" userId="bdbc8312f202382e" providerId="LiveId" clId="{30281747-825F-AB4D-9F22-0DCF828EF581}" dt="2019-08-26T09:55:47.077" v="732" actId="700"/>
          <ac:spMkLst>
            <pc:docMk/>
            <pc:sldMk cId="3133624436" sldId="258"/>
            <ac:spMk id="2" creationId="{7BDB4005-4869-2C4B-8744-FE2209B8124A}"/>
          </ac:spMkLst>
        </pc:spChg>
        <pc:spChg chg="mod ord">
          <ac:chgData name="Brandy Singleton" userId="bdbc8312f202382e" providerId="LiveId" clId="{30281747-825F-AB4D-9F22-0DCF828EF581}" dt="2019-08-26T09:55:47.077" v="732" actId="700"/>
          <ac:spMkLst>
            <pc:docMk/>
            <pc:sldMk cId="3133624436" sldId="258"/>
            <ac:spMk id="3" creationId="{6F358F3D-93BF-5A44-B3D3-EBC7A253521C}"/>
          </ac:spMkLst>
        </pc:spChg>
        <pc:spChg chg="add mod ord">
          <ac:chgData name="Brandy Singleton" userId="bdbc8312f202382e" providerId="LiveId" clId="{30281747-825F-AB4D-9F22-0DCF828EF581}" dt="2019-08-26T09:55:47.077" v="732" actId="700"/>
          <ac:spMkLst>
            <pc:docMk/>
            <pc:sldMk cId="3133624436" sldId="258"/>
            <ac:spMk id="4" creationId="{26E1D0A1-AFE9-5C4D-9CC2-DAA9758253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1F49-A39D-3B46-BDC2-BC7F3C5E0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7DB9A-A818-0846-B443-4E7DCC909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_20190719_065149.mp4">
            <a:hlinkClick r:id="" action="ppaction://media"/>
            <a:extLst>
              <a:ext uri="{FF2B5EF4-FFF2-40B4-BE49-F238E27FC236}">
                <a16:creationId xmlns:a16="http://schemas.microsoft.com/office/drawing/2014/main" id="{A098579B-4ED8-8B48-84AC-03FA076094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95930"/>
            <a:ext cx="12823325" cy="831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DEF5-4876-A64A-852E-34092BF4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Take a look at How to Use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4968-DC6A-EF46-8411-22A141744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Students will stand at waiting zones Until it is clear and they get the okay from a facilitator to start recess.</a:t>
            </a:r>
          </a:p>
          <a:p>
            <a:r>
              <a:rPr lang="en-US"/>
              <a:t>Student must go to a zone and stay at that zone for entire recess or unless re-directed by facilitator.</a:t>
            </a:r>
          </a:p>
          <a:p>
            <a:r>
              <a:rPr lang="en-US"/>
              <a:t>Students must not to run on the blacktop, unless in a Basket Ball group game. ( Must be facilitated at all times.</a:t>
            </a:r>
          </a:p>
          <a:p>
            <a:r>
              <a:rPr lang="en-US"/>
              <a:t>There should only be 6-8 students at a game or activity. </a:t>
            </a:r>
          </a:p>
        </p:txBody>
      </p:sp>
    </p:spTree>
    <p:extLst>
      <p:ext uri="{BB962C8B-B14F-4D97-AF65-F5344CB8AC3E}">
        <p14:creationId xmlns:p14="http://schemas.microsoft.com/office/powerpoint/2010/main" val="58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4005-4869-2C4B-8744-FE2209B8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58F3D-93BF-5A44-B3D3-EBC7A25352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1D0A1-AFE9-5C4D-9CC2-DAA9758253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24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Ion Boardroom</vt:lpstr>
      <vt:lpstr>PowerPoint Presentation</vt:lpstr>
      <vt:lpstr>Let’s Take a look at How to Use Zones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Singleton</dc:creator>
  <cp:lastModifiedBy>Brandy Singleton</cp:lastModifiedBy>
  <cp:revision>1</cp:revision>
  <dcterms:created xsi:type="dcterms:W3CDTF">2019-08-26T09:40:06Z</dcterms:created>
  <dcterms:modified xsi:type="dcterms:W3CDTF">2019-08-26T09:55:49Z</dcterms:modified>
</cp:coreProperties>
</file>