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14D2"/>
    <a:srgbClr val="0000FF"/>
    <a:srgbClr val="06EA0B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BFB19-4E33-4323-8C08-D2619C30C0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312523-B052-4758-9DAD-EF8004F64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6C1A9-B38C-4965-A450-07323F93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E916-FB12-4D2C-B649-33E950E7DAD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B7DDE-3C5C-4EB2-BED5-58D89CB45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DC2AB-2741-4E2D-BAC5-E3A164A3E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0C3C7-24EC-46E9-8EF3-F87A561D5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5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22628-4E5B-46C0-A4A6-BA67EFEE3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72A16-48CE-4BA7-ABB9-B24BC724BE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D348C5-4C97-490B-B186-959B52398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E916-FB12-4D2C-B649-33E950E7DAD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5F288-2B0F-43DD-BF86-5F9EB2B33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C3F62-4EE6-468F-88C8-337E6C4E9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0C3C7-24EC-46E9-8EF3-F87A561D5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76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0BE838-0A7D-4755-8548-E3A3A3F42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76E8A1-DCDA-4050-B71A-422CB55D9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F7F555-99D5-44CB-9100-D3844C4A6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E916-FB12-4D2C-B649-33E950E7DAD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FAA19-E801-4DDA-94CC-43FF6CFBE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CBBE4-748C-4380-888D-FE93F17E9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0C3C7-24EC-46E9-8EF3-F87A561D5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E11CB-1441-4950-AB92-BAC49218E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CCA27-012B-40A2-8120-8629D4A9C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A1CE0-262B-430E-B8C5-F00D92334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E916-FB12-4D2C-B649-33E950E7DAD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4AF2D-02EB-4C5A-B7E9-67F50D510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640C7-2F33-49BD-9E2A-93160031A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0C3C7-24EC-46E9-8EF3-F87A561D5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3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B5CEB-EC2C-4B67-A9B7-16CDE92FD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0F9D2D-7B9A-426E-8656-5020EB56D8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DE91E-0C45-4530-9636-ABFEACB84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E916-FB12-4D2C-B649-33E950E7DAD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1D968-4028-4E32-8F95-3BA6A4C7C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3D061-E6E1-4F0C-B527-B7583CC03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0C3C7-24EC-46E9-8EF3-F87A561D5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78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0FA12-E764-49DD-BF6C-6351E68DC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DD230-4297-4CF3-8F79-D33E04152D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2FD744-96BF-4F4C-A57F-EDB58136B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FA7742-44AD-4315-8E78-5423B727A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E916-FB12-4D2C-B649-33E950E7DAD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03F040-65DC-4441-9190-A1A6D644B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54A717-4F76-48D9-B228-FF55E7599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0C3C7-24EC-46E9-8EF3-F87A561D5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744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B6397-53CE-4220-979E-E55C0C4F3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9DB76F-76EB-4AB0-A97F-D37FCC065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022755-7C24-4957-AA05-F548183350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98B416-6502-4364-B05E-C88D221BD6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6ACF61-2475-4E0B-80D2-82F920195A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5D6453-8A80-4464-B3AD-E88707421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E916-FB12-4D2C-B649-33E950E7DAD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208997-5B92-432B-BC05-7644B56FF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B1D52B-DD21-4C23-93CA-F78EDDAE7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0C3C7-24EC-46E9-8EF3-F87A561D5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99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0C075-51DA-4DF8-8363-3BE74924C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1C62C8-04FF-4FFE-8260-A2185003A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E916-FB12-4D2C-B649-33E950E7DAD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C35B9B-E710-4E56-9BA9-8445E3AE6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15BE25-63FE-4A66-B366-116B0CE4D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0C3C7-24EC-46E9-8EF3-F87A561D5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3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7B4EEE-99B9-4A44-B16A-3690D5DD9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E916-FB12-4D2C-B649-33E950E7DAD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FDA4B9-BD92-4109-8565-44251D2BF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2F52D3-35F9-43CB-AEAB-1F3C398D6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0C3C7-24EC-46E9-8EF3-F87A561D5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49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8D3D-CDF4-4D23-8BA7-A442D7A7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D61DC-9E5B-4CB0-A526-2EF597910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0B46D4-8FED-4868-91F4-2D3C11AC3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FDA65-DDD4-43EC-B812-1407CD0D5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E916-FB12-4D2C-B649-33E950E7DAD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156B2-ABF8-42B5-84DA-60D136D01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1D284C-5CAC-460B-928F-F4638C88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0C3C7-24EC-46E9-8EF3-F87A561D5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6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CB56B-981C-4801-B8AB-42E5DDE4F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091C1D-942C-4C25-B65A-B44F88224D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9CE46-E7A1-49D1-81AF-B5F25246B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499F25-4E42-4D75-8442-6D4977EA8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E916-FB12-4D2C-B649-33E950E7DAD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70D25-3670-4B18-ADED-60F4469E5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7A237-117E-4CDF-82CE-BC900260D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0C3C7-24EC-46E9-8EF3-F87A561D5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7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9ED104-5BFD-4F93-8FE5-E571AD37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553A3C-D4AC-4FE7-9A6A-0034A2BDA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276A1-29FD-4789-8121-5ED0B0CE4C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BE916-FB12-4D2C-B649-33E950E7DAD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8ABAE-B8FC-414D-9051-E213C44CD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8940E-5B13-491D-B2DA-57EC191C5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0C3C7-24EC-46E9-8EF3-F87A561D5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30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C554B822-F0A5-4FEC-AF7B-0C98FB1A3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55"/>
            <a:ext cx="12192000" cy="634988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10A54B9-52EA-4927-8C08-A1240C0D3B3E}"/>
              </a:ext>
            </a:extLst>
          </p:cNvPr>
          <p:cNvSpPr txBox="1"/>
          <p:nvPr/>
        </p:nvSpPr>
        <p:spPr>
          <a:xfrm>
            <a:off x="4890304" y="3093821"/>
            <a:ext cx="1374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FFFF00"/>
                </a:highlight>
              </a:rPr>
              <a:t>COLISEUM</a:t>
            </a:r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CD4997-77F9-45BC-B512-4F6F32DC8FC2}"/>
              </a:ext>
            </a:extLst>
          </p:cNvPr>
          <p:cNvSpPr txBox="1"/>
          <p:nvPr/>
        </p:nvSpPr>
        <p:spPr>
          <a:xfrm>
            <a:off x="4890304" y="4257820"/>
            <a:ext cx="1374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FFFF00"/>
                </a:highlight>
              </a:rPr>
              <a:t>GALLERY</a:t>
            </a:r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2618288-9EF3-4044-A4FA-7DAE0FE8745C}"/>
              </a:ext>
            </a:extLst>
          </p:cNvPr>
          <p:cNvSpPr txBox="1"/>
          <p:nvPr/>
        </p:nvSpPr>
        <p:spPr>
          <a:xfrm>
            <a:off x="3126352" y="3046937"/>
            <a:ext cx="16615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FF0000"/>
                </a:highlight>
              </a:rPr>
              <a:t>WEST </a:t>
            </a:r>
          </a:p>
          <a:p>
            <a:pPr algn="ctr"/>
            <a:r>
              <a:rPr lang="en-US" sz="2000" dirty="0">
                <a:highlight>
                  <a:srgbClr val="FF0000"/>
                </a:highlight>
              </a:rPr>
              <a:t>WING</a:t>
            </a:r>
            <a:endParaRPr lang="en-US" sz="1200" dirty="0">
              <a:highlight>
                <a:srgbClr val="FF0000"/>
              </a:highlight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0D87A40-4CCC-4AB9-92EF-CC87F930F0EA}"/>
              </a:ext>
            </a:extLst>
          </p:cNvPr>
          <p:cNvSpPr txBox="1"/>
          <p:nvPr/>
        </p:nvSpPr>
        <p:spPr>
          <a:xfrm>
            <a:off x="4705910" y="1888667"/>
            <a:ext cx="1661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FFFF00"/>
                </a:highlight>
              </a:rPr>
              <a:t>NORTH WING</a:t>
            </a:r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BD77-BE94-42F1-A0E6-7097A45305C9}"/>
              </a:ext>
            </a:extLst>
          </p:cNvPr>
          <p:cNvSpPr txBox="1"/>
          <p:nvPr/>
        </p:nvSpPr>
        <p:spPr>
          <a:xfrm>
            <a:off x="6367417" y="3046937"/>
            <a:ext cx="16615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00FF00"/>
                </a:highlight>
              </a:rPr>
              <a:t>EAST </a:t>
            </a:r>
          </a:p>
          <a:p>
            <a:pPr algn="ctr"/>
            <a:r>
              <a:rPr lang="en-US" sz="2000" dirty="0">
                <a:highlight>
                  <a:srgbClr val="00FF00"/>
                </a:highlight>
              </a:rPr>
              <a:t>WING</a:t>
            </a:r>
            <a:endParaRPr lang="en-US" sz="1200" dirty="0">
              <a:highlight>
                <a:srgbClr val="00FF00"/>
              </a:highligh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A8F18FC-105E-4064-9F08-691DD47DBEF7}"/>
              </a:ext>
            </a:extLst>
          </p:cNvPr>
          <p:cNvSpPr txBox="1"/>
          <p:nvPr/>
        </p:nvSpPr>
        <p:spPr>
          <a:xfrm>
            <a:off x="1342536" y="3093821"/>
            <a:ext cx="16615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00FFFF"/>
                </a:highlight>
              </a:rPr>
              <a:t>WEST PAVILION</a:t>
            </a:r>
            <a:endParaRPr lang="en-US" sz="1200" dirty="0">
              <a:highlight>
                <a:srgbClr val="00FFFF"/>
              </a:highlight>
            </a:endParaRPr>
          </a:p>
        </p:txBody>
      </p:sp>
      <p:sp>
        <p:nvSpPr>
          <p:cNvPr id="10" name="Callout: Right Arrow 9">
            <a:extLst>
              <a:ext uri="{FF2B5EF4-FFF2-40B4-BE49-F238E27FC236}">
                <a16:creationId xmlns:a16="http://schemas.microsoft.com/office/drawing/2014/main" id="{775B09B4-048A-43A3-BB1F-F817F1BDD5DD}"/>
              </a:ext>
            </a:extLst>
          </p:cNvPr>
          <p:cNvSpPr/>
          <p:nvPr/>
        </p:nvSpPr>
        <p:spPr>
          <a:xfrm rot="16200000">
            <a:off x="1821284" y="4384304"/>
            <a:ext cx="822525" cy="984100"/>
          </a:xfrm>
          <a:prstGeom prst="rightArrowCallout">
            <a:avLst/>
          </a:prstGeom>
          <a:noFill/>
          <a:ln w="3810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5DE641-0DD0-4719-AA4D-F20D867ED540}"/>
              </a:ext>
            </a:extLst>
          </p:cNvPr>
          <p:cNvSpPr txBox="1"/>
          <p:nvPr/>
        </p:nvSpPr>
        <p:spPr>
          <a:xfrm>
            <a:off x="1740495" y="4694347"/>
            <a:ext cx="984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highlight>
                  <a:srgbClr val="00FFFF"/>
                </a:highlight>
              </a:rPr>
              <a:t>WEST PAVILION ENTRANCE</a:t>
            </a:r>
          </a:p>
        </p:txBody>
      </p:sp>
      <p:sp>
        <p:nvSpPr>
          <p:cNvPr id="21" name="Callout: Right Arrow 20">
            <a:extLst>
              <a:ext uri="{FF2B5EF4-FFF2-40B4-BE49-F238E27FC236}">
                <a16:creationId xmlns:a16="http://schemas.microsoft.com/office/drawing/2014/main" id="{70FB9B04-718E-4EEF-A89D-745EB211F9A0}"/>
              </a:ext>
            </a:extLst>
          </p:cNvPr>
          <p:cNvSpPr/>
          <p:nvPr/>
        </p:nvSpPr>
        <p:spPr>
          <a:xfrm rot="16200000">
            <a:off x="4225116" y="4093460"/>
            <a:ext cx="822525" cy="984100"/>
          </a:xfrm>
          <a:prstGeom prst="rightArrowCallou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5DD4FF-204B-4BCB-B816-5D2D7B20BFAC}"/>
              </a:ext>
            </a:extLst>
          </p:cNvPr>
          <p:cNvSpPr txBox="1"/>
          <p:nvPr/>
        </p:nvSpPr>
        <p:spPr>
          <a:xfrm>
            <a:off x="4180389" y="4432952"/>
            <a:ext cx="91197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highlight>
                  <a:srgbClr val="FF0000"/>
                </a:highlight>
              </a:rPr>
              <a:t>DOOR #7</a:t>
            </a:r>
          </a:p>
          <a:p>
            <a:pPr algn="ctr"/>
            <a:r>
              <a:rPr lang="en-US" sz="1100" dirty="0">
                <a:highlight>
                  <a:srgbClr val="FF0000"/>
                </a:highlight>
              </a:rPr>
              <a:t>WEST WING ENTRANCE</a:t>
            </a:r>
          </a:p>
        </p:txBody>
      </p:sp>
      <p:sp>
        <p:nvSpPr>
          <p:cNvPr id="23" name="Callout: Right Arrow 22">
            <a:extLst>
              <a:ext uri="{FF2B5EF4-FFF2-40B4-BE49-F238E27FC236}">
                <a16:creationId xmlns:a16="http://schemas.microsoft.com/office/drawing/2014/main" id="{359850F3-959E-4987-B0E6-BE1DB5DBD2FB}"/>
              </a:ext>
            </a:extLst>
          </p:cNvPr>
          <p:cNvSpPr/>
          <p:nvPr/>
        </p:nvSpPr>
        <p:spPr>
          <a:xfrm rot="16200000">
            <a:off x="6135056" y="4070223"/>
            <a:ext cx="822525" cy="984100"/>
          </a:xfrm>
          <a:prstGeom prst="rightArrowCallout">
            <a:avLst/>
          </a:prstGeom>
          <a:noFill/>
          <a:ln w="38100">
            <a:solidFill>
              <a:srgbClr val="06EA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6D95E40-F58F-4304-ABFB-FC69CDA66EA6}"/>
              </a:ext>
            </a:extLst>
          </p:cNvPr>
          <p:cNvSpPr txBox="1"/>
          <p:nvPr/>
        </p:nvSpPr>
        <p:spPr>
          <a:xfrm>
            <a:off x="6107978" y="4409260"/>
            <a:ext cx="91197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highlight>
                  <a:srgbClr val="00FF00"/>
                </a:highlight>
              </a:rPr>
              <a:t>DOOR #5 EAST WING ENTRANCE</a:t>
            </a:r>
          </a:p>
        </p:txBody>
      </p:sp>
      <p:sp>
        <p:nvSpPr>
          <p:cNvPr id="25" name="Callout: Right Arrow 24">
            <a:extLst>
              <a:ext uri="{FF2B5EF4-FFF2-40B4-BE49-F238E27FC236}">
                <a16:creationId xmlns:a16="http://schemas.microsoft.com/office/drawing/2014/main" id="{06F399F8-E762-4963-AB8A-16B5B86924AA}"/>
              </a:ext>
            </a:extLst>
          </p:cNvPr>
          <p:cNvSpPr/>
          <p:nvPr/>
        </p:nvSpPr>
        <p:spPr>
          <a:xfrm rot="16200000">
            <a:off x="5151764" y="4782316"/>
            <a:ext cx="822525" cy="984100"/>
          </a:xfrm>
          <a:prstGeom prst="rightArrowCallou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A46DA53-B77A-49F6-8643-3C60591E23C3}"/>
              </a:ext>
            </a:extLst>
          </p:cNvPr>
          <p:cNvSpPr txBox="1"/>
          <p:nvPr/>
        </p:nvSpPr>
        <p:spPr>
          <a:xfrm>
            <a:off x="5116630" y="5130800"/>
            <a:ext cx="91197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highlight>
                  <a:srgbClr val="FFFF00"/>
                </a:highlight>
              </a:rPr>
              <a:t>DOOR #6</a:t>
            </a:r>
          </a:p>
          <a:p>
            <a:pPr algn="ctr"/>
            <a:r>
              <a:rPr lang="en-US" sz="1100" dirty="0">
                <a:highlight>
                  <a:srgbClr val="FFFF00"/>
                </a:highlight>
              </a:rPr>
              <a:t>MAIN ENTRANCE</a:t>
            </a:r>
          </a:p>
        </p:txBody>
      </p:sp>
    </p:spTree>
    <p:extLst>
      <p:ext uri="{BB962C8B-B14F-4D97-AF65-F5344CB8AC3E}">
        <p14:creationId xmlns:p14="http://schemas.microsoft.com/office/powerpoint/2010/main" val="3154043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C554B822-F0A5-4FEC-AF7B-0C98FB1A3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55"/>
            <a:ext cx="12192000" cy="6349889"/>
          </a:xfrm>
          <a:prstGeom prst="rect">
            <a:avLst/>
          </a:prstGeom>
          <a:solidFill>
            <a:srgbClr val="DC14D2"/>
          </a:solidFill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10A54B9-52EA-4927-8C08-A1240C0D3B3E}"/>
              </a:ext>
            </a:extLst>
          </p:cNvPr>
          <p:cNvSpPr txBox="1"/>
          <p:nvPr/>
        </p:nvSpPr>
        <p:spPr>
          <a:xfrm>
            <a:off x="4890304" y="3093821"/>
            <a:ext cx="1374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FFFF00"/>
                </a:highlight>
              </a:rPr>
              <a:t>COLISEUM</a:t>
            </a:r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CD4997-77F9-45BC-B512-4F6F32DC8FC2}"/>
              </a:ext>
            </a:extLst>
          </p:cNvPr>
          <p:cNvSpPr txBox="1"/>
          <p:nvPr/>
        </p:nvSpPr>
        <p:spPr>
          <a:xfrm>
            <a:off x="4890304" y="4257820"/>
            <a:ext cx="1374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FFFF00"/>
                </a:highlight>
              </a:rPr>
              <a:t>GALLERY</a:t>
            </a:r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2618288-9EF3-4044-A4FA-7DAE0FE8745C}"/>
              </a:ext>
            </a:extLst>
          </p:cNvPr>
          <p:cNvSpPr txBox="1"/>
          <p:nvPr/>
        </p:nvSpPr>
        <p:spPr>
          <a:xfrm>
            <a:off x="3126352" y="3046937"/>
            <a:ext cx="16615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FF0000"/>
                </a:highlight>
              </a:rPr>
              <a:t>WEST </a:t>
            </a:r>
          </a:p>
          <a:p>
            <a:pPr algn="ctr"/>
            <a:r>
              <a:rPr lang="en-US" sz="2000" dirty="0">
                <a:highlight>
                  <a:srgbClr val="FF0000"/>
                </a:highlight>
              </a:rPr>
              <a:t>WING</a:t>
            </a:r>
            <a:endParaRPr lang="en-US" sz="1200" dirty="0">
              <a:highlight>
                <a:srgbClr val="FF0000"/>
              </a:highlight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0D87A40-4CCC-4AB9-92EF-CC87F930F0EA}"/>
              </a:ext>
            </a:extLst>
          </p:cNvPr>
          <p:cNvSpPr txBox="1"/>
          <p:nvPr/>
        </p:nvSpPr>
        <p:spPr>
          <a:xfrm>
            <a:off x="4705910" y="1888667"/>
            <a:ext cx="1661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FFFF00"/>
                </a:highlight>
              </a:rPr>
              <a:t>NORTH WING</a:t>
            </a:r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BD77-BE94-42F1-A0E6-7097A45305C9}"/>
              </a:ext>
            </a:extLst>
          </p:cNvPr>
          <p:cNvSpPr txBox="1"/>
          <p:nvPr/>
        </p:nvSpPr>
        <p:spPr>
          <a:xfrm>
            <a:off x="6367417" y="3046937"/>
            <a:ext cx="16615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00FF00"/>
                </a:highlight>
              </a:rPr>
              <a:t>EAST </a:t>
            </a:r>
          </a:p>
          <a:p>
            <a:pPr algn="ctr"/>
            <a:r>
              <a:rPr lang="en-US" sz="2000" dirty="0">
                <a:highlight>
                  <a:srgbClr val="00FF00"/>
                </a:highlight>
              </a:rPr>
              <a:t>WING</a:t>
            </a:r>
            <a:endParaRPr lang="en-US" sz="1200" dirty="0">
              <a:highlight>
                <a:srgbClr val="00FF00"/>
              </a:highligh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A8F18FC-105E-4064-9F08-691DD47DBEF7}"/>
              </a:ext>
            </a:extLst>
          </p:cNvPr>
          <p:cNvSpPr txBox="1"/>
          <p:nvPr/>
        </p:nvSpPr>
        <p:spPr>
          <a:xfrm>
            <a:off x="1342536" y="3093821"/>
            <a:ext cx="16615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ighlight>
                  <a:srgbClr val="00FFFF"/>
                </a:highlight>
              </a:rPr>
              <a:t>WEST PAVILION</a:t>
            </a:r>
            <a:endParaRPr lang="en-US" sz="1200" dirty="0">
              <a:highlight>
                <a:srgbClr val="00FFFF"/>
              </a:highlight>
            </a:endParaRPr>
          </a:p>
        </p:txBody>
      </p:sp>
      <p:sp>
        <p:nvSpPr>
          <p:cNvPr id="10" name="Callout: Right Arrow 9">
            <a:extLst>
              <a:ext uri="{FF2B5EF4-FFF2-40B4-BE49-F238E27FC236}">
                <a16:creationId xmlns:a16="http://schemas.microsoft.com/office/drawing/2014/main" id="{775B09B4-048A-43A3-BB1F-F817F1BDD5DD}"/>
              </a:ext>
            </a:extLst>
          </p:cNvPr>
          <p:cNvSpPr/>
          <p:nvPr/>
        </p:nvSpPr>
        <p:spPr>
          <a:xfrm rot="16200000">
            <a:off x="1821284" y="4384304"/>
            <a:ext cx="822525" cy="984100"/>
          </a:xfrm>
          <a:prstGeom prst="rightArrowCallout">
            <a:avLst/>
          </a:prstGeom>
          <a:noFill/>
          <a:ln w="3810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5DE641-0DD0-4719-AA4D-F20D867ED540}"/>
              </a:ext>
            </a:extLst>
          </p:cNvPr>
          <p:cNvSpPr txBox="1"/>
          <p:nvPr/>
        </p:nvSpPr>
        <p:spPr>
          <a:xfrm>
            <a:off x="1740495" y="4694347"/>
            <a:ext cx="984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highlight>
                  <a:srgbClr val="00FFFF"/>
                </a:highlight>
              </a:rPr>
              <a:t>WEST PAVILION ENTRANCE</a:t>
            </a:r>
          </a:p>
        </p:txBody>
      </p:sp>
      <p:sp>
        <p:nvSpPr>
          <p:cNvPr id="21" name="Callout: Right Arrow 20">
            <a:extLst>
              <a:ext uri="{FF2B5EF4-FFF2-40B4-BE49-F238E27FC236}">
                <a16:creationId xmlns:a16="http://schemas.microsoft.com/office/drawing/2014/main" id="{70FB9B04-718E-4EEF-A89D-745EB211F9A0}"/>
              </a:ext>
            </a:extLst>
          </p:cNvPr>
          <p:cNvSpPr/>
          <p:nvPr/>
        </p:nvSpPr>
        <p:spPr>
          <a:xfrm rot="16200000">
            <a:off x="4197695" y="4093460"/>
            <a:ext cx="822525" cy="984100"/>
          </a:xfrm>
          <a:prstGeom prst="rightArrowCallou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5DD4FF-204B-4BCB-B816-5D2D7B20BFAC}"/>
              </a:ext>
            </a:extLst>
          </p:cNvPr>
          <p:cNvSpPr txBox="1"/>
          <p:nvPr/>
        </p:nvSpPr>
        <p:spPr>
          <a:xfrm>
            <a:off x="4189030" y="1445487"/>
            <a:ext cx="9119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highlight>
                  <a:srgbClr val="FF0000"/>
                </a:highlight>
              </a:rPr>
              <a:t>DOOR #15</a:t>
            </a:r>
          </a:p>
          <a:p>
            <a:pPr algn="ctr"/>
            <a:endParaRPr lang="en-US" sz="1100" dirty="0">
              <a:highlight>
                <a:srgbClr val="FF0000"/>
              </a:highlight>
            </a:endParaRPr>
          </a:p>
        </p:txBody>
      </p:sp>
      <p:sp>
        <p:nvSpPr>
          <p:cNvPr id="23" name="Callout: Right Arrow 22">
            <a:extLst>
              <a:ext uri="{FF2B5EF4-FFF2-40B4-BE49-F238E27FC236}">
                <a16:creationId xmlns:a16="http://schemas.microsoft.com/office/drawing/2014/main" id="{359850F3-959E-4987-B0E6-BE1DB5DBD2FB}"/>
              </a:ext>
            </a:extLst>
          </p:cNvPr>
          <p:cNvSpPr/>
          <p:nvPr/>
        </p:nvSpPr>
        <p:spPr>
          <a:xfrm rot="16200000">
            <a:off x="6135056" y="4070223"/>
            <a:ext cx="822525" cy="984100"/>
          </a:xfrm>
          <a:prstGeom prst="rightArrowCallout">
            <a:avLst/>
          </a:prstGeom>
          <a:noFill/>
          <a:ln w="38100">
            <a:solidFill>
              <a:srgbClr val="06EA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6D95E40-F58F-4304-ABFB-FC69CDA66EA6}"/>
              </a:ext>
            </a:extLst>
          </p:cNvPr>
          <p:cNvSpPr txBox="1"/>
          <p:nvPr/>
        </p:nvSpPr>
        <p:spPr>
          <a:xfrm>
            <a:off x="6107978" y="4409260"/>
            <a:ext cx="91197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highlight>
                  <a:srgbClr val="00FF00"/>
                </a:highlight>
              </a:rPr>
              <a:t>DOOR #5 EAST WING ENTRANCE</a:t>
            </a:r>
          </a:p>
        </p:txBody>
      </p:sp>
      <p:sp>
        <p:nvSpPr>
          <p:cNvPr id="25" name="Callout: Right Arrow 24">
            <a:extLst>
              <a:ext uri="{FF2B5EF4-FFF2-40B4-BE49-F238E27FC236}">
                <a16:creationId xmlns:a16="http://schemas.microsoft.com/office/drawing/2014/main" id="{06F399F8-E762-4963-AB8A-16B5B86924AA}"/>
              </a:ext>
            </a:extLst>
          </p:cNvPr>
          <p:cNvSpPr/>
          <p:nvPr/>
        </p:nvSpPr>
        <p:spPr>
          <a:xfrm rot="16200000">
            <a:off x="5151764" y="4782316"/>
            <a:ext cx="822525" cy="984100"/>
          </a:xfrm>
          <a:prstGeom prst="rightArrowCallou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A46DA53-B77A-49F6-8643-3C60591E23C3}"/>
              </a:ext>
            </a:extLst>
          </p:cNvPr>
          <p:cNvSpPr txBox="1"/>
          <p:nvPr/>
        </p:nvSpPr>
        <p:spPr>
          <a:xfrm>
            <a:off x="5116630" y="5130800"/>
            <a:ext cx="91197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highlight>
                  <a:srgbClr val="FFFF00"/>
                </a:highlight>
              </a:rPr>
              <a:t>DOOR #6</a:t>
            </a:r>
          </a:p>
          <a:p>
            <a:pPr algn="ctr"/>
            <a:r>
              <a:rPr lang="en-US" sz="1100" dirty="0">
                <a:highlight>
                  <a:srgbClr val="FFFF00"/>
                </a:highlight>
              </a:rPr>
              <a:t>MAIN ENTRANCE</a:t>
            </a:r>
          </a:p>
        </p:txBody>
      </p:sp>
      <p:sp>
        <p:nvSpPr>
          <p:cNvPr id="27" name="Callout: Right Arrow 26">
            <a:extLst>
              <a:ext uri="{FF2B5EF4-FFF2-40B4-BE49-F238E27FC236}">
                <a16:creationId xmlns:a16="http://schemas.microsoft.com/office/drawing/2014/main" id="{988F411F-65BA-48A4-A6D9-E342FC83AA4A}"/>
              </a:ext>
            </a:extLst>
          </p:cNvPr>
          <p:cNvSpPr/>
          <p:nvPr/>
        </p:nvSpPr>
        <p:spPr>
          <a:xfrm rot="5400000">
            <a:off x="4367525" y="1168881"/>
            <a:ext cx="514110" cy="984100"/>
          </a:xfrm>
          <a:prstGeom prst="rightArrowCallou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253F446-B706-480C-AB0A-0A33C9021CC2}"/>
              </a:ext>
            </a:extLst>
          </p:cNvPr>
          <p:cNvSpPr txBox="1"/>
          <p:nvPr/>
        </p:nvSpPr>
        <p:spPr>
          <a:xfrm>
            <a:off x="4155293" y="4445502"/>
            <a:ext cx="91197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highlight>
                  <a:srgbClr val="FF0000"/>
                </a:highlight>
              </a:rPr>
              <a:t>DOOR #7</a:t>
            </a:r>
          </a:p>
          <a:p>
            <a:pPr algn="ctr"/>
            <a:r>
              <a:rPr lang="en-US" sz="1100" dirty="0">
                <a:highlight>
                  <a:srgbClr val="FF0000"/>
                </a:highlight>
              </a:rPr>
              <a:t>WEST WING ENTRANCE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3ACF90D-653A-4109-B1CF-7D6F858F0C6A}"/>
              </a:ext>
            </a:extLst>
          </p:cNvPr>
          <p:cNvSpPr txBox="1"/>
          <p:nvPr/>
        </p:nvSpPr>
        <p:spPr>
          <a:xfrm>
            <a:off x="5911428" y="1452417"/>
            <a:ext cx="9119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highlight>
                  <a:srgbClr val="06EA0B"/>
                </a:highlight>
              </a:rPr>
              <a:t>DOOR #21</a:t>
            </a:r>
          </a:p>
          <a:p>
            <a:pPr algn="ctr"/>
            <a:endParaRPr lang="en-US" sz="1100" dirty="0">
              <a:highlight>
                <a:srgbClr val="FF0000"/>
              </a:highlight>
            </a:endParaRPr>
          </a:p>
        </p:txBody>
      </p:sp>
      <p:sp>
        <p:nvSpPr>
          <p:cNvPr id="30" name="Callout: Right Arrow 29">
            <a:extLst>
              <a:ext uri="{FF2B5EF4-FFF2-40B4-BE49-F238E27FC236}">
                <a16:creationId xmlns:a16="http://schemas.microsoft.com/office/drawing/2014/main" id="{CF94AC5D-F7FD-4C51-AC7C-F3FC2A7814D7}"/>
              </a:ext>
            </a:extLst>
          </p:cNvPr>
          <p:cNvSpPr/>
          <p:nvPr/>
        </p:nvSpPr>
        <p:spPr>
          <a:xfrm rot="5400000">
            <a:off x="6089923" y="1175811"/>
            <a:ext cx="514110" cy="984100"/>
          </a:xfrm>
          <a:prstGeom prst="rightArrowCallout">
            <a:avLst/>
          </a:prstGeom>
          <a:noFill/>
          <a:ln w="38100">
            <a:solidFill>
              <a:srgbClr val="06EA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D966CCD-0B40-4F4D-8927-212EEC561F1F}"/>
              </a:ext>
            </a:extLst>
          </p:cNvPr>
          <p:cNvSpPr/>
          <p:nvPr/>
        </p:nvSpPr>
        <p:spPr>
          <a:xfrm>
            <a:off x="4282620" y="312407"/>
            <a:ext cx="2064358" cy="859963"/>
          </a:xfrm>
          <a:prstGeom prst="ellipse">
            <a:avLst/>
          </a:prstGeom>
          <a:noFill/>
          <a:ln>
            <a:solidFill>
              <a:srgbClr val="DC1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66C782D-B8CC-46C9-95A2-50AF761ADFB2}"/>
              </a:ext>
            </a:extLst>
          </p:cNvPr>
          <p:cNvSpPr txBox="1"/>
          <p:nvPr/>
        </p:nvSpPr>
        <p:spPr>
          <a:xfrm>
            <a:off x="4484045" y="392865"/>
            <a:ext cx="16615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highlight>
                  <a:srgbClr val="FF00FF"/>
                </a:highlight>
              </a:rPr>
              <a:t>VENDOR &amp; STAFF PARKING</a:t>
            </a:r>
            <a:endParaRPr lang="en-US" sz="1050" dirty="0">
              <a:highlight>
                <a:srgbClr val="FF00FF"/>
              </a:highlight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F86D78A-98FE-4389-B036-43B368DBB728}"/>
              </a:ext>
            </a:extLst>
          </p:cNvPr>
          <p:cNvSpPr/>
          <p:nvPr/>
        </p:nvSpPr>
        <p:spPr>
          <a:xfrm>
            <a:off x="1755523" y="860859"/>
            <a:ext cx="2064358" cy="709524"/>
          </a:xfrm>
          <a:prstGeom prst="ellipse">
            <a:avLst/>
          </a:prstGeom>
          <a:noFill/>
          <a:ln>
            <a:solidFill>
              <a:srgbClr val="DC1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B976C5B-B3B3-4E55-B9C2-D43EE4106BFF}"/>
              </a:ext>
            </a:extLst>
          </p:cNvPr>
          <p:cNvSpPr txBox="1"/>
          <p:nvPr/>
        </p:nvSpPr>
        <p:spPr>
          <a:xfrm>
            <a:off x="1956948" y="941316"/>
            <a:ext cx="16615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highlight>
                  <a:srgbClr val="FF00FF"/>
                </a:highlight>
              </a:rPr>
              <a:t>VENDOR &amp; STAFF PARKING</a:t>
            </a:r>
            <a:endParaRPr lang="en-US" sz="1050" dirty="0">
              <a:highlight>
                <a:srgbClr val="FF00FF"/>
              </a:highlight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32DE387-9776-4E81-BDE6-7C36FF331024}"/>
              </a:ext>
            </a:extLst>
          </p:cNvPr>
          <p:cNvSpPr/>
          <p:nvPr/>
        </p:nvSpPr>
        <p:spPr>
          <a:xfrm>
            <a:off x="5696763" y="753727"/>
            <a:ext cx="1734408" cy="312921"/>
          </a:xfrm>
          <a:prstGeom prst="ellipse">
            <a:avLst/>
          </a:prstGeom>
          <a:solidFill>
            <a:srgbClr val="DC14D2"/>
          </a:solidFill>
          <a:ln>
            <a:solidFill>
              <a:srgbClr val="DC1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6C3567B-4E56-4E44-A591-CDFC2AD555FE}"/>
              </a:ext>
            </a:extLst>
          </p:cNvPr>
          <p:cNvSpPr/>
          <p:nvPr/>
        </p:nvSpPr>
        <p:spPr>
          <a:xfrm>
            <a:off x="3770554" y="274925"/>
            <a:ext cx="411353" cy="883953"/>
          </a:xfrm>
          <a:prstGeom prst="ellipse">
            <a:avLst/>
          </a:prstGeom>
          <a:solidFill>
            <a:srgbClr val="DC14D2"/>
          </a:solidFill>
          <a:ln>
            <a:solidFill>
              <a:srgbClr val="DC1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285C7E6-9F56-4CD9-B073-780E88B66AE7}"/>
              </a:ext>
            </a:extLst>
          </p:cNvPr>
          <p:cNvSpPr txBox="1"/>
          <p:nvPr/>
        </p:nvSpPr>
        <p:spPr>
          <a:xfrm rot="5400000">
            <a:off x="7584230" y="2056094"/>
            <a:ext cx="7914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highlight>
                  <a:srgbClr val="06EA0B"/>
                </a:highlight>
              </a:rPr>
              <a:t>DOOR #2</a:t>
            </a:r>
          </a:p>
          <a:p>
            <a:pPr algn="ctr"/>
            <a:endParaRPr lang="en-US" sz="1100" dirty="0">
              <a:highlight>
                <a:srgbClr val="FF0000"/>
              </a:highlight>
            </a:endParaRPr>
          </a:p>
        </p:txBody>
      </p:sp>
      <p:sp>
        <p:nvSpPr>
          <p:cNvPr id="39" name="Callout: Right Arrow 38">
            <a:extLst>
              <a:ext uri="{FF2B5EF4-FFF2-40B4-BE49-F238E27FC236}">
                <a16:creationId xmlns:a16="http://schemas.microsoft.com/office/drawing/2014/main" id="{ED09BE46-AE9B-418D-885E-CB53CC86EEB5}"/>
              </a:ext>
            </a:extLst>
          </p:cNvPr>
          <p:cNvSpPr/>
          <p:nvPr/>
        </p:nvSpPr>
        <p:spPr>
          <a:xfrm rot="10800000">
            <a:off x="7681282" y="2006671"/>
            <a:ext cx="514110" cy="532981"/>
          </a:xfrm>
          <a:prstGeom prst="rightArrowCallout">
            <a:avLst/>
          </a:prstGeom>
          <a:noFill/>
          <a:ln w="38100">
            <a:solidFill>
              <a:srgbClr val="06EA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88F3003-3E8D-467F-BCB9-2AE94E7A8A17}"/>
              </a:ext>
            </a:extLst>
          </p:cNvPr>
          <p:cNvSpPr txBox="1"/>
          <p:nvPr/>
        </p:nvSpPr>
        <p:spPr>
          <a:xfrm rot="5400000">
            <a:off x="7584230" y="2716679"/>
            <a:ext cx="7914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highlight>
                  <a:srgbClr val="06EA0B"/>
                </a:highlight>
              </a:rPr>
              <a:t>DOOR #3</a:t>
            </a:r>
          </a:p>
          <a:p>
            <a:pPr algn="ctr"/>
            <a:endParaRPr lang="en-US" sz="1100" dirty="0">
              <a:highlight>
                <a:srgbClr val="FF0000"/>
              </a:highlight>
            </a:endParaRPr>
          </a:p>
        </p:txBody>
      </p:sp>
      <p:sp>
        <p:nvSpPr>
          <p:cNvPr id="43" name="Callout: Right Arrow 42">
            <a:extLst>
              <a:ext uri="{FF2B5EF4-FFF2-40B4-BE49-F238E27FC236}">
                <a16:creationId xmlns:a16="http://schemas.microsoft.com/office/drawing/2014/main" id="{861173C1-6E89-43D4-868D-F69C7C4EFE7D}"/>
              </a:ext>
            </a:extLst>
          </p:cNvPr>
          <p:cNvSpPr/>
          <p:nvPr/>
        </p:nvSpPr>
        <p:spPr>
          <a:xfrm rot="10800000">
            <a:off x="7681282" y="2667256"/>
            <a:ext cx="514110" cy="532981"/>
          </a:xfrm>
          <a:prstGeom prst="rightArrowCallout">
            <a:avLst/>
          </a:prstGeom>
          <a:noFill/>
          <a:ln w="38100">
            <a:solidFill>
              <a:srgbClr val="06EA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257CD30-1712-47F2-A624-E683CC64B7C0}"/>
              </a:ext>
            </a:extLst>
          </p:cNvPr>
          <p:cNvSpPr txBox="1"/>
          <p:nvPr/>
        </p:nvSpPr>
        <p:spPr>
          <a:xfrm rot="5400000">
            <a:off x="7584230" y="3426031"/>
            <a:ext cx="7914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highlight>
                  <a:srgbClr val="06EA0B"/>
                </a:highlight>
              </a:rPr>
              <a:t>DOOR #4</a:t>
            </a:r>
          </a:p>
          <a:p>
            <a:pPr algn="ctr"/>
            <a:endParaRPr lang="en-US" sz="1100" dirty="0">
              <a:highlight>
                <a:srgbClr val="FF0000"/>
              </a:highlight>
            </a:endParaRPr>
          </a:p>
        </p:txBody>
      </p:sp>
      <p:sp>
        <p:nvSpPr>
          <p:cNvPr id="45" name="Callout: Right Arrow 44">
            <a:extLst>
              <a:ext uri="{FF2B5EF4-FFF2-40B4-BE49-F238E27FC236}">
                <a16:creationId xmlns:a16="http://schemas.microsoft.com/office/drawing/2014/main" id="{2890B18F-3CCB-4CFD-91CA-D21780A58C8B}"/>
              </a:ext>
            </a:extLst>
          </p:cNvPr>
          <p:cNvSpPr/>
          <p:nvPr/>
        </p:nvSpPr>
        <p:spPr>
          <a:xfrm rot="10800000">
            <a:off x="7681282" y="3376608"/>
            <a:ext cx="514110" cy="532981"/>
          </a:xfrm>
          <a:prstGeom prst="rightArrowCallout">
            <a:avLst/>
          </a:prstGeom>
          <a:noFill/>
          <a:ln w="38100">
            <a:solidFill>
              <a:srgbClr val="06EA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0D8FD0-0195-42B4-93CE-66B32CC9002D}"/>
              </a:ext>
            </a:extLst>
          </p:cNvPr>
          <p:cNvSpPr txBox="1"/>
          <p:nvPr/>
        </p:nvSpPr>
        <p:spPr>
          <a:xfrm>
            <a:off x="8534781" y="-56040"/>
            <a:ext cx="2739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C0C0C0"/>
                </a:highlight>
              </a:rPr>
              <a:t>HIATT DRIVE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1A7C541-8758-467F-B2F7-B2D92699C552}"/>
              </a:ext>
            </a:extLst>
          </p:cNvPr>
          <p:cNvSpPr txBox="1"/>
          <p:nvPr/>
        </p:nvSpPr>
        <p:spPr>
          <a:xfrm>
            <a:off x="3867755" y="6526088"/>
            <a:ext cx="2739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C0C0C0"/>
                </a:highlight>
              </a:rPr>
              <a:t>TEAL ROAD</a:t>
            </a:r>
          </a:p>
        </p:txBody>
      </p:sp>
    </p:spTree>
    <p:extLst>
      <p:ext uri="{BB962C8B-B14F-4D97-AF65-F5344CB8AC3E}">
        <p14:creationId xmlns:p14="http://schemas.microsoft.com/office/powerpoint/2010/main" val="3537366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87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Kimberly Murray</dc:creator>
  <cp:lastModifiedBy>suzannemc13@gmail.com</cp:lastModifiedBy>
  <cp:revision>7</cp:revision>
  <dcterms:created xsi:type="dcterms:W3CDTF">2023-02-07T15:49:09Z</dcterms:created>
  <dcterms:modified xsi:type="dcterms:W3CDTF">2023-03-02T14:21:15Z</dcterms:modified>
</cp:coreProperties>
</file>